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0" r:id="rId4"/>
  </p:sldMasterIdLst>
  <p:notesMasterIdLst>
    <p:notesMasterId r:id="rId25"/>
  </p:notesMasterIdLst>
  <p:sldIdLst>
    <p:sldId id="256" r:id="rId5"/>
    <p:sldId id="2147483547" r:id="rId6"/>
    <p:sldId id="2147483548" r:id="rId7"/>
    <p:sldId id="2147482308" r:id="rId8"/>
    <p:sldId id="2147482305" r:id="rId9"/>
    <p:sldId id="272" r:id="rId10"/>
    <p:sldId id="2147479697" r:id="rId11"/>
    <p:sldId id="300" r:id="rId12"/>
    <p:sldId id="2147483542" r:id="rId13"/>
    <p:sldId id="2147483545" r:id="rId14"/>
    <p:sldId id="2147483541" r:id="rId15"/>
    <p:sldId id="2147482100" r:id="rId16"/>
    <p:sldId id="2147483543" r:id="rId17"/>
    <p:sldId id="295" r:id="rId18"/>
    <p:sldId id="294" r:id="rId19"/>
    <p:sldId id="296" r:id="rId20"/>
    <p:sldId id="297" r:id="rId21"/>
    <p:sldId id="2147479693" r:id="rId22"/>
    <p:sldId id="2147479689" r:id="rId23"/>
    <p:sldId id="2147482310" r:id="rId24"/>
  </p:sldIdLst>
  <p:sldSz cx="12192000" cy="6858000"/>
  <p:notesSz cx="6858000" cy="9144000"/>
  <p:defaultTex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F390290D-9A6D-4CE5-A381-4AA6851755D0}">
          <p14:sldIdLst>
            <p14:sldId id="256"/>
            <p14:sldId id="2147483547"/>
            <p14:sldId id="2147483548"/>
          </p14:sldIdLst>
        </p14:section>
        <p14:section name="Copilot Adoption Community" id="{130787DD-92C9-4D42-9571-402F74A3C963}">
          <p14:sldIdLst>
            <p14:sldId id="2147482308"/>
            <p14:sldId id="2147482305"/>
            <p14:sldId id="272"/>
          </p14:sldIdLst>
        </p14:section>
        <p14:section name="Community Agent" id="{88D87A3D-A968-41AE-A418-D5A13CCEB00D}">
          <p14:sldIdLst>
            <p14:sldId id="2147479697"/>
            <p14:sldId id="300"/>
            <p14:sldId id="2147483542"/>
          </p14:sldIdLst>
        </p14:section>
        <p14:section name="Copilot in Viva Engage" id="{7853530E-496E-463A-9C36-E254EFDB13C5}">
          <p14:sldIdLst>
            <p14:sldId id="2147483545"/>
            <p14:sldId id="2147483541"/>
            <p14:sldId id="2147482100"/>
            <p14:sldId id="2147483543"/>
            <p14:sldId id="295"/>
            <p14:sldId id="294"/>
            <p14:sldId id="296"/>
            <p14:sldId id="297"/>
          </p14:sldIdLst>
        </p14:section>
        <p14:section name="AI Capabilities" id="{D9CFF6FC-DB28-43C1-8721-B22B3E0DEC9C}">
          <p14:sldIdLst>
            <p14:sldId id="2147479693"/>
            <p14:sldId id="2147479689"/>
          </p14:sldIdLst>
        </p14:section>
        <p14:section name="Resources" id="{3492AD84-363A-4FCE-B528-526F3D2CD5F1}">
          <p14:sldIdLst>
            <p14:sldId id="2147482310"/>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CFB1E1E-96ED-23C3-D846-C88C376A70A6}" name="Erin Rosenthal" initials="ER" userId="S::errosent@microsoft.com::d3e86388-c609-4f41-83e3-e2e04b425e14" providerId="AD"/>
  <p188:author id="{4DCD3A78-4CF9-7C36-53BE-2259BAC64832}" name="Sophia Peng" initials="SP" userId="S::sophiapeng@microsoft.com::d50d4ef7-b9cf-4638-942b-f27526978e60" providerId="AD"/>
  <p188:author id="{2F02E885-6761-A955-D4CF-271E44B57D52}" name="Laurel Dzneladze (Unify Consulting LLC)" initials="LD" userId="S::v-ldzneladze@microsoft.com::f014f1e7-200a-4a76-a22d-a9fbe68f592c" providerId="AD"/>
  <p188:author id="{B83F448C-CDD9-0CE4-2103-E977B89594A7}" name="Stephanie Harris" initials="SH" userId="S::stephaharris@microsoft.com::b8c2f50d-1e3d-4464-9381-488138cb7028" providerId="AD"/>
  <p188:author id="{F6DC99AF-5D8B-DDE3-49CF-53EB437080C1}" name="Allison Michels" initials="AM" userId="S::almichels@microsoft.com::7d06cd23-1dde-4fda-b9b6-bbe4e9a79d2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48FF"/>
    <a:srgbClr val="9543FF"/>
    <a:srgbClr val="FF5900"/>
    <a:srgbClr val="0055D4"/>
    <a:srgbClr val="E6E6E6"/>
    <a:srgbClr val="FAFAFA"/>
    <a:srgbClr val="BABABA"/>
    <a:srgbClr val="EAEAEA"/>
    <a:srgbClr val="EBEBEB"/>
    <a:srgbClr val="BF3BC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D19D1E5-E4A0-49AB-989A-DE61ED958F8E}" v="140" dt="2026-09-08T11:48:08.038"/>
    <p1510:client id="{4662C996-37BB-422B-A2B1-D85D5CC10E33}" v="24" dt="2026-09-08T14:54:08.971"/>
    <p1510:client id="{E9533665-1707-0143-AC1C-73AB45F4113A}" v="262" dt="2026-09-08T11:56:02.53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4" d="100"/>
          <a:sy n="104" d="100"/>
        </p:scale>
        <p:origin x="834" y="11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6E2988-4F19-476A-80F1-A87AAA0127F8}" type="datetimeFigureOut">
              <a:rPr lang="en-US" smtClean="0"/>
              <a:t>9/14/2026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C8375E-25AD-42E5-BB10-819725D85809}" type="slidenum">
              <a:rPr lang="en-US" smtClean="0"/>
              <a:t>‹#›</a:t>
            </a:fld>
            <a:endParaRPr lang="en-US"/>
          </a:p>
        </p:txBody>
      </p:sp>
    </p:spTree>
    <p:extLst>
      <p:ext uri="{BB962C8B-B14F-4D97-AF65-F5344CB8AC3E}">
        <p14:creationId xmlns:p14="http://schemas.microsoft.com/office/powerpoint/2010/main" val="8576151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microsoft.com/insidetrack/blog/five-tips-for-prompting-ai-how-were-communicating-better-at-microsoft-with-microsoft-copilot/?msockid=296b364b015f6fcd06d9250100e86e65"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N"/>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FC8375E-25AD-42E5-BB10-819725D85809}" type="slidenum">
              <a:rPr lang="en-US" smtClean="0"/>
              <a:t>1</a:t>
            </a:fld>
            <a:endParaRPr lang="en-US"/>
          </a:p>
        </p:txBody>
      </p:sp>
    </p:spTree>
    <p:extLst>
      <p:ext uri="{BB962C8B-B14F-4D97-AF65-F5344CB8AC3E}">
        <p14:creationId xmlns:p14="http://schemas.microsoft.com/office/powerpoint/2010/main" val="17219725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78029F-05FD-E183-9E24-1CB7D9948F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74CB1C-F918-7175-7AD0-C6361A01CFA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A052F46-E1D5-A549-BC5E-387946EE4D53}"/>
              </a:ext>
            </a:extLst>
          </p:cNvPr>
          <p:cNvSpPr>
            <a:spLocks noGrp="1"/>
          </p:cNvSpPr>
          <p:nvPr>
            <p:ph type="body" idx="1"/>
          </p:nvPr>
        </p:nvSpPr>
        <p:spPr/>
        <p:txBody>
          <a:bodyPr/>
          <a:lstStyle/>
          <a:p>
            <a:r>
              <a:rPr lang="en-US"/>
              <a:t>With Engage, we have AI-powered tools to empower your communities to grow and thrive. Each tool is designed to make adopting and using Copilot at work more impactful and running Engage communities and communications easier. </a:t>
            </a:r>
          </a:p>
          <a:p>
            <a:endParaRPr lang="en-US"/>
          </a:p>
          <a:p>
            <a:endParaRPr lang="en-US"/>
          </a:p>
        </p:txBody>
      </p:sp>
      <p:sp>
        <p:nvSpPr>
          <p:cNvPr id="4" name="Slide Number Placeholder 3">
            <a:extLst>
              <a:ext uri="{FF2B5EF4-FFF2-40B4-BE49-F238E27FC236}">
                <a16:creationId xmlns:a16="http://schemas.microsoft.com/office/drawing/2014/main" id="{C3154015-4E3C-9441-8E77-C2D8DBFF7C2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085ADC-3BAC-4CA5-BE6D-249E391F33A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818597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4F087F-B67E-DA6E-A398-854871104C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A8BA83-B893-2262-F5C3-AFC6314D1CA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D90A746-DC2F-6D5D-D67D-B79B3F1EA1C2}"/>
              </a:ext>
            </a:extLst>
          </p:cNvPr>
          <p:cNvSpPr>
            <a:spLocks noGrp="1"/>
          </p:cNvSpPr>
          <p:nvPr>
            <p:ph type="body" idx="1"/>
          </p:nvPr>
        </p:nvSpPr>
        <p:spPr/>
        <p:txBody>
          <a:bodyPr/>
          <a:lstStyle/>
          <a:p>
            <a:pPr>
              <a:spcAft>
                <a:spcPts val="600"/>
              </a:spcAft>
            </a:pPr>
            <a:endParaRPr lang="en-US">
              <a:solidFill>
                <a:schemeClr val="bg1"/>
              </a:solidFill>
            </a:endParaRPr>
          </a:p>
        </p:txBody>
      </p:sp>
      <p:sp>
        <p:nvSpPr>
          <p:cNvPr id="4" name="Slide Number Placeholder 3">
            <a:extLst>
              <a:ext uri="{FF2B5EF4-FFF2-40B4-BE49-F238E27FC236}">
                <a16:creationId xmlns:a16="http://schemas.microsoft.com/office/drawing/2014/main" id="{71DE9849-8B74-C4CD-5BC3-05809F8836C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71CB1A-CA4A-43D5-9F7B-C051DC9D532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5155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N"/>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FC8375E-25AD-42E5-BB10-819725D85809}" type="slidenum">
              <a:rPr lang="en-US" smtClean="0"/>
              <a:t>4</a:t>
            </a:fld>
            <a:endParaRPr lang="en-US"/>
          </a:p>
        </p:txBody>
      </p:sp>
    </p:spTree>
    <p:extLst>
      <p:ext uri="{BB962C8B-B14F-4D97-AF65-F5344CB8AC3E}">
        <p14:creationId xmlns:p14="http://schemas.microsoft.com/office/powerpoint/2010/main" val="15579595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N"/>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FC8375E-25AD-42E5-BB10-819725D85809}" type="slidenum">
              <a:rPr lang="en-US" smtClean="0"/>
              <a:t>5</a:t>
            </a:fld>
            <a:endParaRPr lang="en-US"/>
          </a:p>
        </p:txBody>
      </p:sp>
    </p:spTree>
    <p:extLst>
      <p:ext uri="{BB962C8B-B14F-4D97-AF65-F5344CB8AC3E}">
        <p14:creationId xmlns:p14="http://schemas.microsoft.com/office/powerpoint/2010/main" val="11961678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a:p>
            <a:r>
              <a:rPr lang="en-US"/>
              <a:t>We’ve consistently seen that users in organizations which have an active Copilot Adoption Community achieve a 30% higher Copilot adoption rate. </a:t>
            </a:r>
          </a:p>
          <a:p>
            <a:endParaRPr lang="en-US"/>
          </a:p>
          <a:p>
            <a:r>
              <a:rPr lang="en-US"/>
              <a:t>On average, users spend six more active days per month with Copilot compared to those without the community. When you activate a Copilot Adoption Community, you turn AI potential into real progress. </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085ADC-3BAC-4CA5-BE6D-249E391F33A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917080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D1E56D-6DE3-2A06-E242-337FF3B8AA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E2F0FD-2F0C-74F5-455A-ACB906AC82B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B3C657B-B137-88DA-77FE-97F26B2F3F6C}"/>
              </a:ext>
            </a:extLst>
          </p:cNvPr>
          <p:cNvSpPr>
            <a:spLocks noGrp="1"/>
          </p:cNvSpPr>
          <p:nvPr>
            <p:ph type="body" idx="1"/>
          </p:nvPr>
        </p:nvSpPr>
        <p:spPr/>
        <p:txBody>
          <a:bodyPr/>
          <a:lstStyle/>
          <a:p>
            <a:r>
              <a:rPr lang="en-US">
                <a:solidFill>
                  <a:schemeClr val="bg1"/>
                </a:solidFill>
              </a:rPr>
              <a:t>With Community Agents, you get a virtual community member to help you answer questions and engage in conversation, saving time on those repetitive questions. </a:t>
            </a:r>
          </a:p>
          <a:p>
            <a:endParaRPr lang="en-US">
              <a:solidFill>
                <a:schemeClr val="bg1"/>
              </a:solidFill>
            </a:endParaRPr>
          </a:p>
          <a:p>
            <a:r>
              <a:rPr lang="en-US">
                <a:solidFill>
                  <a:schemeClr val="bg1"/>
                </a:solidFill>
              </a:rPr>
              <a:t>The agent can be grounded in community questions and answers and SharePoint libraries – so the responses are rooted in YOUR context, not just generic web results.</a:t>
            </a:r>
          </a:p>
          <a:p>
            <a:endParaRPr lang="en-US">
              <a:solidFill>
                <a:schemeClr val="bg1"/>
              </a:solidFill>
            </a:endParaRPr>
          </a:p>
          <a:p>
            <a:r>
              <a:rPr lang="en-US">
                <a:solidFill>
                  <a:schemeClr val="bg1"/>
                </a:solidFill>
              </a:rPr>
              <a:t>Deep research and reasoning is used to build answers, which can be posted automatically or with your approval. </a:t>
            </a:r>
          </a:p>
          <a:p>
            <a:endParaRPr lang="en-US">
              <a:solidFill>
                <a:schemeClr val="bg1"/>
              </a:solidFill>
            </a:endParaRPr>
          </a:p>
          <a:p>
            <a:r>
              <a:rPr lang="en-US">
                <a:solidFill>
                  <a:schemeClr val="bg1"/>
                </a:solidFill>
              </a:rPr>
              <a:t>Let me show you how this works -</a:t>
            </a:r>
          </a:p>
        </p:txBody>
      </p:sp>
      <p:sp>
        <p:nvSpPr>
          <p:cNvPr id="4" name="Header Placeholder 3">
            <a:extLst>
              <a:ext uri="{FF2B5EF4-FFF2-40B4-BE49-F238E27FC236}">
                <a16:creationId xmlns:a16="http://schemas.microsoft.com/office/drawing/2014/main" id="{4FC576E1-B08D-833C-2B5D-EAEB86C98DFF}"/>
              </a:ext>
            </a:extLst>
          </p:cNvPr>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Sans Display" pitchFamily="2" charset="0"/>
              <a:ea typeface="+mn-ea"/>
              <a:cs typeface="+mn-cs"/>
            </a:endParaRPr>
          </a:p>
        </p:txBody>
      </p:sp>
      <p:sp>
        <p:nvSpPr>
          <p:cNvPr id="5" name="Footer Placeholder 4">
            <a:extLst>
              <a:ext uri="{FF2B5EF4-FFF2-40B4-BE49-F238E27FC236}">
                <a16:creationId xmlns:a16="http://schemas.microsoft.com/office/drawing/2014/main" id="{F4897B43-6FD7-51A5-17EE-C2B485CD0286}"/>
              </a:ext>
            </a:extLst>
          </p:cNvPr>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Sans Display" pitchFamily="2" charset="0"/>
                <a:ea typeface="Segoe UI" pitchFamily="34" charset="0"/>
                <a:cs typeface="Segoe Sans Display" pitchFamily="2" charset="0"/>
              </a:rPr>
              <a:t>© Microsoft Corporation. All rights reserved. MICROSOFT MAKES NO WARRANTIES, EXPRESS, IMPLIED OR STATUTORY, AS TO THE INFORMATION IN THIS PRESENTATION.</a:t>
            </a:r>
          </a:p>
        </p:txBody>
      </p:sp>
      <p:sp>
        <p:nvSpPr>
          <p:cNvPr id="6" name="Date Placeholder 5">
            <a:extLst>
              <a:ext uri="{FF2B5EF4-FFF2-40B4-BE49-F238E27FC236}">
                <a16:creationId xmlns:a16="http://schemas.microsoft.com/office/drawing/2014/main" id="{4C492136-6601-F6AE-70A5-374EF3B56483}"/>
              </a:ext>
            </a:extLst>
          </p:cNvPr>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Sans Display" pitchFamily="2"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9/14/2026 9:32 AM</a:t>
            </a:fld>
            <a:endParaRPr kumimoji="0" lang="en-US" sz="1200" b="0" i="0" u="none" strike="noStrike" kern="1200" cap="none" spc="0" normalizeH="0" baseline="0" noProof="0">
              <a:ln>
                <a:noFill/>
              </a:ln>
              <a:solidFill>
                <a:prstClr val="black"/>
              </a:solidFill>
              <a:effectLst/>
              <a:uLnTx/>
              <a:uFillTx/>
              <a:latin typeface="Segoe Sans Display" pitchFamily="2" charset="0"/>
              <a:ea typeface="+mn-ea"/>
              <a:cs typeface="+mn-cs"/>
            </a:endParaRPr>
          </a:p>
        </p:txBody>
      </p:sp>
      <p:sp>
        <p:nvSpPr>
          <p:cNvPr id="7" name="Slide Number Placeholder 6">
            <a:extLst>
              <a:ext uri="{FF2B5EF4-FFF2-40B4-BE49-F238E27FC236}">
                <a16:creationId xmlns:a16="http://schemas.microsoft.com/office/drawing/2014/main" id="{AF260419-4665-B448-595B-08B14DFE537C}"/>
              </a:ext>
            </a:extLst>
          </p:cNvPr>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Sans Display" pitchFamily="2"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Segoe Sans Display" pitchFamily="2" charset="0"/>
              <a:ea typeface="+mn-ea"/>
              <a:cs typeface="+mn-cs"/>
            </a:endParaRPr>
          </a:p>
        </p:txBody>
      </p:sp>
    </p:spTree>
    <p:extLst>
      <p:ext uri="{BB962C8B-B14F-4D97-AF65-F5344CB8AC3E}">
        <p14:creationId xmlns:p14="http://schemas.microsoft.com/office/powerpoint/2010/main" val="35898120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047105-8672-17CA-4C6B-C8A8C58028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68C31F-7A05-B9A8-BFDE-2CA6326CD10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6CA2862-09F2-0E99-0833-1E0766191B99}"/>
              </a:ext>
            </a:extLst>
          </p:cNvPr>
          <p:cNvSpPr>
            <a:spLocks noGrp="1"/>
          </p:cNvSpPr>
          <p:nvPr>
            <p:ph type="body" idx="1"/>
          </p:nvPr>
        </p:nvSpPr>
        <p:spPr/>
        <p:txBody>
          <a:bodyPr/>
          <a:lstStyle/>
          <a:p>
            <a:pPr>
              <a:spcAft>
                <a:spcPts val="600"/>
              </a:spcAft>
            </a:pPr>
            <a:r>
              <a:rPr lang="en-US">
                <a:solidFill>
                  <a:schemeClr val="bg1"/>
                </a:solidFill>
              </a:rPr>
              <a:t>Answer questions around the clock</a:t>
            </a:r>
          </a:p>
          <a:p>
            <a:pPr>
              <a:spcAft>
                <a:spcPts val="600"/>
              </a:spcAft>
            </a:pPr>
            <a:r>
              <a:rPr lang="en-US">
                <a:solidFill>
                  <a:schemeClr val="bg1"/>
                </a:solidFill>
              </a:rPr>
              <a:t>By proactively surfacing answers while the community admin or experts are away, questions are addressed efficiently for all members</a:t>
            </a:r>
          </a:p>
          <a:p>
            <a:pPr>
              <a:spcBef>
                <a:spcPts val="1200"/>
              </a:spcBef>
              <a:spcAft>
                <a:spcPts val="600"/>
              </a:spcAft>
            </a:pPr>
            <a:r>
              <a:rPr lang="en-US">
                <a:solidFill>
                  <a:schemeClr val="bg1"/>
                </a:solidFill>
              </a:rPr>
              <a:t>Information retrieval </a:t>
            </a:r>
          </a:p>
          <a:p>
            <a:pPr>
              <a:spcAft>
                <a:spcPts val="600"/>
              </a:spcAft>
            </a:pPr>
            <a:r>
              <a:rPr lang="en-US">
                <a:solidFill>
                  <a:schemeClr val="bg1"/>
                </a:solidFill>
              </a:rPr>
              <a:t>Tracking down the right information and details can be tedious. The agent uses the community’s past conversations and SharePoint sites specified by the admin as grounding sources, dramatically reducing the time needed to locate accurate details</a:t>
            </a:r>
          </a:p>
          <a:p>
            <a:pPr>
              <a:spcBef>
                <a:spcPts val="1200"/>
              </a:spcBef>
              <a:spcAft>
                <a:spcPts val="600"/>
              </a:spcAft>
            </a:pPr>
            <a:r>
              <a:rPr lang="en-US">
                <a:solidFill>
                  <a:schemeClr val="bg1"/>
                </a:solidFill>
              </a:rPr>
              <a:t>Scale expertise</a:t>
            </a:r>
          </a:p>
          <a:p>
            <a:pPr>
              <a:spcAft>
                <a:spcPts val="600"/>
              </a:spcAft>
            </a:pPr>
            <a:r>
              <a:rPr lang="en-US">
                <a:solidFill>
                  <a:schemeClr val="bg1"/>
                </a:solidFill>
              </a:rPr>
              <a:t>Information often resides in the tacit knowledge of experts—shared in conversations but not documented. The agent efficiently scales expert insights across the organization, making valuable knowledge accessible rather than siloed</a:t>
            </a:r>
            <a:endParaRPr lang="en-IN">
              <a:solidFill>
                <a:schemeClr val="bg1"/>
              </a:solidFill>
            </a:endParaRPr>
          </a:p>
        </p:txBody>
      </p:sp>
      <p:sp>
        <p:nvSpPr>
          <p:cNvPr id="4" name="Slide Number Placeholder 3">
            <a:extLst>
              <a:ext uri="{FF2B5EF4-FFF2-40B4-BE49-F238E27FC236}">
                <a16:creationId xmlns:a16="http://schemas.microsoft.com/office/drawing/2014/main" id="{A242854D-FF4B-5171-68B1-06F083A430A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71CB1A-CA4A-43D5-9F7B-C051DC9D532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814161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N"/>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FC8375E-25AD-42E5-BB10-819725D85809}" type="slidenum">
              <a:rPr lang="en-US" smtClean="0"/>
              <a:t>9</a:t>
            </a:fld>
            <a:endParaRPr lang="en-US"/>
          </a:p>
        </p:txBody>
      </p:sp>
    </p:spTree>
    <p:extLst>
      <p:ext uri="{BB962C8B-B14F-4D97-AF65-F5344CB8AC3E}">
        <p14:creationId xmlns:p14="http://schemas.microsoft.com/office/powerpoint/2010/main" val="42413912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a:t>In addition to accessing Engage content via M365 Copilot, Engage itself has an integrated Copilot experience tailored to Engage.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085ADC-3BAC-4CA5-BE6D-249E391F33A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193679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hlinkClick r:id="rId3"/>
              </a:rPr>
              <a:t>Five Tips for Prompting AI: How We’re Communicating Better at Microsoft with Microsoft Copilot</a:t>
            </a:r>
            <a:endParaRPr lang="en-US"/>
          </a:p>
          <a:p>
            <a:endParaRPr lang="en-US"/>
          </a:p>
          <a:p>
            <a:endParaRPr lang="en-US"/>
          </a:p>
          <a:p>
            <a:r>
              <a:rPr lang="en-US" sz="1200" b="1" i="0">
                <a:solidFill>
                  <a:srgbClr val="2F2F2F"/>
                </a:solidFill>
                <a:effectLst/>
                <a:latin typeface="Segoe UI" panose="020B0502040204020203" pitchFamily="34" charset="0"/>
              </a:rPr>
              <a:t>Tell Microsoft 365 Copilot what you need</a:t>
            </a:r>
          </a:p>
          <a:p>
            <a:r>
              <a:rPr lang="en-US" sz="1200" b="0" i="0">
                <a:solidFill>
                  <a:srgbClr val="2F2F2F"/>
                </a:solidFill>
                <a:effectLst/>
                <a:latin typeface="Segoe UI" panose="020B0502040204020203" pitchFamily="34" charset="0"/>
              </a:rPr>
              <a:t>Start by letting Copilot know what role you want it to play, so it can couch its answers appropriately.</a:t>
            </a:r>
          </a:p>
          <a:p>
            <a:endParaRPr lang="en-US" sz="1200" b="0" i="0">
              <a:solidFill>
                <a:srgbClr val="2F2F2F"/>
              </a:solidFill>
              <a:effectLst/>
              <a:latin typeface="Segoe UI" panose="020B0502040204020203" pitchFamily="34" charset="0"/>
            </a:endParaRPr>
          </a:p>
          <a:p>
            <a:r>
              <a:rPr lang="en-US" sz="1200" b="1" i="0">
                <a:solidFill>
                  <a:srgbClr val="2F2F2F"/>
                </a:solidFill>
                <a:effectLst/>
                <a:latin typeface="Segoe UI" panose="020B0502040204020203" pitchFamily="34" charset="0"/>
                <a:cs typeface="Segoe UI" panose="020B0502040204020203" pitchFamily="34" charset="0"/>
              </a:rPr>
              <a:t>Include the right prompt ingredients</a:t>
            </a:r>
          </a:p>
          <a:p>
            <a:r>
              <a:rPr lang="en-US" sz="1200">
                <a:latin typeface="Segoe UI" panose="020B0502040204020203" pitchFamily="34" charset="0"/>
                <a:cs typeface="Segoe UI" panose="020B0502040204020203" pitchFamily="34" charset="0"/>
              </a:rPr>
              <a:t>Make sure to tell Copilot what you want it to do. Include goal, context, source and expectations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i="0">
              <a:solidFill>
                <a:srgbClr val="2F2F2F"/>
              </a:solidFill>
              <a:effectLst/>
              <a:latin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i="0">
                <a:solidFill>
                  <a:srgbClr val="2F2F2F"/>
                </a:solidFill>
                <a:effectLst/>
                <a:latin typeface="Segoe UI" panose="020B0502040204020203" pitchFamily="34" charset="0"/>
              </a:rPr>
              <a:t>Know your audience</a:t>
            </a:r>
            <a:endParaRPr lang="en-US"/>
          </a:p>
          <a:p>
            <a:endParaRPr lang="en-US" sz="1200">
              <a:latin typeface="Segoe UI" panose="020B0502040204020203" pitchFamily="34" charset="0"/>
              <a:cs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a:solidFill>
                  <a:srgbClr val="2F2F2F"/>
                </a:solidFill>
                <a:effectLst/>
                <a:latin typeface="Segoe UI" panose="020B0502040204020203" pitchFamily="34" charset="0"/>
              </a:rPr>
              <a:t>Different audiences have different needs and expectations. </a:t>
            </a:r>
            <a:endParaRPr lang="en-US" sz="1200"/>
          </a:p>
          <a:p>
            <a:endParaRPr lang="en-US" sz="1200">
              <a:latin typeface="Segoe UI" panose="020B0502040204020203" pitchFamily="34" charset="0"/>
              <a:cs typeface="Segoe UI" panose="020B0502040204020203" pitchFamily="34" charset="0"/>
            </a:endParaRPr>
          </a:p>
          <a:p>
            <a:endParaRPr lang="en-US" sz="1200">
              <a:latin typeface="Segoe UI" panose="020B0502040204020203" pitchFamily="34" charset="0"/>
              <a:cs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a:solidFill>
                  <a:srgbClr val="2F2F2F"/>
                </a:solidFill>
                <a:effectLst/>
                <a:latin typeface="Segoe UI" panose="020B0502040204020203" pitchFamily="34" charset="0"/>
              </a:rPr>
              <a:t>Keep the conversation going</a:t>
            </a:r>
          </a:p>
          <a:p>
            <a:endParaRPr lang="en-US" sz="1200">
              <a:latin typeface="Segoe UI" panose="020B0502040204020203" pitchFamily="34" charset="0"/>
              <a:cs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a:solidFill>
                  <a:srgbClr val="2F2F2F"/>
                </a:solidFill>
                <a:effectLst/>
                <a:latin typeface="Segoe UI" panose="020B0502040204020203" pitchFamily="34" charset="0"/>
              </a:rPr>
              <a:t>Copilot can help you best when it understands what you’re looking for in terms of tone, length, word count, or any other limitations or boundaries you set. </a:t>
            </a:r>
            <a:r>
              <a:rPr lang="en-US" sz="1200">
                <a:solidFill>
                  <a:srgbClr val="2F2F2F"/>
                </a:solidFill>
                <a:latin typeface="Segoe UI" panose="020B0502040204020203" pitchFamily="34" charset="0"/>
              </a:rPr>
              <a:t>Follow up on your prompts for more tailored responses</a:t>
            </a:r>
            <a:endParaRPr lang="en-US" sz="1200"/>
          </a:p>
          <a:p>
            <a:pPr marL="0" marR="0" lvl="0" indent="0" algn="l" defTabSz="914400" rtl="0" eaLnBrk="1" fontAlgn="auto" latinLnBrk="0" hangingPunct="1">
              <a:lnSpc>
                <a:spcPct val="100000"/>
              </a:lnSpc>
              <a:spcBef>
                <a:spcPts val="0"/>
              </a:spcBef>
              <a:spcAft>
                <a:spcPts val="0"/>
              </a:spcAft>
              <a:buClrTx/>
              <a:buSzTx/>
              <a:buFontTx/>
              <a:buNone/>
              <a:tabLst/>
              <a:defRPr/>
            </a:pPr>
            <a:r>
              <a:rPr lang="en-US" b="1" i="0">
                <a:solidFill>
                  <a:srgbClr val="2F2F2F"/>
                </a:solidFill>
                <a:effectLst/>
                <a:latin typeface="Segoe UI" panose="020B0502040204020203" pitchFamily="34" charset="0"/>
              </a:rPr>
              <a:t>Add context</a:t>
            </a:r>
            <a:endParaRPr lang="en-US"/>
          </a:p>
          <a:p>
            <a:endParaRPr lang="en-US" sz="1200">
              <a:latin typeface="Segoe UI" panose="020B0502040204020203" pitchFamily="34" charset="0"/>
              <a:cs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rgbClr val="2F2F2F"/>
                </a:solidFill>
                <a:latin typeface="Segoe UI" panose="020B0502040204020203" pitchFamily="34" charset="0"/>
              </a:rPr>
              <a:t>B</a:t>
            </a:r>
            <a:r>
              <a:rPr lang="en-US" sz="1200" b="0" i="0">
                <a:solidFill>
                  <a:srgbClr val="2F2F2F"/>
                </a:solidFill>
                <a:effectLst/>
                <a:latin typeface="Segoe UI" panose="020B0502040204020203" pitchFamily="34" charset="0"/>
              </a:rPr>
              <a:t>e as specific as possible and add as much information as you can. </a:t>
            </a:r>
            <a:endParaRPr lang="en-US" sz="1200"/>
          </a:p>
          <a:p>
            <a:endParaRPr lang="en-US" sz="1200"/>
          </a:p>
          <a:p>
            <a:endParaRPr lang="en-US" sz="1200"/>
          </a:p>
          <a:p>
            <a:endParaRPr lang="en-US" sz="1200"/>
          </a:p>
          <a:p>
            <a:r>
              <a:rPr lang="en-US"/>
              <a:t>Art, not a science. Pick the framework that works for you. Tools are getting better, but your still have to give instructions—these tools can’t read minds, at least not yet. </a:t>
            </a:r>
          </a:p>
          <a:p>
            <a:endParaRPr lang="en-US"/>
          </a:p>
          <a:p>
            <a:r>
              <a:rPr lang="en-US"/>
              <a:t>Prompting is really just giving instructions—like you would to another person. The more details you provide the better.</a:t>
            </a:r>
          </a:p>
          <a:p>
            <a:endParaRPr lang="en-US"/>
          </a:p>
          <a:p>
            <a:r>
              <a:rPr lang="en-US"/>
              <a:t>It can feel like a lot of work to create these prompts at first—maybe you feel you could do it faster yourself. But this is a new skill you are building and it takes practice. You’ll quickly find that you have a few key prompt templates that help you quickly get higher quality first drafts. </a:t>
            </a:r>
          </a:p>
          <a:p>
            <a:endParaRPr lang="en-US" sz="1200"/>
          </a:p>
          <a:p>
            <a:endParaRPr lang="en-US"/>
          </a:p>
        </p:txBody>
      </p:sp>
      <p:sp>
        <p:nvSpPr>
          <p:cNvPr id="4" name="Slide Number Placeholder 3"/>
          <p:cNvSpPr>
            <a:spLocks noGrp="1"/>
          </p:cNvSpPr>
          <p:nvPr>
            <p:ph type="sldNum" sz="quarter" idx="5"/>
          </p:nvPr>
        </p:nvSpPr>
        <p:spPr/>
        <p:txBody>
          <a:bodyPr/>
          <a:lstStyle/>
          <a:p>
            <a:fld id="{F7C39E19-974F-4B90-B9A5-596933717C14}" type="slidenum">
              <a:rPr lang="en-US" smtClean="0"/>
              <a:t>11</a:t>
            </a:fld>
            <a:endParaRPr lang="en-US"/>
          </a:p>
        </p:txBody>
      </p:sp>
    </p:spTree>
    <p:extLst>
      <p:ext uri="{BB962C8B-B14F-4D97-AF65-F5344CB8AC3E}">
        <p14:creationId xmlns:p14="http://schemas.microsoft.com/office/powerpoint/2010/main" val="18287745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Second, become familiar with the 4 ingredients that make up a successful prompt. </a:t>
            </a:r>
          </a:p>
          <a:p>
            <a:endParaRPr lang="en-US"/>
          </a:p>
          <a:p>
            <a:r>
              <a:rPr lang="en-US"/>
              <a:t>Your prompt should include a goal – what is it you ultimately want Copilot from Copilot?</a:t>
            </a:r>
          </a:p>
          <a:p>
            <a:endParaRPr lang="en-US"/>
          </a:p>
          <a:p>
            <a:r>
              <a:rPr lang="en-US"/>
              <a:t>Context – What’s the reason for needing this output, and who else might be involved</a:t>
            </a:r>
          </a:p>
          <a:p>
            <a:endParaRPr lang="en-US"/>
          </a:p>
          <a:p>
            <a:r>
              <a:rPr lang="en-US"/>
              <a:t>Source – Is there any reference material, like an existing deck or document that Copilot should refer to?</a:t>
            </a:r>
          </a:p>
          <a:p>
            <a:endParaRPr lang="en-US"/>
          </a:p>
          <a:p>
            <a:r>
              <a:rPr lang="en-US"/>
              <a:t>Finally expectations on how Copilot should best meet your </a:t>
            </a:r>
            <a:r>
              <a:rPr lang="en-US" err="1"/>
              <a:t>expecations</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A89867-10D3-408F-B5D4-6ED1302B31D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46022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N"/>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FC8375E-25AD-42E5-BB10-819725D85809}" type="slidenum">
              <a:rPr lang="en-US" smtClean="0"/>
              <a:t>13</a:t>
            </a:fld>
            <a:endParaRPr lang="en-US"/>
          </a:p>
        </p:txBody>
      </p:sp>
    </p:spTree>
    <p:extLst>
      <p:ext uri="{BB962C8B-B14F-4D97-AF65-F5344CB8AC3E}">
        <p14:creationId xmlns:p14="http://schemas.microsoft.com/office/powerpoint/2010/main" val="2699407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25A3B4-BAD4-DEEE-CB26-7042A92F14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A23366-EB61-9528-1A93-A62E7C2F3E2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3D0A947-2649-3B72-F7B3-47FFA2F8C12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3269299-472E-ED3E-2347-1252B1BE24A8}"/>
              </a:ext>
            </a:extLst>
          </p:cNvPr>
          <p:cNvSpPr>
            <a:spLocks noGrp="1"/>
          </p:cNvSpPr>
          <p:nvPr>
            <p:ph type="sldNum" sz="quarter" idx="5"/>
          </p:nvPr>
        </p:nvSpPr>
        <p:spPr/>
        <p:txBody>
          <a:bodyPr/>
          <a:lstStyle/>
          <a:p>
            <a:fld id="{9B5E31FF-01FB-4D14-93A4-159C55D7E0E1}" type="slidenum">
              <a:rPr lang="en-US" smtClean="0"/>
              <a:t>14</a:t>
            </a:fld>
            <a:endParaRPr lang="en-US"/>
          </a:p>
        </p:txBody>
      </p:sp>
    </p:spTree>
    <p:extLst>
      <p:ext uri="{BB962C8B-B14F-4D97-AF65-F5344CB8AC3E}">
        <p14:creationId xmlns:p14="http://schemas.microsoft.com/office/powerpoint/2010/main" val="27298859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5E31FF-01FB-4D14-93A4-159C55D7E0E1}" type="slidenum">
              <a:rPr lang="en-US" smtClean="0"/>
              <a:t>15</a:t>
            </a:fld>
            <a:endParaRPr lang="en-US"/>
          </a:p>
        </p:txBody>
      </p:sp>
    </p:spTree>
    <p:extLst>
      <p:ext uri="{BB962C8B-B14F-4D97-AF65-F5344CB8AC3E}">
        <p14:creationId xmlns:p14="http://schemas.microsoft.com/office/powerpoint/2010/main" val="33979819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62E955-F050-3362-152F-8CAE7BF1B8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F63A63-BA33-9E16-AFA5-50E47A28740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9F10D10-2198-5B84-13A2-4D22EAD7EFE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DE83704-6893-9851-9C18-D1FECD11032F}"/>
              </a:ext>
            </a:extLst>
          </p:cNvPr>
          <p:cNvSpPr>
            <a:spLocks noGrp="1"/>
          </p:cNvSpPr>
          <p:nvPr>
            <p:ph type="sldNum" sz="quarter" idx="5"/>
          </p:nvPr>
        </p:nvSpPr>
        <p:spPr/>
        <p:txBody>
          <a:bodyPr/>
          <a:lstStyle/>
          <a:p>
            <a:fld id="{9B5E31FF-01FB-4D14-93A4-159C55D7E0E1}" type="slidenum">
              <a:rPr lang="en-US" smtClean="0"/>
              <a:t>16</a:t>
            </a:fld>
            <a:endParaRPr lang="en-US"/>
          </a:p>
        </p:txBody>
      </p:sp>
    </p:spTree>
    <p:extLst>
      <p:ext uri="{BB962C8B-B14F-4D97-AF65-F5344CB8AC3E}">
        <p14:creationId xmlns:p14="http://schemas.microsoft.com/office/powerpoint/2010/main" val="3669591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EDA2D1-A8E7-E1BB-5AB6-9590DE59E7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201D75-10C6-9DF5-6A4F-1A42E6A3E71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BBADC5D-00C4-A021-080F-08302493672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27E0CA9-690D-0F0A-D43F-758E596B298C}"/>
              </a:ext>
            </a:extLst>
          </p:cNvPr>
          <p:cNvSpPr>
            <a:spLocks noGrp="1"/>
          </p:cNvSpPr>
          <p:nvPr>
            <p:ph type="sldNum" sz="quarter" idx="5"/>
          </p:nvPr>
        </p:nvSpPr>
        <p:spPr/>
        <p:txBody>
          <a:bodyPr/>
          <a:lstStyle/>
          <a:p>
            <a:fld id="{9B5E31FF-01FB-4D14-93A4-159C55D7E0E1}" type="slidenum">
              <a:rPr lang="en-US" smtClean="0"/>
              <a:t>17</a:t>
            </a:fld>
            <a:endParaRPr lang="en-US"/>
          </a:p>
        </p:txBody>
      </p:sp>
    </p:spTree>
    <p:extLst>
      <p:ext uri="{BB962C8B-B14F-4D97-AF65-F5344CB8AC3E}">
        <p14:creationId xmlns:p14="http://schemas.microsoft.com/office/powerpoint/2010/main" val="9250610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0110EC-2968-7667-D8E1-927CE0F6CA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8D143E-113E-8686-562A-67279C0B339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DA5B018-D9BB-BA46-4697-E5E8CE858941}"/>
              </a:ext>
            </a:extLst>
          </p:cNvPr>
          <p:cNvSpPr>
            <a:spLocks noGrp="1"/>
          </p:cNvSpPr>
          <p:nvPr>
            <p:ph type="body" idx="1"/>
          </p:nvPr>
        </p:nvSpPr>
        <p:spPr/>
        <p:txBody>
          <a:bodyPr/>
          <a:lstStyle/>
          <a:p>
            <a:r>
              <a:rPr lang="en-US"/>
              <a:t>All public and private Engage content is available for Copilot responses, making knowledge accessible and actionable for every employee.</a:t>
            </a:r>
          </a:p>
          <a:p>
            <a:endParaRPr lang="en-US"/>
          </a:p>
          <a:p>
            <a:r>
              <a:rPr lang="en-US"/>
              <a:t>Everyday conversations, Answers, events and leadership are more discoverable so that, if a user asks a question and relevant information is available in Engage, it will be highlighted in the Microsoft 365 Copilot response</a:t>
            </a:r>
          </a:p>
          <a:p>
            <a:endParaRPr lang="en-US"/>
          </a:p>
          <a:p>
            <a:r>
              <a:rPr lang="en-US" sz="1200" b="0" i="0" kern="1200">
                <a:solidFill>
                  <a:schemeClr val="tx1"/>
                </a:solidFill>
                <a:effectLst/>
                <a:latin typeface="+mn-lt"/>
                <a:ea typeface="+mn-ea"/>
                <a:cs typeface="+mn-cs"/>
              </a:rPr>
              <a:t>Users can search only for content they are authorized to view in Enterprise Search and Copilot Search. This helps maintain compliance with your organization’s data security policies. Viva Engage citations and search results also show the community’s sensitivity label when one is applied</a:t>
            </a:r>
          </a:p>
          <a:p>
            <a:endParaRPr lang="en-US"/>
          </a:p>
        </p:txBody>
      </p:sp>
      <p:sp>
        <p:nvSpPr>
          <p:cNvPr id="4" name="Header Placeholder 3">
            <a:extLst>
              <a:ext uri="{FF2B5EF4-FFF2-40B4-BE49-F238E27FC236}">
                <a16:creationId xmlns:a16="http://schemas.microsoft.com/office/drawing/2014/main" id="{AAEAA39D-B200-1F27-F9CC-307D5BFE5C8E}"/>
              </a:ext>
            </a:extLst>
          </p:cNvPr>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Sans Display" pitchFamily="2" charset="0"/>
              <a:ea typeface="+mn-ea"/>
              <a:cs typeface="+mn-cs"/>
            </a:endParaRPr>
          </a:p>
        </p:txBody>
      </p:sp>
      <p:sp>
        <p:nvSpPr>
          <p:cNvPr id="5" name="Footer Placeholder 4">
            <a:extLst>
              <a:ext uri="{FF2B5EF4-FFF2-40B4-BE49-F238E27FC236}">
                <a16:creationId xmlns:a16="http://schemas.microsoft.com/office/drawing/2014/main" id="{68524213-D9DA-6644-675C-69CBD22868CC}"/>
              </a:ext>
            </a:extLst>
          </p:cNvPr>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Sans Display" pitchFamily="2" charset="0"/>
                <a:ea typeface="Segoe UI" pitchFamily="34" charset="0"/>
                <a:cs typeface="Segoe Sans Display" pitchFamily="2" charset="0"/>
              </a:rPr>
              <a:t>© Microsoft Corporation. All rights reserved. MICROSOFT MAKES NO WARRANTIES, EXPRESS, IMPLIED OR STATUTORY, AS TO THE INFORMATION IN THIS PRESENTATION.</a:t>
            </a:r>
          </a:p>
        </p:txBody>
      </p:sp>
      <p:sp>
        <p:nvSpPr>
          <p:cNvPr id="6" name="Date Placeholder 5">
            <a:extLst>
              <a:ext uri="{FF2B5EF4-FFF2-40B4-BE49-F238E27FC236}">
                <a16:creationId xmlns:a16="http://schemas.microsoft.com/office/drawing/2014/main" id="{26EA625F-F921-C951-B97B-95E1AB600230}"/>
              </a:ext>
            </a:extLst>
          </p:cNvPr>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Sans Display" pitchFamily="2"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9/14/2026 9:32 AM</a:t>
            </a:fld>
            <a:endParaRPr kumimoji="0" lang="en-US" sz="1200" b="0" i="0" u="none" strike="noStrike" kern="1200" cap="none" spc="0" normalizeH="0" baseline="0" noProof="0">
              <a:ln>
                <a:noFill/>
              </a:ln>
              <a:solidFill>
                <a:prstClr val="black"/>
              </a:solidFill>
              <a:effectLst/>
              <a:uLnTx/>
              <a:uFillTx/>
              <a:latin typeface="Segoe Sans Display" pitchFamily="2" charset="0"/>
              <a:ea typeface="+mn-ea"/>
              <a:cs typeface="+mn-cs"/>
            </a:endParaRPr>
          </a:p>
        </p:txBody>
      </p:sp>
      <p:sp>
        <p:nvSpPr>
          <p:cNvPr id="7" name="Slide Number Placeholder 6">
            <a:extLst>
              <a:ext uri="{FF2B5EF4-FFF2-40B4-BE49-F238E27FC236}">
                <a16:creationId xmlns:a16="http://schemas.microsoft.com/office/drawing/2014/main" id="{103E7EBA-C9D6-CD6B-06A8-1F5272634ACC}"/>
              </a:ext>
            </a:extLst>
          </p:cNvPr>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Sans Display" pitchFamily="2"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Segoe Sans Display" pitchFamily="2" charset="0"/>
              <a:ea typeface="+mn-ea"/>
              <a:cs typeface="+mn-cs"/>
            </a:endParaRPr>
          </a:p>
        </p:txBody>
      </p:sp>
    </p:spTree>
    <p:extLst>
      <p:ext uri="{BB962C8B-B14F-4D97-AF65-F5344CB8AC3E}">
        <p14:creationId xmlns:p14="http://schemas.microsoft.com/office/powerpoint/2010/main" val="20050929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839865-1F6D-D232-9626-3CA382A138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4240C8-815A-47DA-6A77-BE1637A251B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0FA48F9-9A38-5C7D-287F-EE8E84091A9F}"/>
              </a:ext>
            </a:extLst>
          </p:cNvPr>
          <p:cNvSpPr>
            <a:spLocks noGrp="1"/>
          </p:cNvSpPr>
          <p:nvPr>
            <p:ph type="body" idx="1"/>
          </p:nvPr>
        </p:nvSpPr>
        <p:spPr/>
        <p:txBody>
          <a:bodyPr/>
          <a:lstStyle/>
          <a:p>
            <a:pPr marL="0" indent="0">
              <a:spcBef>
                <a:spcPts val="1800"/>
              </a:spcBef>
              <a:buNone/>
            </a:pPr>
            <a:r>
              <a:rPr lang="en-US" sz="1600">
                <a:ln w="3175">
                  <a:noFill/>
                </a:ln>
                <a:gradFill>
                  <a:gsLst>
                    <a:gs pos="2917">
                      <a:srgbClr val="00A389"/>
                    </a:gs>
                    <a:gs pos="30000">
                      <a:srgbClr val="00A389"/>
                    </a:gs>
                    <a:gs pos="100000">
                      <a:srgbClr val="0078D4"/>
                    </a:gs>
                  </a:gsLst>
                  <a:lin ang="8100000" scaled="1"/>
                </a:gradFill>
                <a:latin typeface="Segoe UI Semibold"/>
                <a:cs typeface="Segoe UI"/>
              </a:rPr>
              <a:t>One of the challenges we hear from leaders and communicators when considering a platform like Engage is this:</a:t>
            </a:r>
          </a:p>
          <a:p>
            <a:pPr marL="0" indent="0">
              <a:spcBef>
                <a:spcPts val="1800"/>
              </a:spcBef>
              <a:buNone/>
            </a:pPr>
            <a:r>
              <a:rPr lang="en-US" sz="1600" i="1">
                <a:ln w="3175">
                  <a:noFill/>
                </a:ln>
                <a:gradFill>
                  <a:gsLst>
                    <a:gs pos="2917">
                      <a:srgbClr val="00A389"/>
                    </a:gs>
                    <a:gs pos="30000">
                      <a:srgbClr val="00A389"/>
                    </a:gs>
                    <a:gs pos="100000">
                      <a:srgbClr val="0078D4"/>
                    </a:gs>
                  </a:gsLst>
                  <a:lin ang="8100000" scaled="1"/>
                </a:gradFill>
                <a:latin typeface="Segoe UI Semibold"/>
                <a:cs typeface="Segoe UI"/>
              </a:rPr>
              <a:t>How do we balance the rewards of building trust via open communication with risks that ALSO come with open communication? </a:t>
            </a:r>
          </a:p>
          <a:p>
            <a:pPr marL="0" indent="0">
              <a:spcBef>
                <a:spcPts val="1800"/>
              </a:spcBef>
              <a:buNone/>
            </a:pPr>
            <a:r>
              <a:rPr lang="en-US" sz="1600" i="0">
                <a:ln w="3175">
                  <a:noFill/>
                </a:ln>
                <a:gradFill>
                  <a:gsLst>
                    <a:gs pos="2917">
                      <a:srgbClr val="00A389"/>
                    </a:gs>
                    <a:gs pos="30000">
                      <a:srgbClr val="00A389"/>
                    </a:gs>
                    <a:gs pos="100000">
                      <a:srgbClr val="0078D4"/>
                    </a:gs>
                  </a:gsLst>
                  <a:lin ang="8100000" scaled="1"/>
                </a:gradFill>
                <a:latin typeface="Segoe UI Semibold"/>
                <a:cs typeface="Segoe UI"/>
              </a:rPr>
              <a:t>Communicators say: I simply don’t have the time to moderate and stay on top of every conversation that’s happening!</a:t>
            </a:r>
          </a:p>
          <a:p>
            <a:pPr marL="0" indent="0">
              <a:spcBef>
                <a:spcPts val="1800"/>
              </a:spcBef>
              <a:buNone/>
            </a:pPr>
            <a:r>
              <a:rPr lang="en-US" sz="1600" i="0">
                <a:ln w="3175">
                  <a:noFill/>
                </a:ln>
                <a:gradFill>
                  <a:gsLst>
                    <a:gs pos="2917">
                      <a:srgbClr val="00A389"/>
                    </a:gs>
                    <a:gs pos="30000">
                      <a:srgbClr val="00A389"/>
                    </a:gs>
                    <a:gs pos="100000">
                      <a:srgbClr val="0078D4"/>
                    </a:gs>
                  </a:gsLst>
                  <a:lin ang="8100000" scaled="1"/>
                </a:gradFill>
                <a:latin typeface="Segoe UI Semibold"/>
                <a:cs typeface="Segoe UI"/>
              </a:rPr>
              <a:t>With AI-based Theme moderation – completely under your control – Engage can work with you manage this risk.</a:t>
            </a:r>
            <a:endParaRPr lang="en-US"/>
          </a:p>
          <a:p>
            <a:endParaRPr lang="en-US"/>
          </a:p>
          <a:p>
            <a:endParaRPr lang="en-US"/>
          </a:p>
        </p:txBody>
      </p:sp>
      <p:sp>
        <p:nvSpPr>
          <p:cNvPr id="4" name="Slide Number Placeholder 3">
            <a:extLst>
              <a:ext uri="{FF2B5EF4-FFF2-40B4-BE49-F238E27FC236}">
                <a16:creationId xmlns:a16="http://schemas.microsoft.com/office/drawing/2014/main" id="{C2281AAD-F8F5-88A3-DB51-23A0F89AE98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C39E19-974F-4B90-B9A5-596933717C1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254809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N"/>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FC8375E-25AD-42E5-BB10-819725D85809}" type="slidenum">
              <a:rPr lang="en-US" smtClean="0"/>
              <a:t>20</a:t>
            </a:fld>
            <a:endParaRPr lang="en-US"/>
          </a:p>
        </p:txBody>
      </p:sp>
    </p:spTree>
    <p:extLst>
      <p:ext uri="{BB962C8B-B14F-4D97-AF65-F5344CB8AC3E}">
        <p14:creationId xmlns:p14="http://schemas.microsoft.com/office/powerpoint/2010/main" val="39243903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1.xml"/><Relationship Id="rId4" Type="http://schemas.openxmlformats.org/officeDocument/2006/relationships/image" Target="../media/image18.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66728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1"/>
          <p:cNvSpPr/>
          <p:nvPr/>
        </p:nvSpPr>
        <p:spPr>
          <a:xfrm>
            <a:off x="7763256" y="6345936"/>
            <a:ext cx="4053535" cy="201168"/>
          </a:xfrm>
          <a:prstGeom prst="rect">
            <a:avLst/>
          </a:prstGeom>
          <a:noFill/>
          <a:ln/>
        </p:spPr>
        <p:txBody>
          <a:bodyPr wrap="square" lIns="0" tIns="0" rIns="0" bIns="0" rtlCol="0" anchor="ctr"/>
          <a:lstStyle/>
          <a:p>
            <a:pPr marL="0" indent="0" algn="r">
              <a:buNone/>
            </a:pPr>
            <a:r>
              <a:rPr lang="en-US" sz="900">
                <a:solidFill>
                  <a:srgbClr val="1A1A1A"/>
                </a:solidFill>
                <a:latin typeface="Segoe Sans Display" pitchFamily="34" charset="0"/>
                <a:ea typeface="Segoe Sans Display" pitchFamily="34" charset="-122"/>
                <a:cs typeface="Segoe Sans Display" pitchFamily="34" charset="-120"/>
              </a:rPr>
              <a:t>For Microsoft internal use only</a:t>
            </a:r>
            <a:endParaRPr lang="en-US" sz="900"/>
          </a:p>
        </p:txBody>
      </p:sp>
      <p:sp>
        <p:nvSpPr>
          <p:cNvPr id="4" name="Text 2"/>
          <p:cNvSpPr>
            <a:spLocks noGrp="1"/>
          </p:cNvSpPr>
          <p:nvPr>
            <p:ph type="body" idx="102" hasCustomPrompt="1"/>
          </p:nvPr>
        </p:nvSpPr>
        <p:spPr>
          <a:xfrm>
            <a:off x="8159191" y="182880"/>
            <a:ext cx="3657600" cy="201168"/>
          </a:xfrm>
          <a:prstGeom prst="rect">
            <a:avLst/>
          </a:prstGeom>
          <a:noFill/>
          <a:ln/>
        </p:spPr>
        <p:txBody>
          <a:bodyPr wrap="square" lIns="0" tIns="0" rIns="0" bIns="0" rtlCol="0" anchor="ctr"/>
          <a:lstStyle>
            <a:lvl1pPr marL="0" indent="0" algn="r">
              <a:buNone/>
              <a:defRPr lang="en-US" sz="900" dirty="0">
                <a:solidFill>
                  <a:srgbClr val="1A1A1A"/>
                </a:solidFill>
                <a:latin typeface="Segoe Sans Display" pitchFamily="34" charset="0"/>
                <a:ea typeface="Segoe Sans Display" pitchFamily="34" charset="-122"/>
                <a:cs typeface="Segoe Sans Display" pitchFamily="34" charset="-120"/>
              </a:defRPr>
            </a:lvl1pPr>
          </a:lstStyle>
          <a:p>
            <a:pPr marL="0" indent="0" algn="r">
              <a:buNone/>
            </a:pPr>
            <a:r>
              <a:rPr lang="en-US" sz="900">
                <a:solidFill>
                  <a:srgbClr val="1A1A1A"/>
                </a:solidFill>
                <a:latin typeface="Segoe Sans Display" pitchFamily="34" charset="0"/>
                <a:ea typeface="Segoe Sans Display" pitchFamily="34" charset="-122"/>
                <a:cs typeface="Segoe Sans Display" pitchFamily="34" charset="-120"/>
              </a:rPr>
              <a:t>Section</a:t>
            </a:r>
            <a:endParaRPr lang="en-US" sz="900"/>
          </a:p>
        </p:txBody>
      </p:sp>
      <p:sp>
        <p:nvSpPr>
          <p:cNvPr id="5" name="Text 2"/>
          <p:cNvSpPr>
            <a:spLocks noGrp="1"/>
          </p:cNvSpPr>
          <p:nvPr>
            <p:ph type="title" idx="103"/>
          </p:nvPr>
        </p:nvSpPr>
        <p:spPr>
          <a:xfrm>
            <a:off x="1295400" y="1115992"/>
            <a:ext cx="9601200" cy="2359152"/>
          </a:xfrm>
          <a:prstGeom prst="rect">
            <a:avLst/>
          </a:prstGeom>
          <a:noFill/>
          <a:ln/>
        </p:spPr>
        <p:txBody>
          <a:bodyPr wrap="square" rtlCol="0" anchor="b"/>
          <a:lstStyle>
            <a:lvl1pPr marL="0" indent="0" algn="ctr">
              <a:lnSpc>
                <a:spcPct val="90000"/>
              </a:lnSpc>
              <a:spcBef>
                <a:spcPts val="0"/>
              </a:spcBef>
              <a:buNone/>
              <a:defRPr lang="en-US" sz="9600" i="0" spc="-384" dirty="0">
                <a:solidFill>
                  <a:srgbClr val="1A1A1A"/>
                </a:solidFill>
                <a:latin typeface="Segoe Sans Display"/>
                <a:ea typeface="Segoe Sans Display"/>
                <a:cs typeface="Segoe Sans Display"/>
              </a:defRPr>
            </a:lvl1pPr>
          </a:lstStyle>
          <a:p>
            <a:pPr marL="0" indent="0" algn="ctr">
              <a:lnSpc>
                <a:spcPct val="90000"/>
              </a:lnSpc>
              <a:spcBef>
                <a:spcPts val="0"/>
              </a:spcBef>
              <a:buNone/>
            </a:pPr>
            <a:endParaRPr lang="en-US" sz="9600" spc="-384"/>
          </a:p>
        </p:txBody>
      </p:sp>
      <p:sp>
        <p:nvSpPr>
          <p:cNvPr id="6" name="Text 2"/>
          <p:cNvSpPr>
            <a:spLocks noGrp="1"/>
          </p:cNvSpPr>
          <p:nvPr>
            <p:ph type="body" idx="104"/>
          </p:nvPr>
        </p:nvSpPr>
        <p:spPr>
          <a:xfrm>
            <a:off x="1296908" y="3463892"/>
            <a:ext cx="9601200" cy="1600200"/>
          </a:xfrm>
          <a:prstGeom prst="rect">
            <a:avLst/>
          </a:prstGeom>
          <a:noFill/>
          <a:ln/>
        </p:spPr>
        <p:txBody>
          <a:bodyPr wrap="square" rtlCol="0" anchor="t"/>
          <a:lstStyle>
            <a:lvl1pPr marL="0" indent="0" algn="ctr">
              <a:lnSpc>
                <a:spcPct val="90000"/>
              </a:lnSpc>
              <a:spcBef>
                <a:spcPts val="0"/>
              </a:spcBef>
              <a:buNone/>
              <a:defRPr lang="en-US" sz="8000" b="0" i="1" spc="-320" dirty="0">
                <a:solidFill>
                  <a:srgbClr val="1A1A1A"/>
                </a:solidFill>
                <a:latin typeface="Segoe Serif Display Display" pitchFamily="2" charset="0"/>
                <a:ea typeface="Segoe Serif Display Display" pitchFamily="2" charset="0"/>
                <a:cs typeface="Segoe Serif Display Display" pitchFamily="2" charset="0"/>
              </a:defRPr>
            </a:lvl1pPr>
          </a:lstStyle>
          <a:p>
            <a:pPr marL="0" indent="0" algn="ctr">
              <a:lnSpc>
                <a:spcPct val="90000"/>
              </a:lnSpc>
              <a:spcBef>
                <a:spcPts val="0"/>
              </a:spcBef>
              <a:buNone/>
            </a:pPr>
            <a:endParaRPr lang="en-US" sz="8000" spc="-320"/>
          </a:p>
        </p:txBody>
      </p:sp>
      <p:sp>
        <p:nvSpPr>
          <p:cNvPr id="7" name="Text 2"/>
          <p:cNvSpPr>
            <a:spLocks noGrp="1"/>
          </p:cNvSpPr>
          <p:nvPr>
            <p:ph type="body" idx="105" hasCustomPrompt="1"/>
          </p:nvPr>
        </p:nvSpPr>
        <p:spPr>
          <a:xfrm>
            <a:off x="274320" y="6309360"/>
            <a:ext cx="3657600" cy="237744"/>
          </a:xfrm>
          <a:prstGeom prst="rect">
            <a:avLst/>
          </a:prstGeom>
          <a:noFill/>
          <a:ln/>
        </p:spPr>
        <p:txBody>
          <a:bodyPr wrap="square" rtlCol="0"/>
          <a:lstStyle>
            <a:lvl1pPr marL="0" indent="0" algn="l">
              <a:buNone/>
              <a:defRPr lang="en-US" sz="900" dirty="0">
                <a:solidFill>
                  <a:srgbClr val="1A1A1A"/>
                </a:solidFill>
                <a:latin typeface="Segoe Sans Display" pitchFamily="34" charset="0"/>
                <a:ea typeface="Segoe Sans Display" pitchFamily="34" charset="-122"/>
                <a:cs typeface="Segoe Sans Display" pitchFamily="34" charset="-120"/>
              </a:defRPr>
            </a:lvl1pPr>
          </a:lstStyle>
          <a:p>
            <a:pPr marL="0" indent="0" algn="l">
              <a:buNone/>
            </a:pPr>
            <a:r>
              <a:rPr lang="en-US" sz="900">
                <a:solidFill>
                  <a:srgbClr val="1A1A1A"/>
                </a:solidFill>
                <a:latin typeface="Segoe Sans Display" pitchFamily="34" charset="0"/>
                <a:ea typeface="Segoe Sans Display" pitchFamily="34" charset="-122"/>
                <a:cs typeface="Segoe Sans Display" pitchFamily="34" charset="-120"/>
              </a:rPr>
              <a:t>Date</a:t>
            </a:r>
            <a:endParaRPr lang="en-US" sz="900"/>
          </a:p>
        </p:txBody>
      </p:sp>
      <p:sp>
        <p:nvSpPr>
          <p:cNvPr id="26" name="Scope line"/>
          <p:cNvSpPr>
            <a:spLocks noGrp="1"/>
          </p:cNvSpPr>
          <p:nvPr>
            <p:ph type="body" idx="107" hasCustomPrompt="1"/>
          </p:nvPr>
        </p:nvSpPr>
        <p:spPr>
          <a:xfrm>
            <a:off x="4070604" y="5155532"/>
            <a:ext cx="4050792" cy="237744"/>
          </a:xfrm>
          <a:prstGeom prst="rect">
            <a:avLst/>
          </a:prstGeom>
          <a:noFill/>
          <a:ln/>
        </p:spPr>
        <p:txBody>
          <a:bodyPr wrap="square" lIns="0" tIns="0" rIns="0" bIns="0" rtlCol="0" anchor="ctr"/>
          <a:lstStyle>
            <a:lvl1pPr marL="0" indent="0" algn="ctr">
              <a:buNone/>
              <a:defRPr lang="en-US" sz="1600" b="0" i="0" dirty="0">
                <a:solidFill>
                  <a:srgbClr val="1A1A1A"/>
                </a:solidFill>
                <a:latin typeface="Segoe Sans Display"/>
                <a:ea typeface="Segoe Sans Display"/>
                <a:cs typeface="Segoe Sans Display"/>
              </a:defRPr>
            </a:lvl1pPr>
          </a:lstStyle>
          <a:p>
            <a:pPr marL="0" indent="0" algn="ctr">
              <a:buNone/>
            </a:pPr>
            <a:r>
              <a:rPr lang="en-US" sz="1600">
                <a:solidFill>
                  <a:srgbClr val="1A1A1A"/>
                </a:solidFill>
                <a:latin typeface="Segoe Sans Display"/>
                <a:ea typeface="Segoe Sans Display"/>
                <a:cs typeface="Segoe Sans Display"/>
              </a:rPr>
              <a:t>Scope line</a:t>
            </a:r>
          </a:p>
        </p:txBody>
      </p:sp>
      <p:pic>
        <p:nvPicPr>
          <p:cNvPr id="9" name="Image 6" descr="assets/image28.png">
            <a:extLst>
              <a:ext uri="{FF2B5EF4-FFF2-40B4-BE49-F238E27FC236}">
                <a16:creationId xmlns:a16="http://schemas.microsoft.com/office/drawing/2014/main" id="{D60A57E9-01F5-CA1F-DFA5-642C4BA35AAF}"/>
              </a:ext>
            </a:extLst>
          </p:cNvPr>
          <p:cNvPicPr>
            <a:picLocks noChangeAspect="1"/>
          </p:cNvPicPr>
          <p:nvPr userDrawn="1"/>
        </p:nvPicPr>
        <p:blipFill>
          <a:blip r:embed="rId3"/>
          <a:stretch>
            <a:fillRect/>
          </a:stretch>
        </p:blipFill>
        <p:spPr>
          <a:xfrm>
            <a:off x="274320" y="194130"/>
            <a:ext cx="1342680" cy="178666"/>
          </a:xfrm>
          <a:prstGeom prst="rect">
            <a:avLst/>
          </a:prstGeom>
        </p:spPr>
      </p:pic>
    </p:spTree>
    <p:extLst>
      <p:ext uri="{BB962C8B-B14F-4D97-AF65-F5344CB8AC3E}">
        <p14:creationId xmlns:p14="http://schemas.microsoft.com/office/powerpoint/2010/main" val="42756278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ov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1"/>
          <p:cNvSpPr/>
          <p:nvPr/>
        </p:nvSpPr>
        <p:spPr>
          <a:xfrm>
            <a:off x="7763256" y="6345936"/>
            <a:ext cx="4053535" cy="201168"/>
          </a:xfrm>
          <a:prstGeom prst="rect">
            <a:avLst/>
          </a:prstGeom>
          <a:noFill/>
          <a:ln/>
        </p:spPr>
        <p:txBody>
          <a:bodyPr wrap="square" lIns="0" tIns="0" rIns="0" bIns="0" rtlCol="0" anchor="ctr"/>
          <a:lstStyle/>
          <a:p>
            <a:pPr marL="0" indent="0" algn="r">
              <a:buNone/>
            </a:pPr>
            <a:r>
              <a:rPr lang="en-US" sz="900">
                <a:solidFill>
                  <a:srgbClr val="1A1A1A"/>
                </a:solidFill>
                <a:latin typeface="Segoe Sans Display" pitchFamily="34" charset="0"/>
                <a:ea typeface="Segoe Sans Display" pitchFamily="34" charset="-122"/>
                <a:cs typeface="Segoe Sans Display" pitchFamily="34" charset="-120"/>
              </a:rPr>
              <a:t>For Microsoft internal use only</a:t>
            </a:r>
            <a:endParaRPr lang="en-US" sz="900"/>
          </a:p>
        </p:txBody>
      </p:sp>
      <p:sp>
        <p:nvSpPr>
          <p:cNvPr id="4" name="Text 2"/>
          <p:cNvSpPr>
            <a:spLocks noGrp="1"/>
          </p:cNvSpPr>
          <p:nvPr>
            <p:ph type="body" idx="102" hasCustomPrompt="1"/>
          </p:nvPr>
        </p:nvSpPr>
        <p:spPr>
          <a:xfrm>
            <a:off x="8159191" y="182880"/>
            <a:ext cx="3657600" cy="201168"/>
          </a:xfrm>
          <a:prstGeom prst="rect">
            <a:avLst/>
          </a:prstGeom>
          <a:noFill/>
          <a:ln/>
        </p:spPr>
        <p:txBody>
          <a:bodyPr wrap="square" lIns="0" tIns="0" rIns="0" bIns="0" rtlCol="0" anchor="ctr"/>
          <a:lstStyle>
            <a:lvl1pPr marL="0" indent="0" algn="r">
              <a:buNone/>
              <a:defRPr lang="en-US" sz="900" dirty="0">
                <a:solidFill>
                  <a:srgbClr val="1A1A1A"/>
                </a:solidFill>
                <a:latin typeface="Segoe Sans Display" pitchFamily="34" charset="0"/>
                <a:ea typeface="Segoe Sans Display" pitchFamily="34" charset="-122"/>
                <a:cs typeface="Segoe Sans Display" pitchFamily="34" charset="-120"/>
              </a:defRPr>
            </a:lvl1pPr>
          </a:lstStyle>
          <a:p>
            <a:pPr marL="0" indent="0" algn="r">
              <a:buNone/>
            </a:pPr>
            <a:r>
              <a:rPr lang="en-US" sz="900">
                <a:solidFill>
                  <a:srgbClr val="1A1A1A"/>
                </a:solidFill>
                <a:latin typeface="Segoe Sans Display" pitchFamily="34" charset="0"/>
                <a:ea typeface="Segoe Sans Display" pitchFamily="34" charset="-122"/>
                <a:cs typeface="Segoe Sans Display" pitchFamily="34" charset="-120"/>
              </a:rPr>
              <a:t>Section</a:t>
            </a:r>
            <a:endParaRPr lang="en-US" sz="900"/>
          </a:p>
        </p:txBody>
      </p:sp>
      <p:sp>
        <p:nvSpPr>
          <p:cNvPr id="7" name="Text 2"/>
          <p:cNvSpPr>
            <a:spLocks noGrp="1"/>
          </p:cNvSpPr>
          <p:nvPr>
            <p:ph type="body" idx="105" hasCustomPrompt="1"/>
          </p:nvPr>
        </p:nvSpPr>
        <p:spPr>
          <a:xfrm>
            <a:off x="274320" y="6309360"/>
            <a:ext cx="3657600" cy="237744"/>
          </a:xfrm>
          <a:prstGeom prst="rect">
            <a:avLst/>
          </a:prstGeom>
          <a:noFill/>
          <a:ln/>
        </p:spPr>
        <p:txBody>
          <a:bodyPr wrap="square" rtlCol="0"/>
          <a:lstStyle>
            <a:lvl1pPr marL="0" indent="0" algn="l">
              <a:buNone/>
              <a:defRPr lang="en-US" sz="900" dirty="0">
                <a:solidFill>
                  <a:srgbClr val="1A1A1A"/>
                </a:solidFill>
                <a:latin typeface="Segoe Sans Display" pitchFamily="34" charset="0"/>
                <a:ea typeface="Segoe Sans Display" pitchFamily="34" charset="-122"/>
                <a:cs typeface="Segoe Sans Display" pitchFamily="34" charset="-120"/>
              </a:defRPr>
            </a:lvl1pPr>
          </a:lstStyle>
          <a:p>
            <a:pPr marL="0" indent="0" algn="l">
              <a:buNone/>
            </a:pPr>
            <a:r>
              <a:rPr lang="en-US" sz="900">
                <a:solidFill>
                  <a:srgbClr val="1A1A1A"/>
                </a:solidFill>
                <a:latin typeface="Segoe Sans Display" pitchFamily="34" charset="0"/>
                <a:ea typeface="Segoe Sans Display" pitchFamily="34" charset="-122"/>
                <a:cs typeface="Segoe Sans Display" pitchFamily="34" charset="-120"/>
              </a:rPr>
              <a:t>Date</a:t>
            </a:r>
            <a:endParaRPr lang="en-US" sz="900"/>
          </a:p>
        </p:txBody>
      </p:sp>
      <p:pic>
        <p:nvPicPr>
          <p:cNvPr id="9" name="Image 6" descr="assets/image28.png">
            <a:extLst>
              <a:ext uri="{FF2B5EF4-FFF2-40B4-BE49-F238E27FC236}">
                <a16:creationId xmlns:a16="http://schemas.microsoft.com/office/drawing/2014/main" id="{D60A57E9-01F5-CA1F-DFA5-642C4BA35AAF}"/>
              </a:ext>
            </a:extLst>
          </p:cNvPr>
          <p:cNvPicPr>
            <a:picLocks noChangeAspect="1"/>
          </p:cNvPicPr>
          <p:nvPr userDrawn="1"/>
        </p:nvPicPr>
        <p:blipFill>
          <a:blip r:embed="rId3"/>
          <a:stretch>
            <a:fillRect/>
          </a:stretch>
        </p:blipFill>
        <p:spPr>
          <a:xfrm>
            <a:off x="274320" y="194130"/>
            <a:ext cx="1342680" cy="178666"/>
          </a:xfrm>
          <a:prstGeom prst="rect">
            <a:avLst/>
          </a:prstGeom>
        </p:spPr>
      </p:pic>
    </p:spTree>
    <p:extLst>
      <p:ext uri="{BB962C8B-B14F-4D97-AF65-F5344CB8AC3E}">
        <p14:creationId xmlns:p14="http://schemas.microsoft.com/office/powerpoint/2010/main" val="7378092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ver - centred smal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 2"/>
          <p:cNvSpPr>
            <a:spLocks noGrp="1"/>
          </p:cNvSpPr>
          <p:nvPr>
            <p:ph type="title" idx="103" hasCustomPrompt="1"/>
          </p:nvPr>
        </p:nvSpPr>
        <p:spPr>
          <a:xfrm>
            <a:off x="274320" y="2160269"/>
            <a:ext cx="11643360" cy="1463040"/>
          </a:xfrm>
          <a:prstGeom prst="rect">
            <a:avLst/>
          </a:prstGeom>
          <a:noFill/>
          <a:ln/>
        </p:spPr>
        <p:txBody>
          <a:bodyPr wrap="square" rtlCol="0" anchor="b"/>
          <a:lstStyle>
            <a:lvl1pPr marL="0" indent="0" algn="ctr">
              <a:lnSpc>
                <a:spcPct val="90000"/>
              </a:lnSpc>
              <a:spcBef>
                <a:spcPts val="0"/>
              </a:spcBef>
              <a:buNone/>
              <a:defRPr lang="en-US" sz="6000" i="0" spc="-240" dirty="0">
                <a:solidFill>
                  <a:srgbClr val="1A1A1A"/>
                </a:solidFill>
                <a:latin typeface="Segoe Sans Display"/>
                <a:ea typeface="Segoe Sans Display"/>
                <a:cs typeface="Segoe Sans Display"/>
              </a:defRPr>
            </a:lvl1pPr>
          </a:lstStyle>
          <a:p>
            <a:pPr marL="0" indent="0" algn="ctr">
              <a:lnSpc>
                <a:spcPct val="90000"/>
              </a:lnSpc>
              <a:spcBef>
                <a:spcPts val="0"/>
              </a:spcBef>
              <a:buNone/>
            </a:pPr>
            <a:r>
              <a:rPr lang="en-US" sz="6000" i="0" spc="-240">
                <a:solidFill>
                  <a:srgbClr val="1A1A1A"/>
                </a:solidFill>
                <a:latin typeface="Segoe Sans Display"/>
                <a:ea typeface="Segoe Sans Display"/>
                <a:cs typeface="Segoe Sans Display"/>
              </a:rPr>
              <a:t>Document title</a:t>
            </a:r>
            <a:endParaRPr lang="en-US" sz="6000" spc="-240"/>
          </a:p>
        </p:txBody>
      </p:sp>
      <p:sp>
        <p:nvSpPr>
          <p:cNvPr id="6" name="Text 2"/>
          <p:cNvSpPr>
            <a:spLocks noGrp="1"/>
          </p:cNvSpPr>
          <p:nvPr>
            <p:ph type="body" idx="104" hasCustomPrompt="1"/>
          </p:nvPr>
        </p:nvSpPr>
        <p:spPr>
          <a:xfrm>
            <a:off x="274320" y="3714750"/>
            <a:ext cx="11643360" cy="1280160"/>
          </a:xfrm>
          <a:prstGeom prst="rect">
            <a:avLst/>
          </a:prstGeom>
          <a:noFill/>
          <a:ln/>
        </p:spPr>
        <p:txBody>
          <a:bodyPr wrap="square" rtlCol="0" anchor="t"/>
          <a:lstStyle>
            <a:lvl1pPr marL="0" indent="0" algn="ctr">
              <a:lnSpc>
                <a:spcPct val="90000"/>
              </a:lnSpc>
              <a:spcBef>
                <a:spcPts val="0"/>
              </a:spcBef>
              <a:buNone/>
              <a:defRPr lang="en-US" sz="5000" i="1" spc="-200" dirty="0">
                <a:solidFill>
                  <a:srgbClr val="1A1A1A"/>
                </a:solidFill>
                <a:latin typeface="Segoe Serif Display"/>
                <a:ea typeface="Segoe Serif Display"/>
                <a:cs typeface="Segoe Serif Display"/>
              </a:defRPr>
            </a:lvl1pPr>
          </a:lstStyle>
          <a:p>
            <a:pPr marL="0" indent="0" algn="ctr">
              <a:lnSpc>
                <a:spcPct val="90000"/>
              </a:lnSpc>
              <a:spcBef>
                <a:spcPts val="0"/>
              </a:spcBef>
              <a:buNone/>
            </a:pPr>
            <a:r>
              <a:rPr lang="en-US" sz="5000" i="1" spc="-200">
                <a:solidFill>
                  <a:srgbClr val="1A1A1A"/>
                </a:solidFill>
                <a:latin typeface="Segoe Serif Display"/>
                <a:ea typeface="Segoe Serif Display"/>
                <a:cs typeface="Segoe Serif Display"/>
              </a:rPr>
              <a:t>Emphasis line</a:t>
            </a:r>
            <a:endParaRPr lang="en-US" sz="5000" spc="-200"/>
          </a:p>
        </p:txBody>
      </p:sp>
      <p:sp>
        <p:nvSpPr>
          <p:cNvPr id="7" name="Text 2"/>
          <p:cNvSpPr>
            <a:spLocks noGrp="1"/>
          </p:cNvSpPr>
          <p:nvPr>
            <p:ph type="body" idx="105" hasCustomPrompt="1"/>
          </p:nvPr>
        </p:nvSpPr>
        <p:spPr>
          <a:xfrm>
            <a:off x="274320" y="6309360"/>
            <a:ext cx="3657600" cy="237744"/>
          </a:xfrm>
          <a:prstGeom prst="rect">
            <a:avLst/>
          </a:prstGeom>
          <a:noFill/>
          <a:ln/>
        </p:spPr>
        <p:txBody>
          <a:bodyPr wrap="square" rtlCol="0"/>
          <a:lstStyle>
            <a:lvl1pPr marL="0" indent="0" algn="l">
              <a:buNone/>
              <a:defRPr lang="en-US" sz="900" dirty="0">
                <a:solidFill>
                  <a:srgbClr val="1A1A1A"/>
                </a:solidFill>
                <a:latin typeface="Segoe Sans Display" pitchFamily="34" charset="0"/>
                <a:ea typeface="Segoe Sans Display" pitchFamily="34" charset="-122"/>
                <a:cs typeface="Segoe Sans Display" pitchFamily="34" charset="-120"/>
              </a:defRPr>
            </a:lvl1pPr>
          </a:lstStyle>
          <a:p>
            <a:pPr marL="0" indent="0" algn="l">
              <a:buNone/>
            </a:pPr>
            <a:r>
              <a:rPr lang="en-US" sz="900">
                <a:solidFill>
                  <a:srgbClr val="1A1A1A"/>
                </a:solidFill>
                <a:latin typeface="Segoe Sans Display" pitchFamily="34" charset="0"/>
                <a:ea typeface="Segoe Sans Display" pitchFamily="34" charset="-122"/>
                <a:cs typeface="Segoe Sans Display" pitchFamily="34" charset="-120"/>
              </a:rPr>
              <a:t>Date</a:t>
            </a:r>
            <a:endParaRPr lang="en-US" sz="900"/>
          </a:p>
        </p:txBody>
      </p:sp>
      <p:pic>
        <p:nvPicPr>
          <p:cNvPr id="9" name="Image 6" descr="assets/image28.png">
            <a:extLst>
              <a:ext uri="{FF2B5EF4-FFF2-40B4-BE49-F238E27FC236}">
                <a16:creationId xmlns:a16="http://schemas.microsoft.com/office/drawing/2014/main" id="{D60A57E9-01F5-CA1F-DFA5-642C4BA35AAF}"/>
              </a:ext>
            </a:extLst>
          </p:cNvPr>
          <p:cNvPicPr>
            <a:picLocks noChangeAspect="1"/>
          </p:cNvPicPr>
          <p:nvPr userDrawn="1"/>
        </p:nvPicPr>
        <p:blipFill>
          <a:blip r:embed="rId3"/>
          <a:stretch>
            <a:fillRect/>
          </a:stretch>
        </p:blipFill>
        <p:spPr>
          <a:xfrm>
            <a:off x="274320" y="194130"/>
            <a:ext cx="1342680" cy="178666"/>
          </a:xfrm>
          <a:prstGeom prst="rect">
            <a:avLst/>
          </a:prstGeom>
        </p:spPr>
      </p:pic>
    </p:spTree>
    <p:extLst>
      <p:ext uri="{BB962C8B-B14F-4D97-AF65-F5344CB8AC3E}">
        <p14:creationId xmlns:p14="http://schemas.microsoft.com/office/powerpoint/2010/main" val="34545174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over - centred smal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 2"/>
          <p:cNvSpPr>
            <a:spLocks noGrp="1"/>
          </p:cNvSpPr>
          <p:nvPr>
            <p:ph type="title" idx="103" hasCustomPrompt="1"/>
          </p:nvPr>
        </p:nvSpPr>
        <p:spPr>
          <a:xfrm>
            <a:off x="274320" y="2325369"/>
            <a:ext cx="11643360" cy="1463040"/>
          </a:xfrm>
          <a:prstGeom prst="rect">
            <a:avLst/>
          </a:prstGeom>
          <a:noFill/>
          <a:ln/>
        </p:spPr>
        <p:txBody>
          <a:bodyPr wrap="square" rtlCol="0" anchor="b"/>
          <a:lstStyle>
            <a:lvl1pPr marL="0" indent="0" algn="ctr">
              <a:lnSpc>
                <a:spcPct val="90000"/>
              </a:lnSpc>
              <a:spcBef>
                <a:spcPts val="0"/>
              </a:spcBef>
              <a:buNone/>
              <a:defRPr lang="en-US" sz="6000" i="0" spc="-240" dirty="0">
                <a:solidFill>
                  <a:srgbClr val="1A1A1A"/>
                </a:solidFill>
                <a:latin typeface="Segoe Sans Display"/>
                <a:ea typeface="Segoe Sans Display"/>
                <a:cs typeface="Segoe Sans Display"/>
              </a:defRPr>
            </a:lvl1pPr>
          </a:lstStyle>
          <a:p>
            <a:pPr marL="0" indent="0" algn="ctr">
              <a:lnSpc>
                <a:spcPct val="90000"/>
              </a:lnSpc>
              <a:spcBef>
                <a:spcPts val="0"/>
              </a:spcBef>
              <a:buNone/>
            </a:pPr>
            <a:r>
              <a:rPr lang="en-US" sz="6000" i="0" spc="-240">
                <a:solidFill>
                  <a:srgbClr val="1A1A1A"/>
                </a:solidFill>
                <a:latin typeface="Segoe Sans Display"/>
                <a:ea typeface="Segoe Sans Display"/>
                <a:cs typeface="Segoe Sans Display"/>
              </a:rPr>
              <a:t>Document title</a:t>
            </a:r>
            <a:endParaRPr lang="en-US" sz="6000" spc="-240"/>
          </a:p>
        </p:txBody>
      </p:sp>
      <p:sp>
        <p:nvSpPr>
          <p:cNvPr id="6" name="Text 2"/>
          <p:cNvSpPr>
            <a:spLocks noGrp="1"/>
          </p:cNvSpPr>
          <p:nvPr>
            <p:ph type="body" idx="104" hasCustomPrompt="1"/>
          </p:nvPr>
        </p:nvSpPr>
        <p:spPr>
          <a:xfrm>
            <a:off x="274320" y="3879850"/>
            <a:ext cx="11643360" cy="1280160"/>
          </a:xfrm>
          <a:prstGeom prst="rect">
            <a:avLst/>
          </a:prstGeom>
          <a:noFill/>
          <a:ln/>
        </p:spPr>
        <p:txBody>
          <a:bodyPr wrap="square" rtlCol="0" anchor="t"/>
          <a:lstStyle>
            <a:lvl1pPr marL="0" indent="0" algn="ctr">
              <a:lnSpc>
                <a:spcPct val="90000"/>
              </a:lnSpc>
              <a:spcBef>
                <a:spcPts val="0"/>
              </a:spcBef>
              <a:buNone/>
              <a:defRPr lang="en-US" sz="5000" i="1" spc="-200" dirty="0">
                <a:solidFill>
                  <a:srgbClr val="1A1A1A"/>
                </a:solidFill>
                <a:latin typeface="Segoe Serif Display"/>
                <a:ea typeface="Segoe Serif Display"/>
                <a:cs typeface="Segoe Serif Display"/>
              </a:defRPr>
            </a:lvl1pPr>
          </a:lstStyle>
          <a:p>
            <a:pPr marL="0" indent="0" algn="ctr">
              <a:lnSpc>
                <a:spcPct val="90000"/>
              </a:lnSpc>
              <a:spcBef>
                <a:spcPts val="0"/>
              </a:spcBef>
              <a:buNone/>
            </a:pPr>
            <a:r>
              <a:rPr lang="en-US" sz="5000" i="1" spc="-200">
                <a:solidFill>
                  <a:srgbClr val="1A1A1A"/>
                </a:solidFill>
                <a:latin typeface="Segoe Serif Display"/>
                <a:ea typeface="Segoe Serif Display"/>
                <a:cs typeface="Segoe Serif Display"/>
              </a:rPr>
              <a:t>Emphasis line</a:t>
            </a:r>
            <a:endParaRPr lang="en-US" sz="5000" spc="-200"/>
          </a:p>
        </p:txBody>
      </p:sp>
      <p:sp>
        <p:nvSpPr>
          <p:cNvPr id="7" name="Text 2"/>
          <p:cNvSpPr>
            <a:spLocks noGrp="1"/>
          </p:cNvSpPr>
          <p:nvPr>
            <p:ph type="body" idx="105" hasCustomPrompt="1"/>
          </p:nvPr>
        </p:nvSpPr>
        <p:spPr>
          <a:xfrm>
            <a:off x="274320" y="6309360"/>
            <a:ext cx="3657600" cy="237744"/>
          </a:xfrm>
          <a:prstGeom prst="rect">
            <a:avLst/>
          </a:prstGeom>
          <a:noFill/>
          <a:ln/>
        </p:spPr>
        <p:txBody>
          <a:bodyPr wrap="square" rtlCol="0"/>
          <a:lstStyle>
            <a:lvl1pPr marL="0" indent="0" algn="l">
              <a:buNone/>
              <a:defRPr lang="en-US" sz="900" dirty="0">
                <a:solidFill>
                  <a:srgbClr val="1A1A1A"/>
                </a:solidFill>
                <a:latin typeface="Segoe Sans Display" pitchFamily="34" charset="0"/>
                <a:ea typeface="Segoe Sans Display" pitchFamily="34" charset="-122"/>
                <a:cs typeface="Segoe Sans Display" pitchFamily="34" charset="-120"/>
              </a:defRPr>
            </a:lvl1pPr>
          </a:lstStyle>
          <a:p>
            <a:pPr marL="0" indent="0" algn="l">
              <a:buNone/>
            </a:pPr>
            <a:r>
              <a:rPr lang="en-US" sz="900">
                <a:solidFill>
                  <a:srgbClr val="1A1A1A"/>
                </a:solidFill>
                <a:latin typeface="Segoe Sans Display" pitchFamily="34" charset="0"/>
                <a:ea typeface="Segoe Sans Display" pitchFamily="34" charset="-122"/>
                <a:cs typeface="Segoe Sans Display" pitchFamily="34" charset="-120"/>
              </a:rPr>
              <a:t>Date</a:t>
            </a:r>
            <a:endParaRPr lang="en-US" sz="900"/>
          </a:p>
        </p:txBody>
      </p:sp>
      <p:pic>
        <p:nvPicPr>
          <p:cNvPr id="9" name="Image 6" descr="assets/image28.png">
            <a:extLst>
              <a:ext uri="{FF2B5EF4-FFF2-40B4-BE49-F238E27FC236}">
                <a16:creationId xmlns:a16="http://schemas.microsoft.com/office/drawing/2014/main" id="{D60A57E9-01F5-CA1F-DFA5-642C4BA35AAF}"/>
              </a:ext>
            </a:extLst>
          </p:cNvPr>
          <p:cNvPicPr>
            <a:picLocks noChangeAspect="1"/>
          </p:cNvPicPr>
          <p:nvPr userDrawn="1"/>
        </p:nvPicPr>
        <p:blipFill>
          <a:blip r:embed="rId3"/>
          <a:stretch>
            <a:fillRect/>
          </a:stretch>
        </p:blipFill>
        <p:spPr>
          <a:xfrm>
            <a:off x="274320" y="194130"/>
            <a:ext cx="1342680" cy="178666"/>
          </a:xfrm>
          <a:prstGeom prst="rect">
            <a:avLst/>
          </a:prstGeom>
        </p:spPr>
      </p:pic>
      <p:pic>
        <p:nvPicPr>
          <p:cNvPr id="14" name="Picture 13">
            <a:extLst>
              <a:ext uri="{FF2B5EF4-FFF2-40B4-BE49-F238E27FC236}">
                <a16:creationId xmlns:a16="http://schemas.microsoft.com/office/drawing/2014/main" id="{A0760CEC-CB5F-5975-987F-7EDD8D00AC51}"/>
              </a:ext>
            </a:extLst>
          </p:cNvPr>
          <p:cNvPicPr>
            <a:picLocks noChangeAspect="1"/>
          </p:cNvPicPr>
          <p:nvPr userDrawn="1"/>
        </p:nvPicPr>
        <p:blipFill>
          <a:blip r:embed="rId4"/>
          <a:stretch>
            <a:fillRect/>
          </a:stretch>
        </p:blipFill>
        <p:spPr>
          <a:xfrm>
            <a:off x="5562677" y="1517650"/>
            <a:ext cx="1066646" cy="1066646"/>
          </a:xfrm>
          <a:prstGeom prst="rect">
            <a:avLst/>
          </a:prstGeom>
        </p:spPr>
      </p:pic>
    </p:spTree>
    <p:extLst>
      <p:ext uri="{BB962C8B-B14F-4D97-AF65-F5344CB8AC3E}">
        <p14:creationId xmlns:p14="http://schemas.microsoft.com/office/powerpoint/2010/main" val="7112421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ver - left smal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 2"/>
          <p:cNvSpPr>
            <a:spLocks noGrp="1"/>
          </p:cNvSpPr>
          <p:nvPr>
            <p:ph type="title" idx="103" hasCustomPrompt="1"/>
          </p:nvPr>
        </p:nvSpPr>
        <p:spPr>
          <a:xfrm>
            <a:off x="274321" y="1600200"/>
            <a:ext cx="4788010" cy="1463040"/>
          </a:xfrm>
          <a:prstGeom prst="rect">
            <a:avLst/>
          </a:prstGeom>
          <a:noFill/>
          <a:ln/>
        </p:spPr>
        <p:txBody>
          <a:bodyPr wrap="square" rtlCol="0" anchor="b"/>
          <a:lstStyle>
            <a:lvl1pPr marL="0" indent="0" algn="l">
              <a:lnSpc>
                <a:spcPct val="90000"/>
              </a:lnSpc>
              <a:spcBef>
                <a:spcPts val="0"/>
              </a:spcBef>
              <a:buNone/>
              <a:defRPr lang="en-US" sz="6000" i="0" spc="-240" dirty="0">
                <a:solidFill>
                  <a:srgbClr val="1A1A1A"/>
                </a:solidFill>
                <a:latin typeface="Segoe Sans Display"/>
                <a:ea typeface="Segoe Sans Display"/>
                <a:cs typeface="Segoe Sans Display"/>
              </a:defRPr>
            </a:lvl1pPr>
          </a:lstStyle>
          <a:p>
            <a:pPr marL="0" indent="0" algn="l">
              <a:lnSpc>
                <a:spcPct val="90000"/>
              </a:lnSpc>
              <a:spcBef>
                <a:spcPts val="0"/>
              </a:spcBef>
              <a:buNone/>
            </a:pPr>
            <a:r>
              <a:rPr lang="en-US" sz="6000" i="0" spc="-240">
                <a:solidFill>
                  <a:srgbClr val="1A1A1A"/>
                </a:solidFill>
                <a:latin typeface="Segoe Sans Display"/>
                <a:ea typeface="Segoe Sans Display"/>
                <a:cs typeface="Segoe Sans Display"/>
              </a:rPr>
              <a:t>Document title</a:t>
            </a:r>
            <a:endParaRPr lang="en-US" sz="6000" spc="-240"/>
          </a:p>
        </p:txBody>
      </p:sp>
      <p:sp>
        <p:nvSpPr>
          <p:cNvPr id="6" name="Text 2"/>
          <p:cNvSpPr>
            <a:spLocks noGrp="1"/>
          </p:cNvSpPr>
          <p:nvPr>
            <p:ph type="body" idx="104" hasCustomPrompt="1"/>
          </p:nvPr>
        </p:nvSpPr>
        <p:spPr>
          <a:xfrm>
            <a:off x="274321" y="3291840"/>
            <a:ext cx="4788010" cy="1280160"/>
          </a:xfrm>
          <a:prstGeom prst="rect">
            <a:avLst/>
          </a:prstGeom>
          <a:noFill/>
          <a:ln/>
        </p:spPr>
        <p:txBody>
          <a:bodyPr wrap="square" rtlCol="0" anchor="t"/>
          <a:lstStyle>
            <a:lvl1pPr marL="0" indent="0" algn="l">
              <a:lnSpc>
                <a:spcPct val="90000"/>
              </a:lnSpc>
              <a:spcBef>
                <a:spcPts val="0"/>
              </a:spcBef>
              <a:buNone/>
              <a:defRPr lang="en-US" sz="5000" b="0" i="1" spc="-200" dirty="0">
                <a:solidFill>
                  <a:srgbClr val="1A1A1A"/>
                </a:solidFill>
                <a:latin typeface="Segoe Serif Display" pitchFamily="2" charset="0"/>
                <a:ea typeface="Segoe Serif Display" pitchFamily="2" charset="0"/>
                <a:cs typeface="Segoe Serif Display" pitchFamily="2" charset="0"/>
              </a:defRPr>
            </a:lvl1pPr>
          </a:lstStyle>
          <a:p>
            <a:pPr marL="0" indent="0" algn="l">
              <a:lnSpc>
                <a:spcPct val="90000"/>
              </a:lnSpc>
              <a:spcBef>
                <a:spcPts val="0"/>
              </a:spcBef>
              <a:buNone/>
            </a:pPr>
            <a:r>
              <a:rPr lang="en-US" sz="5000" i="1" spc="-200">
                <a:solidFill>
                  <a:srgbClr val="1A1A1A"/>
                </a:solidFill>
                <a:latin typeface="Segoe Serif Display"/>
                <a:ea typeface="Segoe Serif Display"/>
                <a:cs typeface="Segoe Serif Display"/>
              </a:rPr>
              <a:t>Emphasis line</a:t>
            </a:r>
            <a:endParaRPr lang="en-US" sz="5000" spc="-200"/>
          </a:p>
        </p:txBody>
      </p:sp>
      <p:sp>
        <p:nvSpPr>
          <p:cNvPr id="7" name="Text 2"/>
          <p:cNvSpPr>
            <a:spLocks noGrp="1"/>
          </p:cNvSpPr>
          <p:nvPr>
            <p:ph type="body" idx="105" hasCustomPrompt="1"/>
          </p:nvPr>
        </p:nvSpPr>
        <p:spPr>
          <a:xfrm>
            <a:off x="274320" y="6309360"/>
            <a:ext cx="3657600" cy="237744"/>
          </a:xfrm>
          <a:prstGeom prst="rect">
            <a:avLst/>
          </a:prstGeom>
          <a:noFill/>
          <a:ln/>
        </p:spPr>
        <p:txBody>
          <a:bodyPr wrap="square" rtlCol="0"/>
          <a:lstStyle>
            <a:lvl1pPr marL="0" indent="0" algn="l">
              <a:buNone/>
              <a:defRPr lang="en-US" sz="900" dirty="0">
                <a:solidFill>
                  <a:srgbClr val="1A1A1A"/>
                </a:solidFill>
                <a:latin typeface="Segoe Sans Display" pitchFamily="34" charset="0"/>
                <a:ea typeface="Segoe Sans Display" pitchFamily="34" charset="-122"/>
                <a:cs typeface="Segoe Sans Display" pitchFamily="34" charset="-120"/>
              </a:defRPr>
            </a:lvl1pPr>
          </a:lstStyle>
          <a:p>
            <a:pPr marL="0" indent="0" algn="l">
              <a:buNone/>
            </a:pPr>
            <a:r>
              <a:rPr lang="en-US" sz="900">
                <a:solidFill>
                  <a:srgbClr val="1A1A1A"/>
                </a:solidFill>
                <a:latin typeface="Segoe Sans Display" pitchFamily="34" charset="0"/>
                <a:ea typeface="Segoe Sans Display" pitchFamily="34" charset="-122"/>
                <a:cs typeface="Segoe Sans Display" pitchFamily="34" charset="-120"/>
              </a:rPr>
              <a:t>Text</a:t>
            </a:r>
            <a:endParaRPr lang="en-US" sz="900"/>
          </a:p>
        </p:txBody>
      </p:sp>
      <p:pic>
        <p:nvPicPr>
          <p:cNvPr id="9" name="Image 6" descr="assets/image28.png">
            <a:extLst>
              <a:ext uri="{FF2B5EF4-FFF2-40B4-BE49-F238E27FC236}">
                <a16:creationId xmlns:a16="http://schemas.microsoft.com/office/drawing/2014/main" id="{D60A57E9-01F5-CA1F-DFA5-642C4BA35AAF}"/>
              </a:ext>
            </a:extLst>
          </p:cNvPr>
          <p:cNvPicPr>
            <a:picLocks noChangeAspect="1"/>
          </p:cNvPicPr>
          <p:nvPr userDrawn="1"/>
        </p:nvPicPr>
        <p:blipFill>
          <a:blip r:embed="rId3"/>
          <a:stretch>
            <a:fillRect/>
          </a:stretch>
        </p:blipFill>
        <p:spPr>
          <a:xfrm>
            <a:off x="274320" y="194130"/>
            <a:ext cx="1342680" cy="178666"/>
          </a:xfrm>
          <a:prstGeom prst="rect">
            <a:avLst/>
          </a:prstGeom>
        </p:spPr>
      </p:pic>
    </p:spTree>
    <p:extLst>
      <p:ext uri="{BB962C8B-B14F-4D97-AF65-F5344CB8AC3E}">
        <p14:creationId xmlns:p14="http://schemas.microsoft.com/office/powerpoint/2010/main" val="21530657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Cover - left small">
    <p:bg>
      <p:bgPr>
        <a:solidFill>
          <a:srgbClr val="F6F9F0"/>
        </a:solidFill>
        <a:effectLst/>
      </p:bgPr>
    </p:bg>
    <p:spTree>
      <p:nvGrpSpPr>
        <p:cNvPr id="1" name=""/>
        <p:cNvGrpSpPr/>
        <p:nvPr/>
      </p:nvGrpSpPr>
      <p:grpSpPr>
        <a:xfrm>
          <a:off x="0" y="0"/>
          <a:ext cx="0" cy="0"/>
          <a:chOff x="0" y="0"/>
          <a:chExt cx="0" cy="0"/>
        </a:xfrm>
      </p:grpSpPr>
      <p:sp>
        <p:nvSpPr>
          <p:cNvPr id="8" name="Text 2">
            <a:extLst>
              <a:ext uri="{FF2B5EF4-FFF2-40B4-BE49-F238E27FC236}">
                <a16:creationId xmlns:a16="http://schemas.microsoft.com/office/drawing/2014/main" id="{F8A6DA68-1784-8C30-EDB9-B7589C1C965E}"/>
              </a:ext>
            </a:extLst>
          </p:cNvPr>
          <p:cNvSpPr>
            <a:spLocks noGrp="1"/>
          </p:cNvSpPr>
          <p:nvPr>
            <p:ph idx="106" hasCustomPrompt="1"/>
          </p:nvPr>
        </p:nvSpPr>
        <p:spPr>
          <a:xfrm>
            <a:off x="6999080" y="1510250"/>
            <a:ext cx="2657668" cy="3189937"/>
          </a:xfrm>
          <a:prstGeom prst="rect">
            <a:avLst/>
          </a:prstGeom>
          <a:noFill/>
          <a:ln/>
          <a:effectLst>
            <a:softEdge rad="203200"/>
          </a:effectLst>
        </p:spPr>
        <p:txBody>
          <a:bodyPr wrap="square" rtlCol="0"/>
          <a:lstStyle>
            <a:lvl1pPr marL="0" indent="0">
              <a:buNone/>
              <a:defRPr lang="en-US" dirty="0"/>
            </a:lvl1pPr>
          </a:lstStyle>
          <a:p>
            <a:pPr marL="0" indent="0">
              <a:buNone/>
            </a:pPr>
            <a:r>
              <a:rPr lang="en-US">
                <a:solidFill>
                  <a:srgbClr val="000000"/>
                </a:solidFill>
              </a:rPr>
              <a:t> </a:t>
            </a:r>
            <a:endParaRPr lang="en-US"/>
          </a:p>
        </p:txBody>
      </p:sp>
      <p:sp>
        <p:nvSpPr>
          <p:cNvPr id="5" name="Text 2"/>
          <p:cNvSpPr>
            <a:spLocks noGrp="1"/>
          </p:cNvSpPr>
          <p:nvPr>
            <p:ph type="title" idx="103" hasCustomPrompt="1"/>
          </p:nvPr>
        </p:nvSpPr>
        <p:spPr>
          <a:xfrm>
            <a:off x="274320" y="1600200"/>
            <a:ext cx="5470941" cy="1463040"/>
          </a:xfrm>
          <a:prstGeom prst="rect">
            <a:avLst/>
          </a:prstGeom>
          <a:noFill/>
          <a:ln/>
        </p:spPr>
        <p:txBody>
          <a:bodyPr wrap="square" rtlCol="0" anchor="b"/>
          <a:lstStyle>
            <a:lvl1pPr marL="0" indent="0" algn="l">
              <a:lnSpc>
                <a:spcPct val="90000"/>
              </a:lnSpc>
              <a:spcBef>
                <a:spcPts val="0"/>
              </a:spcBef>
              <a:buNone/>
              <a:defRPr lang="en-US" sz="6000" i="0" spc="-240" dirty="0">
                <a:solidFill>
                  <a:srgbClr val="1A1A1A"/>
                </a:solidFill>
                <a:latin typeface="Segoe Sans Display"/>
                <a:ea typeface="Segoe Sans Display"/>
                <a:cs typeface="Segoe Sans Display"/>
              </a:defRPr>
            </a:lvl1pPr>
          </a:lstStyle>
          <a:p>
            <a:pPr marL="0" indent="0" algn="l">
              <a:lnSpc>
                <a:spcPct val="90000"/>
              </a:lnSpc>
              <a:spcBef>
                <a:spcPts val="0"/>
              </a:spcBef>
              <a:buNone/>
            </a:pPr>
            <a:r>
              <a:rPr lang="en-US" sz="6000" i="0" spc="-240">
                <a:solidFill>
                  <a:srgbClr val="1A1A1A"/>
                </a:solidFill>
                <a:latin typeface="Segoe Sans Display"/>
                <a:ea typeface="Segoe Sans Display"/>
                <a:cs typeface="Segoe Sans Display"/>
              </a:rPr>
              <a:t>Document title</a:t>
            </a:r>
            <a:endParaRPr lang="en-US" sz="6000" spc="-240"/>
          </a:p>
        </p:txBody>
      </p:sp>
      <p:sp>
        <p:nvSpPr>
          <p:cNvPr id="6" name="Text 2"/>
          <p:cNvSpPr>
            <a:spLocks noGrp="1"/>
          </p:cNvSpPr>
          <p:nvPr>
            <p:ph type="body" idx="104" hasCustomPrompt="1"/>
          </p:nvPr>
        </p:nvSpPr>
        <p:spPr>
          <a:xfrm>
            <a:off x="274320" y="3063240"/>
            <a:ext cx="5470941" cy="1280160"/>
          </a:xfrm>
          <a:prstGeom prst="rect">
            <a:avLst/>
          </a:prstGeom>
          <a:noFill/>
          <a:ln/>
        </p:spPr>
        <p:txBody>
          <a:bodyPr wrap="square" rtlCol="0" anchor="t"/>
          <a:lstStyle>
            <a:lvl1pPr marL="0" indent="0" algn="l">
              <a:lnSpc>
                <a:spcPct val="90000"/>
              </a:lnSpc>
              <a:spcBef>
                <a:spcPts val="0"/>
              </a:spcBef>
              <a:buNone/>
              <a:defRPr lang="en-US" sz="5000" b="0" i="1" spc="-200" dirty="0">
                <a:solidFill>
                  <a:srgbClr val="1A1A1A"/>
                </a:solidFill>
                <a:latin typeface="Segoe Serif Display" pitchFamily="2" charset="0"/>
                <a:ea typeface="Segoe Serif Display" pitchFamily="2" charset="0"/>
                <a:cs typeface="Segoe Serif Display" pitchFamily="2" charset="0"/>
              </a:defRPr>
            </a:lvl1pPr>
          </a:lstStyle>
          <a:p>
            <a:pPr marL="0" indent="0" algn="l">
              <a:lnSpc>
                <a:spcPct val="90000"/>
              </a:lnSpc>
              <a:spcBef>
                <a:spcPts val="0"/>
              </a:spcBef>
              <a:buNone/>
            </a:pPr>
            <a:r>
              <a:rPr lang="en-US" sz="5000" i="1" spc="-200">
                <a:solidFill>
                  <a:srgbClr val="1A1A1A"/>
                </a:solidFill>
                <a:latin typeface="Segoe Serif Display"/>
                <a:ea typeface="Segoe Serif Display"/>
                <a:cs typeface="Segoe Serif Display"/>
              </a:rPr>
              <a:t>Emphasis line</a:t>
            </a:r>
            <a:endParaRPr lang="en-US" sz="5000" spc="-200"/>
          </a:p>
        </p:txBody>
      </p:sp>
      <p:sp>
        <p:nvSpPr>
          <p:cNvPr id="7" name="Text 2"/>
          <p:cNvSpPr>
            <a:spLocks noGrp="1"/>
          </p:cNvSpPr>
          <p:nvPr>
            <p:ph type="body" idx="105" hasCustomPrompt="1"/>
          </p:nvPr>
        </p:nvSpPr>
        <p:spPr>
          <a:xfrm>
            <a:off x="274320" y="6309360"/>
            <a:ext cx="3657600" cy="237744"/>
          </a:xfrm>
          <a:prstGeom prst="rect">
            <a:avLst/>
          </a:prstGeom>
          <a:noFill/>
          <a:ln/>
        </p:spPr>
        <p:txBody>
          <a:bodyPr wrap="square" rtlCol="0"/>
          <a:lstStyle>
            <a:lvl1pPr marL="0" indent="0" algn="l">
              <a:buNone/>
              <a:defRPr lang="en-US" sz="900" dirty="0">
                <a:solidFill>
                  <a:srgbClr val="1A1A1A"/>
                </a:solidFill>
                <a:latin typeface="Segoe Sans Display" pitchFamily="34" charset="0"/>
                <a:ea typeface="Segoe Sans Display" pitchFamily="34" charset="-122"/>
                <a:cs typeface="Segoe Sans Display" pitchFamily="34" charset="-120"/>
              </a:defRPr>
            </a:lvl1pPr>
          </a:lstStyle>
          <a:p>
            <a:pPr marL="0" indent="0" algn="l">
              <a:buNone/>
            </a:pPr>
            <a:r>
              <a:rPr lang="en-US" sz="900">
                <a:solidFill>
                  <a:srgbClr val="1A1A1A"/>
                </a:solidFill>
                <a:latin typeface="Segoe Sans Display" pitchFamily="34" charset="0"/>
                <a:ea typeface="Segoe Sans Display" pitchFamily="34" charset="-122"/>
                <a:cs typeface="Segoe Sans Display" pitchFamily="34" charset="-120"/>
              </a:rPr>
              <a:t>Text</a:t>
            </a:r>
            <a:endParaRPr lang="en-US" sz="900"/>
          </a:p>
        </p:txBody>
      </p:sp>
      <p:pic>
        <p:nvPicPr>
          <p:cNvPr id="9" name="Image 6" descr="assets/image28.png">
            <a:extLst>
              <a:ext uri="{FF2B5EF4-FFF2-40B4-BE49-F238E27FC236}">
                <a16:creationId xmlns:a16="http://schemas.microsoft.com/office/drawing/2014/main" id="{D60A57E9-01F5-CA1F-DFA5-642C4BA35AAF}"/>
              </a:ext>
            </a:extLst>
          </p:cNvPr>
          <p:cNvPicPr>
            <a:picLocks noChangeAspect="1"/>
          </p:cNvPicPr>
          <p:nvPr userDrawn="1"/>
        </p:nvPicPr>
        <p:blipFill>
          <a:blip r:embed="rId2"/>
          <a:stretch>
            <a:fillRect/>
          </a:stretch>
        </p:blipFill>
        <p:spPr>
          <a:xfrm>
            <a:off x="274320" y="194130"/>
            <a:ext cx="1342680" cy="178666"/>
          </a:xfrm>
          <a:prstGeom prst="rect">
            <a:avLst/>
          </a:prstGeom>
        </p:spPr>
      </p:pic>
      <p:pic>
        <p:nvPicPr>
          <p:cNvPr id="2" name="Picture 1">
            <a:extLst>
              <a:ext uri="{FF2B5EF4-FFF2-40B4-BE49-F238E27FC236}">
                <a16:creationId xmlns:a16="http://schemas.microsoft.com/office/drawing/2014/main" id="{ED369DB0-F36B-6ABB-7998-996318BA944F}"/>
              </a:ext>
            </a:extLst>
          </p:cNvPr>
          <p:cNvPicPr>
            <a:picLocks noChangeAspect="1"/>
          </p:cNvPicPr>
          <p:nvPr userDrawn="1"/>
        </p:nvPicPr>
        <p:blipFill>
          <a:blip r:embed="rId3"/>
          <a:stretch>
            <a:fillRect/>
          </a:stretch>
        </p:blipFill>
        <p:spPr>
          <a:xfrm>
            <a:off x="5745261" y="551174"/>
            <a:ext cx="5980019" cy="5758186"/>
          </a:xfrm>
          <a:prstGeom prst="rect">
            <a:avLst/>
          </a:prstGeom>
        </p:spPr>
      </p:pic>
    </p:spTree>
    <p:extLst>
      <p:ext uri="{BB962C8B-B14F-4D97-AF65-F5344CB8AC3E}">
        <p14:creationId xmlns:p14="http://schemas.microsoft.com/office/powerpoint/2010/main" val="4180772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ver - left top">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1"/>
          <p:cNvSpPr/>
          <p:nvPr/>
        </p:nvSpPr>
        <p:spPr>
          <a:xfrm>
            <a:off x="7763256" y="6345936"/>
            <a:ext cx="4053535" cy="201168"/>
          </a:xfrm>
          <a:prstGeom prst="rect">
            <a:avLst/>
          </a:prstGeom>
          <a:noFill/>
          <a:ln/>
        </p:spPr>
        <p:txBody>
          <a:bodyPr wrap="square" lIns="0" tIns="0" rIns="0" bIns="0" rtlCol="0" anchor="ctr"/>
          <a:lstStyle/>
          <a:p>
            <a:pPr marL="0" indent="0" algn="r">
              <a:buNone/>
            </a:pPr>
            <a:r>
              <a:rPr lang="en-US" sz="900">
                <a:solidFill>
                  <a:srgbClr val="1A1A1A"/>
                </a:solidFill>
                <a:latin typeface="Segoe Sans Display" pitchFamily="34" charset="0"/>
                <a:ea typeface="Segoe Sans Display" pitchFamily="34" charset="-122"/>
                <a:cs typeface="Segoe Sans Display" pitchFamily="34" charset="-120"/>
              </a:rPr>
              <a:t>For Microsoft internal use only</a:t>
            </a:r>
            <a:endParaRPr lang="en-US" sz="900"/>
          </a:p>
        </p:txBody>
      </p:sp>
      <p:sp>
        <p:nvSpPr>
          <p:cNvPr id="4" name="Text 2"/>
          <p:cNvSpPr>
            <a:spLocks noGrp="1"/>
          </p:cNvSpPr>
          <p:nvPr>
            <p:ph type="body" idx="102" hasCustomPrompt="1"/>
          </p:nvPr>
        </p:nvSpPr>
        <p:spPr>
          <a:xfrm>
            <a:off x="8159191" y="182880"/>
            <a:ext cx="3657600" cy="201168"/>
          </a:xfrm>
          <a:prstGeom prst="rect">
            <a:avLst/>
          </a:prstGeom>
          <a:noFill/>
          <a:ln/>
        </p:spPr>
        <p:txBody>
          <a:bodyPr wrap="square" lIns="0" tIns="0" rIns="0" bIns="0" rtlCol="0" anchor="ctr"/>
          <a:lstStyle>
            <a:lvl1pPr marL="0" indent="0" algn="r">
              <a:buNone/>
              <a:defRPr lang="en-US" sz="900" dirty="0">
                <a:solidFill>
                  <a:srgbClr val="1A1A1A"/>
                </a:solidFill>
                <a:latin typeface="Segoe Sans Display" pitchFamily="34" charset="0"/>
                <a:ea typeface="Segoe Sans Display" pitchFamily="34" charset="-122"/>
                <a:cs typeface="Segoe Sans Display" pitchFamily="34" charset="-120"/>
              </a:defRPr>
            </a:lvl1pPr>
          </a:lstStyle>
          <a:p>
            <a:pPr marL="0" indent="0" algn="r">
              <a:buNone/>
            </a:pPr>
            <a:r>
              <a:rPr lang="en-US" sz="900">
                <a:solidFill>
                  <a:srgbClr val="1A1A1A"/>
                </a:solidFill>
                <a:latin typeface="Segoe Sans Display" pitchFamily="34" charset="0"/>
                <a:ea typeface="Segoe Sans Display" pitchFamily="34" charset="-122"/>
                <a:cs typeface="Segoe Sans Display" pitchFamily="34" charset="-120"/>
              </a:rPr>
              <a:t>Section</a:t>
            </a:r>
            <a:endParaRPr lang="en-US" sz="900"/>
          </a:p>
        </p:txBody>
      </p:sp>
      <p:sp>
        <p:nvSpPr>
          <p:cNvPr id="5" name="Text 2"/>
          <p:cNvSpPr>
            <a:spLocks noGrp="1"/>
          </p:cNvSpPr>
          <p:nvPr>
            <p:ph type="title" idx="103" hasCustomPrompt="1"/>
          </p:nvPr>
        </p:nvSpPr>
        <p:spPr>
          <a:xfrm>
            <a:off x="274320" y="685800"/>
            <a:ext cx="11542471" cy="2240280"/>
          </a:xfrm>
          <a:prstGeom prst="rect">
            <a:avLst/>
          </a:prstGeom>
          <a:noFill/>
          <a:ln/>
        </p:spPr>
        <p:txBody>
          <a:bodyPr wrap="square" rtlCol="0" anchor="b"/>
          <a:lstStyle>
            <a:lvl1pPr marL="0" indent="0" algn="l">
              <a:lnSpc>
                <a:spcPct val="90000"/>
              </a:lnSpc>
              <a:spcBef>
                <a:spcPts val="0"/>
              </a:spcBef>
              <a:buNone/>
              <a:defRPr lang="en-US" sz="9600" i="0" spc="-384" dirty="0">
                <a:solidFill>
                  <a:srgbClr val="1A1A1A"/>
                </a:solidFill>
                <a:latin typeface="Segoe Sans Display"/>
                <a:ea typeface="Segoe Sans Display"/>
                <a:cs typeface="Segoe Sans Display"/>
              </a:defRPr>
            </a:lvl1pPr>
          </a:lstStyle>
          <a:p>
            <a:pPr marL="0" indent="0" algn="l">
              <a:lnSpc>
                <a:spcPct val="90000"/>
              </a:lnSpc>
              <a:spcBef>
                <a:spcPts val="0"/>
              </a:spcBef>
              <a:buNone/>
            </a:pPr>
            <a:r>
              <a:rPr lang="en-US" sz="9600" i="0" spc="-384">
                <a:solidFill>
                  <a:srgbClr val="1A1A1A"/>
                </a:solidFill>
                <a:latin typeface="Segoe Sans Display"/>
                <a:ea typeface="Segoe Sans Display"/>
                <a:cs typeface="Segoe Sans Display"/>
              </a:rPr>
              <a:t>Document title</a:t>
            </a:r>
            <a:endParaRPr lang="en-US" sz="9600" spc="-384"/>
          </a:p>
        </p:txBody>
      </p:sp>
      <p:sp>
        <p:nvSpPr>
          <p:cNvPr id="6" name="Text 2"/>
          <p:cNvSpPr>
            <a:spLocks noGrp="1"/>
          </p:cNvSpPr>
          <p:nvPr>
            <p:ph type="body" idx="104" hasCustomPrompt="1"/>
          </p:nvPr>
        </p:nvSpPr>
        <p:spPr>
          <a:xfrm>
            <a:off x="274320" y="3017520"/>
            <a:ext cx="11542471" cy="1280160"/>
          </a:xfrm>
          <a:prstGeom prst="rect">
            <a:avLst/>
          </a:prstGeom>
          <a:noFill/>
          <a:ln/>
        </p:spPr>
        <p:txBody>
          <a:bodyPr wrap="square" rtlCol="0" anchor="t"/>
          <a:lstStyle>
            <a:lvl1pPr marL="0" indent="0" algn="l">
              <a:lnSpc>
                <a:spcPct val="90000"/>
              </a:lnSpc>
              <a:spcBef>
                <a:spcPts val="0"/>
              </a:spcBef>
              <a:buNone/>
              <a:defRPr lang="en-US" sz="8000" i="1" spc="-320" dirty="0">
                <a:solidFill>
                  <a:srgbClr val="1A1A1A"/>
                </a:solidFill>
                <a:latin typeface="Segoe Serif Display"/>
                <a:ea typeface="Segoe Serif Display"/>
                <a:cs typeface="Segoe Serif Display"/>
              </a:defRPr>
            </a:lvl1pPr>
          </a:lstStyle>
          <a:p>
            <a:pPr marL="0" indent="0" algn="l">
              <a:lnSpc>
                <a:spcPct val="90000"/>
              </a:lnSpc>
              <a:spcBef>
                <a:spcPts val="0"/>
              </a:spcBef>
              <a:buNone/>
            </a:pPr>
            <a:r>
              <a:rPr lang="en-US" sz="8000" i="1" spc="-320">
                <a:solidFill>
                  <a:srgbClr val="1A1A1A"/>
                </a:solidFill>
                <a:latin typeface="Segoe Serif Display"/>
                <a:ea typeface="Segoe Serif Display"/>
                <a:cs typeface="Segoe Serif Display"/>
              </a:rPr>
              <a:t>Emphasis line</a:t>
            </a:r>
            <a:endParaRPr lang="en-US" sz="8000" spc="-320"/>
          </a:p>
        </p:txBody>
      </p:sp>
      <p:sp>
        <p:nvSpPr>
          <p:cNvPr id="7" name="Text 2"/>
          <p:cNvSpPr>
            <a:spLocks noGrp="1"/>
          </p:cNvSpPr>
          <p:nvPr>
            <p:ph type="body" idx="105" hasCustomPrompt="1"/>
          </p:nvPr>
        </p:nvSpPr>
        <p:spPr>
          <a:xfrm>
            <a:off x="274320" y="6309360"/>
            <a:ext cx="3657600" cy="237744"/>
          </a:xfrm>
          <a:prstGeom prst="rect">
            <a:avLst/>
          </a:prstGeom>
          <a:noFill/>
          <a:ln/>
        </p:spPr>
        <p:txBody>
          <a:bodyPr wrap="square" rtlCol="0"/>
          <a:lstStyle>
            <a:lvl1pPr marL="0" indent="0" algn="l">
              <a:buNone/>
              <a:defRPr lang="en-US" sz="900" dirty="0">
                <a:solidFill>
                  <a:srgbClr val="1A1A1A"/>
                </a:solidFill>
                <a:latin typeface="Segoe Sans Display" pitchFamily="34" charset="0"/>
                <a:ea typeface="Segoe Sans Display" pitchFamily="34" charset="-122"/>
                <a:cs typeface="Segoe Sans Display" pitchFamily="34" charset="-120"/>
              </a:defRPr>
            </a:lvl1pPr>
          </a:lstStyle>
          <a:p>
            <a:pPr marL="0" indent="0" algn="l">
              <a:buNone/>
            </a:pPr>
            <a:r>
              <a:rPr lang="en-US" sz="900">
                <a:solidFill>
                  <a:srgbClr val="1A1A1A"/>
                </a:solidFill>
                <a:latin typeface="Segoe Sans Display" pitchFamily="34" charset="0"/>
                <a:ea typeface="Segoe Sans Display" pitchFamily="34" charset="-122"/>
                <a:cs typeface="Segoe Sans Display" pitchFamily="34" charset="-120"/>
              </a:rPr>
              <a:t>Date</a:t>
            </a:r>
            <a:endParaRPr lang="en-US" sz="900"/>
          </a:p>
        </p:txBody>
      </p:sp>
      <p:sp>
        <p:nvSpPr>
          <p:cNvPr id="26" name="Scope line"/>
          <p:cNvSpPr>
            <a:spLocks noGrp="1"/>
          </p:cNvSpPr>
          <p:nvPr>
            <p:ph type="body" idx="107" hasCustomPrompt="1"/>
          </p:nvPr>
        </p:nvSpPr>
        <p:spPr>
          <a:xfrm>
            <a:off x="274320" y="4434840"/>
            <a:ext cx="4050792" cy="237744"/>
          </a:xfrm>
          <a:prstGeom prst="rect">
            <a:avLst/>
          </a:prstGeom>
          <a:noFill/>
          <a:ln/>
        </p:spPr>
        <p:txBody>
          <a:bodyPr wrap="square" lIns="0" tIns="0" rIns="0" bIns="0" rtlCol="0" anchor="ctr"/>
          <a:lstStyle>
            <a:lvl1pPr marL="0" indent="0" algn="l">
              <a:buNone/>
              <a:defRPr lang="en-US" sz="1600" b="0" i="0" dirty="0">
                <a:solidFill>
                  <a:srgbClr val="1A1A1A"/>
                </a:solidFill>
                <a:latin typeface="Segoe Sans Display"/>
                <a:ea typeface="Segoe Sans Display"/>
                <a:cs typeface="Segoe Sans Display"/>
              </a:defRPr>
            </a:lvl1pPr>
          </a:lstStyle>
          <a:p>
            <a:pPr marL="0" indent="0" algn="l">
              <a:buNone/>
            </a:pPr>
            <a:r>
              <a:rPr lang="en-US" sz="1600">
                <a:solidFill>
                  <a:srgbClr val="1A1A1A"/>
                </a:solidFill>
                <a:latin typeface="Segoe Sans Display"/>
                <a:ea typeface="Segoe Sans Display"/>
                <a:cs typeface="Segoe Sans Display"/>
              </a:rPr>
              <a:t>Scope line</a:t>
            </a:r>
          </a:p>
        </p:txBody>
      </p:sp>
      <p:pic>
        <p:nvPicPr>
          <p:cNvPr id="9" name="Image 6" descr="assets/image28.png">
            <a:extLst>
              <a:ext uri="{FF2B5EF4-FFF2-40B4-BE49-F238E27FC236}">
                <a16:creationId xmlns:a16="http://schemas.microsoft.com/office/drawing/2014/main" id="{D60A57E9-01F5-CA1F-DFA5-642C4BA35AAF}"/>
              </a:ext>
            </a:extLst>
          </p:cNvPr>
          <p:cNvPicPr>
            <a:picLocks noChangeAspect="1"/>
          </p:cNvPicPr>
          <p:nvPr userDrawn="1"/>
        </p:nvPicPr>
        <p:blipFill>
          <a:blip r:embed="rId3"/>
          <a:stretch>
            <a:fillRect/>
          </a:stretch>
        </p:blipFill>
        <p:spPr>
          <a:xfrm>
            <a:off x="274320" y="194130"/>
            <a:ext cx="1342680" cy="178666"/>
          </a:xfrm>
          <a:prstGeom prst="rect">
            <a:avLst/>
          </a:prstGeom>
        </p:spPr>
      </p:pic>
    </p:spTree>
    <p:extLst>
      <p:ext uri="{BB962C8B-B14F-4D97-AF65-F5344CB8AC3E}">
        <p14:creationId xmlns:p14="http://schemas.microsoft.com/office/powerpoint/2010/main" val="3645277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 2"/>
          <p:cNvSpPr>
            <a:spLocks noGrp="1"/>
          </p:cNvSpPr>
          <p:nvPr>
            <p:ph type="body" idx="103" hasCustomPrompt="1"/>
          </p:nvPr>
        </p:nvSpPr>
        <p:spPr>
          <a:xfrm>
            <a:off x="393192" y="4636008"/>
            <a:ext cx="5486400" cy="822960"/>
          </a:xfrm>
          <a:prstGeom prst="rect">
            <a:avLst/>
          </a:prstGeom>
          <a:noFill/>
          <a:ln/>
        </p:spPr>
        <p:txBody>
          <a:bodyPr wrap="square" rtlCol="0" anchor="b"/>
          <a:lstStyle>
            <a:lvl1pPr marL="0" indent="0" algn="l">
              <a:lnSpc>
                <a:spcPct val="90000"/>
              </a:lnSpc>
              <a:spcBef>
                <a:spcPts val="0"/>
              </a:spcBef>
              <a:buNone/>
              <a:defRPr lang="en-US" sz="5400" i="1" kern="1200" spc="-216" dirty="0">
                <a:solidFill>
                  <a:srgbClr val="1A1A1A"/>
                </a:solidFill>
                <a:latin typeface="Segoe Serif Display"/>
                <a:ea typeface="Segoe Serif Display"/>
                <a:cs typeface="Segoe Serif Display"/>
              </a:defRPr>
            </a:lvl1pPr>
          </a:lstStyle>
          <a:p>
            <a:pPr marL="0" indent="0" algn="l">
              <a:lnSpc>
                <a:spcPct val="90000"/>
              </a:lnSpc>
              <a:spcBef>
                <a:spcPts val="0"/>
              </a:spcBef>
              <a:buNone/>
            </a:pPr>
            <a:r>
              <a:rPr lang="en-US" sz="5400" i="1" spc="-216">
                <a:solidFill>
                  <a:srgbClr val="1A1A1A"/>
                </a:solidFill>
                <a:latin typeface="Segoe Serif Display"/>
                <a:ea typeface="Segoe Serif Display"/>
                <a:cs typeface="Segoe Serif Display"/>
              </a:rPr>
              <a:t>01</a:t>
            </a:r>
            <a:endParaRPr lang="en-US" sz="5400" spc="-216"/>
          </a:p>
        </p:txBody>
      </p:sp>
      <p:sp>
        <p:nvSpPr>
          <p:cNvPr id="6" name="Text 2"/>
          <p:cNvSpPr>
            <a:spLocks noGrp="1"/>
          </p:cNvSpPr>
          <p:nvPr>
            <p:ph type="title" idx="104" hasCustomPrompt="1"/>
          </p:nvPr>
        </p:nvSpPr>
        <p:spPr>
          <a:xfrm>
            <a:off x="393192" y="4206240"/>
            <a:ext cx="11155680" cy="2212848"/>
          </a:xfrm>
          <a:prstGeom prst="rect">
            <a:avLst/>
          </a:prstGeom>
          <a:noFill/>
          <a:ln/>
        </p:spPr>
        <p:txBody>
          <a:bodyPr wrap="square" rtlCol="0" anchor="b"/>
          <a:lstStyle>
            <a:lvl1pPr marL="0" indent="0" algn="l">
              <a:lnSpc>
                <a:spcPct val="90000"/>
              </a:lnSpc>
              <a:spcBef>
                <a:spcPts val="0"/>
              </a:spcBef>
              <a:buNone/>
              <a:defRPr lang="en-US" sz="7200" i="0" spc="-288" dirty="0">
                <a:solidFill>
                  <a:srgbClr val="1A1A1A"/>
                </a:solidFill>
                <a:latin typeface="Segoe Sans Display"/>
                <a:ea typeface="Segoe Sans Display"/>
                <a:cs typeface="Segoe Sans Display"/>
              </a:defRPr>
            </a:lvl1pPr>
          </a:lstStyle>
          <a:p>
            <a:pPr marL="0" indent="0" algn="l">
              <a:lnSpc>
                <a:spcPct val="90000"/>
              </a:lnSpc>
              <a:spcBef>
                <a:spcPts val="0"/>
              </a:spcBef>
              <a:buNone/>
            </a:pPr>
            <a:r>
              <a:rPr lang="en-US" sz="7200" i="0" spc="-288">
                <a:solidFill>
                  <a:srgbClr val="1A1A1A"/>
                </a:solidFill>
                <a:latin typeface="Segoe Sans Display"/>
                <a:ea typeface="Segoe Sans Display"/>
                <a:cs typeface="Segoe Sans Display"/>
              </a:rPr>
              <a:t>Section name</a:t>
            </a:r>
            <a:endParaRPr lang="en-US" sz="7200" spc="-288"/>
          </a:p>
        </p:txBody>
      </p:sp>
      <p:sp>
        <p:nvSpPr>
          <p:cNvPr id="2" name="Text 2">
            <a:extLst>
              <a:ext uri="{FF2B5EF4-FFF2-40B4-BE49-F238E27FC236}">
                <a16:creationId xmlns:a16="http://schemas.microsoft.com/office/drawing/2014/main" id="{314E39FA-F00D-A1E1-5B84-1155168F4465}"/>
              </a:ext>
            </a:extLst>
          </p:cNvPr>
          <p:cNvSpPr>
            <a:spLocks noGrp="1"/>
          </p:cNvSpPr>
          <p:nvPr>
            <p:ph type="body" idx="102" hasCustomPrompt="1"/>
          </p:nvPr>
        </p:nvSpPr>
        <p:spPr>
          <a:xfrm>
            <a:off x="8159191" y="182880"/>
            <a:ext cx="3657600" cy="201168"/>
          </a:xfrm>
          <a:prstGeom prst="rect">
            <a:avLst/>
          </a:prstGeom>
          <a:noFill/>
          <a:ln/>
        </p:spPr>
        <p:txBody>
          <a:bodyPr wrap="square" lIns="0" tIns="0" rIns="0" bIns="0" rtlCol="0" anchor="ctr"/>
          <a:lstStyle>
            <a:lvl1pPr marL="0" indent="0" algn="r">
              <a:buNone/>
              <a:defRPr lang="en-US" sz="900" dirty="0">
                <a:solidFill>
                  <a:srgbClr val="1A1A1A"/>
                </a:solidFill>
                <a:latin typeface="Segoe Sans Display" pitchFamily="34" charset="0"/>
                <a:ea typeface="Segoe Sans Display" pitchFamily="34" charset="-122"/>
                <a:cs typeface="Segoe Sans Display" pitchFamily="34" charset="-120"/>
              </a:defRPr>
            </a:lvl1pPr>
          </a:lstStyle>
          <a:p>
            <a:pPr marL="0" indent="0" algn="r">
              <a:buNone/>
            </a:pPr>
            <a:r>
              <a:rPr lang="en-US" sz="900">
                <a:solidFill>
                  <a:srgbClr val="1A1A1A"/>
                </a:solidFill>
                <a:latin typeface="Segoe Sans Display" pitchFamily="34" charset="0"/>
                <a:ea typeface="Segoe Sans Display" pitchFamily="34" charset="-122"/>
                <a:cs typeface="Segoe Sans Display" pitchFamily="34" charset="-120"/>
              </a:rPr>
              <a:t>Section</a:t>
            </a:r>
            <a:endParaRPr lang="en-US" sz="900"/>
          </a:p>
        </p:txBody>
      </p:sp>
    </p:spTree>
    <p:extLst>
      <p:ext uri="{BB962C8B-B14F-4D97-AF65-F5344CB8AC3E}">
        <p14:creationId xmlns:p14="http://schemas.microsoft.com/office/powerpoint/2010/main" val="30941948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 2"/>
          <p:cNvSpPr>
            <a:spLocks noGrp="1"/>
          </p:cNvSpPr>
          <p:nvPr>
            <p:ph type="body" idx="103" hasCustomPrompt="1"/>
          </p:nvPr>
        </p:nvSpPr>
        <p:spPr>
          <a:xfrm>
            <a:off x="393192" y="4636008"/>
            <a:ext cx="5486400" cy="822960"/>
          </a:xfrm>
          <a:prstGeom prst="rect">
            <a:avLst/>
          </a:prstGeom>
          <a:noFill/>
          <a:ln/>
        </p:spPr>
        <p:txBody>
          <a:bodyPr wrap="square" rtlCol="0" anchor="b"/>
          <a:lstStyle>
            <a:lvl1pPr marL="0" indent="0" algn="l">
              <a:lnSpc>
                <a:spcPct val="90000"/>
              </a:lnSpc>
              <a:spcBef>
                <a:spcPts val="0"/>
              </a:spcBef>
              <a:buNone/>
              <a:defRPr lang="en-US" sz="5400" i="1" kern="1200" spc="-216" dirty="0">
                <a:solidFill>
                  <a:srgbClr val="1A1A1A"/>
                </a:solidFill>
                <a:latin typeface="Segoe Serif Display"/>
                <a:ea typeface="Segoe Serif Display"/>
                <a:cs typeface="Segoe Serif Display"/>
              </a:defRPr>
            </a:lvl1pPr>
          </a:lstStyle>
          <a:p>
            <a:pPr marL="0" indent="0" algn="l">
              <a:lnSpc>
                <a:spcPct val="90000"/>
              </a:lnSpc>
              <a:spcBef>
                <a:spcPts val="0"/>
              </a:spcBef>
              <a:buNone/>
            </a:pPr>
            <a:r>
              <a:rPr lang="en-US" sz="5400" i="1" spc="-216">
                <a:solidFill>
                  <a:srgbClr val="1A1A1A"/>
                </a:solidFill>
                <a:latin typeface="Segoe Serif Display"/>
                <a:ea typeface="Segoe Serif Display"/>
                <a:cs typeface="Segoe Serif Display"/>
              </a:rPr>
              <a:t>01</a:t>
            </a:r>
            <a:endParaRPr lang="en-US" sz="5400" spc="-216"/>
          </a:p>
        </p:txBody>
      </p:sp>
      <p:sp>
        <p:nvSpPr>
          <p:cNvPr id="6" name="Text 2"/>
          <p:cNvSpPr>
            <a:spLocks noGrp="1"/>
          </p:cNvSpPr>
          <p:nvPr>
            <p:ph type="title" idx="104" hasCustomPrompt="1"/>
          </p:nvPr>
        </p:nvSpPr>
        <p:spPr>
          <a:xfrm>
            <a:off x="393192" y="4206240"/>
            <a:ext cx="11155680" cy="2212848"/>
          </a:xfrm>
          <a:prstGeom prst="rect">
            <a:avLst/>
          </a:prstGeom>
          <a:noFill/>
          <a:ln/>
        </p:spPr>
        <p:txBody>
          <a:bodyPr wrap="square" rtlCol="0" anchor="b"/>
          <a:lstStyle>
            <a:lvl1pPr marL="0" indent="0" algn="l">
              <a:lnSpc>
                <a:spcPct val="90000"/>
              </a:lnSpc>
              <a:spcBef>
                <a:spcPts val="0"/>
              </a:spcBef>
              <a:buNone/>
              <a:defRPr lang="en-US" sz="7200" i="0" spc="-288" dirty="0">
                <a:solidFill>
                  <a:srgbClr val="1A1A1A"/>
                </a:solidFill>
                <a:latin typeface="Segoe Sans Display"/>
                <a:ea typeface="Segoe Sans Display"/>
                <a:cs typeface="Segoe Sans Display"/>
              </a:defRPr>
            </a:lvl1pPr>
          </a:lstStyle>
          <a:p>
            <a:pPr marL="0" indent="0" algn="l">
              <a:lnSpc>
                <a:spcPct val="90000"/>
              </a:lnSpc>
              <a:spcBef>
                <a:spcPts val="0"/>
              </a:spcBef>
              <a:buNone/>
            </a:pPr>
            <a:r>
              <a:rPr lang="en-US" sz="7200" i="0" spc="-288">
                <a:solidFill>
                  <a:srgbClr val="1A1A1A"/>
                </a:solidFill>
                <a:latin typeface="Segoe Sans Display"/>
                <a:ea typeface="Segoe Sans Display"/>
                <a:cs typeface="Segoe Sans Display"/>
              </a:rPr>
              <a:t>Section name</a:t>
            </a:r>
            <a:endParaRPr lang="en-US" sz="7200" spc="-288"/>
          </a:p>
        </p:txBody>
      </p:sp>
      <p:sp>
        <p:nvSpPr>
          <p:cNvPr id="2" name="Text 2">
            <a:extLst>
              <a:ext uri="{FF2B5EF4-FFF2-40B4-BE49-F238E27FC236}">
                <a16:creationId xmlns:a16="http://schemas.microsoft.com/office/drawing/2014/main" id="{DACF6B41-786D-F6E5-7D2C-E275C2434F38}"/>
              </a:ext>
            </a:extLst>
          </p:cNvPr>
          <p:cNvSpPr>
            <a:spLocks noGrp="1"/>
          </p:cNvSpPr>
          <p:nvPr>
            <p:ph type="body" idx="102" hasCustomPrompt="1"/>
          </p:nvPr>
        </p:nvSpPr>
        <p:spPr>
          <a:xfrm>
            <a:off x="8159191" y="182880"/>
            <a:ext cx="3657600" cy="201168"/>
          </a:xfrm>
          <a:prstGeom prst="rect">
            <a:avLst/>
          </a:prstGeom>
          <a:noFill/>
          <a:ln/>
        </p:spPr>
        <p:txBody>
          <a:bodyPr wrap="square" lIns="0" tIns="0" rIns="0" bIns="0" rtlCol="0" anchor="ctr"/>
          <a:lstStyle>
            <a:lvl1pPr marL="0" indent="0" algn="r">
              <a:buNone/>
              <a:defRPr lang="en-US" sz="900" dirty="0">
                <a:solidFill>
                  <a:srgbClr val="1A1A1A"/>
                </a:solidFill>
                <a:latin typeface="Segoe Sans Display" pitchFamily="34" charset="0"/>
                <a:ea typeface="Segoe Sans Display" pitchFamily="34" charset="-122"/>
                <a:cs typeface="Segoe Sans Display" pitchFamily="34" charset="-120"/>
              </a:defRPr>
            </a:lvl1pPr>
          </a:lstStyle>
          <a:p>
            <a:pPr marL="0" indent="0" algn="r">
              <a:buNone/>
            </a:pPr>
            <a:r>
              <a:rPr lang="en-US" sz="900">
                <a:solidFill>
                  <a:srgbClr val="1A1A1A"/>
                </a:solidFill>
                <a:latin typeface="Segoe Sans Display" pitchFamily="34" charset="0"/>
                <a:ea typeface="Segoe Sans Display" pitchFamily="34" charset="-122"/>
                <a:cs typeface="Segoe Sans Display" pitchFamily="34" charset="-120"/>
              </a:rPr>
              <a:t>Section</a:t>
            </a:r>
            <a:endParaRPr lang="en-US" sz="900"/>
          </a:p>
        </p:txBody>
      </p:sp>
    </p:spTree>
    <p:extLst>
      <p:ext uri="{BB962C8B-B14F-4D97-AF65-F5344CB8AC3E}">
        <p14:creationId xmlns:p14="http://schemas.microsoft.com/office/powerpoint/2010/main" val="24151646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 2"/>
          <p:cNvSpPr>
            <a:spLocks noGrp="1"/>
          </p:cNvSpPr>
          <p:nvPr>
            <p:ph type="body" idx="103" hasCustomPrompt="1"/>
          </p:nvPr>
        </p:nvSpPr>
        <p:spPr>
          <a:xfrm>
            <a:off x="393192" y="4636008"/>
            <a:ext cx="5486400" cy="822960"/>
          </a:xfrm>
          <a:prstGeom prst="rect">
            <a:avLst/>
          </a:prstGeom>
          <a:noFill/>
          <a:ln/>
        </p:spPr>
        <p:txBody>
          <a:bodyPr wrap="square" rtlCol="0" anchor="b"/>
          <a:lstStyle>
            <a:lvl1pPr marL="0" indent="0" algn="l">
              <a:lnSpc>
                <a:spcPct val="90000"/>
              </a:lnSpc>
              <a:spcBef>
                <a:spcPts val="0"/>
              </a:spcBef>
              <a:buNone/>
              <a:defRPr lang="en-US" sz="5400" i="1" kern="1200" spc="-216" dirty="0">
                <a:solidFill>
                  <a:srgbClr val="1A1A1A"/>
                </a:solidFill>
                <a:latin typeface="Segoe Serif Display"/>
                <a:ea typeface="Segoe Serif Display"/>
                <a:cs typeface="Segoe Serif Display"/>
              </a:defRPr>
            </a:lvl1pPr>
          </a:lstStyle>
          <a:p>
            <a:pPr marL="0" indent="0" algn="l">
              <a:lnSpc>
                <a:spcPct val="90000"/>
              </a:lnSpc>
              <a:spcBef>
                <a:spcPts val="0"/>
              </a:spcBef>
              <a:buNone/>
            </a:pPr>
            <a:r>
              <a:rPr lang="en-US" sz="5400" i="1" spc="-216">
                <a:solidFill>
                  <a:srgbClr val="1A1A1A"/>
                </a:solidFill>
                <a:latin typeface="Segoe Serif Display"/>
                <a:ea typeface="Segoe Serif Display"/>
                <a:cs typeface="Segoe Serif Display"/>
              </a:rPr>
              <a:t>01</a:t>
            </a:r>
            <a:endParaRPr lang="en-US" sz="5400" spc="-216"/>
          </a:p>
        </p:txBody>
      </p:sp>
      <p:sp>
        <p:nvSpPr>
          <p:cNvPr id="6" name="Text 2"/>
          <p:cNvSpPr>
            <a:spLocks noGrp="1"/>
          </p:cNvSpPr>
          <p:nvPr>
            <p:ph type="title" idx="104" hasCustomPrompt="1"/>
          </p:nvPr>
        </p:nvSpPr>
        <p:spPr>
          <a:xfrm>
            <a:off x="393192" y="4206240"/>
            <a:ext cx="11155680" cy="2212848"/>
          </a:xfrm>
          <a:prstGeom prst="rect">
            <a:avLst/>
          </a:prstGeom>
          <a:noFill/>
          <a:ln/>
        </p:spPr>
        <p:txBody>
          <a:bodyPr wrap="square" rtlCol="0" anchor="b"/>
          <a:lstStyle>
            <a:lvl1pPr marL="0" indent="0" algn="l">
              <a:lnSpc>
                <a:spcPct val="90000"/>
              </a:lnSpc>
              <a:spcBef>
                <a:spcPts val="0"/>
              </a:spcBef>
              <a:buNone/>
              <a:defRPr lang="en-US" sz="7200" i="0" spc="-288" dirty="0">
                <a:solidFill>
                  <a:srgbClr val="1A1A1A"/>
                </a:solidFill>
                <a:latin typeface="Segoe Sans Display"/>
                <a:ea typeface="Segoe Sans Display"/>
                <a:cs typeface="Segoe Sans Display"/>
              </a:defRPr>
            </a:lvl1pPr>
          </a:lstStyle>
          <a:p>
            <a:pPr marL="0" indent="0" algn="l">
              <a:lnSpc>
                <a:spcPct val="90000"/>
              </a:lnSpc>
              <a:spcBef>
                <a:spcPts val="0"/>
              </a:spcBef>
              <a:buNone/>
            </a:pPr>
            <a:r>
              <a:rPr lang="en-US" sz="7200" i="0" spc="-288">
                <a:solidFill>
                  <a:srgbClr val="1A1A1A"/>
                </a:solidFill>
                <a:latin typeface="Segoe Sans Display"/>
                <a:ea typeface="Segoe Sans Display"/>
                <a:cs typeface="Segoe Sans Display"/>
              </a:rPr>
              <a:t>Section name</a:t>
            </a:r>
            <a:endParaRPr lang="en-US" sz="7200" spc="-288"/>
          </a:p>
        </p:txBody>
      </p:sp>
      <p:sp>
        <p:nvSpPr>
          <p:cNvPr id="2" name="Text 2">
            <a:extLst>
              <a:ext uri="{FF2B5EF4-FFF2-40B4-BE49-F238E27FC236}">
                <a16:creationId xmlns:a16="http://schemas.microsoft.com/office/drawing/2014/main" id="{6640EB9E-0E60-6E86-6063-442BF1AB562D}"/>
              </a:ext>
            </a:extLst>
          </p:cNvPr>
          <p:cNvSpPr>
            <a:spLocks noGrp="1"/>
          </p:cNvSpPr>
          <p:nvPr>
            <p:ph type="body" idx="102" hasCustomPrompt="1"/>
          </p:nvPr>
        </p:nvSpPr>
        <p:spPr>
          <a:xfrm>
            <a:off x="8159191" y="182880"/>
            <a:ext cx="3657600" cy="201168"/>
          </a:xfrm>
          <a:prstGeom prst="rect">
            <a:avLst/>
          </a:prstGeom>
          <a:noFill/>
          <a:ln/>
        </p:spPr>
        <p:txBody>
          <a:bodyPr wrap="square" lIns="0" tIns="0" rIns="0" bIns="0" rtlCol="0" anchor="ctr"/>
          <a:lstStyle>
            <a:lvl1pPr marL="0" indent="0" algn="r">
              <a:buNone/>
              <a:defRPr lang="en-US" sz="900" dirty="0">
                <a:solidFill>
                  <a:srgbClr val="1A1A1A"/>
                </a:solidFill>
                <a:latin typeface="Segoe Sans Display" pitchFamily="34" charset="0"/>
                <a:ea typeface="Segoe Sans Display" pitchFamily="34" charset="-122"/>
                <a:cs typeface="Segoe Sans Display" pitchFamily="34" charset="-120"/>
              </a:defRPr>
            </a:lvl1pPr>
          </a:lstStyle>
          <a:p>
            <a:pPr marL="0" indent="0" algn="r">
              <a:buNone/>
            </a:pPr>
            <a:r>
              <a:rPr lang="en-US" sz="900">
                <a:solidFill>
                  <a:srgbClr val="1A1A1A"/>
                </a:solidFill>
                <a:latin typeface="Segoe Sans Display" pitchFamily="34" charset="0"/>
                <a:ea typeface="Segoe Sans Display" pitchFamily="34" charset="-122"/>
                <a:cs typeface="Segoe Sans Display" pitchFamily="34" charset="-120"/>
              </a:rPr>
              <a:t>Section</a:t>
            </a:r>
            <a:endParaRPr lang="en-US" sz="900"/>
          </a:p>
        </p:txBody>
      </p:sp>
    </p:spTree>
    <p:extLst>
      <p:ext uri="{BB962C8B-B14F-4D97-AF65-F5344CB8AC3E}">
        <p14:creationId xmlns:p14="http://schemas.microsoft.com/office/powerpoint/2010/main" val="27755717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Cover - left smal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 2"/>
          <p:cNvSpPr>
            <a:spLocks noGrp="1"/>
          </p:cNvSpPr>
          <p:nvPr>
            <p:ph type="body" idx="105" hasCustomPrompt="1"/>
          </p:nvPr>
        </p:nvSpPr>
        <p:spPr>
          <a:xfrm>
            <a:off x="274320" y="6309360"/>
            <a:ext cx="3657600" cy="237744"/>
          </a:xfrm>
          <a:prstGeom prst="rect">
            <a:avLst/>
          </a:prstGeom>
          <a:noFill/>
          <a:ln/>
        </p:spPr>
        <p:txBody>
          <a:bodyPr wrap="square" rtlCol="0"/>
          <a:lstStyle>
            <a:lvl1pPr marL="0" indent="0" algn="l">
              <a:buNone/>
              <a:defRPr lang="en-US" sz="900" dirty="0">
                <a:solidFill>
                  <a:srgbClr val="1A1A1A"/>
                </a:solidFill>
                <a:latin typeface="Segoe Sans Display" pitchFamily="34" charset="0"/>
                <a:ea typeface="Segoe Sans Display" pitchFamily="34" charset="-122"/>
                <a:cs typeface="Segoe Sans Display" pitchFamily="34" charset="-120"/>
              </a:defRPr>
            </a:lvl1pPr>
          </a:lstStyle>
          <a:p>
            <a:pPr marL="0" indent="0" algn="l">
              <a:buNone/>
            </a:pPr>
            <a:r>
              <a:rPr lang="en-US" sz="900">
                <a:solidFill>
                  <a:srgbClr val="1A1A1A"/>
                </a:solidFill>
                <a:latin typeface="Segoe Sans Display" pitchFamily="34" charset="0"/>
                <a:ea typeface="Segoe Sans Display" pitchFamily="34" charset="-122"/>
                <a:cs typeface="Segoe Sans Display" pitchFamily="34" charset="-120"/>
              </a:rPr>
              <a:t>Text</a:t>
            </a:r>
            <a:endParaRPr lang="en-US" sz="900"/>
          </a:p>
        </p:txBody>
      </p:sp>
      <p:sp>
        <p:nvSpPr>
          <p:cNvPr id="2" name="Text 2">
            <a:extLst>
              <a:ext uri="{FF2B5EF4-FFF2-40B4-BE49-F238E27FC236}">
                <a16:creationId xmlns:a16="http://schemas.microsoft.com/office/drawing/2014/main" id="{C2A980CD-E3DE-9661-A727-1F1E67599DCB}"/>
              </a:ext>
            </a:extLst>
          </p:cNvPr>
          <p:cNvSpPr>
            <a:spLocks noGrp="1"/>
          </p:cNvSpPr>
          <p:nvPr>
            <p:ph type="title" idx="103" hasCustomPrompt="1"/>
          </p:nvPr>
        </p:nvSpPr>
        <p:spPr>
          <a:xfrm>
            <a:off x="274321" y="1600200"/>
            <a:ext cx="6117336" cy="1463040"/>
          </a:xfrm>
          <a:prstGeom prst="rect">
            <a:avLst/>
          </a:prstGeom>
          <a:noFill/>
          <a:ln/>
        </p:spPr>
        <p:txBody>
          <a:bodyPr wrap="square" rtlCol="0" anchor="b"/>
          <a:lstStyle>
            <a:lvl1pPr marL="0" indent="0" algn="l">
              <a:lnSpc>
                <a:spcPct val="90000"/>
              </a:lnSpc>
              <a:spcBef>
                <a:spcPts val="0"/>
              </a:spcBef>
              <a:buNone/>
              <a:defRPr lang="en-US" sz="6000" i="0" spc="-240" dirty="0">
                <a:solidFill>
                  <a:srgbClr val="1A1A1A"/>
                </a:solidFill>
                <a:latin typeface="Segoe Sans Display"/>
                <a:ea typeface="Segoe Sans Display"/>
                <a:cs typeface="Segoe Sans Display"/>
              </a:defRPr>
            </a:lvl1pPr>
          </a:lstStyle>
          <a:p>
            <a:pPr marL="0" indent="0" algn="l">
              <a:lnSpc>
                <a:spcPct val="90000"/>
              </a:lnSpc>
              <a:spcBef>
                <a:spcPts val="0"/>
              </a:spcBef>
              <a:buNone/>
            </a:pPr>
            <a:r>
              <a:rPr lang="en-US" sz="6000" i="0" spc="-240">
                <a:solidFill>
                  <a:srgbClr val="1A1A1A"/>
                </a:solidFill>
                <a:latin typeface="Segoe Sans Display"/>
                <a:ea typeface="Segoe Sans Display"/>
                <a:cs typeface="Segoe Sans Display"/>
              </a:rPr>
              <a:t>Document title</a:t>
            </a:r>
            <a:endParaRPr lang="en-US" sz="6000" spc="-240"/>
          </a:p>
        </p:txBody>
      </p:sp>
      <p:sp>
        <p:nvSpPr>
          <p:cNvPr id="3" name="Text 2">
            <a:extLst>
              <a:ext uri="{FF2B5EF4-FFF2-40B4-BE49-F238E27FC236}">
                <a16:creationId xmlns:a16="http://schemas.microsoft.com/office/drawing/2014/main" id="{6B894982-8835-0289-57CA-B4CA5EC20C3D}"/>
              </a:ext>
            </a:extLst>
          </p:cNvPr>
          <p:cNvSpPr>
            <a:spLocks noGrp="1"/>
          </p:cNvSpPr>
          <p:nvPr>
            <p:ph type="body" idx="104" hasCustomPrompt="1"/>
          </p:nvPr>
        </p:nvSpPr>
        <p:spPr>
          <a:xfrm>
            <a:off x="274321" y="3079750"/>
            <a:ext cx="6117336" cy="1280160"/>
          </a:xfrm>
          <a:prstGeom prst="rect">
            <a:avLst/>
          </a:prstGeom>
          <a:noFill/>
          <a:ln/>
        </p:spPr>
        <p:txBody>
          <a:bodyPr wrap="square" rtlCol="0" anchor="t"/>
          <a:lstStyle>
            <a:lvl1pPr marL="0" indent="0" algn="l">
              <a:lnSpc>
                <a:spcPct val="90000"/>
              </a:lnSpc>
              <a:spcBef>
                <a:spcPts val="0"/>
              </a:spcBef>
              <a:buNone/>
              <a:defRPr lang="en-US" sz="5000" b="0" i="1" spc="-200" dirty="0">
                <a:solidFill>
                  <a:srgbClr val="1A1A1A"/>
                </a:solidFill>
                <a:latin typeface="Segoe Serif Display" pitchFamily="2" charset="0"/>
                <a:ea typeface="Segoe Serif Display" pitchFamily="2" charset="0"/>
                <a:cs typeface="Segoe Serif Display" pitchFamily="2" charset="0"/>
              </a:defRPr>
            </a:lvl1pPr>
          </a:lstStyle>
          <a:p>
            <a:pPr marL="0" indent="0" algn="l">
              <a:lnSpc>
                <a:spcPct val="90000"/>
              </a:lnSpc>
              <a:spcBef>
                <a:spcPts val="0"/>
              </a:spcBef>
              <a:buNone/>
            </a:pPr>
            <a:r>
              <a:rPr lang="en-US" sz="5000" i="1" spc="-200">
                <a:solidFill>
                  <a:srgbClr val="1A1A1A"/>
                </a:solidFill>
                <a:latin typeface="Segoe Serif Display"/>
                <a:ea typeface="Segoe Serif Display"/>
                <a:cs typeface="Segoe Serif Display"/>
              </a:rPr>
              <a:t>Emphasis line</a:t>
            </a:r>
            <a:endParaRPr lang="en-US" sz="5000" spc="-200"/>
          </a:p>
        </p:txBody>
      </p:sp>
    </p:spTree>
    <p:extLst>
      <p:ext uri="{BB962C8B-B14F-4D97-AF65-F5344CB8AC3E}">
        <p14:creationId xmlns:p14="http://schemas.microsoft.com/office/powerpoint/2010/main" val="19442722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Cover - left smal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 2"/>
          <p:cNvSpPr>
            <a:spLocks noGrp="1"/>
          </p:cNvSpPr>
          <p:nvPr>
            <p:ph type="body" idx="105" hasCustomPrompt="1"/>
          </p:nvPr>
        </p:nvSpPr>
        <p:spPr>
          <a:xfrm>
            <a:off x="274320" y="6309360"/>
            <a:ext cx="3657600" cy="237744"/>
          </a:xfrm>
          <a:prstGeom prst="rect">
            <a:avLst/>
          </a:prstGeom>
          <a:noFill/>
          <a:ln/>
        </p:spPr>
        <p:txBody>
          <a:bodyPr wrap="square" rtlCol="0"/>
          <a:lstStyle>
            <a:lvl1pPr marL="0" indent="0" algn="l">
              <a:buNone/>
              <a:defRPr lang="en-US" sz="900" dirty="0">
                <a:solidFill>
                  <a:srgbClr val="1A1A1A"/>
                </a:solidFill>
                <a:latin typeface="Segoe Sans Display" pitchFamily="34" charset="0"/>
                <a:ea typeface="Segoe Sans Display" pitchFamily="34" charset="-122"/>
                <a:cs typeface="Segoe Sans Display" pitchFamily="34" charset="-120"/>
              </a:defRPr>
            </a:lvl1pPr>
          </a:lstStyle>
          <a:p>
            <a:pPr marL="0" indent="0" algn="l">
              <a:buNone/>
            </a:pPr>
            <a:r>
              <a:rPr lang="en-US" sz="900">
                <a:solidFill>
                  <a:srgbClr val="1A1A1A"/>
                </a:solidFill>
                <a:latin typeface="Segoe Sans Display" pitchFamily="34" charset="0"/>
                <a:ea typeface="Segoe Sans Display" pitchFamily="34" charset="-122"/>
                <a:cs typeface="Segoe Sans Display" pitchFamily="34" charset="-120"/>
              </a:rPr>
              <a:t>Text</a:t>
            </a:r>
            <a:endParaRPr lang="en-US" sz="900"/>
          </a:p>
        </p:txBody>
      </p:sp>
      <p:sp>
        <p:nvSpPr>
          <p:cNvPr id="2" name="Text 2">
            <a:extLst>
              <a:ext uri="{FF2B5EF4-FFF2-40B4-BE49-F238E27FC236}">
                <a16:creationId xmlns:a16="http://schemas.microsoft.com/office/drawing/2014/main" id="{D950610B-479E-B8A6-7E34-A15A46C51C24}"/>
              </a:ext>
            </a:extLst>
          </p:cNvPr>
          <p:cNvSpPr>
            <a:spLocks noGrp="1"/>
          </p:cNvSpPr>
          <p:nvPr>
            <p:ph type="title" idx="103" hasCustomPrompt="1"/>
          </p:nvPr>
        </p:nvSpPr>
        <p:spPr>
          <a:xfrm>
            <a:off x="274321" y="1600200"/>
            <a:ext cx="6117336" cy="1463040"/>
          </a:xfrm>
          <a:prstGeom prst="rect">
            <a:avLst/>
          </a:prstGeom>
          <a:noFill/>
          <a:ln/>
        </p:spPr>
        <p:txBody>
          <a:bodyPr wrap="square" rtlCol="0" anchor="b"/>
          <a:lstStyle>
            <a:lvl1pPr marL="0" indent="0" algn="l">
              <a:lnSpc>
                <a:spcPct val="90000"/>
              </a:lnSpc>
              <a:spcBef>
                <a:spcPts val="0"/>
              </a:spcBef>
              <a:buNone/>
              <a:defRPr lang="en-US" sz="6000" i="0" spc="-240" dirty="0">
                <a:solidFill>
                  <a:srgbClr val="1A1A1A"/>
                </a:solidFill>
                <a:latin typeface="Segoe Sans Display"/>
                <a:ea typeface="Segoe Sans Display"/>
                <a:cs typeface="Segoe Sans Display"/>
              </a:defRPr>
            </a:lvl1pPr>
          </a:lstStyle>
          <a:p>
            <a:pPr marL="0" indent="0" algn="l">
              <a:lnSpc>
                <a:spcPct val="90000"/>
              </a:lnSpc>
              <a:spcBef>
                <a:spcPts val="0"/>
              </a:spcBef>
              <a:buNone/>
            </a:pPr>
            <a:r>
              <a:rPr lang="en-US" sz="6000" i="0" spc="-240">
                <a:solidFill>
                  <a:srgbClr val="1A1A1A"/>
                </a:solidFill>
                <a:latin typeface="Segoe Sans Display"/>
                <a:ea typeface="Segoe Sans Display"/>
                <a:cs typeface="Segoe Sans Display"/>
              </a:rPr>
              <a:t>Document title</a:t>
            </a:r>
            <a:endParaRPr lang="en-US" sz="6000" spc="-240"/>
          </a:p>
        </p:txBody>
      </p:sp>
      <p:sp>
        <p:nvSpPr>
          <p:cNvPr id="3" name="Text 2">
            <a:extLst>
              <a:ext uri="{FF2B5EF4-FFF2-40B4-BE49-F238E27FC236}">
                <a16:creationId xmlns:a16="http://schemas.microsoft.com/office/drawing/2014/main" id="{18BB99DF-122D-BC8C-B92C-81DE42591267}"/>
              </a:ext>
            </a:extLst>
          </p:cNvPr>
          <p:cNvSpPr>
            <a:spLocks noGrp="1"/>
          </p:cNvSpPr>
          <p:nvPr>
            <p:ph type="body" idx="104" hasCustomPrompt="1"/>
          </p:nvPr>
        </p:nvSpPr>
        <p:spPr>
          <a:xfrm>
            <a:off x="274321" y="3079750"/>
            <a:ext cx="6117336" cy="1280160"/>
          </a:xfrm>
          <a:prstGeom prst="rect">
            <a:avLst/>
          </a:prstGeom>
          <a:noFill/>
          <a:ln/>
        </p:spPr>
        <p:txBody>
          <a:bodyPr wrap="square" rtlCol="0" anchor="t"/>
          <a:lstStyle>
            <a:lvl1pPr marL="0" indent="0" algn="l">
              <a:lnSpc>
                <a:spcPct val="90000"/>
              </a:lnSpc>
              <a:spcBef>
                <a:spcPts val="0"/>
              </a:spcBef>
              <a:buNone/>
              <a:defRPr lang="en-US" sz="5000" b="0" i="1" spc="-200" dirty="0">
                <a:solidFill>
                  <a:srgbClr val="1A1A1A"/>
                </a:solidFill>
                <a:latin typeface="Segoe Serif Display" pitchFamily="2" charset="0"/>
                <a:ea typeface="Segoe Serif Display" pitchFamily="2" charset="0"/>
                <a:cs typeface="Segoe Serif Display" pitchFamily="2" charset="0"/>
              </a:defRPr>
            </a:lvl1pPr>
          </a:lstStyle>
          <a:p>
            <a:pPr marL="0" indent="0" algn="l">
              <a:lnSpc>
                <a:spcPct val="90000"/>
              </a:lnSpc>
              <a:spcBef>
                <a:spcPts val="0"/>
              </a:spcBef>
              <a:buNone/>
            </a:pPr>
            <a:r>
              <a:rPr lang="en-US" sz="5000" i="1" spc="-200">
                <a:solidFill>
                  <a:srgbClr val="1A1A1A"/>
                </a:solidFill>
                <a:latin typeface="Segoe Serif Display"/>
                <a:ea typeface="Segoe Serif Display"/>
                <a:cs typeface="Segoe Serif Display"/>
              </a:rPr>
              <a:t>Emphasis line</a:t>
            </a:r>
            <a:endParaRPr lang="en-US" sz="5000" spc="-200"/>
          </a:p>
        </p:txBody>
      </p:sp>
    </p:spTree>
    <p:extLst>
      <p:ext uri="{BB962C8B-B14F-4D97-AF65-F5344CB8AC3E}">
        <p14:creationId xmlns:p14="http://schemas.microsoft.com/office/powerpoint/2010/main" val="16769955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Cover - left smal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 2"/>
          <p:cNvSpPr>
            <a:spLocks noGrp="1"/>
          </p:cNvSpPr>
          <p:nvPr>
            <p:ph type="title" idx="103" hasCustomPrompt="1"/>
          </p:nvPr>
        </p:nvSpPr>
        <p:spPr>
          <a:xfrm>
            <a:off x="274321" y="1600200"/>
            <a:ext cx="6117336" cy="1463040"/>
          </a:xfrm>
          <a:prstGeom prst="rect">
            <a:avLst/>
          </a:prstGeom>
          <a:noFill/>
          <a:ln/>
        </p:spPr>
        <p:txBody>
          <a:bodyPr wrap="square" rtlCol="0" anchor="b"/>
          <a:lstStyle>
            <a:lvl1pPr marL="0" indent="0" algn="l">
              <a:lnSpc>
                <a:spcPct val="90000"/>
              </a:lnSpc>
              <a:spcBef>
                <a:spcPts val="0"/>
              </a:spcBef>
              <a:buNone/>
              <a:defRPr lang="en-US" sz="6000" i="0" spc="-240" dirty="0">
                <a:solidFill>
                  <a:srgbClr val="1A1A1A"/>
                </a:solidFill>
                <a:latin typeface="Segoe Sans Display"/>
                <a:ea typeface="Segoe Sans Display"/>
                <a:cs typeface="Segoe Sans Display"/>
              </a:defRPr>
            </a:lvl1pPr>
          </a:lstStyle>
          <a:p>
            <a:pPr marL="0" indent="0" algn="l">
              <a:lnSpc>
                <a:spcPct val="90000"/>
              </a:lnSpc>
              <a:spcBef>
                <a:spcPts val="0"/>
              </a:spcBef>
              <a:buNone/>
            </a:pPr>
            <a:r>
              <a:rPr lang="en-US" sz="6000" i="0" spc="-240">
                <a:solidFill>
                  <a:srgbClr val="1A1A1A"/>
                </a:solidFill>
                <a:latin typeface="Segoe Sans Display"/>
                <a:ea typeface="Segoe Sans Display"/>
                <a:cs typeface="Segoe Sans Display"/>
              </a:rPr>
              <a:t>Document title</a:t>
            </a:r>
            <a:endParaRPr lang="en-US" sz="6000" spc="-240"/>
          </a:p>
        </p:txBody>
      </p:sp>
      <p:sp>
        <p:nvSpPr>
          <p:cNvPr id="6" name="Text 2"/>
          <p:cNvSpPr>
            <a:spLocks noGrp="1"/>
          </p:cNvSpPr>
          <p:nvPr>
            <p:ph type="body" idx="104" hasCustomPrompt="1"/>
          </p:nvPr>
        </p:nvSpPr>
        <p:spPr>
          <a:xfrm>
            <a:off x="274321" y="3079750"/>
            <a:ext cx="6117336" cy="1280160"/>
          </a:xfrm>
          <a:prstGeom prst="rect">
            <a:avLst/>
          </a:prstGeom>
          <a:noFill/>
          <a:ln/>
        </p:spPr>
        <p:txBody>
          <a:bodyPr wrap="square" rtlCol="0" anchor="t"/>
          <a:lstStyle>
            <a:lvl1pPr marL="0" indent="0" algn="l">
              <a:lnSpc>
                <a:spcPct val="90000"/>
              </a:lnSpc>
              <a:spcBef>
                <a:spcPts val="0"/>
              </a:spcBef>
              <a:buNone/>
              <a:defRPr lang="en-US" sz="5000" b="0" i="1" spc="-200" dirty="0">
                <a:solidFill>
                  <a:srgbClr val="1A1A1A"/>
                </a:solidFill>
                <a:latin typeface="Segoe Serif Display" pitchFamily="2" charset="0"/>
                <a:ea typeface="Segoe Serif Display" pitchFamily="2" charset="0"/>
                <a:cs typeface="Segoe Serif Display" pitchFamily="2" charset="0"/>
              </a:defRPr>
            </a:lvl1pPr>
          </a:lstStyle>
          <a:p>
            <a:pPr marL="0" indent="0" algn="l">
              <a:lnSpc>
                <a:spcPct val="90000"/>
              </a:lnSpc>
              <a:spcBef>
                <a:spcPts val="0"/>
              </a:spcBef>
              <a:buNone/>
            </a:pPr>
            <a:r>
              <a:rPr lang="en-US" sz="5000" i="1" spc="-200">
                <a:solidFill>
                  <a:srgbClr val="1A1A1A"/>
                </a:solidFill>
                <a:latin typeface="Segoe Serif Display"/>
                <a:ea typeface="Segoe Serif Display"/>
                <a:cs typeface="Segoe Serif Display"/>
              </a:rPr>
              <a:t>Emphasis line</a:t>
            </a:r>
            <a:endParaRPr lang="en-US" sz="5000" spc="-200"/>
          </a:p>
        </p:txBody>
      </p:sp>
      <p:sp>
        <p:nvSpPr>
          <p:cNvPr id="7" name="Text 2"/>
          <p:cNvSpPr>
            <a:spLocks noGrp="1"/>
          </p:cNvSpPr>
          <p:nvPr>
            <p:ph type="body" idx="105" hasCustomPrompt="1"/>
          </p:nvPr>
        </p:nvSpPr>
        <p:spPr>
          <a:xfrm>
            <a:off x="274320" y="6309360"/>
            <a:ext cx="3657600" cy="237744"/>
          </a:xfrm>
          <a:prstGeom prst="rect">
            <a:avLst/>
          </a:prstGeom>
          <a:noFill/>
          <a:ln/>
        </p:spPr>
        <p:txBody>
          <a:bodyPr wrap="square" rtlCol="0"/>
          <a:lstStyle>
            <a:lvl1pPr marL="0" indent="0" algn="l">
              <a:buNone/>
              <a:defRPr lang="en-US" sz="900" dirty="0">
                <a:solidFill>
                  <a:srgbClr val="1A1A1A"/>
                </a:solidFill>
                <a:latin typeface="Segoe Sans Display" pitchFamily="34" charset="0"/>
                <a:ea typeface="Segoe Sans Display" pitchFamily="34" charset="-122"/>
                <a:cs typeface="Segoe Sans Display" pitchFamily="34" charset="-120"/>
              </a:defRPr>
            </a:lvl1pPr>
          </a:lstStyle>
          <a:p>
            <a:pPr marL="0" indent="0" algn="l">
              <a:buNone/>
            </a:pPr>
            <a:r>
              <a:rPr lang="en-US" sz="900">
                <a:solidFill>
                  <a:srgbClr val="1A1A1A"/>
                </a:solidFill>
                <a:latin typeface="Segoe Sans Display" pitchFamily="34" charset="0"/>
                <a:ea typeface="Segoe Sans Display" pitchFamily="34" charset="-122"/>
                <a:cs typeface="Segoe Sans Display" pitchFamily="34" charset="-120"/>
              </a:rPr>
              <a:t>Text</a:t>
            </a:r>
            <a:endParaRPr lang="en-US" sz="900"/>
          </a:p>
        </p:txBody>
      </p:sp>
    </p:spTree>
    <p:extLst>
      <p:ext uri="{BB962C8B-B14F-4D97-AF65-F5344CB8AC3E}">
        <p14:creationId xmlns:p14="http://schemas.microsoft.com/office/powerpoint/2010/main" val="31833262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Cover - left smal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 2"/>
          <p:cNvSpPr>
            <a:spLocks noGrp="1"/>
          </p:cNvSpPr>
          <p:nvPr>
            <p:ph type="body" idx="105" hasCustomPrompt="1"/>
          </p:nvPr>
        </p:nvSpPr>
        <p:spPr>
          <a:xfrm>
            <a:off x="274320" y="6309360"/>
            <a:ext cx="3657600" cy="237744"/>
          </a:xfrm>
          <a:prstGeom prst="rect">
            <a:avLst/>
          </a:prstGeom>
          <a:noFill/>
          <a:ln/>
        </p:spPr>
        <p:txBody>
          <a:bodyPr wrap="square" rtlCol="0"/>
          <a:lstStyle>
            <a:lvl1pPr marL="0" indent="0" algn="l">
              <a:buNone/>
              <a:defRPr lang="en-US" sz="900" dirty="0">
                <a:solidFill>
                  <a:srgbClr val="1A1A1A"/>
                </a:solidFill>
                <a:latin typeface="Segoe Sans Display" pitchFamily="34" charset="0"/>
                <a:ea typeface="Segoe Sans Display" pitchFamily="34" charset="-122"/>
                <a:cs typeface="Segoe Sans Display" pitchFamily="34" charset="-120"/>
              </a:defRPr>
            </a:lvl1pPr>
          </a:lstStyle>
          <a:p>
            <a:pPr marL="0" indent="0" algn="l">
              <a:buNone/>
            </a:pPr>
            <a:r>
              <a:rPr lang="en-US" sz="900">
                <a:solidFill>
                  <a:srgbClr val="1A1A1A"/>
                </a:solidFill>
                <a:latin typeface="Segoe Sans Display" pitchFamily="34" charset="0"/>
                <a:ea typeface="Segoe Sans Display" pitchFamily="34" charset="-122"/>
                <a:cs typeface="Segoe Sans Display" pitchFamily="34" charset="-120"/>
              </a:rPr>
              <a:t>Text</a:t>
            </a:r>
            <a:endParaRPr lang="en-US" sz="900"/>
          </a:p>
        </p:txBody>
      </p:sp>
      <p:sp>
        <p:nvSpPr>
          <p:cNvPr id="2" name="Text 2">
            <a:extLst>
              <a:ext uri="{FF2B5EF4-FFF2-40B4-BE49-F238E27FC236}">
                <a16:creationId xmlns:a16="http://schemas.microsoft.com/office/drawing/2014/main" id="{1A502D3E-0D8F-C9B7-60A3-94DCEFC2A863}"/>
              </a:ext>
            </a:extLst>
          </p:cNvPr>
          <p:cNvSpPr>
            <a:spLocks noGrp="1"/>
          </p:cNvSpPr>
          <p:nvPr>
            <p:ph type="title" idx="103" hasCustomPrompt="1"/>
          </p:nvPr>
        </p:nvSpPr>
        <p:spPr>
          <a:xfrm>
            <a:off x="274321" y="1600200"/>
            <a:ext cx="6117336" cy="1463040"/>
          </a:xfrm>
          <a:prstGeom prst="rect">
            <a:avLst/>
          </a:prstGeom>
          <a:noFill/>
          <a:ln/>
        </p:spPr>
        <p:txBody>
          <a:bodyPr wrap="square" rtlCol="0" anchor="b"/>
          <a:lstStyle>
            <a:lvl1pPr marL="0" indent="0" algn="l">
              <a:lnSpc>
                <a:spcPct val="90000"/>
              </a:lnSpc>
              <a:spcBef>
                <a:spcPts val="0"/>
              </a:spcBef>
              <a:buNone/>
              <a:defRPr lang="en-US" sz="6000" i="0" spc="-240" dirty="0">
                <a:solidFill>
                  <a:srgbClr val="1A1A1A"/>
                </a:solidFill>
                <a:latin typeface="Segoe Sans Display"/>
                <a:ea typeface="Segoe Sans Display"/>
                <a:cs typeface="Segoe Sans Display"/>
              </a:defRPr>
            </a:lvl1pPr>
          </a:lstStyle>
          <a:p>
            <a:pPr marL="0" indent="0" algn="l">
              <a:lnSpc>
                <a:spcPct val="90000"/>
              </a:lnSpc>
              <a:spcBef>
                <a:spcPts val="0"/>
              </a:spcBef>
              <a:buNone/>
            </a:pPr>
            <a:r>
              <a:rPr lang="en-US" sz="6000" i="0" spc="-240">
                <a:solidFill>
                  <a:srgbClr val="1A1A1A"/>
                </a:solidFill>
                <a:latin typeface="Segoe Sans Display"/>
                <a:ea typeface="Segoe Sans Display"/>
                <a:cs typeface="Segoe Sans Display"/>
              </a:rPr>
              <a:t>Document title</a:t>
            </a:r>
            <a:endParaRPr lang="en-US" sz="6000" spc="-240"/>
          </a:p>
        </p:txBody>
      </p:sp>
      <p:sp>
        <p:nvSpPr>
          <p:cNvPr id="3" name="Text 2">
            <a:extLst>
              <a:ext uri="{FF2B5EF4-FFF2-40B4-BE49-F238E27FC236}">
                <a16:creationId xmlns:a16="http://schemas.microsoft.com/office/drawing/2014/main" id="{7A295AF1-4864-EDFD-FC66-44AA60524D13}"/>
              </a:ext>
            </a:extLst>
          </p:cNvPr>
          <p:cNvSpPr>
            <a:spLocks noGrp="1"/>
          </p:cNvSpPr>
          <p:nvPr>
            <p:ph type="body" idx="104" hasCustomPrompt="1"/>
          </p:nvPr>
        </p:nvSpPr>
        <p:spPr>
          <a:xfrm>
            <a:off x="274321" y="3079750"/>
            <a:ext cx="6117336" cy="1280160"/>
          </a:xfrm>
          <a:prstGeom prst="rect">
            <a:avLst/>
          </a:prstGeom>
          <a:noFill/>
          <a:ln/>
        </p:spPr>
        <p:txBody>
          <a:bodyPr wrap="square" rtlCol="0" anchor="t"/>
          <a:lstStyle>
            <a:lvl1pPr marL="0" indent="0" algn="l">
              <a:lnSpc>
                <a:spcPct val="90000"/>
              </a:lnSpc>
              <a:spcBef>
                <a:spcPts val="0"/>
              </a:spcBef>
              <a:buNone/>
              <a:defRPr lang="en-US" sz="5000" b="0" i="1" spc="-200" dirty="0">
                <a:solidFill>
                  <a:srgbClr val="1A1A1A"/>
                </a:solidFill>
                <a:latin typeface="Segoe Serif Display" pitchFamily="2" charset="0"/>
                <a:ea typeface="Segoe Serif Display" pitchFamily="2" charset="0"/>
                <a:cs typeface="Segoe Serif Display" pitchFamily="2" charset="0"/>
              </a:defRPr>
            </a:lvl1pPr>
          </a:lstStyle>
          <a:p>
            <a:pPr marL="0" indent="0" algn="l">
              <a:lnSpc>
                <a:spcPct val="90000"/>
              </a:lnSpc>
              <a:spcBef>
                <a:spcPts val="0"/>
              </a:spcBef>
              <a:buNone/>
            </a:pPr>
            <a:r>
              <a:rPr lang="en-US" sz="5000" i="1" spc="-200">
                <a:solidFill>
                  <a:srgbClr val="1A1A1A"/>
                </a:solidFill>
                <a:latin typeface="Segoe Serif Display"/>
                <a:ea typeface="Segoe Serif Display"/>
                <a:cs typeface="Segoe Serif Display"/>
              </a:rPr>
              <a:t>Emphasis line</a:t>
            </a:r>
            <a:endParaRPr lang="en-US" sz="5000" spc="-200"/>
          </a:p>
        </p:txBody>
      </p:sp>
    </p:spTree>
    <p:extLst>
      <p:ext uri="{BB962C8B-B14F-4D97-AF65-F5344CB8AC3E}">
        <p14:creationId xmlns:p14="http://schemas.microsoft.com/office/powerpoint/2010/main" val="15062712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C67B1-67CB-4F2C-92B6-B882C1787E6D}"/>
              </a:ext>
            </a:extLst>
          </p:cNvPr>
          <p:cNvSpPr>
            <a:spLocks noGrp="1"/>
          </p:cNvSpPr>
          <p:nvPr>
            <p:ph type="title"/>
          </p:nvPr>
        </p:nvSpPr>
        <p:spPr>
          <a:xfrm>
            <a:off x="274319" y="354612"/>
            <a:ext cx="11643043" cy="492443"/>
          </a:xfrm>
          <a:prstGeom prst="rect">
            <a:avLst/>
          </a:prstGeom>
        </p:spPr>
        <p:txBody>
          <a:bodyPr lIns="0" tIns="0" rIns="0" bIns="0">
            <a:spAutoFit/>
          </a:bodyPr>
          <a:lstStyle>
            <a:lvl1pPr algn="l">
              <a:lnSpc>
                <a:spcPct val="100000"/>
              </a:lnSpc>
              <a:defRPr sz="3200" spc="0">
                <a:solidFill>
                  <a:schemeClr val="tx1"/>
                </a:solidFill>
                <a:latin typeface="+mj-lt"/>
              </a:defRPr>
            </a:lvl1pPr>
          </a:lstStyle>
          <a:p>
            <a:r>
              <a:rPr lang="en-GB"/>
              <a:t>Click to edit Master title style</a:t>
            </a:r>
            <a:endParaRPr lang="en-US"/>
          </a:p>
        </p:txBody>
      </p:sp>
    </p:spTree>
    <p:extLst>
      <p:ext uri="{BB962C8B-B14F-4D97-AF65-F5344CB8AC3E}">
        <p14:creationId xmlns:p14="http://schemas.microsoft.com/office/powerpoint/2010/main" val="2182150093"/>
      </p:ext>
    </p:extLst>
  </p:cSld>
  <p:clrMapOvr>
    <a:masterClrMapping/>
  </p:clrMapOvr>
  <p:extLst>
    <p:ext uri="{DCECCB84-F9BA-43D5-87BE-67443E8EF086}">
      <p15:sldGuideLst xmlns:p15="http://schemas.microsoft.com/office/powerpoint/2012/main">
        <p15:guide id="1">
          <p15:clr>
            <a:srgbClr val="FBAE40"/>
          </p15:clr>
        </p15:guide>
        <p15:guide id="2" pos="7680">
          <p15:clr>
            <a:srgbClr val="FBAE40"/>
          </p15:clr>
        </p15:guide>
        <p15:guide id="3" pos="172">
          <p15:clr>
            <a:srgbClr val="FBAE40"/>
          </p15:clr>
        </p15:guide>
        <p15:guide id="4" pos="3768">
          <p15:clr>
            <a:srgbClr val="FBAE40"/>
          </p15:clr>
        </p15:guide>
        <p15:guide id="5" pos="3912">
          <p15:clr>
            <a:srgbClr val="FBAE40"/>
          </p15:clr>
        </p15:guide>
        <p15:guide id="6" pos="7507">
          <p15:clr>
            <a:srgbClr val="FBAE40"/>
          </p15:clr>
        </p15:guide>
        <p15:guide id="8" orient="horz" pos="4320">
          <p15:clr>
            <a:srgbClr val="FBAE40"/>
          </p15:clr>
        </p15:guide>
        <p15:guide id="9" orient="horz" pos="244">
          <p15:clr>
            <a:srgbClr val="FBAE40"/>
          </p15:clr>
        </p15:guide>
        <p15:guide id="10" orient="horz" pos="2124">
          <p15:clr>
            <a:srgbClr val="FBAE40"/>
          </p15:clr>
        </p15:guide>
        <p15:guide id="11" orient="horz" pos="2268">
          <p15:clr>
            <a:srgbClr val="FBAE40"/>
          </p15:clr>
        </p15:guide>
        <p15:guide id="12" orient="horz" pos="4147">
          <p15:clr>
            <a:srgbClr val="FBAE40"/>
          </p15:clr>
        </p15:guide>
        <p15:guide id="13" orient="horz" pos="3984">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Product Layout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C67B1-67CB-4F2C-92B6-B882C1787E6D}"/>
              </a:ext>
            </a:extLst>
          </p:cNvPr>
          <p:cNvSpPr>
            <a:spLocks noGrp="1"/>
          </p:cNvSpPr>
          <p:nvPr>
            <p:ph type="title"/>
          </p:nvPr>
        </p:nvSpPr>
        <p:spPr>
          <a:xfrm>
            <a:off x="274319" y="354612"/>
            <a:ext cx="11643043" cy="492443"/>
          </a:xfrm>
          <a:prstGeom prst="rect">
            <a:avLst/>
          </a:prstGeom>
        </p:spPr>
        <p:txBody>
          <a:bodyPr lIns="0" tIns="0" rIns="0" bIns="0">
            <a:spAutoFit/>
          </a:bodyPr>
          <a:lstStyle>
            <a:lvl1pPr algn="l">
              <a:lnSpc>
                <a:spcPct val="100000"/>
              </a:lnSpc>
              <a:defRPr sz="3200" spc="0">
                <a:solidFill>
                  <a:schemeClr val="tx1"/>
                </a:solidFill>
                <a:latin typeface="+mj-lt"/>
              </a:defRPr>
            </a:lvl1pPr>
          </a:lstStyle>
          <a:p>
            <a:r>
              <a:rPr lang="en-GB"/>
              <a:t>Click to edit Master title style</a:t>
            </a:r>
            <a:endParaRPr lang="en-US"/>
          </a:p>
        </p:txBody>
      </p:sp>
      <p:sp>
        <p:nvSpPr>
          <p:cNvPr id="4" name="Text Placeholder 3">
            <a:extLst>
              <a:ext uri="{FF2B5EF4-FFF2-40B4-BE49-F238E27FC236}">
                <a16:creationId xmlns:a16="http://schemas.microsoft.com/office/drawing/2014/main" id="{960A068F-4FEC-50C4-0FC3-1A2964BF87E9}"/>
              </a:ext>
            </a:extLst>
          </p:cNvPr>
          <p:cNvSpPr>
            <a:spLocks noGrp="1"/>
          </p:cNvSpPr>
          <p:nvPr>
            <p:ph type="body" sz="quarter" idx="10"/>
          </p:nvPr>
        </p:nvSpPr>
        <p:spPr>
          <a:xfrm>
            <a:off x="274319" y="994333"/>
            <a:ext cx="11643043" cy="307777"/>
          </a:xfrm>
          <a:prstGeom prst="rect">
            <a:avLst/>
          </a:prstGeom>
        </p:spPr>
        <p:txBody>
          <a:bodyPr wrap="square" lIns="0" tIns="0" rIns="0" bIns="0">
            <a:spAutoFit/>
          </a:bodyPr>
          <a:lstStyle>
            <a:lvl1pPr marL="0" indent="0">
              <a:buNone/>
              <a:defRPr sz="2000">
                <a:latin typeface="+mn-lt"/>
                <a:ea typeface="Sans Serif Collection" panose="020B0502040504020204" pitchFamily="34" charset="0"/>
                <a:cs typeface="Sans Serif Collection" panose="020B0502040504020204" pitchFamily="34" charset="0"/>
              </a:defRPr>
            </a:lvl1pPr>
          </a:lstStyle>
          <a:p>
            <a:pPr lvl="0"/>
            <a:endParaRPr lang="en-IN"/>
          </a:p>
        </p:txBody>
      </p:sp>
    </p:spTree>
    <p:extLst>
      <p:ext uri="{BB962C8B-B14F-4D97-AF65-F5344CB8AC3E}">
        <p14:creationId xmlns:p14="http://schemas.microsoft.com/office/powerpoint/2010/main" val="505654478"/>
      </p:ext>
    </p:extLst>
  </p:cSld>
  <p:clrMapOvr>
    <a:masterClrMapping/>
  </p:clrMapOvr>
  <p:extLst>
    <p:ext uri="{DCECCB84-F9BA-43D5-87BE-67443E8EF086}">
      <p15:sldGuideLst xmlns:p15="http://schemas.microsoft.com/office/powerpoint/2012/main">
        <p15:guide id="1">
          <p15:clr>
            <a:srgbClr val="FBAE40"/>
          </p15:clr>
        </p15:guide>
        <p15:guide id="2" pos="7680">
          <p15:clr>
            <a:srgbClr val="FBAE40"/>
          </p15:clr>
        </p15:guide>
        <p15:guide id="3" pos="172">
          <p15:clr>
            <a:srgbClr val="FBAE40"/>
          </p15:clr>
        </p15:guide>
        <p15:guide id="4" pos="3768">
          <p15:clr>
            <a:srgbClr val="FBAE40"/>
          </p15:clr>
        </p15:guide>
        <p15:guide id="5" pos="3912">
          <p15:clr>
            <a:srgbClr val="FBAE40"/>
          </p15:clr>
        </p15:guide>
        <p15:guide id="6" pos="7507">
          <p15:clr>
            <a:srgbClr val="FBAE40"/>
          </p15:clr>
        </p15:guide>
        <p15:guide id="8" orient="horz" pos="4320">
          <p15:clr>
            <a:srgbClr val="FBAE40"/>
          </p15:clr>
        </p15:guide>
        <p15:guide id="9" orient="horz" pos="244">
          <p15:clr>
            <a:srgbClr val="FBAE40"/>
          </p15:clr>
        </p15:guide>
        <p15:guide id="10" orient="horz" pos="2124">
          <p15:clr>
            <a:srgbClr val="FBAE40"/>
          </p15:clr>
        </p15:guide>
        <p15:guide id="11" orient="horz" pos="2268">
          <p15:clr>
            <a:srgbClr val="FBAE40"/>
          </p15:clr>
        </p15:guide>
        <p15:guide id="12" orient="horz" pos="4147">
          <p15:clr>
            <a:srgbClr val="FBAE40"/>
          </p15:clr>
        </p15:guide>
        <p15:guide id="13" orient="horz" pos="3984">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Outlook">
    <p:bg>
      <p:bgPr>
        <a:solidFill>
          <a:schemeClr val="bg1"/>
        </a:solidFill>
        <a:effectLst/>
      </p:bgPr>
    </p:bg>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A5822B29-487A-6C56-2B06-B1D1A5EFDA1B}"/>
              </a:ext>
            </a:extLst>
          </p:cNvPr>
          <p:cNvPicPr>
            <a:picLocks noChangeAspect="1"/>
          </p:cNvPicPr>
          <p:nvPr userDrawn="1"/>
        </p:nvPicPr>
        <p:blipFill rotWithShape="1">
          <a:blip r:embed="rId2">
            <a:alphaModFix amt="40000"/>
            <a:extLst>
              <a:ext uri="{28A0092B-C50C-407E-A947-70E740481C1C}">
                <a14:useLocalDpi xmlns:a14="http://schemas.microsoft.com/office/drawing/2010/main" val="0"/>
              </a:ext>
            </a:extLst>
          </a:blip>
          <a:srcRect/>
          <a:stretch>
            <a:fillRect/>
          </a:stretch>
        </p:blipFill>
        <p:spPr>
          <a:xfrm flipH="1">
            <a:off x="0" y="0"/>
            <a:ext cx="12192000" cy="6858000"/>
          </a:xfrm>
          <a:custGeom>
            <a:avLst/>
            <a:gdLst>
              <a:gd name="csX0" fmla="*/ 0 w 12192000"/>
              <a:gd name="csY0" fmla="*/ 0 h 6858000"/>
              <a:gd name="csX1" fmla="*/ 12192000 w 12192000"/>
              <a:gd name="csY1" fmla="*/ 0 h 6858000"/>
              <a:gd name="csX2" fmla="*/ 12192000 w 12192000"/>
              <a:gd name="csY2" fmla="*/ 6858000 h 6858000"/>
              <a:gd name="csX3" fmla="*/ 0 w 12192000"/>
              <a:gd name="csY3" fmla="*/ 6858000 h 6858000"/>
            </a:gdLst>
            <a:ahLst/>
            <a:cxnLst>
              <a:cxn ang="0">
                <a:pos x="csX0" y="csY0"/>
              </a:cxn>
              <a:cxn ang="0">
                <a:pos x="csX1" y="csY1"/>
              </a:cxn>
              <a:cxn ang="0">
                <a:pos x="csX2" y="csY2"/>
              </a:cxn>
              <a:cxn ang="0">
                <a:pos x="csX3" y="csY3"/>
              </a:cxn>
            </a:cxnLst>
            <a:rect l="l" t="t" r="r" b="b"/>
            <a:pathLst>
              <a:path w="12192000" h="6858000">
                <a:moveTo>
                  <a:pt x="0" y="0"/>
                </a:moveTo>
                <a:lnTo>
                  <a:pt x="12192000" y="0"/>
                </a:lnTo>
                <a:lnTo>
                  <a:pt x="12192000" y="6858000"/>
                </a:lnTo>
                <a:lnTo>
                  <a:pt x="0" y="6858000"/>
                </a:lnTo>
                <a:close/>
              </a:path>
            </a:pathLst>
          </a:custGeom>
        </p:spPr>
      </p:pic>
      <p:pic>
        <p:nvPicPr>
          <p:cNvPr id="19" name="Picture 18">
            <a:extLst>
              <a:ext uri="{FF2B5EF4-FFF2-40B4-BE49-F238E27FC236}">
                <a16:creationId xmlns:a16="http://schemas.microsoft.com/office/drawing/2014/main" id="{FFF0B30D-962A-4ADB-1EE2-FDDD39C63975}"/>
              </a:ext>
            </a:extLst>
          </p:cNvPr>
          <p:cNvPicPr>
            <a:picLocks noChangeAspect="1"/>
          </p:cNvPicPr>
          <p:nvPr userDrawn="1"/>
        </p:nvPicPr>
        <p:blipFill rotWithShape="1">
          <a:blip r:embed="rId3">
            <a:extLst>
              <a:ext uri="{28A0092B-C50C-407E-A947-70E740481C1C}">
                <a14:useLocalDpi xmlns:a14="http://schemas.microsoft.com/office/drawing/2010/main"/>
              </a:ext>
            </a:extLst>
          </a:blip>
          <a:srcRect l="23708" t="38367" r="28543" b="19915"/>
          <a:stretch>
            <a:fillRect/>
          </a:stretch>
        </p:blipFill>
        <p:spPr>
          <a:xfrm>
            <a:off x="274320" y="1135877"/>
            <a:ext cx="11643043" cy="5722125"/>
          </a:xfrm>
          <a:custGeom>
            <a:avLst/>
            <a:gdLst>
              <a:gd name="csX0" fmla="*/ 216004 w 11643043"/>
              <a:gd name="csY0" fmla="*/ 0 h 5722125"/>
              <a:gd name="csX1" fmla="*/ 11427039 w 11643043"/>
              <a:gd name="csY1" fmla="*/ 0 h 5722125"/>
              <a:gd name="csX2" fmla="*/ 11643043 w 11643043"/>
              <a:gd name="csY2" fmla="*/ 216004 h 5722125"/>
              <a:gd name="csX3" fmla="*/ 11643043 w 11643043"/>
              <a:gd name="csY3" fmla="*/ 5722125 h 5722125"/>
              <a:gd name="csX4" fmla="*/ 0 w 11643043"/>
              <a:gd name="csY4" fmla="*/ 5722125 h 5722125"/>
              <a:gd name="csX5" fmla="*/ 0 w 11643043"/>
              <a:gd name="csY5" fmla="*/ 216004 h 5722125"/>
              <a:gd name="csX6" fmla="*/ 216004 w 11643043"/>
              <a:gd name="csY6" fmla="*/ 0 h 572212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643043" h="5722125">
                <a:moveTo>
                  <a:pt x="216004" y="0"/>
                </a:moveTo>
                <a:lnTo>
                  <a:pt x="11427039" y="0"/>
                </a:lnTo>
                <a:cubicBezTo>
                  <a:pt x="11546335" y="0"/>
                  <a:pt x="11643043" y="96708"/>
                  <a:pt x="11643043" y="216004"/>
                </a:cubicBezTo>
                <a:lnTo>
                  <a:pt x="11643043" y="5722125"/>
                </a:lnTo>
                <a:lnTo>
                  <a:pt x="0" y="5722125"/>
                </a:lnTo>
                <a:lnTo>
                  <a:pt x="0" y="216004"/>
                </a:lnTo>
                <a:cubicBezTo>
                  <a:pt x="0" y="96708"/>
                  <a:pt x="96708" y="0"/>
                  <a:pt x="216004" y="0"/>
                </a:cubicBezTo>
                <a:close/>
              </a:path>
            </a:pathLst>
          </a:custGeom>
        </p:spPr>
      </p:pic>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274319" y="354612"/>
            <a:ext cx="11643043" cy="566928"/>
          </a:xfrm>
          <a:prstGeom prst="rect">
            <a:avLst/>
          </a:prstGeom>
        </p:spPr>
        <p:txBody>
          <a:bodyPr lIns="0" tIns="0" rIns="0" bIns="0">
            <a:spAutoFit/>
          </a:bodyPr>
          <a:lstStyle>
            <a:lvl1pPr algn="l" defTabSz="932742" rtl="0" eaLnBrk="1" latinLnBrk="0" hangingPunct="1">
              <a:lnSpc>
                <a:spcPct val="100000"/>
              </a:lnSpc>
              <a:spcBef>
                <a:spcPct val="0"/>
              </a:spcBef>
              <a:buNone/>
              <a:defRPr lang="en-US" sz="3200" spc="0" dirty="0">
                <a:latin typeface="+mj-lt"/>
              </a:defRPr>
            </a:lvl1pPr>
          </a:lstStyle>
          <a:p>
            <a:pPr lvl="0" algn="l">
              <a:lnSpc>
                <a:spcPct val="100000"/>
              </a:lnSpc>
            </a:pPr>
            <a:r>
              <a:rPr lang="en-US"/>
              <a:t>Click to edit Master title style</a:t>
            </a:r>
          </a:p>
        </p:txBody>
      </p:sp>
      <p:pic>
        <p:nvPicPr>
          <p:cNvPr id="20" name="Outlook icon" descr="Microsoft Outlook app icon">
            <a:extLst>
              <a:ext uri="{FF2B5EF4-FFF2-40B4-BE49-F238E27FC236}">
                <a16:creationId xmlns:a16="http://schemas.microsoft.com/office/drawing/2014/main" id="{CBEB1E14-E02A-B930-374E-A66B5CCA63C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381186" y="345940"/>
            <a:ext cx="536175" cy="509786"/>
          </a:xfrm>
          <a:prstGeom prst="rect">
            <a:avLst/>
          </a:prstGeom>
        </p:spPr>
      </p:pic>
      <p:sp>
        <p:nvSpPr>
          <p:cNvPr id="6" name="Rectangle: Rounded Corners 5">
            <a:extLst>
              <a:ext uri="{FF2B5EF4-FFF2-40B4-BE49-F238E27FC236}">
                <a16:creationId xmlns:a16="http://schemas.microsoft.com/office/drawing/2014/main" id="{EDB90975-0F9E-1D0E-5130-4960613F93CC}"/>
              </a:ext>
            </a:extLst>
          </p:cNvPr>
          <p:cNvSpPr/>
          <p:nvPr userDrawn="1"/>
        </p:nvSpPr>
        <p:spPr bwMode="auto">
          <a:xfrm>
            <a:off x="4724149" y="1276151"/>
            <a:ext cx="7056984" cy="4095948"/>
          </a:xfrm>
          <a:prstGeom prst="roundRect">
            <a:avLst>
              <a:gd name="adj" fmla="val 2703"/>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7" name="Text Placeholder 6">
            <a:extLst>
              <a:ext uri="{FF2B5EF4-FFF2-40B4-BE49-F238E27FC236}">
                <a16:creationId xmlns:a16="http://schemas.microsoft.com/office/drawing/2014/main" id="{3B7032B1-B3B0-EB4B-371E-CE6DFFAB80F2}"/>
              </a:ext>
            </a:extLst>
          </p:cNvPr>
          <p:cNvSpPr>
            <a:spLocks noGrp="1"/>
          </p:cNvSpPr>
          <p:nvPr>
            <p:ph type="body" sz="quarter" idx="10"/>
          </p:nvPr>
        </p:nvSpPr>
        <p:spPr>
          <a:xfrm>
            <a:off x="410547" y="1276152"/>
            <a:ext cx="4085253" cy="4718248"/>
          </a:xfrm>
          <a:prstGeom prst="roundRect">
            <a:avLst>
              <a:gd name="adj" fmla="val 3517"/>
            </a:avLst>
          </a:prstGeom>
          <a:solidFill>
            <a:schemeClr val="bg1"/>
          </a:solidFill>
          <a:effectLst>
            <a:outerShdw blurRad="25400" dist="38100" dir="2700000" algn="ctr" rotWithShape="0">
              <a:prstClr val="black">
                <a:alpha val="10000"/>
              </a:prstClr>
            </a:outerShdw>
          </a:effectLst>
        </p:spPr>
        <p:txBody>
          <a:bodyPr wrap="square" lIns="91440" tIns="91440" rIns="91440" bIns="45720">
            <a:noAutofit/>
          </a:bodyPr>
          <a:lstStyle>
            <a:lvl1pPr algn="l">
              <a:buNone/>
              <a:defRPr sz="1400">
                <a:latin typeface="Segoe Sans Display Semibold" pitchFamily="2" charset="0"/>
                <a:cs typeface="Segoe Sans Display Semibold" pitchFamily="2" charset="0"/>
              </a:defRPr>
            </a:lvl1pPr>
            <a:lvl2pPr algn="l">
              <a:defRPr>
                <a:latin typeface="+mn-lt"/>
              </a:defRPr>
            </a:lvl2pPr>
            <a:lvl3pPr algn="l">
              <a:defRPr>
                <a:latin typeface="+mn-lt"/>
              </a:defRPr>
            </a:lvl3pPr>
            <a:lvl4pPr algn="l">
              <a:defRPr>
                <a:latin typeface="+mn-lt"/>
              </a:defRPr>
            </a:lvl4pPr>
            <a:lvl5pPr algn="l">
              <a:defRPr>
                <a:latin typeface="+mn-lt"/>
              </a:defRPr>
            </a:lvl5pPr>
          </a:lstStyle>
          <a:p>
            <a:pPr lvl="0"/>
            <a:endParaRPr lang="en-IN"/>
          </a:p>
        </p:txBody>
      </p:sp>
      <p:sp>
        <p:nvSpPr>
          <p:cNvPr id="9" name="Picture Placeholder 23">
            <a:extLst>
              <a:ext uri="{FF2B5EF4-FFF2-40B4-BE49-F238E27FC236}">
                <a16:creationId xmlns:a16="http://schemas.microsoft.com/office/drawing/2014/main" id="{EF763B98-51EA-BB0A-3F96-72C8B68886CD}"/>
              </a:ext>
            </a:extLst>
          </p:cNvPr>
          <p:cNvSpPr>
            <a:spLocks noGrp="1"/>
          </p:cNvSpPr>
          <p:nvPr>
            <p:ph type="pic" sz="quarter" idx="11"/>
          </p:nvPr>
        </p:nvSpPr>
        <p:spPr>
          <a:xfrm>
            <a:off x="4864425" y="1416426"/>
            <a:ext cx="6776432" cy="3815398"/>
          </a:xfrm>
          <a:prstGeom prst="rect">
            <a:avLst/>
          </a:prstGeom>
          <a:solidFill>
            <a:schemeClr val="bg1"/>
          </a:solidFill>
        </p:spPr>
        <p:txBody>
          <a:bodyPr/>
          <a:lstStyle/>
          <a:p>
            <a:endParaRPr lang="en-IN"/>
          </a:p>
        </p:txBody>
      </p:sp>
    </p:spTree>
    <p:extLst>
      <p:ext uri="{BB962C8B-B14F-4D97-AF65-F5344CB8AC3E}">
        <p14:creationId xmlns:p14="http://schemas.microsoft.com/office/powerpoint/2010/main" val="15047323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274320" y="187452"/>
            <a:ext cx="411480" cy="219456"/>
          </a:xfrm>
          <a:prstGeom prst="rect">
            <a:avLst/>
          </a:prstGeom>
          <a:extLst>
            <a:ext uri="{C572A759-6A51-4108-AA02-DFA0A04FC94B}">
              <ma14:wrappingTextBoxFlag xmlns="" xmlns:ma14="http://schemas.microsoft.com/office/mac/drawingml/2011/main" val="0"/>
            </a:ext>
          </a:extLst>
        </p:spPr>
        <p:txBody>
          <a:bodyPr lIns="0" tIns="0" rIns="0" bIns="0" anchor="ctr"/>
          <a:lstStyle>
            <a:lvl1pPr>
              <a:defRPr sz="900">
                <a:solidFill>
                  <a:srgbClr val="1A1A1A"/>
                </a:solidFill>
                <a:latin typeface="Segoe Sans Display"/>
                <a:ea typeface="Segoe Sans Display"/>
                <a:cs typeface="Segoe Sans Display"/>
              </a:defRPr>
            </a:lvl1pPr>
          </a:lstStyle>
          <a:p>
            <a:pPr algn="l"/>
            <a:fld id="{F7021451-1387-4CA6-816F-3879F97B5CBC}" type="slidenum">
              <a:rPr lang="en-US" b="0"/>
              <a:t>‹#›</a:t>
            </a:fld>
            <a:endParaRPr lang="en-US"/>
          </a:p>
        </p:txBody>
      </p:sp>
    </p:spTree>
    <p:extLst>
      <p:ext uri="{BB962C8B-B14F-4D97-AF65-F5344CB8AC3E}">
        <p14:creationId xmlns:p14="http://schemas.microsoft.com/office/powerpoint/2010/main" val="3292520793"/>
      </p:ext>
    </p:extLst>
  </p:cSld>
  <p:clrMap bg1="lt1" tx1="dk1" bg2="lt2" tx2="dk2" accent1="accent1" accent2="accent2" accent3="accent3" accent4="accent4" accent5="accent5" accent6="accent6" hlink="hlink" folHlink="folHlink"/>
  <p:sldLayoutIdLst>
    <p:sldLayoutId id="2147483821" r:id="rId1"/>
    <p:sldLayoutId id="2147483822" r:id="rId2"/>
    <p:sldLayoutId id="2147483823" r:id="rId3"/>
    <p:sldLayoutId id="2147483824" r:id="rId4"/>
    <p:sldLayoutId id="2147483825" r:id="rId5"/>
    <p:sldLayoutId id="2147483826" r:id="rId6"/>
    <p:sldLayoutId id="2147483827" r:id="rId7"/>
    <p:sldLayoutId id="2147483828" r:id="rId8"/>
    <p:sldLayoutId id="2147483829" r:id="rId9"/>
    <p:sldLayoutId id="2147483830" r:id="rId10"/>
    <p:sldLayoutId id="2147483831" r:id="rId11"/>
    <p:sldLayoutId id="2147483832" r:id="rId12"/>
    <p:sldLayoutId id="2147483833" r:id="rId13"/>
    <p:sldLayoutId id="2147483834" r:id="rId14"/>
    <p:sldLayoutId id="2147483835" r:id="rId15"/>
    <p:sldLayoutId id="2147483836" r:id="rId16"/>
    <p:sldLayoutId id="2147483838" r:id="rId17"/>
    <p:sldLayoutId id="2147483837" r:id="rId18"/>
  </p:sldLayoutIdLst>
  <p:hf sldNum="0" hdr="0" ftr="0" dt="0"/>
  <p:txStyles>
    <p:titleStyle>
      <a:lvl1pPr algn="ctr" defTabSz="914400" rtl="0" eaLnBrk="1" latinLnBrk="0" hangingPunct="1">
        <a:lnSpc>
          <a:spcPct val="90000"/>
        </a:lnSpc>
        <a:spcBef>
          <a:spcPct val="0"/>
        </a:spcBef>
        <a:buNone/>
        <a:defRPr sz="4400" kern="1200" spc="-176">
          <a:solidFill>
            <a:schemeClr val="tx1"/>
          </a:solidFill>
          <a:latin typeface="Segoe Sans Display"/>
          <a:ea typeface="Segoe Sans Display"/>
          <a:cs typeface="Segoe Sans Display"/>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Segoe Sans Display"/>
          <a:ea typeface="Segoe Sans Display"/>
          <a:cs typeface="Segoe Sans Display"/>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Segoe Sans Display"/>
          <a:ea typeface="Segoe Sans Display"/>
          <a:cs typeface="Segoe Sans Display"/>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Segoe Sans Display"/>
          <a:ea typeface="Segoe Sans Display"/>
          <a:cs typeface="Segoe Sans Display"/>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Segoe Sans Display"/>
          <a:ea typeface="Segoe Sans Display"/>
          <a:cs typeface="Segoe Sans Display"/>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Segoe Sans Display"/>
          <a:ea typeface="Segoe Sans Display"/>
          <a:cs typeface="Segoe Sans Display"/>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Segoe Sans Display"/>
          <a:ea typeface="Segoe Sans Display"/>
          <a:cs typeface="Segoe Sans Display"/>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Segoe Sans Display"/>
          <a:ea typeface="Segoe Sans Display"/>
          <a:cs typeface="Segoe Sans Display"/>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Segoe Sans Display"/>
          <a:ea typeface="Segoe Sans Display"/>
          <a:cs typeface="Segoe Sans Display"/>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Segoe Sans Display"/>
          <a:ea typeface="Segoe Sans Display"/>
          <a:cs typeface="Segoe Sans Display"/>
        </a:defRPr>
      </a:lvl9pPr>
    </p:bodyStyle>
    <p:otherStyle>
      <a:defPPr>
        <a:defRPr lang="en-US">
          <a:latin typeface="Segoe Sans Display"/>
          <a:ea typeface="Segoe Sans Display"/>
          <a:cs typeface="Segoe Sans Display"/>
        </a:defRPr>
      </a:defPPr>
      <a:lvl1pPr marL="0" algn="l" defTabSz="914400" rtl="0" eaLnBrk="1" latinLnBrk="0" hangingPunct="1">
        <a:defRPr sz="1800" kern="1200">
          <a:solidFill>
            <a:schemeClr val="tx1"/>
          </a:solidFill>
          <a:latin typeface="Segoe Sans Display"/>
          <a:ea typeface="Segoe Sans Display"/>
          <a:cs typeface="Segoe Sans Display"/>
        </a:defRPr>
      </a:lvl1pPr>
      <a:lvl2pPr marL="457200" algn="l" defTabSz="914400" rtl="0" eaLnBrk="1" latinLnBrk="0" hangingPunct="1">
        <a:defRPr sz="1800" kern="1200">
          <a:solidFill>
            <a:schemeClr val="tx1"/>
          </a:solidFill>
          <a:latin typeface="Segoe Sans Display"/>
          <a:ea typeface="Segoe Sans Display"/>
          <a:cs typeface="Segoe Sans Display"/>
        </a:defRPr>
      </a:lvl2pPr>
      <a:lvl3pPr marL="914400" algn="l" defTabSz="914400" rtl="0" eaLnBrk="1" latinLnBrk="0" hangingPunct="1">
        <a:defRPr sz="1800" kern="1200">
          <a:solidFill>
            <a:schemeClr val="tx1"/>
          </a:solidFill>
          <a:latin typeface="Segoe Sans Display"/>
          <a:ea typeface="Segoe Sans Display"/>
          <a:cs typeface="Segoe Sans Display"/>
        </a:defRPr>
      </a:lvl3pPr>
      <a:lvl4pPr marL="1371600" algn="l" defTabSz="914400" rtl="0" eaLnBrk="1" latinLnBrk="0" hangingPunct="1">
        <a:defRPr sz="1800" kern="1200">
          <a:solidFill>
            <a:schemeClr val="tx1"/>
          </a:solidFill>
          <a:latin typeface="Segoe Sans Display"/>
          <a:ea typeface="Segoe Sans Display"/>
          <a:cs typeface="Segoe Sans Display"/>
        </a:defRPr>
      </a:lvl4pPr>
      <a:lvl5pPr marL="1828800" algn="l" defTabSz="914400" rtl="0" eaLnBrk="1" latinLnBrk="0" hangingPunct="1">
        <a:defRPr sz="1800" kern="1200">
          <a:solidFill>
            <a:schemeClr val="tx1"/>
          </a:solidFill>
          <a:latin typeface="Segoe Sans Display"/>
          <a:ea typeface="Segoe Sans Display"/>
          <a:cs typeface="Segoe Sans Display"/>
        </a:defRPr>
      </a:lvl5pPr>
      <a:lvl6pPr marL="2286000" algn="l" defTabSz="914400" rtl="0" eaLnBrk="1" latinLnBrk="0" hangingPunct="1">
        <a:defRPr sz="1800" kern="1200">
          <a:solidFill>
            <a:schemeClr val="tx1"/>
          </a:solidFill>
          <a:latin typeface="Segoe Sans Display"/>
          <a:ea typeface="Segoe Sans Display"/>
          <a:cs typeface="Segoe Sans Display"/>
        </a:defRPr>
      </a:lvl6pPr>
      <a:lvl7pPr marL="2743200" algn="l" defTabSz="914400" rtl="0" eaLnBrk="1" latinLnBrk="0" hangingPunct="1">
        <a:defRPr sz="1800" kern="1200">
          <a:solidFill>
            <a:schemeClr val="tx1"/>
          </a:solidFill>
          <a:latin typeface="Segoe Sans Display"/>
          <a:ea typeface="Segoe Sans Display"/>
          <a:cs typeface="Segoe Sans Display"/>
        </a:defRPr>
      </a:lvl7pPr>
      <a:lvl8pPr marL="3200400" algn="l" defTabSz="914400" rtl="0" eaLnBrk="1" latinLnBrk="0" hangingPunct="1">
        <a:defRPr sz="1800" kern="1200">
          <a:solidFill>
            <a:schemeClr val="tx1"/>
          </a:solidFill>
          <a:latin typeface="Segoe Sans Display"/>
          <a:ea typeface="Segoe Sans Display"/>
          <a:cs typeface="Segoe Sans Display"/>
        </a:defRPr>
      </a:lvl8pPr>
      <a:lvl9pPr marL="3657600" algn="l" defTabSz="914400" rtl="0" eaLnBrk="1" latinLnBrk="0" hangingPunct="1">
        <a:defRPr sz="1800" kern="1200">
          <a:solidFill>
            <a:schemeClr val="tx1"/>
          </a:solidFill>
          <a:latin typeface="Segoe Sans Display"/>
          <a:ea typeface="Segoe Sans Display"/>
          <a:cs typeface="Segoe Sans Display"/>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xml"/><Relationship Id="rId1" Type="http://schemas.openxmlformats.org/officeDocument/2006/relationships/slideLayout" Target="../slideLayouts/slideLayout16.xml"/><Relationship Id="rId4" Type="http://schemas.openxmlformats.org/officeDocument/2006/relationships/image" Target="../media/image20.png"/></Relationships>
</file>

<file path=ppt/slides/_rels/slide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16.xml"/><Relationship Id="rId4" Type="http://schemas.openxmlformats.org/officeDocument/2006/relationships/image" Target="../media/image23.png"/></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16.xml"/><Relationship Id="rId5" Type="http://schemas.openxmlformats.org/officeDocument/2006/relationships/image" Target="../media/image25.png"/><Relationship Id="rId4" Type="http://schemas.openxmlformats.org/officeDocument/2006/relationships/image" Target="../media/image24.png"/></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16.xml"/><Relationship Id="rId5" Type="http://schemas.openxmlformats.org/officeDocument/2006/relationships/image" Target="../media/image27.svg"/><Relationship Id="rId4" Type="http://schemas.openxmlformats.org/officeDocument/2006/relationships/hyperlink" Target="https://learn.microsoft.com/en-us/viva/engage/engage-365-copilot-adoption-platfor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16.xml"/><Relationship Id="rId4" Type="http://schemas.openxmlformats.org/officeDocument/2006/relationships/image" Target="../media/image28.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hyperlink" Target="https://learn.microsoft.com/en-us/viva/engage/ai-technology-with-viva-engage/agents-community-network-deployment-config" TargetMode="External"/><Relationship Id="rId2" Type="http://schemas.openxmlformats.org/officeDocument/2006/relationships/notesSlide" Target="../notesSlides/notesSlide9.xml"/><Relationship Id="rId1" Type="http://schemas.openxmlformats.org/officeDocument/2006/relationships/slideLayout" Target="../slideLayouts/slideLayout16.xml"/><Relationship Id="rId6" Type="http://schemas.openxmlformats.org/officeDocument/2006/relationships/hyperlink" Target="https://techcommunity.microsoft.com/blog/viva_engage_blog/introducing-agents-in-viva-engage-communities-your-ai-powered-community-expert/4454146" TargetMode="External"/><Relationship Id="rId5" Type="http://schemas.openxmlformats.org/officeDocument/2006/relationships/hyperlink" Target="https://demos.microsoft.com/microsoft/play/5147/agents-in-communities#/0/0" TargetMode="External"/><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16.xml"/><Relationship Id="rId4" Type="http://schemas.openxmlformats.org/officeDocument/2006/relationships/image" Target="../media/image30.gif"/></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16.xml"/><Relationship Id="rId6" Type="http://schemas.openxmlformats.org/officeDocument/2006/relationships/hyperlink" Target="https://review.learn.microsoft.com/en-us/viva/engage/engage-ai-summarization?branch=main&amp;branchFallbackFrom=pr-en-us-10300" TargetMode="External"/><Relationship Id="rId5" Type="http://schemas.openxmlformats.org/officeDocument/2006/relationships/hyperlink" Target="https://learn.microsoft.com/en-us/viva/engage/configure-microsoft-365-copilot-in-viva-engage" TargetMode="External"/><Relationship Id="rId4" Type="http://schemas.openxmlformats.org/officeDocument/2006/relationships/hyperlink" Target="https://support.microsoft.com/en-us/topic/get-started-with-microsoft-365-copilot-in-viva-engage-ce8356e4-39fb-4ec5-a791-18e1d24e2c1a"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4.xml"/><Relationship Id="rId1" Type="http://schemas.openxmlformats.org/officeDocument/2006/relationships/slideLayout" Target="../slideLayouts/slideLayout16.xml"/><Relationship Id="rId4" Type="http://schemas.openxmlformats.org/officeDocument/2006/relationships/image" Target="../media/image35.png"/></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5.xml"/><Relationship Id="rId1" Type="http://schemas.openxmlformats.org/officeDocument/2006/relationships/slideLayout" Target="../slideLayouts/slideLayout16.xml"/><Relationship Id="rId4" Type="http://schemas.openxmlformats.org/officeDocument/2006/relationships/image" Target="../media/image34.jpeg"/></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6.xml"/><Relationship Id="rId1" Type="http://schemas.openxmlformats.org/officeDocument/2006/relationships/slideLayout" Target="../slideLayouts/slideLayout16.xml"/><Relationship Id="rId4" Type="http://schemas.openxmlformats.org/officeDocument/2006/relationships/image" Target="../media/image34.jpeg"/></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7.xml"/><Relationship Id="rId1" Type="http://schemas.openxmlformats.org/officeDocument/2006/relationships/slideLayout" Target="../slideLayouts/slideLayout16.xml"/><Relationship Id="rId4" Type="http://schemas.openxmlformats.org/officeDocument/2006/relationships/image" Target="../media/image34.jpeg"/></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16.xml"/><Relationship Id="rId4" Type="http://schemas.openxmlformats.org/officeDocument/2006/relationships/image" Target="../media/image39.png"/></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16.xml"/><Relationship Id="rId5" Type="http://schemas.openxmlformats.org/officeDocument/2006/relationships/image" Target="../media/image41.png"/><Relationship Id="rId4" Type="http://schemas.openxmlformats.org/officeDocument/2006/relationships/image" Target="../media/image40.png"/></Relationships>
</file>

<file path=ppt/slides/_rels/slide20.xml.rels><?xml version="1.0" encoding="UTF-8" standalone="yes"?>
<Relationships xmlns="http://schemas.openxmlformats.org/package/2006/relationships"><Relationship Id="rId8" Type="http://schemas.openxmlformats.org/officeDocument/2006/relationships/hyperlink" Target="https://aka.ms/PromptGallery" TargetMode="External"/><Relationship Id="rId3" Type="http://schemas.openxmlformats.org/officeDocument/2006/relationships/image" Target="../media/image42.png"/><Relationship Id="rId7" Type="http://schemas.openxmlformats.org/officeDocument/2006/relationships/hyperlink" Target="https://learn.microsoft.com/en-us/viva/engage/engage-365-copilot-adoption-platform" TargetMode="External"/><Relationship Id="rId12" Type="http://schemas.openxmlformats.org/officeDocument/2006/relationships/hyperlink" Target="https://aka.ms/JoinYCCC" TargetMode="External"/><Relationship Id="rId2" Type="http://schemas.openxmlformats.org/officeDocument/2006/relationships/notesSlide" Target="../notesSlides/notesSlide20.xml"/><Relationship Id="rId1" Type="http://schemas.openxmlformats.org/officeDocument/2006/relationships/slideLayout" Target="../slideLayouts/slideLayout16.xml"/><Relationship Id="rId6" Type="http://schemas.openxmlformats.org/officeDocument/2006/relationships/hyperlink" Target="https://aka.ms/VivaEngage/eBook" TargetMode="External"/><Relationship Id="rId11" Type="http://schemas.openxmlformats.org/officeDocument/2006/relationships/hyperlink" Target="https://aka.ms/VivaEngage/Masterclass" TargetMode="External"/><Relationship Id="rId5" Type="http://schemas.openxmlformats.org/officeDocument/2006/relationships/hyperlink" Target="https://aka.ms/VivaEngageBlog" TargetMode="External"/><Relationship Id="rId10" Type="http://schemas.openxmlformats.org/officeDocument/2006/relationships/hyperlink" Target="https://adoption.microsoft.com/en-us/viva/engage/" TargetMode="External"/><Relationship Id="rId4" Type="http://schemas.openxmlformats.org/officeDocument/2006/relationships/image" Target="../media/image43.jpeg"/><Relationship Id="rId9" Type="http://schemas.openxmlformats.org/officeDocument/2006/relationships/hyperlink" Target="https://aka.ms/copilot/scenariolibrary"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23">
            <a:extLst>
              <a:ext uri="{FF2B5EF4-FFF2-40B4-BE49-F238E27FC236}">
                <a16:creationId xmlns:a16="http://schemas.microsoft.com/office/drawing/2014/main" id="{9284C91C-B026-CF73-B597-998B39A65C02}"/>
              </a:ext>
            </a:extLst>
          </p:cNvPr>
          <p:cNvSpPr>
            <a:spLocks noGrp="1"/>
          </p:cNvSpPr>
          <p:nvPr>
            <p:ph type="title" idx="103"/>
          </p:nvPr>
        </p:nvSpPr>
        <p:spPr>
          <a:xfrm>
            <a:off x="274638" y="1600200"/>
            <a:ext cx="4468812" cy="1463675"/>
          </a:xfrm>
        </p:spPr>
        <p:txBody>
          <a:bodyPr/>
          <a:lstStyle/>
          <a:p>
            <a:r>
              <a:rPr lang="en-IN" sz="5400"/>
              <a:t>AI, Copilot and Viva Engage</a:t>
            </a:r>
          </a:p>
        </p:txBody>
      </p:sp>
      <p:sp>
        <p:nvSpPr>
          <p:cNvPr id="5" name="Text Placeholder 4">
            <a:extLst>
              <a:ext uri="{FF2B5EF4-FFF2-40B4-BE49-F238E27FC236}">
                <a16:creationId xmlns:a16="http://schemas.microsoft.com/office/drawing/2014/main" id="{A515702A-C7FE-A66C-2573-A613120A4024}"/>
              </a:ext>
            </a:extLst>
          </p:cNvPr>
          <p:cNvSpPr>
            <a:spLocks noGrp="1"/>
          </p:cNvSpPr>
          <p:nvPr>
            <p:ph type="body" idx="104"/>
          </p:nvPr>
        </p:nvSpPr>
        <p:spPr>
          <a:xfrm>
            <a:off x="274638" y="3292475"/>
            <a:ext cx="4011612" cy="1279525"/>
          </a:xfrm>
        </p:spPr>
        <p:txBody>
          <a:bodyPr/>
          <a:lstStyle/>
          <a:p>
            <a:r>
              <a:rPr lang="en-US" sz="3600"/>
              <a:t>Drive Microsoft 365 Copilot adoption and utilize AI within Viva Engage</a:t>
            </a:r>
          </a:p>
        </p:txBody>
      </p:sp>
      <p:sp>
        <p:nvSpPr>
          <p:cNvPr id="9" name="Text Placeholder 8">
            <a:extLst>
              <a:ext uri="{FF2B5EF4-FFF2-40B4-BE49-F238E27FC236}">
                <a16:creationId xmlns:a16="http://schemas.microsoft.com/office/drawing/2014/main" id="{90DB6124-BC8A-6261-BF16-F69BB74E3857}"/>
              </a:ext>
            </a:extLst>
          </p:cNvPr>
          <p:cNvSpPr>
            <a:spLocks noGrp="1"/>
          </p:cNvSpPr>
          <p:nvPr>
            <p:ph type="body" idx="105"/>
          </p:nvPr>
        </p:nvSpPr>
        <p:spPr/>
        <p:txBody>
          <a:bodyPr/>
          <a:lstStyle/>
          <a:p>
            <a:endParaRPr lang="en-IN"/>
          </a:p>
        </p:txBody>
      </p:sp>
    </p:spTree>
    <p:extLst>
      <p:ext uri="{BB962C8B-B14F-4D97-AF65-F5344CB8AC3E}">
        <p14:creationId xmlns:p14="http://schemas.microsoft.com/office/powerpoint/2010/main" val="29655891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7C5FEA-D46F-3ADC-61A5-6C529EDE5421}"/>
            </a:ext>
          </a:extLst>
        </p:cNvPr>
        <p:cNvGrpSpPr/>
        <p:nvPr/>
      </p:nvGrpSpPr>
      <p:grpSpPr>
        <a:xfrm>
          <a:off x="0" y="0"/>
          <a:ext cx="0" cy="0"/>
          <a:chOff x="0" y="0"/>
          <a:chExt cx="0" cy="0"/>
        </a:xfrm>
      </p:grpSpPr>
      <p:pic>
        <p:nvPicPr>
          <p:cNvPr id="50" name="Picture 49">
            <a:extLst>
              <a:ext uri="{FF2B5EF4-FFF2-40B4-BE49-F238E27FC236}">
                <a16:creationId xmlns:a16="http://schemas.microsoft.com/office/drawing/2014/main" id="{26B5804F-FC91-6A63-1A29-7B8900C7AE1E}"/>
              </a:ext>
            </a:extLst>
          </p:cNvPr>
          <p:cNvPicPr>
            <a:picLocks/>
          </p:cNvPicPr>
          <p:nvPr/>
        </p:nvPicPr>
        <p:blipFill rotWithShape="1">
          <a:blip r:embed="rId3" cstate="screen">
            <a:extLst>
              <a:ext uri="{28A0092B-C50C-407E-A947-70E740481C1C}">
                <a14:useLocalDpi xmlns:a14="http://schemas.microsoft.com/office/drawing/2010/main"/>
              </a:ext>
            </a:extLst>
          </a:blip>
          <a:stretch>
            <a:fillRect/>
          </a:stretch>
        </p:blipFill>
        <p:spPr>
          <a:xfrm>
            <a:off x="0" y="753673"/>
            <a:ext cx="9512274" cy="5350654"/>
          </a:xfrm>
          <a:prstGeom prst="rect">
            <a:avLst/>
          </a:prstGeom>
        </p:spPr>
      </p:pic>
      <p:sp>
        <p:nvSpPr>
          <p:cNvPr id="42" name="Rounded Rectangle 80">
            <a:extLst>
              <a:ext uri="{FF2B5EF4-FFF2-40B4-BE49-F238E27FC236}">
                <a16:creationId xmlns:a16="http://schemas.microsoft.com/office/drawing/2014/main" id="{F0516AD5-3BCE-C9A6-8931-B312E57EB657}"/>
              </a:ext>
              <a:ext uri="{C183D7F6-B498-43B3-948B-1728B52AA6E4}">
                <adec:decorative xmlns:adec="http://schemas.microsoft.com/office/drawing/2017/decorative" val="1"/>
              </a:ext>
            </a:extLst>
          </p:cNvPr>
          <p:cNvSpPr>
            <a:spLocks/>
          </p:cNvSpPr>
          <p:nvPr/>
        </p:nvSpPr>
        <p:spPr bwMode="auto">
          <a:xfrm>
            <a:off x="4165600" y="387350"/>
            <a:ext cx="7758167" cy="5937249"/>
          </a:xfrm>
          <a:prstGeom prst="roundRect">
            <a:avLst>
              <a:gd name="adj" fmla="val 4134"/>
            </a:avLst>
          </a:prstGeom>
          <a:solidFill>
            <a:schemeClr val="accent1"/>
          </a:solidFill>
          <a:ln>
            <a:noFill/>
          </a:ln>
          <a:effectLst>
            <a:outerShdw blurRad="25400" dist="38100" dir="2700000" algn="tl" rotWithShape="0">
              <a:prstClr val="black">
                <a:alpha val="10000"/>
              </a:prstClr>
            </a:outerShdw>
          </a:effectLst>
        </p:spPr>
        <p:txBody>
          <a:bodyPr vert="horz" wrap="none" lIns="0" tIns="0" rIns="0" bIns="0" rtlCol="0" anchor="ctr">
            <a:noAutofit/>
          </a:bodyPr>
          <a:lstStyle/>
          <a:p>
            <a:pPr algn="ctr" defTabSz="932472" fontAlgn="base">
              <a:spcBef>
                <a:spcPct val="0"/>
              </a:spcBef>
              <a:spcAft>
                <a:spcPct val="0"/>
              </a:spcAft>
            </a:pPr>
            <a:endParaRPr lang="en-US" sz="2400">
              <a:solidFill>
                <a:schemeClr val="tx1"/>
              </a:solidFill>
              <a:latin typeface="Segoe Sans Display Semibold" pitchFamily="2" charset="0"/>
              <a:cs typeface="Segoe Sans Display Semibold" pitchFamily="2" charset="0"/>
            </a:endParaRPr>
          </a:p>
        </p:txBody>
      </p:sp>
      <p:sp>
        <p:nvSpPr>
          <p:cNvPr id="2" name="Rectangle: Rounded Corners 1">
            <a:extLst>
              <a:ext uri="{FF2B5EF4-FFF2-40B4-BE49-F238E27FC236}">
                <a16:creationId xmlns:a16="http://schemas.microsoft.com/office/drawing/2014/main" id="{AC4719D0-3D21-DD17-1B47-E5330734011F}"/>
              </a:ext>
            </a:extLst>
          </p:cNvPr>
          <p:cNvSpPr/>
          <p:nvPr/>
        </p:nvSpPr>
        <p:spPr>
          <a:xfrm>
            <a:off x="4368801" y="539391"/>
            <a:ext cx="899886" cy="5633168"/>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83" name="Straight Connector 82">
            <a:extLst>
              <a:ext uri="{FF2B5EF4-FFF2-40B4-BE49-F238E27FC236}">
                <a16:creationId xmlns:a16="http://schemas.microsoft.com/office/drawing/2014/main" id="{5E0AB549-DA9C-6881-58DE-6A11522B8BCC}"/>
              </a:ext>
              <a:ext uri="{C183D7F6-B498-43B3-948B-1728B52AA6E4}">
                <adec:decorative xmlns:adec="http://schemas.microsoft.com/office/drawing/2017/decorative" val="1"/>
              </a:ext>
            </a:extLst>
          </p:cNvPr>
          <p:cNvCxnSpPr>
            <a:cxnSpLocks/>
          </p:cNvCxnSpPr>
          <p:nvPr/>
        </p:nvCxnSpPr>
        <p:spPr>
          <a:xfrm>
            <a:off x="5471888" y="1747628"/>
            <a:ext cx="6238332" cy="0"/>
          </a:xfrm>
          <a:prstGeom prst="line">
            <a:avLst/>
          </a:prstGeom>
          <a:ln w="6350">
            <a:solidFill>
              <a:schemeClr val="bg1">
                <a:lumMod val="75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id="{BD340441-1FDB-E16C-4FB4-B56767296E58}"/>
              </a:ext>
            </a:extLst>
          </p:cNvPr>
          <p:cNvSpPr>
            <a:spLocks noGrp="1"/>
          </p:cNvSpPr>
          <p:nvPr>
            <p:ph type="title"/>
          </p:nvPr>
        </p:nvSpPr>
        <p:spPr>
          <a:xfrm>
            <a:off x="274638" y="2690336"/>
            <a:ext cx="3335337" cy="1477328"/>
          </a:xfrm>
        </p:spPr>
        <p:txBody>
          <a:bodyPr wrap="square">
            <a:spAutoFit/>
          </a:bodyPr>
          <a:lstStyle/>
          <a:p>
            <a:r>
              <a:rPr lang="en-US" dirty="0"/>
              <a:t>The community toolkit for Copilot adoption</a:t>
            </a:r>
          </a:p>
        </p:txBody>
      </p:sp>
      <p:sp>
        <p:nvSpPr>
          <p:cNvPr id="54" name="Rectangle 53">
            <a:extLst>
              <a:ext uri="{FF2B5EF4-FFF2-40B4-BE49-F238E27FC236}">
                <a16:creationId xmlns:a16="http://schemas.microsoft.com/office/drawing/2014/main" id="{DB9A2456-0CCA-34A0-F360-F82A689D11EE}"/>
              </a:ext>
              <a:ext uri="{C183D7F6-B498-43B3-948B-1728B52AA6E4}">
                <adec:decorative xmlns:adec="http://schemas.microsoft.com/office/drawing/2017/decorative" val="1"/>
              </a:ext>
            </a:extLst>
          </p:cNvPr>
          <p:cNvSpPr>
            <a:spLocks/>
          </p:cNvSpPr>
          <p:nvPr/>
        </p:nvSpPr>
        <p:spPr bwMode="auto">
          <a:xfrm>
            <a:off x="4518590" y="842856"/>
            <a:ext cx="600309" cy="601309"/>
          </a:xfrm>
          <a:prstGeom prst="rect">
            <a:avLst/>
          </a:prstGeom>
          <a:noFill/>
          <a:ln w="19050">
            <a:noFill/>
          </a:ln>
          <a:effectLst/>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400" rtl="0" eaLnBrk="1" fontAlgn="auto" latinLnBrk="0" hangingPunct="1">
              <a:spcBef>
                <a:spcPts val="0"/>
              </a:spcBef>
              <a:spcAft>
                <a:spcPts val="0"/>
              </a:spcAft>
              <a:buClrTx/>
              <a:buSzTx/>
              <a:buFontTx/>
              <a:buNone/>
              <a:tabLst/>
              <a:defRPr/>
            </a:pPr>
            <a:r>
              <a:rPr kumimoji="0" lang="en-IN" sz="2800" b="0" i="0" u="none" strike="noStrike" kern="1200" cap="none" spc="0" normalizeH="0" baseline="0" noProof="0">
                <a:ln>
                  <a:noFill/>
                </a:ln>
                <a:solidFill>
                  <a:srgbClr val="091F2C"/>
                </a:solidFill>
                <a:effectLst/>
                <a:uLnTx/>
                <a:uFillTx/>
                <a:latin typeface="Segoe Sans Display Semibold"/>
                <a:ea typeface="+mn-ea"/>
                <a:cs typeface="+mn-cs"/>
              </a:rPr>
              <a:t>01</a:t>
            </a:r>
          </a:p>
        </p:txBody>
      </p:sp>
      <p:sp>
        <p:nvSpPr>
          <p:cNvPr id="59" name="TextBox 58">
            <a:extLst>
              <a:ext uri="{FF2B5EF4-FFF2-40B4-BE49-F238E27FC236}">
                <a16:creationId xmlns:a16="http://schemas.microsoft.com/office/drawing/2014/main" id="{642A27BE-CA0F-F930-7153-C13958F51CA8}"/>
              </a:ext>
            </a:extLst>
          </p:cNvPr>
          <p:cNvSpPr txBox="1">
            <a:spLocks/>
          </p:cNvSpPr>
          <p:nvPr/>
        </p:nvSpPr>
        <p:spPr>
          <a:xfrm>
            <a:off x="5511125" y="781872"/>
            <a:ext cx="6199095" cy="723275"/>
          </a:xfrm>
          <a:prstGeom prst="rect">
            <a:avLst/>
          </a:prstGeom>
          <a:noFill/>
        </p:spPr>
        <p:txBody>
          <a:bodyPr wrap="square" lIns="0" tIns="0" rIns="0" bIns="0" anchor="ctr">
            <a:spAutoFit/>
          </a:bodyPr>
          <a:lstStyle>
            <a:defPPr>
              <a:defRPr lang="en-US"/>
            </a:defPPr>
            <a:lvl1pPr marR="0" lvl="0" indent="0" defTabSz="932472" fontAlgn="base">
              <a:lnSpc>
                <a:spcPct val="100000"/>
              </a:lnSpc>
              <a:spcBef>
                <a:spcPct val="0"/>
              </a:spcBef>
              <a:spcAft>
                <a:spcPts val="200"/>
              </a:spcAft>
              <a:buClrTx/>
              <a:buSzTx/>
              <a:buFontTx/>
              <a:buNone/>
              <a:tabLst/>
              <a:defRPr kumimoji="0" sz="2400" i="0" u="none" strike="noStrike" cap="none" spc="0" normalizeH="0" baseline="0">
                <a:ln>
                  <a:noFill/>
                </a:ln>
                <a:solidFill>
                  <a:schemeClr val="tx2"/>
                </a:solidFill>
                <a:effectLst/>
                <a:uLnTx/>
                <a:uFillTx/>
                <a:ea typeface="Segoe UI" pitchFamily="34" charset="0"/>
                <a:cs typeface="Segoe UI" pitchFamily="34" charset="0"/>
              </a:defRPr>
            </a:lvl1pPr>
          </a:lstStyle>
          <a:p>
            <a:pPr>
              <a:spcAft>
                <a:spcPts val="600"/>
              </a:spcAft>
            </a:pPr>
            <a:r>
              <a:rPr lang="en-US"/>
              <a:t>Copilot Adoption Community</a:t>
            </a:r>
          </a:p>
          <a:p>
            <a:pPr>
              <a:spcAft>
                <a:spcPts val="600"/>
              </a:spcAft>
              <a:defRPr/>
            </a:pPr>
            <a:r>
              <a:rPr lang="en-US" sz="1800" i="1">
                <a:solidFill>
                  <a:schemeClr val="tx1"/>
                </a:solidFill>
                <a:cs typeface="Segoe UI Light" panose="020B0502040204020203" pitchFamily="34" charset="0"/>
              </a:rPr>
              <a:t>Kickstart Copilot adoption with ready-to-use communities</a:t>
            </a:r>
          </a:p>
        </p:txBody>
      </p:sp>
      <p:cxnSp>
        <p:nvCxnSpPr>
          <p:cNvPr id="81" name="Straight Connector 80">
            <a:extLst>
              <a:ext uri="{FF2B5EF4-FFF2-40B4-BE49-F238E27FC236}">
                <a16:creationId xmlns:a16="http://schemas.microsoft.com/office/drawing/2014/main" id="{0567DC58-BF27-0A30-AF0B-3F9725C4D18E}"/>
              </a:ext>
              <a:ext uri="{C183D7F6-B498-43B3-948B-1728B52AA6E4}">
                <adec:decorative xmlns:adec="http://schemas.microsoft.com/office/drawing/2017/decorative" val="1"/>
              </a:ext>
            </a:extLst>
          </p:cNvPr>
          <p:cNvCxnSpPr>
            <a:cxnSpLocks/>
          </p:cNvCxnSpPr>
          <p:nvPr/>
        </p:nvCxnSpPr>
        <p:spPr>
          <a:xfrm>
            <a:off x="5471888" y="3222605"/>
            <a:ext cx="6238332" cy="0"/>
          </a:xfrm>
          <a:prstGeom prst="line">
            <a:avLst/>
          </a:prstGeom>
          <a:ln w="6350">
            <a:solidFill>
              <a:schemeClr val="bg1">
                <a:lumMod val="75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6462FFBC-16AC-291A-B1BD-7CD3FB4FFC49}"/>
              </a:ext>
              <a:ext uri="{C183D7F6-B498-43B3-948B-1728B52AA6E4}">
                <adec:decorative xmlns:adec="http://schemas.microsoft.com/office/drawing/2017/decorative" val="1"/>
              </a:ext>
            </a:extLst>
          </p:cNvPr>
          <p:cNvCxnSpPr>
            <a:cxnSpLocks/>
          </p:cNvCxnSpPr>
          <p:nvPr/>
        </p:nvCxnSpPr>
        <p:spPr>
          <a:xfrm>
            <a:off x="5471888" y="4697582"/>
            <a:ext cx="6238332" cy="0"/>
          </a:xfrm>
          <a:prstGeom prst="line">
            <a:avLst/>
          </a:prstGeom>
          <a:ln w="6350">
            <a:solidFill>
              <a:schemeClr val="bg1">
                <a:lumMod val="75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8" name="Rectangle 67">
            <a:extLst>
              <a:ext uri="{FF2B5EF4-FFF2-40B4-BE49-F238E27FC236}">
                <a16:creationId xmlns:a16="http://schemas.microsoft.com/office/drawing/2014/main" id="{41033B69-1598-FEBA-D9B6-29CD56B343A1}"/>
              </a:ext>
              <a:ext uri="{C183D7F6-B498-43B3-948B-1728B52AA6E4}">
                <adec:decorative xmlns:adec="http://schemas.microsoft.com/office/drawing/2017/decorative" val="1"/>
              </a:ext>
            </a:extLst>
          </p:cNvPr>
          <p:cNvSpPr>
            <a:spLocks/>
          </p:cNvSpPr>
          <p:nvPr/>
        </p:nvSpPr>
        <p:spPr bwMode="auto">
          <a:xfrm>
            <a:off x="4518590" y="2184462"/>
            <a:ext cx="600309" cy="601309"/>
          </a:xfrm>
          <a:prstGeom prst="rect">
            <a:avLst/>
          </a:prstGeom>
          <a:noFill/>
          <a:ln w="19050">
            <a:noFill/>
          </a:ln>
          <a:effectLst/>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400" rtl="0" eaLnBrk="1" fontAlgn="auto" latinLnBrk="0" hangingPunct="1">
              <a:spcBef>
                <a:spcPts val="0"/>
              </a:spcBef>
              <a:spcAft>
                <a:spcPts val="0"/>
              </a:spcAft>
              <a:buClrTx/>
              <a:buSzTx/>
              <a:buFontTx/>
              <a:buNone/>
              <a:tabLst/>
              <a:defRPr/>
            </a:pPr>
            <a:r>
              <a:rPr kumimoji="0" lang="en-IN" sz="2800" b="0" i="0" u="none" strike="noStrike" kern="1200" cap="none" spc="0" normalizeH="0" baseline="0" noProof="0">
                <a:ln>
                  <a:noFill/>
                </a:ln>
                <a:solidFill>
                  <a:srgbClr val="091F2C"/>
                </a:solidFill>
                <a:effectLst/>
                <a:uLnTx/>
                <a:uFillTx/>
                <a:latin typeface="Segoe Sans Display Semibold"/>
                <a:ea typeface="+mn-ea"/>
                <a:cs typeface="+mn-cs"/>
              </a:rPr>
              <a:t>02</a:t>
            </a:r>
          </a:p>
        </p:txBody>
      </p:sp>
      <p:sp>
        <p:nvSpPr>
          <p:cNvPr id="69" name="TextBox 68">
            <a:extLst>
              <a:ext uri="{FF2B5EF4-FFF2-40B4-BE49-F238E27FC236}">
                <a16:creationId xmlns:a16="http://schemas.microsoft.com/office/drawing/2014/main" id="{AD728338-BB33-8BF6-A20D-3017A262A9B3}"/>
              </a:ext>
            </a:extLst>
          </p:cNvPr>
          <p:cNvSpPr txBox="1">
            <a:spLocks/>
          </p:cNvSpPr>
          <p:nvPr/>
        </p:nvSpPr>
        <p:spPr>
          <a:xfrm>
            <a:off x="5511125" y="1977285"/>
            <a:ext cx="6199095" cy="1015663"/>
          </a:xfrm>
          <a:prstGeom prst="rect">
            <a:avLst/>
          </a:prstGeom>
          <a:noFill/>
        </p:spPr>
        <p:txBody>
          <a:bodyPr wrap="square" lIns="0" tIns="0" rIns="0" bIns="0" anchor="ctr">
            <a:spAutoFit/>
          </a:bodyPr>
          <a:lstStyle>
            <a:defPPr>
              <a:defRPr lang="en-US"/>
            </a:defPPr>
            <a:lvl1pPr marR="0" lvl="0" indent="0" defTabSz="932472" fontAlgn="base">
              <a:lnSpc>
                <a:spcPct val="100000"/>
              </a:lnSpc>
              <a:spcBef>
                <a:spcPct val="0"/>
              </a:spcBef>
              <a:spcAft>
                <a:spcPts val="200"/>
              </a:spcAft>
              <a:buClrTx/>
              <a:buSzTx/>
              <a:buFontTx/>
              <a:buNone/>
              <a:tabLst/>
              <a:defRPr kumimoji="0" sz="2400" i="0" u="none" strike="noStrike" cap="none" spc="0" normalizeH="0" baseline="0">
                <a:ln>
                  <a:noFill/>
                </a:ln>
                <a:solidFill>
                  <a:schemeClr val="tx2"/>
                </a:solidFill>
                <a:effectLst/>
                <a:uLnTx/>
                <a:uFillTx/>
                <a:ea typeface="Segoe UI" pitchFamily="34" charset="0"/>
                <a:cs typeface="Segoe UI" pitchFamily="34" charset="0"/>
              </a:defRPr>
            </a:lvl1pPr>
          </a:lstStyle>
          <a:p>
            <a:pPr>
              <a:spcAft>
                <a:spcPts val="600"/>
              </a:spcAft>
            </a:pPr>
            <a:r>
              <a:rPr lang="en-US"/>
              <a:t>Microsoft 365 Copilot in Engage</a:t>
            </a:r>
          </a:p>
          <a:p>
            <a:pPr>
              <a:spcAft>
                <a:spcPts val="600"/>
              </a:spcAft>
              <a:defRPr/>
            </a:pPr>
            <a:r>
              <a:rPr lang="en-US" sz="1800" i="1">
                <a:solidFill>
                  <a:schemeClr val="tx1"/>
                </a:solidFill>
                <a:cs typeface="Segoe UI Light" panose="020B0502040204020203" pitchFamily="34" charset="0"/>
              </a:rPr>
              <a:t>Boost productivity and engagement with AI assistance</a:t>
            </a:r>
          </a:p>
          <a:p>
            <a:pPr marL="520700" indent="-228600">
              <a:spcAft>
                <a:spcPts val="600"/>
              </a:spcAft>
              <a:defRPr/>
            </a:pPr>
            <a:r>
              <a:rPr lang="en-US" sz="1400" i="1">
                <a:solidFill>
                  <a:schemeClr val="tx1"/>
                </a:solidFill>
                <a:cs typeface="Segoe UI Light" panose="020B0502040204020203" pitchFamily="34" charset="0"/>
              </a:rPr>
              <a:t>Available with Microsoft Copilot license</a:t>
            </a:r>
          </a:p>
        </p:txBody>
      </p:sp>
      <p:pic>
        <p:nvPicPr>
          <p:cNvPr id="92" name="copilot">
            <a:extLst>
              <a:ext uri="{FF2B5EF4-FFF2-40B4-BE49-F238E27FC236}">
                <a16:creationId xmlns:a16="http://schemas.microsoft.com/office/drawing/2014/main" id="{25625DA3-669B-EA4A-4305-DFDDF726475F}"/>
              </a:ext>
            </a:extLst>
          </p:cNvPr>
          <p:cNvPicPr>
            <a:picLocks noChangeAspect="1"/>
          </p:cNvPicPr>
          <p:nvPr/>
        </p:nvPicPr>
        <p:blipFill>
          <a:blip r:embed="rId4"/>
          <a:srcRect l="31607" t="31607" r="31607" b="31607"/>
          <a:stretch>
            <a:fillRect/>
          </a:stretch>
        </p:blipFill>
        <p:spPr>
          <a:xfrm>
            <a:off x="5511125" y="2780496"/>
            <a:ext cx="205856" cy="205854"/>
          </a:xfrm>
          <a:prstGeom prst="rect">
            <a:avLst/>
          </a:prstGeom>
        </p:spPr>
      </p:pic>
      <p:sp>
        <p:nvSpPr>
          <p:cNvPr id="71" name="Rectangle 70">
            <a:extLst>
              <a:ext uri="{FF2B5EF4-FFF2-40B4-BE49-F238E27FC236}">
                <a16:creationId xmlns:a16="http://schemas.microsoft.com/office/drawing/2014/main" id="{A034FF8B-B3CD-AF61-05A3-23DBFCBE697D}"/>
              </a:ext>
              <a:ext uri="{C183D7F6-B498-43B3-948B-1728B52AA6E4}">
                <adec:decorative xmlns:adec="http://schemas.microsoft.com/office/drawing/2017/decorative" val="1"/>
              </a:ext>
            </a:extLst>
          </p:cNvPr>
          <p:cNvSpPr>
            <a:spLocks/>
          </p:cNvSpPr>
          <p:nvPr/>
        </p:nvSpPr>
        <p:spPr bwMode="auto">
          <a:xfrm>
            <a:off x="4518590" y="3659439"/>
            <a:ext cx="600309" cy="601309"/>
          </a:xfrm>
          <a:prstGeom prst="rect">
            <a:avLst/>
          </a:prstGeom>
          <a:noFill/>
          <a:ln w="19050">
            <a:noFill/>
          </a:ln>
          <a:effectLst/>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400" rtl="0" eaLnBrk="1" fontAlgn="auto" latinLnBrk="0" hangingPunct="1">
              <a:spcBef>
                <a:spcPts val="0"/>
              </a:spcBef>
              <a:spcAft>
                <a:spcPts val="0"/>
              </a:spcAft>
              <a:buClrTx/>
              <a:buSzTx/>
              <a:buFontTx/>
              <a:buNone/>
              <a:tabLst/>
              <a:defRPr/>
            </a:pPr>
            <a:r>
              <a:rPr kumimoji="0" lang="en-IN" sz="2800" b="0" i="0" u="none" strike="noStrike" kern="1200" cap="none" spc="0" normalizeH="0" baseline="0" noProof="0">
                <a:ln>
                  <a:noFill/>
                </a:ln>
                <a:solidFill>
                  <a:srgbClr val="091F2C"/>
                </a:solidFill>
                <a:effectLst/>
                <a:uLnTx/>
                <a:uFillTx/>
                <a:latin typeface="Segoe Sans Display Semibold"/>
                <a:ea typeface="+mn-ea"/>
                <a:cs typeface="+mn-cs"/>
              </a:rPr>
              <a:t>03</a:t>
            </a:r>
          </a:p>
        </p:txBody>
      </p:sp>
      <p:sp>
        <p:nvSpPr>
          <p:cNvPr id="72" name="TextBox 71">
            <a:extLst>
              <a:ext uri="{FF2B5EF4-FFF2-40B4-BE49-F238E27FC236}">
                <a16:creationId xmlns:a16="http://schemas.microsoft.com/office/drawing/2014/main" id="{41156DDB-F41F-302C-1C2A-121149A58FE7}"/>
              </a:ext>
            </a:extLst>
          </p:cNvPr>
          <p:cNvSpPr txBox="1">
            <a:spLocks/>
          </p:cNvSpPr>
          <p:nvPr/>
        </p:nvSpPr>
        <p:spPr>
          <a:xfrm>
            <a:off x="5511125" y="3452262"/>
            <a:ext cx="6199095" cy="1015663"/>
          </a:xfrm>
          <a:prstGeom prst="rect">
            <a:avLst/>
          </a:prstGeom>
          <a:noFill/>
        </p:spPr>
        <p:txBody>
          <a:bodyPr wrap="square" lIns="0" tIns="0" rIns="0" bIns="0" anchor="ctr">
            <a:spAutoFit/>
          </a:bodyPr>
          <a:lstStyle>
            <a:defPPr>
              <a:defRPr lang="en-US"/>
            </a:defPPr>
            <a:lvl1pPr marR="0" lvl="0" indent="0" defTabSz="932472" fontAlgn="base">
              <a:lnSpc>
                <a:spcPct val="100000"/>
              </a:lnSpc>
              <a:spcBef>
                <a:spcPct val="0"/>
              </a:spcBef>
              <a:spcAft>
                <a:spcPts val="200"/>
              </a:spcAft>
              <a:buClrTx/>
              <a:buSzTx/>
              <a:buFontTx/>
              <a:buNone/>
              <a:tabLst/>
              <a:defRPr kumimoji="0" sz="2400" i="0" u="none" strike="noStrike" cap="none" spc="0" normalizeH="0" baseline="0">
                <a:ln>
                  <a:noFill/>
                </a:ln>
                <a:solidFill>
                  <a:schemeClr val="tx2"/>
                </a:solidFill>
                <a:effectLst/>
                <a:uLnTx/>
                <a:uFillTx/>
                <a:ea typeface="Segoe UI" pitchFamily="34" charset="0"/>
                <a:cs typeface="Segoe UI" pitchFamily="34" charset="0"/>
              </a:defRPr>
            </a:lvl1pPr>
          </a:lstStyle>
          <a:p>
            <a:pPr>
              <a:spcAft>
                <a:spcPts val="600"/>
              </a:spcAft>
            </a:pPr>
            <a:r>
              <a:rPr lang="en-US"/>
              <a:t>Community Agent</a:t>
            </a:r>
          </a:p>
          <a:p>
            <a:pPr>
              <a:spcAft>
                <a:spcPts val="600"/>
              </a:spcAft>
              <a:defRPr/>
            </a:pPr>
            <a:r>
              <a:rPr lang="en-US" sz="1800" i="1">
                <a:solidFill>
                  <a:schemeClr val="tx1"/>
                </a:solidFill>
                <a:cs typeface="Segoe UI Light" panose="020B0502040204020203" pitchFamily="34" charset="0"/>
              </a:rPr>
              <a:t>Scale expertise and save time with AI-powered answers</a:t>
            </a:r>
          </a:p>
          <a:p>
            <a:pPr marL="520700" indent="-228600">
              <a:spcAft>
                <a:spcPts val="600"/>
              </a:spcAft>
              <a:defRPr/>
            </a:pPr>
            <a:r>
              <a:rPr lang="en-US" sz="1400" i="1">
                <a:solidFill>
                  <a:schemeClr val="tx1"/>
                </a:solidFill>
                <a:cs typeface="Segoe UI Light" panose="020B0502040204020203" pitchFamily="34" charset="0"/>
              </a:rPr>
              <a:t>Available with Microsoft Copilot license</a:t>
            </a:r>
          </a:p>
        </p:txBody>
      </p:sp>
      <p:pic>
        <p:nvPicPr>
          <p:cNvPr id="93" name="copilot">
            <a:extLst>
              <a:ext uri="{FF2B5EF4-FFF2-40B4-BE49-F238E27FC236}">
                <a16:creationId xmlns:a16="http://schemas.microsoft.com/office/drawing/2014/main" id="{6EAADE42-20E1-57FD-6DB9-330E243D30BB}"/>
              </a:ext>
            </a:extLst>
          </p:cNvPr>
          <p:cNvPicPr>
            <a:picLocks noChangeAspect="1"/>
          </p:cNvPicPr>
          <p:nvPr/>
        </p:nvPicPr>
        <p:blipFill>
          <a:blip r:embed="rId4"/>
          <a:srcRect l="31607" t="31607" r="31607" b="31607"/>
          <a:stretch>
            <a:fillRect/>
          </a:stretch>
        </p:blipFill>
        <p:spPr>
          <a:xfrm>
            <a:off x="5511125" y="4255472"/>
            <a:ext cx="205856" cy="205854"/>
          </a:xfrm>
          <a:prstGeom prst="rect">
            <a:avLst/>
          </a:prstGeom>
        </p:spPr>
      </p:pic>
      <p:sp>
        <p:nvSpPr>
          <p:cNvPr id="65" name="Rectangle 64">
            <a:extLst>
              <a:ext uri="{FF2B5EF4-FFF2-40B4-BE49-F238E27FC236}">
                <a16:creationId xmlns:a16="http://schemas.microsoft.com/office/drawing/2014/main" id="{66B12541-2C22-8A1D-4608-64920E1D6A53}"/>
              </a:ext>
              <a:ext uri="{C183D7F6-B498-43B3-948B-1728B52AA6E4}">
                <adec:decorative xmlns:adec="http://schemas.microsoft.com/office/drawing/2017/decorative" val="1"/>
              </a:ext>
            </a:extLst>
          </p:cNvPr>
          <p:cNvSpPr>
            <a:spLocks/>
          </p:cNvSpPr>
          <p:nvPr/>
        </p:nvSpPr>
        <p:spPr bwMode="auto">
          <a:xfrm>
            <a:off x="4518590" y="5134416"/>
            <a:ext cx="600309" cy="601309"/>
          </a:xfrm>
          <a:prstGeom prst="rect">
            <a:avLst/>
          </a:prstGeom>
          <a:noFill/>
          <a:ln w="19050">
            <a:noFill/>
          </a:ln>
          <a:effectLst/>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400" rtl="0" eaLnBrk="1" fontAlgn="auto" latinLnBrk="0" hangingPunct="1">
              <a:spcBef>
                <a:spcPts val="0"/>
              </a:spcBef>
              <a:spcAft>
                <a:spcPts val="0"/>
              </a:spcAft>
              <a:buClrTx/>
              <a:buSzTx/>
              <a:buFontTx/>
              <a:buNone/>
              <a:tabLst/>
              <a:defRPr/>
            </a:pPr>
            <a:r>
              <a:rPr kumimoji="0" lang="en-IN" sz="2800" b="0" i="0" u="none" strike="noStrike" kern="1200" cap="none" spc="0" normalizeH="0" baseline="0" noProof="0">
                <a:ln>
                  <a:noFill/>
                </a:ln>
                <a:solidFill>
                  <a:srgbClr val="091F2C"/>
                </a:solidFill>
                <a:effectLst/>
                <a:uLnTx/>
                <a:uFillTx/>
                <a:latin typeface="Segoe Sans Display Semibold"/>
                <a:ea typeface="+mn-ea"/>
                <a:cs typeface="+mn-cs"/>
              </a:rPr>
              <a:t>04</a:t>
            </a:r>
          </a:p>
        </p:txBody>
      </p:sp>
      <p:sp>
        <p:nvSpPr>
          <p:cNvPr id="66" name="TextBox 65">
            <a:extLst>
              <a:ext uri="{FF2B5EF4-FFF2-40B4-BE49-F238E27FC236}">
                <a16:creationId xmlns:a16="http://schemas.microsoft.com/office/drawing/2014/main" id="{3E2DFBB1-C103-0B3D-74B9-7C9ACC91EEE7}"/>
              </a:ext>
            </a:extLst>
          </p:cNvPr>
          <p:cNvSpPr txBox="1">
            <a:spLocks/>
          </p:cNvSpPr>
          <p:nvPr/>
        </p:nvSpPr>
        <p:spPr>
          <a:xfrm>
            <a:off x="5511126" y="4927239"/>
            <a:ext cx="6199094" cy="1015663"/>
          </a:xfrm>
          <a:prstGeom prst="rect">
            <a:avLst/>
          </a:prstGeom>
          <a:noFill/>
        </p:spPr>
        <p:txBody>
          <a:bodyPr wrap="square" lIns="0" tIns="0" rIns="0" bIns="0" anchor="ctr">
            <a:spAutoFit/>
          </a:bodyPr>
          <a:lstStyle>
            <a:defPPr>
              <a:defRPr lang="en-US"/>
            </a:defPPr>
            <a:lvl1pPr marR="0" lvl="0" indent="0" defTabSz="932472" fontAlgn="base">
              <a:lnSpc>
                <a:spcPct val="100000"/>
              </a:lnSpc>
              <a:spcBef>
                <a:spcPct val="0"/>
              </a:spcBef>
              <a:spcAft>
                <a:spcPts val="200"/>
              </a:spcAft>
              <a:buClrTx/>
              <a:buSzTx/>
              <a:buFontTx/>
              <a:buNone/>
              <a:tabLst/>
              <a:defRPr kumimoji="0" sz="2400" i="0" u="none" strike="noStrike" cap="none" spc="0" normalizeH="0" baseline="0">
                <a:ln>
                  <a:noFill/>
                </a:ln>
                <a:solidFill>
                  <a:schemeClr val="tx2"/>
                </a:solidFill>
                <a:effectLst/>
                <a:uLnTx/>
                <a:uFillTx/>
                <a:ea typeface="Segoe UI" pitchFamily="34" charset="0"/>
                <a:cs typeface="Segoe UI" pitchFamily="34" charset="0"/>
              </a:defRPr>
            </a:lvl1pPr>
          </a:lstStyle>
          <a:p>
            <a:pPr>
              <a:spcAft>
                <a:spcPts val="600"/>
              </a:spcAft>
            </a:pPr>
            <a:r>
              <a:rPr lang="en-US"/>
              <a:t>Engage content in Copilot chat responses</a:t>
            </a:r>
          </a:p>
          <a:p>
            <a:pPr>
              <a:spcAft>
                <a:spcPts val="600"/>
              </a:spcAft>
              <a:defRPr/>
            </a:pPr>
            <a:r>
              <a:rPr lang="en-US" sz="1800" i="1">
                <a:solidFill>
                  <a:schemeClr val="tx1"/>
                </a:solidFill>
                <a:cs typeface="Segoe UI Light" panose="020B0502040204020203" pitchFamily="34" charset="0"/>
              </a:rPr>
              <a:t>Unlock organizational knowledge for everyone</a:t>
            </a:r>
          </a:p>
          <a:p>
            <a:pPr marL="520700" indent="-228600">
              <a:spcAft>
                <a:spcPts val="600"/>
              </a:spcAft>
              <a:defRPr/>
            </a:pPr>
            <a:r>
              <a:rPr lang="en-US" sz="1400" i="1">
                <a:solidFill>
                  <a:schemeClr val="tx1"/>
                </a:solidFill>
                <a:cs typeface="Segoe UI Light" panose="020B0502040204020203" pitchFamily="34" charset="0"/>
              </a:rPr>
              <a:t>Available with Microsoft Copilot license</a:t>
            </a:r>
          </a:p>
        </p:txBody>
      </p:sp>
      <p:pic>
        <p:nvPicPr>
          <p:cNvPr id="94" name="copilot">
            <a:extLst>
              <a:ext uri="{FF2B5EF4-FFF2-40B4-BE49-F238E27FC236}">
                <a16:creationId xmlns:a16="http://schemas.microsoft.com/office/drawing/2014/main" id="{BEAA5381-CF88-9090-2893-1C8B1DFDBA0A}"/>
              </a:ext>
            </a:extLst>
          </p:cNvPr>
          <p:cNvPicPr>
            <a:picLocks noChangeAspect="1"/>
          </p:cNvPicPr>
          <p:nvPr/>
        </p:nvPicPr>
        <p:blipFill>
          <a:blip r:embed="rId4"/>
          <a:srcRect l="31607" t="31607" r="31607" b="31607"/>
          <a:stretch>
            <a:fillRect/>
          </a:stretch>
        </p:blipFill>
        <p:spPr>
          <a:xfrm>
            <a:off x="5511125" y="5730449"/>
            <a:ext cx="205856" cy="205854"/>
          </a:xfrm>
          <a:prstGeom prst="rect">
            <a:avLst/>
          </a:prstGeom>
        </p:spPr>
      </p:pic>
    </p:spTree>
    <p:extLst>
      <p:ext uri="{BB962C8B-B14F-4D97-AF65-F5344CB8AC3E}">
        <p14:creationId xmlns:p14="http://schemas.microsoft.com/office/powerpoint/2010/main" val="19564302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74DF07-F4A6-2958-1280-EA8A6CE1A69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7430F5E-649D-91E7-CD5B-39C8DFB405D4}"/>
              </a:ext>
            </a:extLst>
          </p:cNvPr>
          <p:cNvSpPr>
            <a:spLocks noGrp="1"/>
          </p:cNvSpPr>
          <p:nvPr>
            <p:ph type="title"/>
          </p:nvPr>
        </p:nvSpPr>
        <p:spPr>
          <a:xfrm>
            <a:off x="274319" y="354612"/>
            <a:ext cx="11643043" cy="492443"/>
          </a:xfrm>
        </p:spPr>
        <p:txBody>
          <a:bodyPr/>
          <a:lstStyle/>
          <a:p>
            <a:r>
              <a:rPr lang="en-US" noProof="0"/>
              <a:t>Your 3-week plan to build Copilot adoption</a:t>
            </a:r>
          </a:p>
        </p:txBody>
      </p:sp>
      <p:pic>
        <p:nvPicPr>
          <p:cNvPr id="2" name="Picture 1">
            <a:extLst>
              <a:ext uri="{FF2B5EF4-FFF2-40B4-BE49-F238E27FC236}">
                <a16:creationId xmlns:a16="http://schemas.microsoft.com/office/drawing/2014/main" id="{24033F0C-FDED-A40C-68A3-989667BC1FE9}"/>
              </a:ext>
            </a:extLst>
          </p:cNvPr>
          <p:cNvPicPr>
            <a:picLocks/>
          </p:cNvPicPr>
          <p:nvPr/>
        </p:nvPicPr>
        <p:blipFill rotWithShape="1">
          <a:blip r:embed="rId3" cstate="print">
            <a:extLst>
              <a:ext uri="{28A0092B-C50C-407E-A947-70E740481C1C}">
                <a14:useLocalDpi xmlns:a14="http://schemas.microsoft.com/office/drawing/2010/main"/>
              </a:ext>
            </a:extLst>
          </a:blip>
          <a:srcRect/>
          <a:stretch>
            <a:fillRect/>
          </a:stretch>
        </p:blipFill>
        <p:spPr>
          <a:xfrm>
            <a:off x="274319" y="2422010"/>
            <a:ext cx="3542539" cy="3649005"/>
          </a:xfrm>
          <a:prstGeom prst="roundRect">
            <a:avLst>
              <a:gd name="adj" fmla="val 4960"/>
            </a:avLst>
          </a:prstGeom>
          <a:effectLst/>
        </p:spPr>
      </p:pic>
      <p:sp>
        <p:nvSpPr>
          <p:cNvPr id="6" name="Rectangle: Rounded Corners 5">
            <a:extLst>
              <a:ext uri="{FF2B5EF4-FFF2-40B4-BE49-F238E27FC236}">
                <a16:creationId xmlns:a16="http://schemas.microsoft.com/office/drawing/2014/main" id="{1B94EE12-8959-2781-899B-19D870DEC945}"/>
              </a:ext>
              <a:ext uri="{C183D7F6-B498-43B3-948B-1728B52AA6E4}">
                <adec:decorative xmlns:adec="http://schemas.microsoft.com/office/drawing/2017/decorative" val="1"/>
              </a:ext>
            </a:extLst>
          </p:cNvPr>
          <p:cNvSpPr>
            <a:spLocks/>
          </p:cNvSpPr>
          <p:nvPr/>
        </p:nvSpPr>
        <p:spPr bwMode="auto">
          <a:xfrm>
            <a:off x="438337" y="2588927"/>
            <a:ext cx="3214503" cy="504317"/>
          </a:xfrm>
          <a:prstGeom prst="roundRect">
            <a:avLst>
              <a:gd name="adj" fmla="val 12534"/>
            </a:avLst>
          </a:prstGeom>
          <a:solidFill>
            <a:schemeClr val="bg1"/>
          </a:solidFill>
          <a:ln>
            <a:noFill/>
          </a:ln>
          <a:effectLst>
            <a:outerShdw blurRad="25400" dist="38100" dir="2700000" algn="tl" rotWithShape="0">
              <a:prstClr val="black">
                <a:alpha val="10000"/>
              </a:prstClr>
            </a:outerShdw>
          </a:effectLst>
        </p:spPr>
        <p:txBody>
          <a:bodyPr vert="horz" wrap="none" lIns="0" tIns="0" rIns="0" bIns="0" rtlCol="0" anchor="ctr">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2200" b="0" i="0" u="none" strike="noStrike" kern="1200" cap="none" spc="0" normalizeH="0" baseline="0" noProof="0">
                <a:ln>
                  <a:noFill/>
                </a:ln>
                <a:effectLst/>
                <a:uLnTx/>
                <a:uFillTx/>
                <a:cs typeface="Segoe Sans Display Semibold" pitchFamily="2" charset="0"/>
              </a:rPr>
              <a:t>Get Started</a:t>
            </a:r>
          </a:p>
        </p:txBody>
      </p:sp>
      <p:sp>
        <p:nvSpPr>
          <p:cNvPr id="14" name="Text 7">
            <a:extLst>
              <a:ext uri="{FF2B5EF4-FFF2-40B4-BE49-F238E27FC236}">
                <a16:creationId xmlns:a16="http://schemas.microsoft.com/office/drawing/2014/main" id="{7042F371-F1D4-D62F-B737-E05744587322}"/>
              </a:ext>
            </a:extLst>
          </p:cNvPr>
          <p:cNvSpPr/>
          <p:nvPr/>
        </p:nvSpPr>
        <p:spPr>
          <a:xfrm>
            <a:off x="545802" y="3227755"/>
            <a:ext cx="2999573" cy="1892826"/>
          </a:xfrm>
          <a:prstGeom prst="rect">
            <a:avLst/>
          </a:prstGeom>
          <a:noFill/>
          <a:ln/>
        </p:spPr>
        <p:txBody>
          <a:bodyPr wrap="square" lIns="0" tIns="0" rIns="0" bIns="0" rtlCol="0" anchor="t">
            <a:spAutoFit/>
          </a:bodyPr>
          <a:lstStyle/>
          <a:p>
            <a:pPr marR="0" lvl="0" algn="ctr" defTabSz="932472" rtl="0" eaLnBrk="1" fontAlgn="base" latinLnBrk="0" hangingPunct="1">
              <a:lnSpc>
                <a:spcPct val="100000"/>
              </a:lnSpc>
              <a:spcBef>
                <a:spcPct val="0"/>
              </a:spcBef>
              <a:spcAft>
                <a:spcPts val="1800"/>
              </a:spcAft>
              <a:buClrTx/>
              <a:buSzTx/>
              <a:tabLst/>
              <a:defRPr/>
            </a:pPr>
            <a:r>
              <a:rPr kumimoji="0" lang="en-US" sz="1800" b="0" u="none" strike="noStrike" kern="0" cap="none" spc="0" normalizeH="0" baseline="0" noProof="0">
                <a:ln>
                  <a:noFill/>
                </a:ln>
                <a:effectLst/>
                <a:uLnTx/>
                <a:uFillTx/>
                <a:cs typeface="Segoe Sans Display Semibold" pitchFamily="2" charset="0"/>
              </a:rPr>
              <a:t>Try Copilot in Engage and explore chat features.</a:t>
            </a:r>
          </a:p>
          <a:p>
            <a:pPr marR="0" lvl="0" algn="ctr" defTabSz="932472" rtl="0" eaLnBrk="1" fontAlgn="base" latinLnBrk="0" hangingPunct="1">
              <a:lnSpc>
                <a:spcPct val="100000"/>
              </a:lnSpc>
              <a:spcBef>
                <a:spcPct val="0"/>
              </a:spcBef>
              <a:spcAft>
                <a:spcPts val="1800"/>
              </a:spcAft>
              <a:buClrTx/>
              <a:buSzTx/>
              <a:tabLst/>
              <a:defRPr/>
            </a:pPr>
            <a:r>
              <a:rPr kumimoji="0" lang="en-US" sz="1800" b="0" u="none" strike="noStrike" kern="0" cap="none" spc="0" normalizeH="0" baseline="0" noProof="0">
                <a:ln>
                  <a:noFill/>
                </a:ln>
                <a:effectLst/>
                <a:uLnTx/>
                <a:uFillTx/>
                <a:cs typeface="Segoe Sans Display Semibold" pitchFamily="2" charset="0"/>
              </a:rPr>
              <a:t>Review your existing communities and identify where knowledge sharing is most active.</a:t>
            </a:r>
          </a:p>
        </p:txBody>
      </p:sp>
      <p:pic>
        <p:nvPicPr>
          <p:cNvPr id="18" name="Picture 17">
            <a:extLst>
              <a:ext uri="{FF2B5EF4-FFF2-40B4-BE49-F238E27FC236}">
                <a16:creationId xmlns:a16="http://schemas.microsoft.com/office/drawing/2014/main" id="{FE0D2188-D833-4ECE-C2DD-BBAC6C293807}"/>
              </a:ext>
            </a:extLst>
          </p:cNvPr>
          <p:cNvPicPr>
            <a:picLocks/>
          </p:cNvPicPr>
          <p:nvPr/>
        </p:nvPicPr>
        <p:blipFill rotWithShape="1">
          <a:blip r:embed="rId3" cstate="print">
            <a:extLst>
              <a:ext uri="{28A0092B-C50C-407E-A947-70E740481C1C}">
                <a14:useLocalDpi xmlns:a14="http://schemas.microsoft.com/office/drawing/2010/main"/>
              </a:ext>
            </a:extLst>
          </a:blip>
          <a:srcRect/>
          <a:stretch>
            <a:fillRect/>
          </a:stretch>
        </p:blipFill>
        <p:spPr>
          <a:xfrm>
            <a:off x="8374824" y="2422010"/>
            <a:ext cx="3542539" cy="3649005"/>
          </a:xfrm>
          <a:prstGeom prst="roundRect">
            <a:avLst>
              <a:gd name="adj" fmla="val 4960"/>
            </a:avLst>
          </a:prstGeom>
          <a:effectLst/>
        </p:spPr>
      </p:pic>
      <p:sp>
        <p:nvSpPr>
          <p:cNvPr id="19" name="Rectangle: Rounded Corners 18">
            <a:extLst>
              <a:ext uri="{FF2B5EF4-FFF2-40B4-BE49-F238E27FC236}">
                <a16:creationId xmlns:a16="http://schemas.microsoft.com/office/drawing/2014/main" id="{EEE20E05-0484-9405-05BD-54FDB23BB0EF}"/>
              </a:ext>
              <a:ext uri="{C183D7F6-B498-43B3-948B-1728B52AA6E4}">
                <adec:decorative xmlns:adec="http://schemas.microsoft.com/office/drawing/2017/decorative" val="1"/>
              </a:ext>
            </a:extLst>
          </p:cNvPr>
          <p:cNvSpPr>
            <a:spLocks/>
          </p:cNvSpPr>
          <p:nvPr/>
        </p:nvSpPr>
        <p:spPr bwMode="auto">
          <a:xfrm>
            <a:off x="8538842" y="2588927"/>
            <a:ext cx="3214503" cy="504317"/>
          </a:xfrm>
          <a:prstGeom prst="roundRect">
            <a:avLst>
              <a:gd name="adj" fmla="val 12534"/>
            </a:avLst>
          </a:prstGeom>
          <a:solidFill>
            <a:schemeClr val="bg1"/>
          </a:solidFill>
          <a:ln>
            <a:noFill/>
          </a:ln>
          <a:effectLst>
            <a:outerShdw blurRad="25400" dist="38100" dir="2700000" algn="tl" rotWithShape="0">
              <a:prstClr val="black">
                <a:alpha val="10000"/>
              </a:prstClr>
            </a:outerShdw>
          </a:effectLst>
        </p:spPr>
        <p:txBody>
          <a:bodyPr vert="horz" wrap="none" lIns="0" tIns="0" rIns="0" bIns="0" rtlCol="0" anchor="ctr">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2200" b="0" i="0" u="none" strike="noStrike" kern="1200" cap="none" spc="0" normalizeH="0" baseline="0" noProof="0">
                <a:ln>
                  <a:noFill/>
                </a:ln>
                <a:effectLst/>
                <a:uLnTx/>
                <a:uFillTx/>
                <a:cs typeface="Segoe Sans Display Semibold" pitchFamily="2" charset="0"/>
              </a:rPr>
              <a:t>Expand &amp; Optimize</a:t>
            </a:r>
          </a:p>
        </p:txBody>
      </p:sp>
      <p:sp>
        <p:nvSpPr>
          <p:cNvPr id="21" name="Text 7">
            <a:extLst>
              <a:ext uri="{FF2B5EF4-FFF2-40B4-BE49-F238E27FC236}">
                <a16:creationId xmlns:a16="http://schemas.microsoft.com/office/drawing/2014/main" id="{CA24E010-3B9B-BA7C-E09F-5687E7D8B6C4}"/>
              </a:ext>
            </a:extLst>
          </p:cNvPr>
          <p:cNvSpPr/>
          <p:nvPr/>
        </p:nvSpPr>
        <p:spPr>
          <a:xfrm>
            <a:off x="8504745" y="3227755"/>
            <a:ext cx="3282696" cy="1892826"/>
          </a:xfrm>
          <a:prstGeom prst="rect">
            <a:avLst/>
          </a:prstGeom>
          <a:noFill/>
          <a:ln/>
        </p:spPr>
        <p:txBody>
          <a:bodyPr wrap="square" lIns="0" tIns="0" rIns="0" bIns="0" rtlCol="0" anchor="t">
            <a:spAutoFit/>
          </a:bodyPr>
          <a:lstStyle/>
          <a:p>
            <a:pPr marR="0" lvl="0" algn="ctr" defTabSz="932472" rtl="0" eaLnBrk="1" fontAlgn="base" latinLnBrk="0" hangingPunct="1">
              <a:lnSpc>
                <a:spcPct val="100000"/>
              </a:lnSpc>
              <a:spcBef>
                <a:spcPct val="0"/>
              </a:spcBef>
              <a:spcAft>
                <a:spcPts val="1800"/>
              </a:spcAft>
              <a:buClrTx/>
              <a:buSzTx/>
              <a:tabLst/>
              <a:defRPr/>
            </a:pPr>
            <a:r>
              <a:rPr kumimoji="0" lang="en-US" sz="1800" b="0" u="none" strike="noStrike" kern="0" cap="none" spc="0" normalizeH="0" baseline="0" noProof="0">
                <a:ln>
                  <a:noFill/>
                </a:ln>
                <a:effectLst/>
                <a:uLnTx/>
                <a:uFillTx/>
                <a:cs typeface="Segoe Sans Display Semibold" pitchFamily="2" charset="0"/>
              </a:rPr>
              <a:t>Invite more members and designate additional experts.</a:t>
            </a:r>
          </a:p>
          <a:p>
            <a:pPr marR="0" lvl="0" algn="ctr" defTabSz="932472" rtl="0" eaLnBrk="1" fontAlgn="base" latinLnBrk="0" hangingPunct="1">
              <a:lnSpc>
                <a:spcPct val="100000"/>
              </a:lnSpc>
              <a:spcBef>
                <a:spcPct val="0"/>
              </a:spcBef>
              <a:spcAft>
                <a:spcPts val="1800"/>
              </a:spcAft>
              <a:buClrTx/>
              <a:buSzTx/>
              <a:tabLst/>
              <a:defRPr/>
            </a:pPr>
            <a:r>
              <a:rPr kumimoji="0" lang="en-US" sz="1800" b="0" u="none" strike="noStrike" kern="0" cap="none" spc="0" normalizeH="0" baseline="0" noProof="0">
                <a:ln>
                  <a:noFill/>
                </a:ln>
                <a:effectLst/>
                <a:uLnTx/>
                <a:uFillTx/>
                <a:cs typeface="Segoe Sans Display Semibold" pitchFamily="2" charset="0"/>
              </a:rPr>
              <a:t>Curate your SharePoint library, monitor agent responses, and refine your approach based on engagement.</a:t>
            </a:r>
          </a:p>
        </p:txBody>
      </p:sp>
      <p:pic>
        <p:nvPicPr>
          <p:cNvPr id="22" name="Picture 21">
            <a:extLst>
              <a:ext uri="{FF2B5EF4-FFF2-40B4-BE49-F238E27FC236}">
                <a16:creationId xmlns:a16="http://schemas.microsoft.com/office/drawing/2014/main" id="{B3C2BB9F-198A-EF28-F5D0-4BF23167D35D}"/>
              </a:ext>
            </a:extLst>
          </p:cNvPr>
          <p:cNvPicPr>
            <a:picLocks/>
          </p:cNvPicPr>
          <p:nvPr/>
        </p:nvPicPr>
        <p:blipFill rotWithShape="1">
          <a:blip r:embed="rId3" cstate="print">
            <a:extLst>
              <a:ext uri="{28A0092B-C50C-407E-A947-70E740481C1C}">
                <a14:useLocalDpi xmlns:a14="http://schemas.microsoft.com/office/drawing/2010/main"/>
              </a:ext>
            </a:extLst>
          </a:blip>
          <a:srcRect/>
          <a:stretch>
            <a:fillRect/>
          </a:stretch>
        </p:blipFill>
        <p:spPr>
          <a:xfrm>
            <a:off x="4324572" y="2422010"/>
            <a:ext cx="3542539" cy="3649005"/>
          </a:xfrm>
          <a:prstGeom prst="roundRect">
            <a:avLst>
              <a:gd name="adj" fmla="val 4960"/>
            </a:avLst>
          </a:prstGeom>
          <a:effectLst/>
        </p:spPr>
      </p:pic>
      <p:sp>
        <p:nvSpPr>
          <p:cNvPr id="23" name="Rectangle: Rounded Corners 22">
            <a:extLst>
              <a:ext uri="{FF2B5EF4-FFF2-40B4-BE49-F238E27FC236}">
                <a16:creationId xmlns:a16="http://schemas.microsoft.com/office/drawing/2014/main" id="{284D99E0-554C-E350-CE98-B67AEE0493F4}"/>
              </a:ext>
              <a:ext uri="{C183D7F6-B498-43B3-948B-1728B52AA6E4}">
                <adec:decorative xmlns:adec="http://schemas.microsoft.com/office/drawing/2017/decorative" val="1"/>
              </a:ext>
            </a:extLst>
          </p:cNvPr>
          <p:cNvSpPr>
            <a:spLocks/>
          </p:cNvSpPr>
          <p:nvPr/>
        </p:nvSpPr>
        <p:spPr bwMode="auto">
          <a:xfrm>
            <a:off x="4490066" y="2588927"/>
            <a:ext cx="3214503" cy="504317"/>
          </a:xfrm>
          <a:prstGeom prst="roundRect">
            <a:avLst>
              <a:gd name="adj" fmla="val 12534"/>
            </a:avLst>
          </a:prstGeom>
          <a:solidFill>
            <a:schemeClr val="bg1"/>
          </a:solidFill>
          <a:ln>
            <a:noFill/>
          </a:ln>
          <a:effectLst>
            <a:outerShdw blurRad="25400" dist="38100" dir="2700000" algn="tl" rotWithShape="0">
              <a:prstClr val="black">
                <a:alpha val="10000"/>
              </a:prstClr>
            </a:outerShdw>
          </a:effectLst>
        </p:spPr>
        <p:txBody>
          <a:bodyPr vert="horz" wrap="none" lIns="0" tIns="0" rIns="0" bIns="0" rtlCol="0" anchor="ctr">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2200" b="0" i="0" u="none" strike="noStrike" kern="1200" cap="none" spc="0" normalizeH="0" baseline="0" noProof="0">
                <a:ln>
                  <a:noFill/>
                </a:ln>
                <a:effectLst/>
                <a:uLnTx/>
                <a:uFillTx/>
                <a:cs typeface="Segoe Sans Display Semibold" pitchFamily="2" charset="0"/>
              </a:rPr>
              <a:t>Set Up &amp; Experiment</a:t>
            </a:r>
          </a:p>
        </p:txBody>
      </p:sp>
      <p:sp>
        <p:nvSpPr>
          <p:cNvPr id="25" name="Text 7">
            <a:extLst>
              <a:ext uri="{FF2B5EF4-FFF2-40B4-BE49-F238E27FC236}">
                <a16:creationId xmlns:a16="http://schemas.microsoft.com/office/drawing/2014/main" id="{2FC9C23E-6703-054C-C157-C03D9C3470FC}"/>
              </a:ext>
            </a:extLst>
          </p:cNvPr>
          <p:cNvSpPr/>
          <p:nvPr/>
        </p:nvSpPr>
        <p:spPr>
          <a:xfrm>
            <a:off x="4455969" y="3227755"/>
            <a:ext cx="3282696" cy="2400657"/>
          </a:xfrm>
          <a:prstGeom prst="rect">
            <a:avLst/>
          </a:prstGeom>
          <a:noFill/>
          <a:ln/>
        </p:spPr>
        <p:txBody>
          <a:bodyPr wrap="square" lIns="0" tIns="0" rIns="0" bIns="0" rtlCol="0" anchor="t">
            <a:spAutoFit/>
          </a:bodyPr>
          <a:lstStyle/>
          <a:p>
            <a:pPr marR="0" lvl="0" algn="ctr" defTabSz="932472" rtl="0" eaLnBrk="1" fontAlgn="base" latinLnBrk="0" hangingPunct="1">
              <a:lnSpc>
                <a:spcPct val="100000"/>
              </a:lnSpc>
              <a:spcBef>
                <a:spcPct val="0"/>
              </a:spcBef>
              <a:spcAft>
                <a:spcPts val="1800"/>
              </a:spcAft>
              <a:buClrTx/>
              <a:buSzTx/>
              <a:tabLst/>
              <a:defRPr/>
            </a:pPr>
            <a:r>
              <a:rPr kumimoji="0" lang="en-US" sz="1800" b="0" u="none" strike="noStrike" kern="0" cap="none" spc="0" normalizeH="0" baseline="0" noProof="0">
                <a:ln>
                  <a:noFill/>
                </a:ln>
                <a:effectLst/>
                <a:uLnTx/>
                <a:uFillTx/>
                <a:cs typeface="Segoe Sans Display Semibold" pitchFamily="2" charset="0"/>
              </a:rPr>
              <a:t>Launch a Copilot Adoption Community using the template.</a:t>
            </a:r>
          </a:p>
          <a:p>
            <a:pPr marR="0" lvl="0" algn="ctr" defTabSz="932472" rtl="0" eaLnBrk="1" fontAlgn="base" latinLnBrk="0" hangingPunct="1">
              <a:lnSpc>
                <a:spcPct val="100000"/>
              </a:lnSpc>
              <a:spcBef>
                <a:spcPct val="0"/>
              </a:spcBef>
              <a:spcAft>
                <a:spcPts val="1800"/>
              </a:spcAft>
              <a:buClrTx/>
              <a:buSzTx/>
              <a:tabLst/>
              <a:defRPr/>
            </a:pPr>
            <a:r>
              <a:rPr kumimoji="0" lang="en-US" sz="1800" b="0" u="none" strike="noStrike" kern="0" cap="none" spc="0" normalizeH="0" baseline="0" noProof="0">
                <a:ln>
                  <a:noFill/>
                </a:ln>
                <a:effectLst/>
                <a:uLnTx/>
                <a:uFillTx/>
                <a:cs typeface="Segoe Sans Display Semibold" pitchFamily="2" charset="0"/>
              </a:rPr>
              <a:t>Enable the Community Agent and test suggested content.</a:t>
            </a:r>
          </a:p>
          <a:p>
            <a:pPr marR="0" lvl="0" algn="ctr" defTabSz="932472" rtl="0" eaLnBrk="1" fontAlgn="base" latinLnBrk="0" hangingPunct="1">
              <a:lnSpc>
                <a:spcPct val="100000"/>
              </a:lnSpc>
              <a:spcBef>
                <a:spcPct val="0"/>
              </a:spcBef>
              <a:spcAft>
                <a:spcPts val="1800"/>
              </a:spcAft>
              <a:buClrTx/>
              <a:buSzTx/>
              <a:tabLst/>
              <a:defRPr/>
            </a:pPr>
            <a:r>
              <a:rPr kumimoji="0" lang="en-US" sz="1800" b="0" u="none" strike="noStrike" kern="0" cap="none" spc="0" normalizeH="0" baseline="0" noProof="0">
                <a:ln>
                  <a:noFill/>
                </a:ln>
                <a:effectLst/>
                <a:uLnTx/>
                <a:uFillTx/>
                <a:cs typeface="Segoe Sans Display Semibold" pitchFamily="2" charset="0"/>
              </a:rPr>
              <a:t>Assign community experts to review and verify agent responses.</a:t>
            </a:r>
          </a:p>
        </p:txBody>
      </p:sp>
      <p:sp>
        <p:nvSpPr>
          <p:cNvPr id="34" name="TextBox 33">
            <a:extLst>
              <a:ext uri="{FF2B5EF4-FFF2-40B4-BE49-F238E27FC236}">
                <a16:creationId xmlns:a16="http://schemas.microsoft.com/office/drawing/2014/main" id="{E2542B2E-6F7A-446F-2EBE-D5CE0AD0420E}"/>
              </a:ext>
            </a:extLst>
          </p:cNvPr>
          <p:cNvSpPr txBox="1"/>
          <p:nvPr/>
        </p:nvSpPr>
        <p:spPr>
          <a:xfrm>
            <a:off x="1348924" y="1709120"/>
            <a:ext cx="1393330" cy="523220"/>
          </a:xfrm>
          <a:prstGeom prst="rect">
            <a:avLst/>
          </a:prstGeom>
          <a:noFill/>
        </p:spPr>
        <p:txBody>
          <a:bodyPr wrap="none">
            <a:spAutoFit/>
          </a:bodyPr>
          <a:lstStyle/>
          <a:p>
            <a:pPr algn="ctr"/>
            <a:r>
              <a:rPr kumimoji="0" lang="en-US" sz="2800" b="0" i="0" u="none" strike="noStrike" kern="1200" cap="none" spc="0" normalizeH="0" baseline="0" noProof="0">
                <a:ln>
                  <a:noFill/>
                </a:ln>
                <a:effectLst/>
                <a:uLnTx/>
                <a:uFillTx/>
                <a:latin typeface="Segoe Serif Display" pitchFamily="2" charset="0"/>
                <a:cs typeface="Segoe Sans Display Semibold" pitchFamily="2" charset="0"/>
              </a:rPr>
              <a:t>Week 1</a:t>
            </a:r>
            <a:endParaRPr lang="en-IN" sz="1800">
              <a:latin typeface="Segoe Serif Display" pitchFamily="2" charset="0"/>
            </a:endParaRPr>
          </a:p>
        </p:txBody>
      </p:sp>
      <p:cxnSp>
        <p:nvCxnSpPr>
          <p:cNvPr id="47" name="Straight Connector 46">
            <a:extLst>
              <a:ext uri="{FF2B5EF4-FFF2-40B4-BE49-F238E27FC236}">
                <a16:creationId xmlns:a16="http://schemas.microsoft.com/office/drawing/2014/main" id="{0C4D06A9-A87D-C35D-3B8E-F92B687EDA93}"/>
              </a:ext>
            </a:extLst>
          </p:cNvPr>
          <p:cNvCxnSpPr>
            <a:cxnSpLocks/>
          </p:cNvCxnSpPr>
          <p:nvPr/>
        </p:nvCxnSpPr>
        <p:spPr>
          <a:xfrm>
            <a:off x="0" y="2259273"/>
            <a:ext cx="12192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50" name="Group 49">
            <a:extLst>
              <a:ext uri="{FF2B5EF4-FFF2-40B4-BE49-F238E27FC236}">
                <a16:creationId xmlns:a16="http://schemas.microsoft.com/office/drawing/2014/main" id="{847EFAC7-0BB4-AAFC-3399-5886C21870B2}"/>
              </a:ext>
            </a:extLst>
          </p:cNvPr>
          <p:cNvGrpSpPr/>
          <p:nvPr/>
        </p:nvGrpSpPr>
        <p:grpSpPr>
          <a:xfrm>
            <a:off x="3925394" y="2096940"/>
            <a:ext cx="290642" cy="290642"/>
            <a:chOff x="3176622" y="3434663"/>
            <a:chExt cx="290642" cy="290642"/>
          </a:xfrm>
        </p:grpSpPr>
        <p:grpSp>
          <p:nvGrpSpPr>
            <p:cNvPr id="51" name="Group 50">
              <a:extLst>
                <a:ext uri="{FF2B5EF4-FFF2-40B4-BE49-F238E27FC236}">
                  <a16:creationId xmlns:a16="http://schemas.microsoft.com/office/drawing/2014/main" id="{82DE3744-6E51-F377-CD3A-5E4DF4278801}"/>
                </a:ext>
              </a:extLst>
            </p:cNvPr>
            <p:cNvGrpSpPr/>
            <p:nvPr/>
          </p:nvGrpSpPr>
          <p:grpSpPr>
            <a:xfrm>
              <a:off x="3176622" y="3434663"/>
              <a:ext cx="290642" cy="290642"/>
              <a:chOff x="5738019" y="3752850"/>
              <a:chExt cx="715962" cy="715962"/>
            </a:xfrm>
          </p:grpSpPr>
          <p:sp>
            <p:nvSpPr>
              <p:cNvPr id="53" name="Flowchart: Connector 52">
                <a:extLst>
                  <a:ext uri="{FF2B5EF4-FFF2-40B4-BE49-F238E27FC236}">
                    <a16:creationId xmlns:a16="http://schemas.microsoft.com/office/drawing/2014/main" id="{40883F55-D5CC-3128-CE2F-C538762F35FD}"/>
                  </a:ext>
                  <a:ext uri="{C183D7F6-B498-43B3-948B-1728B52AA6E4}">
                    <adec:decorative xmlns:adec="http://schemas.microsoft.com/office/drawing/2017/decorative" val="1"/>
                  </a:ext>
                </a:extLst>
              </p:cNvPr>
              <p:cNvSpPr/>
              <p:nvPr/>
            </p:nvSpPr>
            <p:spPr bwMode="auto">
              <a:xfrm>
                <a:off x="5738019" y="3752850"/>
                <a:ext cx="715962" cy="715962"/>
              </a:xfrm>
              <a:prstGeom prst="flowChartConnector">
                <a:avLst/>
              </a:prstGeom>
              <a:solidFill>
                <a:schemeClr val="bg1">
                  <a:alpha val="50000"/>
                </a:schemeClr>
              </a:solidFill>
              <a:ln w="6350">
                <a:gradFill flip="none" rotWithShape="1">
                  <a:gsLst>
                    <a:gs pos="0">
                      <a:schemeClr val="accent1">
                        <a:lumMod val="5000"/>
                        <a:lumOff val="95000"/>
                        <a:alpha val="0"/>
                      </a:schemeClr>
                    </a:gs>
                    <a:gs pos="100000">
                      <a:schemeClr val="bg1"/>
                    </a:gs>
                  </a:gsLst>
                  <a:lin ang="16200000" scaled="1"/>
                  <a:tileRect/>
                </a:gradFill>
                <a:headEnd type="none" w="med" len="med"/>
                <a:tailEnd type="none" w="med" len="med"/>
              </a:ln>
              <a:effectLst>
                <a:outerShdw blurRad="127000" dist="38100" dir="2700000" algn="tl"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181818"/>
                  </a:solidFill>
                  <a:effectLst/>
                  <a:uLnTx/>
                  <a:uFillTx/>
                  <a:ea typeface="+mn-ea"/>
                  <a:cs typeface="Segoe Sans Display Semibold" pitchFamily="2" charset="0"/>
                </a:endParaRPr>
              </a:p>
            </p:txBody>
          </p:sp>
          <p:sp>
            <p:nvSpPr>
              <p:cNvPr id="54" name="Flowchart: Connector 53">
                <a:extLst>
                  <a:ext uri="{FF2B5EF4-FFF2-40B4-BE49-F238E27FC236}">
                    <a16:creationId xmlns:a16="http://schemas.microsoft.com/office/drawing/2014/main" id="{3C9980C6-C4D7-136F-B7E6-C65143D47B34}"/>
                  </a:ext>
                  <a:ext uri="{C183D7F6-B498-43B3-948B-1728B52AA6E4}">
                    <adec:decorative xmlns:adec="http://schemas.microsoft.com/office/drawing/2017/decorative" val="1"/>
                  </a:ext>
                </a:extLst>
              </p:cNvPr>
              <p:cNvSpPr/>
              <p:nvPr/>
            </p:nvSpPr>
            <p:spPr bwMode="auto">
              <a:xfrm>
                <a:off x="5807075" y="3821906"/>
                <a:ext cx="577850" cy="577850"/>
              </a:xfrm>
              <a:prstGeom prst="flowChartConnector">
                <a:avLst/>
              </a:prstGeom>
              <a:solidFill>
                <a:schemeClr val="bg1"/>
              </a:solidFill>
              <a:ln>
                <a:noFill/>
                <a:headEnd type="none" w="med" len="med"/>
                <a:tailEnd type="none" w="med" len="med"/>
              </a:ln>
              <a:effectLst>
                <a:outerShdw blurRad="127000" dist="38100" dir="2700000" algn="tl"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181818"/>
                  </a:solidFill>
                  <a:effectLst/>
                  <a:uLnTx/>
                  <a:uFillTx/>
                  <a:ea typeface="+mn-ea"/>
                  <a:cs typeface="Segoe Sans Display Semibold" pitchFamily="2" charset="0"/>
                </a:endParaRPr>
              </a:p>
            </p:txBody>
          </p:sp>
          <p:sp>
            <p:nvSpPr>
              <p:cNvPr id="55" name="Graphic 51">
                <a:extLst>
                  <a:ext uri="{FF2B5EF4-FFF2-40B4-BE49-F238E27FC236}">
                    <a16:creationId xmlns:a16="http://schemas.microsoft.com/office/drawing/2014/main" id="{383A7D11-005C-32C0-EA5B-CC9499B1A974}"/>
                  </a:ext>
                </a:extLst>
              </p:cNvPr>
              <p:cNvSpPr/>
              <p:nvPr/>
            </p:nvSpPr>
            <p:spPr>
              <a:xfrm>
                <a:off x="5962938" y="3949050"/>
                <a:ext cx="289776" cy="323563"/>
              </a:xfrm>
              <a:custGeom>
                <a:avLst/>
                <a:gdLst>
                  <a:gd name="csX0" fmla="*/ 4056201 w 4264612"/>
                  <a:gd name="csY0" fmla="*/ 2739591 h 4761875"/>
                  <a:gd name="csX1" fmla="*/ 619619 w 4264612"/>
                  <a:gd name="csY1" fmla="*/ 4706008 h 4761875"/>
                  <a:gd name="csX2" fmla="*/ 25906 w 4264612"/>
                  <a:gd name="csY2" fmla="*/ 4206784 h 4761875"/>
                  <a:gd name="csX3" fmla="*/ 685837 w 4264612"/>
                  <a:gd name="csY3" fmla="*/ 2380994 h 4761875"/>
                  <a:gd name="csX4" fmla="*/ 25906 w 4264612"/>
                  <a:gd name="csY4" fmla="*/ 555184 h 4761875"/>
                  <a:gd name="csX5" fmla="*/ 619619 w 4264612"/>
                  <a:gd name="csY5" fmla="*/ 55941 h 4761875"/>
                  <a:gd name="csX6" fmla="*/ 4056201 w 4264612"/>
                  <a:gd name="csY6" fmla="*/ 2022358 h 4761875"/>
                  <a:gd name="csX7" fmla="*/ 4056201 w 4264612"/>
                  <a:gd name="csY7" fmla="*/ 2739591 h 47618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264612" h="4761875">
                    <a:moveTo>
                      <a:pt x="4056201" y="2739591"/>
                    </a:moveTo>
                    <a:lnTo>
                      <a:pt x="619619" y="4706008"/>
                    </a:lnTo>
                    <a:cubicBezTo>
                      <a:pt x="286301" y="4896470"/>
                      <a:pt x="-105043" y="4567629"/>
                      <a:pt x="25906" y="4206784"/>
                    </a:cubicBezTo>
                    <a:lnTo>
                      <a:pt x="685837" y="2380994"/>
                    </a:lnTo>
                    <a:lnTo>
                      <a:pt x="25906" y="555184"/>
                    </a:lnTo>
                    <a:cubicBezTo>
                      <a:pt x="-105043" y="193577"/>
                      <a:pt x="286301" y="-134521"/>
                      <a:pt x="619619" y="55941"/>
                    </a:cubicBezTo>
                    <a:lnTo>
                      <a:pt x="4056201" y="2022358"/>
                    </a:lnTo>
                    <a:cubicBezTo>
                      <a:pt x="4334445" y="2180835"/>
                      <a:pt x="4333721" y="2581114"/>
                      <a:pt x="4056201" y="2739591"/>
                    </a:cubicBezTo>
                    <a:close/>
                  </a:path>
                </a:pathLst>
              </a:custGeom>
              <a:solidFill>
                <a:schemeClr val="tx1">
                  <a:lumMod val="25000"/>
                  <a:lumOff val="75000"/>
                </a:schemeClr>
              </a:solidFill>
              <a:ln>
                <a:noFill/>
                <a:prstDash/>
              </a:ln>
              <a:effectLst/>
            </p:spPr>
            <p:txBody>
              <a:bodyPr rot="0" spcFirstLastPara="0" vert="horz" wrap="square" lIns="91440" tIns="45720" rIns="91440" bIns="182880" numCol="1" spcCol="0" rtlCol="0" fromWordArt="0" anchor="b" anchorCtr="0" forceAA="0" compatLnSpc="1">
                <a:prstTxWarp prst="textNoShape">
                  <a:avLst/>
                </a:prstTxWarp>
                <a:noAutofit/>
              </a:bodyPr>
              <a:lstStyle/>
              <a:p>
                <a:pPr marL="0" marR="0" lvl="0" indent="0" algn="ctr" defTabSz="914400" rtl="0" eaLnBrk="1" fontAlgn="base" latinLnBrk="0" hangingPunct="1">
                  <a:lnSpc>
                    <a:spcPct val="100000"/>
                  </a:lnSpc>
                  <a:spcBef>
                    <a:spcPts val="0"/>
                  </a:spcBef>
                  <a:spcAft>
                    <a:spcPts val="0"/>
                  </a:spcAft>
                  <a:buClrTx/>
                  <a:buSzPct val="90000"/>
                  <a:buFontTx/>
                  <a:buNone/>
                  <a:tabLst/>
                  <a:defRPr/>
                </a:pPr>
                <a:endParaRPr kumimoji="0" lang="en-US" sz="1100" b="0" i="0" u="none" strike="noStrike" kern="1200" cap="none" spc="0" normalizeH="0" baseline="0" noProof="0">
                  <a:ln w="3175">
                    <a:noFill/>
                  </a:ln>
                  <a:solidFill>
                    <a:srgbClr val="FFFFFF"/>
                  </a:solidFill>
                  <a:effectLst/>
                  <a:uLnTx/>
                  <a:uFillTx/>
                  <a:ea typeface="+mn-ea"/>
                  <a:cs typeface="+mn-cs"/>
                </a:endParaRPr>
              </a:p>
            </p:txBody>
          </p:sp>
        </p:grpSp>
        <p:sp>
          <p:nvSpPr>
            <p:cNvPr id="52" name="Graphic 51">
              <a:extLst>
                <a:ext uri="{FF2B5EF4-FFF2-40B4-BE49-F238E27FC236}">
                  <a16:creationId xmlns:a16="http://schemas.microsoft.com/office/drawing/2014/main" id="{84BB5E25-B0C5-B459-7DF8-4C614B0F036E}"/>
                </a:ext>
              </a:extLst>
            </p:cNvPr>
            <p:cNvSpPr/>
            <p:nvPr/>
          </p:nvSpPr>
          <p:spPr>
            <a:xfrm>
              <a:off x="3263127" y="3514310"/>
              <a:ext cx="117633" cy="131349"/>
            </a:xfrm>
            <a:custGeom>
              <a:avLst/>
              <a:gdLst>
                <a:gd name="csX0" fmla="*/ 4056201 w 4264612"/>
                <a:gd name="csY0" fmla="*/ 2739591 h 4761875"/>
                <a:gd name="csX1" fmla="*/ 619619 w 4264612"/>
                <a:gd name="csY1" fmla="*/ 4706008 h 4761875"/>
                <a:gd name="csX2" fmla="*/ 25906 w 4264612"/>
                <a:gd name="csY2" fmla="*/ 4206784 h 4761875"/>
                <a:gd name="csX3" fmla="*/ 685837 w 4264612"/>
                <a:gd name="csY3" fmla="*/ 2380994 h 4761875"/>
                <a:gd name="csX4" fmla="*/ 25906 w 4264612"/>
                <a:gd name="csY4" fmla="*/ 555184 h 4761875"/>
                <a:gd name="csX5" fmla="*/ 619619 w 4264612"/>
                <a:gd name="csY5" fmla="*/ 55941 h 4761875"/>
                <a:gd name="csX6" fmla="*/ 4056201 w 4264612"/>
                <a:gd name="csY6" fmla="*/ 2022358 h 4761875"/>
                <a:gd name="csX7" fmla="*/ 4056201 w 4264612"/>
                <a:gd name="csY7" fmla="*/ 2739591 h 47618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264612" h="4761875">
                  <a:moveTo>
                    <a:pt x="4056201" y="2739591"/>
                  </a:moveTo>
                  <a:lnTo>
                    <a:pt x="619619" y="4706008"/>
                  </a:lnTo>
                  <a:cubicBezTo>
                    <a:pt x="286301" y="4896470"/>
                    <a:pt x="-105043" y="4567629"/>
                    <a:pt x="25906" y="4206784"/>
                  </a:cubicBezTo>
                  <a:lnTo>
                    <a:pt x="685837" y="2380994"/>
                  </a:lnTo>
                  <a:lnTo>
                    <a:pt x="25906" y="555184"/>
                  </a:lnTo>
                  <a:cubicBezTo>
                    <a:pt x="-105043" y="193577"/>
                    <a:pt x="286301" y="-134521"/>
                    <a:pt x="619619" y="55941"/>
                  </a:cubicBezTo>
                  <a:lnTo>
                    <a:pt x="4056201" y="2022358"/>
                  </a:lnTo>
                  <a:cubicBezTo>
                    <a:pt x="4334445" y="2180835"/>
                    <a:pt x="4333721" y="2581114"/>
                    <a:pt x="4056201" y="2739591"/>
                  </a:cubicBezTo>
                  <a:close/>
                </a:path>
              </a:pathLst>
            </a:custGeom>
            <a:solidFill>
              <a:schemeClr val="accent3"/>
            </a:solidFill>
            <a:ln>
              <a:noFill/>
              <a:prstDash/>
            </a:ln>
            <a:effectLst/>
          </p:spPr>
          <p:txBody>
            <a:bodyPr rot="0" spcFirstLastPara="0" vert="horz" wrap="square" lIns="91440" tIns="45720" rIns="91440" bIns="182880" numCol="1" spcCol="0" rtlCol="0" fromWordArt="0" anchor="b" anchorCtr="0" forceAA="0" compatLnSpc="1">
              <a:prstTxWarp prst="textNoShape">
                <a:avLst/>
              </a:prstTxWarp>
              <a:noAutofit/>
            </a:bodyPr>
            <a:lstStyle/>
            <a:p>
              <a:pPr marL="0" marR="0" lvl="0" indent="0" algn="ctr" defTabSz="914400" rtl="0" eaLnBrk="1" fontAlgn="base" latinLnBrk="0" hangingPunct="1">
                <a:lnSpc>
                  <a:spcPct val="100000"/>
                </a:lnSpc>
                <a:spcBef>
                  <a:spcPts val="0"/>
                </a:spcBef>
                <a:spcAft>
                  <a:spcPts val="0"/>
                </a:spcAft>
                <a:buClrTx/>
                <a:buSzPct val="90000"/>
                <a:buFontTx/>
                <a:buNone/>
                <a:tabLst/>
                <a:defRPr/>
              </a:pPr>
              <a:endParaRPr kumimoji="0" lang="en-US" sz="1100" b="0" i="0" u="none" strike="noStrike" kern="1200" cap="none" spc="0" normalizeH="0" baseline="0" noProof="0">
                <a:ln w="3175">
                  <a:noFill/>
                </a:ln>
                <a:solidFill>
                  <a:srgbClr val="FFFFFF"/>
                </a:solidFill>
                <a:effectLst/>
                <a:uLnTx/>
                <a:uFillTx/>
                <a:ea typeface="+mn-ea"/>
                <a:cs typeface="+mn-cs"/>
              </a:endParaRPr>
            </a:p>
          </p:txBody>
        </p:sp>
      </p:grpSp>
      <p:grpSp>
        <p:nvGrpSpPr>
          <p:cNvPr id="56" name="Group 55">
            <a:extLst>
              <a:ext uri="{FF2B5EF4-FFF2-40B4-BE49-F238E27FC236}">
                <a16:creationId xmlns:a16="http://schemas.microsoft.com/office/drawing/2014/main" id="{579A1EAC-D61D-75C0-C78E-C775086DA8AB}"/>
              </a:ext>
            </a:extLst>
          </p:cNvPr>
          <p:cNvGrpSpPr/>
          <p:nvPr/>
        </p:nvGrpSpPr>
        <p:grpSpPr>
          <a:xfrm>
            <a:off x="7975647" y="2096940"/>
            <a:ext cx="290642" cy="290642"/>
            <a:chOff x="3176622" y="3434663"/>
            <a:chExt cx="290642" cy="290642"/>
          </a:xfrm>
        </p:grpSpPr>
        <p:grpSp>
          <p:nvGrpSpPr>
            <p:cNvPr id="57" name="Group 56">
              <a:extLst>
                <a:ext uri="{FF2B5EF4-FFF2-40B4-BE49-F238E27FC236}">
                  <a16:creationId xmlns:a16="http://schemas.microsoft.com/office/drawing/2014/main" id="{0C3B02E0-9F39-CDB1-14D0-02E475BE7CCA}"/>
                </a:ext>
              </a:extLst>
            </p:cNvPr>
            <p:cNvGrpSpPr/>
            <p:nvPr/>
          </p:nvGrpSpPr>
          <p:grpSpPr>
            <a:xfrm>
              <a:off x="3176622" y="3434663"/>
              <a:ext cx="290642" cy="290642"/>
              <a:chOff x="5738019" y="3752850"/>
              <a:chExt cx="715962" cy="715962"/>
            </a:xfrm>
          </p:grpSpPr>
          <p:sp>
            <p:nvSpPr>
              <p:cNvPr id="59" name="Flowchart: Connector 58">
                <a:extLst>
                  <a:ext uri="{FF2B5EF4-FFF2-40B4-BE49-F238E27FC236}">
                    <a16:creationId xmlns:a16="http://schemas.microsoft.com/office/drawing/2014/main" id="{3FC4547B-FFD6-3404-1063-BBA62F2D915A}"/>
                  </a:ext>
                  <a:ext uri="{C183D7F6-B498-43B3-948B-1728B52AA6E4}">
                    <adec:decorative xmlns:adec="http://schemas.microsoft.com/office/drawing/2017/decorative" val="1"/>
                  </a:ext>
                </a:extLst>
              </p:cNvPr>
              <p:cNvSpPr/>
              <p:nvPr/>
            </p:nvSpPr>
            <p:spPr bwMode="auto">
              <a:xfrm>
                <a:off x="5738019" y="3752850"/>
                <a:ext cx="715962" cy="715962"/>
              </a:xfrm>
              <a:prstGeom prst="flowChartConnector">
                <a:avLst/>
              </a:prstGeom>
              <a:solidFill>
                <a:schemeClr val="bg1">
                  <a:alpha val="50000"/>
                </a:schemeClr>
              </a:solidFill>
              <a:ln w="6350">
                <a:gradFill flip="none" rotWithShape="1">
                  <a:gsLst>
                    <a:gs pos="0">
                      <a:schemeClr val="accent1">
                        <a:lumMod val="5000"/>
                        <a:lumOff val="95000"/>
                        <a:alpha val="0"/>
                      </a:schemeClr>
                    </a:gs>
                    <a:gs pos="100000">
                      <a:schemeClr val="bg1"/>
                    </a:gs>
                  </a:gsLst>
                  <a:lin ang="16200000" scaled="1"/>
                  <a:tileRect/>
                </a:gradFill>
                <a:headEnd type="none" w="med" len="med"/>
                <a:tailEnd type="none" w="med" len="med"/>
              </a:ln>
              <a:effectLst>
                <a:outerShdw blurRad="127000" dist="38100" dir="2700000" algn="tl"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181818"/>
                  </a:solidFill>
                  <a:effectLst/>
                  <a:uLnTx/>
                  <a:uFillTx/>
                  <a:ea typeface="+mn-ea"/>
                  <a:cs typeface="Segoe Sans Display Semibold" pitchFamily="2" charset="0"/>
                </a:endParaRPr>
              </a:p>
            </p:txBody>
          </p:sp>
          <p:sp>
            <p:nvSpPr>
              <p:cNvPr id="60" name="Flowchart: Connector 59">
                <a:extLst>
                  <a:ext uri="{FF2B5EF4-FFF2-40B4-BE49-F238E27FC236}">
                    <a16:creationId xmlns:a16="http://schemas.microsoft.com/office/drawing/2014/main" id="{26B8A07D-7A36-6BE4-F241-D24FE95D3971}"/>
                  </a:ext>
                  <a:ext uri="{C183D7F6-B498-43B3-948B-1728B52AA6E4}">
                    <adec:decorative xmlns:adec="http://schemas.microsoft.com/office/drawing/2017/decorative" val="1"/>
                  </a:ext>
                </a:extLst>
              </p:cNvPr>
              <p:cNvSpPr/>
              <p:nvPr/>
            </p:nvSpPr>
            <p:spPr bwMode="auto">
              <a:xfrm>
                <a:off x="5807075" y="3821906"/>
                <a:ext cx="577850" cy="577850"/>
              </a:xfrm>
              <a:prstGeom prst="flowChartConnector">
                <a:avLst/>
              </a:prstGeom>
              <a:solidFill>
                <a:schemeClr val="bg1"/>
              </a:solidFill>
              <a:ln>
                <a:noFill/>
                <a:headEnd type="none" w="med" len="med"/>
                <a:tailEnd type="none" w="med" len="med"/>
              </a:ln>
              <a:effectLst>
                <a:outerShdw blurRad="127000" dist="38100" dir="2700000" algn="tl"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181818"/>
                  </a:solidFill>
                  <a:effectLst/>
                  <a:uLnTx/>
                  <a:uFillTx/>
                  <a:ea typeface="+mn-ea"/>
                  <a:cs typeface="Segoe Sans Display Semibold" pitchFamily="2" charset="0"/>
                </a:endParaRPr>
              </a:p>
            </p:txBody>
          </p:sp>
          <p:sp>
            <p:nvSpPr>
              <p:cNvPr id="61" name="Graphic 51">
                <a:extLst>
                  <a:ext uri="{FF2B5EF4-FFF2-40B4-BE49-F238E27FC236}">
                    <a16:creationId xmlns:a16="http://schemas.microsoft.com/office/drawing/2014/main" id="{E4E888F3-5A06-81A6-509F-B14D87115974}"/>
                  </a:ext>
                </a:extLst>
              </p:cNvPr>
              <p:cNvSpPr/>
              <p:nvPr/>
            </p:nvSpPr>
            <p:spPr>
              <a:xfrm>
                <a:off x="5962938" y="3949050"/>
                <a:ext cx="289776" cy="323563"/>
              </a:xfrm>
              <a:custGeom>
                <a:avLst/>
                <a:gdLst>
                  <a:gd name="csX0" fmla="*/ 4056201 w 4264612"/>
                  <a:gd name="csY0" fmla="*/ 2739591 h 4761875"/>
                  <a:gd name="csX1" fmla="*/ 619619 w 4264612"/>
                  <a:gd name="csY1" fmla="*/ 4706008 h 4761875"/>
                  <a:gd name="csX2" fmla="*/ 25906 w 4264612"/>
                  <a:gd name="csY2" fmla="*/ 4206784 h 4761875"/>
                  <a:gd name="csX3" fmla="*/ 685837 w 4264612"/>
                  <a:gd name="csY3" fmla="*/ 2380994 h 4761875"/>
                  <a:gd name="csX4" fmla="*/ 25906 w 4264612"/>
                  <a:gd name="csY4" fmla="*/ 555184 h 4761875"/>
                  <a:gd name="csX5" fmla="*/ 619619 w 4264612"/>
                  <a:gd name="csY5" fmla="*/ 55941 h 4761875"/>
                  <a:gd name="csX6" fmla="*/ 4056201 w 4264612"/>
                  <a:gd name="csY6" fmla="*/ 2022358 h 4761875"/>
                  <a:gd name="csX7" fmla="*/ 4056201 w 4264612"/>
                  <a:gd name="csY7" fmla="*/ 2739591 h 47618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264612" h="4761875">
                    <a:moveTo>
                      <a:pt x="4056201" y="2739591"/>
                    </a:moveTo>
                    <a:lnTo>
                      <a:pt x="619619" y="4706008"/>
                    </a:lnTo>
                    <a:cubicBezTo>
                      <a:pt x="286301" y="4896470"/>
                      <a:pt x="-105043" y="4567629"/>
                      <a:pt x="25906" y="4206784"/>
                    </a:cubicBezTo>
                    <a:lnTo>
                      <a:pt x="685837" y="2380994"/>
                    </a:lnTo>
                    <a:lnTo>
                      <a:pt x="25906" y="555184"/>
                    </a:lnTo>
                    <a:cubicBezTo>
                      <a:pt x="-105043" y="193577"/>
                      <a:pt x="286301" y="-134521"/>
                      <a:pt x="619619" y="55941"/>
                    </a:cubicBezTo>
                    <a:lnTo>
                      <a:pt x="4056201" y="2022358"/>
                    </a:lnTo>
                    <a:cubicBezTo>
                      <a:pt x="4334445" y="2180835"/>
                      <a:pt x="4333721" y="2581114"/>
                      <a:pt x="4056201" y="2739591"/>
                    </a:cubicBezTo>
                    <a:close/>
                  </a:path>
                </a:pathLst>
              </a:custGeom>
              <a:solidFill>
                <a:schemeClr val="tx1">
                  <a:lumMod val="25000"/>
                  <a:lumOff val="75000"/>
                </a:schemeClr>
              </a:solidFill>
              <a:ln>
                <a:noFill/>
                <a:prstDash/>
              </a:ln>
              <a:effectLst/>
            </p:spPr>
            <p:txBody>
              <a:bodyPr rot="0" spcFirstLastPara="0" vert="horz" wrap="square" lIns="91440" tIns="45720" rIns="91440" bIns="182880" numCol="1" spcCol="0" rtlCol="0" fromWordArt="0" anchor="b" anchorCtr="0" forceAA="0" compatLnSpc="1">
                <a:prstTxWarp prst="textNoShape">
                  <a:avLst/>
                </a:prstTxWarp>
                <a:noAutofit/>
              </a:bodyPr>
              <a:lstStyle/>
              <a:p>
                <a:pPr marL="0" marR="0" lvl="0" indent="0" algn="ctr" defTabSz="914400" rtl="0" eaLnBrk="1" fontAlgn="base" latinLnBrk="0" hangingPunct="1">
                  <a:lnSpc>
                    <a:spcPct val="100000"/>
                  </a:lnSpc>
                  <a:spcBef>
                    <a:spcPts val="0"/>
                  </a:spcBef>
                  <a:spcAft>
                    <a:spcPts val="0"/>
                  </a:spcAft>
                  <a:buClrTx/>
                  <a:buSzPct val="90000"/>
                  <a:buFontTx/>
                  <a:buNone/>
                  <a:tabLst/>
                  <a:defRPr/>
                </a:pPr>
                <a:endParaRPr kumimoji="0" lang="en-US" sz="1100" b="0" i="0" u="none" strike="noStrike" kern="1200" cap="none" spc="0" normalizeH="0" baseline="0" noProof="0">
                  <a:ln w="3175">
                    <a:noFill/>
                  </a:ln>
                  <a:solidFill>
                    <a:srgbClr val="FFFFFF"/>
                  </a:solidFill>
                  <a:effectLst/>
                  <a:uLnTx/>
                  <a:uFillTx/>
                  <a:ea typeface="+mn-ea"/>
                  <a:cs typeface="+mn-cs"/>
                </a:endParaRPr>
              </a:p>
            </p:txBody>
          </p:sp>
        </p:grpSp>
        <p:sp>
          <p:nvSpPr>
            <p:cNvPr id="58" name="Graphic 51">
              <a:extLst>
                <a:ext uri="{FF2B5EF4-FFF2-40B4-BE49-F238E27FC236}">
                  <a16:creationId xmlns:a16="http://schemas.microsoft.com/office/drawing/2014/main" id="{F3D20F06-107E-A95A-D635-CCC81444A387}"/>
                </a:ext>
              </a:extLst>
            </p:cNvPr>
            <p:cNvSpPr/>
            <p:nvPr/>
          </p:nvSpPr>
          <p:spPr>
            <a:xfrm>
              <a:off x="3263127" y="3514310"/>
              <a:ext cx="117633" cy="131349"/>
            </a:xfrm>
            <a:custGeom>
              <a:avLst/>
              <a:gdLst>
                <a:gd name="csX0" fmla="*/ 4056201 w 4264612"/>
                <a:gd name="csY0" fmla="*/ 2739591 h 4761875"/>
                <a:gd name="csX1" fmla="*/ 619619 w 4264612"/>
                <a:gd name="csY1" fmla="*/ 4706008 h 4761875"/>
                <a:gd name="csX2" fmla="*/ 25906 w 4264612"/>
                <a:gd name="csY2" fmla="*/ 4206784 h 4761875"/>
                <a:gd name="csX3" fmla="*/ 685837 w 4264612"/>
                <a:gd name="csY3" fmla="*/ 2380994 h 4761875"/>
                <a:gd name="csX4" fmla="*/ 25906 w 4264612"/>
                <a:gd name="csY4" fmla="*/ 555184 h 4761875"/>
                <a:gd name="csX5" fmla="*/ 619619 w 4264612"/>
                <a:gd name="csY5" fmla="*/ 55941 h 4761875"/>
                <a:gd name="csX6" fmla="*/ 4056201 w 4264612"/>
                <a:gd name="csY6" fmla="*/ 2022358 h 4761875"/>
                <a:gd name="csX7" fmla="*/ 4056201 w 4264612"/>
                <a:gd name="csY7" fmla="*/ 2739591 h 47618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264612" h="4761875">
                  <a:moveTo>
                    <a:pt x="4056201" y="2739591"/>
                  </a:moveTo>
                  <a:lnTo>
                    <a:pt x="619619" y="4706008"/>
                  </a:lnTo>
                  <a:cubicBezTo>
                    <a:pt x="286301" y="4896470"/>
                    <a:pt x="-105043" y="4567629"/>
                    <a:pt x="25906" y="4206784"/>
                  </a:cubicBezTo>
                  <a:lnTo>
                    <a:pt x="685837" y="2380994"/>
                  </a:lnTo>
                  <a:lnTo>
                    <a:pt x="25906" y="555184"/>
                  </a:lnTo>
                  <a:cubicBezTo>
                    <a:pt x="-105043" y="193577"/>
                    <a:pt x="286301" y="-134521"/>
                    <a:pt x="619619" y="55941"/>
                  </a:cubicBezTo>
                  <a:lnTo>
                    <a:pt x="4056201" y="2022358"/>
                  </a:lnTo>
                  <a:cubicBezTo>
                    <a:pt x="4334445" y="2180835"/>
                    <a:pt x="4333721" y="2581114"/>
                    <a:pt x="4056201" y="2739591"/>
                  </a:cubicBezTo>
                  <a:close/>
                </a:path>
              </a:pathLst>
            </a:custGeom>
            <a:solidFill>
              <a:schemeClr val="accent3"/>
            </a:solidFill>
            <a:ln>
              <a:noFill/>
              <a:prstDash/>
            </a:ln>
            <a:effectLst/>
          </p:spPr>
          <p:txBody>
            <a:bodyPr rot="0" spcFirstLastPara="0" vert="horz" wrap="square" lIns="91440" tIns="45720" rIns="91440" bIns="182880" numCol="1" spcCol="0" rtlCol="0" fromWordArt="0" anchor="b" anchorCtr="0" forceAA="0" compatLnSpc="1">
              <a:prstTxWarp prst="textNoShape">
                <a:avLst/>
              </a:prstTxWarp>
              <a:noAutofit/>
            </a:bodyPr>
            <a:lstStyle/>
            <a:p>
              <a:pPr marL="0" marR="0" lvl="0" indent="0" algn="ctr" defTabSz="914400" rtl="0" eaLnBrk="1" fontAlgn="base" latinLnBrk="0" hangingPunct="1">
                <a:lnSpc>
                  <a:spcPct val="100000"/>
                </a:lnSpc>
                <a:spcBef>
                  <a:spcPts val="0"/>
                </a:spcBef>
                <a:spcAft>
                  <a:spcPts val="0"/>
                </a:spcAft>
                <a:buClrTx/>
                <a:buSzPct val="90000"/>
                <a:buFontTx/>
                <a:buNone/>
                <a:tabLst/>
                <a:defRPr/>
              </a:pPr>
              <a:endParaRPr kumimoji="0" lang="en-US" sz="1100" b="0" i="0" u="none" strike="noStrike" kern="1200" cap="none" spc="0" normalizeH="0" baseline="0" noProof="0">
                <a:ln w="3175">
                  <a:noFill/>
                </a:ln>
                <a:solidFill>
                  <a:srgbClr val="FFFFFF"/>
                </a:solidFill>
                <a:effectLst/>
                <a:uLnTx/>
                <a:uFillTx/>
                <a:ea typeface="+mn-ea"/>
                <a:cs typeface="+mn-cs"/>
              </a:endParaRPr>
            </a:p>
          </p:txBody>
        </p:sp>
      </p:grpSp>
      <p:sp>
        <p:nvSpPr>
          <p:cNvPr id="62" name="TextBox 61">
            <a:extLst>
              <a:ext uri="{FF2B5EF4-FFF2-40B4-BE49-F238E27FC236}">
                <a16:creationId xmlns:a16="http://schemas.microsoft.com/office/drawing/2014/main" id="{2D3DC765-0588-5F7F-6D01-336FBCF75962}"/>
              </a:ext>
            </a:extLst>
          </p:cNvPr>
          <p:cNvSpPr txBox="1"/>
          <p:nvPr/>
        </p:nvSpPr>
        <p:spPr>
          <a:xfrm>
            <a:off x="5375806" y="1709120"/>
            <a:ext cx="1443024" cy="523220"/>
          </a:xfrm>
          <a:prstGeom prst="rect">
            <a:avLst/>
          </a:prstGeom>
          <a:noFill/>
        </p:spPr>
        <p:txBody>
          <a:bodyPr wrap="none">
            <a:spAutoFit/>
          </a:bodyPr>
          <a:lstStyle/>
          <a:p>
            <a:pPr algn="ctr"/>
            <a:r>
              <a:rPr kumimoji="0" lang="en-US" sz="2800" b="0" i="0" u="none" strike="noStrike" kern="1200" cap="none" spc="0" normalizeH="0" baseline="0" noProof="0">
                <a:ln>
                  <a:noFill/>
                </a:ln>
                <a:effectLst/>
                <a:uLnTx/>
                <a:uFillTx/>
                <a:latin typeface="Segoe Serif Display" pitchFamily="2" charset="0"/>
                <a:cs typeface="Segoe Sans Display Semibold" pitchFamily="2" charset="0"/>
              </a:rPr>
              <a:t>Week 2</a:t>
            </a:r>
            <a:endParaRPr lang="en-IN" sz="1800">
              <a:latin typeface="Segoe Serif Display" pitchFamily="2" charset="0"/>
            </a:endParaRPr>
          </a:p>
        </p:txBody>
      </p:sp>
      <p:sp>
        <p:nvSpPr>
          <p:cNvPr id="63" name="TextBox 62">
            <a:extLst>
              <a:ext uri="{FF2B5EF4-FFF2-40B4-BE49-F238E27FC236}">
                <a16:creationId xmlns:a16="http://schemas.microsoft.com/office/drawing/2014/main" id="{D6E534D5-817A-E7EB-79C3-F111A6F04B00}"/>
              </a:ext>
            </a:extLst>
          </p:cNvPr>
          <p:cNvSpPr txBox="1"/>
          <p:nvPr/>
        </p:nvSpPr>
        <p:spPr>
          <a:xfrm>
            <a:off x="9428589" y="1709120"/>
            <a:ext cx="1435009" cy="523220"/>
          </a:xfrm>
          <a:prstGeom prst="rect">
            <a:avLst/>
          </a:prstGeom>
          <a:noFill/>
        </p:spPr>
        <p:txBody>
          <a:bodyPr wrap="none">
            <a:spAutoFit/>
          </a:bodyPr>
          <a:lstStyle/>
          <a:p>
            <a:pPr algn="ctr"/>
            <a:r>
              <a:rPr kumimoji="0" lang="en-US" sz="2800" b="0" i="0" u="none" strike="noStrike" kern="1200" cap="none" spc="0" normalizeH="0" baseline="0" noProof="0">
                <a:ln>
                  <a:noFill/>
                </a:ln>
                <a:effectLst/>
                <a:uLnTx/>
                <a:uFillTx/>
                <a:latin typeface="Segoe Serif Display" pitchFamily="2" charset="0"/>
                <a:cs typeface="Segoe Sans Display Semibold" pitchFamily="2" charset="0"/>
              </a:rPr>
              <a:t>Week 3</a:t>
            </a:r>
            <a:endParaRPr lang="en-IN" sz="1800">
              <a:latin typeface="Segoe Serif Display" pitchFamily="2" charset="0"/>
            </a:endParaRPr>
          </a:p>
        </p:txBody>
      </p:sp>
    </p:spTree>
    <p:extLst>
      <p:ext uri="{BB962C8B-B14F-4D97-AF65-F5344CB8AC3E}">
        <p14:creationId xmlns:p14="http://schemas.microsoft.com/office/powerpoint/2010/main" val="292924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12DB37-1A2A-C5BF-4951-F5D1406B239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651AD4D-E2E4-325A-0493-FA08C965C54E}"/>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2" y="5704114"/>
            <a:ext cx="12191999" cy="1153886"/>
          </a:xfrm>
          <a:custGeom>
            <a:avLst/>
            <a:gdLst>
              <a:gd name="csX0" fmla="*/ 0 w 12191999"/>
              <a:gd name="csY0" fmla="*/ 0 h 1038826"/>
              <a:gd name="csX1" fmla="*/ 12191999 w 12191999"/>
              <a:gd name="csY1" fmla="*/ 0 h 1038826"/>
              <a:gd name="csX2" fmla="*/ 12191999 w 12191999"/>
              <a:gd name="csY2" fmla="*/ 1038826 h 1038826"/>
              <a:gd name="csX3" fmla="*/ 0 w 12191999"/>
              <a:gd name="csY3" fmla="*/ 1038826 h 1038826"/>
            </a:gdLst>
            <a:ahLst/>
            <a:cxnLst>
              <a:cxn ang="0">
                <a:pos x="csX0" y="csY0"/>
              </a:cxn>
              <a:cxn ang="0">
                <a:pos x="csX1" y="csY1"/>
              </a:cxn>
              <a:cxn ang="0">
                <a:pos x="csX2" y="csY2"/>
              </a:cxn>
              <a:cxn ang="0">
                <a:pos x="csX3" y="csY3"/>
              </a:cxn>
            </a:cxnLst>
            <a:rect l="l" t="t" r="r" b="b"/>
            <a:pathLst>
              <a:path w="12191999" h="1038826">
                <a:moveTo>
                  <a:pt x="0" y="0"/>
                </a:moveTo>
                <a:lnTo>
                  <a:pt x="12191999" y="0"/>
                </a:lnTo>
                <a:lnTo>
                  <a:pt x="12191999" y="1038826"/>
                </a:lnTo>
                <a:lnTo>
                  <a:pt x="0" y="1038826"/>
                </a:lnTo>
                <a:close/>
              </a:path>
            </a:pathLst>
          </a:custGeom>
        </p:spPr>
      </p:pic>
      <p:sp>
        <p:nvSpPr>
          <p:cNvPr id="2" name="TextBox 1">
            <a:extLst>
              <a:ext uri="{FF2B5EF4-FFF2-40B4-BE49-F238E27FC236}">
                <a16:creationId xmlns:a16="http://schemas.microsoft.com/office/drawing/2014/main" id="{6FF307C0-AC4C-884B-A489-245ECB3CBF1B}"/>
              </a:ext>
              <a:ext uri="{C183D7F6-B498-43B3-948B-1728B52AA6E4}">
                <adec:decorative xmlns:adec="http://schemas.microsoft.com/office/drawing/2017/decorative" val="1"/>
              </a:ext>
            </a:extLst>
          </p:cNvPr>
          <p:cNvSpPr txBox="1"/>
          <p:nvPr/>
        </p:nvSpPr>
        <p:spPr>
          <a:xfrm>
            <a:off x="4848447" y="-241005"/>
            <a:ext cx="184731" cy="369332"/>
          </a:xfrm>
          <a:prstGeom prst="rect">
            <a:avLst/>
          </a:prstGeom>
          <a:noFill/>
        </p:spPr>
        <p:txBody>
          <a:bodyPr wrap="none" rtlCol="0">
            <a:spAutoFit/>
          </a:bodyPr>
          <a:lstStyle/>
          <a:p>
            <a:endParaRPr lang="en-US"/>
          </a:p>
        </p:txBody>
      </p:sp>
      <p:sp>
        <p:nvSpPr>
          <p:cNvPr id="4" name="Title 3">
            <a:extLst>
              <a:ext uri="{FF2B5EF4-FFF2-40B4-BE49-F238E27FC236}">
                <a16:creationId xmlns:a16="http://schemas.microsoft.com/office/drawing/2014/main" id="{433A779B-3396-FBDA-517D-FA8CCC57C614}"/>
              </a:ext>
            </a:extLst>
          </p:cNvPr>
          <p:cNvSpPr>
            <a:spLocks noGrp="1"/>
          </p:cNvSpPr>
          <p:nvPr>
            <p:ph type="title"/>
          </p:nvPr>
        </p:nvSpPr>
        <p:spPr/>
        <p:txBody>
          <a:bodyPr/>
          <a:lstStyle/>
          <a:p>
            <a:r>
              <a:rPr lang="en-US"/>
              <a:t>Introducing the Copilot Adoption Community </a:t>
            </a:r>
          </a:p>
        </p:txBody>
      </p:sp>
      <p:sp>
        <p:nvSpPr>
          <p:cNvPr id="27" name="Freeform: Shape 26">
            <a:extLst>
              <a:ext uri="{FF2B5EF4-FFF2-40B4-BE49-F238E27FC236}">
                <a16:creationId xmlns:a16="http://schemas.microsoft.com/office/drawing/2014/main" id="{9710277A-C296-650F-A399-250D8FCC75C3}"/>
              </a:ext>
            </a:extLst>
          </p:cNvPr>
          <p:cNvSpPr/>
          <p:nvPr/>
        </p:nvSpPr>
        <p:spPr bwMode="auto">
          <a:xfrm>
            <a:off x="5370780" y="1895850"/>
            <a:ext cx="6821220" cy="3978767"/>
          </a:xfrm>
          <a:custGeom>
            <a:avLst/>
            <a:gdLst>
              <a:gd name="csX0" fmla="*/ 174941 w 6868504"/>
              <a:gd name="csY0" fmla="*/ 0 h 4089313"/>
              <a:gd name="csX1" fmla="*/ 6868504 w 6868504"/>
              <a:gd name="csY1" fmla="*/ 0 h 4089313"/>
              <a:gd name="csX2" fmla="*/ 6868504 w 6868504"/>
              <a:gd name="csY2" fmla="*/ 4089313 h 4089313"/>
              <a:gd name="csX3" fmla="*/ 174941 w 6868504"/>
              <a:gd name="csY3" fmla="*/ 4089313 h 4089313"/>
              <a:gd name="csX4" fmla="*/ 0 w 6868504"/>
              <a:gd name="csY4" fmla="*/ 3914372 h 4089313"/>
              <a:gd name="csX5" fmla="*/ 0 w 6868504"/>
              <a:gd name="csY5" fmla="*/ 174941 h 4089313"/>
              <a:gd name="csX6" fmla="*/ 174941 w 6868504"/>
              <a:gd name="csY6" fmla="*/ 0 h 408931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868504" h="4089313">
                <a:moveTo>
                  <a:pt x="174941" y="0"/>
                </a:moveTo>
                <a:lnTo>
                  <a:pt x="6868504" y="0"/>
                </a:lnTo>
                <a:lnTo>
                  <a:pt x="6868504" y="4089313"/>
                </a:lnTo>
                <a:lnTo>
                  <a:pt x="174941" y="4089313"/>
                </a:lnTo>
                <a:cubicBezTo>
                  <a:pt x="78324" y="4089313"/>
                  <a:pt x="0" y="4010989"/>
                  <a:pt x="0" y="3914372"/>
                </a:cubicBezTo>
                <a:lnTo>
                  <a:pt x="0" y="174941"/>
                </a:lnTo>
                <a:cubicBezTo>
                  <a:pt x="0" y="78324"/>
                  <a:pt x="78324" y="0"/>
                  <a:pt x="174941" y="0"/>
                </a:cubicBezTo>
                <a:close/>
              </a:path>
            </a:pathLst>
          </a:cu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31" name="Rectangle: Rounded Corners 30">
            <a:extLst>
              <a:ext uri="{FF2B5EF4-FFF2-40B4-BE49-F238E27FC236}">
                <a16:creationId xmlns:a16="http://schemas.microsoft.com/office/drawing/2014/main" id="{90FF43B3-8E6F-4FFF-DF70-D67B1A0821BC}"/>
              </a:ext>
              <a:ext uri="{C183D7F6-B498-43B3-948B-1728B52AA6E4}">
                <adec:decorative xmlns:adec="http://schemas.microsoft.com/office/drawing/2017/decorative" val="1"/>
              </a:ext>
            </a:extLst>
          </p:cNvPr>
          <p:cNvSpPr/>
          <p:nvPr/>
        </p:nvSpPr>
        <p:spPr bwMode="auto">
          <a:xfrm>
            <a:off x="274318" y="1833510"/>
            <a:ext cx="4754880" cy="4089313"/>
          </a:xfrm>
          <a:prstGeom prst="roundRect">
            <a:avLst>
              <a:gd name="adj" fmla="val 3836"/>
            </a:avLst>
          </a:prstGeom>
          <a:solidFill>
            <a:schemeClr val="bg2"/>
          </a:solidFill>
          <a:ln>
            <a:noFill/>
          </a:ln>
          <a:effectLst/>
        </p:spPr>
        <p:txBody>
          <a:bodyPr vert="horz" wrap="square" lIns="137160" tIns="91440" rIns="91440" bIns="45720" rtlCol="0" anchor="t">
            <a:noAutofit/>
          </a:bodyPr>
          <a:lstStyle/>
          <a:p>
            <a:pPr defTabSz="932742">
              <a:spcAft>
                <a:spcPts val="1200"/>
              </a:spcAft>
            </a:pPr>
            <a:r>
              <a:rPr lang="en-US" sz="1300">
                <a:ln w="3175">
                  <a:noFill/>
                </a:ln>
                <a:solidFill>
                  <a:schemeClr val="accent3">
                    <a:lumMod val="50000"/>
                  </a:schemeClr>
                </a:solidFill>
                <a:cs typeface="Segoe UI Semibold"/>
              </a:rPr>
              <a:t>Pre-Built Community Template: </a:t>
            </a:r>
            <a:r>
              <a:rPr lang="en-US" sz="1300">
                <a:ln w="3175">
                  <a:noFill/>
                </a:ln>
                <a:cs typeface="Segoe UI Semibold"/>
              </a:rPr>
              <a:t>A purpose-designed community template within Viva Engage, specifically created to support organizations adopting Microsoft 365 Copilot. </a:t>
            </a:r>
          </a:p>
          <a:p>
            <a:pPr defTabSz="932742">
              <a:spcAft>
                <a:spcPts val="1200"/>
              </a:spcAft>
            </a:pPr>
            <a:r>
              <a:rPr lang="en-US" sz="1300">
                <a:ln w="3175">
                  <a:noFill/>
                </a:ln>
                <a:solidFill>
                  <a:schemeClr val="accent3">
                    <a:lumMod val="50000"/>
                  </a:schemeClr>
                </a:solidFill>
                <a:cs typeface="Segoe UI Semibold"/>
              </a:rPr>
              <a:t>Centralized Knowledge Hub: </a:t>
            </a:r>
            <a:r>
              <a:rPr lang="en-US" sz="1300">
                <a:ln w="3175">
                  <a:noFill/>
                </a:ln>
                <a:cs typeface="Segoe UI Semibold"/>
              </a:rPr>
              <a:t>Serves as a centralized space where employees can learn, share, and support each other in their Copilot journey, fostering collective understanding and engagement. </a:t>
            </a:r>
          </a:p>
          <a:p>
            <a:pPr defTabSz="932742">
              <a:spcAft>
                <a:spcPts val="1200"/>
              </a:spcAft>
            </a:pPr>
            <a:r>
              <a:rPr lang="en-US" sz="1300">
                <a:ln w="3175">
                  <a:noFill/>
                </a:ln>
                <a:solidFill>
                  <a:schemeClr val="accent3">
                    <a:lumMod val="50000"/>
                  </a:schemeClr>
                </a:solidFill>
                <a:cs typeface="Segoe UI Semibold"/>
              </a:rPr>
              <a:t>A Premium-Enabled Experience:</a:t>
            </a:r>
            <a:r>
              <a:rPr lang="en-US" sz="1300">
                <a:ln w="3175">
                  <a:noFill/>
                </a:ln>
                <a:cs typeface="Segoe UI Semibold"/>
              </a:rPr>
              <a:t> It includes premium features such as related questions and the intelligent importer – that are typically reserved for paid Viva customers.</a:t>
            </a:r>
          </a:p>
          <a:p>
            <a:pPr defTabSz="932742">
              <a:spcAft>
                <a:spcPts val="1200"/>
              </a:spcAft>
            </a:pPr>
            <a:r>
              <a:rPr lang="en-US" sz="1300">
                <a:ln w="3175">
                  <a:noFill/>
                </a:ln>
                <a:solidFill>
                  <a:schemeClr val="accent3">
                    <a:lumMod val="50000"/>
                  </a:schemeClr>
                </a:solidFill>
                <a:cs typeface="Segoe UI Semibold"/>
              </a:rPr>
              <a:t>Suggested Content:</a:t>
            </a:r>
            <a:r>
              <a:rPr lang="en-US" sz="1300">
                <a:ln w="3175">
                  <a:noFill/>
                </a:ln>
                <a:cs typeface="Segoe UI Semibold"/>
              </a:rPr>
              <a:t> To help admins with content ideas, suggested posts from Microsoft’s Copilot adoption resources. </a:t>
            </a:r>
          </a:p>
          <a:p>
            <a:pPr defTabSz="932742">
              <a:spcAft>
                <a:spcPts val="1200"/>
              </a:spcAft>
            </a:pPr>
            <a:r>
              <a:rPr lang="en-US" sz="1300">
                <a:ln w="3175">
                  <a:noFill/>
                </a:ln>
                <a:solidFill>
                  <a:schemeClr val="accent3">
                    <a:lumMod val="50000"/>
                  </a:schemeClr>
                </a:solidFill>
                <a:cs typeface="Segoe UI Semibold"/>
              </a:rPr>
              <a:t>One-Click Activation: </a:t>
            </a:r>
            <a:r>
              <a:rPr lang="en-US" sz="1300">
                <a:ln w="3175">
                  <a:noFill/>
                </a:ln>
                <a:cs typeface="Segoe UI Semibold"/>
              </a:rPr>
              <a:t>Admins can launch the community with a single click from the Engage admin center, triggering initial setup</a:t>
            </a:r>
            <a:r>
              <a:rPr lang="en-US" sz="1300">
                <a:ln w="3175">
                  <a:noFill/>
                </a:ln>
                <a:solidFill>
                  <a:schemeClr val="accent5"/>
                </a:solidFill>
                <a:cs typeface="Segoe UI Semibold"/>
              </a:rPr>
              <a:t>.</a:t>
            </a:r>
          </a:p>
        </p:txBody>
      </p:sp>
      <p:pic>
        <p:nvPicPr>
          <p:cNvPr id="20" name="Picture 19" descr="Screen capture of Copilot Adoption Community in Viva Engage">
            <a:extLst>
              <a:ext uri="{FF2B5EF4-FFF2-40B4-BE49-F238E27FC236}">
                <a16:creationId xmlns:a16="http://schemas.microsoft.com/office/drawing/2014/main" id="{CA244F64-703E-03B6-3118-770E35676B85}"/>
              </a:ext>
            </a:extLst>
          </p:cNvPr>
          <p:cNvPicPr preferRelativeResize="0">
            <a:picLocks/>
          </p:cNvPicPr>
          <p:nvPr/>
        </p:nvPicPr>
        <p:blipFill rotWithShape="1">
          <a:blip r:embed="rId4"/>
          <a:stretch>
            <a:fillRect/>
          </a:stretch>
        </p:blipFill>
        <p:spPr>
          <a:xfrm>
            <a:off x="5467194" y="1993883"/>
            <a:ext cx="6724806" cy="3782702"/>
          </a:xfrm>
          <a:prstGeom prst="rect">
            <a:avLst/>
          </a:prstGeom>
        </p:spPr>
      </p:pic>
    </p:spTree>
    <p:extLst>
      <p:ext uri="{BB962C8B-B14F-4D97-AF65-F5344CB8AC3E}">
        <p14:creationId xmlns:p14="http://schemas.microsoft.com/office/powerpoint/2010/main" val="9420073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223B6C-3146-D494-7387-A37690F90949}"/>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7F98C08C-8F7C-32F6-B23B-C94DA5C18F0F}"/>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2" y="5704114"/>
            <a:ext cx="12191999" cy="1153886"/>
          </a:xfrm>
          <a:custGeom>
            <a:avLst/>
            <a:gdLst>
              <a:gd name="csX0" fmla="*/ 0 w 12191999"/>
              <a:gd name="csY0" fmla="*/ 0 h 1038826"/>
              <a:gd name="csX1" fmla="*/ 12191999 w 12191999"/>
              <a:gd name="csY1" fmla="*/ 0 h 1038826"/>
              <a:gd name="csX2" fmla="*/ 12191999 w 12191999"/>
              <a:gd name="csY2" fmla="*/ 1038826 h 1038826"/>
              <a:gd name="csX3" fmla="*/ 0 w 12191999"/>
              <a:gd name="csY3" fmla="*/ 1038826 h 1038826"/>
            </a:gdLst>
            <a:ahLst/>
            <a:cxnLst>
              <a:cxn ang="0">
                <a:pos x="csX0" y="csY0"/>
              </a:cxn>
              <a:cxn ang="0">
                <a:pos x="csX1" y="csY1"/>
              </a:cxn>
              <a:cxn ang="0">
                <a:pos x="csX2" y="csY2"/>
              </a:cxn>
              <a:cxn ang="0">
                <a:pos x="csX3" y="csY3"/>
              </a:cxn>
            </a:cxnLst>
            <a:rect l="l" t="t" r="r" b="b"/>
            <a:pathLst>
              <a:path w="12191999" h="1038826">
                <a:moveTo>
                  <a:pt x="0" y="0"/>
                </a:moveTo>
                <a:lnTo>
                  <a:pt x="12191999" y="0"/>
                </a:lnTo>
                <a:lnTo>
                  <a:pt x="12191999" y="1038826"/>
                </a:lnTo>
                <a:lnTo>
                  <a:pt x="0" y="1038826"/>
                </a:lnTo>
                <a:close/>
              </a:path>
            </a:pathLst>
          </a:custGeom>
        </p:spPr>
      </p:pic>
      <p:sp>
        <p:nvSpPr>
          <p:cNvPr id="2" name="Title 1">
            <a:extLst>
              <a:ext uri="{FF2B5EF4-FFF2-40B4-BE49-F238E27FC236}">
                <a16:creationId xmlns:a16="http://schemas.microsoft.com/office/drawing/2014/main" id="{A88A8307-4397-A1ED-E60C-3A7199073E28}"/>
              </a:ext>
            </a:extLst>
          </p:cNvPr>
          <p:cNvSpPr>
            <a:spLocks noGrp="1"/>
          </p:cNvSpPr>
          <p:nvPr>
            <p:ph type="title"/>
          </p:nvPr>
        </p:nvSpPr>
        <p:spPr>
          <a:xfrm>
            <a:off x="274319" y="354612"/>
            <a:ext cx="11643043" cy="492443"/>
          </a:xfrm>
        </p:spPr>
        <p:txBody>
          <a:bodyPr/>
          <a:lstStyle/>
          <a:p>
            <a:r>
              <a:rPr lang="en-US"/>
              <a:t>Suggested content</a:t>
            </a:r>
          </a:p>
        </p:txBody>
      </p:sp>
      <p:grpSp>
        <p:nvGrpSpPr>
          <p:cNvPr id="33" name="Group 32" descr="Screen capture showing suggested content for Copilot early adopters">
            <a:extLst>
              <a:ext uri="{FF2B5EF4-FFF2-40B4-BE49-F238E27FC236}">
                <a16:creationId xmlns:a16="http://schemas.microsoft.com/office/drawing/2014/main" id="{A9518FA7-B84C-28AF-08CB-C37C27824599}"/>
              </a:ext>
            </a:extLst>
          </p:cNvPr>
          <p:cNvGrpSpPr/>
          <p:nvPr/>
        </p:nvGrpSpPr>
        <p:grpSpPr>
          <a:xfrm>
            <a:off x="5070515" y="1765729"/>
            <a:ext cx="4184577" cy="4406574"/>
            <a:chOff x="4816547" y="1342501"/>
            <a:chExt cx="4184577" cy="4406574"/>
          </a:xfrm>
          <a:solidFill>
            <a:schemeClr val="tx1"/>
          </a:solidFill>
        </p:grpSpPr>
        <p:sp>
          <p:nvSpPr>
            <p:cNvPr id="9" name="Rectangle: Rounded Corners 8">
              <a:extLst>
                <a:ext uri="{FF2B5EF4-FFF2-40B4-BE49-F238E27FC236}">
                  <a16:creationId xmlns:a16="http://schemas.microsoft.com/office/drawing/2014/main" id="{73B48691-293E-FB03-A29D-95A51FEA4434}"/>
                </a:ext>
              </a:extLst>
            </p:cNvPr>
            <p:cNvSpPr>
              <a:spLocks/>
            </p:cNvSpPr>
            <p:nvPr/>
          </p:nvSpPr>
          <p:spPr bwMode="auto">
            <a:xfrm>
              <a:off x="4816547" y="1342501"/>
              <a:ext cx="4184577" cy="4406574"/>
            </a:xfrm>
            <a:prstGeom prst="roundRect">
              <a:avLst>
                <a:gd name="adj" fmla="val 4105"/>
              </a:avLst>
            </a:prstGeom>
            <a:grpFill/>
            <a:ln w="9525">
              <a:noFill/>
            </a:ln>
            <a:effectLst>
              <a:outerShdw blurRad="114300" algn="ctr"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screenshot of a social media post&#10;&#10;AI-generated content may be incorrect.">
              <a:extLst>
                <a:ext uri="{FF2B5EF4-FFF2-40B4-BE49-F238E27FC236}">
                  <a16:creationId xmlns:a16="http://schemas.microsoft.com/office/drawing/2014/main" id="{2A6AD256-392B-F382-A1CC-A58508887D78}"/>
                </a:ext>
              </a:extLst>
            </p:cNvPr>
            <p:cNvPicPr>
              <a:picLocks noChangeAspect="1"/>
            </p:cNvPicPr>
            <p:nvPr/>
          </p:nvPicPr>
          <p:blipFill rotWithShape="1">
            <a:blip r:embed="rId4"/>
            <a:srcRect t="362" b="362"/>
            <a:stretch>
              <a:fillRect/>
            </a:stretch>
          </p:blipFill>
          <p:spPr>
            <a:xfrm>
              <a:off x="4907988" y="1433941"/>
              <a:ext cx="4001696" cy="4223696"/>
            </a:xfrm>
            <a:prstGeom prst="roundRect">
              <a:avLst>
                <a:gd name="adj" fmla="val 2300"/>
              </a:avLst>
            </a:prstGeom>
            <a:grpFill/>
            <a:effectLst/>
          </p:spPr>
        </p:pic>
      </p:grpSp>
      <p:grpSp>
        <p:nvGrpSpPr>
          <p:cNvPr id="32" name="Group 31" descr="Screen capture of a post in Viva engage shared in a community">
            <a:extLst>
              <a:ext uri="{FF2B5EF4-FFF2-40B4-BE49-F238E27FC236}">
                <a16:creationId xmlns:a16="http://schemas.microsoft.com/office/drawing/2014/main" id="{B4213D43-F8FC-1526-0A19-2B64542E11D7}"/>
              </a:ext>
            </a:extLst>
          </p:cNvPr>
          <p:cNvGrpSpPr/>
          <p:nvPr/>
        </p:nvGrpSpPr>
        <p:grpSpPr>
          <a:xfrm>
            <a:off x="8456101" y="2097412"/>
            <a:ext cx="3404650" cy="4406575"/>
            <a:chOff x="8202133" y="1674184"/>
            <a:chExt cx="3404650" cy="4406575"/>
          </a:xfrm>
          <a:solidFill>
            <a:schemeClr val="tx1"/>
          </a:solidFill>
        </p:grpSpPr>
        <p:sp>
          <p:nvSpPr>
            <p:cNvPr id="16" name="Rectangle: Rounded Corners 15">
              <a:extLst>
                <a:ext uri="{FF2B5EF4-FFF2-40B4-BE49-F238E27FC236}">
                  <a16:creationId xmlns:a16="http://schemas.microsoft.com/office/drawing/2014/main" id="{40A40FB8-446E-02B2-9430-B79FC09F0478}"/>
                </a:ext>
              </a:extLst>
            </p:cNvPr>
            <p:cNvSpPr>
              <a:spLocks/>
            </p:cNvSpPr>
            <p:nvPr/>
          </p:nvSpPr>
          <p:spPr bwMode="auto">
            <a:xfrm>
              <a:off x="8202133" y="1674184"/>
              <a:ext cx="3404650" cy="4406575"/>
            </a:xfrm>
            <a:prstGeom prst="roundRect">
              <a:avLst>
                <a:gd name="adj" fmla="val 5045"/>
              </a:avLst>
            </a:prstGeom>
            <a:grpFill/>
            <a:ln w="9525">
              <a:noFill/>
            </a:ln>
            <a:effectLst>
              <a:outerShdw blurRad="114300" algn="ctr"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screenshot of a computer&#10;&#10;AI-generated content may be incorrect.">
              <a:extLst>
                <a:ext uri="{FF2B5EF4-FFF2-40B4-BE49-F238E27FC236}">
                  <a16:creationId xmlns:a16="http://schemas.microsoft.com/office/drawing/2014/main" id="{AD383573-DCA4-633D-1B27-C5603C422CD2}"/>
                </a:ext>
              </a:extLst>
            </p:cNvPr>
            <p:cNvPicPr>
              <a:picLocks noChangeAspect="1"/>
            </p:cNvPicPr>
            <p:nvPr/>
          </p:nvPicPr>
          <p:blipFill rotWithShape="1">
            <a:blip r:embed="rId5"/>
            <a:srcRect t="353" b="353"/>
            <a:stretch>
              <a:fillRect/>
            </a:stretch>
          </p:blipFill>
          <p:spPr>
            <a:xfrm>
              <a:off x="8293574" y="1765625"/>
              <a:ext cx="3222728" cy="4223696"/>
            </a:xfrm>
            <a:prstGeom prst="roundRect">
              <a:avLst>
                <a:gd name="adj" fmla="val 2300"/>
              </a:avLst>
            </a:prstGeom>
            <a:grpFill/>
            <a:effectLst/>
          </p:spPr>
        </p:pic>
      </p:grpSp>
      <p:sp>
        <p:nvSpPr>
          <p:cNvPr id="14" name="Rectangle: Rounded Corners 13">
            <a:extLst>
              <a:ext uri="{FF2B5EF4-FFF2-40B4-BE49-F238E27FC236}">
                <a16:creationId xmlns:a16="http://schemas.microsoft.com/office/drawing/2014/main" id="{D2AEE5B1-9942-29CC-544C-3A7237FB2F9C}"/>
              </a:ext>
              <a:ext uri="{C183D7F6-B498-43B3-948B-1728B52AA6E4}">
                <adec:decorative xmlns:adec="http://schemas.microsoft.com/office/drawing/2017/decorative" val="1"/>
              </a:ext>
            </a:extLst>
          </p:cNvPr>
          <p:cNvSpPr/>
          <p:nvPr/>
        </p:nvSpPr>
        <p:spPr bwMode="auto">
          <a:xfrm>
            <a:off x="274318" y="1833510"/>
            <a:ext cx="4184577" cy="4089313"/>
          </a:xfrm>
          <a:prstGeom prst="roundRect">
            <a:avLst>
              <a:gd name="adj" fmla="val 3836"/>
            </a:avLst>
          </a:prstGeom>
          <a:solidFill>
            <a:schemeClr val="bg2"/>
          </a:solidFill>
          <a:ln>
            <a:noFill/>
          </a:ln>
          <a:effectLst/>
        </p:spPr>
        <p:txBody>
          <a:bodyPr vert="horz" wrap="square" lIns="137160" tIns="91440" rIns="137160" bIns="45720" rtlCol="0" anchor="t">
            <a:noAutofit/>
          </a:bodyPr>
          <a:lstStyle/>
          <a:p>
            <a:pPr>
              <a:spcAft>
                <a:spcPts val="1500"/>
              </a:spcAft>
            </a:pPr>
            <a:r>
              <a:rPr lang="en-US" sz="1800">
                <a:ln w="3175">
                  <a:noFill/>
                </a:ln>
                <a:solidFill>
                  <a:schemeClr val="accent3">
                    <a:lumMod val="50000"/>
                  </a:schemeClr>
                </a:solidFill>
                <a:cs typeface="Segoe UI Semibold"/>
              </a:rPr>
              <a:t>With suggested content for Copilot Chat, M365 Copilot and Copilot Studio, we make it easier for you to drive conversation and sharing in your community.</a:t>
            </a:r>
          </a:p>
          <a:p>
            <a:pPr defTabSz="932742">
              <a:spcAft>
                <a:spcPts val="1200"/>
              </a:spcAft>
            </a:pPr>
            <a:r>
              <a:rPr lang="en-US" sz="1600">
                <a:ln w="3175">
                  <a:noFill/>
                </a:ln>
                <a:cs typeface="Segoe UI Semibold"/>
              </a:rPr>
              <a:t>This includes sources such as the Copilot Adoption Center, the Great Copilot Journey, Copilot Prompt Gallery, and more...</a:t>
            </a:r>
          </a:p>
        </p:txBody>
      </p:sp>
    </p:spTree>
    <p:extLst>
      <p:ext uri="{BB962C8B-B14F-4D97-AF65-F5344CB8AC3E}">
        <p14:creationId xmlns:p14="http://schemas.microsoft.com/office/powerpoint/2010/main" val="764017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D6E912-2337-F260-0291-6839F7FF4F55}"/>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1B71633A-B4F3-159C-9880-A0D9F30D1F38}"/>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a:fillRect/>
          </a:stretch>
        </p:blipFill>
        <p:spPr>
          <a:xfrm flipH="1" flipV="1">
            <a:off x="0" y="3066144"/>
            <a:ext cx="12192000" cy="2398032"/>
          </a:xfrm>
          <a:custGeom>
            <a:avLst/>
            <a:gdLst>
              <a:gd name="csX0" fmla="*/ 0 w 12192000"/>
              <a:gd name="csY0" fmla="*/ 0 h 3695700"/>
              <a:gd name="csX1" fmla="*/ 12192000 w 12192000"/>
              <a:gd name="csY1" fmla="*/ 0 h 3695700"/>
              <a:gd name="csX2" fmla="*/ 12192000 w 12192000"/>
              <a:gd name="csY2" fmla="*/ 3695700 h 3695700"/>
              <a:gd name="csX3" fmla="*/ 0 w 12192000"/>
              <a:gd name="csY3" fmla="*/ 3695700 h 3695700"/>
            </a:gdLst>
            <a:ahLst/>
            <a:cxnLst>
              <a:cxn ang="0">
                <a:pos x="csX0" y="csY0"/>
              </a:cxn>
              <a:cxn ang="0">
                <a:pos x="csX1" y="csY1"/>
              </a:cxn>
              <a:cxn ang="0">
                <a:pos x="csX2" y="csY2"/>
              </a:cxn>
              <a:cxn ang="0">
                <a:pos x="csX3" y="csY3"/>
              </a:cxn>
            </a:cxnLst>
            <a:rect l="l" t="t" r="r" b="b"/>
            <a:pathLst>
              <a:path w="12192000" h="3695700">
                <a:moveTo>
                  <a:pt x="0" y="0"/>
                </a:moveTo>
                <a:lnTo>
                  <a:pt x="12192000" y="0"/>
                </a:lnTo>
                <a:lnTo>
                  <a:pt x="12192000" y="3695700"/>
                </a:lnTo>
                <a:lnTo>
                  <a:pt x="0" y="3695700"/>
                </a:lnTo>
                <a:close/>
              </a:path>
            </a:pathLst>
          </a:custGeom>
        </p:spPr>
      </p:pic>
      <p:sp>
        <p:nvSpPr>
          <p:cNvPr id="4" name="Title 3">
            <a:extLst>
              <a:ext uri="{FF2B5EF4-FFF2-40B4-BE49-F238E27FC236}">
                <a16:creationId xmlns:a16="http://schemas.microsoft.com/office/drawing/2014/main" id="{E7078DDF-A857-2907-5CBA-A75F432E954C}"/>
              </a:ext>
            </a:extLst>
          </p:cNvPr>
          <p:cNvSpPr>
            <a:spLocks noGrp="1"/>
          </p:cNvSpPr>
          <p:nvPr>
            <p:ph type="title"/>
          </p:nvPr>
        </p:nvSpPr>
        <p:spPr>
          <a:xfrm>
            <a:off x="2336800" y="1972775"/>
            <a:ext cx="7518082" cy="738664"/>
          </a:xfrm>
        </p:spPr>
        <p:txBody>
          <a:bodyPr>
            <a:spAutoFit/>
          </a:bodyPr>
          <a:lstStyle/>
          <a:p>
            <a:pPr algn="ctr"/>
            <a:r>
              <a:rPr lang="en-IN" sz="4800">
                <a:latin typeface="Segoe Serif Display" pitchFamily="2" charset="0"/>
              </a:rPr>
              <a:t>Unlock Copilot Adoption</a:t>
            </a:r>
          </a:p>
        </p:txBody>
      </p:sp>
      <p:sp>
        <p:nvSpPr>
          <p:cNvPr id="14" name="TextBox 13">
            <a:extLst>
              <a:ext uri="{FF2B5EF4-FFF2-40B4-BE49-F238E27FC236}">
                <a16:creationId xmlns:a16="http://schemas.microsoft.com/office/drawing/2014/main" id="{214FE0C3-1F0B-A80F-2F9C-92E31A7E952B}"/>
              </a:ext>
            </a:extLst>
          </p:cNvPr>
          <p:cNvSpPr txBox="1"/>
          <p:nvPr/>
        </p:nvSpPr>
        <p:spPr>
          <a:xfrm>
            <a:off x="1333500" y="3384971"/>
            <a:ext cx="9525000" cy="1538883"/>
          </a:xfrm>
          <a:prstGeom prst="rect">
            <a:avLst/>
          </a:prstGeom>
          <a:noFill/>
        </p:spPr>
        <p:txBody>
          <a:bodyPr wrap="square" lIns="0" tIns="0" rIns="0" bIns="0" anchor="ctr">
            <a:spAutoFit/>
          </a:bodyPr>
          <a:lstStyle/>
          <a:p>
            <a:pPr marL="0" marR="0" lvl="0" indent="0" algn="ctr" defTabSz="932742"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a:ln w="3175">
                  <a:noFill/>
                </a:ln>
                <a:effectLst/>
                <a:uLnTx/>
                <a:uFillTx/>
                <a:latin typeface="+mn-lt"/>
                <a:ea typeface="+mn-ea"/>
                <a:cs typeface="Segoe UI" pitchFamily="34" charset="0"/>
              </a:rPr>
              <a:t>Copilot Adoption Community (CAC) users have </a:t>
            </a:r>
            <a:r>
              <a:rPr kumimoji="0" lang="en-US" sz="3600" i="1" u="none" strike="noStrike" kern="1200" cap="none" spc="0" normalizeH="0" baseline="0" noProof="0" dirty="0">
                <a:ln w="3175">
                  <a:noFill/>
                </a:ln>
                <a:solidFill>
                  <a:schemeClr val="accent3">
                    <a:lumMod val="25000"/>
                  </a:schemeClr>
                </a:solidFill>
                <a:effectLst/>
                <a:uLnTx/>
                <a:uFillTx/>
                <a:latin typeface="Segoe Serif Display" pitchFamily="2" charset="0"/>
                <a:cs typeface="Segoe UI" pitchFamily="34" charset="0"/>
              </a:rPr>
              <a:t>+30% more active days</a:t>
            </a:r>
            <a:r>
              <a:rPr kumimoji="0" lang="en-US" sz="3600" i="1" u="none" strike="noStrike" kern="1200" cap="none" spc="0" normalizeH="0" baseline="0" noProof="0" dirty="0">
                <a:ln w="3175">
                  <a:noFill/>
                </a:ln>
                <a:effectLst/>
                <a:uLnTx/>
                <a:uFillTx/>
                <a:ea typeface="+mn-ea"/>
                <a:cs typeface="Segoe UI" pitchFamily="34" charset="0"/>
              </a:rPr>
              <a:t> </a:t>
            </a:r>
            <a:r>
              <a:rPr kumimoji="0" lang="en-US" sz="3200" b="0" i="0" u="none" strike="noStrike" kern="1200" cap="none" spc="0" normalizeH="0" baseline="0" noProof="0" dirty="0">
                <a:ln w="3175">
                  <a:noFill/>
                </a:ln>
                <a:effectLst/>
                <a:uLnTx/>
                <a:uFillTx/>
                <a:latin typeface="+mn-lt"/>
                <a:ea typeface="+mn-ea"/>
                <a:cs typeface="Segoe UI" pitchFamily="34" charset="0"/>
              </a:rPr>
              <a:t>on Microsoft 365 Copilot compared to Non-CAC users in the same network.</a:t>
            </a:r>
          </a:p>
        </p:txBody>
      </p:sp>
      <p:sp>
        <p:nvSpPr>
          <p:cNvPr id="16" name="Rectangle: Rounded Corners 15">
            <a:extLst>
              <a:ext uri="{FF2B5EF4-FFF2-40B4-BE49-F238E27FC236}">
                <a16:creationId xmlns:a16="http://schemas.microsoft.com/office/drawing/2014/main" id="{B8685889-CF29-4041-33F7-503C858624C3}"/>
              </a:ext>
              <a:ext uri="{C183D7F6-B498-43B3-948B-1728B52AA6E4}">
                <adec:decorative xmlns:adec="http://schemas.microsoft.com/office/drawing/2017/decorative" val="1"/>
              </a:ext>
            </a:extLst>
          </p:cNvPr>
          <p:cNvSpPr>
            <a:spLocks/>
          </p:cNvSpPr>
          <p:nvPr/>
        </p:nvSpPr>
        <p:spPr bwMode="auto">
          <a:xfrm>
            <a:off x="2857997" y="5176952"/>
            <a:ext cx="6476006" cy="585572"/>
          </a:xfrm>
          <a:prstGeom prst="roundRect">
            <a:avLst>
              <a:gd name="adj" fmla="val 50000"/>
            </a:avLst>
          </a:prstGeom>
          <a:solidFill>
            <a:schemeClr val="bg1"/>
          </a:solidFill>
          <a:ln>
            <a:noFill/>
          </a:ln>
          <a:effectLst>
            <a:outerShdw blurRad="25400" dist="38100" dir="2700000" algn="tl" rotWithShape="0">
              <a:prstClr val="black">
                <a:alpha val="10000"/>
              </a:prstClr>
            </a:outerShdw>
          </a:effectLst>
        </p:spPr>
        <p:txBody>
          <a:bodyPr vert="horz" wrap="none" lIns="0" tIns="0" rIns="0" bIns="0" rtlCol="0" anchor="ctr">
            <a:noAutofit/>
          </a:bodyPr>
          <a:lstStyle/>
          <a:p>
            <a:pPr algn="ctr" defTabSz="932472" fontAlgn="base">
              <a:spcBef>
                <a:spcPct val="0"/>
              </a:spcBef>
              <a:spcAft>
                <a:spcPct val="0"/>
              </a:spcAft>
              <a:defRPr/>
            </a:pPr>
            <a:r>
              <a:rPr lang="en-US" sz="2400">
                <a:solidFill>
                  <a:schemeClr val="accent3">
                    <a:lumMod val="50000"/>
                  </a:schemeClr>
                </a:solidFill>
                <a:cs typeface="Segoe Sans Display Semibold" pitchFamily="2" charset="0"/>
                <a:hlinkClick r:id="rId4">
                  <a:extLst>
                    <a:ext uri="{A12FA001-AC4F-418D-AE19-62706E023703}">
                      <ahyp:hlinkClr xmlns:ahyp="http://schemas.microsoft.com/office/drawing/2018/hyperlinkcolor" val="tx"/>
                    </a:ext>
                  </a:extLst>
                </a:hlinkClick>
              </a:rPr>
              <a:t>Setup your Copilot Adoption Community</a:t>
            </a:r>
          </a:p>
        </p:txBody>
      </p:sp>
      <p:sp>
        <p:nvSpPr>
          <p:cNvPr id="18" name="Shape 2">
            <a:extLst>
              <a:ext uri="{FF2B5EF4-FFF2-40B4-BE49-F238E27FC236}">
                <a16:creationId xmlns:a16="http://schemas.microsoft.com/office/drawing/2014/main" id="{3E6C9A2C-441F-6EBD-1ED5-E8B2A7060A67}"/>
              </a:ext>
            </a:extLst>
          </p:cNvPr>
          <p:cNvSpPr/>
          <p:nvPr/>
        </p:nvSpPr>
        <p:spPr>
          <a:xfrm>
            <a:off x="274320" y="6337142"/>
            <a:ext cx="11643043" cy="246221"/>
          </a:xfrm>
          <a:prstGeom prst="rect">
            <a:avLst/>
          </a:prstGeom>
          <a:noFill/>
          <a:ln w="6350">
            <a:noFill/>
          </a:ln>
          <a:effectLst/>
        </p:spPr>
        <p:txBody>
          <a:bodyPr vert="horz" wrap="square" lIns="0" tIns="0" rIns="0" b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32472" fontAlgn="base">
              <a:spcBef>
                <a:spcPct val="0"/>
              </a:spcBef>
              <a:spcAft>
                <a:spcPts val="400"/>
              </a:spcAft>
            </a:pPr>
            <a:r>
              <a:rPr lang="en-US" sz="800">
                <a:cs typeface="Segoe Sans Display Semibold" pitchFamily="2" charset="0"/>
              </a:rPr>
              <a:t>Source: Based on internal Microsoft analytics (June 2024–July 2025). “Copilot Adoption Community users“ are those who interacted with a CAC; “Non-CAC users“ are M365 Copilot-enabled users in the same network. Days active measured over a 12-week period. Lift is statistically significant (p &lt; 0.05).</a:t>
            </a:r>
          </a:p>
        </p:txBody>
      </p:sp>
      <p:pic>
        <p:nvPicPr>
          <p:cNvPr id="20" name="Graphic 19">
            <a:extLst>
              <a:ext uri="{FF2B5EF4-FFF2-40B4-BE49-F238E27FC236}">
                <a16:creationId xmlns:a16="http://schemas.microsoft.com/office/drawing/2014/main" id="{F3249050-F8DE-9B06-2E18-173992F5F3C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594930" y="569484"/>
            <a:ext cx="1002140" cy="1002140"/>
          </a:xfrm>
          <a:prstGeom prst="rect">
            <a:avLst/>
          </a:prstGeom>
        </p:spPr>
      </p:pic>
      <p:cxnSp>
        <p:nvCxnSpPr>
          <p:cNvPr id="22" name="Straight Connector 21">
            <a:extLst>
              <a:ext uri="{FF2B5EF4-FFF2-40B4-BE49-F238E27FC236}">
                <a16:creationId xmlns:a16="http://schemas.microsoft.com/office/drawing/2014/main" id="{6CC10208-2DD3-FFF1-8733-E6B7CA425777}"/>
              </a:ext>
            </a:extLst>
          </p:cNvPr>
          <p:cNvCxnSpPr>
            <a:cxnSpLocks/>
          </p:cNvCxnSpPr>
          <p:nvPr/>
        </p:nvCxnSpPr>
        <p:spPr>
          <a:xfrm>
            <a:off x="5465709" y="1720849"/>
            <a:ext cx="126026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04875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C62611-690C-588D-A1C7-D91CF98FDBE8}"/>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87C9AC08-599B-504A-6384-CA7B058B2285}"/>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2" y="5704114"/>
            <a:ext cx="12191999" cy="1153886"/>
          </a:xfrm>
          <a:custGeom>
            <a:avLst/>
            <a:gdLst>
              <a:gd name="csX0" fmla="*/ 0 w 12191999"/>
              <a:gd name="csY0" fmla="*/ 0 h 1038826"/>
              <a:gd name="csX1" fmla="*/ 12191999 w 12191999"/>
              <a:gd name="csY1" fmla="*/ 0 h 1038826"/>
              <a:gd name="csX2" fmla="*/ 12191999 w 12191999"/>
              <a:gd name="csY2" fmla="*/ 1038826 h 1038826"/>
              <a:gd name="csX3" fmla="*/ 0 w 12191999"/>
              <a:gd name="csY3" fmla="*/ 1038826 h 1038826"/>
            </a:gdLst>
            <a:ahLst/>
            <a:cxnLst>
              <a:cxn ang="0">
                <a:pos x="csX0" y="csY0"/>
              </a:cxn>
              <a:cxn ang="0">
                <a:pos x="csX1" y="csY1"/>
              </a:cxn>
              <a:cxn ang="0">
                <a:pos x="csX2" y="csY2"/>
              </a:cxn>
              <a:cxn ang="0">
                <a:pos x="csX3" y="csY3"/>
              </a:cxn>
            </a:cxnLst>
            <a:rect l="l" t="t" r="r" b="b"/>
            <a:pathLst>
              <a:path w="12191999" h="1038826">
                <a:moveTo>
                  <a:pt x="0" y="0"/>
                </a:moveTo>
                <a:lnTo>
                  <a:pt x="12191999" y="0"/>
                </a:lnTo>
                <a:lnTo>
                  <a:pt x="12191999" y="1038826"/>
                </a:lnTo>
                <a:lnTo>
                  <a:pt x="0" y="1038826"/>
                </a:lnTo>
                <a:close/>
              </a:path>
            </a:pathLst>
          </a:custGeom>
        </p:spPr>
      </p:pic>
      <p:sp>
        <p:nvSpPr>
          <p:cNvPr id="24" name="Title 23">
            <a:extLst>
              <a:ext uri="{FF2B5EF4-FFF2-40B4-BE49-F238E27FC236}">
                <a16:creationId xmlns:a16="http://schemas.microsoft.com/office/drawing/2014/main" id="{8C3F92AB-9846-F1EA-BD04-083E237DB249}"/>
              </a:ext>
            </a:extLst>
          </p:cNvPr>
          <p:cNvSpPr>
            <a:spLocks noGrp="1"/>
          </p:cNvSpPr>
          <p:nvPr>
            <p:ph type="title"/>
          </p:nvPr>
        </p:nvSpPr>
        <p:spPr/>
        <p:txBody>
          <a:bodyPr vert="horz">
            <a:normAutofit/>
          </a:bodyPr>
          <a:lstStyle/>
          <a:p>
            <a:r>
              <a:rPr lang="en-US"/>
              <a:t>Community Agent</a:t>
            </a:r>
            <a:endParaRPr lang="en-US" noProof="0"/>
          </a:p>
        </p:txBody>
      </p:sp>
      <p:sp>
        <p:nvSpPr>
          <p:cNvPr id="7" name="Text Placeholder 2">
            <a:extLst>
              <a:ext uri="{FF2B5EF4-FFF2-40B4-BE49-F238E27FC236}">
                <a16:creationId xmlns:a16="http://schemas.microsoft.com/office/drawing/2014/main" id="{32E29196-8DFF-C6BC-BE54-2500CEEEB045}"/>
              </a:ext>
            </a:extLst>
          </p:cNvPr>
          <p:cNvSpPr txBox="1">
            <a:spLocks/>
          </p:cNvSpPr>
          <p:nvPr/>
        </p:nvSpPr>
        <p:spPr>
          <a:xfrm>
            <a:off x="274318" y="924057"/>
            <a:ext cx="11643043" cy="276999"/>
          </a:xfrm>
          <a:prstGeom prst="rect">
            <a:avLst/>
          </a:prstGeom>
        </p:spPr>
        <p:txBody>
          <a:bodyPr wrap="square" lIns="0" tIns="0" rIns="0" bIns="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1800" b="0" i="0" u="none" strike="noStrike" kern="1200" cap="none" spc="0" normalizeH="0" baseline="0" noProof="0">
                <a:ln>
                  <a:noFill/>
                </a:ln>
                <a:effectLst/>
                <a:uLnTx/>
                <a:uFillTx/>
                <a:ea typeface="+mn-ea"/>
                <a:cs typeface="Segoe Sans Display" pitchFamily="2" charset="0"/>
              </a:rPr>
              <a:t>Purpose-built AI that answers questions using your community’s knowledge</a:t>
            </a:r>
          </a:p>
        </p:txBody>
      </p:sp>
      <p:sp>
        <p:nvSpPr>
          <p:cNvPr id="9" name="Freeform: Shape 8">
            <a:extLst>
              <a:ext uri="{FF2B5EF4-FFF2-40B4-BE49-F238E27FC236}">
                <a16:creationId xmlns:a16="http://schemas.microsoft.com/office/drawing/2014/main" id="{91661A30-BCE8-6434-86A4-58411353A662}"/>
              </a:ext>
            </a:extLst>
          </p:cNvPr>
          <p:cNvSpPr/>
          <p:nvPr/>
        </p:nvSpPr>
        <p:spPr bwMode="auto">
          <a:xfrm>
            <a:off x="5358896" y="1882807"/>
            <a:ext cx="6833103" cy="3991810"/>
          </a:xfrm>
          <a:custGeom>
            <a:avLst/>
            <a:gdLst>
              <a:gd name="csX0" fmla="*/ 174941 w 6868504"/>
              <a:gd name="csY0" fmla="*/ 0 h 4089313"/>
              <a:gd name="csX1" fmla="*/ 6868504 w 6868504"/>
              <a:gd name="csY1" fmla="*/ 0 h 4089313"/>
              <a:gd name="csX2" fmla="*/ 6868504 w 6868504"/>
              <a:gd name="csY2" fmla="*/ 4089313 h 4089313"/>
              <a:gd name="csX3" fmla="*/ 174941 w 6868504"/>
              <a:gd name="csY3" fmla="*/ 4089313 h 4089313"/>
              <a:gd name="csX4" fmla="*/ 0 w 6868504"/>
              <a:gd name="csY4" fmla="*/ 3914372 h 4089313"/>
              <a:gd name="csX5" fmla="*/ 0 w 6868504"/>
              <a:gd name="csY5" fmla="*/ 174941 h 4089313"/>
              <a:gd name="csX6" fmla="*/ 174941 w 6868504"/>
              <a:gd name="csY6" fmla="*/ 0 h 408931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868504" h="4089313">
                <a:moveTo>
                  <a:pt x="174941" y="0"/>
                </a:moveTo>
                <a:lnTo>
                  <a:pt x="6868504" y="0"/>
                </a:lnTo>
                <a:lnTo>
                  <a:pt x="6868504" y="4089313"/>
                </a:lnTo>
                <a:lnTo>
                  <a:pt x="174941" y="4089313"/>
                </a:lnTo>
                <a:cubicBezTo>
                  <a:pt x="78324" y="4089313"/>
                  <a:pt x="0" y="4010989"/>
                  <a:pt x="0" y="3914372"/>
                </a:cubicBezTo>
                <a:lnTo>
                  <a:pt x="0" y="174941"/>
                </a:lnTo>
                <a:cubicBezTo>
                  <a:pt x="0" y="78324"/>
                  <a:pt x="78324" y="0"/>
                  <a:pt x="174941" y="0"/>
                </a:cubicBezTo>
                <a:close/>
              </a:path>
            </a:pathLst>
          </a:cu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12" name="Rectangle 11">
            <a:extLst>
              <a:ext uri="{FF2B5EF4-FFF2-40B4-BE49-F238E27FC236}">
                <a16:creationId xmlns:a16="http://schemas.microsoft.com/office/drawing/2014/main" id="{84437312-49E2-25D8-4AB2-8FB3BD93F3C8}"/>
              </a:ext>
            </a:extLst>
          </p:cNvPr>
          <p:cNvSpPr/>
          <p:nvPr/>
        </p:nvSpPr>
        <p:spPr>
          <a:xfrm>
            <a:off x="5467194" y="1993882"/>
            <a:ext cx="6724806" cy="378270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4000">
                <a:solidFill>
                  <a:schemeClr val="tx1"/>
                </a:solidFill>
              </a:rPr>
              <a:t>Placeholder</a:t>
            </a:r>
          </a:p>
        </p:txBody>
      </p:sp>
      <p:sp>
        <p:nvSpPr>
          <p:cNvPr id="14" name="Rectangle: Rounded Corners 13">
            <a:extLst>
              <a:ext uri="{FF2B5EF4-FFF2-40B4-BE49-F238E27FC236}">
                <a16:creationId xmlns:a16="http://schemas.microsoft.com/office/drawing/2014/main" id="{77F224CB-80A9-1D86-4142-24B20BEC70D2}"/>
              </a:ext>
              <a:ext uri="{C183D7F6-B498-43B3-948B-1728B52AA6E4}">
                <adec:decorative xmlns:adec="http://schemas.microsoft.com/office/drawing/2017/decorative" val="1"/>
              </a:ext>
            </a:extLst>
          </p:cNvPr>
          <p:cNvSpPr/>
          <p:nvPr/>
        </p:nvSpPr>
        <p:spPr bwMode="auto">
          <a:xfrm>
            <a:off x="274318" y="1833510"/>
            <a:ext cx="4754880" cy="4089313"/>
          </a:xfrm>
          <a:prstGeom prst="roundRect">
            <a:avLst>
              <a:gd name="adj" fmla="val 3836"/>
            </a:avLst>
          </a:prstGeom>
          <a:solidFill>
            <a:schemeClr val="bg2"/>
          </a:solidFill>
          <a:ln>
            <a:noFill/>
          </a:ln>
          <a:effectLst/>
        </p:spPr>
        <p:txBody>
          <a:bodyPr vert="horz" wrap="square" lIns="137160" tIns="45720" rIns="91440" bIns="45720" rtlCol="0" anchor="t">
            <a:noAutofit/>
          </a:bodyPr>
          <a:lstStyle/>
          <a:p>
            <a:pPr defTabSz="932742">
              <a:spcAft>
                <a:spcPts val="1200"/>
              </a:spcAft>
            </a:pPr>
            <a:r>
              <a:rPr lang="en-US" sz="1600">
                <a:ln w="3175">
                  <a:noFill/>
                </a:ln>
                <a:solidFill>
                  <a:schemeClr val="accent3">
                    <a:lumMod val="50000"/>
                  </a:schemeClr>
                </a:solidFill>
                <a:cs typeface="Segoe UI Semibold"/>
              </a:rPr>
              <a:t>Proactive and transparent:</a:t>
            </a:r>
            <a:br>
              <a:rPr lang="en-US" sz="1600">
                <a:ln w="3175">
                  <a:noFill/>
                </a:ln>
                <a:cs typeface="Segoe UI Semibold"/>
              </a:rPr>
            </a:br>
            <a:r>
              <a:rPr lang="en-US" sz="1400">
                <a:ln w="3175">
                  <a:noFill/>
                </a:ln>
                <a:cs typeface="Segoe UI Semibold"/>
              </a:rPr>
              <a:t>Automatically drafts answers to open questions it’s confident about. Shows its reasoning, sources, and what it skipped.</a:t>
            </a:r>
          </a:p>
          <a:p>
            <a:pPr defTabSz="932742">
              <a:spcAft>
                <a:spcPts val="1200"/>
              </a:spcAft>
            </a:pPr>
            <a:r>
              <a:rPr lang="en-US" sz="1600">
                <a:ln w="3175">
                  <a:noFill/>
                </a:ln>
                <a:solidFill>
                  <a:schemeClr val="accent3">
                    <a:lumMod val="50000"/>
                  </a:schemeClr>
                </a:solidFill>
                <a:cs typeface="Segoe UI Semibold"/>
              </a:rPr>
              <a:t>Grounded in content you care about:</a:t>
            </a:r>
            <a:br>
              <a:rPr lang="en-US" sz="1600">
                <a:ln w="3175">
                  <a:noFill/>
                </a:ln>
                <a:cs typeface="Segoe UI Semibold"/>
              </a:rPr>
            </a:br>
            <a:r>
              <a:rPr lang="en-US" sz="1400">
                <a:ln w="3175">
                  <a:noFill/>
                </a:ln>
                <a:cs typeface="Segoe UI Semibold"/>
              </a:rPr>
              <a:t>Uses community conversations and the connected SharePoint site. Admins can also add other SharePoint sites they own.</a:t>
            </a:r>
          </a:p>
          <a:p>
            <a:pPr defTabSz="932742">
              <a:spcAft>
                <a:spcPts val="1200"/>
              </a:spcAft>
            </a:pPr>
            <a:r>
              <a:rPr lang="en-US" sz="1600">
                <a:ln w="3175">
                  <a:noFill/>
                </a:ln>
                <a:solidFill>
                  <a:schemeClr val="accent3">
                    <a:lumMod val="50000"/>
                  </a:schemeClr>
                </a:solidFill>
                <a:cs typeface="Segoe UI Semibold"/>
              </a:rPr>
              <a:t>Deep research and reasoning:</a:t>
            </a:r>
            <a:br>
              <a:rPr lang="en-US" sz="1600">
                <a:ln w="3175">
                  <a:noFill/>
                </a:ln>
                <a:cs typeface="Segoe UI Semibold"/>
              </a:rPr>
            </a:br>
            <a:r>
              <a:rPr lang="en-US" sz="1400">
                <a:ln w="3175">
                  <a:noFill/>
                </a:ln>
                <a:cs typeface="Segoe UI Semibold"/>
              </a:rPr>
              <a:t>Uses deep reasoning to draft responses. Reviewers can see the reasoning behind a suggested answer.</a:t>
            </a:r>
          </a:p>
          <a:p>
            <a:pPr defTabSz="932742">
              <a:spcAft>
                <a:spcPts val="1200"/>
              </a:spcAft>
            </a:pPr>
            <a:r>
              <a:rPr lang="en-US" sz="1600">
                <a:ln w="3175">
                  <a:noFill/>
                </a:ln>
                <a:solidFill>
                  <a:schemeClr val="accent3">
                    <a:lumMod val="50000"/>
                  </a:schemeClr>
                </a:solidFill>
                <a:cs typeface="Segoe UI Semibold"/>
              </a:rPr>
              <a:t>Expert review and verification:</a:t>
            </a:r>
            <a:br>
              <a:rPr lang="en-US" sz="1600">
                <a:ln w="3175">
                  <a:noFill/>
                </a:ln>
                <a:cs typeface="Segoe UI Semibold"/>
              </a:rPr>
            </a:br>
            <a:r>
              <a:rPr lang="en-US" sz="1400">
                <a:ln w="3175">
                  <a:noFill/>
                </a:ln>
                <a:cs typeface="Segoe UI Semibold"/>
              </a:rPr>
              <a:t>Admins and experts can review, edit or approve drafts. Approved answers show as “Verified“ to establish trust with members.</a:t>
            </a:r>
            <a:endParaRPr lang="en-US" sz="1600">
              <a:ln w="3175">
                <a:noFill/>
              </a:ln>
              <a:cs typeface="Segoe UI Semibold"/>
            </a:endParaRPr>
          </a:p>
        </p:txBody>
      </p:sp>
      <p:sp>
        <p:nvSpPr>
          <p:cNvPr id="16" name="Shape 2">
            <a:extLst>
              <a:ext uri="{FF2B5EF4-FFF2-40B4-BE49-F238E27FC236}">
                <a16:creationId xmlns:a16="http://schemas.microsoft.com/office/drawing/2014/main" id="{739A5E89-F377-970B-F340-C6EC1FD530CF}"/>
              </a:ext>
            </a:extLst>
          </p:cNvPr>
          <p:cNvSpPr/>
          <p:nvPr/>
        </p:nvSpPr>
        <p:spPr>
          <a:xfrm>
            <a:off x="274320" y="6255068"/>
            <a:ext cx="11643043" cy="328295"/>
          </a:xfrm>
          <a:prstGeom prst="rect">
            <a:avLst/>
          </a:prstGeom>
          <a:noFill/>
          <a:ln w="6350">
            <a:noFill/>
          </a:ln>
          <a:effectLst/>
        </p:spPr>
        <p:txBody>
          <a:bodyPr vert="horz" wrap="square" lIns="0" tIns="0" rIns="0" b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32472" fontAlgn="base">
              <a:spcBef>
                <a:spcPct val="0"/>
              </a:spcBef>
              <a:spcAft>
                <a:spcPts val="400"/>
              </a:spcAft>
            </a:pPr>
            <a:r>
              <a:rPr lang="en-US" sz="900">
                <a:latin typeface="Segoe Serif Display" pitchFamily="2" charset="0"/>
                <a:cs typeface="Segoe Sans Display Semibold" pitchFamily="2" charset="0"/>
              </a:rPr>
              <a:t>Available in Public Preview. Requires Microsoft 365 Copilot license.</a:t>
            </a:r>
          </a:p>
          <a:p>
            <a:pPr defTabSz="932472" fontAlgn="base">
              <a:spcBef>
                <a:spcPct val="0"/>
              </a:spcBef>
              <a:spcAft>
                <a:spcPts val="400"/>
              </a:spcAft>
            </a:pPr>
            <a:r>
              <a:rPr lang="en-US" sz="900">
                <a:latin typeface="Segoe Serif Display" pitchFamily="2" charset="0"/>
                <a:cs typeface="Segoe Sans Display Semibold" pitchFamily="2" charset="0"/>
              </a:rPr>
              <a:t>Ability to @ mention for follow up questions available in a future update.</a:t>
            </a:r>
          </a:p>
        </p:txBody>
      </p:sp>
      <p:pic>
        <p:nvPicPr>
          <p:cNvPr id="18" name="Picture 17" descr="Screen capture showing the Product Sales Support agent in Viva Engage">
            <a:extLst>
              <a:ext uri="{FF2B5EF4-FFF2-40B4-BE49-F238E27FC236}">
                <a16:creationId xmlns:a16="http://schemas.microsoft.com/office/drawing/2014/main" id="{FCDABC70-868A-85EB-8772-B2F748426FF3}"/>
              </a:ext>
            </a:extLst>
          </p:cNvPr>
          <p:cNvPicPr>
            <a:picLocks noChangeAspect="1"/>
          </p:cNvPicPr>
          <p:nvPr/>
        </p:nvPicPr>
        <p:blipFill rotWithShape="1">
          <a:blip r:embed="rId4"/>
          <a:srcRect t="-3901" b="-3901"/>
          <a:stretch>
            <a:fillRect/>
          </a:stretch>
        </p:blipFill>
        <p:spPr>
          <a:xfrm>
            <a:off x="5467194" y="1993883"/>
            <a:ext cx="6724806" cy="3782702"/>
          </a:xfrm>
          <a:prstGeom prst="rect">
            <a:avLst/>
          </a:prstGeom>
          <a:solidFill>
            <a:srgbClr val="E6E6E6"/>
          </a:solidFill>
        </p:spPr>
      </p:pic>
    </p:spTree>
    <p:extLst>
      <p:ext uri="{BB962C8B-B14F-4D97-AF65-F5344CB8AC3E}">
        <p14:creationId xmlns:p14="http://schemas.microsoft.com/office/powerpoint/2010/main" val="3509363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941A52-41DB-E8BA-D5C6-5AFE9A9D8314}"/>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A97C1B4-9768-2C45-BEF0-D9ED7EE5B6AC}"/>
              </a:ext>
            </a:extLst>
          </p:cNvPr>
          <p:cNvSpPr/>
          <p:nvPr/>
        </p:nvSpPr>
        <p:spPr>
          <a:xfrm>
            <a:off x="6285" y="1417479"/>
            <a:ext cx="12179431" cy="9682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Rounded Corners 55">
            <a:extLst>
              <a:ext uri="{FF2B5EF4-FFF2-40B4-BE49-F238E27FC236}">
                <a16:creationId xmlns:a16="http://schemas.microsoft.com/office/drawing/2014/main" id="{A0DE0F58-1D56-5B28-C6BE-768AF45607AB}"/>
              </a:ext>
            </a:extLst>
          </p:cNvPr>
          <p:cNvSpPr/>
          <p:nvPr/>
        </p:nvSpPr>
        <p:spPr>
          <a:xfrm>
            <a:off x="274479" y="2099716"/>
            <a:ext cx="11643043" cy="598607"/>
          </a:xfrm>
          <a:prstGeom prst="roundRect">
            <a:avLst>
              <a:gd name="adj" fmla="val 50000"/>
            </a:avLst>
          </a:prstGeom>
          <a:solidFill>
            <a:schemeClr val="accent2"/>
          </a:solidFill>
          <a:ln w="825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Title 3">
            <a:extLst>
              <a:ext uri="{FF2B5EF4-FFF2-40B4-BE49-F238E27FC236}">
                <a16:creationId xmlns:a16="http://schemas.microsoft.com/office/drawing/2014/main" id="{0FBE4FA5-742A-72AB-2939-BF00E1EAC2A3}"/>
              </a:ext>
            </a:extLst>
          </p:cNvPr>
          <p:cNvSpPr>
            <a:spLocks noGrp="1"/>
          </p:cNvSpPr>
          <p:nvPr>
            <p:ph type="title"/>
          </p:nvPr>
        </p:nvSpPr>
        <p:spPr>
          <a:xfrm>
            <a:off x="274319" y="354612"/>
            <a:ext cx="11643043" cy="492443"/>
          </a:xfrm>
        </p:spPr>
        <p:txBody>
          <a:bodyPr/>
          <a:lstStyle/>
          <a:p>
            <a:r>
              <a:rPr lang="en-US"/>
              <a:t>Get the most out of Community Agent </a:t>
            </a:r>
            <a:endParaRPr lang="en-IN"/>
          </a:p>
        </p:txBody>
      </p:sp>
      <p:sp>
        <p:nvSpPr>
          <p:cNvPr id="3" name="TextBox 2">
            <a:extLst>
              <a:ext uri="{FF2B5EF4-FFF2-40B4-BE49-F238E27FC236}">
                <a16:creationId xmlns:a16="http://schemas.microsoft.com/office/drawing/2014/main" id="{262F7C94-FA39-E132-7A4B-20520A7A6155}"/>
              </a:ext>
            </a:extLst>
          </p:cNvPr>
          <p:cNvSpPr txBox="1">
            <a:spLocks/>
          </p:cNvSpPr>
          <p:nvPr/>
        </p:nvSpPr>
        <p:spPr>
          <a:xfrm>
            <a:off x="4450079" y="2796703"/>
            <a:ext cx="3291520" cy="3654847"/>
          </a:xfrm>
          <a:prstGeom prst="rect">
            <a:avLst/>
          </a:prstGeom>
          <a:noFill/>
        </p:spPr>
        <p:txBody>
          <a:bodyPr wrap="square" lIns="0" tIns="0" rIns="0" bIns="0">
            <a:spAutoFit/>
          </a:bodyPr>
          <a:lstStyle/>
          <a:p>
            <a:pPr lvl="0" defTabSz="914400">
              <a:spcAft>
                <a:spcPts val="300"/>
              </a:spcAft>
              <a:defRPr/>
            </a:pPr>
            <a:r>
              <a:rPr lang="en-US" sz="1600" err="1">
                <a:solidFill>
                  <a:schemeClr val="accent3">
                    <a:lumMod val="50000"/>
                  </a:schemeClr>
                </a:solidFill>
              </a:rPr>
              <a:t>Opt</a:t>
            </a:r>
            <a:r>
              <a:rPr lang="en-US" sz="1600">
                <a:solidFill>
                  <a:schemeClr val="accent3">
                    <a:lumMod val="50000"/>
                  </a:schemeClr>
                </a:solidFill>
              </a:rPr>
              <a:t> in, then start small</a:t>
            </a:r>
          </a:p>
          <a:p>
            <a:pPr lvl="0" defTabSz="914400">
              <a:spcAft>
                <a:spcPts val="1500"/>
              </a:spcAft>
              <a:defRPr/>
            </a:pPr>
            <a:r>
              <a:rPr lang="en-US" sz="1400"/>
              <a:t>Enable in the Engage admin center and begin with a few communities.</a:t>
            </a:r>
          </a:p>
          <a:p>
            <a:pPr lvl="0" defTabSz="914400">
              <a:spcAft>
                <a:spcPts val="300"/>
              </a:spcAft>
              <a:defRPr/>
            </a:pPr>
            <a:r>
              <a:rPr lang="en-US" sz="1600">
                <a:solidFill>
                  <a:schemeClr val="accent3">
                    <a:lumMod val="50000"/>
                  </a:schemeClr>
                </a:solidFill>
              </a:rPr>
              <a:t>Require review (optional)</a:t>
            </a:r>
          </a:p>
          <a:p>
            <a:pPr lvl="0" defTabSz="914400">
              <a:spcAft>
                <a:spcPts val="1500"/>
              </a:spcAft>
              <a:defRPr/>
            </a:pPr>
            <a:r>
              <a:rPr lang="en-US" sz="1400"/>
              <a:t>Use this option to get a feel for the agent’s responses.</a:t>
            </a:r>
          </a:p>
          <a:p>
            <a:pPr lvl="0" defTabSz="914400">
              <a:spcAft>
                <a:spcPts val="300"/>
              </a:spcAft>
              <a:defRPr/>
            </a:pPr>
            <a:r>
              <a:rPr lang="en-US" sz="1600">
                <a:solidFill>
                  <a:schemeClr val="accent3">
                    <a:lumMod val="50000"/>
                  </a:schemeClr>
                </a:solidFill>
              </a:rPr>
              <a:t>Add SharePoint sites</a:t>
            </a:r>
          </a:p>
          <a:p>
            <a:pPr lvl="0" defTabSz="914400">
              <a:spcAft>
                <a:spcPts val="1500"/>
              </a:spcAft>
              <a:defRPr/>
            </a:pPr>
            <a:r>
              <a:rPr lang="en-US" sz="1400"/>
              <a:t>Point the agent to sites that contain important context (FAQs, policies, product notes).</a:t>
            </a:r>
          </a:p>
          <a:p>
            <a:pPr lvl="0" defTabSz="914400">
              <a:spcAft>
                <a:spcPts val="300"/>
              </a:spcAft>
              <a:defRPr/>
            </a:pPr>
            <a:r>
              <a:rPr lang="en-US" sz="1600">
                <a:solidFill>
                  <a:schemeClr val="accent3">
                    <a:lumMod val="50000"/>
                  </a:schemeClr>
                </a:solidFill>
              </a:rPr>
              <a:t>Seed high-signal content</a:t>
            </a:r>
          </a:p>
          <a:p>
            <a:pPr lvl="0" defTabSz="914400">
              <a:spcAft>
                <a:spcPts val="300"/>
              </a:spcAft>
              <a:defRPr/>
            </a:pPr>
            <a:r>
              <a:rPr lang="en-US" sz="1400"/>
              <a:t>Post how-to articles and ensure repeat questions have strong Verified answers.</a:t>
            </a:r>
          </a:p>
        </p:txBody>
      </p:sp>
      <p:sp>
        <p:nvSpPr>
          <p:cNvPr id="28" name="TextBox 27">
            <a:extLst>
              <a:ext uri="{FF2B5EF4-FFF2-40B4-BE49-F238E27FC236}">
                <a16:creationId xmlns:a16="http://schemas.microsoft.com/office/drawing/2014/main" id="{A6B8D3A8-757A-B72F-6B42-CBEE56E78066}"/>
              </a:ext>
            </a:extLst>
          </p:cNvPr>
          <p:cNvSpPr txBox="1">
            <a:spLocks/>
          </p:cNvSpPr>
          <p:nvPr/>
        </p:nvSpPr>
        <p:spPr>
          <a:xfrm flipH="1">
            <a:off x="8266132" y="2796703"/>
            <a:ext cx="3291520" cy="2839239"/>
          </a:xfrm>
          <a:prstGeom prst="rect">
            <a:avLst/>
          </a:prstGeom>
          <a:noFill/>
        </p:spPr>
        <p:txBody>
          <a:bodyPr wrap="square" lIns="0" tIns="0" rIns="0" bIns="0">
            <a:spAutoFit/>
          </a:bodyPr>
          <a:lstStyle/>
          <a:p>
            <a:pPr lvl="0" defTabSz="914400">
              <a:spcAft>
                <a:spcPts val="300"/>
              </a:spcAft>
              <a:defRPr/>
            </a:pPr>
            <a:r>
              <a:rPr lang="en-US" sz="1600">
                <a:solidFill>
                  <a:schemeClr val="accent3">
                    <a:lumMod val="50000"/>
                  </a:schemeClr>
                </a:solidFill>
              </a:rPr>
              <a:t>Announce the agent</a:t>
            </a:r>
          </a:p>
          <a:p>
            <a:pPr lvl="0" defTabSz="914400">
              <a:spcAft>
                <a:spcPts val="1500"/>
              </a:spcAft>
              <a:defRPr/>
            </a:pPr>
            <a:r>
              <a:rPr lang="en-US" sz="1400"/>
              <a:t>Share how it works, what sources it uses, who reviews (if enabled), and your review cadence.</a:t>
            </a:r>
          </a:p>
          <a:p>
            <a:pPr lvl="0" defTabSz="914400">
              <a:spcAft>
                <a:spcPts val="300"/>
              </a:spcAft>
              <a:defRPr/>
            </a:pPr>
            <a:r>
              <a:rPr lang="en-US" sz="1600">
                <a:solidFill>
                  <a:schemeClr val="accent3">
                    <a:lumMod val="50000"/>
                  </a:schemeClr>
                </a:solidFill>
              </a:rPr>
              <a:t>Clarify roles for admins vs experts</a:t>
            </a:r>
          </a:p>
          <a:p>
            <a:pPr lvl="0" defTabSz="914400">
              <a:spcAft>
                <a:spcPts val="1500"/>
              </a:spcAft>
              <a:defRPr/>
            </a:pPr>
            <a:r>
              <a:rPr lang="en-US" sz="1400"/>
              <a:t>Make sure everyone knows who reviews, edits, and approves answers.</a:t>
            </a:r>
          </a:p>
          <a:p>
            <a:pPr lvl="0" defTabSz="914400">
              <a:spcAft>
                <a:spcPts val="300"/>
              </a:spcAft>
              <a:defRPr/>
            </a:pPr>
            <a:r>
              <a:rPr lang="en-US" sz="1600">
                <a:solidFill>
                  <a:schemeClr val="accent3">
                    <a:lumMod val="50000"/>
                  </a:schemeClr>
                </a:solidFill>
              </a:rPr>
              <a:t>Promote use of “Verified“</a:t>
            </a:r>
          </a:p>
          <a:p>
            <a:pPr lvl="0" defTabSz="914400">
              <a:spcAft>
                <a:spcPts val="1500"/>
              </a:spcAft>
              <a:defRPr/>
            </a:pPr>
            <a:r>
              <a:rPr lang="en-US" sz="1400"/>
              <a:t>Encourage experts/admins to apply it so members quickly learn what to trust.</a:t>
            </a:r>
          </a:p>
        </p:txBody>
      </p:sp>
      <p:sp>
        <p:nvSpPr>
          <p:cNvPr id="30" name="TextBox 29">
            <a:extLst>
              <a:ext uri="{FF2B5EF4-FFF2-40B4-BE49-F238E27FC236}">
                <a16:creationId xmlns:a16="http://schemas.microsoft.com/office/drawing/2014/main" id="{2FFC10DA-47FF-C9EE-A25D-E3C126BB46D9}"/>
              </a:ext>
            </a:extLst>
          </p:cNvPr>
          <p:cNvSpPr txBox="1">
            <a:spLocks/>
          </p:cNvSpPr>
          <p:nvPr/>
        </p:nvSpPr>
        <p:spPr>
          <a:xfrm>
            <a:off x="634027" y="2796703"/>
            <a:ext cx="3291520" cy="2593018"/>
          </a:xfrm>
          <a:prstGeom prst="rect">
            <a:avLst/>
          </a:prstGeom>
          <a:noFill/>
        </p:spPr>
        <p:txBody>
          <a:bodyPr wrap="square" lIns="0" tIns="0" rIns="0" bIns="0">
            <a:spAutoFit/>
          </a:bodyPr>
          <a:lstStyle/>
          <a:p>
            <a:pPr lvl="0" defTabSz="914400">
              <a:spcAft>
                <a:spcPts val="300"/>
              </a:spcAft>
              <a:defRPr/>
            </a:pPr>
            <a:r>
              <a:rPr lang="en-US" sz="1600">
                <a:solidFill>
                  <a:schemeClr val="accent3">
                    <a:lumMod val="50000"/>
                  </a:schemeClr>
                </a:solidFill>
              </a:rPr>
              <a:t>Pick the right communities</a:t>
            </a:r>
          </a:p>
          <a:p>
            <a:pPr lvl="0" defTabSz="914400">
              <a:spcAft>
                <a:spcPts val="1500"/>
              </a:spcAft>
              <a:defRPr/>
            </a:pPr>
            <a:r>
              <a:rPr lang="en-US" sz="1400"/>
              <a:t>Focus on Q&amp;A-heavy spaces with active experts.</a:t>
            </a:r>
          </a:p>
          <a:p>
            <a:pPr lvl="0" defTabSz="914400">
              <a:spcAft>
                <a:spcPts val="300"/>
              </a:spcAft>
              <a:defRPr/>
            </a:pPr>
            <a:r>
              <a:rPr lang="en-US" sz="1600">
                <a:solidFill>
                  <a:schemeClr val="accent3">
                    <a:lumMod val="50000"/>
                  </a:schemeClr>
                </a:solidFill>
              </a:rPr>
              <a:t>Benchmark analytics</a:t>
            </a:r>
          </a:p>
          <a:p>
            <a:pPr lvl="0" defTabSz="914400">
              <a:spcAft>
                <a:spcPts val="1500"/>
              </a:spcAft>
              <a:defRPr/>
            </a:pPr>
            <a:r>
              <a:rPr lang="en-US" sz="1400"/>
              <a:t>Capture baseline Q&amp;A metrics before rollout to measure impact later.</a:t>
            </a:r>
          </a:p>
          <a:p>
            <a:pPr lvl="0" defTabSz="914400">
              <a:spcAft>
                <a:spcPts val="300"/>
              </a:spcAft>
              <a:defRPr/>
            </a:pPr>
            <a:r>
              <a:rPr lang="en-US" sz="1600">
                <a:solidFill>
                  <a:schemeClr val="accent3">
                    <a:lumMod val="50000"/>
                  </a:schemeClr>
                </a:solidFill>
              </a:rPr>
              <a:t>Set “Question“ as default</a:t>
            </a:r>
          </a:p>
          <a:p>
            <a:pPr lvl="0" defTabSz="914400">
              <a:spcAft>
                <a:spcPts val="1500"/>
              </a:spcAft>
              <a:defRPr/>
            </a:pPr>
            <a:r>
              <a:rPr lang="en-US" sz="1400"/>
              <a:t>Ensures the agent can pick up questions effectively.</a:t>
            </a:r>
          </a:p>
        </p:txBody>
      </p:sp>
      <p:sp>
        <p:nvSpPr>
          <p:cNvPr id="31" name="Rectangle: Rounded Corners 13">
            <a:extLst>
              <a:ext uri="{FF2B5EF4-FFF2-40B4-BE49-F238E27FC236}">
                <a16:creationId xmlns:a16="http://schemas.microsoft.com/office/drawing/2014/main" id="{D152EC82-B4CD-DF32-85E2-ACF2A8044F1A}"/>
              </a:ext>
              <a:ext uri="{C183D7F6-B498-43B3-948B-1728B52AA6E4}">
                <adec:decorative xmlns:adec="http://schemas.microsoft.com/office/drawing/2017/decorative" val="1"/>
              </a:ext>
            </a:extLst>
          </p:cNvPr>
          <p:cNvSpPr/>
          <p:nvPr/>
        </p:nvSpPr>
        <p:spPr bwMode="auto">
          <a:xfrm>
            <a:off x="469202" y="2167497"/>
            <a:ext cx="3621170" cy="463045"/>
          </a:xfrm>
          <a:prstGeom prst="rect">
            <a:avLst/>
          </a:prstGeom>
          <a:solidFill>
            <a:schemeClr val="accent2"/>
          </a:solidFill>
          <a:ln>
            <a:noFill/>
          </a:ln>
          <a:effectLst/>
        </p:spPr>
        <p:txBody>
          <a:bodyPr vert="horz" wrap="square" lIns="91440" tIns="45720" rIns="91440" bIns="45720" rtlCol="0" anchor="ctr">
            <a:noAutofit/>
          </a:bodyPr>
          <a:lstStyle/>
          <a:p>
            <a:pPr lvl="0" algn="ctr">
              <a:spcAft>
                <a:spcPts val="400"/>
              </a:spcAft>
              <a:defRPr/>
            </a:pPr>
            <a:r>
              <a:rPr kumimoji="0" lang="en-US" sz="2000" b="0" i="0" u="none" strike="noStrike" kern="1200" cap="none" spc="0" normalizeH="0" baseline="0" noProof="0">
                <a:ln>
                  <a:noFill/>
                </a:ln>
                <a:effectLst/>
                <a:uLnTx/>
                <a:uFillTx/>
                <a:cs typeface="Segoe UI" pitchFamily="34" charset="0"/>
              </a:rPr>
              <a:t>Prepare your community</a:t>
            </a:r>
            <a:endParaRPr lang="en-US" sz="2000" kern="0">
              <a:cs typeface="Segoe Sans Display Semibold" pitchFamily="2" charset="0"/>
            </a:endParaRPr>
          </a:p>
        </p:txBody>
      </p:sp>
      <p:sp>
        <p:nvSpPr>
          <p:cNvPr id="33" name="Rectangle: Rounded Corners 13">
            <a:extLst>
              <a:ext uri="{FF2B5EF4-FFF2-40B4-BE49-F238E27FC236}">
                <a16:creationId xmlns:a16="http://schemas.microsoft.com/office/drawing/2014/main" id="{642FE6F7-BF29-9677-3BA8-D55F005345CA}"/>
              </a:ext>
              <a:ext uri="{C183D7F6-B498-43B3-948B-1728B52AA6E4}">
                <adec:decorative xmlns:adec="http://schemas.microsoft.com/office/drawing/2017/decorative" val="1"/>
              </a:ext>
            </a:extLst>
          </p:cNvPr>
          <p:cNvSpPr/>
          <p:nvPr/>
        </p:nvSpPr>
        <p:spPr bwMode="auto">
          <a:xfrm>
            <a:off x="4285255" y="2167497"/>
            <a:ext cx="3621170" cy="463045"/>
          </a:xfrm>
          <a:prstGeom prst="rect">
            <a:avLst/>
          </a:prstGeom>
          <a:solidFill>
            <a:schemeClr val="accent2"/>
          </a:solidFill>
          <a:ln>
            <a:noFill/>
          </a:ln>
          <a:effectLst/>
        </p:spPr>
        <p:txBody>
          <a:bodyPr vert="horz" wrap="square" lIns="91440" tIns="45720" rIns="91440" bIns="45720" rtlCol="0" anchor="ctr">
            <a:noAutofit/>
          </a:bodyPr>
          <a:lstStyle/>
          <a:p>
            <a:pPr lvl="0" algn="ctr">
              <a:spcAft>
                <a:spcPts val="400"/>
              </a:spcAft>
              <a:defRPr/>
            </a:pPr>
            <a:r>
              <a:rPr kumimoji="0" lang="en-US" sz="2000" b="0" i="0" u="none" strike="noStrike" kern="1200" cap="none" spc="0" normalizeH="0" baseline="0" noProof="0">
                <a:ln>
                  <a:noFill/>
                </a:ln>
                <a:effectLst/>
                <a:uLnTx/>
                <a:uFillTx/>
                <a:cs typeface="Segoe UI" pitchFamily="34" charset="0"/>
              </a:rPr>
              <a:t>Set up your agent</a:t>
            </a:r>
          </a:p>
        </p:txBody>
      </p:sp>
      <p:sp>
        <p:nvSpPr>
          <p:cNvPr id="34" name="Rectangle: Rounded Corners 13">
            <a:extLst>
              <a:ext uri="{FF2B5EF4-FFF2-40B4-BE49-F238E27FC236}">
                <a16:creationId xmlns:a16="http://schemas.microsoft.com/office/drawing/2014/main" id="{F61DD36C-7CBA-20F5-4340-F118CF8C043B}"/>
              </a:ext>
              <a:ext uri="{C183D7F6-B498-43B3-948B-1728B52AA6E4}">
                <adec:decorative xmlns:adec="http://schemas.microsoft.com/office/drawing/2017/decorative" val="1"/>
              </a:ext>
            </a:extLst>
          </p:cNvPr>
          <p:cNvSpPr/>
          <p:nvPr/>
        </p:nvSpPr>
        <p:spPr bwMode="auto">
          <a:xfrm>
            <a:off x="8101307" y="2167497"/>
            <a:ext cx="3621170" cy="463045"/>
          </a:xfrm>
          <a:prstGeom prst="rect">
            <a:avLst/>
          </a:prstGeom>
          <a:solidFill>
            <a:schemeClr val="accent2"/>
          </a:solidFill>
          <a:ln>
            <a:noFill/>
          </a:ln>
          <a:effectLst/>
        </p:spPr>
        <p:txBody>
          <a:bodyPr vert="horz" wrap="square" lIns="91440" tIns="45720" rIns="91440" bIns="45720" rtlCol="0" anchor="ctr">
            <a:noAutofit/>
          </a:bodyPr>
          <a:lstStyle/>
          <a:p>
            <a:pPr lvl="0" algn="ctr">
              <a:spcAft>
                <a:spcPts val="400"/>
              </a:spcAft>
              <a:defRPr/>
            </a:pPr>
            <a:r>
              <a:rPr kumimoji="0" lang="en-US" sz="2000" b="0" i="0" u="none" strike="noStrike" kern="1200" cap="none" spc="0" normalizeH="0" baseline="0" noProof="0">
                <a:ln>
                  <a:noFill/>
                </a:ln>
                <a:effectLst/>
                <a:uLnTx/>
                <a:uFillTx/>
                <a:cs typeface="Segoe UI" pitchFamily="34" charset="0"/>
              </a:rPr>
              <a:t>Engage your members</a:t>
            </a:r>
          </a:p>
        </p:txBody>
      </p:sp>
      <p:sp>
        <p:nvSpPr>
          <p:cNvPr id="41" name="Rectangle: Rounded Corners 40">
            <a:extLst>
              <a:ext uri="{FF2B5EF4-FFF2-40B4-BE49-F238E27FC236}">
                <a16:creationId xmlns:a16="http://schemas.microsoft.com/office/drawing/2014/main" id="{8AE72CC2-A44D-E390-D567-098B74483CD5}"/>
              </a:ext>
              <a:ext uri="{C183D7F6-B498-43B3-948B-1728B52AA6E4}">
                <adec:decorative xmlns:adec="http://schemas.microsoft.com/office/drawing/2017/decorative" val="1"/>
              </a:ext>
            </a:extLst>
          </p:cNvPr>
          <p:cNvSpPr/>
          <p:nvPr/>
        </p:nvSpPr>
        <p:spPr bwMode="auto">
          <a:xfrm>
            <a:off x="5509434" y="1529773"/>
            <a:ext cx="1172810" cy="415805"/>
          </a:xfrm>
          <a:prstGeom prst="roundRect">
            <a:avLst>
              <a:gd name="adj" fmla="val 50000"/>
            </a:avLst>
          </a:prstGeom>
          <a:solidFill>
            <a:schemeClr val="bg1"/>
          </a:solidFill>
          <a:ln>
            <a:noFill/>
          </a:ln>
          <a:effectLst>
            <a:outerShdw blurRad="25400" dist="38100" dir="2700000" algn="tl" rotWithShape="0">
              <a:prstClr val="black">
                <a:alpha val="10000"/>
              </a:prstClr>
            </a:outerShdw>
          </a:effectLst>
        </p:spPr>
        <p:txBody>
          <a:bodyPr vert="horz" wrap="none" lIns="0" tIns="0" rIns="0" bIns="45720" rtlCol="0" anchor="ctr">
            <a:noAutofit/>
          </a:bodyPr>
          <a:lstStyle/>
          <a:p>
            <a:pPr marR="0" indent="0" algn="ctr" fontAlgn="base">
              <a:lnSpc>
                <a:spcPct val="100000"/>
              </a:lnSpc>
              <a:spcBef>
                <a:spcPct val="0"/>
              </a:spcBef>
              <a:spcAft>
                <a:spcPts val="400"/>
              </a:spcAft>
              <a:buClrTx/>
              <a:buSzTx/>
              <a:buFontTx/>
              <a:buNone/>
              <a:tabLst/>
              <a:defRPr/>
            </a:pPr>
            <a:r>
              <a:rPr lang="en-US" sz="2000">
                <a:latin typeface="Segoe Serif Display" pitchFamily="2" charset="0"/>
                <a:cs typeface="Segoe UI" pitchFamily="34" charset="0"/>
              </a:rPr>
              <a:t>Step 2</a:t>
            </a:r>
          </a:p>
        </p:txBody>
      </p:sp>
      <p:sp>
        <p:nvSpPr>
          <p:cNvPr id="42" name="Rectangle: Rounded Corners 41">
            <a:extLst>
              <a:ext uri="{FF2B5EF4-FFF2-40B4-BE49-F238E27FC236}">
                <a16:creationId xmlns:a16="http://schemas.microsoft.com/office/drawing/2014/main" id="{DE86B0FE-E9C8-0A09-CDD1-5266B88A4AB4}"/>
              </a:ext>
              <a:ext uri="{C183D7F6-B498-43B3-948B-1728B52AA6E4}">
                <adec:decorative xmlns:adec="http://schemas.microsoft.com/office/drawing/2017/decorative" val="1"/>
              </a:ext>
            </a:extLst>
          </p:cNvPr>
          <p:cNvSpPr/>
          <p:nvPr/>
        </p:nvSpPr>
        <p:spPr bwMode="auto">
          <a:xfrm>
            <a:off x="1693382" y="1529773"/>
            <a:ext cx="1172810" cy="415805"/>
          </a:xfrm>
          <a:prstGeom prst="roundRect">
            <a:avLst>
              <a:gd name="adj" fmla="val 50000"/>
            </a:avLst>
          </a:prstGeom>
          <a:solidFill>
            <a:schemeClr val="bg1"/>
          </a:solidFill>
          <a:ln>
            <a:noFill/>
          </a:ln>
          <a:effectLst>
            <a:outerShdw blurRad="25400" dist="38100" dir="2700000" algn="tl" rotWithShape="0">
              <a:prstClr val="black">
                <a:alpha val="10000"/>
              </a:prstClr>
            </a:outerShdw>
          </a:effectLst>
        </p:spPr>
        <p:txBody>
          <a:bodyPr vert="horz" wrap="none" lIns="0" tIns="0" rIns="0" bIns="45720" rtlCol="0" anchor="ctr">
            <a:noAutofit/>
          </a:bodyPr>
          <a:lstStyle/>
          <a:p>
            <a:pPr marR="0" indent="0" algn="ctr" fontAlgn="base">
              <a:lnSpc>
                <a:spcPct val="100000"/>
              </a:lnSpc>
              <a:spcBef>
                <a:spcPct val="0"/>
              </a:spcBef>
              <a:spcAft>
                <a:spcPts val="400"/>
              </a:spcAft>
              <a:buClrTx/>
              <a:buSzTx/>
              <a:buFontTx/>
              <a:buNone/>
              <a:tabLst/>
              <a:defRPr/>
            </a:pPr>
            <a:r>
              <a:rPr lang="en-US" sz="2000">
                <a:latin typeface="Segoe Serif Display" pitchFamily="2" charset="0"/>
                <a:cs typeface="Segoe UI" pitchFamily="34" charset="0"/>
              </a:rPr>
              <a:t>Step 1</a:t>
            </a:r>
          </a:p>
        </p:txBody>
      </p:sp>
      <p:sp>
        <p:nvSpPr>
          <p:cNvPr id="43" name="Rectangle: Rounded Corners 42">
            <a:extLst>
              <a:ext uri="{FF2B5EF4-FFF2-40B4-BE49-F238E27FC236}">
                <a16:creationId xmlns:a16="http://schemas.microsoft.com/office/drawing/2014/main" id="{30D037E2-F069-5D62-EA1B-0EDD237E48D7}"/>
              </a:ext>
              <a:ext uri="{C183D7F6-B498-43B3-948B-1728B52AA6E4}">
                <adec:decorative xmlns:adec="http://schemas.microsoft.com/office/drawing/2017/decorative" val="1"/>
              </a:ext>
            </a:extLst>
          </p:cNvPr>
          <p:cNvSpPr/>
          <p:nvPr/>
        </p:nvSpPr>
        <p:spPr bwMode="auto">
          <a:xfrm>
            <a:off x="9325487" y="1529773"/>
            <a:ext cx="1172810" cy="415805"/>
          </a:xfrm>
          <a:prstGeom prst="roundRect">
            <a:avLst>
              <a:gd name="adj" fmla="val 50000"/>
            </a:avLst>
          </a:prstGeom>
          <a:solidFill>
            <a:schemeClr val="bg1"/>
          </a:solidFill>
          <a:ln>
            <a:noFill/>
          </a:ln>
          <a:effectLst>
            <a:outerShdw blurRad="25400" dist="38100" dir="2700000" algn="tl" rotWithShape="0">
              <a:prstClr val="black">
                <a:alpha val="10000"/>
              </a:prstClr>
            </a:outerShdw>
          </a:effectLst>
        </p:spPr>
        <p:txBody>
          <a:bodyPr vert="horz" wrap="none" lIns="0" tIns="0" rIns="0" bIns="45720" rtlCol="0" anchor="ctr">
            <a:noAutofit/>
          </a:bodyPr>
          <a:lstStyle/>
          <a:p>
            <a:pPr marR="0" indent="0" algn="ctr" fontAlgn="base">
              <a:lnSpc>
                <a:spcPct val="100000"/>
              </a:lnSpc>
              <a:spcBef>
                <a:spcPct val="0"/>
              </a:spcBef>
              <a:spcAft>
                <a:spcPts val="400"/>
              </a:spcAft>
              <a:buClrTx/>
              <a:buSzTx/>
              <a:buFontTx/>
              <a:buNone/>
              <a:tabLst/>
              <a:defRPr/>
            </a:pPr>
            <a:r>
              <a:rPr lang="en-US" sz="2000">
                <a:latin typeface="Segoe Serif Display" pitchFamily="2" charset="0"/>
                <a:cs typeface="Segoe UI" pitchFamily="34" charset="0"/>
              </a:rPr>
              <a:t>Step 3</a:t>
            </a:r>
          </a:p>
        </p:txBody>
      </p:sp>
      <p:grpSp>
        <p:nvGrpSpPr>
          <p:cNvPr id="44" name="Group 43">
            <a:extLst>
              <a:ext uri="{FF2B5EF4-FFF2-40B4-BE49-F238E27FC236}">
                <a16:creationId xmlns:a16="http://schemas.microsoft.com/office/drawing/2014/main" id="{F7C866F0-154C-B7B6-E0D6-C0DE7459A7C8}"/>
              </a:ext>
            </a:extLst>
          </p:cNvPr>
          <p:cNvGrpSpPr/>
          <p:nvPr/>
        </p:nvGrpSpPr>
        <p:grpSpPr>
          <a:xfrm>
            <a:off x="4042492" y="2253698"/>
            <a:ext cx="290642" cy="290642"/>
            <a:chOff x="5738019" y="3752850"/>
            <a:chExt cx="715962" cy="715962"/>
          </a:xfrm>
        </p:grpSpPr>
        <p:sp>
          <p:nvSpPr>
            <p:cNvPr id="45" name="Flowchart: Connector 44">
              <a:extLst>
                <a:ext uri="{FF2B5EF4-FFF2-40B4-BE49-F238E27FC236}">
                  <a16:creationId xmlns:a16="http://schemas.microsoft.com/office/drawing/2014/main" id="{D1A0C7A9-CF99-D53E-DFEB-64FC90BC21BC}"/>
                </a:ext>
                <a:ext uri="{C183D7F6-B498-43B3-948B-1728B52AA6E4}">
                  <adec:decorative xmlns:adec="http://schemas.microsoft.com/office/drawing/2017/decorative" val="1"/>
                </a:ext>
              </a:extLst>
            </p:cNvPr>
            <p:cNvSpPr/>
            <p:nvPr/>
          </p:nvSpPr>
          <p:spPr bwMode="auto">
            <a:xfrm>
              <a:off x="5738019" y="3752850"/>
              <a:ext cx="715962" cy="715962"/>
            </a:xfrm>
            <a:prstGeom prst="flowChartConnector">
              <a:avLst/>
            </a:prstGeom>
            <a:solidFill>
              <a:schemeClr val="bg1">
                <a:alpha val="50000"/>
              </a:schemeClr>
            </a:solidFill>
            <a:ln w="6350">
              <a:gradFill flip="none" rotWithShape="1">
                <a:gsLst>
                  <a:gs pos="0">
                    <a:schemeClr val="accent1">
                      <a:lumMod val="5000"/>
                      <a:lumOff val="95000"/>
                      <a:alpha val="0"/>
                    </a:schemeClr>
                  </a:gs>
                  <a:gs pos="100000">
                    <a:schemeClr val="bg1"/>
                  </a:gs>
                </a:gsLst>
                <a:lin ang="16200000" scaled="1"/>
                <a:tileRect/>
              </a:gradFill>
              <a:headEnd type="none" w="med" len="med"/>
              <a:tailEnd type="none" w="med" len="med"/>
            </a:ln>
            <a:effectLst>
              <a:outerShdw blurRad="127000" dist="38100" dir="2700000" algn="tl"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181818"/>
                </a:solidFill>
                <a:effectLst/>
                <a:uLnTx/>
                <a:uFillTx/>
                <a:latin typeface="Segoe Sans Display Semibold" pitchFamily="2" charset="0"/>
                <a:ea typeface="+mn-ea"/>
                <a:cs typeface="Segoe Sans Display Semibold" pitchFamily="2" charset="0"/>
              </a:endParaRPr>
            </a:p>
          </p:txBody>
        </p:sp>
        <p:sp>
          <p:nvSpPr>
            <p:cNvPr id="46" name="Flowchart: Connector 45">
              <a:extLst>
                <a:ext uri="{FF2B5EF4-FFF2-40B4-BE49-F238E27FC236}">
                  <a16:creationId xmlns:a16="http://schemas.microsoft.com/office/drawing/2014/main" id="{BDA826B5-1B17-45CD-9BC7-4A66F9255430}"/>
                </a:ext>
                <a:ext uri="{C183D7F6-B498-43B3-948B-1728B52AA6E4}">
                  <adec:decorative xmlns:adec="http://schemas.microsoft.com/office/drawing/2017/decorative" val="1"/>
                </a:ext>
              </a:extLst>
            </p:cNvPr>
            <p:cNvSpPr/>
            <p:nvPr/>
          </p:nvSpPr>
          <p:spPr bwMode="auto">
            <a:xfrm>
              <a:off x="5807075" y="3821906"/>
              <a:ext cx="577850" cy="577850"/>
            </a:xfrm>
            <a:prstGeom prst="flowChartConnector">
              <a:avLst/>
            </a:prstGeom>
            <a:solidFill>
              <a:schemeClr val="bg1"/>
            </a:solidFill>
            <a:ln>
              <a:noFill/>
              <a:headEnd type="none" w="med" len="med"/>
              <a:tailEnd type="none" w="med" len="med"/>
            </a:ln>
            <a:effectLst>
              <a:outerShdw blurRad="127000" dist="38100" dir="2700000" algn="tl"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181818"/>
                </a:solidFill>
                <a:effectLst/>
                <a:uLnTx/>
                <a:uFillTx/>
                <a:latin typeface="Segoe Sans Display Semibold" pitchFamily="2" charset="0"/>
                <a:ea typeface="+mn-ea"/>
                <a:cs typeface="Segoe Sans Display Semibold" pitchFamily="2" charset="0"/>
              </a:endParaRPr>
            </a:p>
          </p:txBody>
        </p:sp>
        <p:sp>
          <p:nvSpPr>
            <p:cNvPr id="47" name="Graphic 51">
              <a:extLst>
                <a:ext uri="{FF2B5EF4-FFF2-40B4-BE49-F238E27FC236}">
                  <a16:creationId xmlns:a16="http://schemas.microsoft.com/office/drawing/2014/main" id="{074F03A0-9C1D-DDB3-93D8-3C1202E6C12B}"/>
                </a:ext>
              </a:extLst>
            </p:cNvPr>
            <p:cNvSpPr/>
            <p:nvPr/>
          </p:nvSpPr>
          <p:spPr>
            <a:xfrm>
              <a:off x="5962938" y="3949050"/>
              <a:ext cx="289776" cy="323563"/>
            </a:xfrm>
            <a:custGeom>
              <a:avLst/>
              <a:gdLst>
                <a:gd name="csX0" fmla="*/ 4056201 w 4264612"/>
                <a:gd name="csY0" fmla="*/ 2739591 h 4761875"/>
                <a:gd name="csX1" fmla="*/ 619619 w 4264612"/>
                <a:gd name="csY1" fmla="*/ 4706008 h 4761875"/>
                <a:gd name="csX2" fmla="*/ 25906 w 4264612"/>
                <a:gd name="csY2" fmla="*/ 4206784 h 4761875"/>
                <a:gd name="csX3" fmla="*/ 685837 w 4264612"/>
                <a:gd name="csY3" fmla="*/ 2380994 h 4761875"/>
                <a:gd name="csX4" fmla="*/ 25906 w 4264612"/>
                <a:gd name="csY4" fmla="*/ 555184 h 4761875"/>
                <a:gd name="csX5" fmla="*/ 619619 w 4264612"/>
                <a:gd name="csY5" fmla="*/ 55941 h 4761875"/>
                <a:gd name="csX6" fmla="*/ 4056201 w 4264612"/>
                <a:gd name="csY6" fmla="*/ 2022358 h 4761875"/>
                <a:gd name="csX7" fmla="*/ 4056201 w 4264612"/>
                <a:gd name="csY7" fmla="*/ 2739591 h 47618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264612" h="4761875">
                  <a:moveTo>
                    <a:pt x="4056201" y="2739591"/>
                  </a:moveTo>
                  <a:lnTo>
                    <a:pt x="619619" y="4706008"/>
                  </a:lnTo>
                  <a:cubicBezTo>
                    <a:pt x="286301" y="4896470"/>
                    <a:pt x="-105043" y="4567629"/>
                    <a:pt x="25906" y="4206784"/>
                  </a:cubicBezTo>
                  <a:lnTo>
                    <a:pt x="685837" y="2380994"/>
                  </a:lnTo>
                  <a:lnTo>
                    <a:pt x="25906" y="555184"/>
                  </a:lnTo>
                  <a:cubicBezTo>
                    <a:pt x="-105043" y="193577"/>
                    <a:pt x="286301" y="-134521"/>
                    <a:pt x="619619" y="55941"/>
                  </a:cubicBezTo>
                  <a:lnTo>
                    <a:pt x="4056201" y="2022358"/>
                  </a:lnTo>
                  <a:cubicBezTo>
                    <a:pt x="4334445" y="2180835"/>
                    <a:pt x="4333721" y="2581114"/>
                    <a:pt x="4056201" y="2739591"/>
                  </a:cubicBezTo>
                  <a:close/>
                </a:path>
              </a:pathLst>
            </a:custGeom>
            <a:solidFill>
              <a:schemeClr val="accent2"/>
            </a:solidFill>
            <a:ln>
              <a:noFill/>
              <a:prstDash/>
            </a:ln>
            <a:effectLst/>
          </p:spPr>
          <p:txBody>
            <a:bodyPr rot="0" spcFirstLastPara="0" vert="horz" wrap="square" lIns="91440" tIns="45720" rIns="91440" bIns="182880" numCol="1" spcCol="0" rtlCol="0" fromWordArt="0" anchor="b" anchorCtr="0" forceAA="0" compatLnSpc="1">
              <a:prstTxWarp prst="textNoShape">
                <a:avLst/>
              </a:prstTxWarp>
              <a:noAutofit/>
            </a:bodyPr>
            <a:lstStyle/>
            <a:p>
              <a:pPr marL="0" marR="0" lvl="0" indent="0" algn="ctr" defTabSz="914400" rtl="0" eaLnBrk="1" fontAlgn="base" latinLnBrk="0" hangingPunct="1">
                <a:lnSpc>
                  <a:spcPct val="100000"/>
                </a:lnSpc>
                <a:spcBef>
                  <a:spcPts val="0"/>
                </a:spcBef>
                <a:spcAft>
                  <a:spcPts val="0"/>
                </a:spcAft>
                <a:buClrTx/>
                <a:buSzPct val="90000"/>
                <a:buFontTx/>
                <a:buNone/>
                <a:tabLst/>
                <a:defRPr/>
              </a:pPr>
              <a:endParaRPr kumimoji="0" lang="en-US" sz="1100" b="0" i="0" u="none" strike="noStrike" kern="1200" cap="none" spc="0" normalizeH="0" baseline="0" noProof="0">
                <a:ln w="3175">
                  <a:noFill/>
                </a:ln>
                <a:solidFill>
                  <a:srgbClr val="FFFFFF"/>
                </a:solidFill>
                <a:effectLst/>
                <a:uLnTx/>
                <a:uFillTx/>
                <a:latin typeface="Segoe Sans Text"/>
                <a:ea typeface="+mn-ea"/>
                <a:cs typeface="+mn-cs"/>
              </a:endParaRPr>
            </a:p>
          </p:txBody>
        </p:sp>
      </p:grpSp>
      <p:grpSp>
        <p:nvGrpSpPr>
          <p:cNvPr id="58" name="Group 57">
            <a:extLst>
              <a:ext uri="{FF2B5EF4-FFF2-40B4-BE49-F238E27FC236}">
                <a16:creationId xmlns:a16="http://schemas.microsoft.com/office/drawing/2014/main" id="{096E9F42-1DCC-DB83-D502-3CBE3C3B7B08}"/>
              </a:ext>
            </a:extLst>
          </p:cNvPr>
          <p:cNvGrpSpPr/>
          <p:nvPr/>
        </p:nvGrpSpPr>
        <p:grpSpPr>
          <a:xfrm>
            <a:off x="7858544" y="2253698"/>
            <a:ext cx="290642" cy="290642"/>
            <a:chOff x="5738019" y="3752850"/>
            <a:chExt cx="715962" cy="715962"/>
          </a:xfrm>
        </p:grpSpPr>
        <p:sp>
          <p:nvSpPr>
            <p:cNvPr id="59" name="Flowchart: Connector 58">
              <a:extLst>
                <a:ext uri="{FF2B5EF4-FFF2-40B4-BE49-F238E27FC236}">
                  <a16:creationId xmlns:a16="http://schemas.microsoft.com/office/drawing/2014/main" id="{4B7B383B-1B87-1F78-119C-9FAAB5AF1985}"/>
                </a:ext>
                <a:ext uri="{C183D7F6-B498-43B3-948B-1728B52AA6E4}">
                  <adec:decorative xmlns:adec="http://schemas.microsoft.com/office/drawing/2017/decorative" val="1"/>
                </a:ext>
              </a:extLst>
            </p:cNvPr>
            <p:cNvSpPr/>
            <p:nvPr/>
          </p:nvSpPr>
          <p:spPr bwMode="auto">
            <a:xfrm>
              <a:off x="5738019" y="3752850"/>
              <a:ext cx="715962" cy="715962"/>
            </a:xfrm>
            <a:prstGeom prst="flowChartConnector">
              <a:avLst/>
            </a:prstGeom>
            <a:solidFill>
              <a:schemeClr val="bg1">
                <a:alpha val="50000"/>
              </a:schemeClr>
            </a:solidFill>
            <a:ln w="6350">
              <a:gradFill flip="none" rotWithShape="1">
                <a:gsLst>
                  <a:gs pos="0">
                    <a:schemeClr val="accent1">
                      <a:lumMod val="5000"/>
                      <a:lumOff val="95000"/>
                      <a:alpha val="0"/>
                    </a:schemeClr>
                  </a:gs>
                  <a:gs pos="100000">
                    <a:schemeClr val="bg1"/>
                  </a:gs>
                </a:gsLst>
                <a:lin ang="16200000" scaled="1"/>
                <a:tileRect/>
              </a:gradFill>
              <a:headEnd type="none" w="med" len="med"/>
              <a:tailEnd type="none" w="med" len="med"/>
            </a:ln>
            <a:effectLst>
              <a:outerShdw blurRad="127000" dist="38100" dir="2700000" algn="tl"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181818"/>
                </a:solidFill>
                <a:effectLst/>
                <a:uLnTx/>
                <a:uFillTx/>
                <a:latin typeface="Segoe Sans Display Semibold" pitchFamily="2" charset="0"/>
                <a:ea typeface="+mn-ea"/>
                <a:cs typeface="Segoe Sans Display Semibold" pitchFamily="2" charset="0"/>
              </a:endParaRPr>
            </a:p>
          </p:txBody>
        </p:sp>
        <p:sp>
          <p:nvSpPr>
            <p:cNvPr id="60" name="Flowchart: Connector 59">
              <a:extLst>
                <a:ext uri="{FF2B5EF4-FFF2-40B4-BE49-F238E27FC236}">
                  <a16:creationId xmlns:a16="http://schemas.microsoft.com/office/drawing/2014/main" id="{305BA3E3-4858-B4DA-4423-9CE4F97EF44B}"/>
                </a:ext>
                <a:ext uri="{C183D7F6-B498-43B3-948B-1728B52AA6E4}">
                  <adec:decorative xmlns:adec="http://schemas.microsoft.com/office/drawing/2017/decorative" val="1"/>
                </a:ext>
              </a:extLst>
            </p:cNvPr>
            <p:cNvSpPr/>
            <p:nvPr/>
          </p:nvSpPr>
          <p:spPr bwMode="auto">
            <a:xfrm>
              <a:off x="5807075" y="3821906"/>
              <a:ext cx="577850" cy="577850"/>
            </a:xfrm>
            <a:prstGeom prst="flowChartConnector">
              <a:avLst/>
            </a:prstGeom>
            <a:solidFill>
              <a:schemeClr val="bg1"/>
            </a:solidFill>
            <a:ln>
              <a:noFill/>
              <a:headEnd type="none" w="med" len="med"/>
              <a:tailEnd type="none" w="med" len="med"/>
            </a:ln>
            <a:effectLst>
              <a:outerShdw blurRad="127000" dist="38100" dir="2700000" algn="tl"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181818"/>
                </a:solidFill>
                <a:effectLst/>
                <a:uLnTx/>
                <a:uFillTx/>
                <a:latin typeface="Segoe Sans Display Semibold" pitchFamily="2" charset="0"/>
                <a:ea typeface="+mn-ea"/>
                <a:cs typeface="Segoe Sans Display Semibold" pitchFamily="2" charset="0"/>
              </a:endParaRPr>
            </a:p>
          </p:txBody>
        </p:sp>
        <p:sp>
          <p:nvSpPr>
            <p:cNvPr id="61" name="Graphic 51">
              <a:extLst>
                <a:ext uri="{FF2B5EF4-FFF2-40B4-BE49-F238E27FC236}">
                  <a16:creationId xmlns:a16="http://schemas.microsoft.com/office/drawing/2014/main" id="{866E10C4-91AF-1CCE-B7A8-B04910B1587C}"/>
                </a:ext>
              </a:extLst>
            </p:cNvPr>
            <p:cNvSpPr/>
            <p:nvPr/>
          </p:nvSpPr>
          <p:spPr>
            <a:xfrm>
              <a:off x="5962938" y="3949050"/>
              <a:ext cx="289776" cy="323563"/>
            </a:xfrm>
            <a:custGeom>
              <a:avLst/>
              <a:gdLst>
                <a:gd name="csX0" fmla="*/ 4056201 w 4264612"/>
                <a:gd name="csY0" fmla="*/ 2739591 h 4761875"/>
                <a:gd name="csX1" fmla="*/ 619619 w 4264612"/>
                <a:gd name="csY1" fmla="*/ 4706008 h 4761875"/>
                <a:gd name="csX2" fmla="*/ 25906 w 4264612"/>
                <a:gd name="csY2" fmla="*/ 4206784 h 4761875"/>
                <a:gd name="csX3" fmla="*/ 685837 w 4264612"/>
                <a:gd name="csY3" fmla="*/ 2380994 h 4761875"/>
                <a:gd name="csX4" fmla="*/ 25906 w 4264612"/>
                <a:gd name="csY4" fmla="*/ 555184 h 4761875"/>
                <a:gd name="csX5" fmla="*/ 619619 w 4264612"/>
                <a:gd name="csY5" fmla="*/ 55941 h 4761875"/>
                <a:gd name="csX6" fmla="*/ 4056201 w 4264612"/>
                <a:gd name="csY6" fmla="*/ 2022358 h 4761875"/>
                <a:gd name="csX7" fmla="*/ 4056201 w 4264612"/>
                <a:gd name="csY7" fmla="*/ 2739591 h 47618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264612" h="4761875">
                  <a:moveTo>
                    <a:pt x="4056201" y="2739591"/>
                  </a:moveTo>
                  <a:lnTo>
                    <a:pt x="619619" y="4706008"/>
                  </a:lnTo>
                  <a:cubicBezTo>
                    <a:pt x="286301" y="4896470"/>
                    <a:pt x="-105043" y="4567629"/>
                    <a:pt x="25906" y="4206784"/>
                  </a:cubicBezTo>
                  <a:lnTo>
                    <a:pt x="685837" y="2380994"/>
                  </a:lnTo>
                  <a:lnTo>
                    <a:pt x="25906" y="555184"/>
                  </a:lnTo>
                  <a:cubicBezTo>
                    <a:pt x="-105043" y="193577"/>
                    <a:pt x="286301" y="-134521"/>
                    <a:pt x="619619" y="55941"/>
                  </a:cubicBezTo>
                  <a:lnTo>
                    <a:pt x="4056201" y="2022358"/>
                  </a:lnTo>
                  <a:cubicBezTo>
                    <a:pt x="4334445" y="2180835"/>
                    <a:pt x="4333721" y="2581114"/>
                    <a:pt x="4056201" y="2739591"/>
                  </a:cubicBezTo>
                  <a:close/>
                </a:path>
              </a:pathLst>
            </a:custGeom>
            <a:solidFill>
              <a:schemeClr val="accent2"/>
            </a:solidFill>
            <a:ln>
              <a:noFill/>
              <a:prstDash/>
            </a:ln>
            <a:effectLst/>
          </p:spPr>
          <p:txBody>
            <a:bodyPr rot="0" spcFirstLastPara="0" vert="horz" wrap="square" lIns="91440" tIns="45720" rIns="91440" bIns="182880" numCol="1" spcCol="0" rtlCol="0" fromWordArt="0" anchor="b" anchorCtr="0" forceAA="0" compatLnSpc="1">
              <a:prstTxWarp prst="textNoShape">
                <a:avLst/>
              </a:prstTxWarp>
              <a:noAutofit/>
            </a:bodyPr>
            <a:lstStyle/>
            <a:p>
              <a:pPr marL="0" marR="0" lvl="0" indent="0" algn="ctr" defTabSz="914400" rtl="0" eaLnBrk="1" fontAlgn="base" latinLnBrk="0" hangingPunct="1">
                <a:lnSpc>
                  <a:spcPct val="100000"/>
                </a:lnSpc>
                <a:spcBef>
                  <a:spcPts val="0"/>
                </a:spcBef>
                <a:spcAft>
                  <a:spcPts val="0"/>
                </a:spcAft>
                <a:buClrTx/>
                <a:buSzPct val="90000"/>
                <a:buFontTx/>
                <a:buNone/>
                <a:tabLst/>
                <a:defRPr/>
              </a:pPr>
              <a:endParaRPr kumimoji="0" lang="en-US" sz="1100" b="0" i="0" u="none" strike="noStrike" kern="1200" cap="none" spc="0" normalizeH="0" baseline="0" noProof="0">
                <a:ln w="3175">
                  <a:noFill/>
                </a:ln>
                <a:solidFill>
                  <a:srgbClr val="FFFFFF"/>
                </a:solidFill>
                <a:effectLst/>
                <a:uLnTx/>
                <a:uFillTx/>
                <a:latin typeface="Segoe Sans Text"/>
                <a:ea typeface="+mn-ea"/>
                <a:cs typeface="+mn-cs"/>
              </a:endParaRPr>
            </a:p>
          </p:txBody>
        </p:sp>
      </p:grpSp>
      <p:cxnSp>
        <p:nvCxnSpPr>
          <p:cNvPr id="63" name="Straight Connector 62">
            <a:extLst>
              <a:ext uri="{FF2B5EF4-FFF2-40B4-BE49-F238E27FC236}">
                <a16:creationId xmlns:a16="http://schemas.microsoft.com/office/drawing/2014/main" id="{1326B983-6966-548F-5D43-77F751761DA1}"/>
              </a:ext>
            </a:extLst>
          </p:cNvPr>
          <p:cNvCxnSpPr>
            <a:cxnSpLocks/>
          </p:cNvCxnSpPr>
          <p:nvPr/>
        </p:nvCxnSpPr>
        <p:spPr>
          <a:xfrm>
            <a:off x="4187813" y="2796703"/>
            <a:ext cx="0" cy="365484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5FF4D3C3-4AF9-E1BF-BAF2-AAC33B95AA61}"/>
              </a:ext>
            </a:extLst>
          </p:cNvPr>
          <p:cNvCxnSpPr>
            <a:cxnSpLocks/>
          </p:cNvCxnSpPr>
          <p:nvPr/>
        </p:nvCxnSpPr>
        <p:spPr>
          <a:xfrm>
            <a:off x="8003865" y="2796703"/>
            <a:ext cx="0" cy="365484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6726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500"/>
                                        <p:tgtEl>
                                          <p:spTgt spid="3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4"/>
                                        </p:tgtEl>
                                        <p:attrNameLst>
                                          <p:attrName>style.visibility</p:attrName>
                                        </p:attrNameLst>
                                      </p:cBhvr>
                                      <p:to>
                                        <p:strVal val="visible"/>
                                      </p:to>
                                    </p:set>
                                    <p:animEffect transition="in" filter="fade">
                                      <p:cBhvr>
                                        <p:cTn id="18" dur="500"/>
                                        <p:tgtEl>
                                          <p:spTgt spid="4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1"/>
                                        </p:tgtEl>
                                        <p:attrNameLst>
                                          <p:attrName>style.visibility</p:attrName>
                                        </p:attrNameLst>
                                      </p:cBhvr>
                                      <p:to>
                                        <p:strVal val="visible"/>
                                      </p:to>
                                    </p:set>
                                    <p:animEffect transition="in" filter="fade">
                                      <p:cBhvr>
                                        <p:cTn id="23" dur="500"/>
                                        <p:tgtEl>
                                          <p:spTgt spid="4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fade">
                                      <p:cBhvr>
                                        <p:cTn id="26" dur="500"/>
                                        <p:tgtEl>
                                          <p:spTgt spid="33"/>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fade">
                                      <p:cBhvr>
                                        <p:cTn id="29" dur="500"/>
                                        <p:tgtEl>
                                          <p:spTgt spid="3"/>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58"/>
                                        </p:tgtEl>
                                        <p:attrNameLst>
                                          <p:attrName>style.visibility</p:attrName>
                                        </p:attrNameLst>
                                      </p:cBhvr>
                                      <p:to>
                                        <p:strVal val="visible"/>
                                      </p:to>
                                    </p:set>
                                    <p:animEffect transition="in" filter="fade">
                                      <p:cBhvr>
                                        <p:cTn id="34" dur="500"/>
                                        <p:tgtEl>
                                          <p:spTgt spid="58"/>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43"/>
                                        </p:tgtEl>
                                        <p:attrNameLst>
                                          <p:attrName>style.visibility</p:attrName>
                                        </p:attrNameLst>
                                      </p:cBhvr>
                                      <p:to>
                                        <p:strVal val="visible"/>
                                      </p:to>
                                    </p:set>
                                    <p:animEffect transition="in" filter="fade">
                                      <p:cBhvr>
                                        <p:cTn id="39" dur="500"/>
                                        <p:tgtEl>
                                          <p:spTgt spid="43"/>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fade">
                                      <p:cBhvr>
                                        <p:cTn id="42" dur="500"/>
                                        <p:tgtEl>
                                          <p:spTgt spid="3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fade">
                                      <p:cBhvr>
                                        <p:cTn id="4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8" grpId="0"/>
      <p:bldP spid="30" grpId="0"/>
      <p:bldP spid="31" grpId="0" animBg="1"/>
      <p:bldP spid="33" grpId="0" animBg="1"/>
      <p:bldP spid="34" grpId="0" animBg="1"/>
      <p:bldP spid="41" grpId="0" animBg="1"/>
      <p:bldP spid="42" grpId="0" animBg="1"/>
      <p:bldP spid="4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ECBEDF7-BA08-C6C7-0CF0-27ED301DB2C5}"/>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2" y="5704114"/>
            <a:ext cx="12191999" cy="1153886"/>
          </a:xfrm>
          <a:custGeom>
            <a:avLst/>
            <a:gdLst>
              <a:gd name="csX0" fmla="*/ 0 w 12191999"/>
              <a:gd name="csY0" fmla="*/ 0 h 1038826"/>
              <a:gd name="csX1" fmla="*/ 12191999 w 12191999"/>
              <a:gd name="csY1" fmla="*/ 0 h 1038826"/>
              <a:gd name="csX2" fmla="*/ 12191999 w 12191999"/>
              <a:gd name="csY2" fmla="*/ 1038826 h 1038826"/>
              <a:gd name="csX3" fmla="*/ 0 w 12191999"/>
              <a:gd name="csY3" fmla="*/ 1038826 h 1038826"/>
            </a:gdLst>
            <a:ahLst/>
            <a:cxnLst>
              <a:cxn ang="0">
                <a:pos x="csX0" y="csY0"/>
              </a:cxn>
              <a:cxn ang="0">
                <a:pos x="csX1" y="csY1"/>
              </a:cxn>
              <a:cxn ang="0">
                <a:pos x="csX2" y="csY2"/>
              </a:cxn>
              <a:cxn ang="0">
                <a:pos x="csX3" y="csY3"/>
              </a:cxn>
            </a:cxnLst>
            <a:rect l="l" t="t" r="r" b="b"/>
            <a:pathLst>
              <a:path w="12191999" h="1038826">
                <a:moveTo>
                  <a:pt x="0" y="0"/>
                </a:moveTo>
                <a:lnTo>
                  <a:pt x="12191999" y="0"/>
                </a:lnTo>
                <a:lnTo>
                  <a:pt x="12191999" y="1038826"/>
                </a:lnTo>
                <a:lnTo>
                  <a:pt x="0" y="1038826"/>
                </a:lnTo>
                <a:close/>
              </a:path>
            </a:pathLst>
          </a:custGeom>
        </p:spPr>
      </p:pic>
      <p:sp>
        <p:nvSpPr>
          <p:cNvPr id="4" name="Title 3">
            <a:extLst>
              <a:ext uri="{FF2B5EF4-FFF2-40B4-BE49-F238E27FC236}">
                <a16:creationId xmlns:a16="http://schemas.microsoft.com/office/drawing/2014/main" id="{76AA7E28-24E2-2D80-F82D-6851AE9032A8}"/>
              </a:ext>
            </a:extLst>
          </p:cNvPr>
          <p:cNvSpPr>
            <a:spLocks noGrp="1"/>
          </p:cNvSpPr>
          <p:nvPr>
            <p:ph type="title"/>
          </p:nvPr>
        </p:nvSpPr>
        <p:spPr/>
        <p:txBody>
          <a:bodyPr vert="horz" wrap="square" lIns="0" tIns="0" rIns="0" bIns="0" rtlCol="0" anchor="t">
            <a:spAutoFit/>
          </a:bodyPr>
          <a:lstStyle/>
          <a:p>
            <a:r>
              <a:rPr lang="en-US"/>
              <a:t>Community Agent Resources</a:t>
            </a:r>
          </a:p>
        </p:txBody>
      </p:sp>
      <p:sp>
        <p:nvSpPr>
          <p:cNvPr id="8" name="Freeform: Shape 7">
            <a:extLst>
              <a:ext uri="{FF2B5EF4-FFF2-40B4-BE49-F238E27FC236}">
                <a16:creationId xmlns:a16="http://schemas.microsoft.com/office/drawing/2014/main" id="{683D1520-7799-7D55-B243-A452576E5708}"/>
              </a:ext>
            </a:extLst>
          </p:cNvPr>
          <p:cNvSpPr/>
          <p:nvPr/>
        </p:nvSpPr>
        <p:spPr bwMode="auto">
          <a:xfrm>
            <a:off x="5358896" y="1889981"/>
            <a:ext cx="6833103" cy="3983018"/>
          </a:xfrm>
          <a:custGeom>
            <a:avLst/>
            <a:gdLst>
              <a:gd name="csX0" fmla="*/ 174941 w 6868504"/>
              <a:gd name="csY0" fmla="*/ 0 h 4089313"/>
              <a:gd name="csX1" fmla="*/ 6868504 w 6868504"/>
              <a:gd name="csY1" fmla="*/ 0 h 4089313"/>
              <a:gd name="csX2" fmla="*/ 6868504 w 6868504"/>
              <a:gd name="csY2" fmla="*/ 4089313 h 4089313"/>
              <a:gd name="csX3" fmla="*/ 174941 w 6868504"/>
              <a:gd name="csY3" fmla="*/ 4089313 h 4089313"/>
              <a:gd name="csX4" fmla="*/ 0 w 6868504"/>
              <a:gd name="csY4" fmla="*/ 3914372 h 4089313"/>
              <a:gd name="csX5" fmla="*/ 0 w 6868504"/>
              <a:gd name="csY5" fmla="*/ 174941 h 4089313"/>
              <a:gd name="csX6" fmla="*/ 174941 w 6868504"/>
              <a:gd name="csY6" fmla="*/ 0 h 408931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868504" h="4089313">
                <a:moveTo>
                  <a:pt x="174941" y="0"/>
                </a:moveTo>
                <a:lnTo>
                  <a:pt x="6868504" y="0"/>
                </a:lnTo>
                <a:lnTo>
                  <a:pt x="6868504" y="4089313"/>
                </a:lnTo>
                <a:lnTo>
                  <a:pt x="174941" y="4089313"/>
                </a:lnTo>
                <a:cubicBezTo>
                  <a:pt x="78324" y="4089313"/>
                  <a:pt x="0" y="4010989"/>
                  <a:pt x="0" y="3914372"/>
                </a:cubicBezTo>
                <a:lnTo>
                  <a:pt x="0" y="174941"/>
                </a:lnTo>
                <a:cubicBezTo>
                  <a:pt x="0" y="78324"/>
                  <a:pt x="78324" y="0"/>
                  <a:pt x="174941" y="0"/>
                </a:cubicBezTo>
                <a:close/>
              </a:path>
            </a:pathLst>
          </a:cu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pic>
        <p:nvPicPr>
          <p:cNvPr id="18" name="Picture 17" descr="Screen capture of Viva Engage post with a pop up message which reads &quot;Welcome to Agents in Viva Engage Communities&quot; with a button to start the interactive demo">
            <a:extLst>
              <a:ext uri="{FF2B5EF4-FFF2-40B4-BE49-F238E27FC236}">
                <a16:creationId xmlns:a16="http://schemas.microsoft.com/office/drawing/2014/main" id="{686965DC-07BC-293E-A7F8-D410D6691837}"/>
              </a:ext>
            </a:extLst>
          </p:cNvPr>
          <p:cNvPicPr>
            <a:picLocks noChangeAspect="1"/>
          </p:cNvPicPr>
          <p:nvPr/>
        </p:nvPicPr>
        <p:blipFill rotWithShape="1">
          <a:blip r:embed="rId4"/>
          <a:stretch>
            <a:fillRect/>
          </a:stretch>
        </p:blipFill>
        <p:spPr>
          <a:xfrm>
            <a:off x="5467194" y="1993882"/>
            <a:ext cx="6774935" cy="3782702"/>
          </a:xfrm>
          <a:prstGeom prst="rect">
            <a:avLst/>
          </a:prstGeom>
        </p:spPr>
      </p:pic>
      <p:sp>
        <p:nvSpPr>
          <p:cNvPr id="36" name="Rectangle: Rounded Corners 35">
            <a:extLst>
              <a:ext uri="{FF2B5EF4-FFF2-40B4-BE49-F238E27FC236}">
                <a16:creationId xmlns:a16="http://schemas.microsoft.com/office/drawing/2014/main" id="{1014EC6C-FAAC-D9D6-2F4B-4678450A3614}"/>
              </a:ext>
              <a:ext uri="{C183D7F6-B498-43B3-948B-1728B52AA6E4}">
                <adec:decorative xmlns:adec="http://schemas.microsoft.com/office/drawing/2017/decorative" val="1"/>
              </a:ext>
            </a:extLst>
          </p:cNvPr>
          <p:cNvSpPr/>
          <p:nvPr/>
        </p:nvSpPr>
        <p:spPr bwMode="auto">
          <a:xfrm>
            <a:off x="274318" y="1833510"/>
            <a:ext cx="4754880" cy="4089313"/>
          </a:xfrm>
          <a:prstGeom prst="roundRect">
            <a:avLst>
              <a:gd name="adj" fmla="val 3836"/>
            </a:avLst>
          </a:prstGeom>
          <a:solidFill>
            <a:schemeClr val="bg2"/>
          </a:solidFill>
          <a:ln>
            <a:noFill/>
          </a:ln>
          <a:effectLst/>
        </p:spPr>
        <p:txBody>
          <a:bodyPr vert="horz" wrap="square" lIns="137160" tIns="45720" rIns="91440" bIns="45720" rtlCol="0" anchor="t">
            <a:noAutofit/>
          </a:bodyPr>
          <a:lstStyle/>
          <a:p>
            <a:pPr defTabSz="932742">
              <a:spcAft>
                <a:spcPts val="1200"/>
              </a:spcAft>
            </a:pPr>
            <a:endParaRPr lang="en-US" sz="1600">
              <a:ln w="3175">
                <a:noFill/>
              </a:ln>
              <a:cs typeface="Segoe UI Semibold"/>
            </a:endParaRPr>
          </a:p>
        </p:txBody>
      </p:sp>
      <p:sp>
        <p:nvSpPr>
          <p:cNvPr id="38" name="Rectangle: Rounded Corners 37">
            <a:extLst>
              <a:ext uri="{FF2B5EF4-FFF2-40B4-BE49-F238E27FC236}">
                <a16:creationId xmlns:a16="http://schemas.microsoft.com/office/drawing/2014/main" id="{F4E38306-FA50-A070-4252-2B1EFC60BDB2}"/>
              </a:ext>
            </a:extLst>
          </p:cNvPr>
          <p:cNvSpPr/>
          <p:nvPr/>
        </p:nvSpPr>
        <p:spPr>
          <a:xfrm>
            <a:off x="403253" y="1950581"/>
            <a:ext cx="682330" cy="385517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46" name="Straight Connector 45">
            <a:extLst>
              <a:ext uri="{FF2B5EF4-FFF2-40B4-BE49-F238E27FC236}">
                <a16:creationId xmlns:a16="http://schemas.microsoft.com/office/drawing/2014/main" id="{7C6D757B-3EC1-C002-9F4C-DD02D5365AC4}"/>
              </a:ext>
              <a:ext uri="{C183D7F6-B498-43B3-948B-1728B52AA6E4}">
                <adec:decorative xmlns:adec="http://schemas.microsoft.com/office/drawing/2017/decorative" val="1"/>
              </a:ext>
            </a:extLst>
          </p:cNvPr>
          <p:cNvCxnSpPr>
            <a:cxnSpLocks/>
          </p:cNvCxnSpPr>
          <p:nvPr/>
        </p:nvCxnSpPr>
        <p:spPr>
          <a:xfrm>
            <a:off x="1307443" y="3179465"/>
            <a:ext cx="3512207" cy="0"/>
          </a:xfrm>
          <a:prstGeom prst="line">
            <a:avLst/>
          </a:prstGeom>
          <a:ln w="6350">
            <a:solidFill>
              <a:schemeClr val="bg1">
                <a:lumMod val="75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A290661C-B11B-3E55-6167-5517936663C3}"/>
              </a:ext>
              <a:ext uri="{C183D7F6-B498-43B3-948B-1728B52AA6E4}">
                <adec:decorative xmlns:adec="http://schemas.microsoft.com/office/drawing/2017/decorative" val="1"/>
              </a:ext>
            </a:extLst>
          </p:cNvPr>
          <p:cNvCxnSpPr>
            <a:cxnSpLocks/>
          </p:cNvCxnSpPr>
          <p:nvPr/>
        </p:nvCxnSpPr>
        <p:spPr>
          <a:xfrm>
            <a:off x="1307443" y="4447877"/>
            <a:ext cx="3512207" cy="0"/>
          </a:xfrm>
          <a:prstGeom prst="line">
            <a:avLst/>
          </a:prstGeom>
          <a:ln w="6350">
            <a:solidFill>
              <a:schemeClr val="bg1">
                <a:lumMod val="75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7088F7B0-C968-5185-8ECD-D56F332699DE}"/>
              </a:ext>
            </a:extLst>
          </p:cNvPr>
          <p:cNvSpPr txBox="1">
            <a:spLocks/>
          </p:cNvSpPr>
          <p:nvPr/>
        </p:nvSpPr>
        <p:spPr>
          <a:xfrm>
            <a:off x="1307443" y="2207191"/>
            <a:ext cx="3321707" cy="738664"/>
          </a:xfrm>
          <a:prstGeom prst="rect">
            <a:avLst/>
          </a:prstGeom>
          <a:noFill/>
        </p:spPr>
        <p:txBody>
          <a:bodyPr wrap="square" lIns="0" tIns="0" rIns="0" bIns="0" anchor="ctr">
            <a:spAutoFit/>
          </a:bodyPr>
          <a:lstStyle>
            <a:defPPr>
              <a:defRPr lang="en-US"/>
            </a:defPPr>
            <a:lvl1pPr marR="0" lvl="0" indent="0" defTabSz="932472" fontAlgn="base">
              <a:lnSpc>
                <a:spcPct val="100000"/>
              </a:lnSpc>
              <a:spcBef>
                <a:spcPct val="0"/>
              </a:spcBef>
              <a:spcAft>
                <a:spcPts val="200"/>
              </a:spcAft>
              <a:buClrTx/>
              <a:buSzTx/>
              <a:buFontTx/>
              <a:buNone/>
              <a:tabLst/>
              <a:defRPr kumimoji="0" sz="2400" i="0" u="none" strike="noStrike" cap="none" spc="0" normalizeH="0" baseline="0">
                <a:ln>
                  <a:noFill/>
                </a:ln>
                <a:solidFill>
                  <a:schemeClr val="tx2"/>
                </a:solidFill>
                <a:effectLst/>
                <a:uLnTx/>
                <a:uFillTx/>
                <a:ea typeface="Segoe UI" pitchFamily="34" charset="0"/>
                <a:cs typeface="Segoe UI" pitchFamily="34" charset="0"/>
              </a:defRPr>
            </a:lvl1pPr>
          </a:lstStyle>
          <a:p>
            <a:pPr lvl="0">
              <a:spcAft>
                <a:spcPts val="400"/>
              </a:spcAft>
              <a:defRPr/>
            </a:pPr>
            <a:r>
              <a:rPr lang="en-US"/>
              <a:t>View our interactive </a:t>
            </a:r>
            <a:r>
              <a:rPr lang="en-US">
                <a:solidFill>
                  <a:schemeClr val="accent3">
                    <a:lumMod val="50000"/>
                  </a:schemeClr>
                </a:solidFill>
                <a:hlinkClick r:id="rId5">
                  <a:extLst>
                    <a:ext uri="{A12FA001-AC4F-418D-AE19-62706E023703}">
                      <ahyp:hlinkClr xmlns:ahyp="http://schemas.microsoft.com/office/drawing/2018/hyperlinkcolor" val="tx"/>
                    </a:ext>
                  </a:extLst>
                </a:hlinkClick>
              </a:rPr>
              <a:t>demo</a:t>
            </a:r>
            <a:endParaRPr lang="en-US">
              <a:solidFill>
                <a:schemeClr val="accent3">
                  <a:lumMod val="50000"/>
                </a:schemeClr>
              </a:solidFill>
            </a:endParaRPr>
          </a:p>
        </p:txBody>
      </p:sp>
      <p:sp>
        <p:nvSpPr>
          <p:cNvPr id="52" name="TextBox 51">
            <a:extLst>
              <a:ext uri="{FF2B5EF4-FFF2-40B4-BE49-F238E27FC236}">
                <a16:creationId xmlns:a16="http://schemas.microsoft.com/office/drawing/2014/main" id="{F0B01B32-6CE5-80FC-E4F2-2F8D40E24A42}"/>
              </a:ext>
            </a:extLst>
          </p:cNvPr>
          <p:cNvSpPr txBox="1">
            <a:spLocks/>
          </p:cNvSpPr>
          <p:nvPr/>
        </p:nvSpPr>
        <p:spPr>
          <a:xfrm>
            <a:off x="1307443" y="3498883"/>
            <a:ext cx="3099548" cy="738664"/>
          </a:xfrm>
          <a:prstGeom prst="rect">
            <a:avLst/>
          </a:prstGeom>
          <a:noFill/>
        </p:spPr>
        <p:txBody>
          <a:bodyPr wrap="square" lIns="0" tIns="0" rIns="0" bIns="0" anchor="ctr">
            <a:spAutoFit/>
          </a:bodyPr>
          <a:lstStyle>
            <a:defPPr>
              <a:defRPr lang="en-US"/>
            </a:defPPr>
            <a:lvl1pPr marR="0" lvl="0" indent="0" defTabSz="932472" fontAlgn="base">
              <a:lnSpc>
                <a:spcPct val="100000"/>
              </a:lnSpc>
              <a:spcBef>
                <a:spcPct val="0"/>
              </a:spcBef>
              <a:spcAft>
                <a:spcPts val="200"/>
              </a:spcAft>
              <a:buClrTx/>
              <a:buSzTx/>
              <a:buFontTx/>
              <a:buNone/>
              <a:tabLst/>
              <a:defRPr kumimoji="0" sz="2400" i="0" u="none" strike="noStrike" cap="none" spc="0" normalizeH="0" baseline="0">
                <a:ln>
                  <a:noFill/>
                </a:ln>
                <a:solidFill>
                  <a:schemeClr val="tx2"/>
                </a:solidFill>
                <a:effectLst/>
                <a:uLnTx/>
                <a:uFillTx/>
                <a:ea typeface="Segoe UI" pitchFamily="34" charset="0"/>
                <a:cs typeface="Segoe UI" pitchFamily="34" charset="0"/>
              </a:defRPr>
            </a:lvl1pPr>
          </a:lstStyle>
          <a:p>
            <a:pPr lvl="0">
              <a:spcAft>
                <a:spcPts val="400"/>
              </a:spcAft>
              <a:defRPr/>
            </a:pPr>
            <a:r>
              <a:rPr lang="en-US"/>
              <a:t>Read our </a:t>
            </a:r>
            <a:r>
              <a:rPr lang="en-US">
                <a:solidFill>
                  <a:schemeClr val="accent3">
                    <a:lumMod val="50000"/>
                  </a:schemeClr>
                </a:solidFill>
                <a:hlinkClick r:id="rId6">
                  <a:extLst>
                    <a:ext uri="{A12FA001-AC4F-418D-AE19-62706E023703}">
                      <ahyp:hlinkClr xmlns:ahyp="http://schemas.microsoft.com/office/drawing/2018/hyperlinkcolor" val="tx"/>
                    </a:ext>
                  </a:extLst>
                </a:hlinkClick>
              </a:rPr>
              <a:t>announcement blog</a:t>
            </a:r>
            <a:endParaRPr lang="en-US">
              <a:solidFill>
                <a:schemeClr val="accent3">
                  <a:lumMod val="50000"/>
                </a:schemeClr>
              </a:solidFill>
            </a:endParaRPr>
          </a:p>
        </p:txBody>
      </p:sp>
      <p:sp>
        <p:nvSpPr>
          <p:cNvPr id="53" name="TextBox 52">
            <a:extLst>
              <a:ext uri="{FF2B5EF4-FFF2-40B4-BE49-F238E27FC236}">
                <a16:creationId xmlns:a16="http://schemas.microsoft.com/office/drawing/2014/main" id="{727DB10C-C1F0-BF56-D5F9-D83382A0FD17}"/>
              </a:ext>
            </a:extLst>
          </p:cNvPr>
          <p:cNvSpPr txBox="1">
            <a:spLocks/>
          </p:cNvSpPr>
          <p:nvPr/>
        </p:nvSpPr>
        <p:spPr>
          <a:xfrm>
            <a:off x="1307443" y="4790575"/>
            <a:ext cx="3512207" cy="738664"/>
          </a:xfrm>
          <a:prstGeom prst="rect">
            <a:avLst/>
          </a:prstGeom>
          <a:noFill/>
        </p:spPr>
        <p:txBody>
          <a:bodyPr wrap="square" lIns="0" tIns="0" rIns="0" bIns="0" anchor="ctr">
            <a:spAutoFit/>
          </a:bodyPr>
          <a:lstStyle>
            <a:defPPr>
              <a:defRPr lang="en-US"/>
            </a:defPPr>
            <a:lvl1pPr marR="0" lvl="0" indent="0" defTabSz="932472" fontAlgn="base">
              <a:lnSpc>
                <a:spcPct val="100000"/>
              </a:lnSpc>
              <a:spcBef>
                <a:spcPct val="0"/>
              </a:spcBef>
              <a:spcAft>
                <a:spcPts val="200"/>
              </a:spcAft>
              <a:buClrTx/>
              <a:buSzTx/>
              <a:buFontTx/>
              <a:buNone/>
              <a:tabLst/>
              <a:defRPr kumimoji="0" sz="2400" i="0" u="none" strike="noStrike" cap="none" spc="0" normalizeH="0" baseline="0">
                <a:ln>
                  <a:noFill/>
                </a:ln>
                <a:solidFill>
                  <a:schemeClr val="tx2"/>
                </a:solidFill>
                <a:effectLst/>
                <a:uLnTx/>
                <a:uFillTx/>
                <a:ea typeface="Segoe UI" pitchFamily="34" charset="0"/>
                <a:cs typeface="Segoe UI" pitchFamily="34" charset="0"/>
              </a:defRPr>
            </a:lvl1pPr>
          </a:lstStyle>
          <a:p>
            <a:pPr lvl="0">
              <a:spcAft>
                <a:spcPts val="400"/>
              </a:spcAft>
              <a:defRPr/>
            </a:pPr>
            <a:r>
              <a:rPr lang="en-US"/>
              <a:t>Set up </a:t>
            </a:r>
            <a:r>
              <a:rPr lang="en-US">
                <a:solidFill>
                  <a:schemeClr val="accent3">
                    <a:lumMod val="50000"/>
                  </a:schemeClr>
                </a:solidFill>
                <a:hlinkClick r:id="rId7">
                  <a:extLst>
                    <a:ext uri="{A12FA001-AC4F-418D-AE19-62706E023703}">
                      <ahyp:hlinkClr xmlns:ahyp="http://schemas.microsoft.com/office/drawing/2018/hyperlinkcolor" val="tx"/>
                    </a:ext>
                  </a:extLst>
                </a:hlinkClick>
              </a:rPr>
              <a:t>agents in communities</a:t>
            </a:r>
            <a:endParaRPr lang="en-US">
              <a:solidFill>
                <a:schemeClr val="accent3">
                  <a:lumMod val="50000"/>
                </a:schemeClr>
              </a:solidFill>
            </a:endParaRPr>
          </a:p>
        </p:txBody>
      </p:sp>
      <p:sp>
        <p:nvSpPr>
          <p:cNvPr id="112" name="Graphic 110">
            <a:extLst>
              <a:ext uri="{FF2B5EF4-FFF2-40B4-BE49-F238E27FC236}">
                <a16:creationId xmlns:a16="http://schemas.microsoft.com/office/drawing/2014/main" id="{EAE21AAA-2A95-BD24-0209-8DE77877E99C}"/>
              </a:ext>
              <a:ext uri="{C183D7F6-B498-43B3-948B-1728B52AA6E4}">
                <adec:decorative xmlns:adec="http://schemas.microsoft.com/office/drawing/2017/decorative" val="1"/>
              </a:ext>
            </a:extLst>
          </p:cNvPr>
          <p:cNvSpPr>
            <a:spLocks/>
          </p:cNvSpPr>
          <p:nvPr/>
        </p:nvSpPr>
        <p:spPr>
          <a:xfrm>
            <a:off x="612057" y="2477253"/>
            <a:ext cx="264722" cy="198540"/>
          </a:xfrm>
          <a:custGeom>
            <a:avLst/>
            <a:gdLst>
              <a:gd name="connsiteX0" fmla="*/ 133350 w 190500"/>
              <a:gd name="connsiteY0" fmla="*/ 111919 h 142875"/>
              <a:gd name="connsiteX1" fmla="*/ 102394 w 190500"/>
              <a:gd name="connsiteY1" fmla="*/ 142875 h 142875"/>
              <a:gd name="connsiteX2" fmla="*/ 30956 w 190500"/>
              <a:gd name="connsiteY2" fmla="*/ 142875 h 142875"/>
              <a:gd name="connsiteX3" fmla="*/ 0 w 190500"/>
              <a:gd name="connsiteY3" fmla="*/ 111919 h 142875"/>
              <a:gd name="connsiteX4" fmla="*/ 0 w 190500"/>
              <a:gd name="connsiteY4" fmla="*/ 30956 h 142875"/>
              <a:gd name="connsiteX5" fmla="*/ 30956 w 190500"/>
              <a:gd name="connsiteY5" fmla="*/ 0 h 142875"/>
              <a:gd name="connsiteX6" fmla="*/ 102394 w 190500"/>
              <a:gd name="connsiteY6" fmla="*/ 0 h 142875"/>
              <a:gd name="connsiteX7" fmla="*/ 133350 w 190500"/>
              <a:gd name="connsiteY7" fmla="*/ 30956 h 142875"/>
              <a:gd name="connsiteX8" fmla="*/ 133350 w 190500"/>
              <a:gd name="connsiteY8" fmla="*/ 111919 h 142875"/>
              <a:gd name="connsiteX9" fmla="*/ 188233 w 190500"/>
              <a:gd name="connsiteY9" fmla="*/ 13268 h 142875"/>
              <a:gd name="connsiteX10" fmla="*/ 190500 w 190500"/>
              <a:gd name="connsiteY10" fmla="*/ 19441 h 142875"/>
              <a:gd name="connsiteX11" fmla="*/ 190500 w 190500"/>
              <a:gd name="connsiteY11" fmla="*/ 123434 h 142875"/>
              <a:gd name="connsiteX12" fmla="*/ 180978 w 190500"/>
              <a:gd name="connsiteY12" fmla="*/ 132963 h 142875"/>
              <a:gd name="connsiteX13" fmla="*/ 174803 w 190500"/>
              <a:gd name="connsiteY13" fmla="*/ 130693 h 142875"/>
              <a:gd name="connsiteX14" fmla="*/ 142875 w 190500"/>
              <a:gd name="connsiteY14" fmla="*/ 103537 h 142875"/>
              <a:gd name="connsiteX15" fmla="*/ 142875 w 190500"/>
              <a:gd name="connsiteY15" fmla="*/ 39319 h 142875"/>
              <a:gd name="connsiteX16" fmla="*/ 174803 w 190500"/>
              <a:gd name="connsiteY16" fmla="*/ 12182 h 142875"/>
              <a:gd name="connsiteX17" fmla="*/ 188230 w 190500"/>
              <a:gd name="connsiteY17" fmla="*/ 13264 h 142875"/>
              <a:gd name="connsiteX18" fmla="*/ 188233 w 190500"/>
              <a:gd name="connsiteY18" fmla="*/ 13268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0500" h="142875">
                <a:moveTo>
                  <a:pt x="133350" y="111919"/>
                </a:moveTo>
                <a:cubicBezTo>
                  <a:pt x="133350" y="129015"/>
                  <a:pt x="119490" y="142875"/>
                  <a:pt x="102394" y="142875"/>
                </a:cubicBezTo>
                <a:lnTo>
                  <a:pt x="30956" y="142875"/>
                </a:lnTo>
                <a:cubicBezTo>
                  <a:pt x="13860" y="142875"/>
                  <a:pt x="0" y="129015"/>
                  <a:pt x="0" y="111919"/>
                </a:cubicBezTo>
                <a:lnTo>
                  <a:pt x="0" y="30956"/>
                </a:lnTo>
                <a:cubicBezTo>
                  <a:pt x="0" y="13860"/>
                  <a:pt x="13860" y="0"/>
                  <a:pt x="30956" y="0"/>
                </a:cubicBezTo>
                <a:lnTo>
                  <a:pt x="102394" y="0"/>
                </a:lnTo>
                <a:cubicBezTo>
                  <a:pt x="119490" y="0"/>
                  <a:pt x="133350" y="13860"/>
                  <a:pt x="133350" y="30956"/>
                </a:cubicBezTo>
                <a:lnTo>
                  <a:pt x="133350" y="111919"/>
                </a:lnTo>
                <a:close/>
                <a:moveTo>
                  <a:pt x="188233" y="13268"/>
                </a:moveTo>
                <a:cubicBezTo>
                  <a:pt x="189697" y="14991"/>
                  <a:pt x="190501" y="17179"/>
                  <a:pt x="190500" y="19441"/>
                </a:cubicBezTo>
                <a:lnTo>
                  <a:pt x="190500" y="123434"/>
                </a:lnTo>
                <a:cubicBezTo>
                  <a:pt x="190502" y="128695"/>
                  <a:pt x="186239" y="132961"/>
                  <a:pt x="180978" y="132963"/>
                </a:cubicBezTo>
                <a:cubicBezTo>
                  <a:pt x="178716" y="132964"/>
                  <a:pt x="176526" y="132159"/>
                  <a:pt x="174803" y="130693"/>
                </a:cubicBezTo>
                <a:lnTo>
                  <a:pt x="142875" y="103537"/>
                </a:lnTo>
                <a:lnTo>
                  <a:pt x="142875" y="39319"/>
                </a:lnTo>
                <a:lnTo>
                  <a:pt x="174803" y="12182"/>
                </a:lnTo>
                <a:cubicBezTo>
                  <a:pt x="178809" y="8773"/>
                  <a:pt x="184821" y="9258"/>
                  <a:pt x="188230" y="13264"/>
                </a:cubicBezTo>
                <a:cubicBezTo>
                  <a:pt x="188231" y="13266"/>
                  <a:pt x="188232" y="13267"/>
                  <a:pt x="188233" y="13268"/>
                </a:cubicBezTo>
                <a:close/>
              </a:path>
            </a:pathLst>
          </a:custGeom>
          <a:solidFill>
            <a:schemeClr val="tx1"/>
          </a:solidFill>
          <a:ln>
            <a:noFill/>
          </a:ln>
          <a:effectLst>
            <a:outerShdw blurRad="127000" dist="50800" dir="5400000" algn="ctr" rotWithShape="0">
              <a:srgbClr val="000000">
                <a:alpha val="1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spcAft>
                <a:spcPts val="800"/>
              </a:spcAft>
            </a:pPr>
            <a:endParaRPr lang="en-US" sz="1400" i="1">
              <a:solidFill>
                <a:srgbClr val="FFFFFF"/>
              </a:solidFill>
              <a:latin typeface="Segoe Sans Display Semibold"/>
            </a:endParaRPr>
          </a:p>
        </p:txBody>
      </p:sp>
      <p:sp>
        <p:nvSpPr>
          <p:cNvPr id="115" name="Graphic 113">
            <a:extLst>
              <a:ext uri="{FF2B5EF4-FFF2-40B4-BE49-F238E27FC236}">
                <a16:creationId xmlns:a16="http://schemas.microsoft.com/office/drawing/2014/main" id="{15327250-B72B-17B5-00EB-47486F46A6C8}"/>
              </a:ext>
              <a:ext uri="{C183D7F6-B498-43B3-948B-1728B52AA6E4}">
                <adec:decorative xmlns:adec="http://schemas.microsoft.com/office/drawing/2017/decorative" val="1"/>
              </a:ext>
            </a:extLst>
          </p:cNvPr>
          <p:cNvSpPr>
            <a:spLocks/>
          </p:cNvSpPr>
          <p:nvPr/>
        </p:nvSpPr>
        <p:spPr>
          <a:xfrm>
            <a:off x="590627" y="5006095"/>
            <a:ext cx="307582" cy="307624"/>
          </a:xfrm>
          <a:custGeom>
            <a:avLst/>
            <a:gdLst>
              <a:gd name="connsiteX0" fmla="*/ 147609 w 199996"/>
              <a:gd name="connsiteY0" fmla="*/ 95250 h 200025"/>
              <a:gd name="connsiteX1" fmla="*/ 199996 w 199996"/>
              <a:gd name="connsiteY1" fmla="*/ 147638 h 200025"/>
              <a:gd name="connsiteX2" fmla="*/ 147609 w 199996"/>
              <a:gd name="connsiteY2" fmla="*/ 200025 h 200025"/>
              <a:gd name="connsiteX3" fmla="*/ 95221 w 199996"/>
              <a:gd name="connsiteY3" fmla="*/ 147638 h 200025"/>
              <a:gd name="connsiteX4" fmla="*/ 147609 w 199996"/>
              <a:gd name="connsiteY4" fmla="*/ 95250 h 200025"/>
              <a:gd name="connsiteX5" fmla="*/ 95431 w 199996"/>
              <a:gd name="connsiteY5" fmla="*/ 114300 h 200025"/>
              <a:gd name="connsiteX6" fmla="*/ 85696 w 199996"/>
              <a:gd name="connsiteY6" fmla="*/ 147638 h 200025"/>
              <a:gd name="connsiteX7" fmla="*/ 101098 w 199996"/>
              <a:gd name="connsiteY7" fmla="*/ 188509 h 200025"/>
              <a:gd name="connsiteX8" fmla="*/ 76171 w 199996"/>
              <a:gd name="connsiteY8" fmla="*/ 190510 h 200025"/>
              <a:gd name="connsiteX9" fmla="*/ 12440 w 199996"/>
              <a:gd name="connsiteY9" fmla="*/ 171460 h 200025"/>
              <a:gd name="connsiteX10" fmla="*/ 0 w 199996"/>
              <a:gd name="connsiteY10" fmla="*/ 144380 h 200025"/>
              <a:gd name="connsiteX11" fmla="*/ 0 w 199996"/>
              <a:gd name="connsiteY11" fmla="*/ 135731 h 200025"/>
              <a:gd name="connsiteX12" fmla="*/ 21431 w 199996"/>
              <a:gd name="connsiteY12" fmla="*/ 114300 h 200025"/>
              <a:gd name="connsiteX13" fmla="*/ 95441 w 199996"/>
              <a:gd name="connsiteY13" fmla="*/ 114300 h 200025"/>
              <a:gd name="connsiteX14" fmla="*/ 147609 w 199996"/>
              <a:gd name="connsiteY14" fmla="*/ 114300 h 200025"/>
              <a:gd name="connsiteX15" fmla="*/ 146752 w 199996"/>
              <a:gd name="connsiteY15" fmla="*/ 114376 h 200025"/>
              <a:gd name="connsiteX16" fmla="*/ 142923 w 199996"/>
              <a:gd name="connsiteY16" fmla="*/ 118205 h 200025"/>
              <a:gd name="connsiteX17" fmla="*/ 142846 w 199996"/>
              <a:gd name="connsiteY17" fmla="*/ 119063 h 200025"/>
              <a:gd name="connsiteX18" fmla="*/ 142846 w 199996"/>
              <a:gd name="connsiteY18" fmla="*/ 142875 h 200025"/>
              <a:gd name="connsiteX19" fmla="*/ 119015 w 199996"/>
              <a:gd name="connsiteY19" fmla="*/ 142875 h 200025"/>
              <a:gd name="connsiteX20" fmla="*/ 118158 w 199996"/>
              <a:gd name="connsiteY20" fmla="*/ 142961 h 200025"/>
              <a:gd name="connsiteX21" fmla="*/ 114329 w 199996"/>
              <a:gd name="connsiteY21" fmla="*/ 146790 h 200025"/>
              <a:gd name="connsiteX22" fmla="*/ 114252 w 199996"/>
              <a:gd name="connsiteY22" fmla="*/ 147647 h 200025"/>
              <a:gd name="connsiteX23" fmla="*/ 114329 w 199996"/>
              <a:gd name="connsiteY23" fmla="*/ 148504 h 200025"/>
              <a:gd name="connsiteX24" fmla="*/ 118158 w 199996"/>
              <a:gd name="connsiteY24" fmla="*/ 152324 h 200025"/>
              <a:gd name="connsiteX25" fmla="*/ 119015 w 199996"/>
              <a:gd name="connsiteY25" fmla="*/ 152400 h 200025"/>
              <a:gd name="connsiteX26" fmla="*/ 142846 w 199996"/>
              <a:gd name="connsiteY26" fmla="*/ 152400 h 200025"/>
              <a:gd name="connsiteX27" fmla="*/ 142856 w 199996"/>
              <a:gd name="connsiteY27" fmla="*/ 176251 h 200025"/>
              <a:gd name="connsiteX28" fmla="*/ 142932 w 199996"/>
              <a:gd name="connsiteY28" fmla="*/ 177108 h 200025"/>
              <a:gd name="connsiteX29" fmla="*/ 146761 w 199996"/>
              <a:gd name="connsiteY29" fmla="*/ 180937 h 200025"/>
              <a:gd name="connsiteX30" fmla="*/ 147618 w 199996"/>
              <a:gd name="connsiteY30" fmla="*/ 181013 h 200025"/>
              <a:gd name="connsiteX31" fmla="*/ 148476 w 199996"/>
              <a:gd name="connsiteY31" fmla="*/ 180937 h 200025"/>
              <a:gd name="connsiteX32" fmla="*/ 152305 w 199996"/>
              <a:gd name="connsiteY32" fmla="*/ 177108 h 200025"/>
              <a:gd name="connsiteX33" fmla="*/ 152381 w 199996"/>
              <a:gd name="connsiteY33" fmla="*/ 176251 h 200025"/>
              <a:gd name="connsiteX34" fmla="*/ 152381 w 199996"/>
              <a:gd name="connsiteY34" fmla="*/ 152400 h 200025"/>
              <a:gd name="connsiteX35" fmla="*/ 176222 w 199996"/>
              <a:gd name="connsiteY35" fmla="*/ 152400 h 200025"/>
              <a:gd name="connsiteX36" fmla="*/ 177079 w 199996"/>
              <a:gd name="connsiteY36" fmla="*/ 152324 h 200025"/>
              <a:gd name="connsiteX37" fmla="*/ 180908 w 199996"/>
              <a:gd name="connsiteY37" fmla="*/ 148495 h 200025"/>
              <a:gd name="connsiteX38" fmla="*/ 180985 w 199996"/>
              <a:gd name="connsiteY38" fmla="*/ 147638 h 200025"/>
              <a:gd name="connsiteX39" fmla="*/ 180908 w 199996"/>
              <a:gd name="connsiteY39" fmla="*/ 146780 h 200025"/>
              <a:gd name="connsiteX40" fmla="*/ 177079 w 199996"/>
              <a:gd name="connsiteY40" fmla="*/ 142961 h 200025"/>
              <a:gd name="connsiteX41" fmla="*/ 176222 w 199996"/>
              <a:gd name="connsiteY41" fmla="*/ 142875 h 200025"/>
              <a:gd name="connsiteX42" fmla="*/ 152371 w 199996"/>
              <a:gd name="connsiteY42" fmla="*/ 142875 h 200025"/>
              <a:gd name="connsiteX43" fmla="*/ 152371 w 199996"/>
              <a:gd name="connsiteY43" fmla="*/ 119063 h 200025"/>
              <a:gd name="connsiteX44" fmla="*/ 152305 w 199996"/>
              <a:gd name="connsiteY44" fmla="*/ 118205 h 200025"/>
              <a:gd name="connsiteX45" fmla="*/ 148476 w 199996"/>
              <a:gd name="connsiteY45" fmla="*/ 114376 h 200025"/>
              <a:gd name="connsiteX46" fmla="*/ 147609 w 199996"/>
              <a:gd name="connsiteY46" fmla="*/ 114300 h 200025"/>
              <a:gd name="connsiteX47" fmla="*/ 76171 w 199996"/>
              <a:gd name="connsiteY47" fmla="*/ 0 h 200025"/>
              <a:gd name="connsiteX48" fmla="*/ 83249 w 199996"/>
              <a:gd name="connsiteY48" fmla="*/ 6172 h 200025"/>
              <a:gd name="connsiteX49" fmla="*/ 83315 w 199996"/>
              <a:gd name="connsiteY49" fmla="*/ 7144 h 200025"/>
              <a:gd name="connsiteX50" fmla="*/ 83315 w 199996"/>
              <a:gd name="connsiteY50" fmla="*/ 14288 h 200025"/>
              <a:gd name="connsiteX51" fmla="*/ 116653 w 199996"/>
              <a:gd name="connsiteY51" fmla="*/ 14288 h 200025"/>
              <a:gd name="connsiteX52" fmla="*/ 138084 w 199996"/>
              <a:gd name="connsiteY52" fmla="*/ 35719 h 200025"/>
              <a:gd name="connsiteX53" fmla="*/ 138084 w 199996"/>
              <a:gd name="connsiteY53" fmla="*/ 78629 h 200025"/>
              <a:gd name="connsiteX54" fmla="*/ 136493 w 199996"/>
              <a:gd name="connsiteY54" fmla="*/ 86735 h 200025"/>
              <a:gd name="connsiteX55" fmla="*/ 107994 w 199996"/>
              <a:gd name="connsiteY55" fmla="*/ 100070 h 200025"/>
              <a:gd name="connsiteX56" fmla="*/ 35690 w 199996"/>
              <a:gd name="connsiteY56" fmla="*/ 100070 h 200025"/>
              <a:gd name="connsiteX57" fmla="*/ 14259 w 199996"/>
              <a:gd name="connsiteY57" fmla="*/ 78638 h 200025"/>
              <a:gd name="connsiteX58" fmla="*/ 14259 w 199996"/>
              <a:gd name="connsiteY58" fmla="*/ 35719 h 200025"/>
              <a:gd name="connsiteX59" fmla="*/ 35690 w 199996"/>
              <a:gd name="connsiteY59" fmla="*/ 14288 h 200025"/>
              <a:gd name="connsiteX60" fmla="*/ 69028 w 199996"/>
              <a:gd name="connsiteY60" fmla="*/ 14288 h 200025"/>
              <a:gd name="connsiteX61" fmla="*/ 69028 w 199996"/>
              <a:gd name="connsiteY61" fmla="*/ 7153 h 200025"/>
              <a:gd name="connsiteX62" fmla="*/ 74266 w 199996"/>
              <a:gd name="connsiteY62" fmla="*/ 267 h 200025"/>
              <a:gd name="connsiteX63" fmla="*/ 75200 w 199996"/>
              <a:gd name="connsiteY63" fmla="*/ 76 h 200025"/>
              <a:gd name="connsiteX64" fmla="*/ 76171 w 199996"/>
              <a:gd name="connsiteY64" fmla="*/ 0 h 200025"/>
              <a:gd name="connsiteX65" fmla="*/ 54740 w 199996"/>
              <a:gd name="connsiteY65" fmla="*/ 42863 h 200025"/>
              <a:gd name="connsiteX66" fmla="*/ 42367 w 199996"/>
              <a:gd name="connsiteY66" fmla="*/ 54283 h 200025"/>
              <a:gd name="connsiteX67" fmla="*/ 53788 w 199996"/>
              <a:gd name="connsiteY67" fmla="*/ 66656 h 200025"/>
              <a:gd name="connsiteX68" fmla="*/ 54740 w 199996"/>
              <a:gd name="connsiteY68" fmla="*/ 66656 h 200025"/>
              <a:gd name="connsiteX69" fmla="*/ 66305 w 199996"/>
              <a:gd name="connsiteY69" fmla="*/ 54418 h 200025"/>
              <a:gd name="connsiteX70" fmla="*/ 54740 w 199996"/>
              <a:gd name="connsiteY70" fmla="*/ 42853 h 200025"/>
              <a:gd name="connsiteX71" fmla="*/ 97526 w 199996"/>
              <a:gd name="connsiteY71" fmla="*/ 42863 h 200025"/>
              <a:gd name="connsiteX72" fmla="*/ 85154 w 199996"/>
              <a:gd name="connsiteY72" fmla="*/ 54283 h 200025"/>
              <a:gd name="connsiteX73" fmla="*/ 96574 w 199996"/>
              <a:gd name="connsiteY73" fmla="*/ 66656 h 200025"/>
              <a:gd name="connsiteX74" fmla="*/ 97526 w 199996"/>
              <a:gd name="connsiteY74" fmla="*/ 66656 h 200025"/>
              <a:gd name="connsiteX75" fmla="*/ 109091 w 199996"/>
              <a:gd name="connsiteY75" fmla="*/ 54418 h 200025"/>
              <a:gd name="connsiteX76" fmla="*/ 97526 w 199996"/>
              <a:gd name="connsiteY76" fmla="*/ 42853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199996" h="200025">
                <a:moveTo>
                  <a:pt x="147609" y="95250"/>
                </a:moveTo>
                <a:cubicBezTo>
                  <a:pt x="176542" y="95250"/>
                  <a:pt x="199996" y="118705"/>
                  <a:pt x="199996" y="147638"/>
                </a:cubicBezTo>
                <a:cubicBezTo>
                  <a:pt x="199996" y="176570"/>
                  <a:pt x="176542" y="200025"/>
                  <a:pt x="147609" y="200025"/>
                </a:cubicBezTo>
                <a:cubicBezTo>
                  <a:pt x="118676" y="200025"/>
                  <a:pt x="95221" y="176570"/>
                  <a:pt x="95221" y="147638"/>
                </a:cubicBezTo>
                <a:cubicBezTo>
                  <a:pt x="95221" y="118705"/>
                  <a:pt x="118676" y="95250"/>
                  <a:pt x="147609" y="95250"/>
                </a:cubicBezTo>
                <a:close/>
                <a:moveTo>
                  <a:pt x="95431" y="114300"/>
                </a:moveTo>
                <a:cubicBezTo>
                  <a:pt x="89057" y="124249"/>
                  <a:pt x="85678" y="135822"/>
                  <a:pt x="85696" y="147638"/>
                </a:cubicBezTo>
                <a:cubicBezTo>
                  <a:pt x="85696" y="163306"/>
                  <a:pt x="91507" y="177603"/>
                  <a:pt x="101098" y="188509"/>
                </a:cubicBezTo>
                <a:cubicBezTo>
                  <a:pt x="93459" y="189843"/>
                  <a:pt x="85144" y="190510"/>
                  <a:pt x="76171" y="190510"/>
                </a:cubicBezTo>
                <a:cubicBezTo>
                  <a:pt x="48644" y="190510"/>
                  <a:pt x="27327" y="184261"/>
                  <a:pt x="12440" y="171460"/>
                </a:cubicBezTo>
                <a:cubicBezTo>
                  <a:pt x="4546" y="164676"/>
                  <a:pt x="3" y="154788"/>
                  <a:pt x="0" y="144380"/>
                </a:cubicBezTo>
                <a:lnTo>
                  <a:pt x="0" y="135731"/>
                </a:lnTo>
                <a:cubicBezTo>
                  <a:pt x="0" y="123895"/>
                  <a:pt x="9595" y="114300"/>
                  <a:pt x="21431" y="114300"/>
                </a:cubicBezTo>
                <a:lnTo>
                  <a:pt x="95441" y="114300"/>
                </a:lnTo>
                <a:close/>
                <a:moveTo>
                  <a:pt x="147609" y="114300"/>
                </a:moveTo>
                <a:lnTo>
                  <a:pt x="146752" y="114376"/>
                </a:lnTo>
                <a:cubicBezTo>
                  <a:pt x="144803" y="114732"/>
                  <a:pt x="143279" y="116257"/>
                  <a:pt x="142923" y="118205"/>
                </a:cubicBezTo>
                <a:lnTo>
                  <a:pt x="142846" y="119063"/>
                </a:lnTo>
                <a:lnTo>
                  <a:pt x="142846" y="142875"/>
                </a:lnTo>
                <a:lnTo>
                  <a:pt x="119015" y="142875"/>
                </a:lnTo>
                <a:lnTo>
                  <a:pt x="118158" y="142961"/>
                </a:lnTo>
                <a:cubicBezTo>
                  <a:pt x="116209" y="143317"/>
                  <a:pt x="114685" y="144841"/>
                  <a:pt x="114329" y="146790"/>
                </a:cubicBezTo>
                <a:lnTo>
                  <a:pt x="114252" y="147647"/>
                </a:lnTo>
                <a:lnTo>
                  <a:pt x="114329" y="148504"/>
                </a:lnTo>
                <a:cubicBezTo>
                  <a:pt x="114688" y="150449"/>
                  <a:pt x="116212" y="151969"/>
                  <a:pt x="118158" y="152324"/>
                </a:cubicBezTo>
                <a:lnTo>
                  <a:pt x="119015" y="152400"/>
                </a:lnTo>
                <a:lnTo>
                  <a:pt x="142846" y="152400"/>
                </a:lnTo>
                <a:lnTo>
                  <a:pt x="142856" y="176251"/>
                </a:lnTo>
                <a:lnTo>
                  <a:pt x="142932" y="177108"/>
                </a:lnTo>
                <a:cubicBezTo>
                  <a:pt x="143288" y="179056"/>
                  <a:pt x="144813" y="180581"/>
                  <a:pt x="146761" y="180937"/>
                </a:cubicBezTo>
                <a:lnTo>
                  <a:pt x="147618" y="181013"/>
                </a:lnTo>
                <a:lnTo>
                  <a:pt x="148476" y="180937"/>
                </a:lnTo>
                <a:cubicBezTo>
                  <a:pt x="150424" y="180581"/>
                  <a:pt x="151949" y="179056"/>
                  <a:pt x="152305" y="177108"/>
                </a:cubicBezTo>
                <a:lnTo>
                  <a:pt x="152381" y="176251"/>
                </a:lnTo>
                <a:lnTo>
                  <a:pt x="152381" y="152400"/>
                </a:lnTo>
                <a:lnTo>
                  <a:pt x="176222" y="152400"/>
                </a:lnTo>
                <a:lnTo>
                  <a:pt x="177079" y="152324"/>
                </a:lnTo>
                <a:cubicBezTo>
                  <a:pt x="179028" y="151968"/>
                  <a:pt x="180552" y="150443"/>
                  <a:pt x="180908" y="148495"/>
                </a:cubicBezTo>
                <a:lnTo>
                  <a:pt x="180985" y="147638"/>
                </a:lnTo>
                <a:lnTo>
                  <a:pt x="180908" y="146780"/>
                </a:lnTo>
                <a:cubicBezTo>
                  <a:pt x="180549" y="144836"/>
                  <a:pt x="179025" y="143315"/>
                  <a:pt x="177079" y="142961"/>
                </a:cubicBezTo>
                <a:lnTo>
                  <a:pt x="176222" y="142875"/>
                </a:lnTo>
                <a:lnTo>
                  <a:pt x="152371" y="142875"/>
                </a:lnTo>
                <a:lnTo>
                  <a:pt x="152371" y="119063"/>
                </a:lnTo>
                <a:lnTo>
                  <a:pt x="152305" y="118205"/>
                </a:lnTo>
                <a:cubicBezTo>
                  <a:pt x="151949" y="116257"/>
                  <a:pt x="150424" y="114732"/>
                  <a:pt x="148476" y="114376"/>
                </a:cubicBezTo>
                <a:lnTo>
                  <a:pt x="147609" y="114300"/>
                </a:lnTo>
                <a:close/>
                <a:moveTo>
                  <a:pt x="76171" y="0"/>
                </a:moveTo>
                <a:cubicBezTo>
                  <a:pt x="79741" y="0"/>
                  <a:pt x="82763" y="2636"/>
                  <a:pt x="83249" y="6172"/>
                </a:cubicBezTo>
                <a:lnTo>
                  <a:pt x="83315" y="7144"/>
                </a:lnTo>
                <a:lnTo>
                  <a:pt x="83315" y="14288"/>
                </a:lnTo>
                <a:lnTo>
                  <a:pt x="116653" y="14288"/>
                </a:lnTo>
                <a:cubicBezTo>
                  <a:pt x="128489" y="14288"/>
                  <a:pt x="138084" y="23883"/>
                  <a:pt x="138084" y="35719"/>
                </a:cubicBezTo>
                <a:lnTo>
                  <a:pt x="138084" y="78629"/>
                </a:lnTo>
                <a:cubicBezTo>
                  <a:pt x="138084" y="81496"/>
                  <a:pt x="137512" y="84230"/>
                  <a:pt x="136493" y="86735"/>
                </a:cubicBezTo>
                <a:cubicBezTo>
                  <a:pt x="125999" y="88635"/>
                  <a:pt x="116178" y="93230"/>
                  <a:pt x="107994" y="100070"/>
                </a:cubicBezTo>
                <a:lnTo>
                  <a:pt x="35690" y="100070"/>
                </a:lnTo>
                <a:cubicBezTo>
                  <a:pt x="23854" y="100070"/>
                  <a:pt x="14259" y="90475"/>
                  <a:pt x="14259" y="78638"/>
                </a:cubicBezTo>
                <a:lnTo>
                  <a:pt x="14259" y="35719"/>
                </a:lnTo>
                <a:cubicBezTo>
                  <a:pt x="14259" y="23883"/>
                  <a:pt x="23854" y="14288"/>
                  <a:pt x="35690" y="14288"/>
                </a:cubicBezTo>
                <a:lnTo>
                  <a:pt x="69028" y="14288"/>
                </a:lnTo>
                <a:lnTo>
                  <a:pt x="69028" y="7153"/>
                </a:lnTo>
                <a:cubicBezTo>
                  <a:pt x="69027" y="3941"/>
                  <a:pt x="71170" y="1123"/>
                  <a:pt x="74266" y="267"/>
                </a:cubicBezTo>
                <a:lnTo>
                  <a:pt x="75200" y="76"/>
                </a:lnTo>
                <a:lnTo>
                  <a:pt x="76171" y="0"/>
                </a:lnTo>
                <a:close/>
                <a:moveTo>
                  <a:pt x="54740" y="42863"/>
                </a:moveTo>
                <a:cubicBezTo>
                  <a:pt x="48170" y="42600"/>
                  <a:pt x="42630" y="47713"/>
                  <a:pt x="42367" y="54283"/>
                </a:cubicBezTo>
                <a:cubicBezTo>
                  <a:pt x="42104" y="60853"/>
                  <a:pt x="47217" y="66393"/>
                  <a:pt x="53788" y="66656"/>
                </a:cubicBezTo>
                <a:cubicBezTo>
                  <a:pt x="54105" y="66669"/>
                  <a:pt x="54423" y="66669"/>
                  <a:pt x="54740" y="66656"/>
                </a:cubicBezTo>
                <a:cubicBezTo>
                  <a:pt x="61313" y="66470"/>
                  <a:pt x="66491" y="60991"/>
                  <a:pt x="66305" y="54418"/>
                </a:cubicBezTo>
                <a:cubicBezTo>
                  <a:pt x="66126" y="48106"/>
                  <a:pt x="61052" y="43032"/>
                  <a:pt x="54740" y="42853"/>
                </a:cubicBezTo>
                <a:close/>
                <a:moveTo>
                  <a:pt x="97526" y="42863"/>
                </a:moveTo>
                <a:cubicBezTo>
                  <a:pt x="90956" y="42600"/>
                  <a:pt x="85417" y="47713"/>
                  <a:pt x="85154" y="54283"/>
                </a:cubicBezTo>
                <a:cubicBezTo>
                  <a:pt x="84891" y="60853"/>
                  <a:pt x="90004" y="66393"/>
                  <a:pt x="96574" y="66656"/>
                </a:cubicBezTo>
                <a:cubicBezTo>
                  <a:pt x="96891" y="66669"/>
                  <a:pt x="97209" y="66669"/>
                  <a:pt x="97526" y="66656"/>
                </a:cubicBezTo>
                <a:cubicBezTo>
                  <a:pt x="104099" y="66470"/>
                  <a:pt x="109277" y="60991"/>
                  <a:pt x="109091" y="54418"/>
                </a:cubicBezTo>
                <a:cubicBezTo>
                  <a:pt x="108913" y="48106"/>
                  <a:pt x="103838" y="43032"/>
                  <a:pt x="97526" y="42853"/>
                </a:cubicBezTo>
                <a:close/>
              </a:path>
            </a:pathLst>
          </a:custGeom>
          <a:solidFill>
            <a:schemeClr val="tx1"/>
          </a:solidFill>
          <a:ln>
            <a:noFill/>
          </a:ln>
          <a:effectLst>
            <a:outerShdw blurRad="127000" dist="50800" dir="5400000" algn="ctr" rotWithShape="0">
              <a:srgbClr val="000000">
                <a:alpha val="1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spcAft>
                <a:spcPts val="800"/>
              </a:spcAft>
            </a:pPr>
            <a:endParaRPr lang="en-US" sz="1400" i="1">
              <a:solidFill>
                <a:srgbClr val="FFFFFF"/>
              </a:solidFill>
              <a:latin typeface="Segoe Sans Display Semibold"/>
            </a:endParaRPr>
          </a:p>
        </p:txBody>
      </p:sp>
      <p:sp>
        <p:nvSpPr>
          <p:cNvPr id="118" name="Graphic 116">
            <a:extLst>
              <a:ext uri="{FF2B5EF4-FFF2-40B4-BE49-F238E27FC236}">
                <a16:creationId xmlns:a16="http://schemas.microsoft.com/office/drawing/2014/main" id="{09CC5B4A-DC8A-5BBD-FE4E-8E18F2428B09}"/>
              </a:ext>
              <a:ext uri="{C183D7F6-B498-43B3-948B-1728B52AA6E4}">
                <adec:decorative xmlns:adec="http://schemas.microsoft.com/office/drawing/2017/decorative" val="1"/>
              </a:ext>
            </a:extLst>
          </p:cNvPr>
          <p:cNvSpPr>
            <a:spLocks/>
          </p:cNvSpPr>
          <p:nvPr/>
        </p:nvSpPr>
        <p:spPr>
          <a:xfrm>
            <a:off x="612057" y="3759133"/>
            <a:ext cx="264722" cy="218164"/>
          </a:xfrm>
          <a:custGeom>
            <a:avLst/>
            <a:gdLst>
              <a:gd name="connsiteX0" fmla="*/ 189614 w 190500"/>
              <a:gd name="connsiteY0" fmla="*/ 15313 h 156997"/>
              <a:gd name="connsiteX1" fmla="*/ 190500 w 190500"/>
              <a:gd name="connsiteY1" fmla="*/ 21419 h 156997"/>
              <a:gd name="connsiteX2" fmla="*/ 190500 w 190500"/>
              <a:gd name="connsiteY2" fmla="*/ 130737 h 156997"/>
              <a:gd name="connsiteX3" fmla="*/ 169062 w 190500"/>
              <a:gd name="connsiteY3" fmla="*/ 152161 h 156997"/>
              <a:gd name="connsiteX4" fmla="*/ 162963 w 190500"/>
              <a:gd name="connsiteY4" fmla="*/ 151273 h 156997"/>
              <a:gd name="connsiteX5" fmla="*/ 110442 w 190500"/>
              <a:gd name="connsiteY5" fmla="*/ 135652 h 156997"/>
              <a:gd name="connsiteX6" fmla="*/ 59434 w 190500"/>
              <a:gd name="connsiteY6" fmla="*/ 153096 h 156997"/>
              <a:gd name="connsiteX7" fmla="*/ 38148 w 190500"/>
              <a:gd name="connsiteY7" fmla="*/ 120831 h 156997"/>
              <a:gd name="connsiteX8" fmla="*/ 38100 w 190500"/>
              <a:gd name="connsiteY8" fmla="*/ 118926 h 156997"/>
              <a:gd name="connsiteX9" fmla="*/ 38090 w 190500"/>
              <a:gd name="connsiteY9" fmla="*/ 114164 h 156997"/>
              <a:gd name="connsiteX10" fmla="*/ 15326 w 190500"/>
              <a:gd name="connsiteY10" fmla="*/ 107391 h 156997"/>
              <a:gd name="connsiteX11" fmla="*/ 0 w 190500"/>
              <a:gd name="connsiteY11" fmla="*/ 86836 h 156997"/>
              <a:gd name="connsiteX12" fmla="*/ 0 w 190500"/>
              <a:gd name="connsiteY12" fmla="*/ 65300 h 156997"/>
              <a:gd name="connsiteX13" fmla="*/ 15335 w 190500"/>
              <a:gd name="connsiteY13" fmla="*/ 44764 h 156997"/>
              <a:gd name="connsiteX14" fmla="*/ 162973 w 190500"/>
              <a:gd name="connsiteY14" fmla="*/ 892 h 156997"/>
              <a:gd name="connsiteX15" fmla="*/ 189614 w 190500"/>
              <a:gd name="connsiteY15" fmla="*/ 15323 h 156997"/>
              <a:gd name="connsiteX16" fmla="*/ 52378 w 190500"/>
              <a:gd name="connsiteY16" fmla="*/ 118402 h 156997"/>
              <a:gd name="connsiteX17" fmla="*/ 52388 w 190500"/>
              <a:gd name="connsiteY17" fmla="*/ 118917 h 156997"/>
              <a:gd name="connsiteX18" fmla="*/ 76177 w 190500"/>
              <a:gd name="connsiteY18" fmla="*/ 142752 h 156997"/>
              <a:gd name="connsiteX19" fmla="*/ 96431 w 190500"/>
              <a:gd name="connsiteY19" fmla="*/ 131499 h 156997"/>
              <a:gd name="connsiteX20" fmla="*/ 52378 w 190500"/>
              <a:gd name="connsiteY20" fmla="*/ 118402 h 156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90500" h="156997">
                <a:moveTo>
                  <a:pt x="189614" y="15313"/>
                </a:moveTo>
                <a:cubicBezTo>
                  <a:pt x="190205" y="17294"/>
                  <a:pt x="190500" y="19352"/>
                  <a:pt x="190500" y="21419"/>
                </a:cubicBezTo>
                <a:lnTo>
                  <a:pt x="190500" y="130737"/>
                </a:lnTo>
                <a:cubicBezTo>
                  <a:pt x="190496" y="142573"/>
                  <a:pt x="180898" y="152165"/>
                  <a:pt x="169062" y="152161"/>
                </a:cubicBezTo>
                <a:cubicBezTo>
                  <a:pt x="166997" y="152160"/>
                  <a:pt x="164943" y="151861"/>
                  <a:pt x="162963" y="151273"/>
                </a:cubicBezTo>
                <a:lnTo>
                  <a:pt x="110442" y="135652"/>
                </a:lnTo>
                <a:cubicBezTo>
                  <a:pt x="101174" y="154555"/>
                  <a:pt x="78337" y="162365"/>
                  <a:pt x="59434" y="153096"/>
                </a:cubicBezTo>
                <a:cubicBezTo>
                  <a:pt x="47008" y="147003"/>
                  <a:pt x="38860" y="134653"/>
                  <a:pt x="38148" y="120831"/>
                </a:cubicBezTo>
                <a:lnTo>
                  <a:pt x="38100" y="118926"/>
                </a:lnTo>
                <a:lnTo>
                  <a:pt x="38090" y="114164"/>
                </a:lnTo>
                <a:lnTo>
                  <a:pt x="15326" y="107391"/>
                </a:lnTo>
                <a:cubicBezTo>
                  <a:pt x="6230" y="104688"/>
                  <a:pt x="-5" y="96325"/>
                  <a:pt x="0" y="86836"/>
                </a:cubicBezTo>
                <a:lnTo>
                  <a:pt x="0" y="65300"/>
                </a:lnTo>
                <a:cubicBezTo>
                  <a:pt x="4" y="55816"/>
                  <a:pt x="6243" y="47462"/>
                  <a:pt x="15335" y="44764"/>
                </a:cubicBezTo>
                <a:lnTo>
                  <a:pt x="162973" y="892"/>
                </a:lnTo>
                <a:cubicBezTo>
                  <a:pt x="174314" y="-2476"/>
                  <a:pt x="186239" y="3984"/>
                  <a:pt x="189614" y="15323"/>
                </a:cubicBezTo>
                <a:close/>
                <a:moveTo>
                  <a:pt x="52378" y="118402"/>
                </a:moveTo>
                <a:lnTo>
                  <a:pt x="52388" y="118917"/>
                </a:lnTo>
                <a:cubicBezTo>
                  <a:pt x="52375" y="132068"/>
                  <a:pt x="63026" y="142739"/>
                  <a:pt x="76177" y="142752"/>
                </a:cubicBezTo>
                <a:cubicBezTo>
                  <a:pt x="84421" y="142760"/>
                  <a:pt x="92083" y="138503"/>
                  <a:pt x="96431" y="131499"/>
                </a:cubicBezTo>
                <a:lnTo>
                  <a:pt x="52378" y="118402"/>
                </a:lnTo>
                <a:close/>
              </a:path>
            </a:pathLst>
          </a:custGeom>
          <a:solidFill>
            <a:schemeClr val="tx1"/>
          </a:solidFill>
          <a:ln>
            <a:noFill/>
          </a:ln>
          <a:effectLst>
            <a:outerShdw blurRad="127000" dist="50800" dir="5400000" algn="ctr" rotWithShape="0">
              <a:srgbClr val="000000">
                <a:alpha val="1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spcAft>
                <a:spcPts val="800"/>
              </a:spcAft>
            </a:pPr>
            <a:endParaRPr lang="en-US" sz="1400" i="1">
              <a:solidFill>
                <a:srgbClr val="FFFFFF"/>
              </a:solidFill>
              <a:latin typeface="Segoe Sans Display Semibold"/>
            </a:endParaRPr>
          </a:p>
        </p:txBody>
      </p:sp>
    </p:spTree>
    <p:extLst>
      <p:ext uri="{BB962C8B-B14F-4D97-AF65-F5344CB8AC3E}">
        <p14:creationId xmlns:p14="http://schemas.microsoft.com/office/powerpoint/2010/main" val="16083338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FF26C92-F79B-CC6C-893E-0B43E5B3A794}"/>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2" y="5704114"/>
            <a:ext cx="12191999" cy="1153886"/>
          </a:xfrm>
          <a:custGeom>
            <a:avLst/>
            <a:gdLst>
              <a:gd name="csX0" fmla="*/ 0 w 12191999"/>
              <a:gd name="csY0" fmla="*/ 0 h 1038826"/>
              <a:gd name="csX1" fmla="*/ 12191999 w 12191999"/>
              <a:gd name="csY1" fmla="*/ 0 h 1038826"/>
              <a:gd name="csX2" fmla="*/ 12191999 w 12191999"/>
              <a:gd name="csY2" fmla="*/ 1038826 h 1038826"/>
              <a:gd name="csX3" fmla="*/ 0 w 12191999"/>
              <a:gd name="csY3" fmla="*/ 1038826 h 1038826"/>
            </a:gdLst>
            <a:ahLst/>
            <a:cxnLst>
              <a:cxn ang="0">
                <a:pos x="csX0" y="csY0"/>
              </a:cxn>
              <a:cxn ang="0">
                <a:pos x="csX1" y="csY1"/>
              </a:cxn>
              <a:cxn ang="0">
                <a:pos x="csX2" y="csY2"/>
              </a:cxn>
              <a:cxn ang="0">
                <a:pos x="csX3" y="csY3"/>
              </a:cxn>
            </a:cxnLst>
            <a:rect l="l" t="t" r="r" b="b"/>
            <a:pathLst>
              <a:path w="12191999" h="1038826">
                <a:moveTo>
                  <a:pt x="0" y="0"/>
                </a:moveTo>
                <a:lnTo>
                  <a:pt x="12191999" y="0"/>
                </a:lnTo>
                <a:lnTo>
                  <a:pt x="12191999" y="1038826"/>
                </a:lnTo>
                <a:lnTo>
                  <a:pt x="0" y="1038826"/>
                </a:lnTo>
                <a:close/>
              </a:path>
            </a:pathLst>
          </a:custGeom>
        </p:spPr>
      </p:pic>
      <p:sp>
        <p:nvSpPr>
          <p:cNvPr id="4" name="Title 3">
            <a:extLst>
              <a:ext uri="{FF2B5EF4-FFF2-40B4-BE49-F238E27FC236}">
                <a16:creationId xmlns:a16="http://schemas.microsoft.com/office/drawing/2014/main" id="{686DE8F3-0178-9D60-705D-A5FA81B7B729}"/>
              </a:ext>
              <a:ext uri="{C183D7F6-B498-43B3-948B-1728B52AA6E4}">
                <adec:decorative xmlns:adec="http://schemas.microsoft.com/office/drawing/2017/decorative" val="0"/>
              </a:ext>
            </a:extLst>
          </p:cNvPr>
          <p:cNvSpPr>
            <a:spLocks noGrp="1"/>
          </p:cNvSpPr>
          <p:nvPr>
            <p:ph type="title"/>
          </p:nvPr>
        </p:nvSpPr>
        <p:spPr>
          <a:xfrm>
            <a:off x="274319" y="354612"/>
            <a:ext cx="11643043" cy="492443"/>
          </a:xfrm>
        </p:spPr>
        <p:txBody>
          <a:bodyPr vert="horz">
            <a:normAutofit/>
          </a:bodyPr>
          <a:lstStyle/>
          <a:p>
            <a:r>
              <a:rPr lang="en-US" noProof="0"/>
              <a:t>Microsoft 365 Copilot in Engage</a:t>
            </a:r>
          </a:p>
        </p:txBody>
      </p:sp>
      <p:sp>
        <p:nvSpPr>
          <p:cNvPr id="7" name="Text Placeholder 2">
            <a:extLst>
              <a:ext uri="{FF2B5EF4-FFF2-40B4-BE49-F238E27FC236}">
                <a16:creationId xmlns:a16="http://schemas.microsoft.com/office/drawing/2014/main" id="{17444DE4-E4D2-4531-ACCC-55859829BDC5}"/>
              </a:ext>
            </a:extLst>
          </p:cNvPr>
          <p:cNvSpPr txBox="1">
            <a:spLocks/>
          </p:cNvSpPr>
          <p:nvPr/>
        </p:nvSpPr>
        <p:spPr>
          <a:xfrm>
            <a:off x="274318" y="924057"/>
            <a:ext cx="11643043" cy="276999"/>
          </a:xfrm>
          <a:prstGeom prst="rect">
            <a:avLst/>
          </a:prstGeom>
        </p:spPr>
        <p:txBody>
          <a:bodyPr wrap="square" lIns="0" tIns="0" rIns="0" bIns="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r>
              <a:rPr lang="en-US" sz="1800"/>
              <a:t>Boost productivity and engagement with AI assistance</a:t>
            </a:r>
          </a:p>
        </p:txBody>
      </p:sp>
      <p:sp>
        <p:nvSpPr>
          <p:cNvPr id="9" name="Freeform: Shape 8">
            <a:extLst>
              <a:ext uri="{FF2B5EF4-FFF2-40B4-BE49-F238E27FC236}">
                <a16:creationId xmlns:a16="http://schemas.microsoft.com/office/drawing/2014/main" id="{03CB88A3-213B-C5CD-86B8-EB2868BA33BA}"/>
              </a:ext>
            </a:extLst>
          </p:cNvPr>
          <p:cNvSpPr/>
          <p:nvPr/>
        </p:nvSpPr>
        <p:spPr bwMode="auto">
          <a:xfrm>
            <a:off x="4998716" y="1881122"/>
            <a:ext cx="7193284" cy="3991877"/>
          </a:xfrm>
          <a:custGeom>
            <a:avLst/>
            <a:gdLst>
              <a:gd name="csX0" fmla="*/ 174941 w 6868504"/>
              <a:gd name="csY0" fmla="*/ 0 h 4089313"/>
              <a:gd name="csX1" fmla="*/ 6868504 w 6868504"/>
              <a:gd name="csY1" fmla="*/ 0 h 4089313"/>
              <a:gd name="csX2" fmla="*/ 6868504 w 6868504"/>
              <a:gd name="csY2" fmla="*/ 4089313 h 4089313"/>
              <a:gd name="csX3" fmla="*/ 174941 w 6868504"/>
              <a:gd name="csY3" fmla="*/ 4089313 h 4089313"/>
              <a:gd name="csX4" fmla="*/ 0 w 6868504"/>
              <a:gd name="csY4" fmla="*/ 3914372 h 4089313"/>
              <a:gd name="csX5" fmla="*/ 0 w 6868504"/>
              <a:gd name="csY5" fmla="*/ 174941 h 4089313"/>
              <a:gd name="csX6" fmla="*/ 174941 w 6868504"/>
              <a:gd name="csY6" fmla="*/ 0 h 408931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868504" h="4089313">
                <a:moveTo>
                  <a:pt x="174941" y="0"/>
                </a:moveTo>
                <a:lnTo>
                  <a:pt x="6868504" y="0"/>
                </a:lnTo>
                <a:lnTo>
                  <a:pt x="6868504" y="4089313"/>
                </a:lnTo>
                <a:lnTo>
                  <a:pt x="174941" y="4089313"/>
                </a:lnTo>
                <a:cubicBezTo>
                  <a:pt x="78324" y="4089313"/>
                  <a:pt x="0" y="4010989"/>
                  <a:pt x="0" y="3914372"/>
                </a:cubicBezTo>
                <a:lnTo>
                  <a:pt x="0" y="174941"/>
                </a:lnTo>
                <a:cubicBezTo>
                  <a:pt x="0" y="78324"/>
                  <a:pt x="78324" y="0"/>
                  <a:pt x="174941" y="0"/>
                </a:cubicBezTo>
                <a:close/>
              </a:path>
            </a:pathLst>
          </a:cu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13" name="Rectangle: Rounded Corners 12">
            <a:extLst>
              <a:ext uri="{FF2B5EF4-FFF2-40B4-BE49-F238E27FC236}">
                <a16:creationId xmlns:a16="http://schemas.microsoft.com/office/drawing/2014/main" id="{8648F097-7E63-7091-42D5-D9193EAD5153}"/>
              </a:ext>
              <a:ext uri="{C183D7F6-B498-43B3-948B-1728B52AA6E4}">
                <adec:decorative xmlns:adec="http://schemas.microsoft.com/office/drawing/2017/decorative" val="1"/>
              </a:ext>
            </a:extLst>
          </p:cNvPr>
          <p:cNvSpPr/>
          <p:nvPr/>
        </p:nvSpPr>
        <p:spPr bwMode="auto">
          <a:xfrm>
            <a:off x="274318" y="1833510"/>
            <a:ext cx="4450082" cy="4089313"/>
          </a:xfrm>
          <a:prstGeom prst="roundRect">
            <a:avLst>
              <a:gd name="adj" fmla="val 3836"/>
            </a:avLst>
          </a:prstGeom>
          <a:solidFill>
            <a:schemeClr val="bg2"/>
          </a:solidFill>
          <a:ln>
            <a:noFill/>
          </a:ln>
          <a:effectLst/>
        </p:spPr>
        <p:txBody>
          <a:bodyPr vert="horz" wrap="square" lIns="137160" tIns="91440" rIns="137160" bIns="45720" rtlCol="0" anchor="t">
            <a:noAutofit/>
          </a:bodyPr>
          <a:lstStyle/>
          <a:p>
            <a:pPr marL="0" marR="0" lvl="0" indent="0" algn="l" defTabSz="914367" rtl="0" eaLnBrk="1" fontAlgn="auto" latinLnBrk="0" hangingPunct="1">
              <a:lnSpc>
                <a:spcPct val="100000"/>
              </a:lnSpc>
              <a:spcAft>
                <a:spcPts val="1800"/>
              </a:spcAft>
              <a:buClrTx/>
              <a:buSzTx/>
              <a:buFontTx/>
              <a:buNone/>
              <a:tabLst/>
              <a:defRPr/>
            </a:pPr>
            <a:r>
              <a:rPr lang="en-US" sz="1600">
                <a:ln w="3175">
                  <a:noFill/>
                </a:ln>
                <a:solidFill>
                  <a:schemeClr val="accent3">
                    <a:lumMod val="50000"/>
                  </a:schemeClr>
                </a:solidFill>
                <a:cs typeface="Segoe UI Semibold"/>
              </a:rPr>
              <a:t>Context-Aware Responses:</a:t>
            </a:r>
            <a:br>
              <a:rPr kumimoji="0" lang="en-US" sz="1500" b="1" i="0" u="none" strike="noStrike" kern="1200" cap="none" spc="0" normalizeH="0" baseline="0" noProof="0">
                <a:ln w="3175">
                  <a:noFill/>
                </a:ln>
                <a:solidFill>
                  <a:schemeClr val="accent3"/>
                </a:solidFill>
                <a:effectLst/>
                <a:uLnTx/>
                <a:uFillTx/>
                <a:ea typeface="+mn-lt"/>
                <a:cs typeface="Segoe Sans Display" panose="020F0502020204030204"/>
              </a:rPr>
            </a:br>
            <a:r>
              <a:rPr lang="en-US" sz="1400">
                <a:ln w="3175">
                  <a:noFill/>
                </a:ln>
                <a:cs typeface="Segoe UI Semibold"/>
              </a:rPr>
              <a:t>Copilot provides responses tailored to your role and specific needs, enhancing relevance and efficiency.</a:t>
            </a:r>
          </a:p>
          <a:p>
            <a:pPr marL="0" marR="0" lvl="0" indent="0" algn="l" defTabSz="914367" rtl="0" eaLnBrk="1" fontAlgn="auto" latinLnBrk="0" hangingPunct="1">
              <a:lnSpc>
                <a:spcPct val="100000"/>
              </a:lnSpc>
              <a:spcAft>
                <a:spcPts val="1800"/>
              </a:spcAft>
              <a:buClrTx/>
              <a:buSzTx/>
              <a:buFontTx/>
              <a:buNone/>
              <a:tabLst/>
              <a:defRPr/>
            </a:pPr>
            <a:r>
              <a:rPr lang="en-US" sz="1600">
                <a:ln w="3175">
                  <a:noFill/>
                </a:ln>
                <a:solidFill>
                  <a:schemeClr val="accent3">
                    <a:lumMod val="50000"/>
                  </a:schemeClr>
                </a:solidFill>
                <a:cs typeface="Segoe UI Semibold"/>
              </a:rPr>
              <a:t>Smart Catch-Up:</a:t>
            </a:r>
            <a:br>
              <a:rPr lang="en-US" sz="1600">
                <a:ln w="3175">
                  <a:noFill/>
                </a:ln>
                <a:solidFill>
                  <a:schemeClr val="accent3">
                    <a:lumMod val="50000"/>
                  </a:schemeClr>
                </a:solidFill>
                <a:cs typeface="Segoe UI Semibold"/>
              </a:rPr>
            </a:br>
            <a:r>
              <a:rPr kumimoji="0" lang="en-US" sz="1400" b="0" i="0" u="none" strike="noStrike" kern="1200" cap="none" spc="0" normalizeH="0" baseline="0" noProof="0">
                <a:ln w="3175">
                  <a:noFill/>
                </a:ln>
                <a:solidFill>
                  <a:srgbClr val="1A1A1A"/>
                </a:solidFill>
                <a:effectLst/>
                <a:uLnTx/>
                <a:uFillTx/>
                <a:ea typeface="+mn-lt"/>
                <a:cs typeface="Segoe Sans Display" panose="020F0502020204030204"/>
              </a:rPr>
              <a:t>Summarizes recent activities in concise quick views to help you quickly get up to speed on what’s happening your network.</a:t>
            </a:r>
          </a:p>
          <a:p>
            <a:pPr marL="0" marR="0" lvl="0" indent="0" algn="l" defTabSz="914367" rtl="0" eaLnBrk="1" fontAlgn="auto" latinLnBrk="0" hangingPunct="1">
              <a:lnSpc>
                <a:spcPct val="100000"/>
              </a:lnSpc>
              <a:spcAft>
                <a:spcPts val="1800"/>
              </a:spcAft>
              <a:buClrTx/>
              <a:buSzTx/>
              <a:buFontTx/>
              <a:buNone/>
              <a:tabLst/>
              <a:defRPr/>
            </a:pPr>
            <a:r>
              <a:rPr lang="en-US" sz="1600">
                <a:ln w="3175">
                  <a:noFill/>
                </a:ln>
                <a:solidFill>
                  <a:schemeClr val="accent3">
                    <a:lumMod val="50000"/>
                  </a:schemeClr>
                </a:solidFill>
                <a:cs typeface="Segoe UI Semibold"/>
              </a:rPr>
              <a:t>Scoped Search Capabilities:</a:t>
            </a:r>
            <a:br>
              <a:rPr lang="en-US" sz="1600">
                <a:ln w="3175">
                  <a:noFill/>
                </a:ln>
                <a:solidFill>
                  <a:schemeClr val="accent3">
                    <a:lumMod val="50000"/>
                  </a:schemeClr>
                </a:solidFill>
                <a:cs typeface="Segoe UI Semibold"/>
              </a:rPr>
            </a:br>
            <a:r>
              <a:rPr kumimoji="0" lang="en-US" sz="1400" b="0" i="0" u="none" strike="noStrike" kern="1200" cap="none" spc="0" normalizeH="0" baseline="0" noProof="0">
                <a:ln w="3175">
                  <a:noFill/>
                </a:ln>
                <a:solidFill>
                  <a:srgbClr val="1A1A1A"/>
                </a:solidFill>
                <a:effectLst/>
                <a:uLnTx/>
                <a:uFillTx/>
                <a:ea typeface="+mn-lt"/>
                <a:cs typeface="Segoe Sans Display" panose="020F0502020204030204"/>
              </a:rPr>
              <a:t>Allows you to perform local or global searches to find relevant information efficiently.</a:t>
            </a:r>
          </a:p>
          <a:p>
            <a:pPr marL="0" marR="0" lvl="0" indent="0" algn="l" defTabSz="914367" rtl="0" eaLnBrk="1" fontAlgn="auto" latinLnBrk="0" hangingPunct="1">
              <a:lnSpc>
                <a:spcPct val="100000"/>
              </a:lnSpc>
              <a:spcAft>
                <a:spcPts val="1800"/>
              </a:spcAft>
              <a:buClrTx/>
              <a:buSzTx/>
              <a:buFontTx/>
              <a:buNone/>
              <a:tabLst/>
              <a:defRPr/>
            </a:pPr>
            <a:r>
              <a:rPr lang="en-US" sz="1600">
                <a:ln w="3175">
                  <a:noFill/>
                </a:ln>
                <a:solidFill>
                  <a:schemeClr val="accent3">
                    <a:lumMod val="50000"/>
                  </a:schemeClr>
                </a:solidFill>
                <a:cs typeface="Segoe UI Semibold"/>
              </a:rPr>
              <a:t>Integrated Writing Assistance:</a:t>
            </a:r>
            <a:br>
              <a:rPr lang="en-US" sz="1600">
                <a:ln w="3175">
                  <a:noFill/>
                </a:ln>
                <a:solidFill>
                  <a:schemeClr val="accent3">
                    <a:lumMod val="50000"/>
                  </a:schemeClr>
                </a:solidFill>
                <a:cs typeface="Segoe UI Semibold"/>
              </a:rPr>
            </a:br>
            <a:r>
              <a:rPr kumimoji="0" lang="en-US" sz="1400" b="0" i="0" u="none" strike="noStrike" kern="1200" cap="none" spc="0" normalizeH="0" baseline="0" noProof="0">
                <a:ln w="3175">
                  <a:noFill/>
                </a:ln>
                <a:solidFill>
                  <a:srgbClr val="1A1A1A"/>
                </a:solidFill>
                <a:effectLst/>
                <a:uLnTx/>
                <a:uFillTx/>
                <a:ea typeface="+mn-lt"/>
                <a:cs typeface="Segoe Sans Display" panose="020F0502020204030204"/>
              </a:rPr>
              <a:t>Copilot assists you in overcoming writer’s block, refining tone, and drafting posts using context from across Engage.</a:t>
            </a:r>
            <a:endParaRPr kumimoji="0" lang="en-US" sz="1500" b="0" i="0" u="none" strike="noStrike" kern="1200" cap="none" spc="0" normalizeH="0" baseline="0" noProof="0">
              <a:ln w="3175">
                <a:noFill/>
              </a:ln>
              <a:solidFill>
                <a:srgbClr val="1A1A1A"/>
              </a:solidFill>
              <a:effectLst/>
              <a:uLnTx/>
              <a:uFillTx/>
              <a:ea typeface="+mn-lt"/>
              <a:cs typeface="Segoe Sans Display" panose="020F0502020204030204"/>
            </a:endParaRPr>
          </a:p>
        </p:txBody>
      </p:sp>
      <p:sp>
        <p:nvSpPr>
          <p:cNvPr id="15" name="Shape 2">
            <a:extLst>
              <a:ext uri="{FF2B5EF4-FFF2-40B4-BE49-F238E27FC236}">
                <a16:creationId xmlns:a16="http://schemas.microsoft.com/office/drawing/2014/main" id="{0EF59ADF-8096-E141-AC18-BF329547D73D}"/>
              </a:ext>
            </a:extLst>
          </p:cNvPr>
          <p:cNvSpPr/>
          <p:nvPr/>
        </p:nvSpPr>
        <p:spPr>
          <a:xfrm>
            <a:off x="274320" y="6444864"/>
            <a:ext cx="11643043" cy="138499"/>
          </a:xfrm>
          <a:prstGeom prst="rect">
            <a:avLst/>
          </a:prstGeom>
          <a:noFill/>
          <a:ln w="6350">
            <a:noFill/>
          </a:ln>
          <a:effectLst/>
        </p:spPr>
        <p:txBody>
          <a:bodyPr vert="horz" wrap="square" lIns="0" tIns="0" rIns="0" b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932472" fontAlgn="base">
              <a:spcBef>
                <a:spcPct val="0"/>
              </a:spcBef>
              <a:spcAft>
                <a:spcPts val="400"/>
              </a:spcAft>
              <a:defRPr/>
            </a:pPr>
            <a:r>
              <a:rPr lang="en-US" sz="900">
                <a:latin typeface="Segoe Serif Display" pitchFamily="2" charset="0"/>
                <a:cs typeface="Segoe Sans Display Semibold" pitchFamily="2" charset="0"/>
              </a:rPr>
              <a:t>Generally available. Requires Microsoft 365 Copilot license</a:t>
            </a:r>
          </a:p>
        </p:txBody>
      </p:sp>
      <p:pic>
        <p:nvPicPr>
          <p:cNvPr id="19" name="Picture 18" descr="GIF showing a Viva Engage homepage with posts and discussion options. The interface highlights how AI is integrated into Engage to support workplace collaboration and knowledge sharing.">
            <a:extLst>
              <a:ext uri="{FF2B5EF4-FFF2-40B4-BE49-F238E27FC236}">
                <a16:creationId xmlns:a16="http://schemas.microsoft.com/office/drawing/2014/main" id="{59025CC8-D19A-3876-EFCD-F4784A483145}"/>
              </a:ext>
              <a:ext uri="{C183D7F6-B498-43B3-948B-1728B52AA6E4}">
                <adec:decorative xmlns:adec="http://schemas.microsoft.com/office/drawing/2017/decorative" val="0"/>
              </a:ext>
            </a:extLst>
          </p:cNvPr>
          <p:cNvPicPr>
            <a:picLocks noChangeAspect="1"/>
          </p:cNvPicPr>
          <p:nvPr/>
        </p:nvPicPr>
        <p:blipFill rotWithShape="1">
          <a:blip r:embed="rId4">
            <a:extLst>
              <a:ext uri="{28A0092B-C50C-407E-A947-70E740481C1C}">
                <a14:useLocalDpi xmlns:a14="http://schemas.microsoft.com/office/drawing/2010/main" val="0"/>
              </a:ext>
            </a:extLst>
          </a:blip>
          <a:stretch>
            <a:fillRect/>
          </a:stretch>
        </p:blipFill>
        <p:spPr>
          <a:xfrm>
            <a:off x="5121529" y="1993883"/>
            <a:ext cx="7070471" cy="3782702"/>
          </a:xfrm>
          <a:prstGeom prst="rect">
            <a:avLst/>
          </a:prstGeom>
        </p:spPr>
      </p:pic>
    </p:spTree>
    <p:extLst>
      <p:ext uri="{BB962C8B-B14F-4D97-AF65-F5344CB8AC3E}">
        <p14:creationId xmlns:p14="http://schemas.microsoft.com/office/powerpoint/2010/main" val="2178592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FE0F67AC-3AE9-47F9-089E-BA33D8133CE9}"/>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273051" y="1858298"/>
            <a:ext cx="11644313" cy="4504401"/>
          </a:xfrm>
          <a:custGeom>
            <a:avLst/>
            <a:gdLst>
              <a:gd name="csX0" fmla="*/ 200017 w 11644313"/>
              <a:gd name="csY0" fmla="*/ 0 h 4504401"/>
              <a:gd name="csX1" fmla="*/ 11444296 w 11644313"/>
              <a:gd name="csY1" fmla="*/ 0 h 4504401"/>
              <a:gd name="csX2" fmla="*/ 11644313 w 11644313"/>
              <a:gd name="csY2" fmla="*/ 183059 h 4504401"/>
              <a:gd name="csX3" fmla="*/ 11644313 w 11644313"/>
              <a:gd name="csY3" fmla="*/ 4321343 h 4504401"/>
              <a:gd name="csX4" fmla="*/ 11444296 w 11644313"/>
              <a:gd name="csY4" fmla="*/ 4504401 h 4504401"/>
              <a:gd name="csX5" fmla="*/ 200017 w 11644313"/>
              <a:gd name="csY5" fmla="*/ 4504401 h 4504401"/>
              <a:gd name="csX6" fmla="*/ 0 w 11644313"/>
              <a:gd name="csY6" fmla="*/ 4321343 h 4504401"/>
              <a:gd name="csX7" fmla="*/ 0 w 11644313"/>
              <a:gd name="csY7" fmla="*/ 183059 h 4504401"/>
              <a:gd name="csX8" fmla="*/ 200017 w 11644313"/>
              <a:gd name="csY8" fmla="*/ 0 h 45044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1644313" h="4504401">
                <a:moveTo>
                  <a:pt x="200017" y="0"/>
                </a:moveTo>
                <a:lnTo>
                  <a:pt x="11444296" y="0"/>
                </a:lnTo>
                <a:cubicBezTo>
                  <a:pt x="11554763" y="0"/>
                  <a:pt x="11644313" y="81958"/>
                  <a:pt x="11644313" y="183059"/>
                </a:cubicBezTo>
                <a:lnTo>
                  <a:pt x="11644313" y="4321343"/>
                </a:lnTo>
                <a:cubicBezTo>
                  <a:pt x="11644313" y="4422444"/>
                  <a:pt x="11554763" y="4504401"/>
                  <a:pt x="11444296" y="4504401"/>
                </a:cubicBezTo>
                <a:lnTo>
                  <a:pt x="200017" y="4504401"/>
                </a:lnTo>
                <a:cubicBezTo>
                  <a:pt x="89551" y="4504401"/>
                  <a:pt x="0" y="4422444"/>
                  <a:pt x="0" y="4321343"/>
                </a:cubicBezTo>
                <a:lnTo>
                  <a:pt x="0" y="183059"/>
                </a:lnTo>
                <a:cubicBezTo>
                  <a:pt x="0" y="81958"/>
                  <a:pt x="89551" y="0"/>
                  <a:pt x="200017" y="0"/>
                </a:cubicBezTo>
                <a:close/>
              </a:path>
            </a:pathLst>
          </a:custGeom>
        </p:spPr>
      </p:pic>
      <p:sp>
        <p:nvSpPr>
          <p:cNvPr id="3" name="Title 2">
            <a:extLst>
              <a:ext uri="{FF2B5EF4-FFF2-40B4-BE49-F238E27FC236}">
                <a16:creationId xmlns:a16="http://schemas.microsoft.com/office/drawing/2014/main" id="{F9679BC2-2421-EBF5-68C8-E78B55F060CD}"/>
              </a:ext>
            </a:extLst>
          </p:cNvPr>
          <p:cNvSpPr>
            <a:spLocks noGrp="1"/>
          </p:cNvSpPr>
          <p:nvPr>
            <p:ph type="title"/>
          </p:nvPr>
        </p:nvSpPr>
        <p:spPr>
          <a:xfrm>
            <a:off x="274638" y="354013"/>
            <a:ext cx="11642725" cy="493712"/>
          </a:xfrm>
        </p:spPr>
        <p:txBody>
          <a:bodyPr>
            <a:normAutofit/>
          </a:bodyPr>
          <a:lstStyle/>
          <a:p>
            <a:r>
              <a:rPr lang="en-US"/>
              <a:t>5 tips for prompting AI</a:t>
            </a:r>
          </a:p>
        </p:txBody>
      </p:sp>
      <p:sp>
        <p:nvSpPr>
          <p:cNvPr id="9" name="Rectangle: Rounded Corners 8">
            <a:extLst>
              <a:ext uri="{FF2B5EF4-FFF2-40B4-BE49-F238E27FC236}">
                <a16:creationId xmlns:a16="http://schemas.microsoft.com/office/drawing/2014/main" id="{7A089876-9F68-A6F0-32E5-7F469037B65D}"/>
              </a:ext>
            </a:extLst>
          </p:cNvPr>
          <p:cNvSpPr/>
          <p:nvPr/>
        </p:nvSpPr>
        <p:spPr bwMode="auto">
          <a:xfrm>
            <a:off x="443765" y="2029010"/>
            <a:ext cx="2124004" cy="4162974"/>
          </a:xfrm>
          <a:prstGeom prst="roundRect">
            <a:avLst>
              <a:gd name="adj" fmla="val 5504"/>
            </a:avLst>
          </a:prstGeom>
          <a:solidFill>
            <a:schemeClr val="bg1"/>
          </a:solidFill>
          <a:ln>
            <a:noFill/>
          </a:ln>
          <a:effectLst>
            <a:outerShdw blurRad="25400" dist="38100" dir="2700000" algn="tl" rotWithShape="0">
              <a:prstClr val="black">
                <a:alpha val="10000"/>
              </a:prstClr>
            </a:outerShdw>
          </a:effectLst>
        </p:spPr>
        <p:txBody>
          <a:bodyPr vert="horz" wrap="none" lIns="0" tIns="0" rIns="0" bIns="45720" rtlCol="0" anchor="ctr">
            <a:noAutofit/>
          </a:bodyPr>
          <a:lstStyle/>
          <a:p>
            <a:pPr algn="ctr" defTabSz="932472" fontAlgn="base">
              <a:spcBef>
                <a:spcPct val="0"/>
              </a:spcBef>
              <a:spcAft>
                <a:spcPct val="0"/>
              </a:spcAft>
            </a:pPr>
            <a:endParaRPr lang="en-IN" sz="2100">
              <a:solidFill>
                <a:schemeClr val="tx1"/>
              </a:solidFill>
              <a:cs typeface="Segoe Sans Display Semibold" pitchFamily="2" charset="0"/>
            </a:endParaRPr>
          </a:p>
        </p:txBody>
      </p:sp>
      <p:sp>
        <p:nvSpPr>
          <p:cNvPr id="10" name="Rectangle: Rounded Corners 9">
            <a:extLst>
              <a:ext uri="{FF2B5EF4-FFF2-40B4-BE49-F238E27FC236}">
                <a16:creationId xmlns:a16="http://schemas.microsoft.com/office/drawing/2014/main" id="{59FD8246-0DC5-40C3-A0A7-C658A6FBBAEF}"/>
              </a:ext>
              <a:ext uri="{C183D7F6-B498-43B3-948B-1728B52AA6E4}">
                <adec:decorative xmlns:adec="http://schemas.microsoft.com/office/drawing/2017/decorative" val="1"/>
              </a:ext>
            </a:extLst>
          </p:cNvPr>
          <p:cNvSpPr/>
          <p:nvPr/>
        </p:nvSpPr>
        <p:spPr bwMode="auto">
          <a:xfrm>
            <a:off x="625808" y="2189190"/>
            <a:ext cx="498187" cy="491426"/>
          </a:xfrm>
          <a:prstGeom prst="roundRect">
            <a:avLst>
              <a:gd name="adj" fmla="val 15098"/>
            </a:avLst>
          </a:prstGeom>
          <a:solidFill>
            <a:schemeClr val="bg1"/>
          </a:solidFill>
          <a:ln>
            <a:noFill/>
          </a:ln>
          <a:effectLst>
            <a:outerShdw blurRad="25400" dist="38100" dir="2700000" algn="tl" rotWithShape="0">
              <a:prstClr val="black">
                <a:alpha val="10000"/>
              </a:prstClr>
            </a:outerShdw>
          </a:effectLst>
        </p:spPr>
        <p:txBody>
          <a:bodyPr vert="horz" wrap="none" lIns="91440" tIns="45720" rIns="91440" bIns="45720" rtlCol="0" anchor="ctr">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181818"/>
                </a:solidFill>
                <a:effectLst/>
                <a:uLnTx/>
                <a:uFillTx/>
                <a:latin typeface="+mj-lt"/>
                <a:ea typeface="+mn-ea"/>
                <a:cs typeface="Segoe Sans Display Semibold" pitchFamily="2" charset="0"/>
              </a:rPr>
              <a:t>01</a:t>
            </a:r>
          </a:p>
        </p:txBody>
      </p:sp>
      <p:sp>
        <p:nvSpPr>
          <p:cNvPr id="11" name="Rectangle 10">
            <a:extLst>
              <a:ext uri="{FF2B5EF4-FFF2-40B4-BE49-F238E27FC236}">
                <a16:creationId xmlns:a16="http://schemas.microsoft.com/office/drawing/2014/main" id="{52C3EB28-1634-B638-6F95-BDF9EBF2B974}"/>
              </a:ext>
            </a:extLst>
          </p:cNvPr>
          <p:cNvSpPr>
            <a:spLocks/>
          </p:cNvSpPr>
          <p:nvPr/>
        </p:nvSpPr>
        <p:spPr>
          <a:xfrm>
            <a:off x="609600" y="2963776"/>
            <a:ext cx="1792334" cy="615553"/>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b" anchorCtr="0" forceAA="0" compatLnSpc="1">
            <a:prstTxWarp prst="textNoShape">
              <a:avLst/>
            </a:prstTxWarp>
            <a:spAutoFit/>
          </a:bodyPr>
          <a:lstStyle/>
          <a:p>
            <a:pPr marL="0" marR="0" lvl="0" indent="0" defTabSz="914367" rtl="0" eaLnBrk="1" fontAlgn="auto" latinLnBrk="0" hangingPunct="1">
              <a:lnSpc>
                <a:spcPct val="100000"/>
              </a:lnSpc>
              <a:spcBef>
                <a:spcPts val="0"/>
              </a:spcBef>
              <a:spcAft>
                <a:spcPts val="400"/>
              </a:spcAft>
              <a:buClrTx/>
              <a:buSzTx/>
              <a:buFontTx/>
              <a:buNone/>
              <a:tabLst/>
              <a:defRPr/>
            </a:pPr>
            <a:r>
              <a:rPr kumimoji="0" lang="en-US" sz="2000" i="0" u="none" strike="noStrike" kern="1200" cap="none" spc="0" normalizeH="0" baseline="0" noProof="0">
                <a:ln>
                  <a:noFill/>
                </a:ln>
                <a:solidFill>
                  <a:schemeClr val="accent3">
                    <a:lumMod val="50000"/>
                  </a:schemeClr>
                </a:solidFill>
                <a:effectLst/>
                <a:uLnTx/>
                <a:uFillTx/>
                <a:latin typeface="+mj-lt"/>
                <a:ea typeface="+mn-ea"/>
                <a:cs typeface="+mn-cs"/>
              </a:rPr>
              <a:t>Understand your persona</a:t>
            </a:r>
          </a:p>
        </p:txBody>
      </p:sp>
      <p:sp>
        <p:nvSpPr>
          <p:cNvPr id="12" name="Rectangle 11">
            <a:extLst>
              <a:ext uri="{FF2B5EF4-FFF2-40B4-BE49-F238E27FC236}">
                <a16:creationId xmlns:a16="http://schemas.microsoft.com/office/drawing/2014/main" id="{E944F10F-7099-E155-ABF4-680CE4C691BA}"/>
              </a:ext>
            </a:extLst>
          </p:cNvPr>
          <p:cNvSpPr>
            <a:spLocks/>
          </p:cNvSpPr>
          <p:nvPr/>
        </p:nvSpPr>
        <p:spPr>
          <a:xfrm>
            <a:off x="609600" y="3975782"/>
            <a:ext cx="1792334" cy="984885"/>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1A1A1A"/>
                </a:solidFill>
                <a:effectLst/>
                <a:uLnTx/>
                <a:uFillTx/>
                <a:ea typeface="+mn-ea"/>
                <a:cs typeface="+mn-cs"/>
              </a:rPr>
              <a:t>Tell Microsoft 365 Copilot what team member you need it to play.</a:t>
            </a:r>
          </a:p>
        </p:txBody>
      </p:sp>
      <p:cxnSp>
        <p:nvCxnSpPr>
          <p:cNvPr id="56" name="Straight Connector 55">
            <a:extLst>
              <a:ext uri="{FF2B5EF4-FFF2-40B4-BE49-F238E27FC236}">
                <a16:creationId xmlns:a16="http://schemas.microsoft.com/office/drawing/2014/main" id="{1B7CEA11-74F8-17CC-6908-7D6984710BB8}"/>
              </a:ext>
            </a:extLst>
          </p:cNvPr>
          <p:cNvCxnSpPr>
            <a:cxnSpLocks/>
          </p:cNvCxnSpPr>
          <p:nvPr/>
        </p:nvCxnSpPr>
        <p:spPr>
          <a:xfrm>
            <a:off x="609655" y="3786587"/>
            <a:ext cx="1792224" cy="0"/>
          </a:xfrm>
          <a:prstGeom prst="line">
            <a:avLst/>
          </a:prstGeom>
          <a:ln>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33" name="Rectangle: Rounded Corners 32">
            <a:extLst>
              <a:ext uri="{FF2B5EF4-FFF2-40B4-BE49-F238E27FC236}">
                <a16:creationId xmlns:a16="http://schemas.microsoft.com/office/drawing/2014/main" id="{6D09EC06-5E64-2DA5-4ACD-7EC75DC1DC61}"/>
              </a:ext>
            </a:extLst>
          </p:cNvPr>
          <p:cNvSpPr/>
          <p:nvPr/>
        </p:nvSpPr>
        <p:spPr bwMode="auto">
          <a:xfrm>
            <a:off x="2738485" y="2029010"/>
            <a:ext cx="2124004" cy="4162974"/>
          </a:xfrm>
          <a:prstGeom prst="roundRect">
            <a:avLst>
              <a:gd name="adj" fmla="val 5504"/>
            </a:avLst>
          </a:prstGeom>
          <a:solidFill>
            <a:schemeClr val="bg1"/>
          </a:solidFill>
          <a:ln>
            <a:noFill/>
          </a:ln>
          <a:effectLst>
            <a:outerShdw blurRad="25400" dist="38100" dir="2700000" algn="tl" rotWithShape="0">
              <a:prstClr val="black">
                <a:alpha val="10000"/>
              </a:prstClr>
            </a:outerShdw>
          </a:effectLst>
        </p:spPr>
        <p:txBody>
          <a:bodyPr vert="horz" wrap="none" lIns="0" tIns="0" rIns="0" bIns="45720" rtlCol="0" anchor="ctr">
            <a:noAutofit/>
          </a:bodyPr>
          <a:lstStyle/>
          <a:p>
            <a:pPr algn="ctr" defTabSz="932472" fontAlgn="base">
              <a:spcBef>
                <a:spcPct val="0"/>
              </a:spcBef>
              <a:spcAft>
                <a:spcPct val="0"/>
              </a:spcAft>
            </a:pPr>
            <a:endParaRPr lang="en-IN" sz="2100">
              <a:solidFill>
                <a:schemeClr val="tx1"/>
              </a:solidFill>
              <a:cs typeface="Segoe Sans Display Semibold" pitchFamily="2" charset="0"/>
            </a:endParaRPr>
          </a:p>
        </p:txBody>
      </p:sp>
      <p:sp>
        <p:nvSpPr>
          <p:cNvPr id="35" name="Rectangle: Rounded Corners 34">
            <a:extLst>
              <a:ext uri="{FF2B5EF4-FFF2-40B4-BE49-F238E27FC236}">
                <a16:creationId xmlns:a16="http://schemas.microsoft.com/office/drawing/2014/main" id="{640ED45A-9DCC-9C46-BC89-028736C7B6E7}"/>
              </a:ext>
              <a:ext uri="{C183D7F6-B498-43B3-948B-1728B52AA6E4}">
                <adec:decorative xmlns:adec="http://schemas.microsoft.com/office/drawing/2017/decorative" val="1"/>
              </a:ext>
            </a:extLst>
          </p:cNvPr>
          <p:cNvSpPr/>
          <p:nvPr/>
        </p:nvSpPr>
        <p:spPr bwMode="auto">
          <a:xfrm>
            <a:off x="2920528" y="2189190"/>
            <a:ext cx="498187" cy="491426"/>
          </a:xfrm>
          <a:prstGeom prst="roundRect">
            <a:avLst>
              <a:gd name="adj" fmla="val 15098"/>
            </a:avLst>
          </a:prstGeom>
          <a:solidFill>
            <a:schemeClr val="bg1"/>
          </a:solidFill>
          <a:ln>
            <a:noFill/>
          </a:ln>
          <a:effectLst>
            <a:outerShdw blurRad="25400" dist="38100" dir="2700000" algn="tl" rotWithShape="0">
              <a:prstClr val="black">
                <a:alpha val="10000"/>
              </a:prstClr>
            </a:outerShdw>
          </a:effectLst>
        </p:spPr>
        <p:txBody>
          <a:bodyPr vert="horz" wrap="none" lIns="91440" tIns="45720" rIns="91440" bIns="45720" rtlCol="0" anchor="ctr">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181818"/>
                </a:solidFill>
                <a:effectLst/>
                <a:uLnTx/>
                <a:uFillTx/>
                <a:latin typeface="+mj-lt"/>
                <a:ea typeface="+mn-ea"/>
                <a:cs typeface="Segoe Sans Display Semibold" pitchFamily="2" charset="0"/>
              </a:rPr>
              <a:t>02</a:t>
            </a:r>
          </a:p>
        </p:txBody>
      </p:sp>
      <p:sp>
        <p:nvSpPr>
          <p:cNvPr id="40" name="Rectangle 39">
            <a:extLst>
              <a:ext uri="{FF2B5EF4-FFF2-40B4-BE49-F238E27FC236}">
                <a16:creationId xmlns:a16="http://schemas.microsoft.com/office/drawing/2014/main" id="{882B91EC-C873-615C-21EE-0D48D946289D}"/>
              </a:ext>
            </a:extLst>
          </p:cNvPr>
          <p:cNvSpPr>
            <a:spLocks/>
          </p:cNvSpPr>
          <p:nvPr/>
        </p:nvSpPr>
        <p:spPr>
          <a:xfrm>
            <a:off x="2904320" y="2963776"/>
            <a:ext cx="1792334" cy="615553"/>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b" anchorCtr="0" forceAA="0" compatLnSpc="1">
            <a:prstTxWarp prst="textNoShape">
              <a:avLst/>
            </a:prstTxWarp>
            <a:spAutoFit/>
          </a:bodyPr>
          <a:lstStyle/>
          <a:p>
            <a:pPr marL="0" marR="0" lvl="0" indent="0" defTabSz="914367" rtl="0" eaLnBrk="1" fontAlgn="auto" latinLnBrk="0" hangingPunct="1">
              <a:lnSpc>
                <a:spcPct val="100000"/>
              </a:lnSpc>
              <a:spcBef>
                <a:spcPts val="0"/>
              </a:spcBef>
              <a:spcAft>
                <a:spcPts val="400"/>
              </a:spcAft>
              <a:buClrTx/>
              <a:buSzTx/>
              <a:buFontTx/>
              <a:buNone/>
              <a:tabLst/>
              <a:defRPr/>
            </a:pPr>
            <a:r>
              <a:rPr kumimoji="0" lang="en-US" sz="2000" i="0" u="none" strike="noStrike" kern="1200" cap="none" spc="0" normalizeH="0" baseline="0" noProof="0">
                <a:ln>
                  <a:noFill/>
                </a:ln>
                <a:solidFill>
                  <a:schemeClr val="accent3">
                    <a:lumMod val="50000"/>
                  </a:schemeClr>
                </a:solidFill>
                <a:effectLst/>
                <a:uLnTx/>
                <a:uFillTx/>
                <a:latin typeface="+mj-lt"/>
                <a:ea typeface="+mn-ea"/>
                <a:cs typeface="+mn-cs"/>
              </a:rPr>
              <a:t>Have a clear objective</a:t>
            </a:r>
          </a:p>
        </p:txBody>
      </p:sp>
      <p:sp>
        <p:nvSpPr>
          <p:cNvPr id="41" name="Rectangle 40">
            <a:extLst>
              <a:ext uri="{FF2B5EF4-FFF2-40B4-BE49-F238E27FC236}">
                <a16:creationId xmlns:a16="http://schemas.microsoft.com/office/drawing/2014/main" id="{87F5F6DA-5A6D-0D32-9723-C0BCA0494C56}"/>
              </a:ext>
            </a:extLst>
          </p:cNvPr>
          <p:cNvSpPr>
            <a:spLocks/>
          </p:cNvSpPr>
          <p:nvPr/>
        </p:nvSpPr>
        <p:spPr>
          <a:xfrm>
            <a:off x="2904375" y="3975782"/>
            <a:ext cx="1792224" cy="492443"/>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1A1A1A"/>
                </a:solidFill>
                <a:effectLst/>
                <a:uLnTx/>
                <a:uFillTx/>
                <a:ea typeface="+mn-ea"/>
                <a:cs typeface="+mn-cs"/>
              </a:rPr>
              <a:t>Include the right prompt ingredients.</a:t>
            </a:r>
          </a:p>
        </p:txBody>
      </p:sp>
      <p:cxnSp>
        <p:nvCxnSpPr>
          <p:cNvPr id="42" name="Straight Connector 41">
            <a:extLst>
              <a:ext uri="{FF2B5EF4-FFF2-40B4-BE49-F238E27FC236}">
                <a16:creationId xmlns:a16="http://schemas.microsoft.com/office/drawing/2014/main" id="{F6BD224C-9A40-E814-EE4B-0541F92F7437}"/>
              </a:ext>
            </a:extLst>
          </p:cNvPr>
          <p:cNvCxnSpPr>
            <a:cxnSpLocks/>
          </p:cNvCxnSpPr>
          <p:nvPr/>
        </p:nvCxnSpPr>
        <p:spPr>
          <a:xfrm>
            <a:off x="2904375" y="3786587"/>
            <a:ext cx="1792224" cy="0"/>
          </a:xfrm>
          <a:prstGeom prst="line">
            <a:avLst/>
          </a:prstGeom>
          <a:ln>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44" name="Rectangle: Rounded Corners 43">
            <a:extLst>
              <a:ext uri="{FF2B5EF4-FFF2-40B4-BE49-F238E27FC236}">
                <a16:creationId xmlns:a16="http://schemas.microsoft.com/office/drawing/2014/main" id="{C6D1B6A1-1085-97FB-D4A3-2B35F7575172}"/>
              </a:ext>
            </a:extLst>
          </p:cNvPr>
          <p:cNvSpPr/>
          <p:nvPr/>
        </p:nvSpPr>
        <p:spPr bwMode="auto">
          <a:xfrm>
            <a:off x="5033205" y="2029010"/>
            <a:ext cx="2124004" cy="4162974"/>
          </a:xfrm>
          <a:prstGeom prst="roundRect">
            <a:avLst>
              <a:gd name="adj" fmla="val 5504"/>
            </a:avLst>
          </a:prstGeom>
          <a:solidFill>
            <a:schemeClr val="bg1"/>
          </a:solidFill>
          <a:ln>
            <a:noFill/>
          </a:ln>
          <a:effectLst>
            <a:outerShdw blurRad="25400" dist="38100" dir="2700000" algn="tl" rotWithShape="0">
              <a:prstClr val="black">
                <a:alpha val="10000"/>
              </a:prstClr>
            </a:outerShdw>
          </a:effectLst>
        </p:spPr>
        <p:txBody>
          <a:bodyPr vert="horz" wrap="none" lIns="0" tIns="0" rIns="0" bIns="45720" rtlCol="0" anchor="ctr">
            <a:noAutofit/>
          </a:bodyPr>
          <a:lstStyle/>
          <a:p>
            <a:pPr algn="ctr" defTabSz="932472" fontAlgn="base">
              <a:spcBef>
                <a:spcPct val="0"/>
              </a:spcBef>
              <a:spcAft>
                <a:spcPct val="0"/>
              </a:spcAft>
            </a:pPr>
            <a:endParaRPr lang="en-IN" sz="2100">
              <a:solidFill>
                <a:schemeClr val="tx1"/>
              </a:solidFill>
              <a:cs typeface="Segoe Sans Display Semibold" pitchFamily="2" charset="0"/>
            </a:endParaRPr>
          </a:p>
        </p:txBody>
      </p:sp>
      <p:sp>
        <p:nvSpPr>
          <p:cNvPr id="45" name="Rectangle: Rounded Corners 44">
            <a:extLst>
              <a:ext uri="{FF2B5EF4-FFF2-40B4-BE49-F238E27FC236}">
                <a16:creationId xmlns:a16="http://schemas.microsoft.com/office/drawing/2014/main" id="{8B230436-889C-46AA-F7D3-548AE4952A8B}"/>
              </a:ext>
              <a:ext uri="{C183D7F6-B498-43B3-948B-1728B52AA6E4}">
                <adec:decorative xmlns:adec="http://schemas.microsoft.com/office/drawing/2017/decorative" val="1"/>
              </a:ext>
            </a:extLst>
          </p:cNvPr>
          <p:cNvSpPr/>
          <p:nvPr/>
        </p:nvSpPr>
        <p:spPr bwMode="auto">
          <a:xfrm>
            <a:off x="5215248" y="2189190"/>
            <a:ext cx="498187" cy="491426"/>
          </a:xfrm>
          <a:prstGeom prst="roundRect">
            <a:avLst>
              <a:gd name="adj" fmla="val 15098"/>
            </a:avLst>
          </a:prstGeom>
          <a:solidFill>
            <a:schemeClr val="bg1"/>
          </a:solidFill>
          <a:ln>
            <a:noFill/>
          </a:ln>
          <a:effectLst>
            <a:outerShdw blurRad="25400" dist="38100" dir="2700000" algn="tl" rotWithShape="0">
              <a:prstClr val="black">
                <a:alpha val="10000"/>
              </a:prstClr>
            </a:outerShdw>
          </a:effectLst>
        </p:spPr>
        <p:txBody>
          <a:bodyPr vert="horz" wrap="none" lIns="91440" tIns="45720" rIns="91440" bIns="45720" rtlCol="0" anchor="ctr">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181818"/>
                </a:solidFill>
                <a:effectLst/>
                <a:uLnTx/>
                <a:uFillTx/>
                <a:latin typeface="+mj-lt"/>
                <a:ea typeface="+mn-ea"/>
                <a:cs typeface="Segoe Sans Display Semibold" pitchFamily="2" charset="0"/>
              </a:rPr>
              <a:t>03</a:t>
            </a:r>
          </a:p>
        </p:txBody>
      </p:sp>
      <p:sp>
        <p:nvSpPr>
          <p:cNvPr id="46" name="Rectangle 45">
            <a:extLst>
              <a:ext uri="{FF2B5EF4-FFF2-40B4-BE49-F238E27FC236}">
                <a16:creationId xmlns:a16="http://schemas.microsoft.com/office/drawing/2014/main" id="{DAC59AAA-B10B-AC24-A4D0-15BADECD8462}"/>
              </a:ext>
            </a:extLst>
          </p:cNvPr>
          <p:cNvSpPr>
            <a:spLocks/>
          </p:cNvSpPr>
          <p:nvPr/>
        </p:nvSpPr>
        <p:spPr>
          <a:xfrm>
            <a:off x="5199040" y="2963776"/>
            <a:ext cx="1792334" cy="615553"/>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b" anchorCtr="0" forceAA="0" compatLnSpc="1">
            <a:prstTxWarp prst="textNoShape">
              <a:avLst/>
            </a:prstTxWarp>
            <a:spAutoFit/>
          </a:bodyPr>
          <a:lstStyle/>
          <a:p>
            <a:pPr marL="0" marR="0" lvl="0" indent="0" defTabSz="914367" rtl="0" eaLnBrk="1" fontAlgn="auto" latinLnBrk="0" hangingPunct="1">
              <a:lnSpc>
                <a:spcPct val="100000"/>
              </a:lnSpc>
              <a:spcBef>
                <a:spcPts val="0"/>
              </a:spcBef>
              <a:spcAft>
                <a:spcPts val="400"/>
              </a:spcAft>
              <a:buClrTx/>
              <a:buSzTx/>
              <a:buFontTx/>
              <a:buNone/>
              <a:tabLst/>
              <a:defRPr/>
            </a:pPr>
            <a:r>
              <a:rPr kumimoji="0" lang="en-US" sz="2000" i="0" u="none" strike="noStrike" kern="1200" cap="none" spc="0" normalizeH="0" baseline="0" noProof="0">
                <a:ln>
                  <a:noFill/>
                </a:ln>
                <a:solidFill>
                  <a:schemeClr val="accent3">
                    <a:lumMod val="50000"/>
                  </a:schemeClr>
                </a:solidFill>
                <a:effectLst/>
                <a:uLnTx/>
                <a:uFillTx/>
                <a:latin typeface="+mj-lt"/>
                <a:ea typeface="+mn-ea"/>
                <a:cs typeface="+mn-cs"/>
              </a:rPr>
              <a:t>Know your audience</a:t>
            </a:r>
          </a:p>
        </p:txBody>
      </p:sp>
      <p:sp>
        <p:nvSpPr>
          <p:cNvPr id="47" name="Rectangle 46">
            <a:extLst>
              <a:ext uri="{FF2B5EF4-FFF2-40B4-BE49-F238E27FC236}">
                <a16:creationId xmlns:a16="http://schemas.microsoft.com/office/drawing/2014/main" id="{E5FF08FA-975A-F7A4-72A2-795A991AB99F}"/>
              </a:ext>
            </a:extLst>
          </p:cNvPr>
          <p:cNvSpPr>
            <a:spLocks/>
          </p:cNvSpPr>
          <p:nvPr/>
        </p:nvSpPr>
        <p:spPr>
          <a:xfrm>
            <a:off x="5199040" y="3975782"/>
            <a:ext cx="1792334" cy="984885"/>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1A1A1A"/>
                </a:solidFill>
                <a:effectLst/>
                <a:uLnTx/>
                <a:uFillTx/>
                <a:ea typeface="+mn-ea"/>
                <a:cs typeface="+mn-cs"/>
              </a:rPr>
              <a:t>Different audiences have different needs and expectations.</a:t>
            </a:r>
          </a:p>
        </p:txBody>
      </p:sp>
      <p:cxnSp>
        <p:nvCxnSpPr>
          <p:cNvPr id="48" name="Straight Connector 47">
            <a:extLst>
              <a:ext uri="{FF2B5EF4-FFF2-40B4-BE49-F238E27FC236}">
                <a16:creationId xmlns:a16="http://schemas.microsoft.com/office/drawing/2014/main" id="{8AE22431-0801-4A66-66AC-89613501EBF7}"/>
              </a:ext>
            </a:extLst>
          </p:cNvPr>
          <p:cNvCxnSpPr>
            <a:cxnSpLocks/>
          </p:cNvCxnSpPr>
          <p:nvPr/>
        </p:nvCxnSpPr>
        <p:spPr>
          <a:xfrm>
            <a:off x="5199095" y="3786587"/>
            <a:ext cx="1792224" cy="0"/>
          </a:xfrm>
          <a:prstGeom prst="line">
            <a:avLst/>
          </a:prstGeom>
          <a:ln>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50" name="Rectangle: Rounded Corners 49">
            <a:extLst>
              <a:ext uri="{FF2B5EF4-FFF2-40B4-BE49-F238E27FC236}">
                <a16:creationId xmlns:a16="http://schemas.microsoft.com/office/drawing/2014/main" id="{D8F0898D-DAC1-277E-FEEE-C1DBD02E0EEB}"/>
              </a:ext>
            </a:extLst>
          </p:cNvPr>
          <p:cNvSpPr/>
          <p:nvPr/>
        </p:nvSpPr>
        <p:spPr bwMode="auto">
          <a:xfrm>
            <a:off x="7327925" y="2029010"/>
            <a:ext cx="2124004" cy="4162974"/>
          </a:xfrm>
          <a:prstGeom prst="roundRect">
            <a:avLst>
              <a:gd name="adj" fmla="val 5504"/>
            </a:avLst>
          </a:prstGeom>
          <a:solidFill>
            <a:schemeClr val="bg1"/>
          </a:solidFill>
          <a:ln>
            <a:noFill/>
          </a:ln>
          <a:effectLst>
            <a:outerShdw blurRad="25400" dist="38100" dir="2700000" algn="tl" rotWithShape="0">
              <a:prstClr val="black">
                <a:alpha val="10000"/>
              </a:prstClr>
            </a:outerShdw>
          </a:effectLst>
        </p:spPr>
        <p:txBody>
          <a:bodyPr vert="horz" wrap="none" lIns="0" tIns="0" rIns="0" bIns="45720" rtlCol="0" anchor="ctr">
            <a:noAutofit/>
          </a:bodyPr>
          <a:lstStyle/>
          <a:p>
            <a:pPr algn="ctr" defTabSz="932472" fontAlgn="base">
              <a:spcBef>
                <a:spcPct val="0"/>
              </a:spcBef>
              <a:spcAft>
                <a:spcPct val="0"/>
              </a:spcAft>
            </a:pPr>
            <a:endParaRPr lang="en-IN" sz="2100">
              <a:solidFill>
                <a:schemeClr val="tx1"/>
              </a:solidFill>
              <a:cs typeface="Segoe Sans Display Semibold" pitchFamily="2" charset="0"/>
            </a:endParaRPr>
          </a:p>
        </p:txBody>
      </p:sp>
      <p:sp>
        <p:nvSpPr>
          <p:cNvPr id="51" name="Rectangle: Rounded Corners 50">
            <a:extLst>
              <a:ext uri="{FF2B5EF4-FFF2-40B4-BE49-F238E27FC236}">
                <a16:creationId xmlns:a16="http://schemas.microsoft.com/office/drawing/2014/main" id="{C6AB9862-5F03-FC3F-C5C8-379F08B8977B}"/>
              </a:ext>
              <a:ext uri="{C183D7F6-B498-43B3-948B-1728B52AA6E4}">
                <adec:decorative xmlns:adec="http://schemas.microsoft.com/office/drawing/2017/decorative" val="1"/>
              </a:ext>
            </a:extLst>
          </p:cNvPr>
          <p:cNvSpPr/>
          <p:nvPr/>
        </p:nvSpPr>
        <p:spPr bwMode="auto">
          <a:xfrm>
            <a:off x="7509968" y="2189190"/>
            <a:ext cx="498187" cy="491426"/>
          </a:xfrm>
          <a:prstGeom prst="roundRect">
            <a:avLst>
              <a:gd name="adj" fmla="val 15098"/>
            </a:avLst>
          </a:prstGeom>
          <a:solidFill>
            <a:schemeClr val="bg1"/>
          </a:solidFill>
          <a:ln>
            <a:noFill/>
          </a:ln>
          <a:effectLst>
            <a:outerShdw blurRad="25400" dist="38100" dir="2700000" algn="tl" rotWithShape="0">
              <a:prstClr val="black">
                <a:alpha val="10000"/>
              </a:prstClr>
            </a:outerShdw>
          </a:effectLst>
        </p:spPr>
        <p:txBody>
          <a:bodyPr vert="horz" wrap="none" lIns="91440" tIns="45720" rIns="91440" bIns="45720" rtlCol="0" anchor="ctr">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181818"/>
                </a:solidFill>
                <a:effectLst/>
                <a:uLnTx/>
                <a:uFillTx/>
                <a:latin typeface="+mj-lt"/>
                <a:ea typeface="+mn-ea"/>
                <a:cs typeface="Segoe Sans Display Semibold" pitchFamily="2" charset="0"/>
              </a:rPr>
              <a:t>04</a:t>
            </a:r>
          </a:p>
        </p:txBody>
      </p:sp>
      <p:sp>
        <p:nvSpPr>
          <p:cNvPr id="52" name="Rectangle 51">
            <a:extLst>
              <a:ext uri="{FF2B5EF4-FFF2-40B4-BE49-F238E27FC236}">
                <a16:creationId xmlns:a16="http://schemas.microsoft.com/office/drawing/2014/main" id="{39BBAAD4-5BCA-9F97-3FF7-76FFCA6F6B51}"/>
              </a:ext>
            </a:extLst>
          </p:cNvPr>
          <p:cNvSpPr>
            <a:spLocks/>
          </p:cNvSpPr>
          <p:nvPr/>
        </p:nvSpPr>
        <p:spPr>
          <a:xfrm>
            <a:off x="7493760" y="2963776"/>
            <a:ext cx="1792334" cy="615553"/>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b" anchorCtr="0" forceAA="0" compatLnSpc="1">
            <a:prstTxWarp prst="textNoShape">
              <a:avLst/>
            </a:prstTxWarp>
            <a:spAutoFit/>
          </a:bodyPr>
          <a:lstStyle/>
          <a:p>
            <a:pPr marL="0" marR="0" lvl="0" indent="0" defTabSz="914367" rtl="0" eaLnBrk="1" fontAlgn="auto" latinLnBrk="0" hangingPunct="1">
              <a:lnSpc>
                <a:spcPct val="100000"/>
              </a:lnSpc>
              <a:spcBef>
                <a:spcPts val="0"/>
              </a:spcBef>
              <a:spcAft>
                <a:spcPts val="400"/>
              </a:spcAft>
              <a:buClrTx/>
              <a:buSzTx/>
              <a:buFontTx/>
              <a:buNone/>
              <a:tabLst/>
              <a:defRPr/>
            </a:pPr>
            <a:r>
              <a:rPr kumimoji="0" lang="en-US" sz="2000" i="0" u="none" strike="noStrike" kern="1200" cap="none" spc="0" normalizeH="0" baseline="0" noProof="0">
                <a:ln>
                  <a:noFill/>
                </a:ln>
                <a:solidFill>
                  <a:schemeClr val="accent3">
                    <a:lumMod val="50000"/>
                  </a:schemeClr>
                </a:solidFill>
                <a:effectLst/>
                <a:uLnTx/>
                <a:uFillTx/>
                <a:latin typeface="+mj-lt"/>
                <a:ea typeface="+mn-ea"/>
                <a:cs typeface="+mn-cs"/>
              </a:rPr>
              <a:t>Create parameters</a:t>
            </a:r>
          </a:p>
        </p:txBody>
      </p:sp>
      <p:sp>
        <p:nvSpPr>
          <p:cNvPr id="53" name="Rectangle 52">
            <a:extLst>
              <a:ext uri="{FF2B5EF4-FFF2-40B4-BE49-F238E27FC236}">
                <a16:creationId xmlns:a16="http://schemas.microsoft.com/office/drawing/2014/main" id="{1D13778B-706B-6338-E3C3-42218F4FE21B}"/>
              </a:ext>
            </a:extLst>
          </p:cNvPr>
          <p:cNvSpPr>
            <a:spLocks/>
          </p:cNvSpPr>
          <p:nvPr/>
        </p:nvSpPr>
        <p:spPr>
          <a:xfrm>
            <a:off x="7493760" y="3975782"/>
            <a:ext cx="1792334" cy="984885"/>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1A1A1A"/>
                </a:solidFill>
                <a:effectLst/>
                <a:uLnTx/>
                <a:uFillTx/>
                <a:ea typeface="+mn-ea"/>
                <a:cs typeface="+mn-cs"/>
              </a:rPr>
              <a:t>Keep the conversation going and follow up with what you need.</a:t>
            </a:r>
          </a:p>
        </p:txBody>
      </p:sp>
      <p:cxnSp>
        <p:nvCxnSpPr>
          <p:cNvPr id="54" name="Straight Connector 53">
            <a:extLst>
              <a:ext uri="{FF2B5EF4-FFF2-40B4-BE49-F238E27FC236}">
                <a16:creationId xmlns:a16="http://schemas.microsoft.com/office/drawing/2014/main" id="{7BD0CC67-9FCF-A1DB-9D43-342AD336889F}"/>
              </a:ext>
            </a:extLst>
          </p:cNvPr>
          <p:cNvCxnSpPr>
            <a:cxnSpLocks/>
          </p:cNvCxnSpPr>
          <p:nvPr/>
        </p:nvCxnSpPr>
        <p:spPr>
          <a:xfrm>
            <a:off x="7493815" y="3786587"/>
            <a:ext cx="1792224" cy="0"/>
          </a:xfrm>
          <a:prstGeom prst="line">
            <a:avLst/>
          </a:prstGeom>
          <a:ln>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1" name="Rectangle: Rounded Corners 60">
            <a:extLst>
              <a:ext uri="{FF2B5EF4-FFF2-40B4-BE49-F238E27FC236}">
                <a16:creationId xmlns:a16="http://schemas.microsoft.com/office/drawing/2014/main" id="{EC4D3261-9ABF-819E-21B4-31C3B0836DF0}"/>
              </a:ext>
            </a:extLst>
          </p:cNvPr>
          <p:cNvSpPr/>
          <p:nvPr/>
        </p:nvSpPr>
        <p:spPr bwMode="auto">
          <a:xfrm>
            <a:off x="9622645" y="2029010"/>
            <a:ext cx="2124004" cy="4162974"/>
          </a:xfrm>
          <a:prstGeom prst="roundRect">
            <a:avLst>
              <a:gd name="adj" fmla="val 5504"/>
            </a:avLst>
          </a:prstGeom>
          <a:solidFill>
            <a:schemeClr val="bg1"/>
          </a:solidFill>
          <a:ln>
            <a:noFill/>
          </a:ln>
          <a:effectLst>
            <a:outerShdw blurRad="25400" dist="38100" dir="2700000" algn="tl" rotWithShape="0">
              <a:prstClr val="black">
                <a:alpha val="10000"/>
              </a:prstClr>
            </a:outerShdw>
          </a:effectLst>
        </p:spPr>
        <p:txBody>
          <a:bodyPr vert="horz" wrap="none" lIns="0" tIns="0" rIns="0" bIns="45720" rtlCol="0" anchor="ctr">
            <a:noAutofit/>
          </a:bodyPr>
          <a:lstStyle/>
          <a:p>
            <a:pPr algn="ctr" defTabSz="932472" fontAlgn="base">
              <a:spcBef>
                <a:spcPct val="0"/>
              </a:spcBef>
              <a:spcAft>
                <a:spcPct val="0"/>
              </a:spcAft>
            </a:pPr>
            <a:endParaRPr lang="en-IN" sz="2100">
              <a:solidFill>
                <a:schemeClr val="tx1"/>
              </a:solidFill>
              <a:cs typeface="Segoe Sans Display Semibold" pitchFamily="2" charset="0"/>
            </a:endParaRPr>
          </a:p>
        </p:txBody>
      </p:sp>
      <p:sp>
        <p:nvSpPr>
          <p:cNvPr id="62" name="Rectangle: Rounded Corners 61">
            <a:extLst>
              <a:ext uri="{FF2B5EF4-FFF2-40B4-BE49-F238E27FC236}">
                <a16:creationId xmlns:a16="http://schemas.microsoft.com/office/drawing/2014/main" id="{889CA4C4-7E8B-1472-77BD-0AD0C94B7B7A}"/>
              </a:ext>
              <a:ext uri="{C183D7F6-B498-43B3-948B-1728B52AA6E4}">
                <adec:decorative xmlns:adec="http://schemas.microsoft.com/office/drawing/2017/decorative" val="1"/>
              </a:ext>
            </a:extLst>
          </p:cNvPr>
          <p:cNvSpPr/>
          <p:nvPr/>
        </p:nvSpPr>
        <p:spPr bwMode="auto">
          <a:xfrm>
            <a:off x="9804688" y="2189190"/>
            <a:ext cx="498187" cy="491426"/>
          </a:xfrm>
          <a:prstGeom prst="roundRect">
            <a:avLst>
              <a:gd name="adj" fmla="val 15098"/>
            </a:avLst>
          </a:prstGeom>
          <a:solidFill>
            <a:schemeClr val="bg1"/>
          </a:solidFill>
          <a:ln>
            <a:noFill/>
          </a:ln>
          <a:effectLst>
            <a:outerShdw blurRad="25400" dist="38100" dir="2700000" algn="tl" rotWithShape="0">
              <a:prstClr val="black">
                <a:alpha val="10000"/>
              </a:prstClr>
            </a:outerShdw>
          </a:effectLst>
        </p:spPr>
        <p:txBody>
          <a:bodyPr vert="horz" wrap="none" lIns="91440" tIns="45720" rIns="91440" bIns="45720" rtlCol="0" anchor="ctr">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181818"/>
                </a:solidFill>
                <a:effectLst/>
                <a:uLnTx/>
                <a:uFillTx/>
                <a:latin typeface="+mj-lt"/>
                <a:ea typeface="+mn-ea"/>
                <a:cs typeface="Segoe Sans Display Semibold" pitchFamily="2" charset="0"/>
              </a:rPr>
              <a:t>05</a:t>
            </a:r>
          </a:p>
        </p:txBody>
      </p:sp>
      <p:sp>
        <p:nvSpPr>
          <p:cNvPr id="63" name="Rectangle 62">
            <a:extLst>
              <a:ext uri="{FF2B5EF4-FFF2-40B4-BE49-F238E27FC236}">
                <a16:creationId xmlns:a16="http://schemas.microsoft.com/office/drawing/2014/main" id="{F93F3734-02C2-1F60-4B58-741D9371546F}"/>
              </a:ext>
            </a:extLst>
          </p:cNvPr>
          <p:cNvSpPr>
            <a:spLocks/>
          </p:cNvSpPr>
          <p:nvPr/>
        </p:nvSpPr>
        <p:spPr>
          <a:xfrm>
            <a:off x="9788480" y="3271552"/>
            <a:ext cx="1792334" cy="30777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b" anchorCtr="0" forceAA="0" compatLnSpc="1">
            <a:prstTxWarp prst="textNoShape">
              <a:avLst/>
            </a:prstTxWarp>
            <a:spAutoFit/>
          </a:bodyPr>
          <a:lstStyle/>
          <a:p>
            <a:pPr marL="0" marR="0" lvl="0" indent="0" defTabSz="914367" rtl="0" eaLnBrk="1" fontAlgn="auto" latinLnBrk="0" hangingPunct="1">
              <a:lnSpc>
                <a:spcPct val="100000"/>
              </a:lnSpc>
              <a:spcBef>
                <a:spcPts val="0"/>
              </a:spcBef>
              <a:spcAft>
                <a:spcPts val="400"/>
              </a:spcAft>
              <a:buClrTx/>
              <a:buSzTx/>
              <a:buFontTx/>
              <a:buNone/>
              <a:tabLst/>
              <a:defRPr/>
            </a:pPr>
            <a:r>
              <a:rPr kumimoji="0" lang="en-US" sz="2000" i="0" u="none" strike="noStrike" kern="1200" cap="none" spc="0" normalizeH="0" baseline="0" noProof="0">
                <a:ln>
                  <a:noFill/>
                </a:ln>
                <a:solidFill>
                  <a:schemeClr val="accent3">
                    <a:lumMod val="50000"/>
                  </a:schemeClr>
                </a:solidFill>
                <a:effectLst/>
                <a:uLnTx/>
                <a:uFillTx/>
                <a:latin typeface="+mj-lt"/>
                <a:ea typeface="+mn-ea"/>
                <a:cs typeface="+mn-cs"/>
              </a:rPr>
              <a:t>Add context</a:t>
            </a:r>
          </a:p>
        </p:txBody>
      </p:sp>
      <p:sp>
        <p:nvSpPr>
          <p:cNvPr id="64" name="Rectangle 63">
            <a:extLst>
              <a:ext uri="{FF2B5EF4-FFF2-40B4-BE49-F238E27FC236}">
                <a16:creationId xmlns:a16="http://schemas.microsoft.com/office/drawing/2014/main" id="{6CAF86CF-352E-C1DD-DC52-CD883CE7A3CE}"/>
              </a:ext>
            </a:extLst>
          </p:cNvPr>
          <p:cNvSpPr>
            <a:spLocks/>
          </p:cNvSpPr>
          <p:nvPr/>
        </p:nvSpPr>
        <p:spPr>
          <a:xfrm>
            <a:off x="9788480" y="3975782"/>
            <a:ext cx="1792334" cy="984885"/>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1A1A1A"/>
                </a:solidFill>
                <a:effectLst/>
                <a:uLnTx/>
                <a:uFillTx/>
                <a:ea typeface="+mn-ea"/>
                <a:cs typeface="+mn-cs"/>
              </a:rPr>
              <a:t>Be as specific as possible and add as much information as you can.</a:t>
            </a:r>
          </a:p>
        </p:txBody>
      </p:sp>
      <p:cxnSp>
        <p:nvCxnSpPr>
          <p:cNvPr id="65" name="Straight Connector 64">
            <a:extLst>
              <a:ext uri="{FF2B5EF4-FFF2-40B4-BE49-F238E27FC236}">
                <a16:creationId xmlns:a16="http://schemas.microsoft.com/office/drawing/2014/main" id="{53B42B02-0CC3-889C-685F-45CC8D6C4BA1}"/>
              </a:ext>
            </a:extLst>
          </p:cNvPr>
          <p:cNvCxnSpPr>
            <a:cxnSpLocks/>
          </p:cNvCxnSpPr>
          <p:nvPr/>
        </p:nvCxnSpPr>
        <p:spPr>
          <a:xfrm>
            <a:off x="9788535" y="3786587"/>
            <a:ext cx="1792224" cy="0"/>
          </a:xfrm>
          <a:prstGeom prst="line">
            <a:avLst/>
          </a:prstGeom>
          <a:ln>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4" name="Text Placeholder 2">
            <a:extLst>
              <a:ext uri="{FF2B5EF4-FFF2-40B4-BE49-F238E27FC236}">
                <a16:creationId xmlns:a16="http://schemas.microsoft.com/office/drawing/2014/main" id="{637E806D-F133-9FCD-FCA4-8B65E48759BD}"/>
              </a:ext>
            </a:extLst>
          </p:cNvPr>
          <p:cNvSpPr txBox="1">
            <a:spLocks/>
          </p:cNvSpPr>
          <p:nvPr/>
        </p:nvSpPr>
        <p:spPr>
          <a:xfrm>
            <a:off x="274318" y="1103061"/>
            <a:ext cx="11643043" cy="276999"/>
          </a:xfrm>
          <a:prstGeom prst="rect">
            <a:avLst/>
          </a:prstGeom>
        </p:spPr>
        <p:txBody>
          <a:bodyPr wrap="square" lIns="0" tIns="0" rIns="0" bIns="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1800" b="0" i="0" u="none" strike="noStrike" kern="1200" cap="none" spc="0" normalizeH="0" baseline="0" noProof="0">
                <a:ln>
                  <a:noFill/>
                </a:ln>
                <a:effectLst/>
                <a:uLnTx/>
                <a:uFillTx/>
                <a:ea typeface="+mn-ea"/>
                <a:cs typeface="Segoe Sans Display" pitchFamily="2" charset="0"/>
              </a:rPr>
              <a:t>Use these tips for prompting Copilot anywhere</a:t>
            </a:r>
          </a:p>
        </p:txBody>
      </p:sp>
    </p:spTree>
    <p:extLst>
      <p:ext uri="{BB962C8B-B14F-4D97-AF65-F5344CB8AC3E}">
        <p14:creationId xmlns:p14="http://schemas.microsoft.com/office/powerpoint/2010/main" val="26107664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E5B7D10E-42A7-E6FB-19B6-3394157E8AF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277813" y="1856011"/>
            <a:ext cx="11639550" cy="4622799"/>
          </a:xfrm>
          <a:custGeom>
            <a:avLst/>
            <a:gdLst>
              <a:gd name="csX0" fmla="*/ 189246 w 11017250"/>
              <a:gd name="csY0" fmla="*/ 0 h 4656656"/>
              <a:gd name="csX1" fmla="*/ 10828004 w 11017250"/>
              <a:gd name="csY1" fmla="*/ 0 h 4656656"/>
              <a:gd name="csX2" fmla="*/ 11017250 w 11017250"/>
              <a:gd name="csY2" fmla="*/ 189246 h 4656656"/>
              <a:gd name="csX3" fmla="*/ 11017250 w 11017250"/>
              <a:gd name="csY3" fmla="*/ 4467410 h 4656656"/>
              <a:gd name="csX4" fmla="*/ 10828004 w 11017250"/>
              <a:gd name="csY4" fmla="*/ 4656656 h 4656656"/>
              <a:gd name="csX5" fmla="*/ 189246 w 11017250"/>
              <a:gd name="csY5" fmla="*/ 4656656 h 4656656"/>
              <a:gd name="csX6" fmla="*/ 0 w 11017250"/>
              <a:gd name="csY6" fmla="*/ 4467410 h 4656656"/>
              <a:gd name="csX7" fmla="*/ 0 w 11017250"/>
              <a:gd name="csY7" fmla="*/ 189246 h 4656656"/>
              <a:gd name="csX8" fmla="*/ 189246 w 11017250"/>
              <a:gd name="csY8" fmla="*/ 0 h 46566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1017250" h="4656656">
                <a:moveTo>
                  <a:pt x="189246" y="0"/>
                </a:moveTo>
                <a:lnTo>
                  <a:pt x="10828004" y="0"/>
                </a:lnTo>
                <a:cubicBezTo>
                  <a:pt x="10932522" y="0"/>
                  <a:pt x="11017250" y="84728"/>
                  <a:pt x="11017250" y="189246"/>
                </a:cubicBezTo>
                <a:lnTo>
                  <a:pt x="11017250" y="4467410"/>
                </a:lnTo>
                <a:cubicBezTo>
                  <a:pt x="11017250" y="4571928"/>
                  <a:pt x="10932522" y="4656656"/>
                  <a:pt x="10828004" y="4656656"/>
                </a:cubicBezTo>
                <a:lnTo>
                  <a:pt x="189246" y="4656656"/>
                </a:lnTo>
                <a:cubicBezTo>
                  <a:pt x="84728" y="4656656"/>
                  <a:pt x="0" y="4571928"/>
                  <a:pt x="0" y="4467410"/>
                </a:cubicBezTo>
                <a:lnTo>
                  <a:pt x="0" y="189246"/>
                </a:lnTo>
                <a:cubicBezTo>
                  <a:pt x="0" y="84728"/>
                  <a:pt x="84728" y="0"/>
                  <a:pt x="189246" y="0"/>
                </a:cubicBezTo>
                <a:close/>
              </a:path>
            </a:pathLst>
          </a:custGeom>
        </p:spPr>
      </p:pic>
      <p:sp>
        <p:nvSpPr>
          <p:cNvPr id="18" name="Rounded Rectangle 15">
            <a:extLst>
              <a:ext uri="{FF2B5EF4-FFF2-40B4-BE49-F238E27FC236}">
                <a16:creationId xmlns:a16="http://schemas.microsoft.com/office/drawing/2014/main" id="{8311D4B4-FF6B-124D-82DF-55F535ACAEAE}"/>
              </a:ext>
              <a:ext uri="{C183D7F6-B498-43B3-948B-1728B52AA6E4}">
                <adec:decorative xmlns:adec="http://schemas.microsoft.com/office/drawing/2017/decorative" val="1"/>
              </a:ext>
            </a:extLst>
          </p:cNvPr>
          <p:cNvSpPr>
            <a:spLocks/>
          </p:cNvSpPr>
          <p:nvPr/>
        </p:nvSpPr>
        <p:spPr>
          <a:xfrm>
            <a:off x="1317936" y="3215364"/>
            <a:ext cx="9467006" cy="1889762"/>
          </a:xfrm>
          <a:prstGeom prst="roundRect">
            <a:avLst>
              <a:gd name="adj" fmla="val 7542"/>
            </a:avLst>
          </a:prstGeom>
          <a:solidFill>
            <a:schemeClr val="bg1"/>
          </a:solidFill>
          <a:ln>
            <a:noFill/>
          </a:ln>
          <a:effectLst>
            <a:outerShdw blurRad="25400" dist="38100" dir="2700000" algn="tl" rotWithShape="0">
              <a:prstClr val="black">
                <a:alpha val="10000"/>
              </a:prstClr>
            </a:outerShdw>
          </a:effectLst>
        </p:spPr>
        <p:txBody>
          <a:bodyPr vert="horz" wrap="none" lIns="0" tIns="0" rIns="0" bIns="0" rtlCol="0" anchor="ctr">
            <a:noAutofit/>
          </a:bodyPr>
          <a:lstStyle/>
          <a:p>
            <a:pPr algn="ctr" defTabSz="932472" fontAlgn="base">
              <a:spcBef>
                <a:spcPct val="0"/>
              </a:spcBef>
              <a:spcAft>
                <a:spcPct val="0"/>
              </a:spcAft>
            </a:pPr>
            <a:endParaRPr lang="en-US" sz="2400">
              <a:solidFill>
                <a:schemeClr val="tx1"/>
              </a:solidFill>
              <a:cs typeface="Segoe Sans Display Semibold" pitchFamily="2" charset="0"/>
            </a:endParaRPr>
          </a:p>
        </p:txBody>
      </p:sp>
      <p:sp>
        <p:nvSpPr>
          <p:cNvPr id="19" name="TextBox 18">
            <a:extLst>
              <a:ext uri="{FF2B5EF4-FFF2-40B4-BE49-F238E27FC236}">
                <a16:creationId xmlns:a16="http://schemas.microsoft.com/office/drawing/2014/main" id="{5B5747F0-B81D-F527-40E4-3A12A67A508D}"/>
              </a:ext>
              <a:ext uri="{C183D7F6-B498-43B3-948B-1728B52AA6E4}">
                <adec:decorative xmlns:adec="http://schemas.microsoft.com/office/drawing/2017/decorative" val="1"/>
              </a:ext>
            </a:extLst>
          </p:cNvPr>
          <p:cNvSpPr txBox="1">
            <a:spLocks/>
          </p:cNvSpPr>
          <p:nvPr/>
        </p:nvSpPr>
        <p:spPr>
          <a:xfrm>
            <a:off x="1528201" y="3375415"/>
            <a:ext cx="9319958" cy="1569660"/>
          </a:xfrm>
          <a:prstGeom prst="rect">
            <a:avLst/>
          </a:prstGeom>
          <a:noFill/>
        </p:spPr>
        <p:txBody>
          <a:bodyPr wrap="square" lIns="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i="0" u="none" strike="noStrike" kern="1200" cap="none" normalizeH="0" baseline="0" noProof="0">
                <a:ln>
                  <a:noFill/>
                </a:ln>
                <a:solidFill>
                  <a:srgbClr val="0055D4"/>
                </a:solidFill>
                <a:effectLst/>
                <a:uLnTx/>
                <a:uFillTx/>
                <a:cs typeface="Segoe UI Semibold"/>
              </a:rPr>
              <a:t>Generate 3–5 bullet points </a:t>
            </a:r>
            <a:r>
              <a:rPr kumimoji="0" lang="en-US" sz="2400" i="0" u="none" strike="noStrike" kern="1200" cap="none" normalizeH="0" baseline="0" noProof="0">
                <a:ln>
                  <a:noFill/>
                </a:ln>
                <a:solidFill>
                  <a:srgbClr val="FF5900"/>
                </a:solidFill>
                <a:effectLst/>
                <a:uLnTx/>
                <a:uFillTx/>
                <a:cs typeface="Segoe UI Semibold"/>
              </a:rPr>
              <a:t>to prepare me for a meeting with my team based on the latest Engage </a:t>
            </a:r>
            <a:r>
              <a:rPr lang="en-US" sz="2400">
                <a:solidFill>
                  <a:srgbClr val="FF5900"/>
                </a:solidFill>
                <a:cs typeface="Segoe UI Semibold"/>
              </a:rPr>
              <a:t>’Project X’ updates</a:t>
            </a:r>
            <a:r>
              <a:rPr kumimoji="0" lang="en-US" sz="2400" i="0" u="none" strike="noStrike" kern="1200" cap="none" normalizeH="0" baseline="0" noProof="0">
                <a:ln>
                  <a:noFill/>
                </a:ln>
                <a:solidFill>
                  <a:srgbClr val="FF5900"/>
                </a:solidFill>
                <a:effectLst/>
                <a:uLnTx/>
                <a:uFillTx/>
                <a:cs typeface="Segoe UI Semibold"/>
              </a:rPr>
              <a:t>. </a:t>
            </a:r>
            <a:r>
              <a:rPr kumimoji="0" lang="en-US" sz="2400" i="0" u="none" strike="noStrike" kern="1200" cap="none" normalizeH="0" baseline="0" noProof="0">
                <a:ln>
                  <a:noFill/>
                </a:ln>
                <a:solidFill>
                  <a:srgbClr val="DE48FF"/>
                </a:solidFill>
                <a:effectLst/>
                <a:uLnTx/>
                <a:uFillTx/>
                <a:cs typeface="Segoe UI Semibold"/>
              </a:rPr>
              <a:t>Focus on our Project community over the last month. </a:t>
            </a:r>
            <a:r>
              <a:rPr kumimoji="0" lang="en-US" sz="2400" i="0" u="none" strike="noStrike" kern="1200" cap="none" normalizeH="0" baseline="0" noProof="0">
                <a:ln>
                  <a:noFill/>
                </a:ln>
                <a:solidFill>
                  <a:srgbClr val="9543FF"/>
                </a:solidFill>
                <a:effectLst/>
                <a:uLnTx/>
                <a:uFillTx/>
                <a:cs typeface="Segoe UI Semibold"/>
              </a:rPr>
              <a:t>Please use simple language so I can get up to speed quickly.</a:t>
            </a:r>
          </a:p>
        </p:txBody>
      </p:sp>
      <p:sp>
        <p:nvSpPr>
          <p:cNvPr id="66" name="TextBox 65">
            <a:extLst>
              <a:ext uri="{FF2B5EF4-FFF2-40B4-BE49-F238E27FC236}">
                <a16:creationId xmlns:a16="http://schemas.microsoft.com/office/drawing/2014/main" id="{9531A04D-78A8-B145-C7CA-9FD993A01A6A}"/>
              </a:ext>
              <a:ext uri="{C183D7F6-B498-43B3-948B-1728B52AA6E4}">
                <adec:decorative xmlns:adec="http://schemas.microsoft.com/office/drawing/2017/decorative" val="1"/>
              </a:ext>
            </a:extLst>
          </p:cNvPr>
          <p:cNvSpPr txBox="1">
            <a:spLocks/>
          </p:cNvSpPr>
          <p:nvPr/>
        </p:nvSpPr>
        <p:spPr>
          <a:xfrm>
            <a:off x="1878809" y="5278154"/>
            <a:ext cx="2991819" cy="43088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latin typeface="Segoe Sans Display Semibold" pitchFamily="2" charset="0"/>
                <a:cs typeface="Segoe Sans Display Semibold" pitchFamily="2" charset="0"/>
              </a:rPr>
              <a:t>Which</a:t>
            </a:r>
            <a:r>
              <a:rPr kumimoji="0" lang="en-US" sz="1400" i="0" u="none" strike="noStrike" kern="1200" cap="none" normalizeH="0" baseline="0" noProof="0">
                <a:ln>
                  <a:noFill/>
                </a:ln>
                <a:effectLst/>
                <a:uLnTx/>
                <a:uFillTx/>
                <a:ea typeface="+mn-ea"/>
                <a:cs typeface="Segoe UI" panose="020B0502040204020203" pitchFamily="34" charset="0"/>
              </a:rPr>
              <a:t> information sources or samples should Copilot use?</a:t>
            </a:r>
          </a:p>
        </p:txBody>
      </p:sp>
      <p:cxnSp>
        <p:nvCxnSpPr>
          <p:cNvPr id="91" name="Straight Arrow Connector 90">
            <a:extLst>
              <a:ext uri="{FF2B5EF4-FFF2-40B4-BE49-F238E27FC236}">
                <a16:creationId xmlns:a16="http://schemas.microsoft.com/office/drawing/2014/main" id="{246A610F-C72A-B43E-3461-E5EC2B3AC8C5}"/>
              </a:ext>
              <a:ext uri="{C183D7F6-B498-43B3-948B-1728B52AA6E4}">
                <adec:decorative xmlns:adec="http://schemas.microsoft.com/office/drawing/2017/decorative" val="1"/>
              </a:ext>
            </a:extLst>
          </p:cNvPr>
          <p:cNvCxnSpPr>
            <a:cxnSpLocks/>
          </p:cNvCxnSpPr>
          <p:nvPr/>
        </p:nvCxnSpPr>
        <p:spPr>
          <a:xfrm>
            <a:off x="4107793" y="3231340"/>
            <a:ext cx="0" cy="175942"/>
          </a:xfrm>
          <a:prstGeom prst="straightConnector1">
            <a:avLst/>
          </a:prstGeom>
          <a:solidFill>
            <a:schemeClr val="bg1">
              <a:alpha val="7000"/>
            </a:schemeClr>
          </a:solidFill>
          <a:ln w="6350">
            <a:solidFill>
              <a:srgbClr val="0055D4"/>
            </a:solidFill>
            <a:headEnd type="none" w="med" len="med"/>
            <a:tailEnd type="triangle" w="med" len="med"/>
          </a:ln>
          <a:effectLst/>
        </p:spPr>
        <p:style>
          <a:lnRef idx="1">
            <a:schemeClr val="accent2"/>
          </a:lnRef>
          <a:fillRef idx="3">
            <a:schemeClr val="accent2"/>
          </a:fillRef>
          <a:effectRef idx="2">
            <a:schemeClr val="accent2"/>
          </a:effectRef>
          <a:fontRef idx="minor">
            <a:schemeClr val="lt1"/>
          </a:fontRef>
        </p:style>
      </p:cxnSp>
      <p:cxnSp>
        <p:nvCxnSpPr>
          <p:cNvPr id="92" name="Straight Connector 91">
            <a:extLst>
              <a:ext uri="{FF2B5EF4-FFF2-40B4-BE49-F238E27FC236}">
                <a16:creationId xmlns:a16="http://schemas.microsoft.com/office/drawing/2014/main" id="{5C26B77D-180B-B808-07F3-D94C1E7ABFF6}"/>
              </a:ext>
              <a:ext uri="{C183D7F6-B498-43B3-948B-1728B52AA6E4}">
                <adec:decorative xmlns:adec="http://schemas.microsoft.com/office/drawing/2017/decorative" val="1"/>
              </a:ext>
            </a:extLst>
          </p:cNvPr>
          <p:cNvCxnSpPr>
            <a:cxnSpLocks/>
          </p:cNvCxnSpPr>
          <p:nvPr/>
        </p:nvCxnSpPr>
        <p:spPr>
          <a:xfrm flipH="1">
            <a:off x="2624138" y="3090043"/>
            <a:ext cx="1240492" cy="0"/>
          </a:xfrm>
          <a:prstGeom prst="line">
            <a:avLst/>
          </a:prstGeom>
          <a:solidFill>
            <a:schemeClr val="bg1">
              <a:alpha val="7000"/>
            </a:schemeClr>
          </a:solidFill>
          <a:ln w="6350">
            <a:solidFill>
              <a:srgbClr val="0055D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cxnSp>
      <p:cxnSp>
        <p:nvCxnSpPr>
          <p:cNvPr id="94" name="Straight Connector 93">
            <a:extLst>
              <a:ext uri="{FF2B5EF4-FFF2-40B4-BE49-F238E27FC236}">
                <a16:creationId xmlns:a16="http://schemas.microsoft.com/office/drawing/2014/main" id="{F0216188-D61E-08E1-BC8E-73B8DA069AFC}"/>
              </a:ext>
              <a:ext uri="{C183D7F6-B498-43B3-948B-1728B52AA6E4}">
                <adec:decorative xmlns:adec="http://schemas.microsoft.com/office/drawing/2017/decorative" val="1"/>
              </a:ext>
            </a:extLst>
          </p:cNvPr>
          <p:cNvCxnSpPr>
            <a:cxnSpLocks/>
          </p:cNvCxnSpPr>
          <p:nvPr/>
        </p:nvCxnSpPr>
        <p:spPr>
          <a:xfrm>
            <a:off x="1760609" y="2526112"/>
            <a:ext cx="0" cy="343008"/>
          </a:xfrm>
          <a:prstGeom prst="line">
            <a:avLst/>
          </a:prstGeom>
          <a:solidFill>
            <a:schemeClr val="bg1">
              <a:alpha val="7000"/>
            </a:schemeClr>
          </a:solidFill>
          <a:ln w="6350">
            <a:solidFill>
              <a:srgbClr val="0055D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cxnSp>
      <p:sp>
        <p:nvSpPr>
          <p:cNvPr id="106" name="Arrow: Bent 105">
            <a:extLst>
              <a:ext uri="{FF2B5EF4-FFF2-40B4-BE49-F238E27FC236}">
                <a16:creationId xmlns:a16="http://schemas.microsoft.com/office/drawing/2014/main" id="{7A16BA29-6623-FDBD-735A-736D6A7E3A61}"/>
              </a:ext>
              <a:ext uri="{C183D7F6-B498-43B3-948B-1728B52AA6E4}">
                <adec:decorative xmlns:adec="http://schemas.microsoft.com/office/drawing/2017/decorative" val="1"/>
              </a:ext>
            </a:extLst>
          </p:cNvPr>
          <p:cNvSpPr>
            <a:spLocks/>
          </p:cNvSpPr>
          <p:nvPr/>
        </p:nvSpPr>
        <p:spPr bwMode="auto">
          <a:xfrm rot="16200000">
            <a:off x="2080002" y="2540756"/>
            <a:ext cx="229894" cy="868680"/>
          </a:xfrm>
          <a:prstGeom prst="bentArrow">
            <a:avLst>
              <a:gd name="adj1" fmla="val 25000"/>
              <a:gd name="adj2" fmla="val 0"/>
              <a:gd name="adj3" fmla="val 25000"/>
              <a:gd name="adj4" fmla="val 35464"/>
            </a:avLst>
          </a:prstGeom>
          <a:solidFill>
            <a:schemeClr val="bg1">
              <a:alpha val="7000"/>
            </a:schemeClr>
          </a:solidFill>
          <a:ln w="6350">
            <a:solidFill>
              <a:srgbClr val="0055D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32472" fontAlgn="base">
              <a:spcBef>
                <a:spcPct val="0"/>
              </a:spcBef>
              <a:spcAft>
                <a:spcPct val="0"/>
              </a:spcAft>
            </a:pPr>
            <a:endParaRPr lang="en-US" sz="2000">
              <a:solidFill>
                <a:srgbClr val="181818"/>
              </a:solidFill>
              <a:cs typeface="Segoe Sans Display Semibold" pitchFamily="2" charset="0"/>
            </a:endParaRPr>
          </a:p>
        </p:txBody>
      </p:sp>
      <p:sp>
        <p:nvSpPr>
          <p:cNvPr id="107" name="Arrow: Bent 106">
            <a:extLst>
              <a:ext uri="{FF2B5EF4-FFF2-40B4-BE49-F238E27FC236}">
                <a16:creationId xmlns:a16="http://schemas.microsoft.com/office/drawing/2014/main" id="{4F1F42EC-A761-1A8B-414B-E1EEC5359975}"/>
              </a:ext>
              <a:ext uri="{C183D7F6-B498-43B3-948B-1728B52AA6E4}">
                <adec:decorative xmlns:adec="http://schemas.microsoft.com/office/drawing/2017/decorative" val="1"/>
              </a:ext>
            </a:extLst>
          </p:cNvPr>
          <p:cNvSpPr>
            <a:spLocks/>
          </p:cNvSpPr>
          <p:nvPr/>
        </p:nvSpPr>
        <p:spPr bwMode="auto">
          <a:xfrm rot="16200000" flipH="1" flipV="1">
            <a:off x="3558507" y="2769888"/>
            <a:ext cx="229894" cy="868680"/>
          </a:xfrm>
          <a:prstGeom prst="bentArrow">
            <a:avLst>
              <a:gd name="adj1" fmla="val 25000"/>
              <a:gd name="adj2" fmla="val 0"/>
              <a:gd name="adj3" fmla="val 25000"/>
              <a:gd name="adj4" fmla="val 35464"/>
            </a:avLst>
          </a:prstGeom>
          <a:solidFill>
            <a:schemeClr val="bg1">
              <a:alpha val="7000"/>
            </a:schemeClr>
          </a:solidFill>
          <a:ln w="6350">
            <a:solidFill>
              <a:srgbClr val="0055D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32472" fontAlgn="base">
              <a:spcBef>
                <a:spcPct val="0"/>
              </a:spcBef>
              <a:spcAft>
                <a:spcPct val="0"/>
              </a:spcAft>
            </a:pPr>
            <a:endParaRPr lang="en-US" sz="2000">
              <a:solidFill>
                <a:srgbClr val="181818"/>
              </a:solidFill>
              <a:cs typeface="Segoe Sans Display Semibold" pitchFamily="2" charset="0"/>
            </a:endParaRPr>
          </a:p>
        </p:txBody>
      </p:sp>
      <p:cxnSp>
        <p:nvCxnSpPr>
          <p:cNvPr id="110" name="Straight Arrow Connector 109">
            <a:extLst>
              <a:ext uri="{FF2B5EF4-FFF2-40B4-BE49-F238E27FC236}">
                <a16:creationId xmlns:a16="http://schemas.microsoft.com/office/drawing/2014/main" id="{D56190BA-4C49-8C8B-435F-387DD11496C2}"/>
              </a:ext>
              <a:ext uri="{C183D7F6-B498-43B3-948B-1728B52AA6E4}">
                <adec:decorative xmlns:adec="http://schemas.microsoft.com/office/drawing/2017/decorative" val="1"/>
              </a:ext>
            </a:extLst>
          </p:cNvPr>
          <p:cNvCxnSpPr>
            <a:cxnSpLocks/>
          </p:cNvCxnSpPr>
          <p:nvPr/>
        </p:nvCxnSpPr>
        <p:spPr>
          <a:xfrm>
            <a:off x="9740432" y="3231340"/>
            <a:ext cx="198" cy="175942"/>
          </a:xfrm>
          <a:prstGeom prst="straightConnector1">
            <a:avLst/>
          </a:prstGeom>
          <a:solidFill>
            <a:schemeClr val="bg1">
              <a:alpha val="7000"/>
            </a:schemeClr>
          </a:solidFill>
          <a:ln w="6350">
            <a:solidFill>
              <a:srgbClr val="FF5900"/>
            </a:solidFill>
            <a:headEnd type="none" w="med" len="med"/>
            <a:tailEnd type="triangle" w="med" len="med"/>
          </a:ln>
          <a:effectLst/>
        </p:spPr>
        <p:style>
          <a:lnRef idx="1">
            <a:schemeClr val="accent2"/>
          </a:lnRef>
          <a:fillRef idx="3">
            <a:schemeClr val="accent2"/>
          </a:fillRef>
          <a:effectRef idx="2">
            <a:schemeClr val="accent2"/>
          </a:effectRef>
          <a:fontRef idx="minor">
            <a:schemeClr val="lt1"/>
          </a:fontRef>
        </p:style>
      </p:cxnSp>
      <p:cxnSp>
        <p:nvCxnSpPr>
          <p:cNvPr id="111" name="Straight Connector 110">
            <a:extLst>
              <a:ext uri="{FF2B5EF4-FFF2-40B4-BE49-F238E27FC236}">
                <a16:creationId xmlns:a16="http://schemas.microsoft.com/office/drawing/2014/main" id="{06FB6670-3281-8B92-5F40-FDE5E842B32E}"/>
              </a:ext>
              <a:ext uri="{C183D7F6-B498-43B3-948B-1728B52AA6E4}">
                <adec:decorative xmlns:adec="http://schemas.microsoft.com/office/drawing/2017/decorative" val="1"/>
              </a:ext>
            </a:extLst>
          </p:cNvPr>
          <p:cNvCxnSpPr>
            <a:cxnSpLocks/>
          </p:cNvCxnSpPr>
          <p:nvPr/>
        </p:nvCxnSpPr>
        <p:spPr>
          <a:xfrm flipH="1">
            <a:off x="8260556" y="3090043"/>
            <a:ext cx="1236910" cy="0"/>
          </a:xfrm>
          <a:prstGeom prst="line">
            <a:avLst/>
          </a:prstGeom>
          <a:solidFill>
            <a:schemeClr val="bg1">
              <a:alpha val="7000"/>
            </a:schemeClr>
          </a:solidFill>
          <a:ln w="6350">
            <a:solidFill>
              <a:srgbClr val="FF590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cxnSp>
      <p:cxnSp>
        <p:nvCxnSpPr>
          <p:cNvPr id="112" name="Straight Connector 111">
            <a:extLst>
              <a:ext uri="{FF2B5EF4-FFF2-40B4-BE49-F238E27FC236}">
                <a16:creationId xmlns:a16="http://schemas.microsoft.com/office/drawing/2014/main" id="{F66713D0-627D-1357-66AD-AE265530B4B9}"/>
              </a:ext>
              <a:ext uri="{C183D7F6-B498-43B3-948B-1728B52AA6E4}">
                <adec:decorative xmlns:adec="http://schemas.microsoft.com/office/drawing/2017/decorative" val="1"/>
              </a:ext>
            </a:extLst>
          </p:cNvPr>
          <p:cNvCxnSpPr>
            <a:cxnSpLocks/>
          </p:cNvCxnSpPr>
          <p:nvPr/>
        </p:nvCxnSpPr>
        <p:spPr>
          <a:xfrm>
            <a:off x="7393445" y="2526112"/>
            <a:ext cx="0" cy="347770"/>
          </a:xfrm>
          <a:prstGeom prst="line">
            <a:avLst/>
          </a:prstGeom>
          <a:solidFill>
            <a:schemeClr val="bg1">
              <a:alpha val="7000"/>
            </a:schemeClr>
          </a:solidFill>
          <a:ln w="6350">
            <a:solidFill>
              <a:srgbClr val="FF590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cxnSp>
      <p:sp>
        <p:nvSpPr>
          <p:cNvPr id="115" name="Arrow: Bent 114">
            <a:extLst>
              <a:ext uri="{FF2B5EF4-FFF2-40B4-BE49-F238E27FC236}">
                <a16:creationId xmlns:a16="http://schemas.microsoft.com/office/drawing/2014/main" id="{19FC1BB1-40E7-C8F2-2006-67AE47E81D2A}"/>
              </a:ext>
              <a:ext uri="{C183D7F6-B498-43B3-948B-1728B52AA6E4}">
                <adec:decorative xmlns:adec="http://schemas.microsoft.com/office/drawing/2017/decorative" val="1"/>
              </a:ext>
            </a:extLst>
          </p:cNvPr>
          <p:cNvSpPr>
            <a:spLocks/>
          </p:cNvSpPr>
          <p:nvPr/>
        </p:nvSpPr>
        <p:spPr bwMode="auto">
          <a:xfrm rot="16200000">
            <a:off x="7712838" y="2540756"/>
            <a:ext cx="229894" cy="868680"/>
          </a:xfrm>
          <a:prstGeom prst="bentArrow">
            <a:avLst>
              <a:gd name="adj1" fmla="val 25000"/>
              <a:gd name="adj2" fmla="val 0"/>
              <a:gd name="adj3" fmla="val 25000"/>
              <a:gd name="adj4" fmla="val 35464"/>
            </a:avLst>
          </a:prstGeom>
          <a:solidFill>
            <a:schemeClr val="bg1">
              <a:alpha val="7000"/>
            </a:schemeClr>
          </a:solidFill>
          <a:ln w="6350">
            <a:solidFill>
              <a:srgbClr val="FF590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32472" fontAlgn="base">
              <a:spcBef>
                <a:spcPct val="0"/>
              </a:spcBef>
              <a:spcAft>
                <a:spcPct val="0"/>
              </a:spcAft>
            </a:pPr>
            <a:endParaRPr lang="en-US" sz="2000">
              <a:solidFill>
                <a:srgbClr val="181818"/>
              </a:solidFill>
              <a:cs typeface="Segoe Sans Display Semibold" pitchFamily="2" charset="0"/>
            </a:endParaRPr>
          </a:p>
        </p:txBody>
      </p:sp>
      <p:sp>
        <p:nvSpPr>
          <p:cNvPr id="116" name="Arrow: Bent 115">
            <a:extLst>
              <a:ext uri="{FF2B5EF4-FFF2-40B4-BE49-F238E27FC236}">
                <a16:creationId xmlns:a16="http://schemas.microsoft.com/office/drawing/2014/main" id="{0764A063-8F52-6E56-00AF-B268927BFFAA}"/>
              </a:ext>
              <a:ext uri="{C183D7F6-B498-43B3-948B-1728B52AA6E4}">
                <adec:decorative xmlns:adec="http://schemas.microsoft.com/office/drawing/2017/decorative" val="1"/>
              </a:ext>
            </a:extLst>
          </p:cNvPr>
          <p:cNvSpPr>
            <a:spLocks/>
          </p:cNvSpPr>
          <p:nvPr/>
        </p:nvSpPr>
        <p:spPr bwMode="auto">
          <a:xfrm rot="16200000" flipH="1" flipV="1">
            <a:off x="9191343" y="2769888"/>
            <a:ext cx="229894" cy="868680"/>
          </a:xfrm>
          <a:prstGeom prst="bentArrow">
            <a:avLst>
              <a:gd name="adj1" fmla="val 25000"/>
              <a:gd name="adj2" fmla="val 0"/>
              <a:gd name="adj3" fmla="val 25000"/>
              <a:gd name="adj4" fmla="val 35464"/>
            </a:avLst>
          </a:prstGeom>
          <a:solidFill>
            <a:schemeClr val="bg1">
              <a:alpha val="7000"/>
            </a:schemeClr>
          </a:solidFill>
          <a:ln w="6350">
            <a:solidFill>
              <a:srgbClr val="FF590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32472" fontAlgn="base">
              <a:spcBef>
                <a:spcPct val="0"/>
              </a:spcBef>
              <a:spcAft>
                <a:spcPct val="0"/>
              </a:spcAft>
            </a:pPr>
            <a:endParaRPr lang="en-US" sz="2000">
              <a:solidFill>
                <a:srgbClr val="181818"/>
              </a:solidFill>
              <a:cs typeface="Segoe Sans Display Semibold" pitchFamily="2" charset="0"/>
            </a:endParaRPr>
          </a:p>
        </p:txBody>
      </p:sp>
      <p:cxnSp>
        <p:nvCxnSpPr>
          <p:cNvPr id="128" name="Straight Arrow Connector 127">
            <a:extLst>
              <a:ext uri="{FF2B5EF4-FFF2-40B4-BE49-F238E27FC236}">
                <a16:creationId xmlns:a16="http://schemas.microsoft.com/office/drawing/2014/main" id="{CD6E3E33-BAAB-96F0-B683-7A535878C3FD}"/>
              </a:ext>
              <a:ext uri="{C183D7F6-B498-43B3-948B-1728B52AA6E4}">
                <adec:decorative xmlns:adec="http://schemas.microsoft.com/office/drawing/2017/decorative" val="1"/>
              </a:ext>
            </a:extLst>
          </p:cNvPr>
          <p:cNvCxnSpPr>
            <a:cxnSpLocks/>
          </p:cNvCxnSpPr>
          <p:nvPr/>
        </p:nvCxnSpPr>
        <p:spPr>
          <a:xfrm flipV="1">
            <a:off x="9740630" y="4602670"/>
            <a:ext cx="0" cy="476290"/>
          </a:xfrm>
          <a:prstGeom prst="straightConnector1">
            <a:avLst/>
          </a:prstGeom>
          <a:solidFill>
            <a:schemeClr val="bg1">
              <a:alpha val="7000"/>
            </a:schemeClr>
          </a:solidFill>
          <a:ln w="6350">
            <a:solidFill>
              <a:srgbClr val="9543FF"/>
            </a:solidFill>
            <a:headEnd type="none" w="med" len="med"/>
            <a:tailEnd type="triangle" w="med" len="med"/>
          </a:ln>
          <a:effectLst/>
        </p:spPr>
        <p:style>
          <a:lnRef idx="1">
            <a:schemeClr val="accent2"/>
          </a:lnRef>
          <a:fillRef idx="3">
            <a:schemeClr val="accent2"/>
          </a:fillRef>
          <a:effectRef idx="2">
            <a:schemeClr val="accent2"/>
          </a:effectRef>
          <a:fontRef idx="minor">
            <a:schemeClr val="lt1"/>
          </a:fontRef>
        </p:style>
      </p:cxnSp>
      <p:cxnSp>
        <p:nvCxnSpPr>
          <p:cNvPr id="129" name="Straight Connector 128">
            <a:extLst>
              <a:ext uri="{FF2B5EF4-FFF2-40B4-BE49-F238E27FC236}">
                <a16:creationId xmlns:a16="http://schemas.microsoft.com/office/drawing/2014/main" id="{B4A82894-698F-2D10-8881-52CDE53D762F}"/>
              </a:ext>
              <a:ext uri="{C183D7F6-B498-43B3-948B-1728B52AA6E4}">
                <adec:decorative xmlns:adec="http://schemas.microsoft.com/office/drawing/2017/decorative" val="1"/>
              </a:ext>
            </a:extLst>
          </p:cNvPr>
          <p:cNvCxnSpPr>
            <a:cxnSpLocks/>
          </p:cNvCxnSpPr>
          <p:nvPr/>
        </p:nvCxnSpPr>
        <p:spPr>
          <a:xfrm flipH="1">
            <a:off x="8255000" y="5221019"/>
            <a:ext cx="615950" cy="0"/>
          </a:xfrm>
          <a:prstGeom prst="line">
            <a:avLst/>
          </a:prstGeom>
          <a:solidFill>
            <a:schemeClr val="bg1">
              <a:alpha val="7000"/>
            </a:schemeClr>
          </a:solidFill>
          <a:ln w="6350">
            <a:solidFill>
              <a:srgbClr val="9543FF"/>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cxnSp>
      <p:cxnSp>
        <p:nvCxnSpPr>
          <p:cNvPr id="130" name="Straight Connector 129">
            <a:extLst>
              <a:ext uri="{FF2B5EF4-FFF2-40B4-BE49-F238E27FC236}">
                <a16:creationId xmlns:a16="http://schemas.microsoft.com/office/drawing/2014/main" id="{1AF8F749-3431-5A7F-1225-1F2EC716F792}"/>
              </a:ext>
              <a:ext uri="{C183D7F6-B498-43B3-948B-1728B52AA6E4}">
                <adec:decorative xmlns:adec="http://schemas.microsoft.com/office/drawing/2017/decorative" val="1"/>
              </a:ext>
            </a:extLst>
          </p:cNvPr>
          <p:cNvCxnSpPr>
            <a:cxnSpLocks/>
          </p:cNvCxnSpPr>
          <p:nvPr/>
        </p:nvCxnSpPr>
        <p:spPr>
          <a:xfrm flipV="1">
            <a:off x="7393445" y="5453694"/>
            <a:ext cx="0" cy="330494"/>
          </a:xfrm>
          <a:prstGeom prst="line">
            <a:avLst/>
          </a:prstGeom>
          <a:solidFill>
            <a:schemeClr val="bg1">
              <a:alpha val="7000"/>
            </a:schemeClr>
          </a:solidFill>
          <a:ln w="6350">
            <a:solidFill>
              <a:srgbClr val="9543FF"/>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cxnSp>
      <p:sp>
        <p:nvSpPr>
          <p:cNvPr id="132" name="TextBox 131">
            <a:extLst>
              <a:ext uri="{FF2B5EF4-FFF2-40B4-BE49-F238E27FC236}">
                <a16:creationId xmlns:a16="http://schemas.microsoft.com/office/drawing/2014/main" id="{0CABA777-4FAE-177E-E731-54CAD5E86E83}"/>
              </a:ext>
              <a:ext uri="{C183D7F6-B498-43B3-948B-1728B52AA6E4}">
                <adec:decorative xmlns:adec="http://schemas.microsoft.com/office/drawing/2017/decorative" val="1"/>
              </a:ext>
            </a:extLst>
          </p:cNvPr>
          <p:cNvSpPr txBox="1">
            <a:spLocks/>
          </p:cNvSpPr>
          <p:nvPr/>
        </p:nvSpPr>
        <p:spPr>
          <a:xfrm flipH="1">
            <a:off x="7511643" y="5278154"/>
            <a:ext cx="2801541" cy="43088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latin typeface="Segoe Sans Display Semibold" pitchFamily="2" charset="0"/>
                <a:cs typeface="Segoe Sans Display Semibold" pitchFamily="2" charset="0"/>
              </a:rPr>
              <a:t>How</a:t>
            </a:r>
            <a:r>
              <a:rPr kumimoji="0" lang="en-US" sz="1400" i="0" u="none" strike="noStrike" kern="1200" cap="none" normalizeH="0" baseline="0" noProof="0">
                <a:ln>
                  <a:noFill/>
                </a:ln>
                <a:effectLst/>
                <a:uLnTx/>
                <a:uFillTx/>
                <a:ea typeface="+mn-ea"/>
                <a:cs typeface="Segoe UI Semibold" panose="020B0502040204020203" pitchFamily="34" charset="0"/>
              </a:rPr>
              <a:t> </a:t>
            </a:r>
            <a:r>
              <a:rPr lang="en-US" sz="1400">
                <a:cs typeface="Segoe UI" panose="020B0502040204020203" pitchFamily="34" charset="0"/>
              </a:rPr>
              <a:t>should Copilot respond to best meet your expectations?</a:t>
            </a:r>
          </a:p>
        </p:txBody>
      </p:sp>
      <p:sp>
        <p:nvSpPr>
          <p:cNvPr id="133" name="Arrow: Bent 132">
            <a:extLst>
              <a:ext uri="{FF2B5EF4-FFF2-40B4-BE49-F238E27FC236}">
                <a16:creationId xmlns:a16="http://schemas.microsoft.com/office/drawing/2014/main" id="{F8EFBDCB-4EE2-5A7A-B8D0-24B6EDDED3B9}"/>
              </a:ext>
              <a:ext uri="{C183D7F6-B498-43B3-948B-1728B52AA6E4}">
                <adec:decorative xmlns:adec="http://schemas.microsoft.com/office/drawing/2017/decorative" val="1"/>
              </a:ext>
            </a:extLst>
          </p:cNvPr>
          <p:cNvSpPr>
            <a:spLocks/>
          </p:cNvSpPr>
          <p:nvPr/>
        </p:nvSpPr>
        <p:spPr bwMode="auto">
          <a:xfrm rot="5400000" flipV="1">
            <a:off x="7712838" y="4900864"/>
            <a:ext cx="229894" cy="868680"/>
          </a:xfrm>
          <a:prstGeom prst="bentArrow">
            <a:avLst>
              <a:gd name="adj1" fmla="val 25000"/>
              <a:gd name="adj2" fmla="val 0"/>
              <a:gd name="adj3" fmla="val 25000"/>
              <a:gd name="adj4" fmla="val 35464"/>
            </a:avLst>
          </a:prstGeom>
          <a:solidFill>
            <a:schemeClr val="bg1">
              <a:alpha val="7000"/>
            </a:schemeClr>
          </a:solidFill>
          <a:ln w="6350">
            <a:solidFill>
              <a:srgbClr val="9543FF"/>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32472" fontAlgn="base">
              <a:spcBef>
                <a:spcPct val="0"/>
              </a:spcBef>
              <a:spcAft>
                <a:spcPct val="0"/>
              </a:spcAft>
            </a:pPr>
            <a:endParaRPr lang="en-US" sz="2000">
              <a:solidFill>
                <a:srgbClr val="181818"/>
              </a:solidFill>
              <a:cs typeface="Segoe Sans Display Semibold" pitchFamily="2" charset="0"/>
            </a:endParaRPr>
          </a:p>
        </p:txBody>
      </p:sp>
      <p:sp>
        <p:nvSpPr>
          <p:cNvPr id="134" name="Arrow: Bent 133">
            <a:extLst>
              <a:ext uri="{FF2B5EF4-FFF2-40B4-BE49-F238E27FC236}">
                <a16:creationId xmlns:a16="http://schemas.microsoft.com/office/drawing/2014/main" id="{3EC4CA86-00DF-9E7B-3F78-035F47266F9C}"/>
              </a:ext>
              <a:ext uri="{C183D7F6-B498-43B3-948B-1728B52AA6E4}">
                <adec:decorative xmlns:adec="http://schemas.microsoft.com/office/drawing/2017/decorative" val="1"/>
              </a:ext>
            </a:extLst>
          </p:cNvPr>
          <p:cNvSpPr>
            <a:spLocks/>
          </p:cNvSpPr>
          <p:nvPr/>
        </p:nvSpPr>
        <p:spPr bwMode="auto">
          <a:xfrm rot="5400000" flipH="1">
            <a:off x="9191343" y="4671732"/>
            <a:ext cx="229894" cy="868680"/>
          </a:xfrm>
          <a:prstGeom prst="bentArrow">
            <a:avLst>
              <a:gd name="adj1" fmla="val 25000"/>
              <a:gd name="adj2" fmla="val 0"/>
              <a:gd name="adj3" fmla="val 25000"/>
              <a:gd name="adj4" fmla="val 35464"/>
            </a:avLst>
          </a:prstGeom>
          <a:solidFill>
            <a:schemeClr val="bg1">
              <a:alpha val="7000"/>
            </a:schemeClr>
          </a:solidFill>
          <a:ln w="6350">
            <a:solidFill>
              <a:srgbClr val="9543FF"/>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32472" fontAlgn="base">
              <a:spcBef>
                <a:spcPct val="0"/>
              </a:spcBef>
              <a:spcAft>
                <a:spcPct val="0"/>
              </a:spcAft>
            </a:pPr>
            <a:endParaRPr lang="en-US" sz="2000">
              <a:solidFill>
                <a:srgbClr val="181818"/>
              </a:solidFill>
              <a:cs typeface="Segoe Sans Display Semibold" pitchFamily="2" charset="0"/>
            </a:endParaRPr>
          </a:p>
        </p:txBody>
      </p:sp>
      <p:cxnSp>
        <p:nvCxnSpPr>
          <p:cNvPr id="137" name="Straight Connector 136">
            <a:extLst>
              <a:ext uri="{FF2B5EF4-FFF2-40B4-BE49-F238E27FC236}">
                <a16:creationId xmlns:a16="http://schemas.microsoft.com/office/drawing/2014/main" id="{0701FC8A-6C60-223A-9B60-16AEDCD89AE6}"/>
              </a:ext>
              <a:ext uri="{C183D7F6-B498-43B3-948B-1728B52AA6E4}">
                <adec:decorative xmlns:adec="http://schemas.microsoft.com/office/drawing/2017/decorative" val="1"/>
              </a:ext>
            </a:extLst>
          </p:cNvPr>
          <p:cNvCxnSpPr>
            <a:cxnSpLocks/>
          </p:cNvCxnSpPr>
          <p:nvPr/>
        </p:nvCxnSpPr>
        <p:spPr>
          <a:xfrm flipH="1" flipV="1">
            <a:off x="1760609" y="5453694"/>
            <a:ext cx="0" cy="330494"/>
          </a:xfrm>
          <a:prstGeom prst="line">
            <a:avLst/>
          </a:prstGeom>
          <a:solidFill>
            <a:schemeClr val="bg1">
              <a:alpha val="7000"/>
            </a:schemeClr>
          </a:solidFill>
          <a:ln w="6350">
            <a:solidFill>
              <a:srgbClr val="DE48FF"/>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cxnSp>
      <p:sp>
        <p:nvSpPr>
          <p:cNvPr id="140" name="Arrow: Bent 139">
            <a:extLst>
              <a:ext uri="{FF2B5EF4-FFF2-40B4-BE49-F238E27FC236}">
                <a16:creationId xmlns:a16="http://schemas.microsoft.com/office/drawing/2014/main" id="{6CE8104E-8D5A-0511-8F33-A4D5BC8BD234}"/>
              </a:ext>
              <a:ext uri="{C183D7F6-B498-43B3-948B-1728B52AA6E4}">
                <adec:decorative xmlns:adec="http://schemas.microsoft.com/office/drawing/2017/decorative" val="1"/>
              </a:ext>
            </a:extLst>
          </p:cNvPr>
          <p:cNvSpPr>
            <a:spLocks/>
          </p:cNvSpPr>
          <p:nvPr/>
        </p:nvSpPr>
        <p:spPr bwMode="auto">
          <a:xfrm rot="16200000" flipH="1" flipV="1">
            <a:off x="1392420" y="5082724"/>
            <a:ext cx="229894" cy="506484"/>
          </a:xfrm>
          <a:prstGeom prst="bentArrow">
            <a:avLst>
              <a:gd name="adj1" fmla="val 25000"/>
              <a:gd name="adj2" fmla="val 0"/>
              <a:gd name="adj3" fmla="val 25000"/>
              <a:gd name="adj4" fmla="val 35464"/>
            </a:avLst>
          </a:prstGeom>
          <a:solidFill>
            <a:schemeClr val="bg1">
              <a:alpha val="7000"/>
            </a:schemeClr>
          </a:solidFill>
          <a:ln w="6350">
            <a:solidFill>
              <a:srgbClr val="DE48FF"/>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32472" fontAlgn="base">
              <a:spcBef>
                <a:spcPct val="0"/>
              </a:spcBef>
              <a:spcAft>
                <a:spcPct val="0"/>
              </a:spcAft>
            </a:pPr>
            <a:endParaRPr lang="en-US" sz="2000">
              <a:solidFill>
                <a:srgbClr val="181818"/>
              </a:solidFill>
              <a:cs typeface="Segoe Sans Display Semibold" pitchFamily="2" charset="0"/>
            </a:endParaRPr>
          </a:p>
        </p:txBody>
      </p:sp>
      <p:sp>
        <p:nvSpPr>
          <p:cNvPr id="147" name="Arrow: Bent 146">
            <a:extLst>
              <a:ext uri="{FF2B5EF4-FFF2-40B4-BE49-F238E27FC236}">
                <a16:creationId xmlns:a16="http://schemas.microsoft.com/office/drawing/2014/main" id="{FC662136-F73A-599C-31BC-38334F9AA37C}"/>
              </a:ext>
              <a:ext uri="{C183D7F6-B498-43B3-948B-1728B52AA6E4}">
                <adec:decorative xmlns:adec="http://schemas.microsoft.com/office/drawing/2017/decorative" val="1"/>
              </a:ext>
            </a:extLst>
          </p:cNvPr>
          <p:cNvSpPr>
            <a:spLocks/>
          </p:cNvSpPr>
          <p:nvPr/>
        </p:nvSpPr>
        <p:spPr bwMode="auto">
          <a:xfrm flipV="1">
            <a:off x="898076" y="4676192"/>
            <a:ext cx="355851" cy="544827"/>
          </a:xfrm>
          <a:prstGeom prst="bentArrow">
            <a:avLst>
              <a:gd name="adj1" fmla="val 25000"/>
              <a:gd name="adj2" fmla="val 0"/>
              <a:gd name="adj3" fmla="val 25000"/>
              <a:gd name="adj4" fmla="val 23865"/>
            </a:avLst>
          </a:prstGeom>
          <a:solidFill>
            <a:schemeClr val="bg1">
              <a:alpha val="7000"/>
            </a:schemeClr>
          </a:solidFill>
          <a:ln w="6350">
            <a:solidFill>
              <a:srgbClr val="DE48FF"/>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32472" fontAlgn="base">
              <a:spcBef>
                <a:spcPct val="0"/>
              </a:spcBef>
              <a:spcAft>
                <a:spcPct val="0"/>
              </a:spcAft>
            </a:pPr>
            <a:endParaRPr lang="en-US" sz="2000">
              <a:solidFill>
                <a:srgbClr val="181818"/>
              </a:solidFill>
              <a:cs typeface="Segoe Sans Display Semibold" pitchFamily="2" charset="0"/>
            </a:endParaRPr>
          </a:p>
        </p:txBody>
      </p:sp>
      <p:sp>
        <p:nvSpPr>
          <p:cNvPr id="148" name="Arrow: Bent 147">
            <a:extLst>
              <a:ext uri="{FF2B5EF4-FFF2-40B4-BE49-F238E27FC236}">
                <a16:creationId xmlns:a16="http://schemas.microsoft.com/office/drawing/2014/main" id="{EA5DB1DC-BCC1-9513-9FC2-FA6AA27A137B}"/>
              </a:ext>
              <a:ext uri="{C183D7F6-B498-43B3-948B-1728B52AA6E4}">
                <adec:decorative xmlns:adec="http://schemas.microsoft.com/office/drawing/2017/decorative" val="1"/>
              </a:ext>
            </a:extLst>
          </p:cNvPr>
          <p:cNvSpPr>
            <a:spLocks/>
          </p:cNvSpPr>
          <p:nvPr/>
        </p:nvSpPr>
        <p:spPr bwMode="auto">
          <a:xfrm>
            <a:off x="898076" y="4377739"/>
            <a:ext cx="355851" cy="350841"/>
          </a:xfrm>
          <a:prstGeom prst="bentArrow">
            <a:avLst>
              <a:gd name="adj1" fmla="val 25000"/>
              <a:gd name="adj2" fmla="val 0"/>
              <a:gd name="adj3" fmla="val 25000"/>
              <a:gd name="adj4" fmla="val 23865"/>
            </a:avLst>
          </a:prstGeom>
          <a:solidFill>
            <a:schemeClr val="bg1">
              <a:alpha val="7000"/>
            </a:schemeClr>
          </a:solidFill>
          <a:ln w="6350">
            <a:solidFill>
              <a:srgbClr val="DE48FF"/>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32472" fontAlgn="base">
              <a:spcBef>
                <a:spcPct val="0"/>
              </a:spcBef>
              <a:spcAft>
                <a:spcPct val="0"/>
              </a:spcAft>
            </a:pPr>
            <a:endParaRPr lang="en-US" sz="2000">
              <a:solidFill>
                <a:srgbClr val="181818"/>
              </a:solidFill>
              <a:cs typeface="Segoe Sans Display Semibold" pitchFamily="2" charset="0"/>
            </a:endParaRPr>
          </a:p>
        </p:txBody>
      </p:sp>
      <p:cxnSp>
        <p:nvCxnSpPr>
          <p:cNvPr id="149" name="Straight Arrow Connector 148">
            <a:extLst>
              <a:ext uri="{FF2B5EF4-FFF2-40B4-BE49-F238E27FC236}">
                <a16:creationId xmlns:a16="http://schemas.microsoft.com/office/drawing/2014/main" id="{A81B98D8-99D9-81CA-5A2A-A55260D3DC00}"/>
              </a:ext>
              <a:ext uri="{C183D7F6-B498-43B3-948B-1728B52AA6E4}">
                <adec:decorative xmlns:adec="http://schemas.microsoft.com/office/drawing/2017/decorative" val="1"/>
              </a:ext>
            </a:extLst>
          </p:cNvPr>
          <p:cNvCxnSpPr>
            <a:cxnSpLocks/>
          </p:cNvCxnSpPr>
          <p:nvPr/>
        </p:nvCxnSpPr>
        <p:spPr>
          <a:xfrm>
            <a:off x="1181099" y="4377739"/>
            <a:ext cx="255423" cy="0"/>
          </a:xfrm>
          <a:prstGeom prst="straightConnector1">
            <a:avLst/>
          </a:prstGeom>
          <a:solidFill>
            <a:schemeClr val="bg1">
              <a:alpha val="7000"/>
            </a:schemeClr>
          </a:solidFill>
          <a:ln w="6350">
            <a:solidFill>
              <a:srgbClr val="DE48FF"/>
            </a:solidFill>
            <a:headEnd type="none" w="med" len="med"/>
            <a:tailEnd type="triangle" w="med" len="med"/>
          </a:ln>
          <a:effectLst/>
        </p:spPr>
        <p:style>
          <a:lnRef idx="1">
            <a:schemeClr val="accent2"/>
          </a:lnRef>
          <a:fillRef idx="3">
            <a:schemeClr val="accent2"/>
          </a:fillRef>
          <a:effectRef idx="2">
            <a:schemeClr val="accent2"/>
          </a:effectRef>
          <a:fontRef idx="minor">
            <a:schemeClr val="lt1"/>
          </a:fontRef>
        </p:style>
      </p:cxnSp>
      <p:sp>
        <p:nvSpPr>
          <p:cNvPr id="2" name="Title 1">
            <a:extLst>
              <a:ext uri="{FF2B5EF4-FFF2-40B4-BE49-F238E27FC236}">
                <a16:creationId xmlns:a16="http://schemas.microsoft.com/office/drawing/2014/main" id="{2DC9470E-33A8-96AC-9893-201257589C45}"/>
              </a:ext>
            </a:extLst>
          </p:cNvPr>
          <p:cNvSpPr>
            <a:spLocks noGrp="1"/>
          </p:cNvSpPr>
          <p:nvPr>
            <p:ph type="title"/>
          </p:nvPr>
        </p:nvSpPr>
        <p:spPr>
          <a:xfrm>
            <a:off x="274638" y="354013"/>
            <a:ext cx="11642725" cy="493712"/>
          </a:xfrm>
        </p:spPr>
        <p:txBody>
          <a:bodyPr>
            <a:normAutofit/>
          </a:bodyPr>
          <a:lstStyle/>
          <a:p>
            <a:r>
              <a:rPr lang="en-US"/>
              <a:t>Prompt Ingredients</a:t>
            </a:r>
          </a:p>
        </p:txBody>
      </p:sp>
      <p:sp>
        <p:nvSpPr>
          <p:cNvPr id="20" name="Rounded Rectangle 25">
            <a:extLst>
              <a:ext uri="{FF2B5EF4-FFF2-40B4-BE49-F238E27FC236}">
                <a16:creationId xmlns:a16="http://schemas.microsoft.com/office/drawing/2014/main" id="{AB568CC3-9DF2-3CFF-D3EE-D48FB69216AB}"/>
              </a:ext>
            </a:extLst>
          </p:cNvPr>
          <p:cNvSpPr>
            <a:spLocks/>
          </p:cNvSpPr>
          <p:nvPr/>
        </p:nvSpPr>
        <p:spPr bwMode="auto">
          <a:xfrm>
            <a:off x="1349275" y="2162845"/>
            <a:ext cx="2365108" cy="363267"/>
          </a:xfrm>
          <a:prstGeom prst="roundRect">
            <a:avLst>
              <a:gd name="adj" fmla="val 50000"/>
            </a:avLst>
          </a:prstGeom>
          <a:noFill/>
          <a:ln w="6350">
            <a:solidFill>
              <a:srgbClr val="0055D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r>
              <a:rPr lang="en-CA" sz="1800">
                <a:solidFill>
                  <a:srgbClr val="181818"/>
                </a:solidFill>
                <a:latin typeface="Segoe Serif Display" pitchFamily="2" charset="0"/>
                <a:cs typeface="Segoe Sans Display Semibold" pitchFamily="2" charset="0"/>
              </a:rPr>
              <a:t>Goal</a:t>
            </a:r>
          </a:p>
        </p:txBody>
      </p:sp>
      <p:sp>
        <p:nvSpPr>
          <p:cNvPr id="68" name="TextBox 67">
            <a:extLst>
              <a:ext uri="{FF2B5EF4-FFF2-40B4-BE49-F238E27FC236}">
                <a16:creationId xmlns:a16="http://schemas.microsoft.com/office/drawing/2014/main" id="{83FC43C4-1BFE-0952-B54A-205F671C4F67}"/>
              </a:ext>
            </a:extLst>
          </p:cNvPr>
          <p:cNvSpPr txBox="1">
            <a:spLocks/>
          </p:cNvSpPr>
          <p:nvPr/>
        </p:nvSpPr>
        <p:spPr>
          <a:xfrm>
            <a:off x="1878809" y="2585372"/>
            <a:ext cx="2087263" cy="43088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u="none" strike="noStrike" kern="1200" cap="none" normalizeH="0" baseline="0" noProof="0">
                <a:ln>
                  <a:noFill/>
                </a:ln>
                <a:effectLst/>
                <a:uLnTx/>
                <a:uFillTx/>
                <a:latin typeface="Segoe Sans Display Semibold" pitchFamily="2" charset="0"/>
                <a:cs typeface="Segoe Sans Display Semibold" pitchFamily="2" charset="0"/>
              </a:rPr>
              <a:t>What</a:t>
            </a:r>
            <a:r>
              <a:rPr kumimoji="0" lang="en-US" sz="1400" i="0" u="none" strike="noStrike" kern="1200" cap="none" normalizeH="0" baseline="0" noProof="0">
                <a:ln>
                  <a:noFill/>
                </a:ln>
                <a:effectLst/>
                <a:uLnTx/>
                <a:uFillTx/>
                <a:latin typeface="+mj-lt"/>
                <a:ea typeface="+mn-ea"/>
                <a:cs typeface="Segoe UI" panose="020B0502040204020203" pitchFamily="34" charset="0"/>
              </a:rPr>
              <a:t> </a:t>
            </a:r>
            <a:r>
              <a:rPr kumimoji="0" lang="en-US" sz="1400" i="0" u="none" strike="noStrike" kern="1200" cap="none" normalizeH="0" baseline="0" noProof="0">
                <a:ln>
                  <a:noFill/>
                </a:ln>
                <a:effectLst/>
                <a:uLnTx/>
                <a:uFillTx/>
                <a:ea typeface="+mn-ea"/>
                <a:cs typeface="Segoe UI" panose="020B0502040204020203" pitchFamily="34" charset="0"/>
              </a:rPr>
              <a:t>response do you want from Copilot?</a:t>
            </a:r>
          </a:p>
        </p:txBody>
      </p:sp>
      <p:sp>
        <p:nvSpPr>
          <p:cNvPr id="113" name="Rounded Rectangle 25">
            <a:extLst>
              <a:ext uri="{FF2B5EF4-FFF2-40B4-BE49-F238E27FC236}">
                <a16:creationId xmlns:a16="http://schemas.microsoft.com/office/drawing/2014/main" id="{B410173E-23C0-879B-693A-697223C94216}"/>
              </a:ext>
            </a:extLst>
          </p:cNvPr>
          <p:cNvSpPr>
            <a:spLocks/>
          </p:cNvSpPr>
          <p:nvPr/>
        </p:nvSpPr>
        <p:spPr bwMode="auto">
          <a:xfrm>
            <a:off x="6982111" y="2162845"/>
            <a:ext cx="2365108" cy="363267"/>
          </a:xfrm>
          <a:prstGeom prst="roundRect">
            <a:avLst>
              <a:gd name="adj" fmla="val 50000"/>
            </a:avLst>
          </a:prstGeom>
          <a:noFill/>
          <a:ln w="6350">
            <a:solidFill>
              <a:srgbClr val="FF590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r>
              <a:rPr lang="en-CA" sz="1800">
                <a:solidFill>
                  <a:srgbClr val="181818"/>
                </a:solidFill>
                <a:latin typeface="Segoe Serif Display" pitchFamily="2" charset="0"/>
                <a:cs typeface="Segoe Sans Display Semibold" pitchFamily="2" charset="0"/>
              </a:rPr>
              <a:t>Context</a:t>
            </a:r>
          </a:p>
        </p:txBody>
      </p:sp>
      <p:sp>
        <p:nvSpPr>
          <p:cNvPr id="114" name="TextBox 113">
            <a:extLst>
              <a:ext uri="{FF2B5EF4-FFF2-40B4-BE49-F238E27FC236}">
                <a16:creationId xmlns:a16="http://schemas.microsoft.com/office/drawing/2014/main" id="{27BAC288-5A4B-34BA-8FD2-4D4E2C4B0CCC}"/>
              </a:ext>
            </a:extLst>
          </p:cNvPr>
          <p:cNvSpPr txBox="1">
            <a:spLocks/>
          </p:cNvSpPr>
          <p:nvPr/>
        </p:nvSpPr>
        <p:spPr>
          <a:xfrm>
            <a:off x="7511645" y="2585372"/>
            <a:ext cx="2228785" cy="43088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latin typeface="Segoe Sans Display Semibold" pitchFamily="2" charset="0"/>
                <a:cs typeface="Segoe Sans Display Semibold" pitchFamily="2" charset="0"/>
              </a:rPr>
              <a:t>Why</a:t>
            </a:r>
            <a:r>
              <a:rPr kumimoji="0" lang="en-US" sz="1400" i="0" u="none" strike="noStrike" kern="1200" cap="none" normalizeH="0" baseline="0" noProof="0">
                <a:ln>
                  <a:noFill/>
                </a:ln>
                <a:effectLst/>
                <a:uLnTx/>
                <a:uFillTx/>
                <a:ea typeface="+mn-ea"/>
                <a:cs typeface="Segoe UI Semibold" panose="020B0502040204020203" pitchFamily="34" charset="0"/>
              </a:rPr>
              <a:t> </a:t>
            </a:r>
            <a:r>
              <a:rPr lang="en-US" sz="1400">
                <a:cs typeface="Segoe UI" panose="020B0502040204020203" pitchFamily="34" charset="0"/>
              </a:rPr>
              <a:t>do you need it and who is involved?</a:t>
            </a:r>
          </a:p>
        </p:txBody>
      </p:sp>
      <p:sp>
        <p:nvSpPr>
          <p:cNvPr id="63" name="Rounded Rectangle 37">
            <a:extLst>
              <a:ext uri="{FF2B5EF4-FFF2-40B4-BE49-F238E27FC236}">
                <a16:creationId xmlns:a16="http://schemas.microsoft.com/office/drawing/2014/main" id="{7D124D0E-6529-F5A8-BB8B-13CFF2BEEB20}"/>
              </a:ext>
            </a:extLst>
          </p:cNvPr>
          <p:cNvSpPr>
            <a:spLocks/>
          </p:cNvSpPr>
          <p:nvPr/>
        </p:nvSpPr>
        <p:spPr bwMode="auto">
          <a:xfrm>
            <a:off x="1349275" y="5784188"/>
            <a:ext cx="2364893" cy="363267"/>
          </a:xfrm>
          <a:prstGeom prst="roundRect">
            <a:avLst>
              <a:gd name="adj" fmla="val 50000"/>
            </a:avLst>
          </a:prstGeom>
          <a:noFill/>
          <a:ln w="6350">
            <a:solidFill>
              <a:srgbClr val="DE48FF"/>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r>
              <a:rPr lang="en-CA" sz="1800">
                <a:solidFill>
                  <a:srgbClr val="181818"/>
                </a:solidFill>
                <a:latin typeface="Segoe Serif Display" pitchFamily="2" charset="0"/>
                <a:cs typeface="Segoe Sans Display Semibold" pitchFamily="2" charset="0"/>
              </a:rPr>
              <a:t>Source</a:t>
            </a:r>
          </a:p>
        </p:txBody>
      </p:sp>
      <p:sp>
        <p:nvSpPr>
          <p:cNvPr id="131" name="Rounded Rectangle 25">
            <a:extLst>
              <a:ext uri="{FF2B5EF4-FFF2-40B4-BE49-F238E27FC236}">
                <a16:creationId xmlns:a16="http://schemas.microsoft.com/office/drawing/2014/main" id="{DE12A3D0-D8EF-DD21-E859-DC2F3386431E}"/>
              </a:ext>
            </a:extLst>
          </p:cNvPr>
          <p:cNvSpPr>
            <a:spLocks/>
          </p:cNvSpPr>
          <p:nvPr/>
        </p:nvSpPr>
        <p:spPr bwMode="auto">
          <a:xfrm>
            <a:off x="6982111" y="5784188"/>
            <a:ext cx="2365108" cy="363267"/>
          </a:xfrm>
          <a:prstGeom prst="roundRect">
            <a:avLst>
              <a:gd name="adj" fmla="val 50000"/>
            </a:avLst>
          </a:prstGeom>
          <a:noFill/>
          <a:ln w="6350">
            <a:solidFill>
              <a:srgbClr val="9543FF"/>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r>
              <a:rPr lang="en-CA" sz="1800">
                <a:solidFill>
                  <a:srgbClr val="181818"/>
                </a:solidFill>
                <a:latin typeface="Segoe Serif Display" pitchFamily="2" charset="0"/>
                <a:cs typeface="Segoe Sans Display Semibold" pitchFamily="2" charset="0"/>
              </a:rPr>
              <a:t>Expectations</a:t>
            </a:r>
          </a:p>
        </p:txBody>
      </p:sp>
      <p:sp>
        <p:nvSpPr>
          <p:cNvPr id="4" name="Text Placeholder 2">
            <a:extLst>
              <a:ext uri="{FF2B5EF4-FFF2-40B4-BE49-F238E27FC236}">
                <a16:creationId xmlns:a16="http://schemas.microsoft.com/office/drawing/2014/main" id="{F4B60ED1-33E3-262A-C4A9-42C70B3A774E}"/>
              </a:ext>
            </a:extLst>
          </p:cNvPr>
          <p:cNvSpPr txBox="1">
            <a:spLocks/>
          </p:cNvSpPr>
          <p:nvPr/>
        </p:nvSpPr>
        <p:spPr>
          <a:xfrm>
            <a:off x="274318" y="924057"/>
            <a:ext cx="10756539" cy="553998"/>
          </a:xfrm>
          <a:prstGeom prst="rect">
            <a:avLst/>
          </a:prstGeom>
        </p:spPr>
        <p:txBody>
          <a:bodyPr wrap="square" lIns="0" tIns="0" rIns="0" bIns="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1800" b="0" i="0" u="none" strike="noStrike" kern="1200" cap="none" spc="0" normalizeH="0" baseline="0" noProof="0">
                <a:ln>
                  <a:noFill/>
                </a:ln>
                <a:effectLst/>
                <a:uLnTx/>
                <a:uFillTx/>
                <a:ea typeface="+mn-ea"/>
                <a:cs typeface="Segoe Sans Display" pitchFamily="2" charset="0"/>
              </a:rPr>
              <a:t>To get the best response, it’s important to focus on some of the key elements below when phrasing your Copilot prompts.</a:t>
            </a:r>
          </a:p>
        </p:txBody>
      </p:sp>
    </p:spTree>
    <p:extLst>
      <p:ext uri="{BB962C8B-B14F-4D97-AF65-F5344CB8AC3E}">
        <p14:creationId xmlns:p14="http://schemas.microsoft.com/office/powerpoint/2010/main" val="32038393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D66BCD9-A3AA-A5F4-A875-A7A209C0F5E7}"/>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2" y="5704114"/>
            <a:ext cx="12191999" cy="1153886"/>
          </a:xfrm>
          <a:custGeom>
            <a:avLst/>
            <a:gdLst>
              <a:gd name="csX0" fmla="*/ 0 w 12191999"/>
              <a:gd name="csY0" fmla="*/ 0 h 1038826"/>
              <a:gd name="csX1" fmla="*/ 12191999 w 12191999"/>
              <a:gd name="csY1" fmla="*/ 0 h 1038826"/>
              <a:gd name="csX2" fmla="*/ 12191999 w 12191999"/>
              <a:gd name="csY2" fmla="*/ 1038826 h 1038826"/>
              <a:gd name="csX3" fmla="*/ 0 w 12191999"/>
              <a:gd name="csY3" fmla="*/ 1038826 h 1038826"/>
            </a:gdLst>
            <a:ahLst/>
            <a:cxnLst>
              <a:cxn ang="0">
                <a:pos x="csX0" y="csY0"/>
              </a:cxn>
              <a:cxn ang="0">
                <a:pos x="csX1" y="csY1"/>
              </a:cxn>
              <a:cxn ang="0">
                <a:pos x="csX2" y="csY2"/>
              </a:cxn>
              <a:cxn ang="0">
                <a:pos x="csX3" y="csY3"/>
              </a:cxn>
            </a:cxnLst>
            <a:rect l="l" t="t" r="r" b="b"/>
            <a:pathLst>
              <a:path w="12191999" h="1038826">
                <a:moveTo>
                  <a:pt x="0" y="0"/>
                </a:moveTo>
                <a:lnTo>
                  <a:pt x="12191999" y="0"/>
                </a:lnTo>
                <a:lnTo>
                  <a:pt x="12191999" y="1038826"/>
                </a:lnTo>
                <a:lnTo>
                  <a:pt x="0" y="1038826"/>
                </a:lnTo>
                <a:close/>
              </a:path>
            </a:pathLst>
          </a:custGeom>
        </p:spPr>
      </p:pic>
      <p:sp>
        <p:nvSpPr>
          <p:cNvPr id="23" name="TextBox 22">
            <a:extLst>
              <a:ext uri="{FF2B5EF4-FFF2-40B4-BE49-F238E27FC236}">
                <a16:creationId xmlns:a16="http://schemas.microsoft.com/office/drawing/2014/main" id="{51D2059A-05F4-D262-C6C2-E27AE23ADCC7}"/>
              </a:ext>
              <a:ext uri="{C183D7F6-B498-43B3-948B-1728B52AA6E4}">
                <adec:decorative xmlns:adec="http://schemas.microsoft.com/office/drawing/2017/decorative" val="1"/>
              </a:ext>
            </a:extLst>
          </p:cNvPr>
          <p:cNvSpPr txBox="1"/>
          <p:nvPr/>
        </p:nvSpPr>
        <p:spPr>
          <a:xfrm>
            <a:off x="4848447" y="-241005"/>
            <a:ext cx="184731" cy="369332"/>
          </a:xfrm>
          <a:prstGeom prst="rect">
            <a:avLst/>
          </a:prstGeom>
          <a:noFill/>
        </p:spPr>
        <p:txBody>
          <a:bodyPr wrap="none" rtlCol="0">
            <a:spAutoFit/>
          </a:bodyPr>
          <a:lstStyle/>
          <a:p>
            <a:endParaRPr lang="en-US"/>
          </a:p>
        </p:txBody>
      </p:sp>
      <p:sp>
        <p:nvSpPr>
          <p:cNvPr id="39" name="Title 38">
            <a:extLst>
              <a:ext uri="{FF2B5EF4-FFF2-40B4-BE49-F238E27FC236}">
                <a16:creationId xmlns:a16="http://schemas.microsoft.com/office/drawing/2014/main" id="{02B3878F-A9B7-52BD-17EF-85CB9C2D48ED}"/>
              </a:ext>
            </a:extLst>
          </p:cNvPr>
          <p:cNvSpPr>
            <a:spLocks noGrp="1"/>
          </p:cNvSpPr>
          <p:nvPr>
            <p:ph type="title"/>
          </p:nvPr>
        </p:nvSpPr>
        <p:spPr>
          <a:xfrm>
            <a:off x="274319" y="354612"/>
            <a:ext cx="11643043" cy="492443"/>
          </a:xfrm>
        </p:spPr>
        <p:txBody>
          <a:bodyPr/>
          <a:lstStyle/>
          <a:p>
            <a:r>
              <a:rPr lang="en-US"/>
              <a:t>Copilot in Engage Resources</a:t>
            </a:r>
          </a:p>
        </p:txBody>
      </p:sp>
      <p:sp>
        <p:nvSpPr>
          <p:cNvPr id="29" name="Freeform: Shape 28">
            <a:extLst>
              <a:ext uri="{FF2B5EF4-FFF2-40B4-BE49-F238E27FC236}">
                <a16:creationId xmlns:a16="http://schemas.microsoft.com/office/drawing/2014/main" id="{BD7BC791-34D5-279C-7942-670235671A1F}"/>
              </a:ext>
            </a:extLst>
          </p:cNvPr>
          <p:cNvSpPr/>
          <p:nvPr/>
        </p:nvSpPr>
        <p:spPr bwMode="auto">
          <a:xfrm>
            <a:off x="4972812" y="1833511"/>
            <a:ext cx="7271491" cy="3999514"/>
          </a:xfrm>
          <a:custGeom>
            <a:avLst/>
            <a:gdLst>
              <a:gd name="csX0" fmla="*/ 174941 w 6868504"/>
              <a:gd name="csY0" fmla="*/ 0 h 4089313"/>
              <a:gd name="csX1" fmla="*/ 6868504 w 6868504"/>
              <a:gd name="csY1" fmla="*/ 0 h 4089313"/>
              <a:gd name="csX2" fmla="*/ 6868504 w 6868504"/>
              <a:gd name="csY2" fmla="*/ 4089313 h 4089313"/>
              <a:gd name="csX3" fmla="*/ 174941 w 6868504"/>
              <a:gd name="csY3" fmla="*/ 4089313 h 4089313"/>
              <a:gd name="csX4" fmla="*/ 0 w 6868504"/>
              <a:gd name="csY4" fmla="*/ 3914372 h 4089313"/>
              <a:gd name="csX5" fmla="*/ 0 w 6868504"/>
              <a:gd name="csY5" fmla="*/ 174941 h 4089313"/>
              <a:gd name="csX6" fmla="*/ 174941 w 6868504"/>
              <a:gd name="csY6" fmla="*/ 0 h 408931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868504" h="4089313">
                <a:moveTo>
                  <a:pt x="174941" y="0"/>
                </a:moveTo>
                <a:lnTo>
                  <a:pt x="6868504" y="0"/>
                </a:lnTo>
                <a:lnTo>
                  <a:pt x="6868504" y="4089313"/>
                </a:lnTo>
                <a:lnTo>
                  <a:pt x="174941" y="4089313"/>
                </a:lnTo>
                <a:cubicBezTo>
                  <a:pt x="78324" y="4089313"/>
                  <a:pt x="0" y="4010989"/>
                  <a:pt x="0" y="3914372"/>
                </a:cubicBezTo>
                <a:lnTo>
                  <a:pt x="0" y="174941"/>
                </a:lnTo>
                <a:cubicBezTo>
                  <a:pt x="0" y="78324"/>
                  <a:pt x="78324" y="0"/>
                  <a:pt x="174941" y="0"/>
                </a:cubicBezTo>
                <a:close/>
              </a:path>
            </a:pathLst>
          </a:cu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40" name="Rectangle: Rounded Corners 39">
            <a:extLst>
              <a:ext uri="{FF2B5EF4-FFF2-40B4-BE49-F238E27FC236}">
                <a16:creationId xmlns:a16="http://schemas.microsoft.com/office/drawing/2014/main" id="{A99444DC-1B4D-FE22-31B0-AF398A5D8FF3}"/>
              </a:ext>
              <a:ext uri="{C183D7F6-B498-43B3-948B-1728B52AA6E4}">
                <adec:decorative xmlns:adec="http://schemas.microsoft.com/office/drawing/2017/decorative" val="1"/>
              </a:ext>
            </a:extLst>
          </p:cNvPr>
          <p:cNvSpPr/>
          <p:nvPr/>
        </p:nvSpPr>
        <p:spPr bwMode="auto">
          <a:xfrm>
            <a:off x="274318" y="1833510"/>
            <a:ext cx="4259582" cy="4089313"/>
          </a:xfrm>
          <a:prstGeom prst="roundRect">
            <a:avLst>
              <a:gd name="adj" fmla="val 3836"/>
            </a:avLst>
          </a:prstGeom>
          <a:solidFill>
            <a:schemeClr val="bg2"/>
          </a:solidFill>
          <a:ln>
            <a:noFill/>
          </a:ln>
          <a:effectLst/>
        </p:spPr>
        <p:txBody>
          <a:bodyPr vert="horz" wrap="square" lIns="137160" tIns="45720" rIns="91440" bIns="45720" rtlCol="0" anchor="t">
            <a:noAutofit/>
          </a:bodyPr>
          <a:lstStyle/>
          <a:p>
            <a:pPr defTabSz="932742">
              <a:spcAft>
                <a:spcPts val="1200"/>
              </a:spcAft>
            </a:pPr>
            <a:endParaRPr lang="en-US" sz="1600">
              <a:ln w="3175">
                <a:noFill/>
              </a:ln>
              <a:cs typeface="Segoe UI Semibold"/>
            </a:endParaRPr>
          </a:p>
        </p:txBody>
      </p:sp>
      <p:sp>
        <p:nvSpPr>
          <p:cNvPr id="41" name="Rectangle: Rounded Corners 40">
            <a:extLst>
              <a:ext uri="{FF2B5EF4-FFF2-40B4-BE49-F238E27FC236}">
                <a16:creationId xmlns:a16="http://schemas.microsoft.com/office/drawing/2014/main" id="{724A7121-65D7-3539-466E-AD2C6AD37663}"/>
              </a:ext>
            </a:extLst>
          </p:cNvPr>
          <p:cNvSpPr/>
          <p:nvPr/>
        </p:nvSpPr>
        <p:spPr>
          <a:xfrm>
            <a:off x="403253" y="1950581"/>
            <a:ext cx="682330" cy="385517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42" name="Straight Connector 41">
            <a:extLst>
              <a:ext uri="{FF2B5EF4-FFF2-40B4-BE49-F238E27FC236}">
                <a16:creationId xmlns:a16="http://schemas.microsoft.com/office/drawing/2014/main" id="{FF2B26F8-F2CE-45DB-13E7-BC79A789C40F}"/>
              </a:ext>
              <a:ext uri="{C183D7F6-B498-43B3-948B-1728B52AA6E4}">
                <adec:decorative xmlns:adec="http://schemas.microsoft.com/office/drawing/2017/decorative" val="1"/>
              </a:ext>
            </a:extLst>
          </p:cNvPr>
          <p:cNvCxnSpPr>
            <a:cxnSpLocks/>
          </p:cNvCxnSpPr>
          <p:nvPr/>
        </p:nvCxnSpPr>
        <p:spPr>
          <a:xfrm>
            <a:off x="1307443" y="4522940"/>
            <a:ext cx="3049405" cy="0"/>
          </a:xfrm>
          <a:prstGeom prst="line">
            <a:avLst/>
          </a:prstGeom>
          <a:ln w="6350">
            <a:solidFill>
              <a:schemeClr val="bg1">
                <a:lumMod val="75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7E4072CE-96DA-173C-2825-F813CC60A2B9}"/>
              </a:ext>
            </a:extLst>
          </p:cNvPr>
          <p:cNvSpPr txBox="1">
            <a:spLocks/>
          </p:cNvSpPr>
          <p:nvPr/>
        </p:nvSpPr>
        <p:spPr>
          <a:xfrm>
            <a:off x="1346245" y="2096975"/>
            <a:ext cx="2921657" cy="2049279"/>
          </a:xfrm>
          <a:prstGeom prst="rect">
            <a:avLst/>
          </a:prstGeom>
          <a:noFill/>
        </p:spPr>
        <p:txBody>
          <a:bodyPr wrap="square" lIns="0" tIns="0" rIns="0" bIns="0" anchor="ctr">
            <a:spAutoFit/>
          </a:bodyPr>
          <a:lstStyle>
            <a:defPPr>
              <a:defRPr lang="en-US"/>
            </a:defPPr>
            <a:lvl1pPr marR="0" lvl="0" indent="0" defTabSz="932472" fontAlgn="base">
              <a:lnSpc>
                <a:spcPct val="100000"/>
              </a:lnSpc>
              <a:spcBef>
                <a:spcPct val="0"/>
              </a:spcBef>
              <a:spcAft>
                <a:spcPts val="200"/>
              </a:spcAft>
              <a:buClrTx/>
              <a:buSzTx/>
              <a:buFontTx/>
              <a:buNone/>
              <a:tabLst/>
              <a:defRPr kumimoji="0" sz="2400" i="0" u="none" strike="noStrike" cap="none" spc="0" normalizeH="0" baseline="0">
                <a:ln>
                  <a:noFill/>
                </a:ln>
                <a:solidFill>
                  <a:schemeClr val="tx2"/>
                </a:solidFill>
                <a:effectLst/>
                <a:uLnTx/>
                <a:uFillTx/>
                <a:ea typeface="Segoe UI" pitchFamily="34" charset="0"/>
                <a:cs typeface="Segoe UI" pitchFamily="34" charset="0"/>
              </a:defRPr>
            </a:lvl1pPr>
          </a:lstStyle>
          <a:p>
            <a:pPr marL="0" marR="0" lvl="0" indent="0" algn="l" defTabSz="914367" rtl="0" eaLnBrk="1" fontAlgn="auto" latinLnBrk="0" hangingPunct="1">
              <a:lnSpc>
                <a:spcPct val="100000"/>
              </a:lnSpc>
              <a:spcBef>
                <a:spcPts val="0"/>
              </a:spcBef>
              <a:spcAft>
                <a:spcPts val="800"/>
              </a:spcAft>
              <a:buClrTx/>
              <a:buSzTx/>
              <a:buFontTx/>
              <a:buNone/>
              <a:tabLst/>
              <a:defRPr/>
            </a:pPr>
            <a:r>
              <a:rPr kumimoji="0" lang="en-US" sz="2000" b="0" i="0" u="none" strike="noStrike" kern="1200" cap="none" spc="0" normalizeH="0" baseline="0" noProof="0">
                <a:ln>
                  <a:noFill/>
                </a:ln>
                <a:solidFill>
                  <a:schemeClr val="tx1"/>
                </a:solidFill>
                <a:effectLst/>
                <a:uLnTx/>
                <a:uFillTx/>
                <a:ea typeface="+mn-ea"/>
                <a:cs typeface="+mn-cs"/>
              </a:rPr>
              <a:t>Get started with Microsoft 365 Copilot in Viva Engage</a:t>
            </a:r>
          </a:p>
          <a:p>
            <a:pPr marL="388938" marR="0" lvl="1" indent="-258763" algn="l" defTabSz="914367" rtl="0" eaLnBrk="1" fontAlgn="auto" latinLnBrk="0" hangingPunct="1">
              <a:lnSpc>
                <a:spcPct val="100000"/>
              </a:lnSpc>
              <a:spcBef>
                <a:spcPts val="0"/>
              </a:spcBef>
              <a:spcAft>
                <a:spcPts val="1500"/>
              </a:spcAft>
              <a:buClr>
                <a:srgbClr val="1A1A1A"/>
              </a:buClr>
              <a:buSzPct val="100000"/>
              <a:buFont typeface="Arial" panose="020B0604020202020204" pitchFamily="34" charset="0"/>
              <a:buChar char="•"/>
              <a:tabLst/>
              <a:defRPr/>
            </a:pPr>
            <a:r>
              <a:rPr kumimoji="0" lang="en-US" sz="1800" b="0" i="0" u="none" strike="noStrike" kern="1200" cap="none" spc="0" normalizeH="0" baseline="0" noProof="0">
                <a:ln>
                  <a:noFill/>
                </a:ln>
                <a:solidFill>
                  <a:schemeClr val="accent3">
                    <a:lumMod val="50000"/>
                  </a:schemeClr>
                </a:solidFill>
                <a:effectLst/>
                <a:uLnTx/>
                <a:uFillTx/>
                <a:ea typeface="+mn-ea"/>
                <a:cs typeface="Segoe UI" panose="020B0502040204020203" pitchFamily="34" charset="0"/>
                <a:hlinkClick r:id="rId4">
                  <a:extLst>
                    <a:ext uri="{A12FA001-AC4F-418D-AE19-62706E023703}">
                      <ahyp:hlinkClr xmlns:ahyp="http://schemas.microsoft.com/office/drawing/2018/hyperlinkcolor" val="tx"/>
                    </a:ext>
                  </a:extLst>
                </a:hlinkClick>
              </a:rPr>
              <a:t>Support documentation</a:t>
            </a:r>
            <a:endParaRPr kumimoji="0" lang="en-US" sz="1800" b="0" i="0" u="none" strike="noStrike" kern="1200" cap="none" spc="0" normalizeH="0" baseline="0" noProof="0">
              <a:ln>
                <a:noFill/>
              </a:ln>
              <a:solidFill>
                <a:schemeClr val="accent3">
                  <a:lumMod val="50000"/>
                </a:schemeClr>
              </a:solidFill>
              <a:effectLst/>
              <a:uLnTx/>
              <a:uFillTx/>
              <a:ea typeface="+mn-ea"/>
              <a:cs typeface="Segoe UI" panose="020B0502040204020203" pitchFamily="34" charset="0"/>
            </a:endParaRPr>
          </a:p>
          <a:p>
            <a:pPr marL="388938" marR="0" lvl="1" indent="-258763" algn="l" defTabSz="914367" rtl="0" eaLnBrk="1" fontAlgn="auto" latinLnBrk="0" hangingPunct="1">
              <a:lnSpc>
                <a:spcPct val="100000"/>
              </a:lnSpc>
              <a:spcBef>
                <a:spcPts val="0"/>
              </a:spcBef>
              <a:spcAft>
                <a:spcPts val="1200"/>
              </a:spcAft>
              <a:buClr>
                <a:srgbClr val="1A1A1A"/>
              </a:buClr>
              <a:buSzPct val="100000"/>
              <a:buFont typeface="Arial" panose="020B0604020202020204" pitchFamily="34" charset="0"/>
              <a:buChar char="•"/>
              <a:tabLst/>
              <a:defRPr/>
            </a:pPr>
            <a:r>
              <a:rPr kumimoji="0" lang="en-US" sz="1800" b="0" i="0" u="none" strike="noStrike" kern="1200" cap="none" spc="0" normalizeH="0" baseline="0" noProof="0">
                <a:ln>
                  <a:noFill/>
                </a:ln>
                <a:solidFill>
                  <a:schemeClr val="accent3">
                    <a:lumMod val="50000"/>
                  </a:schemeClr>
                </a:solidFill>
                <a:effectLst/>
                <a:uLnTx/>
                <a:uFillTx/>
                <a:ea typeface="+mn-ea"/>
                <a:cs typeface="Segoe UI" panose="020B0502040204020203" pitchFamily="34" charset="0"/>
                <a:hlinkClick r:id="rId5">
                  <a:extLst>
                    <a:ext uri="{A12FA001-AC4F-418D-AE19-62706E023703}">
                      <ahyp:hlinkClr xmlns:ahyp="http://schemas.microsoft.com/office/drawing/2018/hyperlinkcolor" val="tx"/>
                    </a:ext>
                  </a:extLst>
                </a:hlinkClick>
              </a:rPr>
              <a:t>Learn documentation</a:t>
            </a:r>
            <a:r>
              <a:rPr kumimoji="0" lang="en-US" sz="1800" b="0" i="0" u="none" strike="noStrike" kern="1200" cap="none" spc="0" normalizeH="0" baseline="0" noProof="0">
                <a:ln>
                  <a:noFill/>
                </a:ln>
                <a:solidFill>
                  <a:schemeClr val="accent3">
                    <a:lumMod val="50000"/>
                  </a:schemeClr>
                </a:solidFill>
                <a:effectLst/>
                <a:uLnTx/>
                <a:uFillTx/>
                <a:ea typeface="+mn-ea"/>
                <a:cs typeface="Segoe UI" panose="020B0502040204020203" pitchFamily="34" charset="0"/>
              </a:rPr>
              <a:t> </a:t>
            </a:r>
            <a:r>
              <a:rPr kumimoji="0" lang="en-US" sz="1800" b="0" i="0" u="none" strike="noStrike" kern="1200" cap="none" spc="0" normalizeH="0" baseline="0" noProof="0">
                <a:ln>
                  <a:noFill/>
                </a:ln>
                <a:effectLst/>
                <a:uLnTx/>
                <a:uFillTx/>
                <a:ea typeface="+mn-ea"/>
                <a:cs typeface="Segoe UI" panose="020B0502040204020203" pitchFamily="34" charset="0"/>
              </a:rPr>
              <a:t>(for IT)</a:t>
            </a:r>
          </a:p>
        </p:txBody>
      </p:sp>
      <p:sp>
        <p:nvSpPr>
          <p:cNvPr id="46" name="TextBox 45">
            <a:extLst>
              <a:ext uri="{FF2B5EF4-FFF2-40B4-BE49-F238E27FC236}">
                <a16:creationId xmlns:a16="http://schemas.microsoft.com/office/drawing/2014/main" id="{EA12A929-FB0C-C39B-01BA-C5A075F01547}"/>
              </a:ext>
            </a:extLst>
          </p:cNvPr>
          <p:cNvSpPr txBox="1">
            <a:spLocks/>
          </p:cNvSpPr>
          <p:nvPr/>
        </p:nvSpPr>
        <p:spPr>
          <a:xfrm>
            <a:off x="1257300" y="4899626"/>
            <a:ext cx="3099548" cy="615553"/>
          </a:xfrm>
          <a:prstGeom prst="rect">
            <a:avLst/>
          </a:prstGeom>
          <a:noFill/>
        </p:spPr>
        <p:txBody>
          <a:bodyPr wrap="square" lIns="0" tIns="0" rIns="0" bIns="0" anchor="ctr">
            <a:spAutoFit/>
          </a:bodyPr>
          <a:lstStyle>
            <a:defPPr>
              <a:defRPr lang="en-US"/>
            </a:defPPr>
            <a:lvl1pPr marR="0" lvl="0" indent="0" defTabSz="932472" fontAlgn="base">
              <a:lnSpc>
                <a:spcPct val="100000"/>
              </a:lnSpc>
              <a:spcBef>
                <a:spcPct val="0"/>
              </a:spcBef>
              <a:spcAft>
                <a:spcPts val="200"/>
              </a:spcAft>
              <a:buClrTx/>
              <a:buSzTx/>
              <a:buFontTx/>
              <a:buNone/>
              <a:tabLst/>
              <a:defRPr kumimoji="0" sz="2400" i="0" u="none" strike="noStrike" cap="none" spc="0" normalizeH="0" baseline="0">
                <a:ln>
                  <a:noFill/>
                </a:ln>
                <a:solidFill>
                  <a:schemeClr val="tx2"/>
                </a:solidFill>
                <a:effectLst/>
                <a:uLnTx/>
                <a:uFillTx/>
                <a:ea typeface="Segoe UI" pitchFamily="34" charset="0"/>
                <a:cs typeface="Segoe UI" pitchFamily="34" charset="0"/>
              </a:defRPr>
            </a:lvl1pPr>
          </a:lstStyle>
          <a:p>
            <a:pPr marL="0" marR="0" lvl="0" indent="0" algn="l" defTabSz="914367" rtl="0" eaLnBrk="1" fontAlgn="auto" latinLnBrk="0" hangingPunct="1">
              <a:lnSpc>
                <a:spcPct val="100000"/>
              </a:lnSpc>
              <a:spcBef>
                <a:spcPts val="0"/>
              </a:spcBef>
              <a:spcAft>
                <a:spcPts val="1200"/>
              </a:spcAft>
              <a:buClrTx/>
              <a:buSzTx/>
              <a:buFontTx/>
              <a:buNone/>
              <a:tabLst/>
              <a:defRPr/>
            </a:pPr>
            <a:r>
              <a:rPr kumimoji="0" lang="en-US" sz="2000" b="0" i="0" u="none" strike="noStrike" kern="1200" cap="none" spc="0" normalizeH="0" baseline="0" noProof="0">
                <a:ln>
                  <a:noFill/>
                </a:ln>
                <a:solidFill>
                  <a:schemeClr val="tx1"/>
                </a:solidFill>
                <a:effectLst/>
                <a:uLnTx/>
                <a:uFillTx/>
                <a:ea typeface="+mn-ea"/>
                <a:cs typeface="+mn-cs"/>
              </a:rPr>
              <a:t>Learn more about</a:t>
            </a:r>
            <a:br>
              <a:rPr kumimoji="0" lang="en-US" sz="2000" b="0" i="0" u="none" strike="noStrike" kern="1200" cap="none" spc="0" normalizeH="0" baseline="0" noProof="0">
                <a:ln>
                  <a:noFill/>
                </a:ln>
                <a:solidFill>
                  <a:schemeClr val="tx1"/>
                </a:solidFill>
                <a:effectLst/>
                <a:uLnTx/>
                <a:uFillTx/>
                <a:ea typeface="+mn-ea"/>
                <a:cs typeface="+mn-cs"/>
              </a:rPr>
            </a:br>
            <a:r>
              <a:rPr kumimoji="0" lang="en-US" sz="2000" b="0" i="0" u="none" strike="noStrike" kern="1200" cap="none" spc="0" normalizeH="0" baseline="0" noProof="0">
                <a:ln>
                  <a:noFill/>
                </a:ln>
                <a:solidFill>
                  <a:schemeClr val="accent3">
                    <a:lumMod val="50000"/>
                  </a:schemeClr>
                </a:solidFill>
                <a:effectLst/>
                <a:uLnTx/>
                <a:uFillTx/>
                <a:ea typeface="+mn-ea"/>
                <a:cs typeface="+mn-cs"/>
                <a:hlinkClick r:id="rId6">
                  <a:extLst>
                    <a:ext uri="{A12FA001-AC4F-418D-AE19-62706E023703}">
                      <ahyp:hlinkClr xmlns:ahyp="http://schemas.microsoft.com/office/drawing/2018/hyperlinkcolor" val="tx"/>
                    </a:ext>
                  </a:extLst>
                </a:hlinkClick>
              </a:rPr>
              <a:t>AI Summarization</a:t>
            </a:r>
            <a:endParaRPr kumimoji="0" lang="en-US" sz="2000" b="0" i="0" u="none" strike="noStrike" kern="1200" cap="none" spc="0" normalizeH="0" baseline="0" noProof="0">
              <a:ln w="3175">
                <a:noFill/>
              </a:ln>
              <a:solidFill>
                <a:schemeClr val="accent3">
                  <a:lumMod val="50000"/>
                </a:schemeClr>
              </a:solidFill>
              <a:effectLst/>
              <a:uLnTx/>
              <a:uFillTx/>
              <a:ea typeface="+mn-ea"/>
              <a:cs typeface="Segoe UI Semibold"/>
            </a:endParaRPr>
          </a:p>
        </p:txBody>
      </p:sp>
      <p:pic>
        <p:nvPicPr>
          <p:cNvPr id="45" name="Picture 44" descr="Screen capture of Microsoft Copilot chat in Viva Engage">
            <a:extLst>
              <a:ext uri="{FF2B5EF4-FFF2-40B4-BE49-F238E27FC236}">
                <a16:creationId xmlns:a16="http://schemas.microsoft.com/office/drawing/2014/main" id="{65413334-E8B9-A7F6-EE79-1BBCCD73586D}"/>
              </a:ext>
            </a:extLst>
          </p:cNvPr>
          <p:cNvPicPr>
            <a:picLocks noChangeAspect="1"/>
          </p:cNvPicPr>
          <p:nvPr/>
        </p:nvPicPr>
        <p:blipFill rotWithShape="1">
          <a:blip r:embed="rId7"/>
          <a:stretch>
            <a:fillRect/>
          </a:stretch>
        </p:blipFill>
        <p:spPr>
          <a:xfrm>
            <a:off x="5069226" y="1953909"/>
            <a:ext cx="7175078" cy="3782702"/>
          </a:xfrm>
          <a:prstGeom prst="rect">
            <a:avLst/>
          </a:prstGeom>
        </p:spPr>
      </p:pic>
      <p:sp>
        <p:nvSpPr>
          <p:cNvPr id="51" name="Graphic 48">
            <a:extLst>
              <a:ext uri="{FF2B5EF4-FFF2-40B4-BE49-F238E27FC236}">
                <a16:creationId xmlns:a16="http://schemas.microsoft.com/office/drawing/2014/main" id="{D4FD9BCD-92EF-4C44-88AB-813FBD3959D7}"/>
              </a:ext>
              <a:ext uri="{C183D7F6-B498-43B3-948B-1728B52AA6E4}">
                <adec:decorative xmlns:adec="http://schemas.microsoft.com/office/drawing/2017/decorative" val="1"/>
              </a:ext>
            </a:extLst>
          </p:cNvPr>
          <p:cNvSpPr/>
          <p:nvPr/>
        </p:nvSpPr>
        <p:spPr>
          <a:xfrm>
            <a:off x="615973" y="3114586"/>
            <a:ext cx="256890" cy="321112"/>
          </a:xfrm>
          <a:custGeom>
            <a:avLst/>
            <a:gdLst>
              <a:gd name="connsiteX0" fmla="*/ 130969 w 152400"/>
              <a:gd name="connsiteY0" fmla="*/ 114300 h 190500"/>
              <a:gd name="connsiteX1" fmla="*/ 152400 w 152400"/>
              <a:gd name="connsiteY1" fmla="*/ 135731 h 190500"/>
              <a:gd name="connsiteX2" fmla="*/ 152400 w 152400"/>
              <a:gd name="connsiteY2" fmla="*/ 144351 h 190500"/>
              <a:gd name="connsiteX3" fmla="*/ 139951 w 152400"/>
              <a:gd name="connsiteY3" fmla="*/ 171460 h 190500"/>
              <a:gd name="connsiteX4" fmla="*/ 76171 w 152400"/>
              <a:gd name="connsiteY4" fmla="*/ 190500 h 190500"/>
              <a:gd name="connsiteX5" fmla="*/ 12440 w 152400"/>
              <a:gd name="connsiteY5" fmla="*/ 171450 h 190500"/>
              <a:gd name="connsiteX6" fmla="*/ 0 w 152400"/>
              <a:gd name="connsiteY6" fmla="*/ 144370 h 190500"/>
              <a:gd name="connsiteX7" fmla="*/ 0 w 152400"/>
              <a:gd name="connsiteY7" fmla="*/ 135722 h 190500"/>
              <a:gd name="connsiteX8" fmla="*/ 21431 w 152400"/>
              <a:gd name="connsiteY8" fmla="*/ 114300 h 190500"/>
              <a:gd name="connsiteX9" fmla="*/ 130969 w 152400"/>
              <a:gd name="connsiteY9" fmla="*/ 114300 h 190500"/>
              <a:gd name="connsiteX10" fmla="*/ 75200 w 152400"/>
              <a:gd name="connsiteY10" fmla="*/ 76 h 190500"/>
              <a:gd name="connsiteX11" fmla="*/ 76171 w 152400"/>
              <a:gd name="connsiteY11" fmla="*/ 0 h 190500"/>
              <a:gd name="connsiteX12" fmla="*/ 83249 w 152400"/>
              <a:gd name="connsiteY12" fmla="*/ 6172 h 190500"/>
              <a:gd name="connsiteX13" fmla="*/ 83315 w 152400"/>
              <a:gd name="connsiteY13" fmla="*/ 7144 h 190500"/>
              <a:gd name="connsiteX14" fmla="*/ 83315 w 152400"/>
              <a:gd name="connsiteY14" fmla="*/ 14288 h 190500"/>
              <a:gd name="connsiteX15" fmla="*/ 116653 w 152400"/>
              <a:gd name="connsiteY15" fmla="*/ 14288 h 190500"/>
              <a:gd name="connsiteX16" fmla="*/ 138084 w 152400"/>
              <a:gd name="connsiteY16" fmla="*/ 35719 h 190500"/>
              <a:gd name="connsiteX17" fmla="*/ 138084 w 152400"/>
              <a:gd name="connsiteY17" fmla="*/ 78629 h 190500"/>
              <a:gd name="connsiteX18" fmla="*/ 116653 w 152400"/>
              <a:gd name="connsiteY18" fmla="*/ 100060 h 190500"/>
              <a:gd name="connsiteX19" fmla="*/ 35690 w 152400"/>
              <a:gd name="connsiteY19" fmla="*/ 100060 h 190500"/>
              <a:gd name="connsiteX20" fmla="*/ 14259 w 152400"/>
              <a:gd name="connsiteY20" fmla="*/ 78629 h 190500"/>
              <a:gd name="connsiteX21" fmla="*/ 14259 w 152400"/>
              <a:gd name="connsiteY21" fmla="*/ 35719 h 190500"/>
              <a:gd name="connsiteX22" fmla="*/ 35690 w 152400"/>
              <a:gd name="connsiteY22" fmla="*/ 14288 h 190500"/>
              <a:gd name="connsiteX23" fmla="*/ 69028 w 152400"/>
              <a:gd name="connsiteY23" fmla="*/ 14288 h 190500"/>
              <a:gd name="connsiteX24" fmla="*/ 69028 w 152400"/>
              <a:gd name="connsiteY24" fmla="*/ 7153 h 190500"/>
              <a:gd name="connsiteX25" fmla="*/ 75200 w 152400"/>
              <a:gd name="connsiteY25" fmla="*/ 76 h 190500"/>
              <a:gd name="connsiteX26" fmla="*/ 76171 w 152400"/>
              <a:gd name="connsiteY26" fmla="*/ 0 h 190500"/>
              <a:gd name="connsiteX27" fmla="*/ 75200 w 152400"/>
              <a:gd name="connsiteY27" fmla="*/ 67 h 190500"/>
              <a:gd name="connsiteX28" fmla="*/ 54740 w 152400"/>
              <a:gd name="connsiteY28" fmla="*/ 42863 h 190500"/>
              <a:gd name="connsiteX29" fmla="*/ 42834 w 152400"/>
              <a:gd name="connsiteY29" fmla="*/ 54769 h 190500"/>
              <a:gd name="connsiteX30" fmla="*/ 54740 w 152400"/>
              <a:gd name="connsiteY30" fmla="*/ 66675 h 190500"/>
              <a:gd name="connsiteX31" fmla="*/ 66646 w 152400"/>
              <a:gd name="connsiteY31" fmla="*/ 54769 h 190500"/>
              <a:gd name="connsiteX32" fmla="*/ 54740 w 152400"/>
              <a:gd name="connsiteY32" fmla="*/ 42863 h 190500"/>
              <a:gd name="connsiteX33" fmla="*/ 97536 w 152400"/>
              <a:gd name="connsiteY33" fmla="*/ 42863 h 190500"/>
              <a:gd name="connsiteX34" fmla="*/ 85297 w 152400"/>
              <a:gd name="connsiteY34" fmla="*/ 54427 h 190500"/>
              <a:gd name="connsiteX35" fmla="*/ 96863 w 152400"/>
              <a:gd name="connsiteY35" fmla="*/ 66665 h 190500"/>
              <a:gd name="connsiteX36" fmla="*/ 97536 w 152400"/>
              <a:gd name="connsiteY36" fmla="*/ 66665 h 190500"/>
              <a:gd name="connsiteX37" fmla="*/ 109100 w 152400"/>
              <a:gd name="connsiteY37" fmla="*/ 54427 h 190500"/>
              <a:gd name="connsiteX38" fmla="*/ 97536 w 152400"/>
              <a:gd name="connsiteY38" fmla="*/ 42863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52400" h="190500">
                <a:moveTo>
                  <a:pt x="130969" y="114300"/>
                </a:moveTo>
                <a:cubicBezTo>
                  <a:pt x="142805" y="114300"/>
                  <a:pt x="152400" y="123895"/>
                  <a:pt x="152400" y="135731"/>
                </a:cubicBezTo>
                <a:lnTo>
                  <a:pt x="152400" y="144351"/>
                </a:lnTo>
                <a:cubicBezTo>
                  <a:pt x="152403" y="154771"/>
                  <a:pt x="147856" y="164672"/>
                  <a:pt x="139951" y="171460"/>
                </a:cubicBezTo>
                <a:cubicBezTo>
                  <a:pt x="125035" y="184261"/>
                  <a:pt x="103699" y="190500"/>
                  <a:pt x="76171" y="190500"/>
                </a:cubicBezTo>
                <a:cubicBezTo>
                  <a:pt x="48644" y="190500"/>
                  <a:pt x="27327" y="184252"/>
                  <a:pt x="12440" y="171450"/>
                </a:cubicBezTo>
                <a:cubicBezTo>
                  <a:pt x="4546" y="164667"/>
                  <a:pt x="3" y="154778"/>
                  <a:pt x="0" y="144370"/>
                </a:cubicBezTo>
                <a:lnTo>
                  <a:pt x="0" y="135722"/>
                </a:lnTo>
                <a:cubicBezTo>
                  <a:pt x="5" y="123890"/>
                  <a:pt x="9599" y="114300"/>
                  <a:pt x="21431" y="114300"/>
                </a:cubicBezTo>
                <a:lnTo>
                  <a:pt x="130969" y="114300"/>
                </a:lnTo>
                <a:close/>
                <a:moveTo>
                  <a:pt x="75200" y="76"/>
                </a:moveTo>
                <a:lnTo>
                  <a:pt x="76171" y="0"/>
                </a:lnTo>
                <a:cubicBezTo>
                  <a:pt x="79741" y="0"/>
                  <a:pt x="82763" y="2636"/>
                  <a:pt x="83249" y="6172"/>
                </a:cubicBezTo>
                <a:lnTo>
                  <a:pt x="83315" y="7144"/>
                </a:lnTo>
                <a:lnTo>
                  <a:pt x="83315" y="14288"/>
                </a:lnTo>
                <a:lnTo>
                  <a:pt x="116653" y="14288"/>
                </a:lnTo>
                <a:cubicBezTo>
                  <a:pt x="128488" y="14288"/>
                  <a:pt x="138084" y="23883"/>
                  <a:pt x="138084" y="35719"/>
                </a:cubicBezTo>
                <a:lnTo>
                  <a:pt x="138084" y="78629"/>
                </a:lnTo>
                <a:cubicBezTo>
                  <a:pt x="138084" y="90465"/>
                  <a:pt x="128488" y="100060"/>
                  <a:pt x="116653" y="100060"/>
                </a:cubicBezTo>
                <a:lnTo>
                  <a:pt x="35690" y="100060"/>
                </a:lnTo>
                <a:cubicBezTo>
                  <a:pt x="23854" y="100060"/>
                  <a:pt x="14259" y="90465"/>
                  <a:pt x="14259" y="78629"/>
                </a:cubicBezTo>
                <a:lnTo>
                  <a:pt x="14259" y="35719"/>
                </a:lnTo>
                <a:cubicBezTo>
                  <a:pt x="14259" y="23883"/>
                  <a:pt x="23854" y="14288"/>
                  <a:pt x="35690" y="14288"/>
                </a:cubicBezTo>
                <a:lnTo>
                  <a:pt x="69028" y="14288"/>
                </a:lnTo>
                <a:lnTo>
                  <a:pt x="69028" y="7153"/>
                </a:lnTo>
                <a:cubicBezTo>
                  <a:pt x="69028" y="3583"/>
                  <a:pt x="71663" y="562"/>
                  <a:pt x="75200" y="76"/>
                </a:cubicBezTo>
                <a:lnTo>
                  <a:pt x="76171" y="0"/>
                </a:lnTo>
                <a:lnTo>
                  <a:pt x="75200" y="67"/>
                </a:lnTo>
                <a:close/>
                <a:moveTo>
                  <a:pt x="54740" y="42863"/>
                </a:moveTo>
                <a:cubicBezTo>
                  <a:pt x="48164" y="42863"/>
                  <a:pt x="42834" y="48193"/>
                  <a:pt x="42834" y="54769"/>
                </a:cubicBezTo>
                <a:cubicBezTo>
                  <a:pt x="42834" y="61344"/>
                  <a:pt x="48164" y="66675"/>
                  <a:pt x="54740" y="66675"/>
                </a:cubicBezTo>
                <a:cubicBezTo>
                  <a:pt x="61316" y="66675"/>
                  <a:pt x="66646" y="61344"/>
                  <a:pt x="66646" y="54769"/>
                </a:cubicBezTo>
                <a:cubicBezTo>
                  <a:pt x="66646" y="48193"/>
                  <a:pt x="61316" y="42863"/>
                  <a:pt x="54740" y="42863"/>
                </a:cubicBezTo>
                <a:close/>
                <a:moveTo>
                  <a:pt x="97536" y="42863"/>
                </a:moveTo>
                <a:cubicBezTo>
                  <a:pt x="90963" y="42677"/>
                  <a:pt x="85484" y="47854"/>
                  <a:pt x="85297" y="54427"/>
                </a:cubicBezTo>
                <a:cubicBezTo>
                  <a:pt x="85112" y="61000"/>
                  <a:pt x="90289" y="66480"/>
                  <a:pt x="96863" y="66665"/>
                </a:cubicBezTo>
                <a:cubicBezTo>
                  <a:pt x="97087" y="66672"/>
                  <a:pt x="97311" y="66672"/>
                  <a:pt x="97536" y="66665"/>
                </a:cubicBezTo>
                <a:cubicBezTo>
                  <a:pt x="104109" y="66480"/>
                  <a:pt x="109287" y="61000"/>
                  <a:pt x="109100" y="54427"/>
                </a:cubicBezTo>
                <a:cubicBezTo>
                  <a:pt x="108922" y="48116"/>
                  <a:pt x="103847" y="43041"/>
                  <a:pt x="97536" y="42863"/>
                </a:cubicBezTo>
                <a:close/>
              </a:path>
            </a:pathLst>
          </a:custGeom>
          <a:solidFill>
            <a:schemeClr val="tx1"/>
          </a:solidFill>
          <a:ln>
            <a:noFill/>
          </a:ln>
          <a:effectLst>
            <a:outerShdw blurRad="127000" dist="50800" dir="5400000" algn="ctr" rotWithShape="0">
              <a:srgbClr val="000000">
                <a:alpha val="1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spcAft>
                <a:spcPts val="800"/>
              </a:spcAft>
            </a:pPr>
            <a:endParaRPr lang="en-US" sz="1400" i="1">
              <a:solidFill>
                <a:srgbClr val="FFFFFF"/>
              </a:solidFill>
              <a:latin typeface="Segoe Sans Display Semibold"/>
            </a:endParaRPr>
          </a:p>
        </p:txBody>
      </p:sp>
      <p:sp>
        <p:nvSpPr>
          <p:cNvPr id="50" name="Graphic 46">
            <a:extLst>
              <a:ext uri="{FF2B5EF4-FFF2-40B4-BE49-F238E27FC236}">
                <a16:creationId xmlns:a16="http://schemas.microsoft.com/office/drawing/2014/main" id="{7886A214-094E-EE67-FC07-20CA9D25A39C}"/>
              </a:ext>
              <a:ext uri="{C183D7F6-B498-43B3-948B-1728B52AA6E4}">
                <adec:decorative xmlns:adec="http://schemas.microsoft.com/office/drawing/2017/decorative" val="1"/>
              </a:ext>
            </a:extLst>
          </p:cNvPr>
          <p:cNvSpPr/>
          <p:nvPr/>
        </p:nvSpPr>
        <p:spPr>
          <a:xfrm>
            <a:off x="595768" y="5058827"/>
            <a:ext cx="297300" cy="297150"/>
          </a:xfrm>
          <a:custGeom>
            <a:avLst/>
            <a:gdLst>
              <a:gd name="connsiteX0" fmla="*/ 77534 w 190500"/>
              <a:gd name="connsiteY0" fmla="*/ 0 h 190404"/>
              <a:gd name="connsiteX1" fmla="*/ 88106 w 190500"/>
              <a:gd name="connsiteY1" fmla="*/ 13440 h 190404"/>
              <a:gd name="connsiteX2" fmla="*/ 88106 w 190500"/>
              <a:gd name="connsiteY2" fmla="*/ 54712 h 190404"/>
              <a:gd name="connsiteX3" fmla="*/ 79581 w 190500"/>
              <a:gd name="connsiteY3" fmla="*/ 54712 h 190404"/>
              <a:gd name="connsiteX4" fmla="*/ 54778 w 190500"/>
              <a:gd name="connsiteY4" fmla="*/ 44196 h 190404"/>
              <a:gd name="connsiteX5" fmla="*/ 44262 w 190500"/>
              <a:gd name="connsiteY5" fmla="*/ 68999 h 190404"/>
              <a:gd name="connsiteX6" fmla="*/ 69065 w 190500"/>
              <a:gd name="connsiteY6" fmla="*/ 79515 h 190404"/>
              <a:gd name="connsiteX7" fmla="*/ 79581 w 190500"/>
              <a:gd name="connsiteY7" fmla="*/ 68999 h 190404"/>
              <a:gd name="connsiteX8" fmla="*/ 88106 w 190500"/>
              <a:gd name="connsiteY8" fmla="*/ 68999 h 190404"/>
              <a:gd name="connsiteX9" fmla="*/ 88106 w 190500"/>
              <a:gd name="connsiteY9" fmla="*/ 172803 h 190404"/>
              <a:gd name="connsiteX10" fmla="*/ 80648 w 190500"/>
              <a:gd name="connsiteY10" fmla="*/ 186709 h 190404"/>
              <a:gd name="connsiteX11" fmla="*/ 65789 w 190500"/>
              <a:gd name="connsiteY11" fmla="*/ 190405 h 190404"/>
              <a:gd name="connsiteX12" fmla="*/ 33823 w 190500"/>
              <a:gd name="connsiteY12" fmla="*/ 174517 h 190404"/>
              <a:gd name="connsiteX13" fmla="*/ 24108 w 190500"/>
              <a:gd name="connsiteY13" fmla="*/ 154162 h 190404"/>
              <a:gd name="connsiteX14" fmla="*/ 12021 w 190500"/>
              <a:gd name="connsiteY14" fmla="*/ 147590 h 190404"/>
              <a:gd name="connsiteX15" fmla="*/ 0 w 190500"/>
              <a:gd name="connsiteY15" fmla="*/ 118681 h 190404"/>
              <a:gd name="connsiteX16" fmla="*/ 1810 w 190500"/>
              <a:gd name="connsiteY16" fmla="*/ 99955 h 190404"/>
              <a:gd name="connsiteX17" fmla="*/ 41910 w 190500"/>
              <a:gd name="connsiteY17" fmla="*/ 99955 h 190404"/>
              <a:gd name="connsiteX18" fmla="*/ 54626 w 190500"/>
              <a:gd name="connsiteY18" fmla="*/ 110919 h 190404"/>
              <a:gd name="connsiteX19" fmla="*/ 44305 w 190500"/>
              <a:gd name="connsiteY19" fmla="*/ 135805 h 190404"/>
              <a:gd name="connsiteX20" fmla="*/ 69191 w 190500"/>
              <a:gd name="connsiteY20" fmla="*/ 146125 h 190404"/>
              <a:gd name="connsiteX21" fmla="*/ 79512 w 190500"/>
              <a:gd name="connsiteY21" fmla="*/ 121239 h 190404"/>
              <a:gd name="connsiteX22" fmla="*/ 68980 w 190500"/>
              <a:gd name="connsiteY22" fmla="*/ 110833 h 190404"/>
              <a:gd name="connsiteX23" fmla="*/ 41910 w 190500"/>
              <a:gd name="connsiteY23" fmla="*/ 85668 h 190404"/>
              <a:gd name="connsiteX24" fmla="*/ 9906 w 190500"/>
              <a:gd name="connsiteY24" fmla="*/ 85668 h 190404"/>
              <a:gd name="connsiteX25" fmla="*/ 14621 w 190500"/>
              <a:gd name="connsiteY25" fmla="*/ 82791 h 190404"/>
              <a:gd name="connsiteX26" fmla="*/ 12925 w 190500"/>
              <a:gd name="connsiteY26" fmla="*/ 72057 h 190404"/>
              <a:gd name="connsiteX27" fmla="*/ 15735 w 190500"/>
              <a:gd name="connsiteY27" fmla="*/ 51283 h 190404"/>
              <a:gd name="connsiteX28" fmla="*/ 25622 w 190500"/>
              <a:gd name="connsiteY28" fmla="*/ 34385 h 190404"/>
              <a:gd name="connsiteX29" fmla="*/ 36062 w 190500"/>
              <a:gd name="connsiteY29" fmla="*/ 28985 h 190404"/>
              <a:gd name="connsiteX30" fmla="*/ 48949 w 190500"/>
              <a:gd name="connsiteY30" fmla="*/ 9582 h 190404"/>
              <a:gd name="connsiteX31" fmla="*/ 77524 w 190500"/>
              <a:gd name="connsiteY31" fmla="*/ 0 h 190404"/>
              <a:gd name="connsiteX32" fmla="*/ 102394 w 190500"/>
              <a:gd name="connsiteY32" fmla="*/ 142818 h 190404"/>
              <a:gd name="connsiteX33" fmla="*/ 118110 w 190500"/>
              <a:gd name="connsiteY33" fmla="*/ 142818 h 190404"/>
              <a:gd name="connsiteX34" fmla="*/ 145256 w 190500"/>
              <a:gd name="connsiteY34" fmla="*/ 115672 h 190404"/>
              <a:gd name="connsiteX35" fmla="*/ 145256 w 190500"/>
              <a:gd name="connsiteY35" fmla="*/ 98574 h 190404"/>
              <a:gd name="connsiteX36" fmla="*/ 155772 w 190500"/>
              <a:gd name="connsiteY36" fmla="*/ 73771 h 190404"/>
              <a:gd name="connsiteX37" fmla="*/ 130969 w 190500"/>
              <a:gd name="connsiteY37" fmla="*/ 63255 h 190404"/>
              <a:gd name="connsiteX38" fmla="*/ 120453 w 190500"/>
              <a:gd name="connsiteY38" fmla="*/ 88058 h 190404"/>
              <a:gd name="connsiteX39" fmla="*/ 130969 w 190500"/>
              <a:gd name="connsiteY39" fmla="*/ 98574 h 190404"/>
              <a:gd name="connsiteX40" fmla="*/ 130969 w 190500"/>
              <a:gd name="connsiteY40" fmla="*/ 115672 h 190404"/>
              <a:gd name="connsiteX41" fmla="*/ 118110 w 190500"/>
              <a:gd name="connsiteY41" fmla="*/ 128530 h 190404"/>
              <a:gd name="connsiteX42" fmla="*/ 102394 w 190500"/>
              <a:gd name="connsiteY42" fmla="*/ 128530 h 190404"/>
              <a:gd name="connsiteX43" fmla="*/ 102394 w 190500"/>
              <a:gd name="connsiteY43" fmla="*/ 13440 h 190404"/>
              <a:gd name="connsiteX44" fmla="*/ 112967 w 190500"/>
              <a:gd name="connsiteY44" fmla="*/ 0 h 190404"/>
              <a:gd name="connsiteX45" fmla="*/ 141551 w 190500"/>
              <a:gd name="connsiteY45" fmla="*/ 9582 h 190404"/>
              <a:gd name="connsiteX46" fmla="*/ 154438 w 190500"/>
              <a:gd name="connsiteY46" fmla="*/ 28985 h 190404"/>
              <a:gd name="connsiteX47" fmla="*/ 164878 w 190500"/>
              <a:gd name="connsiteY47" fmla="*/ 34385 h 190404"/>
              <a:gd name="connsiteX48" fmla="*/ 174765 w 190500"/>
              <a:gd name="connsiteY48" fmla="*/ 51283 h 190404"/>
              <a:gd name="connsiteX49" fmla="*/ 177575 w 190500"/>
              <a:gd name="connsiteY49" fmla="*/ 72057 h 190404"/>
              <a:gd name="connsiteX50" fmla="*/ 175879 w 190500"/>
              <a:gd name="connsiteY50" fmla="*/ 82791 h 190404"/>
              <a:gd name="connsiteX51" fmla="*/ 176508 w 190500"/>
              <a:gd name="connsiteY51" fmla="*/ 83077 h 190404"/>
              <a:gd name="connsiteX52" fmla="*/ 185023 w 190500"/>
              <a:gd name="connsiteY52" fmla="*/ 90792 h 190404"/>
              <a:gd name="connsiteX53" fmla="*/ 190500 w 190500"/>
              <a:gd name="connsiteY53" fmla="*/ 118681 h 190404"/>
              <a:gd name="connsiteX54" fmla="*/ 178479 w 190500"/>
              <a:gd name="connsiteY54" fmla="*/ 147590 h 190404"/>
              <a:gd name="connsiteX55" fmla="*/ 166383 w 190500"/>
              <a:gd name="connsiteY55" fmla="*/ 154162 h 190404"/>
              <a:gd name="connsiteX56" fmla="*/ 156677 w 190500"/>
              <a:gd name="connsiteY56" fmla="*/ 174517 h 190404"/>
              <a:gd name="connsiteX57" fmla="*/ 124701 w 190500"/>
              <a:gd name="connsiteY57" fmla="*/ 190405 h 190404"/>
              <a:gd name="connsiteX58" fmla="*/ 109842 w 190500"/>
              <a:gd name="connsiteY58" fmla="*/ 186719 h 190404"/>
              <a:gd name="connsiteX59" fmla="*/ 102394 w 190500"/>
              <a:gd name="connsiteY59" fmla="*/ 172803 h 190404"/>
              <a:gd name="connsiteX60" fmla="*/ 102394 w 190500"/>
              <a:gd name="connsiteY60" fmla="*/ 142818 h 190404"/>
              <a:gd name="connsiteX61" fmla="*/ 57150 w 190500"/>
              <a:gd name="connsiteY61" fmla="*/ 61855 h 190404"/>
              <a:gd name="connsiteX62" fmla="*/ 61913 w 190500"/>
              <a:gd name="connsiteY62" fmla="*/ 57093 h 190404"/>
              <a:gd name="connsiteX63" fmla="*/ 66675 w 190500"/>
              <a:gd name="connsiteY63" fmla="*/ 61855 h 190404"/>
              <a:gd name="connsiteX64" fmla="*/ 61913 w 190500"/>
              <a:gd name="connsiteY64" fmla="*/ 66618 h 190404"/>
              <a:gd name="connsiteX65" fmla="*/ 57150 w 190500"/>
              <a:gd name="connsiteY65" fmla="*/ 61855 h 190404"/>
              <a:gd name="connsiteX66" fmla="*/ 61913 w 190500"/>
              <a:gd name="connsiteY66" fmla="*/ 123768 h 190404"/>
              <a:gd name="connsiteX67" fmla="*/ 57150 w 190500"/>
              <a:gd name="connsiteY67" fmla="*/ 128530 h 190404"/>
              <a:gd name="connsiteX68" fmla="*/ 61913 w 190500"/>
              <a:gd name="connsiteY68" fmla="*/ 133293 h 190404"/>
              <a:gd name="connsiteX69" fmla="*/ 66675 w 190500"/>
              <a:gd name="connsiteY69" fmla="*/ 128530 h 190404"/>
              <a:gd name="connsiteX70" fmla="*/ 61913 w 190500"/>
              <a:gd name="connsiteY70" fmla="*/ 123768 h 190404"/>
              <a:gd name="connsiteX71" fmla="*/ 133350 w 190500"/>
              <a:gd name="connsiteY71" fmla="*/ 80905 h 190404"/>
              <a:gd name="connsiteX72" fmla="*/ 138113 w 190500"/>
              <a:gd name="connsiteY72" fmla="*/ 85668 h 190404"/>
              <a:gd name="connsiteX73" fmla="*/ 142875 w 190500"/>
              <a:gd name="connsiteY73" fmla="*/ 80905 h 190404"/>
              <a:gd name="connsiteX74" fmla="*/ 138113 w 190500"/>
              <a:gd name="connsiteY74" fmla="*/ 76143 h 190404"/>
              <a:gd name="connsiteX75" fmla="*/ 133350 w 190500"/>
              <a:gd name="connsiteY75" fmla="*/ 80905 h 190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190500" h="190404">
                <a:moveTo>
                  <a:pt x="77534" y="0"/>
                </a:moveTo>
                <a:cubicBezTo>
                  <a:pt x="84268" y="0"/>
                  <a:pt x="88106" y="6706"/>
                  <a:pt x="88106" y="13440"/>
                </a:cubicBezTo>
                <a:lnTo>
                  <a:pt x="88106" y="54712"/>
                </a:lnTo>
                <a:lnTo>
                  <a:pt x="79581" y="54712"/>
                </a:lnTo>
                <a:cubicBezTo>
                  <a:pt x="75636" y="44958"/>
                  <a:pt x="64531" y="40250"/>
                  <a:pt x="54778" y="44196"/>
                </a:cubicBezTo>
                <a:cubicBezTo>
                  <a:pt x="45025" y="48141"/>
                  <a:pt x="40316" y="59246"/>
                  <a:pt x="44262" y="68999"/>
                </a:cubicBezTo>
                <a:cubicBezTo>
                  <a:pt x="48207" y="78753"/>
                  <a:pt x="59312" y="83461"/>
                  <a:pt x="69065" y="79515"/>
                </a:cubicBezTo>
                <a:cubicBezTo>
                  <a:pt x="73851" y="77579"/>
                  <a:pt x="77646" y="73784"/>
                  <a:pt x="79581" y="68999"/>
                </a:cubicBezTo>
                <a:lnTo>
                  <a:pt x="88106" y="68999"/>
                </a:lnTo>
                <a:lnTo>
                  <a:pt x="88106" y="172803"/>
                </a:lnTo>
                <a:cubicBezTo>
                  <a:pt x="88106" y="178479"/>
                  <a:pt x="85706" y="184128"/>
                  <a:pt x="80648" y="186709"/>
                </a:cubicBezTo>
                <a:cubicBezTo>
                  <a:pt x="76062" y="189111"/>
                  <a:pt x="70966" y="190379"/>
                  <a:pt x="65789" y="190405"/>
                </a:cubicBezTo>
                <a:cubicBezTo>
                  <a:pt x="51406" y="190405"/>
                  <a:pt x="40710" y="183128"/>
                  <a:pt x="33823" y="174517"/>
                </a:cubicBezTo>
                <a:cubicBezTo>
                  <a:pt x="29054" y="168575"/>
                  <a:pt x="25728" y="161607"/>
                  <a:pt x="24108" y="154162"/>
                </a:cubicBezTo>
                <a:cubicBezTo>
                  <a:pt x="19660" y="152850"/>
                  <a:pt x="15540" y="150609"/>
                  <a:pt x="12021" y="147590"/>
                </a:cubicBezTo>
                <a:cubicBezTo>
                  <a:pt x="5258" y="141770"/>
                  <a:pt x="0" y="132436"/>
                  <a:pt x="0" y="118681"/>
                </a:cubicBezTo>
                <a:cubicBezTo>
                  <a:pt x="0" y="111490"/>
                  <a:pt x="514" y="105223"/>
                  <a:pt x="1810" y="99955"/>
                </a:cubicBezTo>
                <a:lnTo>
                  <a:pt x="41910" y="99955"/>
                </a:lnTo>
                <a:cubicBezTo>
                  <a:pt x="48368" y="99955"/>
                  <a:pt x="53721" y="104718"/>
                  <a:pt x="54626" y="110919"/>
                </a:cubicBezTo>
                <a:cubicBezTo>
                  <a:pt x="44904" y="114941"/>
                  <a:pt x="40283" y="126082"/>
                  <a:pt x="44305" y="135805"/>
                </a:cubicBezTo>
                <a:cubicBezTo>
                  <a:pt x="48327" y="145526"/>
                  <a:pt x="59469" y="150146"/>
                  <a:pt x="69191" y="146125"/>
                </a:cubicBezTo>
                <a:cubicBezTo>
                  <a:pt x="78913" y="142103"/>
                  <a:pt x="83533" y="130961"/>
                  <a:pt x="79512" y="121239"/>
                </a:cubicBezTo>
                <a:cubicBezTo>
                  <a:pt x="77548" y="116493"/>
                  <a:pt x="73750" y="112740"/>
                  <a:pt x="68980" y="110833"/>
                </a:cubicBezTo>
                <a:cubicBezTo>
                  <a:pt x="67942" y="96648"/>
                  <a:pt x="56132" y="85670"/>
                  <a:pt x="41910" y="85668"/>
                </a:cubicBezTo>
                <a:lnTo>
                  <a:pt x="9906" y="85668"/>
                </a:lnTo>
                <a:cubicBezTo>
                  <a:pt x="11332" y="84489"/>
                  <a:pt x="12920" y="83520"/>
                  <a:pt x="14621" y="82791"/>
                </a:cubicBezTo>
                <a:cubicBezTo>
                  <a:pt x="13639" y="79292"/>
                  <a:pt x="13070" y="75689"/>
                  <a:pt x="12925" y="72057"/>
                </a:cubicBezTo>
                <a:cubicBezTo>
                  <a:pt x="12611" y="65056"/>
                  <a:pt x="13659" y="57769"/>
                  <a:pt x="15735" y="51283"/>
                </a:cubicBezTo>
                <a:cubicBezTo>
                  <a:pt x="17793" y="44901"/>
                  <a:pt x="21050" y="38681"/>
                  <a:pt x="25622" y="34385"/>
                </a:cubicBezTo>
                <a:cubicBezTo>
                  <a:pt x="28490" y="31591"/>
                  <a:pt x="32124" y="29711"/>
                  <a:pt x="36062" y="28985"/>
                </a:cubicBezTo>
                <a:cubicBezTo>
                  <a:pt x="37957" y="20984"/>
                  <a:pt x="42786" y="14373"/>
                  <a:pt x="48949" y="9582"/>
                </a:cubicBezTo>
                <a:cubicBezTo>
                  <a:pt x="56864" y="3410"/>
                  <a:pt x="67237" y="0"/>
                  <a:pt x="77524" y="0"/>
                </a:cubicBezTo>
                <a:close/>
                <a:moveTo>
                  <a:pt x="102394" y="142818"/>
                </a:moveTo>
                <a:lnTo>
                  <a:pt x="118110" y="142818"/>
                </a:lnTo>
                <a:cubicBezTo>
                  <a:pt x="133102" y="142818"/>
                  <a:pt x="145256" y="130664"/>
                  <a:pt x="145256" y="115672"/>
                </a:cubicBezTo>
                <a:lnTo>
                  <a:pt x="145256" y="98574"/>
                </a:lnTo>
                <a:cubicBezTo>
                  <a:pt x="155010" y="94629"/>
                  <a:pt x="159718" y="83524"/>
                  <a:pt x="155772" y="73771"/>
                </a:cubicBezTo>
                <a:cubicBezTo>
                  <a:pt x="151827" y="64017"/>
                  <a:pt x="140722" y="59309"/>
                  <a:pt x="130969" y="63255"/>
                </a:cubicBezTo>
                <a:cubicBezTo>
                  <a:pt x="121215" y="67200"/>
                  <a:pt x="116507" y="78305"/>
                  <a:pt x="120453" y="88058"/>
                </a:cubicBezTo>
                <a:cubicBezTo>
                  <a:pt x="122389" y="92844"/>
                  <a:pt x="126183" y="96639"/>
                  <a:pt x="130969" y="98574"/>
                </a:cubicBezTo>
                <a:lnTo>
                  <a:pt x="130969" y="115672"/>
                </a:lnTo>
                <a:cubicBezTo>
                  <a:pt x="130969" y="122773"/>
                  <a:pt x="125212" y="128530"/>
                  <a:pt x="118110" y="128530"/>
                </a:cubicBezTo>
                <a:lnTo>
                  <a:pt x="102394" y="128530"/>
                </a:lnTo>
                <a:lnTo>
                  <a:pt x="102394" y="13440"/>
                </a:lnTo>
                <a:cubicBezTo>
                  <a:pt x="102394" y="6706"/>
                  <a:pt x="106232" y="0"/>
                  <a:pt x="112967" y="0"/>
                </a:cubicBezTo>
                <a:cubicBezTo>
                  <a:pt x="123273" y="0"/>
                  <a:pt x="133636" y="3410"/>
                  <a:pt x="141551" y="9582"/>
                </a:cubicBezTo>
                <a:cubicBezTo>
                  <a:pt x="147714" y="14373"/>
                  <a:pt x="152543" y="20993"/>
                  <a:pt x="154438" y="28985"/>
                </a:cubicBezTo>
                <a:cubicBezTo>
                  <a:pt x="158439" y="29651"/>
                  <a:pt x="162001" y="31690"/>
                  <a:pt x="164878" y="34385"/>
                </a:cubicBezTo>
                <a:cubicBezTo>
                  <a:pt x="169450" y="38681"/>
                  <a:pt x="172707" y="44891"/>
                  <a:pt x="174765" y="51283"/>
                </a:cubicBezTo>
                <a:cubicBezTo>
                  <a:pt x="176841" y="57769"/>
                  <a:pt x="177889" y="65056"/>
                  <a:pt x="177575" y="72057"/>
                </a:cubicBezTo>
                <a:cubicBezTo>
                  <a:pt x="177413" y="75638"/>
                  <a:pt x="176889" y="79296"/>
                  <a:pt x="175879" y="82791"/>
                </a:cubicBezTo>
                <a:lnTo>
                  <a:pt x="176508" y="83077"/>
                </a:lnTo>
                <a:cubicBezTo>
                  <a:pt x="180032" y="84734"/>
                  <a:pt x="182890" y="87335"/>
                  <a:pt x="185023" y="90792"/>
                </a:cubicBezTo>
                <a:cubicBezTo>
                  <a:pt x="189071" y="97317"/>
                  <a:pt x="190500" y="106709"/>
                  <a:pt x="190500" y="118681"/>
                </a:cubicBezTo>
                <a:cubicBezTo>
                  <a:pt x="190500" y="132445"/>
                  <a:pt x="185242" y="141789"/>
                  <a:pt x="178479" y="147590"/>
                </a:cubicBezTo>
                <a:cubicBezTo>
                  <a:pt x="174957" y="150611"/>
                  <a:pt x="170834" y="152851"/>
                  <a:pt x="166383" y="154162"/>
                </a:cubicBezTo>
                <a:cubicBezTo>
                  <a:pt x="164764" y="161606"/>
                  <a:pt x="161442" y="168573"/>
                  <a:pt x="156677" y="174517"/>
                </a:cubicBezTo>
                <a:cubicBezTo>
                  <a:pt x="149790" y="183128"/>
                  <a:pt x="139094" y="190405"/>
                  <a:pt x="124701" y="190405"/>
                </a:cubicBezTo>
                <a:cubicBezTo>
                  <a:pt x="119524" y="190382"/>
                  <a:pt x="114430" y="189118"/>
                  <a:pt x="109842" y="186719"/>
                </a:cubicBezTo>
                <a:cubicBezTo>
                  <a:pt x="104794" y="184128"/>
                  <a:pt x="102394" y="178479"/>
                  <a:pt x="102394" y="172803"/>
                </a:cubicBezTo>
                <a:lnTo>
                  <a:pt x="102394" y="142818"/>
                </a:lnTo>
                <a:close/>
                <a:moveTo>
                  <a:pt x="57150" y="61855"/>
                </a:moveTo>
                <a:cubicBezTo>
                  <a:pt x="57150" y="59225"/>
                  <a:pt x="59282" y="57093"/>
                  <a:pt x="61913" y="57093"/>
                </a:cubicBezTo>
                <a:cubicBezTo>
                  <a:pt x="64543" y="57093"/>
                  <a:pt x="66675" y="59225"/>
                  <a:pt x="66675" y="61855"/>
                </a:cubicBezTo>
                <a:cubicBezTo>
                  <a:pt x="66675" y="64486"/>
                  <a:pt x="64543" y="66618"/>
                  <a:pt x="61913" y="66618"/>
                </a:cubicBezTo>
                <a:cubicBezTo>
                  <a:pt x="59282" y="66618"/>
                  <a:pt x="57150" y="64486"/>
                  <a:pt x="57150" y="61855"/>
                </a:cubicBezTo>
                <a:close/>
                <a:moveTo>
                  <a:pt x="61913" y="123768"/>
                </a:moveTo>
                <a:cubicBezTo>
                  <a:pt x="59282" y="123768"/>
                  <a:pt x="57150" y="125900"/>
                  <a:pt x="57150" y="128530"/>
                </a:cubicBezTo>
                <a:cubicBezTo>
                  <a:pt x="57150" y="131160"/>
                  <a:pt x="59282" y="133293"/>
                  <a:pt x="61913" y="133293"/>
                </a:cubicBezTo>
                <a:cubicBezTo>
                  <a:pt x="64543" y="133293"/>
                  <a:pt x="66675" y="131160"/>
                  <a:pt x="66675" y="128530"/>
                </a:cubicBezTo>
                <a:cubicBezTo>
                  <a:pt x="66675" y="125900"/>
                  <a:pt x="64543" y="123768"/>
                  <a:pt x="61913" y="123768"/>
                </a:cubicBezTo>
                <a:close/>
                <a:moveTo>
                  <a:pt x="133350" y="80905"/>
                </a:moveTo>
                <a:cubicBezTo>
                  <a:pt x="133350" y="83535"/>
                  <a:pt x="135483" y="85668"/>
                  <a:pt x="138113" y="85668"/>
                </a:cubicBezTo>
                <a:cubicBezTo>
                  <a:pt x="140742" y="85668"/>
                  <a:pt x="142875" y="83535"/>
                  <a:pt x="142875" y="80905"/>
                </a:cubicBezTo>
                <a:cubicBezTo>
                  <a:pt x="142875" y="78275"/>
                  <a:pt x="140742" y="76143"/>
                  <a:pt x="138113" y="76143"/>
                </a:cubicBezTo>
                <a:cubicBezTo>
                  <a:pt x="135483" y="76143"/>
                  <a:pt x="133350" y="78275"/>
                  <a:pt x="133350" y="80905"/>
                </a:cubicBezTo>
                <a:close/>
              </a:path>
            </a:pathLst>
          </a:custGeom>
          <a:solidFill>
            <a:schemeClr val="tx1"/>
          </a:solidFill>
          <a:ln>
            <a:noFill/>
          </a:ln>
          <a:effectLst>
            <a:outerShdw blurRad="127000" dist="50800" dir="5400000" algn="ctr" rotWithShape="0">
              <a:srgbClr val="000000">
                <a:alpha val="1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spcAft>
                <a:spcPts val="800"/>
              </a:spcAft>
            </a:pPr>
            <a:endParaRPr lang="en-US" sz="1400" i="1">
              <a:solidFill>
                <a:srgbClr val="FFFFFF"/>
              </a:solidFill>
              <a:latin typeface="Segoe Sans Display Semibold"/>
            </a:endParaRPr>
          </a:p>
        </p:txBody>
      </p:sp>
    </p:spTree>
    <p:extLst>
      <p:ext uri="{BB962C8B-B14F-4D97-AF65-F5344CB8AC3E}">
        <p14:creationId xmlns:p14="http://schemas.microsoft.com/office/powerpoint/2010/main" val="16063385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2147979-93F4-2520-0125-C8F21441A0FA}"/>
            </a:ext>
          </a:extLst>
        </p:cNvPr>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F6B0F56E-176C-25B9-9EC8-27EB23181881}"/>
              </a:ext>
              <a:ext uri="{C183D7F6-B498-43B3-948B-1728B52AA6E4}">
                <adec:decorative xmlns:adec="http://schemas.microsoft.com/office/drawing/2017/decorative" val="1"/>
              </a:ext>
            </a:extLst>
          </p:cNvPr>
          <p:cNvSpPr>
            <a:spLocks/>
          </p:cNvSpPr>
          <p:nvPr/>
        </p:nvSpPr>
        <p:spPr bwMode="auto">
          <a:xfrm rot="16200000">
            <a:off x="5250323" y="3696302"/>
            <a:ext cx="892812" cy="4758756"/>
          </a:xfrm>
          <a:prstGeom prst="roundRect">
            <a:avLst>
              <a:gd name="adj" fmla="val 16751"/>
            </a:avLst>
          </a:prstGeom>
          <a:solidFill>
            <a:schemeClr val="tx2"/>
          </a:solidFill>
          <a:ln>
            <a:noFill/>
          </a:ln>
          <a:effectLst>
            <a:outerShdw blurRad="127000" dist="50800" dir="5400000" algn="ctr" rotWithShape="0">
              <a:srgbClr val="000000">
                <a:alpha val="1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457200">
              <a:spcBef>
                <a:spcPct val="0"/>
              </a:spcBef>
              <a:spcAft>
                <a:spcPts val="800"/>
              </a:spcAft>
            </a:pPr>
            <a:endParaRPr lang="en-US" sz="1600">
              <a:ln w="3175">
                <a:noFill/>
              </a:ln>
              <a:solidFill>
                <a:schemeClr val="bg1"/>
              </a:solidFill>
              <a:latin typeface="+mj-lt"/>
              <a:ea typeface="+mj-ea"/>
              <a:cs typeface="+mj-cs"/>
            </a:endParaRPr>
          </a:p>
        </p:txBody>
      </p:sp>
      <p:pic>
        <p:nvPicPr>
          <p:cNvPr id="17" name="Picture 16">
            <a:extLst>
              <a:ext uri="{FF2B5EF4-FFF2-40B4-BE49-F238E27FC236}">
                <a16:creationId xmlns:a16="http://schemas.microsoft.com/office/drawing/2014/main" id="{A10A71C6-28A2-403F-005C-2BE1343FBAC5}"/>
              </a:ext>
            </a:extLst>
          </p:cNvPr>
          <p:cNvPicPr>
            <a:picLocks noChangeAspect="1"/>
          </p:cNvPicPr>
          <p:nvPr/>
        </p:nvPicPr>
        <p:blipFill>
          <a:blip r:embed="rId3">
            <a:extLst>
              <a:ext uri="{28A0092B-C50C-407E-A947-70E740481C1C}">
                <a14:useLocalDpi xmlns:a14="http://schemas.microsoft.com/office/drawing/2010/main" val="0"/>
              </a:ext>
            </a:extLst>
          </a:blip>
          <a:srcRect l="33680" t="47862" r="49157" b="18992"/>
          <a:stretch>
            <a:fillRect/>
          </a:stretch>
        </p:blipFill>
        <p:spPr>
          <a:xfrm>
            <a:off x="7431656" y="1348740"/>
            <a:ext cx="4760344" cy="5509260"/>
          </a:xfrm>
          <a:custGeom>
            <a:avLst/>
            <a:gdLst>
              <a:gd name="csX0" fmla="*/ 425086 w 4760344"/>
              <a:gd name="csY0" fmla="*/ 0 h 5509260"/>
              <a:gd name="csX1" fmla="*/ 4716257 w 4760344"/>
              <a:gd name="csY1" fmla="*/ 0 h 5509260"/>
              <a:gd name="csX2" fmla="*/ 4760344 w 4760344"/>
              <a:gd name="csY2" fmla="*/ 4445 h 5509260"/>
              <a:gd name="csX3" fmla="*/ 4760344 w 4760344"/>
              <a:gd name="csY3" fmla="*/ 5509260 h 5509260"/>
              <a:gd name="csX4" fmla="*/ 0 w 4760344"/>
              <a:gd name="csY4" fmla="*/ 5509260 h 5509260"/>
              <a:gd name="csX5" fmla="*/ 0 w 4760344"/>
              <a:gd name="csY5" fmla="*/ 425086 h 5509260"/>
              <a:gd name="csX6" fmla="*/ 425086 w 4760344"/>
              <a:gd name="csY6" fmla="*/ 0 h 550926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760344" h="5509260">
                <a:moveTo>
                  <a:pt x="425086" y="0"/>
                </a:moveTo>
                <a:lnTo>
                  <a:pt x="4716257" y="0"/>
                </a:lnTo>
                <a:lnTo>
                  <a:pt x="4760344" y="4445"/>
                </a:lnTo>
                <a:lnTo>
                  <a:pt x="4760344" y="5509260"/>
                </a:lnTo>
                <a:lnTo>
                  <a:pt x="0" y="5509260"/>
                </a:lnTo>
                <a:lnTo>
                  <a:pt x="0" y="425086"/>
                </a:lnTo>
                <a:cubicBezTo>
                  <a:pt x="0" y="190317"/>
                  <a:pt x="190317" y="0"/>
                  <a:pt x="425086" y="0"/>
                </a:cubicBezTo>
                <a:close/>
              </a:path>
            </a:pathLst>
          </a:custGeom>
        </p:spPr>
      </p:pic>
      <p:sp>
        <p:nvSpPr>
          <p:cNvPr id="40" name="Rectangle 39">
            <a:extLst>
              <a:ext uri="{FF2B5EF4-FFF2-40B4-BE49-F238E27FC236}">
                <a16:creationId xmlns:a16="http://schemas.microsoft.com/office/drawing/2014/main" id="{2C1629A3-1CFB-306A-69B3-807322E8D941}"/>
              </a:ext>
              <a:ext uri="{C183D7F6-B498-43B3-948B-1728B52AA6E4}">
                <adec:decorative xmlns:adec="http://schemas.microsoft.com/office/drawing/2017/decorative" val="1"/>
              </a:ext>
            </a:extLst>
          </p:cNvPr>
          <p:cNvSpPr>
            <a:spLocks/>
          </p:cNvSpPr>
          <p:nvPr/>
        </p:nvSpPr>
        <p:spPr bwMode="auto">
          <a:xfrm>
            <a:off x="933607" y="281940"/>
            <a:ext cx="6596070" cy="784860"/>
          </a:xfrm>
          <a:prstGeom prst="rect">
            <a:avLst/>
          </a:prstGeom>
          <a:solidFill>
            <a:schemeClr val="bg1">
              <a:alpha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55" name="Freeform: Shape 54">
            <a:extLst>
              <a:ext uri="{FF2B5EF4-FFF2-40B4-BE49-F238E27FC236}">
                <a16:creationId xmlns:a16="http://schemas.microsoft.com/office/drawing/2014/main" id="{D42C6E53-E3B2-BBA2-67CC-63D010F9B872}"/>
              </a:ext>
              <a:ext uri="{C183D7F6-B498-43B3-948B-1728B52AA6E4}">
                <adec:decorative xmlns:adec="http://schemas.microsoft.com/office/drawing/2017/decorative" val="1"/>
              </a:ext>
            </a:extLst>
          </p:cNvPr>
          <p:cNvSpPr>
            <a:spLocks/>
          </p:cNvSpPr>
          <p:nvPr/>
        </p:nvSpPr>
        <p:spPr bwMode="auto">
          <a:xfrm>
            <a:off x="7431656" y="166332"/>
            <a:ext cx="4758755" cy="937260"/>
          </a:xfrm>
          <a:custGeom>
            <a:avLst/>
            <a:gdLst>
              <a:gd name="connsiteX0" fmla="*/ 205776 w 4758755"/>
              <a:gd name="connsiteY0" fmla="*/ 0 h 937260"/>
              <a:gd name="connsiteX1" fmla="*/ 4758755 w 4758755"/>
              <a:gd name="connsiteY1" fmla="*/ 0 h 937260"/>
              <a:gd name="connsiteX2" fmla="*/ 4758755 w 4758755"/>
              <a:gd name="connsiteY2" fmla="*/ 937260 h 937260"/>
              <a:gd name="connsiteX3" fmla="*/ 205776 w 4758755"/>
              <a:gd name="connsiteY3" fmla="*/ 937260 h 937260"/>
              <a:gd name="connsiteX4" fmla="*/ 0 w 4758755"/>
              <a:gd name="connsiteY4" fmla="*/ 731485 h 937260"/>
              <a:gd name="connsiteX5" fmla="*/ 0 w 4758755"/>
              <a:gd name="connsiteY5" fmla="*/ 205775 h 937260"/>
              <a:gd name="connsiteX6" fmla="*/ 205776 w 4758755"/>
              <a:gd name="connsiteY6" fmla="*/ 0 h 93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58755" h="937260">
                <a:moveTo>
                  <a:pt x="205776" y="0"/>
                </a:moveTo>
                <a:lnTo>
                  <a:pt x="4758755" y="0"/>
                </a:lnTo>
                <a:lnTo>
                  <a:pt x="4758755" y="937260"/>
                </a:lnTo>
                <a:lnTo>
                  <a:pt x="205776" y="937260"/>
                </a:lnTo>
                <a:cubicBezTo>
                  <a:pt x="92130" y="937260"/>
                  <a:pt x="0" y="845131"/>
                  <a:pt x="0" y="731485"/>
                </a:cubicBezTo>
                <a:lnTo>
                  <a:pt x="0" y="205775"/>
                </a:lnTo>
                <a:cubicBezTo>
                  <a:pt x="0" y="92129"/>
                  <a:pt x="92130" y="0"/>
                  <a:pt x="205776" y="0"/>
                </a:cubicBezTo>
                <a:close/>
              </a:path>
            </a:pathLst>
          </a:custGeom>
          <a:solidFill>
            <a:schemeClr val="bg1"/>
          </a:solidFill>
          <a:ln>
            <a:noFill/>
          </a:ln>
          <a:effectLst>
            <a:outerShdw blurRad="25400" dist="38100" dir="2700000" algn="tl" rotWithShape="0">
              <a:prstClr val="black">
                <a:alpha val="10000"/>
              </a:prstClr>
            </a:outerShdw>
          </a:effectLst>
        </p:spPr>
        <p:txBody>
          <a:bodyPr vert="horz" wrap="none" lIns="0" tIns="0" rIns="0" bIns="0" rtlCol="0" anchor="ctr">
            <a:noAutofit/>
          </a:bodyPr>
          <a:lstStyle/>
          <a:p>
            <a:pPr algn="ctr" defTabSz="932472" fontAlgn="base">
              <a:spcBef>
                <a:spcPct val="0"/>
              </a:spcBef>
              <a:spcAft>
                <a:spcPct val="0"/>
              </a:spcAft>
            </a:pPr>
            <a:endParaRPr lang="en-US" sz="2400">
              <a:solidFill>
                <a:schemeClr val="tx1"/>
              </a:solidFill>
              <a:cs typeface="Segoe Sans Display Semibold" pitchFamily="2" charset="0"/>
            </a:endParaRPr>
          </a:p>
        </p:txBody>
      </p:sp>
      <p:sp>
        <p:nvSpPr>
          <p:cNvPr id="18" name="Rectangle: Top Corners Rounded 17">
            <a:extLst>
              <a:ext uri="{FF2B5EF4-FFF2-40B4-BE49-F238E27FC236}">
                <a16:creationId xmlns:a16="http://schemas.microsoft.com/office/drawing/2014/main" id="{1A906372-22BE-555B-AE1E-45D60295D2A6}"/>
              </a:ext>
              <a:ext uri="{C183D7F6-B498-43B3-948B-1728B52AA6E4}">
                <adec:decorative xmlns:adec="http://schemas.microsoft.com/office/drawing/2017/decorative" val="1"/>
              </a:ext>
            </a:extLst>
          </p:cNvPr>
          <p:cNvSpPr>
            <a:spLocks/>
          </p:cNvSpPr>
          <p:nvPr/>
        </p:nvSpPr>
        <p:spPr bwMode="auto">
          <a:xfrm rot="10800000">
            <a:off x="303212" y="0"/>
            <a:ext cx="914400" cy="1143000"/>
          </a:xfrm>
          <a:prstGeom prst="round2SameRect">
            <a:avLst>
              <a:gd name="adj1" fmla="val 50000"/>
              <a:gd name="adj2" fmla="val 0"/>
            </a:avLst>
          </a:prstGeom>
          <a:solidFill>
            <a:schemeClr val="accent3">
              <a:lumMod val="50000"/>
            </a:schemeClr>
          </a:solidFill>
          <a:ln>
            <a:noFill/>
          </a:ln>
          <a:effectLst>
            <a:outerShdw blurRad="127000" dist="50800" dir="5400000" algn="ctr" rotWithShape="0">
              <a:srgbClr val="000000">
                <a:alpha val="1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457200">
              <a:spcBef>
                <a:spcPct val="0"/>
              </a:spcBef>
              <a:spcAft>
                <a:spcPts val="800"/>
              </a:spcAft>
            </a:pPr>
            <a:endParaRPr lang="en-US" sz="1600">
              <a:ln w="3175">
                <a:noFill/>
              </a:ln>
              <a:solidFill>
                <a:schemeClr val="bg1"/>
              </a:solidFill>
              <a:latin typeface="+mj-lt"/>
              <a:ea typeface="+mj-ea"/>
              <a:cs typeface="+mj-cs"/>
            </a:endParaRPr>
          </a:p>
        </p:txBody>
      </p:sp>
      <p:sp>
        <p:nvSpPr>
          <p:cNvPr id="26" name="Oval 25">
            <a:extLst>
              <a:ext uri="{FF2B5EF4-FFF2-40B4-BE49-F238E27FC236}">
                <a16:creationId xmlns:a16="http://schemas.microsoft.com/office/drawing/2014/main" id="{8382D460-D27F-093D-CE21-7753FF90B567}"/>
              </a:ext>
              <a:ext uri="{C183D7F6-B498-43B3-948B-1728B52AA6E4}">
                <adec:decorative xmlns:adec="http://schemas.microsoft.com/office/drawing/2017/decorative" val="1"/>
              </a:ext>
            </a:extLst>
          </p:cNvPr>
          <p:cNvSpPr>
            <a:spLocks/>
          </p:cNvSpPr>
          <p:nvPr/>
        </p:nvSpPr>
        <p:spPr bwMode="auto">
          <a:xfrm>
            <a:off x="385762" y="293370"/>
            <a:ext cx="762000" cy="762000"/>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UI" pitchFamily="34" charset="0"/>
            </a:endParaRPr>
          </a:p>
        </p:txBody>
      </p:sp>
      <p:pic>
        <p:nvPicPr>
          <p:cNvPr id="1027" name="Picture 1026">
            <a:extLst>
              <a:ext uri="{FF2B5EF4-FFF2-40B4-BE49-F238E27FC236}">
                <a16:creationId xmlns:a16="http://schemas.microsoft.com/office/drawing/2014/main" id="{9B723C97-9E51-E251-7BC4-D79ECBE7FB24}"/>
              </a:ext>
              <a:ext uri="{C183D7F6-B498-43B3-948B-1728B52AA6E4}">
                <adec:decorative xmlns:adec="http://schemas.microsoft.com/office/drawing/2017/decorative" val="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8529" r="2230" b="2671"/>
          <a:stretch>
            <a:fillRect/>
          </a:stretch>
        </p:blipFill>
        <p:spPr bwMode="auto">
          <a:xfrm>
            <a:off x="385762" y="166332"/>
            <a:ext cx="762000" cy="889039"/>
          </a:xfrm>
          <a:custGeom>
            <a:avLst/>
            <a:gdLst>
              <a:gd name="connsiteX0" fmla="*/ 59760 w 762000"/>
              <a:gd name="connsiteY0" fmla="*/ 0 h 889039"/>
              <a:gd name="connsiteX1" fmla="*/ 702240 w 762000"/>
              <a:gd name="connsiteY1" fmla="*/ 0 h 889039"/>
              <a:gd name="connsiteX2" fmla="*/ 732059 w 762000"/>
              <a:gd name="connsiteY2" fmla="*/ 54937 h 889039"/>
              <a:gd name="connsiteX3" fmla="*/ 762000 w 762000"/>
              <a:gd name="connsiteY3" fmla="*/ 203239 h 889039"/>
              <a:gd name="connsiteX4" fmla="*/ 732059 w 762000"/>
              <a:gd name="connsiteY4" fmla="*/ 351541 h 889039"/>
              <a:gd name="connsiteX5" fmla="*/ 729835 w 762000"/>
              <a:gd name="connsiteY5" fmla="*/ 355639 h 889039"/>
              <a:gd name="connsiteX6" fmla="*/ 732059 w 762000"/>
              <a:gd name="connsiteY6" fmla="*/ 359737 h 889039"/>
              <a:gd name="connsiteX7" fmla="*/ 762000 w 762000"/>
              <a:gd name="connsiteY7" fmla="*/ 508039 h 889039"/>
              <a:gd name="connsiteX8" fmla="*/ 381000 w 762000"/>
              <a:gd name="connsiteY8" fmla="*/ 889039 h 889039"/>
              <a:gd name="connsiteX9" fmla="*/ 0 w 762000"/>
              <a:gd name="connsiteY9" fmla="*/ 508039 h 889039"/>
              <a:gd name="connsiteX10" fmla="*/ 29941 w 762000"/>
              <a:gd name="connsiteY10" fmla="*/ 359737 h 889039"/>
              <a:gd name="connsiteX11" fmla="*/ 32165 w 762000"/>
              <a:gd name="connsiteY11" fmla="*/ 355639 h 889039"/>
              <a:gd name="connsiteX12" fmla="*/ 29941 w 762000"/>
              <a:gd name="connsiteY12" fmla="*/ 351541 h 889039"/>
              <a:gd name="connsiteX13" fmla="*/ 0 w 762000"/>
              <a:gd name="connsiteY13" fmla="*/ 203239 h 889039"/>
              <a:gd name="connsiteX14" fmla="*/ 29941 w 762000"/>
              <a:gd name="connsiteY14" fmla="*/ 54937 h 88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62000" h="889039">
                <a:moveTo>
                  <a:pt x="59760" y="0"/>
                </a:moveTo>
                <a:lnTo>
                  <a:pt x="702240" y="0"/>
                </a:lnTo>
                <a:lnTo>
                  <a:pt x="732059" y="54937"/>
                </a:lnTo>
                <a:cubicBezTo>
                  <a:pt x="751339" y="100519"/>
                  <a:pt x="762000" y="150634"/>
                  <a:pt x="762000" y="203239"/>
                </a:cubicBezTo>
                <a:cubicBezTo>
                  <a:pt x="762000" y="255844"/>
                  <a:pt x="751339" y="305959"/>
                  <a:pt x="732059" y="351541"/>
                </a:cubicBezTo>
                <a:lnTo>
                  <a:pt x="729835" y="355639"/>
                </a:lnTo>
                <a:lnTo>
                  <a:pt x="732059" y="359737"/>
                </a:lnTo>
                <a:cubicBezTo>
                  <a:pt x="751339" y="405319"/>
                  <a:pt x="762000" y="455434"/>
                  <a:pt x="762000" y="508039"/>
                </a:cubicBezTo>
                <a:cubicBezTo>
                  <a:pt x="762000" y="718459"/>
                  <a:pt x="591420" y="889039"/>
                  <a:pt x="381000" y="889039"/>
                </a:cubicBezTo>
                <a:cubicBezTo>
                  <a:pt x="170580" y="889039"/>
                  <a:pt x="0" y="718459"/>
                  <a:pt x="0" y="508039"/>
                </a:cubicBezTo>
                <a:cubicBezTo>
                  <a:pt x="0" y="455434"/>
                  <a:pt x="10661" y="405319"/>
                  <a:pt x="29941" y="359737"/>
                </a:cubicBezTo>
                <a:lnTo>
                  <a:pt x="32165" y="355639"/>
                </a:lnTo>
                <a:lnTo>
                  <a:pt x="29941" y="351541"/>
                </a:lnTo>
                <a:cubicBezTo>
                  <a:pt x="10661" y="305959"/>
                  <a:pt x="0" y="255844"/>
                  <a:pt x="0" y="203239"/>
                </a:cubicBezTo>
                <a:cubicBezTo>
                  <a:pt x="0" y="150634"/>
                  <a:pt x="10661" y="100519"/>
                  <a:pt x="29941" y="54937"/>
                </a:cubicBezTo>
                <a:close/>
              </a:path>
            </a:pathLst>
          </a:custGeom>
          <a:noFill/>
          <a:extLst>
            <a:ext uri="{909E8E84-426E-40DD-AFC4-6F175D3DCCD1}">
              <a14:hiddenFill xmlns:a14="http://schemas.microsoft.com/office/drawing/2010/main">
                <a:solidFill>
                  <a:srgbClr val="FFFFFF"/>
                </a:solidFill>
              </a14:hiddenFill>
            </a:ext>
          </a:extLst>
        </p:spPr>
      </p:pic>
      <p:cxnSp>
        <p:nvCxnSpPr>
          <p:cNvPr id="1036" name="Straight Connector 1035">
            <a:extLst>
              <a:ext uri="{FF2B5EF4-FFF2-40B4-BE49-F238E27FC236}">
                <a16:creationId xmlns:a16="http://schemas.microsoft.com/office/drawing/2014/main" id="{53840FE8-640C-847D-C823-37EE44BD161B}"/>
              </a:ext>
              <a:ext uri="{C183D7F6-B498-43B3-948B-1728B52AA6E4}">
                <adec:decorative xmlns:adec="http://schemas.microsoft.com/office/drawing/2017/decorative" val="1"/>
              </a:ext>
            </a:extLst>
          </p:cNvPr>
          <p:cNvCxnSpPr>
            <a:cxnSpLocks/>
          </p:cNvCxnSpPr>
          <p:nvPr/>
        </p:nvCxnSpPr>
        <p:spPr>
          <a:xfrm>
            <a:off x="958531" y="2732544"/>
            <a:ext cx="6240781" cy="0"/>
          </a:xfrm>
          <a:prstGeom prst="line">
            <a:avLst/>
          </a:prstGeom>
          <a:ln w="6350">
            <a:solidFill>
              <a:schemeClr val="bg1">
                <a:lumMod val="75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037" name="Straight Connector 1036">
            <a:extLst>
              <a:ext uri="{FF2B5EF4-FFF2-40B4-BE49-F238E27FC236}">
                <a16:creationId xmlns:a16="http://schemas.microsoft.com/office/drawing/2014/main" id="{6E36D4EB-8181-D26F-65F1-23DCA559E8D2}"/>
              </a:ext>
              <a:ext uri="{C183D7F6-B498-43B3-948B-1728B52AA6E4}">
                <adec:decorative xmlns:adec="http://schemas.microsoft.com/office/drawing/2017/decorative" val="1"/>
              </a:ext>
            </a:extLst>
          </p:cNvPr>
          <p:cNvCxnSpPr>
            <a:cxnSpLocks/>
          </p:cNvCxnSpPr>
          <p:nvPr/>
        </p:nvCxnSpPr>
        <p:spPr>
          <a:xfrm>
            <a:off x="958531" y="4206300"/>
            <a:ext cx="6240781" cy="0"/>
          </a:xfrm>
          <a:prstGeom prst="line">
            <a:avLst/>
          </a:prstGeom>
          <a:ln w="6350">
            <a:solidFill>
              <a:schemeClr val="bg1">
                <a:lumMod val="75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9DF96875-CFB2-9EC8-697C-EBB5271F82B5}"/>
              </a:ext>
            </a:extLst>
          </p:cNvPr>
          <p:cNvSpPr txBox="1">
            <a:spLocks/>
          </p:cNvSpPr>
          <p:nvPr/>
        </p:nvSpPr>
        <p:spPr>
          <a:xfrm>
            <a:off x="7431657" y="301191"/>
            <a:ext cx="4351971" cy="746358"/>
          </a:xfrm>
          <a:prstGeom prst="rect">
            <a:avLst/>
          </a:prstGeom>
          <a:noFill/>
        </p:spPr>
        <p:txBody>
          <a:bodyPr wrap="square">
            <a:spAutoFit/>
          </a:bodyPr>
          <a:lstStyle/>
          <a:p>
            <a:pPr>
              <a:spcAft>
                <a:spcPts val="300"/>
              </a:spcAft>
            </a:pPr>
            <a:r>
              <a:rPr lang="en-US" sz="1600">
                <a:ln w="3175">
                  <a:noFill/>
                </a:ln>
                <a:solidFill>
                  <a:schemeClr val="accent3">
                    <a:lumMod val="50000"/>
                  </a:schemeClr>
                </a:solidFill>
                <a:latin typeface="+mj-lt"/>
                <a:cs typeface="Segoe UI Semibold" panose="020B0702040204020203" pitchFamily="34" charset="0"/>
              </a:rPr>
              <a:t>Prompt Goals</a:t>
            </a:r>
            <a:endParaRPr lang="en-US" sz="1600">
              <a:solidFill>
                <a:schemeClr val="accent3">
                  <a:lumMod val="50000"/>
                </a:schemeClr>
              </a:solidFill>
              <a:latin typeface="+mj-lt"/>
            </a:endParaRPr>
          </a:p>
          <a:p>
            <a:pPr>
              <a:spcAft>
                <a:spcPts val="300"/>
              </a:spcAft>
              <a:buNone/>
            </a:pPr>
            <a:r>
              <a:rPr lang="en-US" sz="1200"/>
              <a:t>Inspire, inform, and engage employees; monitor sentiment and feedback; amplify strategic initiatives.</a:t>
            </a:r>
          </a:p>
        </p:txBody>
      </p:sp>
      <p:sp>
        <p:nvSpPr>
          <p:cNvPr id="39" name="Rectangle 1">
            <a:extLst>
              <a:ext uri="{FF2B5EF4-FFF2-40B4-BE49-F238E27FC236}">
                <a16:creationId xmlns:a16="http://schemas.microsoft.com/office/drawing/2014/main" id="{8D701F62-01B7-810A-1F9B-5C3B277F6666}"/>
              </a:ext>
            </a:extLst>
          </p:cNvPr>
          <p:cNvSpPr>
            <a:spLocks noChangeArrowheads="1"/>
          </p:cNvSpPr>
          <p:nvPr/>
        </p:nvSpPr>
        <p:spPr bwMode="auto">
          <a:xfrm>
            <a:off x="958531" y="1441668"/>
            <a:ext cx="6240781" cy="11310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a:spcAft>
                <a:spcPts val="300"/>
              </a:spcAft>
            </a:pPr>
            <a:r>
              <a:rPr lang="en-US" sz="1800">
                <a:solidFill>
                  <a:schemeClr val="accent3">
                    <a:lumMod val="50000"/>
                  </a:schemeClr>
                </a:solidFill>
                <a:latin typeface="Segoe Serif Display" pitchFamily="2" charset="0"/>
              </a:rPr>
              <a:t>Morning:</a:t>
            </a:r>
          </a:p>
          <a:p>
            <a:pPr marL="285750" indent="-200025">
              <a:spcAft>
                <a:spcPts val="600"/>
              </a:spcAft>
              <a:buFont typeface="Arial" panose="020B0604020202020204" pitchFamily="34" charset="0"/>
              <a:buChar char="•"/>
            </a:pPr>
            <a:r>
              <a:rPr lang="en-US" sz="1200"/>
              <a:t>Catches up on trending themes across the organization using Copilot, surfacing the most discussed topics and emerging conversations in communities and storylines.</a:t>
            </a:r>
          </a:p>
          <a:p>
            <a:pPr marL="285750" indent="-200025">
              <a:spcAft>
                <a:spcPts val="600"/>
              </a:spcAft>
              <a:buFont typeface="Arial" panose="020B0604020202020204" pitchFamily="34" charset="0"/>
              <a:buChar char="•"/>
            </a:pPr>
            <a:r>
              <a:rPr lang="en-US" sz="1200"/>
              <a:t>Reviews employee feedback from storylines and campaigns, leveraging Copilot to summarize main sentiments, concerns, and suggestions shared by employees.</a:t>
            </a:r>
          </a:p>
        </p:txBody>
      </p:sp>
      <p:sp>
        <p:nvSpPr>
          <p:cNvPr id="41" name="Rectangle 1">
            <a:extLst>
              <a:ext uri="{FF2B5EF4-FFF2-40B4-BE49-F238E27FC236}">
                <a16:creationId xmlns:a16="http://schemas.microsoft.com/office/drawing/2014/main" id="{83B984F5-FB6D-349E-1DEE-C9489F31ED5A}"/>
              </a:ext>
            </a:extLst>
          </p:cNvPr>
          <p:cNvSpPr>
            <a:spLocks noChangeArrowheads="1"/>
          </p:cNvSpPr>
          <p:nvPr/>
        </p:nvSpPr>
        <p:spPr bwMode="auto">
          <a:xfrm>
            <a:off x="958530" y="2915424"/>
            <a:ext cx="6240781" cy="11310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a:spcAft>
                <a:spcPts val="300"/>
              </a:spcAft>
            </a:pPr>
            <a:r>
              <a:rPr lang="en-US" sz="1800">
                <a:solidFill>
                  <a:schemeClr val="accent3">
                    <a:lumMod val="50000"/>
                  </a:schemeClr>
                </a:solidFill>
                <a:latin typeface="Segoe Serif Display" pitchFamily="2" charset="0"/>
              </a:rPr>
              <a:t>Midday:</a:t>
            </a:r>
          </a:p>
          <a:p>
            <a:pPr marL="285750" indent="-200025">
              <a:spcAft>
                <a:spcPts val="600"/>
              </a:spcAft>
              <a:buFont typeface="Arial" panose="020B0604020202020204" pitchFamily="34" charset="0"/>
              <a:buChar char="•"/>
            </a:pPr>
            <a:r>
              <a:rPr lang="en-US" sz="1200"/>
              <a:t>Discovers posts from leadership peers, using Copilot to find and highlight communications from other leaders about new initiatives or strategic priorities.</a:t>
            </a:r>
          </a:p>
          <a:p>
            <a:pPr marL="285750" indent="-200025">
              <a:spcAft>
                <a:spcPts val="600"/>
              </a:spcAft>
              <a:buFont typeface="Arial" panose="020B0604020202020204" pitchFamily="34" charset="0"/>
              <a:buChar char="•"/>
            </a:pPr>
            <a:r>
              <a:rPr lang="en-US" sz="1200"/>
              <a:t>Drafts strategic communications with Copilot’s writing assistance, preparing announcements, speeches, or updates with clarity and alignment to company tone.</a:t>
            </a:r>
          </a:p>
        </p:txBody>
      </p:sp>
      <p:sp>
        <p:nvSpPr>
          <p:cNvPr id="42" name="Rectangle 1">
            <a:extLst>
              <a:ext uri="{FF2B5EF4-FFF2-40B4-BE49-F238E27FC236}">
                <a16:creationId xmlns:a16="http://schemas.microsoft.com/office/drawing/2014/main" id="{4AFEDA60-7C8A-4413-25EB-6883044A2A9F}"/>
              </a:ext>
            </a:extLst>
          </p:cNvPr>
          <p:cNvSpPr>
            <a:spLocks noChangeArrowheads="1"/>
          </p:cNvSpPr>
          <p:nvPr/>
        </p:nvSpPr>
        <p:spPr bwMode="auto">
          <a:xfrm>
            <a:off x="958530" y="4389180"/>
            <a:ext cx="6240781" cy="11310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a:spcAft>
                <a:spcPts val="300"/>
              </a:spcAft>
            </a:pPr>
            <a:r>
              <a:rPr lang="en-US" sz="1800">
                <a:solidFill>
                  <a:schemeClr val="accent3">
                    <a:lumMod val="50000"/>
                  </a:schemeClr>
                </a:solidFill>
                <a:latin typeface="Segoe Serif Display" pitchFamily="2" charset="0"/>
              </a:rPr>
              <a:t>Afternoon:</a:t>
            </a:r>
          </a:p>
          <a:p>
            <a:pPr marL="285750" indent="-200025">
              <a:spcAft>
                <a:spcPts val="600"/>
              </a:spcAft>
              <a:buFont typeface="Arial" panose="020B0604020202020204" pitchFamily="34" charset="0"/>
              <a:buChar char="•"/>
            </a:pPr>
            <a:r>
              <a:rPr lang="en-US" sz="1200"/>
              <a:t>Searches for sentiment trends across communities, asking Copilot to analyze shifts in mood, recurring positive or negative topics, and engagement levels.</a:t>
            </a:r>
          </a:p>
          <a:p>
            <a:pPr marL="285750" indent="-200025">
              <a:spcAft>
                <a:spcPts val="600"/>
              </a:spcAft>
              <a:buFont typeface="Arial" panose="020B0604020202020204" pitchFamily="34" charset="0"/>
              <a:buChar char="•"/>
            </a:pPr>
            <a:r>
              <a:rPr lang="en-US" sz="1200"/>
              <a:t>Monitors what employees are saying about new policies, using Copilot to summarize reactions, questions, and feedback from across communities and storylines.</a:t>
            </a:r>
          </a:p>
        </p:txBody>
      </p:sp>
      <p:sp>
        <p:nvSpPr>
          <p:cNvPr id="6" name="TextBox 5">
            <a:extLst>
              <a:ext uri="{FF2B5EF4-FFF2-40B4-BE49-F238E27FC236}">
                <a16:creationId xmlns:a16="http://schemas.microsoft.com/office/drawing/2014/main" id="{C5DB7101-1B88-9F92-9564-5E647590B12F}"/>
              </a:ext>
            </a:extLst>
          </p:cNvPr>
          <p:cNvSpPr txBox="1">
            <a:spLocks/>
          </p:cNvSpPr>
          <p:nvPr/>
        </p:nvSpPr>
        <p:spPr>
          <a:xfrm>
            <a:off x="7620676" y="1528127"/>
            <a:ext cx="4571324" cy="514794"/>
          </a:xfrm>
          <a:custGeom>
            <a:avLst/>
            <a:gdLst>
              <a:gd name="csX0" fmla="*/ 257397 w 4571324"/>
              <a:gd name="csY0" fmla="*/ 0 h 514794"/>
              <a:gd name="csX1" fmla="*/ 4571324 w 4571324"/>
              <a:gd name="csY1" fmla="*/ 0 h 514794"/>
              <a:gd name="csX2" fmla="*/ 4571324 w 4571324"/>
              <a:gd name="csY2" fmla="*/ 514794 h 514794"/>
              <a:gd name="csX3" fmla="*/ 257397 w 4571324"/>
              <a:gd name="csY3" fmla="*/ 514794 h 514794"/>
              <a:gd name="csX4" fmla="*/ 0 w 4571324"/>
              <a:gd name="csY4" fmla="*/ 257397 h 514794"/>
              <a:gd name="csX5" fmla="*/ 257397 w 4571324"/>
              <a:gd name="csY5" fmla="*/ 0 h 514794"/>
            </a:gdLst>
            <a:ahLst/>
            <a:cxnLst>
              <a:cxn ang="0">
                <a:pos x="csX0" y="csY0"/>
              </a:cxn>
              <a:cxn ang="0">
                <a:pos x="csX1" y="csY1"/>
              </a:cxn>
              <a:cxn ang="0">
                <a:pos x="csX2" y="csY2"/>
              </a:cxn>
              <a:cxn ang="0">
                <a:pos x="csX3" y="csY3"/>
              </a:cxn>
              <a:cxn ang="0">
                <a:pos x="csX4" y="csY4"/>
              </a:cxn>
              <a:cxn ang="0">
                <a:pos x="csX5" y="csY5"/>
              </a:cxn>
            </a:cxnLst>
            <a:rect l="l" t="t" r="r" b="b"/>
            <a:pathLst>
              <a:path w="4571324" h="514794">
                <a:moveTo>
                  <a:pt x="257397" y="0"/>
                </a:moveTo>
                <a:lnTo>
                  <a:pt x="4571324" y="0"/>
                </a:lnTo>
                <a:lnTo>
                  <a:pt x="4571324" y="514794"/>
                </a:lnTo>
                <a:lnTo>
                  <a:pt x="257397" y="514794"/>
                </a:lnTo>
                <a:cubicBezTo>
                  <a:pt x="115241" y="514794"/>
                  <a:pt x="0" y="399553"/>
                  <a:pt x="0" y="257397"/>
                </a:cubicBezTo>
                <a:cubicBezTo>
                  <a:pt x="0" y="115241"/>
                  <a:pt x="115241" y="0"/>
                  <a:pt x="257397" y="0"/>
                </a:cubicBezTo>
                <a:close/>
              </a:path>
            </a:pathLst>
          </a:custGeom>
          <a:solidFill>
            <a:schemeClr val="accent3"/>
          </a:solidFill>
          <a:ln>
            <a:solidFill>
              <a:schemeClr val="bg1"/>
            </a:solidFill>
          </a:ln>
          <a:effectLst>
            <a:outerShdw blurRad="25400" dist="38100" dir="2700000" algn="tl" rotWithShape="0">
              <a:prstClr val="black">
                <a:alpha val="10000"/>
              </a:prstClr>
            </a:outerShdw>
          </a:effectLst>
        </p:spPr>
        <p:txBody>
          <a:bodyPr vert="horz" wrap="square" lIns="182880" tIns="45720" rIns="91440" bIns="45720" rtlCol="0" anchor="ctr">
            <a:noAutofit/>
          </a:bodyPr>
          <a:lstStyle>
            <a:defPPr>
              <a:defRPr lang="en-US"/>
            </a:defPPr>
            <a:lvl1pPr defTabSz="932472" fontAlgn="base">
              <a:spcBef>
                <a:spcPct val="0"/>
              </a:spcBef>
              <a:spcAft>
                <a:spcPct val="0"/>
              </a:spcAft>
              <a:defRPr sz="2400">
                <a:latin typeface="+mj-lt"/>
                <a:cs typeface="Segoe Sans Display Semibold" pitchFamily="2" charset="0"/>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a:t>Prompt Examples</a:t>
            </a:r>
          </a:p>
        </p:txBody>
      </p:sp>
      <p:sp>
        <p:nvSpPr>
          <p:cNvPr id="4" name="Title 9">
            <a:extLst>
              <a:ext uri="{FF2B5EF4-FFF2-40B4-BE49-F238E27FC236}">
                <a16:creationId xmlns:a16="http://schemas.microsoft.com/office/drawing/2014/main" id="{FEB870AF-5448-8B59-F72D-D67A58D1F8DC}"/>
              </a:ext>
            </a:extLst>
          </p:cNvPr>
          <p:cNvSpPr txBox="1">
            <a:spLocks/>
          </p:cNvSpPr>
          <p:nvPr/>
        </p:nvSpPr>
        <p:spPr>
          <a:xfrm>
            <a:off x="1377950" y="366593"/>
            <a:ext cx="5516563" cy="67710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ctr" defTabSz="914400" rtl="0" eaLnBrk="1" latinLnBrk="0" hangingPunct="1">
              <a:lnSpc>
                <a:spcPct val="90000"/>
              </a:lnSpc>
              <a:spcBef>
                <a:spcPct val="0"/>
              </a:spcBef>
              <a:buNone/>
              <a:defRPr sz="4400" kern="1200" spc="-176">
                <a:solidFill>
                  <a:schemeClr val="tx1"/>
                </a:solidFill>
                <a:latin typeface="Segoe Sans Display"/>
                <a:ea typeface="Segoe Sans Display"/>
                <a:cs typeface="Segoe Sans Display"/>
              </a:defRPr>
            </a:lvl1pPr>
          </a:lstStyle>
          <a:p>
            <a:pPr algn="l" defTabSz="914367">
              <a:lnSpc>
                <a:spcPct val="100000"/>
              </a:lnSpc>
              <a:spcBef>
                <a:spcPts val="0"/>
              </a:spcBef>
              <a:defRPr/>
            </a:pPr>
            <a:r>
              <a:rPr lang="en-US" sz="2400" spc="0">
                <a:latin typeface="+mj-lt"/>
                <a:ea typeface="+mn-ea"/>
                <a:cs typeface="+mn-cs"/>
              </a:rPr>
              <a:t>DAY IN THE LIFE – </a:t>
            </a:r>
            <a:r>
              <a:rPr lang="en-US" sz="1800" spc="0">
                <a:solidFill>
                  <a:schemeClr val="accent3">
                    <a:lumMod val="50000"/>
                  </a:schemeClr>
                </a:solidFill>
                <a:latin typeface="+mj-lt"/>
                <a:ea typeface="+mn-ea"/>
                <a:cs typeface="+mn-cs"/>
              </a:rPr>
              <a:t>Using Copilot in Viva Engage</a:t>
            </a:r>
            <a:endParaRPr lang="en-US" sz="2400" spc="0">
              <a:solidFill>
                <a:schemeClr val="accent3">
                  <a:lumMod val="50000"/>
                </a:schemeClr>
              </a:solidFill>
              <a:latin typeface="+mj-lt"/>
              <a:ea typeface="+mn-ea"/>
              <a:cs typeface="+mn-cs"/>
            </a:endParaRPr>
          </a:p>
          <a:p>
            <a:pPr algn="l" defTabSz="914367">
              <a:lnSpc>
                <a:spcPct val="100000"/>
              </a:lnSpc>
              <a:spcBef>
                <a:spcPts val="0"/>
              </a:spcBef>
              <a:defRPr/>
            </a:pPr>
            <a:r>
              <a:rPr kumimoji="0" lang="en-US" sz="2000" b="0" i="0" u="none" strike="noStrike" kern="1200" cap="none" spc="0" normalizeH="0" baseline="0" noProof="0">
                <a:ln>
                  <a:noFill/>
                </a:ln>
                <a:solidFill>
                  <a:srgbClr val="1A1A1A"/>
                </a:solidFill>
                <a:effectLst/>
                <a:uLnTx/>
                <a:uFillTx/>
                <a:latin typeface="+mj-lt"/>
                <a:cs typeface="Segoe Sans Display"/>
              </a:rPr>
              <a:t>Tanya, executive leader</a:t>
            </a:r>
            <a:endParaRPr lang="en-US" sz="1400" spc="0">
              <a:latin typeface="+mj-lt"/>
              <a:ea typeface="+mn-ea"/>
              <a:cs typeface="+mn-cs"/>
            </a:endParaRPr>
          </a:p>
        </p:txBody>
      </p:sp>
      <p:sp>
        <p:nvSpPr>
          <p:cNvPr id="2" name="Graphic 1048">
            <a:extLst>
              <a:ext uri="{FF2B5EF4-FFF2-40B4-BE49-F238E27FC236}">
                <a16:creationId xmlns:a16="http://schemas.microsoft.com/office/drawing/2014/main" id="{264CC031-1544-67FA-8878-0A1CA7EAAFE2}"/>
              </a:ext>
              <a:ext uri="{C183D7F6-B498-43B3-948B-1728B52AA6E4}">
                <adec:decorative xmlns:adec="http://schemas.microsoft.com/office/drawing/2017/decorative" val="1"/>
              </a:ext>
            </a:extLst>
          </p:cNvPr>
          <p:cNvSpPr>
            <a:spLocks/>
          </p:cNvSpPr>
          <p:nvPr/>
        </p:nvSpPr>
        <p:spPr>
          <a:xfrm>
            <a:off x="10286012" y="1626280"/>
            <a:ext cx="355000" cy="318490"/>
          </a:xfrm>
          <a:custGeom>
            <a:avLst/>
            <a:gdLst>
              <a:gd name="connsiteX0" fmla="*/ 71458 w 191141"/>
              <a:gd name="connsiteY0" fmla="*/ 0 h 171485"/>
              <a:gd name="connsiteX1" fmla="*/ 0 w 191141"/>
              <a:gd name="connsiteY1" fmla="*/ 71417 h 171485"/>
              <a:gd name="connsiteX2" fmla="*/ 6717 w 191141"/>
              <a:gd name="connsiteY2" fmla="*/ 101679 h 171485"/>
              <a:gd name="connsiteX3" fmla="*/ 230 w 191141"/>
              <a:gd name="connsiteY3" fmla="*/ 131607 h 171485"/>
              <a:gd name="connsiteX4" fmla="*/ 7739 w 191141"/>
              <a:gd name="connsiteY4" fmla="*/ 142725 h 171485"/>
              <a:gd name="connsiteX5" fmla="*/ 11213 w 191141"/>
              <a:gd name="connsiteY5" fmla="*/ 142751 h 171485"/>
              <a:gd name="connsiteX6" fmla="*/ 42036 w 191141"/>
              <a:gd name="connsiteY6" fmla="*/ 136560 h 171485"/>
              <a:gd name="connsiteX7" fmla="*/ 136525 w 191141"/>
              <a:gd name="connsiteY7" fmla="*/ 100804 h 171485"/>
              <a:gd name="connsiteX8" fmla="*/ 100769 w 191141"/>
              <a:gd name="connsiteY8" fmla="*/ 6315 h 171485"/>
              <a:gd name="connsiteX9" fmla="*/ 71458 w 191141"/>
              <a:gd name="connsiteY9" fmla="*/ 0 h 171485"/>
              <a:gd name="connsiteX10" fmla="*/ 71096 w 191141"/>
              <a:gd name="connsiteY10" fmla="*/ 152400 h 171485"/>
              <a:gd name="connsiteX11" fmla="*/ 119674 w 191141"/>
              <a:gd name="connsiteY11" fmla="*/ 171450 h 171485"/>
              <a:gd name="connsiteX12" fmla="*/ 149087 w 191141"/>
              <a:gd name="connsiteY12" fmla="*/ 165135 h 171485"/>
              <a:gd name="connsiteX13" fmla="*/ 176833 w 191141"/>
              <a:gd name="connsiteY13" fmla="*/ 171231 h 171485"/>
              <a:gd name="connsiteX14" fmla="*/ 190864 w 191141"/>
              <a:gd name="connsiteY14" fmla="*/ 162068 h 171485"/>
              <a:gd name="connsiteX15" fmla="*/ 190807 w 191141"/>
              <a:gd name="connsiteY15" fmla="*/ 156943 h 171485"/>
              <a:gd name="connsiteX16" fmla="*/ 184415 w 191141"/>
              <a:gd name="connsiteY16" fmla="*/ 130245 h 171485"/>
              <a:gd name="connsiteX17" fmla="*/ 149889 w 191141"/>
              <a:gd name="connsiteY17" fmla="*/ 35257 h 171485"/>
              <a:gd name="connsiteX18" fmla="*/ 143039 w 191141"/>
              <a:gd name="connsiteY18" fmla="*/ 32480 h 171485"/>
              <a:gd name="connsiteX19" fmla="*/ 150659 w 191141"/>
              <a:gd name="connsiteY19" fmla="*/ 51987 h 171485"/>
              <a:gd name="connsiteX20" fmla="*/ 176824 w 191141"/>
              <a:gd name="connsiteY20" fmla="*/ 100013 h 171485"/>
              <a:gd name="connsiteX21" fmla="*/ 170490 w 191141"/>
              <a:gd name="connsiteY21" fmla="*/ 126178 h 171485"/>
              <a:gd name="connsiteX22" fmla="*/ 169252 w 191141"/>
              <a:gd name="connsiteY22" fmla="*/ 128588 h 171485"/>
              <a:gd name="connsiteX23" fmla="*/ 169918 w 191141"/>
              <a:gd name="connsiteY23" fmla="*/ 131216 h 171485"/>
              <a:gd name="connsiteX24" fmla="*/ 176033 w 191141"/>
              <a:gd name="connsiteY24" fmla="*/ 156458 h 171485"/>
              <a:gd name="connsiteX25" fmla="*/ 149935 w 191141"/>
              <a:gd name="connsiteY25" fmla="*/ 150647 h 171485"/>
              <a:gd name="connsiteX26" fmla="*/ 147420 w 191141"/>
              <a:gd name="connsiteY26" fmla="*/ 150057 h 171485"/>
              <a:gd name="connsiteX27" fmla="*/ 145106 w 191141"/>
              <a:gd name="connsiteY27" fmla="*/ 151209 h 171485"/>
              <a:gd name="connsiteX28" fmla="*/ 119674 w 191141"/>
              <a:gd name="connsiteY28" fmla="*/ 157163 h 171485"/>
              <a:gd name="connsiteX29" fmla="*/ 91861 w 191141"/>
              <a:gd name="connsiteY29" fmla="*/ 149962 h 171485"/>
              <a:gd name="connsiteX30" fmla="*/ 71096 w 191141"/>
              <a:gd name="connsiteY30" fmla="*/ 152400 h 171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1141" h="171485">
                <a:moveTo>
                  <a:pt x="71458" y="0"/>
                </a:moveTo>
                <a:cubicBezTo>
                  <a:pt x="32004" y="-12"/>
                  <a:pt x="12" y="31963"/>
                  <a:pt x="0" y="71417"/>
                </a:cubicBezTo>
                <a:cubicBezTo>
                  <a:pt x="-3" y="81874"/>
                  <a:pt x="2290" y="92205"/>
                  <a:pt x="6717" y="101679"/>
                </a:cubicBezTo>
                <a:cubicBezTo>
                  <a:pt x="4319" y="111603"/>
                  <a:pt x="2157" y="121582"/>
                  <a:pt x="230" y="131607"/>
                </a:cubicBezTo>
                <a:cubicBezTo>
                  <a:pt x="-767" y="136750"/>
                  <a:pt x="2595" y="141729"/>
                  <a:pt x="7739" y="142725"/>
                </a:cubicBezTo>
                <a:cubicBezTo>
                  <a:pt x="8885" y="142948"/>
                  <a:pt x="10063" y="142957"/>
                  <a:pt x="11213" y="142751"/>
                </a:cubicBezTo>
                <a:cubicBezTo>
                  <a:pt x="17147" y="141703"/>
                  <a:pt x="30053" y="139322"/>
                  <a:pt x="42036" y="136560"/>
                </a:cubicBezTo>
                <a:cubicBezTo>
                  <a:pt x="78002" y="152778"/>
                  <a:pt x="120305" y="136770"/>
                  <a:pt x="136525" y="100804"/>
                </a:cubicBezTo>
                <a:cubicBezTo>
                  <a:pt x="152743" y="64838"/>
                  <a:pt x="136734" y="22534"/>
                  <a:pt x="100769" y="6315"/>
                </a:cubicBezTo>
                <a:cubicBezTo>
                  <a:pt x="91555" y="2160"/>
                  <a:pt x="81565" y="8"/>
                  <a:pt x="71458" y="0"/>
                </a:cubicBezTo>
                <a:close/>
                <a:moveTo>
                  <a:pt x="71096" y="152400"/>
                </a:moveTo>
                <a:cubicBezTo>
                  <a:pt x="84294" y="164670"/>
                  <a:pt x="101654" y="171478"/>
                  <a:pt x="119674" y="171450"/>
                </a:cubicBezTo>
                <a:cubicBezTo>
                  <a:pt x="130151" y="171450"/>
                  <a:pt x="140105" y="169193"/>
                  <a:pt x="149087" y="165135"/>
                </a:cubicBezTo>
                <a:cubicBezTo>
                  <a:pt x="159022" y="167459"/>
                  <a:pt x="169909" y="169783"/>
                  <a:pt x="176833" y="171231"/>
                </a:cubicBezTo>
                <a:cubicBezTo>
                  <a:pt x="183238" y="172575"/>
                  <a:pt x="189520" y="168473"/>
                  <a:pt x="190864" y="162068"/>
                </a:cubicBezTo>
                <a:cubicBezTo>
                  <a:pt x="191219" y="160376"/>
                  <a:pt x="191199" y="158627"/>
                  <a:pt x="190807" y="156943"/>
                </a:cubicBezTo>
                <a:cubicBezTo>
                  <a:pt x="189264" y="150247"/>
                  <a:pt x="186825" y="139846"/>
                  <a:pt x="184415" y="130245"/>
                </a:cubicBezTo>
                <a:cubicBezTo>
                  <a:pt x="201112" y="94480"/>
                  <a:pt x="185654" y="51953"/>
                  <a:pt x="149889" y="35257"/>
                </a:cubicBezTo>
                <a:cubicBezTo>
                  <a:pt x="147656" y="34214"/>
                  <a:pt x="145369" y="33287"/>
                  <a:pt x="143039" y="32480"/>
                </a:cubicBezTo>
                <a:cubicBezTo>
                  <a:pt x="146418" y="38623"/>
                  <a:pt x="148980" y="45181"/>
                  <a:pt x="150659" y="51987"/>
                </a:cubicBezTo>
                <a:cubicBezTo>
                  <a:pt x="166978" y="62506"/>
                  <a:pt x="176834" y="80597"/>
                  <a:pt x="176824" y="100013"/>
                </a:cubicBezTo>
                <a:cubicBezTo>
                  <a:pt x="176824" y="109461"/>
                  <a:pt x="174538" y="118348"/>
                  <a:pt x="170490" y="126178"/>
                </a:cubicBezTo>
                <a:lnTo>
                  <a:pt x="169252" y="128588"/>
                </a:lnTo>
                <a:lnTo>
                  <a:pt x="169918" y="131216"/>
                </a:lnTo>
                <a:cubicBezTo>
                  <a:pt x="172090" y="139741"/>
                  <a:pt x="174366" y="149314"/>
                  <a:pt x="176033" y="156458"/>
                </a:cubicBezTo>
                <a:cubicBezTo>
                  <a:pt x="168661" y="154905"/>
                  <a:pt x="158717" y="152743"/>
                  <a:pt x="149935" y="150647"/>
                </a:cubicBezTo>
                <a:lnTo>
                  <a:pt x="147420" y="150057"/>
                </a:lnTo>
                <a:lnTo>
                  <a:pt x="145106" y="151209"/>
                </a:lnTo>
                <a:cubicBezTo>
                  <a:pt x="137448" y="155019"/>
                  <a:pt x="128818" y="157163"/>
                  <a:pt x="119674" y="157163"/>
                </a:cubicBezTo>
                <a:cubicBezTo>
                  <a:pt x="109939" y="157181"/>
                  <a:pt x="100363" y="154701"/>
                  <a:pt x="91861" y="149962"/>
                </a:cubicBezTo>
                <a:cubicBezTo>
                  <a:pt x="85073" y="151667"/>
                  <a:pt x="78094" y="152487"/>
                  <a:pt x="71096" y="152400"/>
                </a:cubicBezTo>
                <a:close/>
              </a:path>
            </a:pathLst>
          </a:custGeom>
          <a:solidFill>
            <a:schemeClr val="tx1"/>
          </a:solidFill>
          <a:ln w="9525" cap="flat">
            <a:noFill/>
            <a:prstDash val="solid"/>
            <a:miter/>
          </a:ln>
        </p:spPr>
        <p:txBody>
          <a:bodyPr rtlCol="0" anchor="ctr"/>
          <a:lstStyle/>
          <a:p>
            <a:endParaRPr lang="en-US"/>
          </a:p>
        </p:txBody>
      </p:sp>
      <p:sp>
        <p:nvSpPr>
          <p:cNvPr id="3" name="Arrow: Bent 2">
            <a:extLst>
              <a:ext uri="{FF2B5EF4-FFF2-40B4-BE49-F238E27FC236}">
                <a16:creationId xmlns:a16="http://schemas.microsoft.com/office/drawing/2014/main" id="{3FC59FFA-F4F3-18E6-A7C2-AF9CA19DF1EC}"/>
              </a:ext>
              <a:ext uri="{C183D7F6-B498-43B3-948B-1728B52AA6E4}">
                <adec:decorative xmlns:adec="http://schemas.microsoft.com/office/drawing/2017/decorative" val="1"/>
              </a:ext>
            </a:extLst>
          </p:cNvPr>
          <p:cNvSpPr>
            <a:spLocks/>
          </p:cNvSpPr>
          <p:nvPr/>
        </p:nvSpPr>
        <p:spPr bwMode="auto">
          <a:xfrm rot="16200000">
            <a:off x="-752473" y="2657473"/>
            <a:ext cx="4972050" cy="1943103"/>
          </a:xfrm>
          <a:prstGeom prst="bentArrow">
            <a:avLst>
              <a:gd name="adj1" fmla="val 25000"/>
              <a:gd name="adj2" fmla="val 0"/>
              <a:gd name="adj3" fmla="val 25000"/>
              <a:gd name="adj4" fmla="val 7314"/>
            </a:avLst>
          </a:prstGeom>
          <a:solidFill>
            <a:schemeClr val="accent1"/>
          </a:solidFill>
          <a:ln w="12700">
            <a:solidFill>
              <a:schemeClr val="bg1">
                <a:lumMod val="6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UI" pitchFamily="34" charset="0"/>
            </a:endParaRPr>
          </a:p>
        </p:txBody>
      </p:sp>
      <p:cxnSp>
        <p:nvCxnSpPr>
          <p:cNvPr id="7" name="Straight Connector 6">
            <a:extLst>
              <a:ext uri="{FF2B5EF4-FFF2-40B4-BE49-F238E27FC236}">
                <a16:creationId xmlns:a16="http://schemas.microsoft.com/office/drawing/2014/main" id="{05031E83-C5DE-42C9-EFC1-F8D1F6D89E44}"/>
              </a:ext>
              <a:ext uri="{C183D7F6-B498-43B3-948B-1728B52AA6E4}">
                <adec:decorative xmlns:adec="http://schemas.microsoft.com/office/drawing/2017/decorative" val="1"/>
              </a:ext>
            </a:extLst>
          </p:cNvPr>
          <p:cNvCxnSpPr>
            <a:cxnSpLocks/>
          </p:cNvCxnSpPr>
          <p:nvPr/>
        </p:nvCxnSpPr>
        <p:spPr>
          <a:xfrm>
            <a:off x="2199698" y="6115050"/>
            <a:ext cx="1010761" cy="0"/>
          </a:xfrm>
          <a:prstGeom prst="line">
            <a:avLst/>
          </a:prstGeom>
          <a:solidFill>
            <a:schemeClr val="accent1"/>
          </a:solidFill>
          <a:ln w="12700">
            <a:solidFill>
              <a:schemeClr val="bg1">
                <a:lumMod val="65000"/>
              </a:schemeClr>
            </a:solidFill>
            <a:headEnd type="none" w="med" len="med"/>
            <a:tailEnd type="arrow" w="lg" len="med"/>
          </a:ln>
          <a:effectLst/>
        </p:spPr>
        <p:style>
          <a:lnRef idx="1">
            <a:schemeClr val="accent2"/>
          </a:lnRef>
          <a:fillRef idx="3">
            <a:schemeClr val="accent2"/>
          </a:fillRef>
          <a:effectRef idx="2">
            <a:schemeClr val="accent2"/>
          </a:effectRef>
          <a:fontRef idx="minor">
            <a:schemeClr val="lt1"/>
          </a:fontRef>
        </p:style>
      </p:cxnSp>
      <p:sp>
        <p:nvSpPr>
          <p:cNvPr id="8" name="TextBox 7">
            <a:extLst>
              <a:ext uri="{FF2B5EF4-FFF2-40B4-BE49-F238E27FC236}">
                <a16:creationId xmlns:a16="http://schemas.microsoft.com/office/drawing/2014/main" id="{78351CDF-1D4B-02A9-A86A-74E1C74A5C97}"/>
              </a:ext>
            </a:extLst>
          </p:cNvPr>
          <p:cNvSpPr txBox="1">
            <a:spLocks/>
          </p:cNvSpPr>
          <p:nvPr/>
        </p:nvSpPr>
        <p:spPr>
          <a:xfrm>
            <a:off x="3469643" y="5692242"/>
            <a:ext cx="3681294" cy="766877"/>
          </a:xfrm>
          <a:prstGeom prst="rect">
            <a:avLst/>
          </a:prstGeom>
          <a:noFill/>
        </p:spPr>
        <p:txBody>
          <a:bodyPr wrap="square" lIns="0" tIns="0" rIns="0" bIns="0">
            <a:spAutoFit/>
          </a:bodyPr>
          <a:lstStyle/>
          <a:p>
            <a:pPr>
              <a:spcAft>
                <a:spcPts val="100"/>
              </a:spcAft>
              <a:buNone/>
            </a:pPr>
            <a:r>
              <a:rPr lang="en-US" sz="1400" dirty="0">
                <a:solidFill>
                  <a:schemeClr val="bg1"/>
                </a:solidFill>
                <a:latin typeface="Segoe Sans Display Semibold" pitchFamily="2" charset="0"/>
                <a:cs typeface="Segoe Sans Display Semibold" pitchFamily="2" charset="0"/>
              </a:rPr>
              <a:t>Benefits</a:t>
            </a:r>
          </a:p>
          <a:p>
            <a:pPr marL="174625" lvl="0" indent="-123825" eaLnBrk="0" fontAlgn="base" hangingPunct="0">
              <a:spcAft>
                <a:spcPts val="300"/>
              </a:spcAft>
              <a:buFont typeface="Arial" panose="020B0604020202020204" pitchFamily="34" charset="0"/>
              <a:buChar char="•"/>
            </a:pPr>
            <a:r>
              <a:rPr lang="en-US" altLang="en-US" sz="1000" dirty="0">
                <a:solidFill>
                  <a:schemeClr val="bg1"/>
                </a:solidFill>
              </a:rPr>
              <a:t>Rapid insight into organizational sentiment. </a:t>
            </a:r>
          </a:p>
          <a:p>
            <a:pPr marL="174625" lvl="0" indent="-123825" eaLnBrk="0" fontAlgn="base" hangingPunct="0">
              <a:spcAft>
                <a:spcPts val="300"/>
              </a:spcAft>
              <a:buFont typeface="Arial" panose="020B0604020202020204" pitchFamily="34" charset="0"/>
              <a:buChar char="•"/>
            </a:pPr>
            <a:r>
              <a:rPr lang="en-US" altLang="en-US" sz="1000" dirty="0">
                <a:solidFill>
                  <a:schemeClr val="bg1"/>
                </a:solidFill>
              </a:rPr>
              <a:t>Amplifies strategic messaging with minimal effort. </a:t>
            </a:r>
          </a:p>
          <a:p>
            <a:pPr marL="174625" lvl="0" indent="-123825" eaLnBrk="0" fontAlgn="base" hangingPunct="0">
              <a:spcAft>
                <a:spcPts val="300"/>
              </a:spcAft>
              <a:buFont typeface="Arial" panose="020B0604020202020204" pitchFamily="34" charset="0"/>
              <a:buChar char="•"/>
            </a:pPr>
            <a:r>
              <a:rPr lang="en-US" altLang="en-US" sz="1000" dirty="0">
                <a:solidFill>
                  <a:schemeClr val="bg1"/>
                </a:solidFill>
              </a:rPr>
              <a:t>Enables proactive leadership communication. </a:t>
            </a:r>
          </a:p>
        </p:txBody>
      </p:sp>
      <p:sp>
        <p:nvSpPr>
          <p:cNvPr id="10" name="Rectangle: Rounded Corners 9">
            <a:extLst>
              <a:ext uri="{FF2B5EF4-FFF2-40B4-BE49-F238E27FC236}">
                <a16:creationId xmlns:a16="http://schemas.microsoft.com/office/drawing/2014/main" id="{DACBEBA3-89EE-6DDA-6949-4275CCED0711}"/>
              </a:ext>
            </a:extLst>
          </p:cNvPr>
          <p:cNvSpPr>
            <a:spLocks/>
          </p:cNvSpPr>
          <p:nvPr/>
        </p:nvSpPr>
        <p:spPr bwMode="auto">
          <a:xfrm>
            <a:off x="7620676" y="2228530"/>
            <a:ext cx="4264936" cy="1287549"/>
          </a:xfrm>
          <a:prstGeom prst="roundRect">
            <a:avLst>
              <a:gd name="adj" fmla="val 12502"/>
            </a:avLst>
          </a:prstGeom>
          <a:solidFill>
            <a:schemeClr val="bg1"/>
          </a:solidFill>
          <a:ln>
            <a:noFill/>
          </a:ln>
          <a:effectLst>
            <a:outerShdw blurRad="101600" algn="ctr" rotWithShape="0">
              <a:schemeClr val="bg1">
                <a:lumMod val="50000"/>
                <a:alpha val="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lIns="91440" tIns="45720" rIns="91440" bIns="45720" rtlCol="0" anchor="ctr">
            <a:noAutofit/>
          </a:bodyPr>
          <a:lstStyle/>
          <a:p>
            <a:pPr marL="0" marR="0" lvl="0" indent="0" algn="l" defTabSz="932472" rtl="0" eaLnBrk="1" fontAlgn="base" latinLnBrk="0" hangingPunct="1">
              <a:lnSpc>
                <a:spcPct val="100000"/>
              </a:lnSpc>
              <a:spcBef>
                <a:spcPts val="0"/>
              </a:spcBef>
              <a:spcAft>
                <a:spcPts val="300"/>
              </a:spcAft>
              <a:buClrTx/>
              <a:buSzTx/>
              <a:buFontTx/>
              <a:buNone/>
              <a:tabLst/>
              <a:defRPr/>
            </a:pPr>
            <a:r>
              <a:rPr kumimoji="0" lang="en-US" sz="1200" b="0" i="0" u="none" strike="noStrike" kern="1200" cap="none" spc="0" normalizeH="0" baseline="0" noProof="0" dirty="0">
                <a:ln>
                  <a:noFill/>
                </a:ln>
                <a:solidFill>
                  <a:schemeClr val="tx1"/>
                </a:solidFill>
                <a:effectLst/>
                <a:uLnTx/>
                <a:uFillTx/>
                <a:latin typeface="Segoe Sans Display" panose="020F0502020204030204"/>
                <a:ea typeface="+mn-ea"/>
                <a:cs typeface="Segoe UI" pitchFamily="34" charset="0"/>
              </a:rPr>
              <a:t>Summarize employee feedback from recent Engage storylines and campaigns. What are the main sentiments, concerns, and suggestions shared by employees? Please include any notable quotes or recurring topics.</a:t>
            </a:r>
          </a:p>
        </p:txBody>
      </p:sp>
      <p:sp>
        <p:nvSpPr>
          <p:cNvPr id="12" name="Rectangle: Rounded Corners 11">
            <a:extLst>
              <a:ext uri="{FF2B5EF4-FFF2-40B4-BE49-F238E27FC236}">
                <a16:creationId xmlns:a16="http://schemas.microsoft.com/office/drawing/2014/main" id="{BD545431-7232-640C-9C6A-62D590A636BB}"/>
              </a:ext>
            </a:extLst>
          </p:cNvPr>
          <p:cNvSpPr>
            <a:spLocks/>
          </p:cNvSpPr>
          <p:nvPr/>
        </p:nvSpPr>
        <p:spPr bwMode="auto">
          <a:xfrm>
            <a:off x="7620676" y="3698958"/>
            <a:ext cx="4264936" cy="1287549"/>
          </a:xfrm>
          <a:prstGeom prst="roundRect">
            <a:avLst>
              <a:gd name="adj" fmla="val 9543"/>
            </a:avLst>
          </a:prstGeom>
          <a:solidFill>
            <a:schemeClr val="bg1"/>
          </a:solidFill>
          <a:ln>
            <a:noFill/>
          </a:ln>
          <a:effectLst>
            <a:outerShdw blurRad="101600" algn="ctr" rotWithShape="0">
              <a:schemeClr val="bg1">
                <a:lumMod val="50000"/>
                <a:alpha val="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lIns="91440" tIns="45720" rIns="91440" bIns="45720" rtlCol="0" anchor="ctr">
            <a:noAutofit/>
          </a:bodyPr>
          <a:lstStyle/>
          <a:p>
            <a:pPr marL="0" marR="0" lvl="0" indent="0" algn="l" defTabSz="932472" rtl="0" eaLnBrk="1" fontAlgn="base" latinLnBrk="0" hangingPunct="1">
              <a:lnSpc>
                <a:spcPct val="100000"/>
              </a:lnSpc>
              <a:spcBef>
                <a:spcPts val="600"/>
              </a:spcBef>
              <a:spcAft>
                <a:spcPts val="600"/>
              </a:spcAft>
              <a:buClrTx/>
              <a:buSzTx/>
              <a:buFontTx/>
              <a:buNone/>
              <a:tabLst/>
              <a:defRPr/>
            </a:pPr>
            <a:r>
              <a:rPr kumimoji="0" lang="en-US" sz="1200" b="0" i="0" u="none" strike="noStrike" kern="1200" cap="none" spc="0" normalizeH="0" baseline="0" noProof="0" dirty="0">
                <a:ln>
                  <a:noFill/>
                </a:ln>
                <a:solidFill>
                  <a:schemeClr val="tx1"/>
                </a:solidFill>
                <a:effectLst/>
                <a:uLnTx/>
                <a:uFillTx/>
                <a:latin typeface="Segoe Sans Display" panose="020F0502020204030204"/>
                <a:ea typeface="+mn-ea"/>
                <a:cs typeface="Segoe UI" pitchFamily="34" charset="0"/>
              </a:rPr>
              <a:t>Draft a post announcing our quarterly goals. Please use a confident, inspiring tone and include key performance highlights from this quarter.</a:t>
            </a:r>
          </a:p>
        </p:txBody>
      </p:sp>
      <p:sp>
        <p:nvSpPr>
          <p:cNvPr id="14" name="Rectangle: Rounded Corners 13">
            <a:extLst>
              <a:ext uri="{FF2B5EF4-FFF2-40B4-BE49-F238E27FC236}">
                <a16:creationId xmlns:a16="http://schemas.microsoft.com/office/drawing/2014/main" id="{D6248AB4-E3F2-D7D4-3062-2852A6C57B66}"/>
              </a:ext>
            </a:extLst>
          </p:cNvPr>
          <p:cNvSpPr>
            <a:spLocks/>
          </p:cNvSpPr>
          <p:nvPr/>
        </p:nvSpPr>
        <p:spPr bwMode="auto">
          <a:xfrm>
            <a:off x="7620676" y="5169387"/>
            <a:ext cx="4264936" cy="1287549"/>
          </a:xfrm>
          <a:prstGeom prst="roundRect">
            <a:avLst>
              <a:gd name="adj" fmla="val 12502"/>
            </a:avLst>
          </a:prstGeom>
          <a:solidFill>
            <a:schemeClr val="bg1"/>
          </a:solidFill>
          <a:ln>
            <a:noFill/>
          </a:ln>
          <a:effectLst>
            <a:outerShdw blurRad="101600" algn="ctr" rotWithShape="0">
              <a:schemeClr val="bg1">
                <a:lumMod val="50000"/>
                <a:alpha val="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lIns="91440" tIns="45720" rIns="91440" bIns="45720" rtlCol="0" anchor="ctr">
            <a:noAutofit/>
          </a:bodyPr>
          <a:lstStyle/>
          <a:p>
            <a:pPr marL="0" marR="0" lvl="0" indent="0" algn="l" defTabSz="932472" rtl="0" eaLnBrk="1" fontAlgn="base" latinLnBrk="0" hangingPunct="1">
              <a:lnSpc>
                <a:spcPct val="100000"/>
              </a:lnSpc>
              <a:spcBef>
                <a:spcPts val="600"/>
              </a:spcBef>
              <a:spcAft>
                <a:spcPts val="600"/>
              </a:spcAft>
              <a:buClrTx/>
              <a:buSzTx/>
              <a:buFontTx/>
              <a:buNone/>
              <a:tabLst/>
              <a:defRPr/>
            </a:pPr>
            <a:r>
              <a:rPr kumimoji="0" lang="en-US" sz="1200" b="0" i="0" u="none" strike="noStrike" kern="1200" cap="none" spc="0" normalizeH="0" baseline="0" noProof="0" dirty="0">
                <a:ln>
                  <a:noFill/>
                </a:ln>
                <a:solidFill>
                  <a:schemeClr val="tx1"/>
                </a:solidFill>
                <a:effectLst/>
                <a:uLnTx/>
                <a:uFillTx/>
                <a:latin typeface="Segoe Sans Display" panose="020F0502020204030204"/>
                <a:ea typeface="+mn-ea"/>
                <a:cs typeface="Segoe UI" pitchFamily="34" charset="0"/>
              </a:rPr>
              <a:t>What are employees saying about the new remote work policy in our Engage communities and storylines? Summarize key feedback, questions, and suggestions.</a:t>
            </a:r>
          </a:p>
        </p:txBody>
      </p:sp>
    </p:spTree>
    <p:extLst>
      <p:ext uri="{BB962C8B-B14F-4D97-AF65-F5344CB8AC3E}">
        <p14:creationId xmlns:p14="http://schemas.microsoft.com/office/powerpoint/2010/main" val="4157500631"/>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16E02F7B-C938-F0E1-7063-7E9BEAB0FE02}"/>
              </a:ext>
              <a:ext uri="{C183D7F6-B498-43B3-948B-1728B52AA6E4}">
                <adec:decorative xmlns:adec="http://schemas.microsoft.com/office/drawing/2017/decorative" val="1"/>
              </a:ext>
            </a:extLst>
          </p:cNvPr>
          <p:cNvSpPr>
            <a:spLocks/>
          </p:cNvSpPr>
          <p:nvPr/>
        </p:nvSpPr>
        <p:spPr bwMode="auto">
          <a:xfrm rot="16200000">
            <a:off x="5250323" y="3696302"/>
            <a:ext cx="892812" cy="4758756"/>
          </a:xfrm>
          <a:prstGeom prst="roundRect">
            <a:avLst>
              <a:gd name="adj" fmla="val 16751"/>
            </a:avLst>
          </a:prstGeom>
          <a:solidFill>
            <a:schemeClr val="tx2"/>
          </a:solidFill>
          <a:ln>
            <a:noFill/>
          </a:ln>
          <a:effectLst>
            <a:outerShdw blurRad="127000" dist="50800" dir="5400000" algn="ctr" rotWithShape="0">
              <a:srgbClr val="000000">
                <a:alpha val="1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457200">
              <a:spcBef>
                <a:spcPct val="0"/>
              </a:spcBef>
              <a:spcAft>
                <a:spcPts val="800"/>
              </a:spcAft>
            </a:pPr>
            <a:endParaRPr lang="en-US" sz="1600">
              <a:ln w="3175">
                <a:noFill/>
              </a:ln>
              <a:solidFill>
                <a:schemeClr val="bg1"/>
              </a:solidFill>
              <a:latin typeface="+mj-lt"/>
              <a:ea typeface="+mj-ea"/>
              <a:cs typeface="+mj-cs"/>
            </a:endParaRPr>
          </a:p>
        </p:txBody>
      </p:sp>
      <p:sp>
        <p:nvSpPr>
          <p:cNvPr id="3" name="Arrow: Bent 2">
            <a:extLst>
              <a:ext uri="{FF2B5EF4-FFF2-40B4-BE49-F238E27FC236}">
                <a16:creationId xmlns:a16="http://schemas.microsoft.com/office/drawing/2014/main" id="{870786AF-7254-DDDD-91F5-85EE4FDE73BC}"/>
              </a:ext>
              <a:ext uri="{C183D7F6-B498-43B3-948B-1728B52AA6E4}">
                <adec:decorative xmlns:adec="http://schemas.microsoft.com/office/drawing/2017/decorative" val="1"/>
              </a:ext>
            </a:extLst>
          </p:cNvPr>
          <p:cNvSpPr>
            <a:spLocks/>
          </p:cNvSpPr>
          <p:nvPr/>
        </p:nvSpPr>
        <p:spPr bwMode="auto">
          <a:xfrm rot="16200000">
            <a:off x="-752473" y="2657473"/>
            <a:ext cx="4972050" cy="1943103"/>
          </a:xfrm>
          <a:prstGeom prst="bentArrow">
            <a:avLst>
              <a:gd name="adj1" fmla="val 25000"/>
              <a:gd name="adj2" fmla="val 0"/>
              <a:gd name="adj3" fmla="val 25000"/>
              <a:gd name="adj4" fmla="val 7314"/>
            </a:avLst>
          </a:prstGeom>
          <a:solidFill>
            <a:schemeClr val="accent1"/>
          </a:solidFill>
          <a:ln w="12700">
            <a:solidFill>
              <a:schemeClr val="bg1">
                <a:lumMod val="6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UI" pitchFamily="34" charset="0"/>
            </a:endParaRPr>
          </a:p>
        </p:txBody>
      </p:sp>
      <p:cxnSp>
        <p:nvCxnSpPr>
          <p:cNvPr id="5" name="Straight Connector 4">
            <a:extLst>
              <a:ext uri="{FF2B5EF4-FFF2-40B4-BE49-F238E27FC236}">
                <a16:creationId xmlns:a16="http://schemas.microsoft.com/office/drawing/2014/main" id="{D3E60217-3645-C215-DFBB-E9782F6F2313}"/>
              </a:ext>
              <a:ext uri="{C183D7F6-B498-43B3-948B-1728B52AA6E4}">
                <adec:decorative xmlns:adec="http://schemas.microsoft.com/office/drawing/2017/decorative" val="1"/>
              </a:ext>
            </a:extLst>
          </p:cNvPr>
          <p:cNvCxnSpPr>
            <a:cxnSpLocks/>
          </p:cNvCxnSpPr>
          <p:nvPr/>
        </p:nvCxnSpPr>
        <p:spPr>
          <a:xfrm>
            <a:off x="2199698" y="6115050"/>
            <a:ext cx="1010761" cy="0"/>
          </a:xfrm>
          <a:prstGeom prst="line">
            <a:avLst/>
          </a:prstGeom>
          <a:solidFill>
            <a:schemeClr val="accent1"/>
          </a:solidFill>
          <a:ln w="12700">
            <a:solidFill>
              <a:schemeClr val="bg1">
                <a:lumMod val="65000"/>
              </a:schemeClr>
            </a:solidFill>
            <a:headEnd type="none" w="med" len="med"/>
            <a:tailEnd type="arrow" w="lg" len="med"/>
          </a:ln>
          <a:effectLst/>
        </p:spPr>
        <p:style>
          <a:lnRef idx="1">
            <a:schemeClr val="accent2"/>
          </a:lnRef>
          <a:fillRef idx="3">
            <a:schemeClr val="accent2"/>
          </a:fillRef>
          <a:effectRef idx="2">
            <a:schemeClr val="accent2"/>
          </a:effectRef>
          <a:fontRef idx="minor">
            <a:schemeClr val="lt1"/>
          </a:fontRef>
        </p:style>
      </p:cxnSp>
      <p:sp>
        <p:nvSpPr>
          <p:cNvPr id="6" name="TextBox 5">
            <a:extLst>
              <a:ext uri="{FF2B5EF4-FFF2-40B4-BE49-F238E27FC236}">
                <a16:creationId xmlns:a16="http://schemas.microsoft.com/office/drawing/2014/main" id="{2AE305C7-8F55-E929-93C8-86C45AE4E06D}"/>
              </a:ext>
            </a:extLst>
          </p:cNvPr>
          <p:cNvSpPr txBox="1">
            <a:spLocks/>
          </p:cNvSpPr>
          <p:nvPr/>
        </p:nvSpPr>
        <p:spPr>
          <a:xfrm>
            <a:off x="3469643" y="5692242"/>
            <a:ext cx="3681294" cy="766877"/>
          </a:xfrm>
          <a:prstGeom prst="rect">
            <a:avLst/>
          </a:prstGeom>
          <a:noFill/>
        </p:spPr>
        <p:txBody>
          <a:bodyPr wrap="square" lIns="0" tIns="0" rIns="0" bIns="0">
            <a:spAutoFit/>
          </a:bodyPr>
          <a:lstStyle/>
          <a:p>
            <a:pPr>
              <a:spcAft>
                <a:spcPts val="100"/>
              </a:spcAft>
              <a:buNone/>
            </a:pPr>
            <a:r>
              <a:rPr lang="en-US" sz="1400" dirty="0">
                <a:solidFill>
                  <a:schemeClr val="bg1"/>
                </a:solidFill>
                <a:latin typeface="Segoe Sans Display Semibold" pitchFamily="2" charset="0"/>
                <a:cs typeface="Segoe Sans Display Semibold" pitchFamily="2" charset="0"/>
              </a:rPr>
              <a:t>Benefits</a:t>
            </a:r>
          </a:p>
          <a:p>
            <a:pPr marL="174625" lvl="0" indent="-123825" eaLnBrk="0" fontAlgn="base" hangingPunct="0">
              <a:spcAft>
                <a:spcPts val="300"/>
              </a:spcAft>
              <a:buFont typeface="Arial" panose="020B0604020202020204" pitchFamily="34" charset="0"/>
              <a:buChar char="•"/>
            </a:pPr>
            <a:r>
              <a:rPr lang="en-US" altLang="en-US" sz="1000" dirty="0">
                <a:solidFill>
                  <a:schemeClr val="bg1"/>
                </a:solidFill>
              </a:rPr>
              <a:t>Saves hours on drafting and editing.</a:t>
            </a:r>
          </a:p>
          <a:p>
            <a:pPr marL="174625" lvl="0" indent="-123825" eaLnBrk="0" fontAlgn="base" hangingPunct="0">
              <a:spcAft>
                <a:spcPts val="300"/>
              </a:spcAft>
              <a:buFont typeface="Arial" panose="020B0604020202020204" pitchFamily="34" charset="0"/>
              <a:buChar char="•"/>
            </a:pPr>
            <a:r>
              <a:rPr lang="en-US" altLang="en-US" sz="1000" dirty="0">
                <a:solidFill>
                  <a:schemeClr val="bg1"/>
                </a:solidFill>
              </a:rPr>
              <a:t>Ensures brand consistency and clarity.</a:t>
            </a:r>
          </a:p>
          <a:p>
            <a:pPr marL="174625" lvl="0" indent="-123825" eaLnBrk="0" fontAlgn="base" hangingPunct="0">
              <a:spcAft>
                <a:spcPts val="300"/>
              </a:spcAft>
              <a:buFont typeface="Arial" panose="020B0604020202020204" pitchFamily="34" charset="0"/>
              <a:buChar char="•"/>
            </a:pPr>
            <a:r>
              <a:rPr lang="en-US" altLang="en-US" sz="1000" dirty="0">
                <a:solidFill>
                  <a:schemeClr val="bg1"/>
                </a:solidFill>
              </a:rPr>
              <a:t>Improves engagement through tailored messaging.</a:t>
            </a:r>
          </a:p>
        </p:txBody>
      </p:sp>
      <p:sp>
        <p:nvSpPr>
          <p:cNvPr id="7" name="Rectangle 6">
            <a:extLst>
              <a:ext uri="{FF2B5EF4-FFF2-40B4-BE49-F238E27FC236}">
                <a16:creationId xmlns:a16="http://schemas.microsoft.com/office/drawing/2014/main" id="{1C77ADEA-6B21-3026-74F2-2BEEE6793277}"/>
              </a:ext>
              <a:ext uri="{C183D7F6-B498-43B3-948B-1728B52AA6E4}">
                <adec:decorative xmlns:adec="http://schemas.microsoft.com/office/drawing/2017/decorative" val="1"/>
              </a:ext>
            </a:extLst>
          </p:cNvPr>
          <p:cNvSpPr>
            <a:spLocks/>
          </p:cNvSpPr>
          <p:nvPr/>
        </p:nvSpPr>
        <p:spPr bwMode="auto">
          <a:xfrm>
            <a:off x="935195" y="281940"/>
            <a:ext cx="6596070" cy="784860"/>
          </a:xfrm>
          <a:prstGeom prst="rect">
            <a:avLst/>
          </a:prstGeom>
          <a:solidFill>
            <a:schemeClr val="bg1">
              <a:alpha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10" name="Freeform: Shape 9">
            <a:extLst>
              <a:ext uri="{FF2B5EF4-FFF2-40B4-BE49-F238E27FC236}">
                <a16:creationId xmlns:a16="http://schemas.microsoft.com/office/drawing/2014/main" id="{2EEAAE19-8F3C-94A9-8C71-CDD46B9A6F5C}"/>
              </a:ext>
              <a:ext uri="{C183D7F6-B498-43B3-948B-1728B52AA6E4}">
                <adec:decorative xmlns:adec="http://schemas.microsoft.com/office/drawing/2017/decorative" val="1"/>
              </a:ext>
            </a:extLst>
          </p:cNvPr>
          <p:cNvSpPr>
            <a:spLocks/>
          </p:cNvSpPr>
          <p:nvPr/>
        </p:nvSpPr>
        <p:spPr bwMode="auto">
          <a:xfrm>
            <a:off x="7433245" y="205740"/>
            <a:ext cx="4758755" cy="937260"/>
          </a:xfrm>
          <a:custGeom>
            <a:avLst/>
            <a:gdLst>
              <a:gd name="connsiteX0" fmla="*/ 205776 w 4758755"/>
              <a:gd name="connsiteY0" fmla="*/ 0 h 937260"/>
              <a:gd name="connsiteX1" fmla="*/ 4758755 w 4758755"/>
              <a:gd name="connsiteY1" fmla="*/ 0 h 937260"/>
              <a:gd name="connsiteX2" fmla="*/ 4758755 w 4758755"/>
              <a:gd name="connsiteY2" fmla="*/ 937260 h 937260"/>
              <a:gd name="connsiteX3" fmla="*/ 205776 w 4758755"/>
              <a:gd name="connsiteY3" fmla="*/ 937260 h 937260"/>
              <a:gd name="connsiteX4" fmla="*/ 0 w 4758755"/>
              <a:gd name="connsiteY4" fmla="*/ 731485 h 937260"/>
              <a:gd name="connsiteX5" fmla="*/ 0 w 4758755"/>
              <a:gd name="connsiteY5" fmla="*/ 205775 h 937260"/>
              <a:gd name="connsiteX6" fmla="*/ 205776 w 4758755"/>
              <a:gd name="connsiteY6" fmla="*/ 0 h 93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58755" h="937260">
                <a:moveTo>
                  <a:pt x="205776" y="0"/>
                </a:moveTo>
                <a:lnTo>
                  <a:pt x="4758755" y="0"/>
                </a:lnTo>
                <a:lnTo>
                  <a:pt x="4758755" y="937260"/>
                </a:lnTo>
                <a:lnTo>
                  <a:pt x="205776" y="937260"/>
                </a:lnTo>
                <a:cubicBezTo>
                  <a:pt x="92130" y="937260"/>
                  <a:pt x="0" y="845131"/>
                  <a:pt x="0" y="731485"/>
                </a:cubicBezTo>
                <a:lnTo>
                  <a:pt x="0" y="205775"/>
                </a:lnTo>
                <a:cubicBezTo>
                  <a:pt x="0" y="92129"/>
                  <a:pt x="92130" y="0"/>
                  <a:pt x="205776" y="0"/>
                </a:cubicBezTo>
                <a:close/>
              </a:path>
            </a:pathLst>
          </a:custGeom>
          <a:solidFill>
            <a:schemeClr val="bg1"/>
          </a:solidFill>
          <a:ln>
            <a:noFill/>
          </a:ln>
          <a:effectLst>
            <a:outerShdw blurRad="25400" dist="38100" dir="2700000" algn="tl" rotWithShape="0">
              <a:prstClr val="black">
                <a:alpha val="10000"/>
              </a:prstClr>
            </a:outerShdw>
          </a:effectLst>
        </p:spPr>
        <p:txBody>
          <a:bodyPr vert="horz" wrap="none" lIns="0" tIns="0" rIns="0" bIns="0" rtlCol="0" anchor="ctr">
            <a:noAutofit/>
          </a:bodyPr>
          <a:lstStyle/>
          <a:p>
            <a:pPr algn="ctr" defTabSz="932472" fontAlgn="base">
              <a:spcBef>
                <a:spcPct val="0"/>
              </a:spcBef>
              <a:spcAft>
                <a:spcPct val="0"/>
              </a:spcAft>
            </a:pPr>
            <a:endParaRPr lang="en-US" sz="2400">
              <a:solidFill>
                <a:schemeClr val="tx1"/>
              </a:solidFill>
              <a:cs typeface="Segoe Sans Display Semibold" pitchFamily="2" charset="0"/>
            </a:endParaRPr>
          </a:p>
        </p:txBody>
      </p:sp>
      <p:sp>
        <p:nvSpPr>
          <p:cNvPr id="11" name="Rectangle: Top Corners Rounded 10">
            <a:extLst>
              <a:ext uri="{FF2B5EF4-FFF2-40B4-BE49-F238E27FC236}">
                <a16:creationId xmlns:a16="http://schemas.microsoft.com/office/drawing/2014/main" id="{ACBACB68-4A0A-1F10-F987-32E2BF2CA02B}"/>
              </a:ext>
              <a:ext uri="{C183D7F6-B498-43B3-948B-1728B52AA6E4}">
                <adec:decorative xmlns:adec="http://schemas.microsoft.com/office/drawing/2017/decorative" val="1"/>
              </a:ext>
            </a:extLst>
          </p:cNvPr>
          <p:cNvSpPr>
            <a:spLocks/>
          </p:cNvSpPr>
          <p:nvPr/>
        </p:nvSpPr>
        <p:spPr bwMode="auto">
          <a:xfrm rot="10800000">
            <a:off x="304800" y="0"/>
            <a:ext cx="914400" cy="1143000"/>
          </a:xfrm>
          <a:prstGeom prst="round2SameRect">
            <a:avLst>
              <a:gd name="adj1" fmla="val 50000"/>
              <a:gd name="adj2" fmla="val 0"/>
            </a:avLst>
          </a:prstGeom>
          <a:solidFill>
            <a:schemeClr val="accent3">
              <a:lumMod val="50000"/>
            </a:schemeClr>
          </a:solidFill>
          <a:ln>
            <a:noFill/>
          </a:ln>
          <a:effectLst>
            <a:outerShdw blurRad="127000" dist="50800" dir="5400000" algn="ctr" rotWithShape="0">
              <a:srgbClr val="000000">
                <a:alpha val="1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457200">
              <a:spcBef>
                <a:spcPct val="0"/>
              </a:spcBef>
              <a:spcAft>
                <a:spcPts val="800"/>
              </a:spcAft>
            </a:pPr>
            <a:endParaRPr lang="en-US" sz="1600">
              <a:ln w="3175">
                <a:noFill/>
              </a:ln>
              <a:solidFill>
                <a:schemeClr val="bg1"/>
              </a:solidFill>
              <a:latin typeface="+mj-lt"/>
              <a:ea typeface="+mj-ea"/>
              <a:cs typeface="+mj-cs"/>
            </a:endParaRPr>
          </a:p>
        </p:txBody>
      </p:sp>
      <p:sp>
        <p:nvSpPr>
          <p:cNvPr id="32" name="Oval 31">
            <a:extLst>
              <a:ext uri="{FF2B5EF4-FFF2-40B4-BE49-F238E27FC236}">
                <a16:creationId xmlns:a16="http://schemas.microsoft.com/office/drawing/2014/main" id="{B48902B9-874C-D541-B263-D61E61D6A9EC}"/>
              </a:ext>
              <a:ext uri="{C183D7F6-B498-43B3-948B-1728B52AA6E4}">
                <adec:decorative xmlns:adec="http://schemas.microsoft.com/office/drawing/2017/decorative" val="1"/>
              </a:ext>
            </a:extLst>
          </p:cNvPr>
          <p:cNvSpPr>
            <a:spLocks/>
          </p:cNvSpPr>
          <p:nvPr/>
        </p:nvSpPr>
        <p:spPr bwMode="auto">
          <a:xfrm>
            <a:off x="387350" y="293370"/>
            <a:ext cx="762000" cy="762000"/>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UI" pitchFamily="34" charset="0"/>
            </a:endParaRPr>
          </a:p>
        </p:txBody>
      </p:sp>
      <p:cxnSp>
        <p:nvCxnSpPr>
          <p:cNvPr id="40" name="Straight Connector 39">
            <a:extLst>
              <a:ext uri="{FF2B5EF4-FFF2-40B4-BE49-F238E27FC236}">
                <a16:creationId xmlns:a16="http://schemas.microsoft.com/office/drawing/2014/main" id="{9E595B72-C549-51E3-F7EA-9E0074EDB9CC}"/>
              </a:ext>
              <a:ext uri="{C183D7F6-B498-43B3-948B-1728B52AA6E4}">
                <adec:decorative xmlns:adec="http://schemas.microsoft.com/office/drawing/2017/decorative" val="1"/>
              </a:ext>
            </a:extLst>
          </p:cNvPr>
          <p:cNvCxnSpPr>
            <a:cxnSpLocks/>
          </p:cNvCxnSpPr>
          <p:nvPr/>
        </p:nvCxnSpPr>
        <p:spPr>
          <a:xfrm>
            <a:off x="960119" y="2588273"/>
            <a:ext cx="6240781" cy="0"/>
          </a:xfrm>
          <a:prstGeom prst="line">
            <a:avLst/>
          </a:prstGeom>
          <a:ln w="6350">
            <a:solidFill>
              <a:schemeClr val="bg1">
                <a:lumMod val="75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AD7FDA8C-0FE1-86B7-0AFA-3035A74F5AE1}"/>
              </a:ext>
              <a:ext uri="{C183D7F6-B498-43B3-948B-1728B52AA6E4}">
                <adec:decorative xmlns:adec="http://schemas.microsoft.com/office/drawing/2017/decorative" val="1"/>
              </a:ext>
            </a:extLst>
          </p:cNvPr>
          <p:cNvCxnSpPr>
            <a:cxnSpLocks/>
          </p:cNvCxnSpPr>
          <p:nvPr/>
        </p:nvCxnSpPr>
        <p:spPr>
          <a:xfrm>
            <a:off x="960119" y="4158209"/>
            <a:ext cx="6240781" cy="0"/>
          </a:xfrm>
          <a:prstGeom prst="line">
            <a:avLst/>
          </a:prstGeom>
          <a:ln w="6350">
            <a:solidFill>
              <a:schemeClr val="bg1">
                <a:lumMod val="75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pic>
        <p:nvPicPr>
          <p:cNvPr id="50" name="Picture 49">
            <a:extLst>
              <a:ext uri="{FF2B5EF4-FFF2-40B4-BE49-F238E27FC236}">
                <a16:creationId xmlns:a16="http://schemas.microsoft.com/office/drawing/2014/main" id="{9115BD08-8D67-4053-8D4B-02F406A070D2}"/>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6841" r="1327" b="736"/>
          <a:stretch>
            <a:fillRect/>
          </a:stretch>
        </p:blipFill>
        <p:spPr bwMode="auto">
          <a:xfrm>
            <a:off x="387350" y="156021"/>
            <a:ext cx="762000" cy="899349"/>
          </a:xfrm>
          <a:custGeom>
            <a:avLst/>
            <a:gdLst>
              <a:gd name="connsiteX0" fmla="*/ 77294 w 762000"/>
              <a:gd name="connsiteY0" fmla="*/ 0 h 899349"/>
              <a:gd name="connsiteX1" fmla="*/ 684706 w 762000"/>
              <a:gd name="connsiteY1" fmla="*/ 0 h 899349"/>
              <a:gd name="connsiteX2" fmla="*/ 696931 w 762000"/>
              <a:gd name="connsiteY2" fmla="*/ 14817 h 899349"/>
              <a:gd name="connsiteX3" fmla="*/ 762000 w 762000"/>
              <a:gd name="connsiteY3" fmla="*/ 227837 h 899349"/>
              <a:gd name="connsiteX4" fmla="*/ 754259 w 762000"/>
              <a:gd name="connsiteY4" fmla="*/ 304622 h 899349"/>
              <a:gd name="connsiteX5" fmla="*/ 733005 w 762000"/>
              <a:gd name="connsiteY5" fmla="*/ 373093 h 899349"/>
              <a:gd name="connsiteX6" fmla="*/ 754259 w 762000"/>
              <a:gd name="connsiteY6" fmla="*/ 441564 h 899349"/>
              <a:gd name="connsiteX7" fmla="*/ 762000 w 762000"/>
              <a:gd name="connsiteY7" fmla="*/ 518349 h 899349"/>
              <a:gd name="connsiteX8" fmla="*/ 381000 w 762000"/>
              <a:gd name="connsiteY8" fmla="*/ 899349 h 899349"/>
              <a:gd name="connsiteX9" fmla="*/ 0 w 762000"/>
              <a:gd name="connsiteY9" fmla="*/ 518349 h 899349"/>
              <a:gd name="connsiteX10" fmla="*/ 7741 w 762000"/>
              <a:gd name="connsiteY10" fmla="*/ 441564 h 899349"/>
              <a:gd name="connsiteX11" fmla="*/ 28995 w 762000"/>
              <a:gd name="connsiteY11" fmla="*/ 373093 h 899349"/>
              <a:gd name="connsiteX12" fmla="*/ 7741 w 762000"/>
              <a:gd name="connsiteY12" fmla="*/ 304622 h 899349"/>
              <a:gd name="connsiteX13" fmla="*/ 0 w 762000"/>
              <a:gd name="connsiteY13" fmla="*/ 227837 h 899349"/>
              <a:gd name="connsiteX14" fmla="*/ 65069 w 762000"/>
              <a:gd name="connsiteY14" fmla="*/ 14817 h 899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62000" h="899349">
                <a:moveTo>
                  <a:pt x="77294" y="0"/>
                </a:moveTo>
                <a:lnTo>
                  <a:pt x="684706" y="0"/>
                </a:lnTo>
                <a:lnTo>
                  <a:pt x="696931" y="14817"/>
                </a:lnTo>
                <a:cubicBezTo>
                  <a:pt x="738012" y="75625"/>
                  <a:pt x="762000" y="148930"/>
                  <a:pt x="762000" y="227837"/>
                </a:cubicBezTo>
                <a:cubicBezTo>
                  <a:pt x="762000" y="254140"/>
                  <a:pt x="759335" y="279820"/>
                  <a:pt x="754259" y="304622"/>
                </a:cubicBezTo>
                <a:lnTo>
                  <a:pt x="733005" y="373093"/>
                </a:lnTo>
                <a:lnTo>
                  <a:pt x="754259" y="441564"/>
                </a:lnTo>
                <a:cubicBezTo>
                  <a:pt x="759335" y="466367"/>
                  <a:pt x="762000" y="492047"/>
                  <a:pt x="762000" y="518349"/>
                </a:cubicBezTo>
                <a:cubicBezTo>
                  <a:pt x="762000" y="728769"/>
                  <a:pt x="591420" y="899349"/>
                  <a:pt x="381000" y="899349"/>
                </a:cubicBezTo>
                <a:cubicBezTo>
                  <a:pt x="170580" y="899349"/>
                  <a:pt x="0" y="728769"/>
                  <a:pt x="0" y="518349"/>
                </a:cubicBezTo>
                <a:cubicBezTo>
                  <a:pt x="0" y="492047"/>
                  <a:pt x="2665" y="466367"/>
                  <a:pt x="7741" y="441564"/>
                </a:cubicBezTo>
                <a:lnTo>
                  <a:pt x="28995" y="373093"/>
                </a:lnTo>
                <a:lnTo>
                  <a:pt x="7741" y="304622"/>
                </a:lnTo>
                <a:cubicBezTo>
                  <a:pt x="2665" y="279820"/>
                  <a:pt x="0" y="254140"/>
                  <a:pt x="0" y="227837"/>
                </a:cubicBezTo>
                <a:cubicBezTo>
                  <a:pt x="0" y="148930"/>
                  <a:pt x="23988" y="75625"/>
                  <a:pt x="65069" y="14817"/>
                </a:cubicBezTo>
                <a:close/>
              </a:path>
            </a:pathLst>
          </a:cu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66D63D48-4221-7544-28DC-F6CB8AE2A981}"/>
              </a:ext>
            </a:extLst>
          </p:cNvPr>
          <p:cNvSpPr txBox="1">
            <a:spLocks/>
          </p:cNvSpPr>
          <p:nvPr/>
        </p:nvSpPr>
        <p:spPr>
          <a:xfrm>
            <a:off x="7531265" y="301191"/>
            <a:ext cx="4351971" cy="746358"/>
          </a:xfrm>
          <a:prstGeom prst="rect">
            <a:avLst/>
          </a:prstGeom>
          <a:noFill/>
        </p:spPr>
        <p:txBody>
          <a:bodyPr wrap="square">
            <a:spAutoFit/>
          </a:bodyPr>
          <a:lstStyle/>
          <a:p>
            <a:pPr>
              <a:spcAft>
                <a:spcPts val="300"/>
              </a:spcAft>
            </a:pPr>
            <a:r>
              <a:rPr lang="en-US" sz="1600">
                <a:ln w="3175">
                  <a:noFill/>
                </a:ln>
                <a:solidFill>
                  <a:schemeClr val="accent3">
                    <a:lumMod val="50000"/>
                  </a:schemeClr>
                </a:solidFill>
                <a:latin typeface="+mj-lt"/>
                <a:cs typeface="Segoe UI Semibold" panose="020B0702040204020203" pitchFamily="34" charset="0"/>
              </a:rPr>
              <a:t>Prompt Goals</a:t>
            </a:r>
            <a:endParaRPr lang="en-US" sz="1600">
              <a:solidFill>
                <a:schemeClr val="accent3">
                  <a:lumMod val="50000"/>
                </a:schemeClr>
              </a:solidFill>
              <a:latin typeface="+mj-lt"/>
            </a:endParaRPr>
          </a:p>
          <a:p>
            <a:pPr>
              <a:spcAft>
                <a:spcPts val="300"/>
              </a:spcAft>
              <a:buNone/>
            </a:pPr>
            <a:r>
              <a:rPr lang="en-US" sz="1200"/>
              <a:t>Craft clear, engaging internal messages; align with brand tone; manage comms calendar; measure impact.</a:t>
            </a:r>
          </a:p>
        </p:txBody>
      </p:sp>
      <p:sp>
        <p:nvSpPr>
          <p:cNvPr id="18" name="Rectangle 1">
            <a:extLst>
              <a:ext uri="{FF2B5EF4-FFF2-40B4-BE49-F238E27FC236}">
                <a16:creationId xmlns:a16="http://schemas.microsoft.com/office/drawing/2014/main" id="{46FB432A-3ED3-E9FB-42B1-9621B71D8429}"/>
              </a:ext>
            </a:extLst>
          </p:cNvPr>
          <p:cNvSpPr>
            <a:spLocks noChangeArrowheads="1"/>
          </p:cNvSpPr>
          <p:nvPr/>
        </p:nvSpPr>
        <p:spPr bwMode="auto">
          <a:xfrm>
            <a:off x="960119" y="1441668"/>
            <a:ext cx="6240781" cy="946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a:spcAft>
                <a:spcPts val="300"/>
              </a:spcAft>
            </a:pPr>
            <a:r>
              <a:rPr lang="en-US" sz="1800">
                <a:solidFill>
                  <a:schemeClr val="accent3">
                    <a:lumMod val="50000"/>
                  </a:schemeClr>
                </a:solidFill>
                <a:latin typeface="Segoe Serif Display" pitchFamily="2" charset="0"/>
              </a:rPr>
              <a:t>Morning:</a:t>
            </a:r>
          </a:p>
          <a:p>
            <a:pPr marL="285750" indent="-200025">
              <a:spcAft>
                <a:spcPts val="600"/>
              </a:spcAft>
              <a:buFont typeface="Arial" panose="020B0604020202020204" pitchFamily="34" charset="0"/>
              <a:buChar char="•"/>
            </a:pPr>
            <a:r>
              <a:rPr lang="en-US" sz="1200"/>
              <a:t>Uses Copilot to summarize overnight activity, highlighting trending topics and urgent issues.</a:t>
            </a:r>
          </a:p>
          <a:p>
            <a:pPr marL="285750" indent="-200025">
              <a:spcAft>
                <a:spcPts val="600"/>
              </a:spcAft>
              <a:buFont typeface="Arial" panose="020B0604020202020204" pitchFamily="34" charset="0"/>
              <a:buChar char="•"/>
            </a:pPr>
            <a:r>
              <a:rPr lang="en-US" sz="1200"/>
              <a:t>Drafts a morning announcement with Copilot, ensuring clarity and company tone.</a:t>
            </a:r>
          </a:p>
        </p:txBody>
      </p:sp>
      <p:sp>
        <p:nvSpPr>
          <p:cNvPr id="19" name="Rectangle 1">
            <a:extLst>
              <a:ext uri="{FF2B5EF4-FFF2-40B4-BE49-F238E27FC236}">
                <a16:creationId xmlns:a16="http://schemas.microsoft.com/office/drawing/2014/main" id="{82B59C62-2BB5-F429-26F0-958CBE4C6C34}"/>
              </a:ext>
            </a:extLst>
          </p:cNvPr>
          <p:cNvSpPr>
            <a:spLocks noChangeArrowheads="1"/>
          </p:cNvSpPr>
          <p:nvPr/>
        </p:nvSpPr>
        <p:spPr bwMode="auto">
          <a:xfrm>
            <a:off x="960118" y="2819243"/>
            <a:ext cx="6240781" cy="11310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a:spcAft>
                <a:spcPts val="300"/>
              </a:spcAft>
            </a:pPr>
            <a:r>
              <a:rPr lang="en-US" sz="1800">
                <a:solidFill>
                  <a:schemeClr val="accent3">
                    <a:lumMod val="50000"/>
                  </a:schemeClr>
                </a:solidFill>
                <a:latin typeface="Segoe Serif Display" pitchFamily="2" charset="0"/>
              </a:rPr>
              <a:t>Midday:</a:t>
            </a:r>
          </a:p>
          <a:p>
            <a:pPr marL="285750" indent="-200025">
              <a:spcAft>
                <a:spcPts val="600"/>
              </a:spcAft>
              <a:buFont typeface="Arial" panose="020B0604020202020204" pitchFamily="34" charset="0"/>
              <a:buChar char="•"/>
            </a:pPr>
            <a:r>
              <a:rPr lang="en-US" sz="1200"/>
              <a:t>Reviews engagement metrics via Engage analytics to identify effective messages and follow-ups.</a:t>
            </a:r>
          </a:p>
          <a:p>
            <a:pPr marL="285750" indent="-200025">
              <a:spcAft>
                <a:spcPts val="600"/>
              </a:spcAft>
              <a:buFont typeface="Arial" panose="020B0604020202020204" pitchFamily="34" charset="0"/>
              <a:buChar char="•"/>
            </a:pPr>
            <a:r>
              <a:rPr lang="en-US" sz="1200"/>
              <a:t>Collaborates with HR and leaders to address policy feedback, using Copilot to draft FAQ responses.</a:t>
            </a:r>
          </a:p>
        </p:txBody>
      </p:sp>
      <p:sp>
        <p:nvSpPr>
          <p:cNvPr id="23" name="Rectangle 1">
            <a:extLst>
              <a:ext uri="{FF2B5EF4-FFF2-40B4-BE49-F238E27FC236}">
                <a16:creationId xmlns:a16="http://schemas.microsoft.com/office/drawing/2014/main" id="{BDEF3413-CADD-1509-DA40-01AA883515CA}"/>
              </a:ext>
            </a:extLst>
          </p:cNvPr>
          <p:cNvSpPr>
            <a:spLocks noChangeArrowheads="1"/>
          </p:cNvSpPr>
          <p:nvPr/>
        </p:nvSpPr>
        <p:spPr bwMode="auto">
          <a:xfrm>
            <a:off x="960118" y="4389180"/>
            <a:ext cx="6240781" cy="11310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a:spcAft>
                <a:spcPts val="300"/>
              </a:spcAft>
            </a:pPr>
            <a:r>
              <a:rPr lang="en-US" sz="1800">
                <a:solidFill>
                  <a:schemeClr val="accent3">
                    <a:lumMod val="50000"/>
                  </a:schemeClr>
                </a:solidFill>
                <a:latin typeface="Segoe Serif Display" pitchFamily="2" charset="0"/>
              </a:rPr>
              <a:t>Afternoon:</a:t>
            </a:r>
          </a:p>
          <a:p>
            <a:pPr marL="285750" indent="-200025">
              <a:spcAft>
                <a:spcPts val="600"/>
              </a:spcAft>
              <a:buFont typeface="Arial" panose="020B0604020202020204" pitchFamily="34" charset="0"/>
              <a:buChar char="•"/>
            </a:pPr>
            <a:r>
              <a:rPr lang="en-US" sz="1200"/>
              <a:t>Reviews feedback on newsletters and campaigns with Copilot suggesting follow ups, and flagging sensitive topics.</a:t>
            </a:r>
          </a:p>
          <a:p>
            <a:pPr marL="285750" indent="-200025">
              <a:spcAft>
                <a:spcPts val="600"/>
              </a:spcAft>
              <a:buFont typeface="Arial" panose="020B0604020202020204" pitchFamily="34" charset="0"/>
              <a:buChar char="•"/>
            </a:pPr>
            <a:r>
              <a:rPr lang="en-US" sz="1200"/>
              <a:t>Ends the day by generating a summary report with Copilot to guide leadership on </a:t>
            </a:r>
            <a:br>
              <a:rPr lang="en-US" sz="1200"/>
            </a:br>
            <a:r>
              <a:rPr lang="en-US" sz="1200"/>
              <a:t>next steps.</a:t>
            </a:r>
          </a:p>
        </p:txBody>
      </p:sp>
      <p:pic>
        <p:nvPicPr>
          <p:cNvPr id="4" name="Picture 3">
            <a:extLst>
              <a:ext uri="{FF2B5EF4-FFF2-40B4-BE49-F238E27FC236}">
                <a16:creationId xmlns:a16="http://schemas.microsoft.com/office/drawing/2014/main" id="{8AC33DFE-5463-D649-01AD-56F985EC3133}"/>
              </a:ext>
            </a:extLst>
          </p:cNvPr>
          <p:cNvPicPr>
            <a:picLocks noChangeAspect="1"/>
          </p:cNvPicPr>
          <p:nvPr/>
        </p:nvPicPr>
        <p:blipFill>
          <a:blip r:embed="rId4">
            <a:extLst>
              <a:ext uri="{28A0092B-C50C-407E-A947-70E740481C1C}">
                <a14:useLocalDpi xmlns:a14="http://schemas.microsoft.com/office/drawing/2010/main" val="0"/>
              </a:ext>
            </a:extLst>
          </a:blip>
          <a:srcRect l="33680" t="47862" r="49157" b="18992"/>
          <a:stretch>
            <a:fillRect/>
          </a:stretch>
        </p:blipFill>
        <p:spPr>
          <a:xfrm>
            <a:off x="7431656" y="1348740"/>
            <a:ext cx="4760344" cy="5509260"/>
          </a:xfrm>
          <a:custGeom>
            <a:avLst/>
            <a:gdLst>
              <a:gd name="csX0" fmla="*/ 425086 w 4760344"/>
              <a:gd name="csY0" fmla="*/ 0 h 5509260"/>
              <a:gd name="csX1" fmla="*/ 4716257 w 4760344"/>
              <a:gd name="csY1" fmla="*/ 0 h 5509260"/>
              <a:gd name="csX2" fmla="*/ 4760344 w 4760344"/>
              <a:gd name="csY2" fmla="*/ 4445 h 5509260"/>
              <a:gd name="csX3" fmla="*/ 4760344 w 4760344"/>
              <a:gd name="csY3" fmla="*/ 5509260 h 5509260"/>
              <a:gd name="csX4" fmla="*/ 0 w 4760344"/>
              <a:gd name="csY4" fmla="*/ 5509260 h 5509260"/>
              <a:gd name="csX5" fmla="*/ 0 w 4760344"/>
              <a:gd name="csY5" fmla="*/ 425086 h 5509260"/>
              <a:gd name="csX6" fmla="*/ 425086 w 4760344"/>
              <a:gd name="csY6" fmla="*/ 0 h 550926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760344" h="5509260">
                <a:moveTo>
                  <a:pt x="425086" y="0"/>
                </a:moveTo>
                <a:lnTo>
                  <a:pt x="4716257" y="0"/>
                </a:lnTo>
                <a:lnTo>
                  <a:pt x="4760344" y="4445"/>
                </a:lnTo>
                <a:lnTo>
                  <a:pt x="4760344" y="5509260"/>
                </a:lnTo>
                <a:lnTo>
                  <a:pt x="0" y="5509260"/>
                </a:lnTo>
                <a:lnTo>
                  <a:pt x="0" y="425086"/>
                </a:lnTo>
                <a:cubicBezTo>
                  <a:pt x="0" y="190317"/>
                  <a:pt x="190317" y="0"/>
                  <a:pt x="425086" y="0"/>
                </a:cubicBezTo>
                <a:close/>
              </a:path>
            </a:pathLst>
          </a:custGeom>
        </p:spPr>
      </p:pic>
      <p:sp>
        <p:nvSpPr>
          <p:cNvPr id="8" name="TextBox 7">
            <a:extLst>
              <a:ext uri="{FF2B5EF4-FFF2-40B4-BE49-F238E27FC236}">
                <a16:creationId xmlns:a16="http://schemas.microsoft.com/office/drawing/2014/main" id="{A49F6398-3EF4-51E8-905D-78F7D8C27483}"/>
              </a:ext>
            </a:extLst>
          </p:cNvPr>
          <p:cNvSpPr txBox="1">
            <a:spLocks/>
          </p:cNvSpPr>
          <p:nvPr/>
        </p:nvSpPr>
        <p:spPr>
          <a:xfrm>
            <a:off x="7620676" y="1528127"/>
            <a:ext cx="4571324" cy="514794"/>
          </a:xfrm>
          <a:custGeom>
            <a:avLst/>
            <a:gdLst>
              <a:gd name="csX0" fmla="*/ 0 w 4571324"/>
              <a:gd name="csY0" fmla="*/ 257396 h 514794"/>
              <a:gd name="csX1" fmla="*/ 0 w 4571324"/>
              <a:gd name="csY1" fmla="*/ 257397 h 514794"/>
              <a:gd name="csX2" fmla="*/ 0 w 4571324"/>
              <a:gd name="csY2" fmla="*/ 257397 h 514794"/>
              <a:gd name="csX3" fmla="*/ 257397 w 4571324"/>
              <a:gd name="csY3" fmla="*/ 0 h 514794"/>
              <a:gd name="csX4" fmla="*/ 4571324 w 4571324"/>
              <a:gd name="csY4" fmla="*/ 0 h 514794"/>
              <a:gd name="csX5" fmla="*/ 4571324 w 4571324"/>
              <a:gd name="csY5" fmla="*/ 514794 h 514794"/>
              <a:gd name="csX6" fmla="*/ 257397 w 4571324"/>
              <a:gd name="csY6" fmla="*/ 514793 h 514794"/>
              <a:gd name="csX7" fmla="*/ 20228 w 4571324"/>
              <a:gd name="csY7" fmla="*/ 357586 h 514794"/>
              <a:gd name="csX8" fmla="*/ 0 w 4571324"/>
              <a:gd name="csY8" fmla="*/ 257397 h 514794"/>
              <a:gd name="csX9" fmla="*/ 20228 w 4571324"/>
              <a:gd name="csY9" fmla="*/ 157207 h 514794"/>
              <a:gd name="csX10" fmla="*/ 257397 w 4571324"/>
              <a:gd name="csY10" fmla="*/ 0 h 51479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4571324" h="514794">
                <a:moveTo>
                  <a:pt x="0" y="257396"/>
                </a:moveTo>
                <a:lnTo>
                  <a:pt x="0" y="257397"/>
                </a:lnTo>
                <a:lnTo>
                  <a:pt x="0" y="257397"/>
                </a:lnTo>
                <a:close/>
                <a:moveTo>
                  <a:pt x="257397" y="0"/>
                </a:moveTo>
                <a:lnTo>
                  <a:pt x="4571324" y="0"/>
                </a:lnTo>
                <a:lnTo>
                  <a:pt x="4571324" y="514794"/>
                </a:lnTo>
                <a:lnTo>
                  <a:pt x="257397" y="514793"/>
                </a:lnTo>
                <a:cubicBezTo>
                  <a:pt x="150780" y="514793"/>
                  <a:pt x="59303" y="449970"/>
                  <a:pt x="20228" y="357586"/>
                </a:cubicBezTo>
                <a:lnTo>
                  <a:pt x="0" y="257397"/>
                </a:lnTo>
                <a:lnTo>
                  <a:pt x="20228" y="157207"/>
                </a:lnTo>
                <a:cubicBezTo>
                  <a:pt x="59303" y="64823"/>
                  <a:pt x="150780" y="0"/>
                  <a:pt x="257397" y="0"/>
                </a:cubicBezTo>
                <a:close/>
              </a:path>
            </a:pathLst>
          </a:custGeom>
          <a:solidFill>
            <a:schemeClr val="accent3"/>
          </a:solidFill>
          <a:ln>
            <a:solidFill>
              <a:schemeClr val="bg1"/>
            </a:solidFill>
          </a:ln>
          <a:effectLst>
            <a:outerShdw blurRad="25400" dist="38100" dir="2700000" algn="tl" rotWithShape="0">
              <a:prstClr val="black">
                <a:alpha val="10000"/>
              </a:prstClr>
            </a:outerShdw>
          </a:effectLst>
        </p:spPr>
        <p:txBody>
          <a:bodyPr vert="horz" wrap="square" lIns="182880" tIns="45720" rIns="91440" bIns="45720" rtlCol="0" anchor="ctr">
            <a:noAutofit/>
          </a:bodyPr>
          <a:lstStyle>
            <a:defPPr>
              <a:defRPr lang="en-US"/>
            </a:defPPr>
            <a:lvl1pPr algn="ctr" defTabSz="932472" fontAlgn="base">
              <a:spcBef>
                <a:spcPct val="0"/>
              </a:spcBef>
              <a:spcAft>
                <a:spcPct val="0"/>
              </a:spcAft>
              <a:defRPr sz="2400">
                <a:solidFill>
                  <a:schemeClr val="tx1"/>
                </a:solidFill>
                <a:latin typeface="Segoe Sans Display Semibold" pitchFamily="2" charset="0"/>
                <a:cs typeface="Segoe Sans Display Semibold" pitchFamily="2" charset="0"/>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l"/>
            <a:r>
              <a:rPr lang="en-US">
                <a:latin typeface="+mj-lt"/>
              </a:rPr>
              <a:t>Prompt Examples</a:t>
            </a:r>
          </a:p>
        </p:txBody>
      </p:sp>
      <p:sp>
        <p:nvSpPr>
          <p:cNvPr id="24" name="Graphic 1048">
            <a:extLst>
              <a:ext uri="{FF2B5EF4-FFF2-40B4-BE49-F238E27FC236}">
                <a16:creationId xmlns:a16="http://schemas.microsoft.com/office/drawing/2014/main" id="{93758517-2BF3-B141-A8E5-66E6E749FA65}"/>
              </a:ext>
              <a:ext uri="{C183D7F6-B498-43B3-948B-1728B52AA6E4}">
                <adec:decorative xmlns:adec="http://schemas.microsoft.com/office/drawing/2017/decorative" val="1"/>
              </a:ext>
            </a:extLst>
          </p:cNvPr>
          <p:cNvSpPr>
            <a:spLocks/>
          </p:cNvSpPr>
          <p:nvPr/>
        </p:nvSpPr>
        <p:spPr>
          <a:xfrm>
            <a:off x="10286012" y="1626280"/>
            <a:ext cx="355000" cy="318490"/>
          </a:xfrm>
          <a:custGeom>
            <a:avLst/>
            <a:gdLst>
              <a:gd name="connsiteX0" fmla="*/ 71458 w 191141"/>
              <a:gd name="connsiteY0" fmla="*/ 0 h 171485"/>
              <a:gd name="connsiteX1" fmla="*/ 0 w 191141"/>
              <a:gd name="connsiteY1" fmla="*/ 71417 h 171485"/>
              <a:gd name="connsiteX2" fmla="*/ 6717 w 191141"/>
              <a:gd name="connsiteY2" fmla="*/ 101679 h 171485"/>
              <a:gd name="connsiteX3" fmla="*/ 230 w 191141"/>
              <a:gd name="connsiteY3" fmla="*/ 131607 h 171485"/>
              <a:gd name="connsiteX4" fmla="*/ 7739 w 191141"/>
              <a:gd name="connsiteY4" fmla="*/ 142725 h 171485"/>
              <a:gd name="connsiteX5" fmla="*/ 11213 w 191141"/>
              <a:gd name="connsiteY5" fmla="*/ 142751 h 171485"/>
              <a:gd name="connsiteX6" fmla="*/ 42036 w 191141"/>
              <a:gd name="connsiteY6" fmla="*/ 136560 h 171485"/>
              <a:gd name="connsiteX7" fmla="*/ 136525 w 191141"/>
              <a:gd name="connsiteY7" fmla="*/ 100804 h 171485"/>
              <a:gd name="connsiteX8" fmla="*/ 100769 w 191141"/>
              <a:gd name="connsiteY8" fmla="*/ 6315 h 171485"/>
              <a:gd name="connsiteX9" fmla="*/ 71458 w 191141"/>
              <a:gd name="connsiteY9" fmla="*/ 0 h 171485"/>
              <a:gd name="connsiteX10" fmla="*/ 71096 w 191141"/>
              <a:gd name="connsiteY10" fmla="*/ 152400 h 171485"/>
              <a:gd name="connsiteX11" fmla="*/ 119674 w 191141"/>
              <a:gd name="connsiteY11" fmla="*/ 171450 h 171485"/>
              <a:gd name="connsiteX12" fmla="*/ 149087 w 191141"/>
              <a:gd name="connsiteY12" fmla="*/ 165135 h 171485"/>
              <a:gd name="connsiteX13" fmla="*/ 176833 w 191141"/>
              <a:gd name="connsiteY13" fmla="*/ 171231 h 171485"/>
              <a:gd name="connsiteX14" fmla="*/ 190864 w 191141"/>
              <a:gd name="connsiteY14" fmla="*/ 162068 h 171485"/>
              <a:gd name="connsiteX15" fmla="*/ 190807 w 191141"/>
              <a:gd name="connsiteY15" fmla="*/ 156943 h 171485"/>
              <a:gd name="connsiteX16" fmla="*/ 184415 w 191141"/>
              <a:gd name="connsiteY16" fmla="*/ 130245 h 171485"/>
              <a:gd name="connsiteX17" fmla="*/ 149889 w 191141"/>
              <a:gd name="connsiteY17" fmla="*/ 35257 h 171485"/>
              <a:gd name="connsiteX18" fmla="*/ 143039 w 191141"/>
              <a:gd name="connsiteY18" fmla="*/ 32480 h 171485"/>
              <a:gd name="connsiteX19" fmla="*/ 150659 w 191141"/>
              <a:gd name="connsiteY19" fmla="*/ 51987 h 171485"/>
              <a:gd name="connsiteX20" fmla="*/ 176824 w 191141"/>
              <a:gd name="connsiteY20" fmla="*/ 100013 h 171485"/>
              <a:gd name="connsiteX21" fmla="*/ 170490 w 191141"/>
              <a:gd name="connsiteY21" fmla="*/ 126178 h 171485"/>
              <a:gd name="connsiteX22" fmla="*/ 169252 w 191141"/>
              <a:gd name="connsiteY22" fmla="*/ 128588 h 171485"/>
              <a:gd name="connsiteX23" fmla="*/ 169918 w 191141"/>
              <a:gd name="connsiteY23" fmla="*/ 131216 h 171485"/>
              <a:gd name="connsiteX24" fmla="*/ 176033 w 191141"/>
              <a:gd name="connsiteY24" fmla="*/ 156458 h 171485"/>
              <a:gd name="connsiteX25" fmla="*/ 149935 w 191141"/>
              <a:gd name="connsiteY25" fmla="*/ 150647 h 171485"/>
              <a:gd name="connsiteX26" fmla="*/ 147420 w 191141"/>
              <a:gd name="connsiteY26" fmla="*/ 150057 h 171485"/>
              <a:gd name="connsiteX27" fmla="*/ 145106 w 191141"/>
              <a:gd name="connsiteY27" fmla="*/ 151209 h 171485"/>
              <a:gd name="connsiteX28" fmla="*/ 119674 w 191141"/>
              <a:gd name="connsiteY28" fmla="*/ 157163 h 171485"/>
              <a:gd name="connsiteX29" fmla="*/ 91861 w 191141"/>
              <a:gd name="connsiteY29" fmla="*/ 149962 h 171485"/>
              <a:gd name="connsiteX30" fmla="*/ 71096 w 191141"/>
              <a:gd name="connsiteY30" fmla="*/ 152400 h 171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1141" h="171485">
                <a:moveTo>
                  <a:pt x="71458" y="0"/>
                </a:moveTo>
                <a:cubicBezTo>
                  <a:pt x="32004" y="-12"/>
                  <a:pt x="12" y="31963"/>
                  <a:pt x="0" y="71417"/>
                </a:cubicBezTo>
                <a:cubicBezTo>
                  <a:pt x="-3" y="81874"/>
                  <a:pt x="2290" y="92205"/>
                  <a:pt x="6717" y="101679"/>
                </a:cubicBezTo>
                <a:cubicBezTo>
                  <a:pt x="4319" y="111603"/>
                  <a:pt x="2157" y="121582"/>
                  <a:pt x="230" y="131607"/>
                </a:cubicBezTo>
                <a:cubicBezTo>
                  <a:pt x="-767" y="136750"/>
                  <a:pt x="2595" y="141729"/>
                  <a:pt x="7739" y="142725"/>
                </a:cubicBezTo>
                <a:cubicBezTo>
                  <a:pt x="8885" y="142948"/>
                  <a:pt x="10063" y="142957"/>
                  <a:pt x="11213" y="142751"/>
                </a:cubicBezTo>
                <a:cubicBezTo>
                  <a:pt x="17147" y="141703"/>
                  <a:pt x="30053" y="139322"/>
                  <a:pt x="42036" y="136560"/>
                </a:cubicBezTo>
                <a:cubicBezTo>
                  <a:pt x="78002" y="152778"/>
                  <a:pt x="120305" y="136770"/>
                  <a:pt x="136525" y="100804"/>
                </a:cubicBezTo>
                <a:cubicBezTo>
                  <a:pt x="152743" y="64838"/>
                  <a:pt x="136734" y="22534"/>
                  <a:pt x="100769" y="6315"/>
                </a:cubicBezTo>
                <a:cubicBezTo>
                  <a:pt x="91555" y="2160"/>
                  <a:pt x="81565" y="8"/>
                  <a:pt x="71458" y="0"/>
                </a:cubicBezTo>
                <a:close/>
                <a:moveTo>
                  <a:pt x="71096" y="152400"/>
                </a:moveTo>
                <a:cubicBezTo>
                  <a:pt x="84294" y="164670"/>
                  <a:pt x="101654" y="171478"/>
                  <a:pt x="119674" y="171450"/>
                </a:cubicBezTo>
                <a:cubicBezTo>
                  <a:pt x="130151" y="171450"/>
                  <a:pt x="140105" y="169193"/>
                  <a:pt x="149087" y="165135"/>
                </a:cubicBezTo>
                <a:cubicBezTo>
                  <a:pt x="159022" y="167459"/>
                  <a:pt x="169909" y="169783"/>
                  <a:pt x="176833" y="171231"/>
                </a:cubicBezTo>
                <a:cubicBezTo>
                  <a:pt x="183238" y="172575"/>
                  <a:pt x="189520" y="168473"/>
                  <a:pt x="190864" y="162068"/>
                </a:cubicBezTo>
                <a:cubicBezTo>
                  <a:pt x="191219" y="160376"/>
                  <a:pt x="191199" y="158627"/>
                  <a:pt x="190807" y="156943"/>
                </a:cubicBezTo>
                <a:cubicBezTo>
                  <a:pt x="189264" y="150247"/>
                  <a:pt x="186825" y="139846"/>
                  <a:pt x="184415" y="130245"/>
                </a:cubicBezTo>
                <a:cubicBezTo>
                  <a:pt x="201112" y="94480"/>
                  <a:pt x="185654" y="51953"/>
                  <a:pt x="149889" y="35257"/>
                </a:cubicBezTo>
                <a:cubicBezTo>
                  <a:pt x="147656" y="34214"/>
                  <a:pt x="145369" y="33287"/>
                  <a:pt x="143039" y="32480"/>
                </a:cubicBezTo>
                <a:cubicBezTo>
                  <a:pt x="146418" y="38623"/>
                  <a:pt x="148980" y="45181"/>
                  <a:pt x="150659" y="51987"/>
                </a:cubicBezTo>
                <a:cubicBezTo>
                  <a:pt x="166978" y="62506"/>
                  <a:pt x="176834" y="80597"/>
                  <a:pt x="176824" y="100013"/>
                </a:cubicBezTo>
                <a:cubicBezTo>
                  <a:pt x="176824" y="109461"/>
                  <a:pt x="174538" y="118348"/>
                  <a:pt x="170490" y="126178"/>
                </a:cubicBezTo>
                <a:lnTo>
                  <a:pt x="169252" y="128588"/>
                </a:lnTo>
                <a:lnTo>
                  <a:pt x="169918" y="131216"/>
                </a:lnTo>
                <a:cubicBezTo>
                  <a:pt x="172090" y="139741"/>
                  <a:pt x="174366" y="149314"/>
                  <a:pt x="176033" y="156458"/>
                </a:cubicBezTo>
                <a:cubicBezTo>
                  <a:pt x="168661" y="154905"/>
                  <a:pt x="158717" y="152743"/>
                  <a:pt x="149935" y="150647"/>
                </a:cubicBezTo>
                <a:lnTo>
                  <a:pt x="147420" y="150057"/>
                </a:lnTo>
                <a:lnTo>
                  <a:pt x="145106" y="151209"/>
                </a:lnTo>
                <a:cubicBezTo>
                  <a:pt x="137448" y="155019"/>
                  <a:pt x="128818" y="157163"/>
                  <a:pt x="119674" y="157163"/>
                </a:cubicBezTo>
                <a:cubicBezTo>
                  <a:pt x="109939" y="157181"/>
                  <a:pt x="100363" y="154701"/>
                  <a:pt x="91861" y="149962"/>
                </a:cubicBezTo>
                <a:cubicBezTo>
                  <a:pt x="85073" y="151667"/>
                  <a:pt x="78094" y="152487"/>
                  <a:pt x="71096" y="152400"/>
                </a:cubicBezTo>
                <a:close/>
              </a:path>
            </a:pathLst>
          </a:custGeom>
          <a:solidFill>
            <a:schemeClr val="tx1"/>
          </a:solidFill>
          <a:ln w="9525" cap="flat">
            <a:noFill/>
            <a:prstDash val="solid"/>
            <a:miter/>
          </a:ln>
        </p:spPr>
        <p:txBody>
          <a:bodyPr rtlCol="0" anchor="ctr"/>
          <a:lstStyle/>
          <a:p>
            <a:endParaRPr lang="en-US"/>
          </a:p>
        </p:txBody>
      </p:sp>
      <p:sp>
        <p:nvSpPr>
          <p:cNvPr id="28" name="Title 9">
            <a:extLst>
              <a:ext uri="{FF2B5EF4-FFF2-40B4-BE49-F238E27FC236}">
                <a16:creationId xmlns:a16="http://schemas.microsoft.com/office/drawing/2014/main" id="{ACDE6C3D-93C9-724C-CAAF-5F901053200E}"/>
              </a:ext>
            </a:extLst>
          </p:cNvPr>
          <p:cNvSpPr txBox="1">
            <a:spLocks/>
          </p:cNvSpPr>
          <p:nvPr/>
        </p:nvSpPr>
        <p:spPr>
          <a:xfrm>
            <a:off x="1377950" y="366593"/>
            <a:ext cx="5516563" cy="67710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ctr" defTabSz="914400" rtl="0" eaLnBrk="1" latinLnBrk="0" hangingPunct="1">
              <a:lnSpc>
                <a:spcPct val="90000"/>
              </a:lnSpc>
              <a:spcBef>
                <a:spcPct val="0"/>
              </a:spcBef>
              <a:buNone/>
              <a:defRPr sz="4400" kern="1200" spc="-176">
                <a:solidFill>
                  <a:schemeClr val="tx1"/>
                </a:solidFill>
                <a:latin typeface="Segoe Sans Display"/>
                <a:ea typeface="Segoe Sans Display"/>
                <a:cs typeface="Segoe Sans Display"/>
              </a:defRPr>
            </a:lvl1pPr>
          </a:lstStyle>
          <a:p>
            <a:pPr algn="l" defTabSz="914367">
              <a:lnSpc>
                <a:spcPct val="100000"/>
              </a:lnSpc>
              <a:spcBef>
                <a:spcPts val="0"/>
              </a:spcBef>
              <a:defRPr/>
            </a:pPr>
            <a:r>
              <a:rPr lang="en-US" sz="2400" spc="0">
                <a:latin typeface="+mj-lt"/>
                <a:ea typeface="+mn-ea"/>
                <a:cs typeface="+mn-cs"/>
              </a:rPr>
              <a:t>DAY IN THE LIFE – </a:t>
            </a:r>
            <a:r>
              <a:rPr lang="en-US" sz="1800" spc="0">
                <a:solidFill>
                  <a:schemeClr val="accent3">
                    <a:lumMod val="50000"/>
                  </a:schemeClr>
                </a:solidFill>
                <a:latin typeface="+mj-lt"/>
                <a:ea typeface="+mn-ea"/>
                <a:cs typeface="+mn-cs"/>
              </a:rPr>
              <a:t>Using Copilot in Viva Engage</a:t>
            </a:r>
            <a:endParaRPr lang="en-US" sz="2400" spc="0">
              <a:solidFill>
                <a:schemeClr val="accent3">
                  <a:lumMod val="50000"/>
                </a:schemeClr>
              </a:solidFill>
              <a:latin typeface="+mj-lt"/>
              <a:ea typeface="+mn-ea"/>
              <a:cs typeface="+mn-cs"/>
            </a:endParaRPr>
          </a:p>
          <a:p>
            <a:pPr algn="l" defTabSz="914367">
              <a:lnSpc>
                <a:spcPct val="100000"/>
              </a:lnSpc>
              <a:spcBef>
                <a:spcPts val="0"/>
              </a:spcBef>
              <a:defRPr/>
            </a:pPr>
            <a:r>
              <a:rPr lang="en-US" sz="2000" spc="0">
                <a:solidFill>
                  <a:srgbClr val="1A1A1A"/>
                </a:solidFill>
                <a:latin typeface="+mj-lt"/>
              </a:rPr>
              <a:t>Josh, employee communications manager</a:t>
            </a:r>
          </a:p>
        </p:txBody>
      </p:sp>
      <p:sp>
        <p:nvSpPr>
          <p:cNvPr id="13" name="Rectangle: Rounded Corners 12">
            <a:extLst>
              <a:ext uri="{FF2B5EF4-FFF2-40B4-BE49-F238E27FC236}">
                <a16:creationId xmlns:a16="http://schemas.microsoft.com/office/drawing/2014/main" id="{8826DD62-7E47-3A1C-7125-B76079208808}"/>
              </a:ext>
            </a:extLst>
          </p:cNvPr>
          <p:cNvSpPr>
            <a:spLocks/>
          </p:cNvSpPr>
          <p:nvPr/>
        </p:nvSpPr>
        <p:spPr bwMode="auto">
          <a:xfrm>
            <a:off x="7620676" y="2228530"/>
            <a:ext cx="4264936" cy="1287549"/>
          </a:xfrm>
          <a:prstGeom prst="roundRect">
            <a:avLst>
              <a:gd name="adj" fmla="val 12502"/>
            </a:avLst>
          </a:prstGeom>
          <a:solidFill>
            <a:schemeClr val="bg1"/>
          </a:solidFill>
          <a:ln>
            <a:noFill/>
          </a:ln>
          <a:effectLst>
            <a:outerShdw blurRad="101600" algn="ctr" rotWithShape="0">
              <a:schemeClr val="bg1">
                <a:lumMod val="50000"/>
                <a:alpha val="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lIns="91440" tIns="45720" rIns="91440" bIns="45720" rtlCol="0" anchor="ctr">
            <a:noAutofit/>
          </a:bodyPr>
          <a:lstStyle/>
          <a:p>
            <a:pPr marL="0" marR="0" lvl="0" indent="0" algn="l" defTabSz="932472" rtl="0" eaLnBrk="1" fontAlgn="base" latinLnBrk="0" hangingPunct="1">
              <a:lnSpc>
                <a:spcPct val="100000"/>
              </a:lnSpc>
              <a:spcBef>
                <a:spcPts val="0"/>
              </a:spcBef>
              <a:spcAft>
                <a:spcPts val="300"/>
              </a:spcAft>
              <a:buClrTx/>
              <a:buSzTx/>
              <a:buFontTx/>
              <a:buNone/>
              <a:tabLst/>
              <a:defRPr/>
            </a:pPr>
            <a:r>
              <a:rPr kumimoji="0" lang="en-US" sz="1200" b="0" i="0" u="none" strike="noStrike" kern="1200" cap="none" spc="0" normalizeH="0" baseline="0" noProof="0" dirty="0">
                <a:ln>
                  <a:noFill/>
                </a:ln>
                <a:solidFill>
                  <a:schemeClr val="tx1"/>
                </a:solidFill>
                <a:effectLst/>
                <a:uLnTx/>
                <a:uFillTx/>
                <a:latin typeface="Segoe Sans Display" panose="020F0502020204030204"/>
                <a:ea typeface="+mn-ea"/>
                <a:cs typeface="Segoe UI" pitchFamily="34" charset="0"/>
              </a:rPr>
              <a:t>Draft a morning announcement post for all employees.</a:t>
            </a:r>
          </a:p>
          <a:p>
            <a:pPr marL="228600" indent="-152400" defTabSz="932472" fontAlgn="base">
              <a:spcAft>
                <a:spcPts val="300"/>
              </a:spcAft>
              <a:buFont typeface="Arial" panose="020B0604020202020204" pitchFamily="34" charset="0"/>
              <a:buChar char="•"/>
              <a:defRPr/>
            </a:pPr>
            <a:r>
              <a:rPr lang="en-US" sz="1050" dirty="0">
                <a:solidFill>
                  <a:srgbClr val="1A1A1A"/>
                </a:solidFill>
                <a:latin typeface="Segoe Sans Display" panose="020F0502020204030204"/>
                <a:cs typeface="Segoe UI" pitchFamily="34" charset="0"/>
              </a:rPr>
              <a:t>Pull in the latest updates from leadership and summarize recent campaign results.</a:t>
            </a:r>
          </a:p>
          <a:p>
            <a:pPr marL="228600" indent="-152400" defTabSz="932472" fontAlgn="base">
              <a:spcAft>
                <a:spcPts val="300"/>
              </a:spcAft>
              <a:buFont typeface="Arial" panose="020B0604020202020204" pitchFamily="34" charset="0"/>
              <a:buChar char="•"/>
              <a:defRPr/>
            </a:pPr>
            <a:r>
              <a:rPr lang="en-US" sz="1050" dirty="0">
                <a:solidFill>
                  <a:srgbClr val="1A1A1A"/>
                </a:solidFill>
                <a:latin typeface="Segoe Sans Display" panose="020F0502020204030204"/>
                <a:cs typeface="Segoe UI" pitchFamily="34" charset="0"/>
              </a:rPr>
              <a:t>Suggest language that matches our company tone and values.</a:t>
            </a:r>
          </a:p>
          <a:p>
            <a:pPr marL="228600" indent="-152400" defTabSz="932472" fontAlgn="base">
              <a:spcAft>
                <a:spcPts val="300"/>
              </a:spcAft>
              <a:buFont typeface="Arial" panose="020B0604020202020204" pitchFamily="34" charset="0"/>
              <a:buChar char="•"/>
              <a:defRPr/>
            </a:pPr>
            <a:r>
              <a:rPr lang="en-US" sz="1050" dirty="0">
                <a:solidFill>
                  <a:srgbClr val="1A1A1A"/>
                </a:solidFill>
                <a:latin typeface="Segoe Sans Display" panose="020F0502020204030204"/>
                <a:cs typeface="Segoe UI" pitchFamily="34" charset="0"/>
              </a:rPr>
              <a:t>Automatically check the post for clarity and inclusivity, and recommend edits if needed</a:t>
            </a:r>
          </a:p>
        </p:txBody>
      </p:sp>
      <p:sp>
        <p:nvSpPr>
          <p:cNvPr id="20" name="Rectangle: Rounded Corners 19">
            <a:extLst>
              <a:ext uri="{FF2B5EF4-FFF2-40B4-BE49-F238E27FC236}">
                <a16:creationId xmlns:a16="http://schemas.microsoft.com/office/drawing/2014/main" id="{97C4B1C3-B012-6C0F-3D9E-796A02D1D5CB}"/>
              </a:ext>
            </a:extLst>
          </p:cNvPr>
          <p:cNvSpPr>
            <a:spLocks/>
          </p:cNvSpPr>
          <p:nvPr/>
        </p:nvSpPr>
        <p:spPr bwMode="auto">
          <a:xfrm>
            <a:off x="7620676" y="3698958"/>
            <a:ext cx="4264936" cy="1287549"/>
          </a:xfrm>
          <a:prstGeom prst="roundRect">
            <a:avLst>
              <a:gd name="adj" fmla="val 9543"/>
            </a:avLst>
          </a:prstGeom>
          <a:solidFill>
            <a:schemeClr val="bg1"/>
          </a:solidFill>
          <a:ln>
            <a:noFill/>
          </a:ln>
          <a:effectLst>
            <a:outerShdw blurRad="101600" algn="ctr" rotWithShape="0">
              <a:schemeClr val="bg1">
                <a:lumMod val="50000"/>
                <a:alpha val="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lIns="91440" tIns="45720" rIns="91440" bIns="45720" rtlCol="0" anchor="ctr">
            <a:noAutofit/>
          </a:bodyPr>
          <a:lstStyle/>
          <a:p>
            <a:pPr marL="0" marR="0" lvl="0" indent="0" algn="l" defTabSz="932472" rtl="0" eaLnBrk="1" fontAlgn="base" latinLnBrk="0" hangingPunct="1">
              <a:lnSpc>
                <a:spcPct val="100000"/>
              </a:lnSpc>
              <a:spcBef>
                <a:spcPts val="600"/>
              </a:spcBef>
              <a:spcAft>
                <a:spcPts val="600"/>
              </a:spcAft>
              <a:buClrTx/>
              <a:buSzTx/>
              <a:buFontTx/>
              <a:buNone/>
              <a:tabLst/>
              <a:defRPr/>
            </a:pPr>
            <a:r>
              <a:rPr kumimoji="0" lang="en-US" sz="1200" b="0" i="0" u="none" strike="noStrike" kern="1200" cap="none" spc="0" normalizeH="0" baseline="0" noProof="0" dirty="0">
                <a:ln>
                  <a:noFill/>
                </a:ln>
                <a:solidFill>
                  <a:schemeClr val="tx1"/>
                </a:solidFill>
                <a:effectLst/>
                <a:uLnTx/>
                <a:uFillTx/>
                <a:latin typeface="Segoe Sans Display" panose="020F0502020204030204"/>
                <a:ea typeface="+mn-ea"/>
                <a:cs typeface="Segoe UI" pitchFamily="34" charset="0"/>
              </a:rPr>
              <a:t>Search for posts and feedback about our new policy across all Engage communities. Identify the most common questions employees are asking. Draft clear responses for an FAQ document to share with HR and executive leaders.</a:t>
            </a:r>
          </a:p>
        </p:txBody>
      </p:sp>
      <p:sp>
        <p:nvSpPr>
          <p:cNvPr id="27" name="Rectangle: Rounded Corners 26">
            <a:extLst>
              <a:ext uri="{FF2B5EF4-FFF2-40B4-BE49-F238E27FC236}">
                <a16:creationId xmlns:a16="http://schemas.microsoft.com/office/drawing/2014/main" id="{0CD4DB32-CCCB-84A5-A3FF-21781898C788}"/>
              </a:ext>
            </a:extLst>
          </p:cNvPr>
          <p:cNvSpPr>
            <a:spLocks/>
          </p:cNvSpPr>
          <p:nvPr/>
        </p:nvSpPr>
        <p:spPr bwMode="auto">
          <a:xfrm>
            <a:off x="7620676" y="5169387"/>
            <a:ext cx="4264936" cy="1287549"/>
          </a:xfrm>
          <a:prstGeom prst="roundRect">
            <a:avLst>
              <a:gd name="adj" fmla="val 12502"/>
            </a:avLst>
          </a:prstGeom>
          <a:solidFill>
            <a:schemeClr val="bg1"/>
          </a:solidFill>
          <a:ln>
            <a:noFill/>
          </a:ln>
          <a:effectLst>
            <a:outerShdw blurRad="101600" algn="ctr" rotWithShape="0">
              <a:schemeClr val="bg1">
                <a:lumMod val="50000"/>
                <a:alpha val="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lIns="91440" tIns="45720" rIns="91440" bIns="45720" rtlCol="0" anchor="ctr">
            <a:noAutofit/>
          </a:bodyPr>
          <a:lstStyle/>
          <a:p>
            <a:pPr marL="0" marR="0" lvl="0" indent="0" algn="l" defTabSz="932472" rtl="0" eaLnBrk="1" fontAlgn="base" latinLnBrk="0" hangingPunct="1">
              <a:lnSpc>
                <a:spcPct val="100000"/>
              </a:lnSpc>
              <a:spcBef>
                <a:spcPts val="600"/>
              </a:spcBef>
              <a:spcAft>
                <a:spcPts val="600"/>
              </a:spcAft>
              <a:buClrTx/>
              <a:buSzTx/>
              <a:buFontTx/>
              <a:buNone/>
              <a:tabLst/>
              <a:defRPr/>
            </a:pPr>
            <a:r>
              <a:rPr kumimoji="0" lang="en-US" sz="1200" b="0" i="0" u="none" strike="noStrike" kern="1200" cap="none" spc="0" normalizeH="0" baseline="0" noProof="0" dirty="0">
                <a:ln>
                  <a:noFill/>
                </a:ln>
                <a:solidFill>
                  <a:schemeClr val="tx1"/>
                </a:solidFill>
                <a:effectLst/>
                <a:uLnTx/>
                <a:uFillTx/>
                <a:latin typeface="Segoe Sans Display" panose="020F0502020204030204"/>
                <a:ea typeface="+mn-ea"/>
                <a:cs typeface="Segoe UI" pitchFamily="34" charset="0"/>
              </a:rPr>
              <a:t>Copilot, please generate a summary report of today’s communications and engagement trends across our Engage communities. Include key highlights, areas of high engagement, any emerging issues, and recommended next steps. Format the report for sharing with leadership to help inform tomorrow’s strategy.</a:t>
            </a:r>
          </a:p>
        </p:txBody>
      </p:sp>
    </p:spTree>
    <p:extLst>
      <p:ext uri="{BB962C8B-B14F-4D97-AF65-F5344CB8AC3E}">
        <p14:creationId xmlns:p14="http://schemas.microsoft.com/office/powerpoint/2010/main" val="999140167"/>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8D5F273-E3C3-B37F-7D99-A9F947431CCA}"/>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E6512FE8-B957-3CF6-A2AF-695655DA3683}"/>
              </a:ext>
              <a:ext uri="{C183D7F6-B498-43B3-948B-1728B52AA6E4}">
                <adec:decorative xmlns:adec="http://schemas.microsoft.com/office/drawing/2017/decorative" val="1"/>
              </a:ext>
            </a:extLst>
          </p:cNvPr>
          <p:cNvSpPr>
            <a:spLocks/>
          </p:cNvSpPr>
          <p:nvPr/>
        </p:nvSpPr>
        <p:spPr bwMode="auto">
          <a:xfrm rot="16200000">
            <a:off x="5250323" y="3696302"/>
            <a:ext cx="892812" cy="4758756"/>
          </a:xfrm>
          <a:prstGeom prst="roundRect">
            <a:avLst>
              <a:gd name="adj" fmla="val 16751"/>
            </a:avLst>
          </a:prstGeom>
          <a:solidFill>
            <a:schemeClr val="tx2"/>
          </a:solidFill>
          <a:ln>
            <a:noFill/>
          </a:ln>
          <a:effectLst>
            <a:outerShdw blurRad="127000" dist="50800" dir="5400000" algn="ctr" rotWithShape="0">
              <a:srgbClr val="000000">
                <a:alpha val="1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457200">
              <a:spcBef>
                <a:spcPct val="0"/>
              </a:spcBef>
              <a:spcAft>
                <a:spcPts val="800"/>
              </a:spcAft>
            </a:pPr>
            <a:endParaRPr lang="en-US" sz="1600">
              <a:ln w="3175">
                <a:noFill/>
              </a:ln>
              <a:solidFill>
                <a:schemeClr val="bg1"/>
              </a:solidFill>
              <a:latin typeface="+mj-lt"/>
              <a:ea typeface="+mj-ea"/>
              <a:cs typeface="+mj-cs"/>
            </a:endParaRPr>
          </a:p>
        </p:txBody>
      </p:sp>
      <p:sp>
        <p:nvSpPr>
          <p:cNvPr id="3" name="Arrow: Bent 2">
            <a:extLst>
              <a:ext uri="{FF2B5EF4-FFF2-40B4-BE49-F238E27FC236}">
                <a16:creationId xmlns:a16="http://schemas.microsoft.com/office/drawing/2014/main" id="{3C4D8815-B56B-9718-84A0-D5112B528FD3}"/>
              </a:ext>
              <a:ext uri="{C183D7F6-B498-43B3-948B-1728B52AA6E4}">
                <adec:decorative xmlns:adec="http://schemas.microsoft.com/office/drawing/2017/decorative" val="1"/>
              </a:ext>
            </a:extLst>
          </p:cNvPr>
          <p:cNvSpPr>
            <a:spLocks/>
          </p:cNvSpPr>
          <p:nvPr/>
        </p:nvSpPr>
        <p:spPr bwMode="auto">
          <a:xfrm rot="16200000">
            <a:off x="-752473" y="2657473"/>
            <a:ext cx="4972050" cy="1943103"/>
          </a:xfrm>
          <a:prstGeom prst="bentArrow">
            <a:avLst>
              <a:gd name="adj1" fmla="val 25000"/>
              <a:gd name="adj2" fmla="val 0"/>
              <a:gd name="adj3" fmla="val 25000"/>
              <a:gd name="adj4" fmla="val 7314"/>
            </a:avLst>
          </a:prstGeom>
          <a:solidFill>
            <a:schemeClr val="accent1"/>
          </a:solidFill>
          <a:ln w="12700">
            <a:solidFill>
              <a:schemeClr val="bg1">
                <a:lumMod val="6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UI" pitchFamily="34" charset="0"/>
            </a:endParaRPr>
          </a:p>
        </p:txBody>
      </p:sp>
      <p:cxnSp>
        <p:nvCxnSpPr>
          <p:cNvPr id="4" name="Straight Connector 3">
            <a:extLst>
              <a:ext uri="{FF2B5EF4-FFF2-40B4-BE49-F238E27FC236}">
                <a16:creationId xmlns:a16="http://schemas.microsoft.com/office/drawing/2014/main" id="{ACBC4EF9-01EB-E8BF-992B-DBFEA69D43A4}"/>
              </a:ext>
              <a:ext uri="{C183D7F6-B498-43B3-948B-1728B52AA6E4}">
                <adec:decorative xmlns:adec="http://schemas.microsoft.com/office/drawing/2017/decorative" val="1"/>
              </a:ext>
            </a:extLst>
          </p:cNvPr>
          <p:cNvCxnSpPr>
            <a:cxnSpLocks/>
          </p:cNvCxnSpPr>
          <p:nvPr/>
        </p:nvCxnSpPr>
        <p:spPr>
          <a:xfrm>
            <a:off x="2199698" y="6115050"/>
            <a:ext cx="1010761" cy="0"/>
          </a:xfrm>
          <a:prstGeom prst="line">
            <a:avLst/>
          </a:prstGeom>
          <a:solidFill>
            <a:schemeClr val="accent1"/>
          </a:solidFill>
          <a:ln w="12700">
            <a:solidFill>
              <a:schemeClr val="bg1">
                <a:lumMod val="65000"/>
              </a:schemeClr>
            </a:solidFill>
            <a:headEnd type="none" w="med" len="med"/>
            <a:tailEnd type="arrow" w="lg" len="med"/>
          </a:ln>
          <a:effectLst/>
        </p:spPr>
        <p:style>
          <a:lnRef idx="1">
            <a:schemeClr val="accent2"/>
          </a:lnRef>
          <a:fillRef idx="3">
            <a:schemeClr val="accent2"/>
          </a:fillRef>
          <a:effectRef idx="2">
            <a:schemeClr val="accent2"/>
          </a:effectRef>
          <a:fontRef idx="minor">
            <a:schemeClr val="lt1"/>
          </a:fontRef>
        </p:style>
      </p:cxnSp>
      <p:sp>
        <p:nvSpPr>
          <p:cNvPr id="6" name="TextBox 5">
            <a:extLst>
              <a:ext uri="{FF2B5EF4-FFF2-40B4-BE49-F238E27FC236}">
                <a16:creationId xmlns:a16="http://schemas.microsoft.com/office/drawing/2014/main" id="{D7992D2A-4DE7-7FF3-3D84-06AEC57589DC}"/>
              </a:ext>
            </a:extLst>
          </p:cNvPr>
          <p:cNvSpPr txBox="1">
            <a:spLocks/>
          </p:cNvSpPr>
          <p:nvPr/>
        </p:nvSpPr>
        <p:spPr>
          <a:xfrm>
            <a:off x="3469643" y="5692242"/>
            <a:ext cx="3681294" cy="766877"/>
          </a:xfrm>
          <a:prstGeom prst="rect">
            <a:avLst/>
          </a:prstGeom>
          <a:noFill/>
        </p:spPr>
        <p:txBody>
          <a:bodyPr wrap="square" lIns="0" tIns="0" rIns="0" bIns="0">
            <a:spAutoFit/>
          </a:bodyPr>
          <a:lstStyle/>
          <a:p>
            <a:pPr>
              <a:spcAft>
                <a:spcPts val="100"/>
              </a:spcAft>
              <a:buNone/>
            </a:pPr>
            <a:r>
              <a:rPr lang="en-US" sz="1400" dirty="0">
                <a:solidFill>
                  <a:schemeClr val="bg1"/>
                </a:solidFill>
                <a:latin typeface="Segoe Sans Display Semibold" pitchFamily="2" charset="0"/>
                <a:cs typeface="Segoe Sans Display Semibold" pitchFamily="2" charset="0"/>
              </a:rPr>
              <a:t>Benefits</a:t>
            </a:r>
          </a:p>
          <a:p>
            <a:pPr marL="174625" lvl="0" indent="-123825" eaLnBrk="0" fontAlgn="base" hangingPunct="0">
              <a:spcAft>
                <a:spcPts val="300"/>
              </a:spcAft>
              <a:buFont typeface="Arial" panose="020B0604020202020204" pitchFamily="34" charset="0"/>
              <a:buChar char="•"/>
            </a:pPr>
            <a:r>
              <a:rPr lang="en-US" altLang="en-US" sz="1000" dirty="0">
                <a:solidFill>
                  <a:schemeClr val="bg1"/>
                </a:solidFill>
              </a:rPr>
              <a:t>Scales community moderation and engagement. </a:t>
            </a:r>
          </a:p>
          <a:p>
            <a:pPr marL="174625" lvl="0" indent="-123825" eaLnBrk="0" fontAlgn="base" hangingPunct="0">
              <a:spcAft>
                <a:spcPts val="300"/>
              </a:spcAft>
              <a:buFont typeface="Arial" panose="020B0604020202020204" pitchFamily="34" charset="0"/>
              <a:buChar char="•"/>
            </a:pPr>
            <a:r>
              <a:rPr lang="en-US" altLang="en-US" sz="1000" dirty="0">
                <a:solidFill>
                  <a:schemeClr val="bg1"/>
                </a:solidFill>
              </a:rPr>
              <a:t>Automates repetitive tasks like summarizing and responding. </a:t>
            </a:r>
          </a:p>
          <a:p>
            <a:pPr marL="174625" lvl="0" indent="-123825" eaLnBrk="0" fontAlgn="base" hangingPunct="0">
              <a:spcAft>
                <a:spcPts val="300"/>
              </a:spcAft>
              <a:buFont typeface="Arial" panose="020B0604020202020204" pitchFamily="34" charset="0"/>
              <a:buChar char="•"/>
            </a:pPr>
            <a:r>
              <a:rPr lang="en-US" altLang="en-US" sz="1000" dirty="0">
                <a:solidFill>
                  <a:schemeClr val="bg1"/>
                </a:solidFill>
              </a:rPr>
              <a:t>Enables proactive content planning and sentiment tracking. </a:t>
            </a:r>
          </a:p>
        </p:txBody>
      </p:sp>
      <p:sp>
        <p:nvSpPr>
          <p:cNvPr id="9" name="Rectangle 8">
            <a:extLst>
              <a:ext uri="{FF2B5EF4-FFF2-40B4-BE49-F238E27FC236}">
                <a16:creationId xmlns:a16="http://schemas.microsoft.com/office/drawing/2014/main" id="{D257857C-9BE2-35D0-8125-BFE605E26A9F}"/>
              </a:ext>
              <a:ext uri="{C183D7F6-B498-43B3-948B-1728B52AA6E4}">
                <adec:decorative xmlns:adec="http://schemas.microsoft.com/office/drawing/2017/decorative" val="1"/>
              </a:ext>
            </a:extLst>
          </p:cNvPr>
          <p:cNvSpPr>
            <a:spLocks/>
          </p:cNvSpPr>
          <p:nvPr/>
        </p:nvSpPr>
        <p:spPr bwMode="auto">
          <a:xfrm>
            <a:off x="935195" y="281940"/>
            <a:ext cx="6596070" cy="784860"/>
          </a:xfrm>
          <a:prstGeom prst="rect">
            <a:avLst/>
          </a:prstGeom>
          <a:solidFill>
            <a:schemeClr val="bg1">
              <a:alpha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11" name="Freeform: Shape 10">
            <a:extLst>
              <a:ext uri="{FF2B5EF4-FFF2-40B4-BE49-F238E27FC236}">
                <a16:creationId xmlns:a16="http://schemas.microsoft.com/office/drawing/2014/main" id="{D2828DF5-E520-C00B-3E14-1DCEBF0CAA9A}"/>
              </a:ext>
              <a:ext uri="{C183D7F6-B498-43B3-948B-1728B52AA6E4}">
                <adec:decorative xmlns:adec="http://schemas.microsoft.com/office/drawing/2017/decorative" val="1"/>
              </a:ext>
            </a:extLst>
          </p:cNvPr>
          <p:cNvSpPr>
            <a:spLocks/>
          </p:cNvSpPr>
          <p:nvPr/>
        </p:nvSpPr>
        <p:spPr bwMode="auto">
          <a:xfrm>
            <a:off x="7433245" y="205740"/>
            <a:ext cx="4758755" cy="937260"/>
          </a:xfrm>
          <a:custGeom>
            <a:avLst/>
            <a:gdLst>
              <a:gd name="connsiteX0" fmla="*/ 205776 w 4758755"/>
              <a:gd name="connsiteY0" fmla="*/ 0 h 937260"/>
              <a:gd name="connsiteX1" fmla="*/ 4758755 w 4758755"/>
              <a:gd name="connsiteY1" fmla="*/ 0 h 937260"/>
              <a:gd name="connsiteX2" fmla="*/ 4758755 w 4758755"/>
              <a:gd name="connsiteY2" fmla="*/ 937260 h 937260"/>
              <a:gd name="connsiteX3" fmla="*/ 205776 w 4758755"/>
              <a:gd name="connsiteY3" fmla="*/ 937260 h 937260"/>
              <a:gd name="connsiteX4" fmla="*/ 0 w 4758755"/>
              <a:gd name="connsiteY4" fmla="*/ 731485 h 937260"/>
              <a:gd name="connsiteX5" fmla="*/ 0 w 4758755"/>
              <a:gd name="connsiteY5" fmla="*/ 205775 h 937260"/>
              <a:gd name="connsiteX6" fmla="*/ 205776 w 4758755"/>
              <a:gd name="connsiteY6" fmla="*/ 0 h 93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58755" h="937260">
                <a:moveTo>
                  <a:pt x="205776" y="0"/>
                </a:moveTo>
                <a:lnTo>
                  <a:pt x="4758755" y="0"/>
                </a:lnTo>
                <a:lnTo>
                  <a:pt x="4758755" y="937260"/>
                </a:lnTo>
                <a:lnTo>
                  <a:pt x="205776" y="937260"/>
                </a:lnTo>
                <a:cubicBezTo>
                  <a:pt x="92130" y="937260"/>
                  <a:pt x="0" y="845131"/>
                  <a:pt x="0" y="731485"/>
                </a:cubicBezTo>
                <a:lnTo>
                  <a:pt x="0" y="205775"/>
                </a:lnTo>
                <a:cubicBezTo>
                  <a:pt x="0" y="92129"/>
                  <a:pt x="92130" y="0"/>
                  <a:pt x="205776" y="0"/>
                </a:cubicBezTo>
                <a:close/>
              </a:path>
            </a:pathLst>
          </a:custGeom>
          <a:solidFill>
            <a:schemeClr val="bg1"/>
          </a:solidFill>
          <a:ln>
            <a:noFill/>
          </a:ln>
          <a:effectLst>
            <a:outerShdw blurRad="25400" dist="38100" dir="2700000" algn="tl" rotWithShape="0">
              <a:prstClr val="black">
                <a:alpha val="10000"/>
              </a:prstClr>
            </a:outerShdw>
          </a:effectLst>
        </p:spPr>
        <p:txBody>
          <a:bodyPr vert="horz" wrap="none" lIns="0" tIns="0" rIns="0" bIns="0" rtlCol="0" anchor="ctr">
            <a:noAutofit/>
          </a:bodyPr>
          <a:lstStyle/>
          <a:p>
            <a:pPr algn="ctr" defTabSz="932472" fontAlgn="base">
              <a:spcBef>
                <a:spcPct val="0"/>
              </a:spcBef>
              <a:spcAft>
                <a:spcPct val="0"/>
              </a:spcAft>
            </a:pPr>
            <a:endParaRPr lang="en-US" sz="2400">
              <a:solidFill>
                <a:schemeClr val="tx1"/>
              </a:solidFill>
              <a:cs typeface="Segoe Sans Display Semibold" pitchFamily="2" charset="0"/>
            </a:endParaRPr>
          </a:p>
        </p:txBody>
      </p:sp>
      <p:sp>
        <p:nvSpPr>
          <p:cNvPr id="12" name="Rectangle: Top Corners Rounded 11">
            <a:extLst>
              <a:ext uri="{FF2B5EF4-FFF2-40B4-BE49-F238E27FC236}">
                <a16:creationId xmlns:a16="http://schemas.microsoft.com/office/drawing/2014/main" id="{2712D228-CDB1-4FF9-6A89-B31F4CC22FDC}"/>
              </a:ext>
              <a:ext uri="{C183D7F6-B498-43B3-948B-1728B52AA6E4}">
                <adec:decorative xmlns:adec="http://schemas.microsoft.com/office/drawing/2017/decorative" val="1"/>
              </a:ext>
            </a:extLst>
          </p:cNvPr>
          <p:cNvSpPr>
            <a:spLocks/>
          </p:cNvSpPr>
          <p:nvPr/>
        </p:nvSpPr>
        <p:spPr bwMode="auto">
          <a:xfrm rot="10800000">
            <a:off x="304800" y="0"/>
            <a:ext cx="914400" cy="1143000"/>
          </a:xfrm>
          <a:prstGeom prst="round2SameRect">
            <a:avLst>
              <a:gd name="adj1" fmla="val 50000"/>
              <a:gd name="adj2" fmla="val 0"/>
            </a:avLst>
          </a:prstGeom>
          <a:solidFill>
            <a:schemeClr val="accent3">
              <a:lumMod val="50000"/>
            </a:schemeClr>
          </a:solidFill>
          <a:ln>
            <a:noFill/>
          </a:ln>
          <a:effectLst>
            <a:outerShdw blurRad="127000" dist="50800" dir="5400000" algn="ctr" rotWithShape="0">
              <a:srgbClr val="000000">
                <a:alpha val="1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457200">
              <a:spcBef>
                <a:spcPct val="0"/>
              </a:spcBef>
              <a:spcAft>
                <a:spcPts val="800"/>
              </a:spcAft>
            </a:pPr>
            <a:endParaRPr lang="en-US" sz="1600">
              <a:ln w="3175">
                <a:noFill/>
              </a:ln>
              <a:solidFill>
                <a:schemeClr val="bg1"/>
              </a:solidFill>
              <a:latin typeface="+mj-lt"/>
              <a:ea typeface="+mj-ea"/>
              <a:cs typeface="+mj-cs"/>
            </a:endParaRPr>
          </a:p>
        </p:txBody>
      </p:sp>
      <p:sp>
        <p:nvSpPr>
          <p:cNvPr id="32" name="Oval 31">
            <a:extLst>
              <a:ext uri="{FF2B5EF4-FFF2-40B4-BE49-F238E27FC236}">
                <a16:creationId xmlns:a16="http://schemas.microsoft.com/office/drawing/2014/main" id="{ED304104-A690-E1C2-D281-135344E38D6E}"/>
              </a:ext>
              <a:ext uri="{C183D7F6-B498-43B3-948B-1728B52AA6E4}">
                <adec:decorative xmlns:adec="http://schemas.microsoft.com/office/drawing/2017/decorative" val="1"/>
              </a:ext>
            </a:extLst>
          </p:cNvPr>
          <p:cNvSpPr>
            <a:spLocks/>
          </p:cNvSpPr>
          <p:nvPr/>
        </p:nvSpPr>
        <p:spPr bwMode="auto">
          <a:xfrm>
            <a:off x="387350" y="293370"/>
            <a:ext cx="762000" cy="762000"/>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UI" pitchFamily="34" charset="0"/>
            </a:endParaRPr>
          </a:p>
        </p:txBody>
      </p:sp>
      <p:cxnSp>
        <p:nvCxnSpPr>
          <p:cNvPr id="39" name="Straight Connector 38">
            <a:extLst>
              <a:ext uri="{FF2B5EF4-FFF2-40B4-BE49-F238E27FC236}">
                <a16:creationId xmlns:a16="http://schemas.microsoft.com/office/drawing/2014/main" id="{8F858259-39D0-9254-BF1C-45A62E859536}"/>
              </a:ext>
              <a:ext uri="{C183D7F6-B498-43B3-948B-1728B52AA6E4}">
                <adec:decorative xmlns:adec="http://schemas.microsoft.com/office/drawing/2017/decorative" val="1"/>
              </a:ext>
            </a:extLst>
          </p:cNvPr>
          <p:cNvCxnSpPr>
            <a:cxnSpLocks/>
          </p:cNvCxnSpPr>
          <p:nvPr/>
        </p:nvCxnSpPr>
        <p:spPr>
          <a:xfrm>
            <a:off x="960119" y="2544031"/>
            <a:ext cx="6240781" cy="0"/>
          </a:xfrm>
          <a:prstGeom prst="line">
            <a:avLst/>
          </a:prstGeom>
          <a:ln w="6350">
            <a:solidFill>
              <a:schemeClr val="bg1">
                <a:lumMod val="75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CC0A558-34C3-6E40-083C-0C853CEA7B74}"/>
              </a:ext>
              <a:ext uri="{C183D7F6-B498-43B3-948B-1728B52AA6E4}">
                <adec:decorative xmlns:adec="http://schemas.microsoft.com/office/drawing/2017/decorative" val="1"/>
              </a:ext>
            </a:extLst>
          </p:cNvPr>
          <p:cNvCxnSpPr>
            <a:cxnSpLocks/>
          </p:cNvCxnSpPr>
          <p:nvPr/>
        </p:nvCxnSpPr>
        <p:spPr>
          <a:xfrm>
            <a:off x="960119" y="4017788"/>
            <a:ext cx="6240781" cy="0"/>
          </a:xfrm>
          <a:prstGeom prst="line">
            <a:avLst/>
          </a:prstGeom>
          <a:ln w="6350">
            <a:solidFill>
              <a:schemeClr val="bg1">
                <a:lumMod val="75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pic>
        <p:nvPicPr>
          <p:cNvPr id="53" name="Picture 52">
            <a:extLst>
              <a:ext uri="{FF2B5EF4-FFF2-40B4-BE49-F238E27FC236}">
                <a16:creationId xmlns:a16="http://schemas.microsoft.com/office/drawing/2014/main" id="{9C6E9BA2-55D6-5420-DFB7-BF0DD0F112BC}"/>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887" r="15576" b="3668"/>
          <a:stretch>
            <a:fillRect/>
          </a:stretch>
        </p:blipFill>
        <p:spPr bwMode="auto">
          <a:xfrm>
            <a:off x="387350" y="171449"/>
            <a:ext cx="762000" cy="883921"/>
          </a:xfrm>
          <a:custGeom>
            <a:avLst/>
            <a:gdLst>
              <a:gd name="connsiteX0" fmla="*/ 76352 w 762000"/>
              <a:gd name="connsiteY0" fmla="*/ 0 h 883921"/>
              <a:gd name="connsiteX1" fmla="*/ 685648 w 762000"/>
              <a:gd name="connsiteY1" fmla="*/ 0 h 883921"/>
              <a:gd name="connsiteX2" fmla="*/ 696931 w 762000"/>
              <a:gd name="connsiteY2" fmla="*/ 13676 h 883921"/>
              <a:gd name="connsiteX3" fmla="*/ 762000 w 762000"/>
              <a:gd name="connsiteY3" fmla="*/ 226696 h 883921"/>
              <a:gd name="connsiteX4" fmla="*/ 754259 w 762000"/>
              <a:gd name="connsiteY4" fmla="*/ 303481 h 883921"/>
              <a:gd name="connsiteX5" fmla="*/ 735222 w 762000"/>
              <a:gd name="connsiteY5" fmla="*/ 364809 h 883921"/>
              <a:gd name="connsiteX6" fmla="*/ 754259 w 762000"/>
              <a:gd name="connsiteY6" fmla="*/ 426136 h 883921"/>
              <a:gd name="connsiteX7" fmla="*/ 762000 w 762000"/>
              <a:gd name="connsiteY7" fmla="*/ 502921 h 883921"/>
              <a:gd name="connsiteX8" fmla="*/ 381000 w 762000"/>
              <a:gd name="connsiteY8" fmla="*/ 883921 h 883921"/>
              <a:gd name="connsiteX9" fmla="*/ 0 w 762000"/>
              <a:gd name="connsiteY9" fmla="*/ 502921 h 883921"/>
              <a:gd name="connsiteX10" fmla="*/ 7741 w 762000"/>
              <a:gd name="connsiteY10" fmla="*/ 426136 h 883921"/>
              <a:gd name="connsiteX11" fmla="*/ 26778 w 762000"/>
              <a:gd name="connsiteY11" fmla="*/ 364809 h 883921"/>
              <a:gd name="connsiteX12" fmla="*/ 7741 w 762000"/>
              <a:gd name="connsiteY12" fmla="*/ 303481 h 883921"/>
              <a:gd name="connsiteX13" fmla="*/ 0 w 762000"/>
              <a:gd name="connsiteY13" fmla="*/ 226696 h 883921"/>
              <a:gd name="connsiteX14" fmla="*/ 65069 w 762000"/>
              <a:gd name="connsiteY14" fmla="*/ 13676 h 883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62000" h="883921">
                <a:moveTo>
                  <a:pt x="76352" y="0"/>
                </a:moveTo>
                <a:lnTo>
                  <a:pt x="685648" y="0"/>
                </a:lnTo>
                <a:lnTo>
                  <a:pt x="696931" y="13676"/>
                </a:lnTo>
                <a:cubicBezTo>
                  <a:pt x="738012" y="74484"/>
                  <a:pt x="762000" y="147789"/>
                  <a:pt x="762000" y="226696"/>
                </a:cubicBezTo>
                <a:cubicBezTo>
                  <a:pt x="762000" y="252999"/>
                  <a:pt x="759335" y="278679"/>
                  <a:pt x="754259" y="303481"/>
                </a:cubicBezTo>
                <a:lnTo>
                  <a:pt x="735222" y="364809"/>
                </a:lnTo>
                <a:lnTo>
                  <a:pt x="754259" y="426136"/>
                </a:lnTo>
                <a:cubicBezTo>
                  <a:pt x="759335" y="450939"/>
                  <a:pt x="762000" y="476619"/>
                  <a:pt x="762000" y="502921"/>
                </a:cubicBezTo>
                <a:cubicBezTo>
                  <a:pt x="762000" y="713341"/>
                  <a:pt x="591420" y="883921"/>
                  <a:pt x="381000" y="883921"/>
                </a:cubicBezTo>
                <a:cubicBezTo>
                  <a:pt x="170580" y="883921"/>
                  <a:pt x="0" y="713341"/>
                  <a:pt x="0" y="502921"/>
                </a:cubicBezTo>
                <a:cubicBezTo>
                  <a:pt x="0" y="476619"/>
                  <a:pt x="2665" y="450939"/>
                  <a:pt x="7741" y="426136"/>
                </a:cubicBezTo>
                <a:lnTo>
                  <a:pt x="26778" y="364809"/>
                </a:lnTo>
                <a:lnTo>
                  <a:pt x="7741" y="303481"/>
                </a:lnTo>
                <a:cubicBezTo>
                  <a:pt x="2665" y="278679"/>
                  <a:pt x="0" y="252999"/>
                  <a:pt x="0" y="226696"/>
                </a:cubicBezTo>
                <a:cubicBezTo>
                  <a:pt x="0" y="147789"/>
                  <a:pt x="23988" y="74484"/>
                  <a:pt x="65069" y="13676"/>
                </a:cubicBezTo>
                <a:close/>
              </a:path>
            </a:pathLst>
          </a:custGeom>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FE71EA71-2E22-88DA-4498-CA51A9DE3410}"/>
              </a:ext>
            </a:extLst>
          </p:cNvPr>
          <p:cNvSpPr txBox="1">
            <a:spLocks/>
          </p:cNvSpPr>
          <p:nvPr/>
        </p:nvSpPr>
        <p:spPr>
          <a:xfrm>
            <a:off x="7531265" y="301191"/>
            <a:ext cx="4351971" cy="746358"/>
          </a:xfrm>
          <a:prstGeom prst="rect">
            <a:avLst/>
          </a:prstGeom>
          <a:noFill/>
        </p:spPr>
        <p:txBody>
          <a:bodyPr wrap="square">
            <a:spAutoFit/>
          </a:bodyPr>
          <a:lstStyle/>
          <a:p>
            <a:pPr>
              <a:spcAft>
                <a:spcPts val="300"/>
              </a:spcAft>
            </a:pPr>
            <a:r>
              <a:rPr lang="en-US" sz="1600">
                <a:ln w="3175">
                  <a:noFill/>
                </a:ln>
                <a:solidFill>
                  <a:schemeClr val="accent3">
                    <a:lumMod val="50000"/>
                  </a:schemeClr>
                </a:solidFill>
                <a:latin typeface="+mj-lt"/>
                <a:cs typeface="Segoe UI Semibold" panose="020B0702040204020203" pitchFamily="34" charset="0"/>
              </a:rPr>
              <a:t>Prompt Goals</a:t>
            </a:r>
            <a:endParaRPr lang="en-US" sz="1600">
              <a:solidFill>
                <a:schemeClr val="accent3">
                  <a:lumMod val="50000"/>
                </a:schemeClr>
              </a:solidFill>
              <a:latin typeface="+mj-lt"/>
            </a:endParaRPr>
          </a:p>
          <a:p>
            <a:pPr>
              <a:spcAft>
                <a:spcPts val="300"/>
              </a:spcAft>
              <a:buNone/>
            </a:pPr>
            <a:r>
              <a:rPr lang="en-US" sz="1200"/>
              <a:t>Foster engagement, moderate discussions, surface insights, support rituals.</a:t>
            </a:r>
          </a:p>
        </p:txBody>
      </p:sp>
      <p:sp>
        <p:nvSpPr>
          <p:cNvPr id="18" name="Rectangle 1">
            <a:extLst>
              <a:ext uri="{FF2B5EF4-FFF2-40B4-BE49-F238E27FC236}">
                <a16:creationId xmlns:a16="http://schemas.microsoft.com/office/drawing/2014/main" id="{76BDBC9B-55C6-A70D-72A5-8F955F42C418}"/>
              </a:ext>
            </a:extLst>
          </p:cNvPr>
          <p:cNvSpPr>
            <a:spLocks noChangeArrowheads="1"/>
          </p:cNvSpPr>
          <p:nvPr/>
        </p:nvSpPr>
        <p:spPr bwMode="auto">
          <a:xfrm>
            <a:off x="960119" y="1441668"/>
            <a:ext cx="6240781" cy="7617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a:spcAft>
                <a:spcPts val="300"/>
              </a:spcAft>
            </a:pPr>
            <a:r>
              <a:rPr lang="en-US" sz="1800">
                <a:solidFill>
                  <a:schemeClr val="accent3">
                    <a:lumMod val="50000"/>
                  </a:schemeClr>
                </a:solidFill>
                <a:latin typeface="Segoe Serif Display" pitchFamily="2" charset="0"/>
              </a:rPr>
              <a:t>Morning:</a:t>
            </a:r>
          </a:p>
          <a:p>
            <a:pPr marL="285750" indent="-200025">
              <a:spcAft>
                <a:spcPts val="600"/>
              </a:spcAft>
              <a:buFont typeface="Arial" panose="020B0604020202020204" pitchFamily="34" charset="0"/>
              <a:buChar char="•"/>
            </a:pPr>
            <a:r>
              <a:rPr lang="en-US" sz="1200"/>
              <a:t>Catches up on new posts and conversations in specific communities using Copilot.</a:t>
            </a:r>
          </a:p>
          <a:p>
            <a:pPr marL="285750" indent="-200025">
              <a:spcAft>
                <a:spcPts val="600"/>
              </a:spcAft>
              <a:buFont typeface="Arial" panose="020B0604020202020204" pitchFamily="34" charset="0"/>
              <a:buChar char="•"/>
            </a:pPr>
            <a:r>
              <a:rPr lang="en-US" sz="1200"/>
              <a:t>Summarizes individual threads for moderation, surfacing key points and issues.</a:t>
            </a:r>
          </a:p>
        </p:txBody>
      </p:sp>
      <p:sp>
        <p:nvSpPr>
          <p:cNvPr id="19" name="Rectangle 1">
            <a:extLst>
              <a:ext uri="{FF2B5EF4-FFF2-40B4-BE49-F238E27FC236}">
                <a16:creationId xmlns:a16="http://schemas.microsoft.com/office/drawing/2014/main" id="{F4EF5219-0E6D-A456-251A-5FB375888547}"/>
              </a:ext>
            </a:extLst>
          </p:cNvPr>
          <p:cNvSpPr>
            <a:spLocks noChangeArrowheads="1"/>
          </p:cNvSpPr>
          <p:nvPr/>
        </p:nvSpPr>
        <p:spPr bwMode="auto">
          <a:xfrm>
            <a:off x="960118" y="2915425"/>
            <a:ext cx="6240781" cy="7617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a:spcAft>
                <a:spcPts val="300"/>
              </a:spcAft>
            </a:pPr>
            <a:r>
              <a:rPr lang="en-US" sz="1800">
                <a:solidFill>
                  <a:schemeClr val="accent3">
                    <a:lumMod val="50000"/>
                  </a:schemeClr>
                </a:solidFill>
                <a:latin typeface="Segoe Serif Display" pitchFamily="2" charset="0"/>
              </a:rPr>
              <a:t>Midday:</a:t>
            </a:r>
          </a:p>
          <a:p>
            <a:pPr marL="285750" indent="-200025">
              <a:spcAft>
                <a:spcPts val="600"/>
              </a:spcAft>
              <a:buFont typeface="Arial" panose="020B0604020202020204" pitchFamily="34" charset="0"/>
              <a:buChar char="•"/>
            </a:pPr>
            <a:r>
              <a:rPr lang="en-US" sz="1200"/>
              <a:t>Searches for posts by specific users to monitor participation and address questions.</a:t>
            </a:r>
          </a:p>
          <a:p>
            <a:pPr marL="285750" indent="-200025">
              <a:spcAft>
                <a:spcPts val="600"/>
              </a:spcAft>
              <a:buFont typeface="Arial" panose="020B0604020202020204" pitchFamily="34" charset="0"/>
              <a:buChar char="•"/>
            </a:pPr>
            <a:r>
              <a:rPr lang="en-US" sz="1200"/>
              <a:t>Identifies trending topics within a community to stay ahead of emerging discussions.</a:t>
            </a:r>
          </a:p>
        </p:txBody>
      </p:sp>
      <p:sp>
        <p:nvSpPr>
          <p:cNvPr id="23" name="Rectangle 1">
            <a:extLst>
              <a:ext uri="{FF2B5EF4-FFF2-40B4-BE49-F238E27FC236}">
                <a16:creationId xmlns:a16="http://schemas.microsoft.com/office/drawing/2014/main" id="{04E8CE34-3F94-9E2B-AB99-A6679BC867A8}"/>
              </a:ext>
            </a:extLst>
          </p:cNvPr>
          <p:cNvSpPr>
            <a:spLocks noChangeArrowheads="1"/>
          </p:cNvSpPr>
          <p:nvPr/>
        </p:nvSpPr>
        <p:spPr bwMode="auto">
          <a:xfrm>
            <a:off x="960118" y="4389180"/>
            <a:ext cx="6240781" cy="946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a:spcAft>
                <a:spcPts val="300"/>
              </a:spcAft>
            </a:pPr>
            <a:r>
              <a:rPr lang="en-US" sz="1800">
                <a:solidFill>
                  <a:schemeClr val="accent3">
                    <a:lumMod val="50000"/>
                  </a:schemeClr>
                </a:solidFill>
                <a:latin typeface="Segoe Serif Display" pitchFamily="2" charset="0"/>
              </a:rPr>
              <a:t>Afternoon:</a:t>
            </a:r>
          </a:p>
          <a:p>
            <a:pPr marL="285750" indent="-200025">
              <a:spcAft>
                <a:spcPts val="600"/>
              </a:spcAft>
              <a:buFont typeface="Arial" panose="020B0604020202020204" pitchFamily="34" charset="0"/>
              <a:buChar char="•"/>
            </a:pPr>
            <a:r>
              <a:rPr lang="en-US" sz="1200"/>
              <a:t>Drafts welcome or engagement posts with Copilot to foster inclusion and excitement.</a:t>
            </a:r>
          </a:p>
          <a:p>
            <a:pPr marL="285750" indent="-200025">
              <a:spcAft>
                <a:spcPts val="600"/>
              </a:spcAft>
              <a:buFont typeface="Arial" panose="020B0604020202020204" pitchFamily="34" charset="0"/>
              <a:buChar char="•"/>
            </a:pPr>
            <a:r>
              <a:rPr lang="en-US" sz="1200"/>
              <a:t>Launches community challenges or polls to boost engagement and encourage interaction.</a:t>
            </a:r>
          </a:p>
        </p:txBody>
      </p:sp>
      <p:pic>
        <p:nvPicPr>
          <p:cNvPr id="5" name="Picture 4">
            <a:extLst>
              <a:ext uri="{FF2B5EF4-FFF2-40B4-BE49-F238E27FC236}">
                <a16:creationId xmlns:a16="http://schemas.microsoft.com/office/drawing/2014/main" id="{4E3D268D-B808-31E5-A309-EC64647C6785}"/>
              </a:ext>
            </a:extLst>
          </p:cNvPr>
          <p:cNvPicPr>
            <a:picLocks noChangeAspect="1"/>
          </p:cNvPicPr>
          <p:nvPr/>
        </p:nvPicPr>
        <p:blipFill>
          <a:blip r:embed="rId4">
            <a:extLst>
              <a:ext uri="{28A0092B-C50C-407E-A947-70E740481C1C}">
                <a14:useLocalDpi xmlns:a14="http://schemas.microsoft.com/office/drawing/2010/main" val="0"/>
              </a:ext>
            </a:extLst>
          </a:blip>
          <a:srcRect l="33680" t="47862" r="49157" b="18992"/>
          <a:stretch>
            <a:fillRect/>
          </a:stretch>
        </p:blipFill>
        <p:spPr>
          <a:xfrm>
            <a:off x="7431656" y="1348740"/>
            <a:ext cx="4760344" cy="5509260"/>
          </a:xfrm>
          <a:custGeom>
            <a:avLst/>
            <a:gdLst>
              <a:gd name="csX0" fmla="*/ 425086 w 4760344"/>
              <a:gd name="csY0" fmla="*/ 0 h 5509260"/>
              <a:gd name="csX1" fmla="*/ 4716257 w 4760344"/>
              <a:gd name="csY1" fmla="*/ 0 h 5509260"/>
              <a:gd name="csX2" fmla="*/ 4760344 w 4760344"/>
              <a:gd name="csY2" fmla="*/ 4445 h 5509260"/>
              <a:gd name="csX3" fmla="*/ 4760344 w 4760344"/>
              <a:gd name="csY3" fmla="*/ 5509260 h 5509260"/>
              <a:gd name="csX4" fmla="*/ 0 w 4760344"/>
              <a:gd name="csY4" fmla="*/ 5509260 h 5509260"/>
              <a:gd name="csX5" fmla="*/ 0 w 4760344"/>
              <a:gd name="csY5" fmla="*/ 425086 h 5509260"/>
              <a:gd name="csX6" fmla="*/ 425086 w 4760344"/>
              <a:gd name="csY6" fmla="*/ 0 h 550926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760344" h="5509260">
                <a:moveTo>
                  <a:pt x="425086" y="0"/>
                </a:moveTo>
                <a:lnTo>
                  <a:pt x="4716257" y="0"/>
                </a:lnTo>
                <a:lnTo>
                  <a:pt x="4760344" y="4445"/>
                </a:lnTo>
                <a:lnTo>
                  <a:pt x="4760344" y="5509260"/>
                </a:lnTo>
                <a:lnTo>
                  <a:pt x="0" y="5509260"/>
                </a:lnTo>
                <a:lnTo>
                  <a:pt x="0" y="425086"/>
                </a:lnTo>
                <a:cubicBezTo>
                  <a:pt x="0" y="190317"/>
                  <a:pt x="190317" y="0"/>
                  <a:pt x="425086" y="0"/>
                </a:cubicBezTo>
                <a:close/>
              </a:path>
            </a:pathLst>
          </a:custGeom>
        </p:spPr>
      </p:pic>
      <p:sp>
        <p:nvSpPr>
          <p:cNvPr id="8" name="TextBox 7">
            <a:extLst>
              <a:ext uri="{FF2B5EF4-FFF2-40B4-BE49-F238E27FC236}">
                <a16:creationId xmlns:a16="http://schemas.microsoft.com/office/drawing/2014/main" id="{6CD64A6A-DB44-5364-845D-5CC27A109DBF}"/>
              </a:ext>
            </a:extLst>
          </p:cNvPr>
          <p:cNvSpPr txBox="1">
            <a:spLocks/>
          </p:cNvSpPr>
          <p:nvPr/>
        </p:nvSpPr>
        <p:spPr>
          <a:xfrm>
            <a:off x="7620676" y="1528127"/>
            <a:ext cx="4571324" cy="514794"/>
          </a:xfrm>
          <a:custGeom>
            <a:avLst/>
            <a:gdLst>
              <a:gd name="csX0" fmla="*/ 0 w 4571324"/>
              <a:gd name="csY0" fmla="*/ 257396 h 514794"/>
              <a:gd name="csX1" fmla="*/ 0 w 4571324"/>
              <a:gd name="csY1" fmla="*/ 257397 h 514794"/>
              <a:gd name="csX2" fmla="*/ 0 w 4571324"/>
              <a:gd name="csY2" fmla="*/ 257397 h 514794"/>
              <a:gd name="csX3" fmla="*/ 257397 w 4571324"/>
              <a:gd name="csY3" fmla="*/ 0 h 514794"/>
              <a:gd name="csX4" fmla="*/ 4571324 w 4571324"/>
              <a:gd name="csY4" fmla="*/ 0 h 514794"/>
              <a:gd name="csX5" fmla="*/ 4571324 w 4571324"/>
              <a:gd name="csY5" fmla="*/ 514794 h 514794"/>
              <a:gd name="csX6" fmla="*/ 257397 w 4571324"/>
              <a:gd name="csY6" fmla="*/ 514793 h 514794"/>
              <a:gd name="csX7" fmla="*/ 20228 w 4571324"/>
              <a:gd name="csY7" fmla="*/ 357586 h 514794"/>
              <a:gd name="csX8" fmla="*/ 0 w 4571324"/>
              <a:gd name="csY8" fmla="*/ 257397 h 514794"/>
              <a:gd name="csX9" fmla="*/ 20228 w 4571324"/>
              <a:gd name="csY9" fmla="*/ 157207 h 514794"/>
              <a:gd name="csX10" fmla="*/ 257397 w 4571324"/>
              <a:gd name="csY10" fmla="*/ 0 h 51479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4571324" h="514794">
                <a:moveTo>
                  <a:pt x="0" y="257396"/>
                </a:moveTo>
                <a:lnTo>
                  <a:pt x="0" y="257397"/>
                </a:lnTo>
                <a:lnTo>
                  <a:pt x="0" y="257397"/>
                </a:lnTo>
                <a:close/>
                <a:moveTo>
                  <a:pt x="257397" y="0"/>
                </a:moveTo>
                <a:lnTo>
                  <a:pt x="4571324" y="0"/>
                </a:lnTo>
                <a:lnTo>
                  <a:pt x="4571324" y="514794"/>
                </a:lnTo>
                <a:lnTo>
                  <a:pt x="257397" y="514793"/>
                </a:lnTo>
                <a:cubicBezTo>
                  <a:pt x="150780" y="514793"/>
                  <a:pt x="59303" y="449970"/>
                  <a:pt x="20228" y="357586"/>
                </a:cubicBezTo>
                <a:lnTo>
                  <a:pt x="0" y="257397"/>
                </a:lnTo>
                <a:lnTo>
                  <a:pt x="20228" y="157207"/>
                </a:lnTo>
                <a:cubicBezTo>
                  <a:pt x="59303" y="64823"/>
                  <a:pt x="150780" y="0"/>
                  <a:pt x="257397" y="0"/>
                </a:cubicBezTo>
                <a:close/>
              </a:path>
            </a:pathLst>
          </a:custGeom>
          <a:solidFill>
            <a:schemeClr val="accent3"/>
          </a:solidFill>
          <a:ln>
            <a:solidFill>
              <a:schemeClr val="bg1"/>
            </a:solidFill>
          </a:ln>
          <a:effectLst>
            <a:outerShdw blurRad="25400" dist="38100" dir="2700000" algn="tl" rotWithShape="0">
              <a:prstClr val="black">
                <a:alpha val="10000"/>
              </a:prstClr>
            </a:outerShdw>
          </a:effectLst>
        </p:spPr>
        <p:txBody>
          <a:bodyPr vert="horz" wrap="square" lIns="182880" tIns="45720" rIns="91440" bIns="45720" rtlCol="0" anchor="ctr">
            <a:noAutofit/>
          </a:bodyPr>
          <a:lstStyle>
            <a:defPPr>
              <a:defRPr lang="en-US"/>
            </a:defPPr>
            <a:lvl1pPr algn="ctr" defTabSz="932472" fontAlgn="base">
              <a:spcBef>
                <a:spcPct val="0"/>
              </a:spcBef>
              <a:spcAft>
                <a:spcPct val="0"/>
              </a:spcAft>
              <a:defRPr sz="2400">
                <a:solidFill>
                  <a:schemeClr val="tx1"/>
                </a:solidFill>
                <a:latin typeface="Segoe Sans Display Semibold" pitchFamily="2" charset="0"/>
                <a:cs typeface="Segoe Sans Display Semibold" pitchFamily="2" charset="0"/>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l"/>
            <a:r>
              <a:rPr lang="en-US">
                <a:latin typeface="+mj-lt"/>
              </a:rPr>
              <a:t>Prompt Examples</a:t>
            </a:r>
          </a:p>
        </p:txBody>
      </p:sp>
      <p:sp>
        <p:nvSpPr>
          <p:cNvPr id="25" name="Graphic 1048">
            <a:extLst>
              <a:ext uri="{FF2B5EF4-FFF2-40B4-BE49-F238E27FC236}">
                <a16:creationId xmlns:a16="http://schemas.microsoft.com/office/drawing/2014/main" id="{F2148743-FE02-0642-995A-65A2B667C2A9}"/>
              </a:ext>
              <a:ext uri="{C183D7F6-B498-43B3-948B-1728B52AA6E4}">
                <adec:decorative xmlns:adec="http://schemas.microsoft.com/office/drawing/2017/decorative" val="1"/>
              </a:ext>
            </a:extLst>
          </p:cNvPr>
          <p:cNvSpPr>
            <a:spLocks/>
          </p:cNvSpPr>
          <p:nvPr/>
        </p:nvSpPr>
        <p:spPr>
          <a:xfrm>
            <a:off x="10286012" y="1626280"/>
            <a:ext cx="355000" cy="318490"/>
          </a:xfrm>
          <a:custGeom>
            <a:avLst/>
            <a:gdLst>
              <a:gd name="connsiteX0" fmla="*/ 71458 w 191141"/>
              <a:gd name="connsiteY0" fmla="*/ 0 h 171485"/>
              <a:gd name="connsiteX1" fmla="*/ 0 w 191141"/>
              <a:gd name="connsiteY1" fmla="*/ 71417 h 171485"/>
              <a:gd name="connsiteX2" fmla="*/ 6717 w 191141"/>
              <a:gd name="connsiteY2" fmla="*/ 101679 h 171485"/>
              <a:gd name="connsiteX3" fmla="*/ 230 w 191141"/>
              <a:gd name="connsiteY3" fmla="*/ 131607 h 171485"/>
              <a:gd name="connsiteX4" fmla="*/ 7739 w 191141"/>
              <a:gd name="connsiteY4" fmla="*/ 142725 h 171485"/>
              <a:gd name="connsiteX5" fmla="*/ 11213 w 191141"/>
              <a:gd name="connsiteY5" fmla="*/ 142751 h 171485"/>
              <a:gd name="connsiteX6" fmla="*/ 42036 w 191141"/>
              <a:gd name="connsiteY6" fmla="*/ 136560 h 171485"/>
              <a:gd name="connsiteX7" fmla="*/ 136525 w 191141"/>
              <a:gd name="connsiteY7" fmla="*/ 100804 h 171485"/>
              <a:gd name="connsiteX8" fmla="*/ 100769 w 191141"/>
              <a:gd name="connsiteY8" fmla="*/ 6315 h 171485"/>
              <a:gd name="connsiteX9" fmla="*/ 71458 w 191141"/>
              <a:gd name="connsiteY9" fmla="*/ 0 h 171485"/>
              <a:gd name="connsiteX10" fmla="*/ 71096 w 191141"/>
              <a:gd name="connsiteY10" fmla="*/ 152400 h 171485"/>
              <a:gd name="connsiteX11" fmla="*/ 119674 w 191141"/>
              <a:gd name="connsiteY11" fmla="*/ 171450 h 171485"/>
              <a:gd name="connsiteX12" fmla="*/ 149087 w 191141"/>
              <a:gd name="connsiteY12" fmla="*/ 165135 h 171485"/>
              <a:gd name="connsiteX13" fmla="*/ 176833 w 191141"/>
              <a:gd name="connsiteY13" fmla="*/ 171231 h 171485"/>
              <a:gd name="connsiteX14" fmla="*/ 190864 w 191141"/>
              <a:gd name="connsiteY14" fmla="*/ 162068 h 171485"/>
              <a:gd name="connsiteX15" fmla="*/ 190807 w 191141"/>
              <a:gd name="connsiteY15" fmla="*/ 156943 h 171485"/>
              <a:gd name="connsiteX16" fmla="*/ 184415 w 191141"/>
              <a:gd name="connsiteY16" fmla="*/ 130245 h 171485"/>
              <a:gd name="connsiteX17" fmla="*/ 149889 w 191141"/>
              <a:gd name="connsiteY17" fmla="*/ 35257 h 171485"/>
              <a:gd name="connsiteX18" fmla="*/ 143039 w 191141"/>
              <a:gd name="connsiteY18" fmla="*/ 32480 h 171485"/>
              <a:gd name="connsiteX19" fmla="*/ 150659 w 191141"/>
              <a:gd name="connsiteY19" fmla="*/ 51987 h 171485"/>
              <a:gd name="connsiteX20" fmla="*/ 176824 w 191141"/>
              <a:gd name="connsiteY20" fmla="*/ 100013 h 171485"/>
              <a:gd name="connsiteX21" fmla="*/ 170490 w 191141"/>
              <a:gd name="connsiteY21" fmla="*/ 126178 h 171485"/>
              <a:gd name="connsiteX22" fmla="*/ 169252 w 191141"/>
              <a:gd name="connsiteY22" fmla="*/ 128588 h 171485"/>
              <a:gd name="connsiteX23" fmla="*/ 169918 w 191141"/>
              <a:gd name="connsiteY23" fmla="*/ 131216 h 171485"/>
              <a:gd name="connsiteX24" fmla="*/ 176033 w 191141"/>
              <a:gd name="connsiteY24" fmla="*/ 156458 h 171485"/>
              <a:gd name="connsiteX25" fmla="*/ 149935 w 191141"/>
              <a:gd name="connsiteY25" fmla="*/ 150647 h 171485"/>
              <a:gd name="connsiteX26" fmla="*/ 147420 w 191141"/>
              <a:gd name="connsiteY26" fmla="*/ 150057 h 171485"/>
              <a:gd name="connsiteX27" fmla="*/ 145106 w 191141"/>
              <a:gd name="connsiteY27" fmla="*/ 151209 h 171485"/>
              <a:gd name="connsiteX28" fmla="*/ 119674 w 191141"/>
              <a:gd name="connsiteY28" fmla="*/ 157163 h 171485"/>
              <a:gd name="connsiteX29" fmla="*/ 91861 w 191141"/>
              <a:gd name="connsiteY29" fmla="*/ 149962 h 171485"/>
              <a:gd name="connsiteX30" fmla="*/ 71096 w 191141"/>
              <a:gd name="connsiteY30" fmla="*/ 152400 h 171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1141" h="171485">
                <a:moveTo>
                  <a:pt x="71458" y="0"/>
                </a:moveTo>
                <a:cubicBezTo>
                  <a:pt x="32004" y="-12"/>
                  <a:pt x="12" y="31963"/>
                  <a:pt x="0" y="71417"/>
                </a:cubicBezTo>
                <a:cubicBezTo>
                  <a:pt x="-3" y="81874"/>
                  <a:pt x="2290" y="92205"/>
                  <a:pt x="6717" y="101679"/>
                </a:cubicBezTo>
                <a:cubicBezTo>
                  <a:pt x="4319" y="111603"/>
                  <a:pt x="2157" y="121582"/>
                  <a:pt x="230" y="131607"/>
                </a:cubicBezTo>
                <a:cubicBezTo>
                  <a:pt x="-767" y="136750"/>
                  <a:pt x="2595" y="141729"/>
                  <a:pt x="7739" y="142725"/>
                </a:cubicBezTo>
                <a:cubicBezTo>
                  <a:pt x="8885" y="142948"/>
                  <a:pt x="10063" y="142957"/>
                  <a:pt x="11213" y="142751"/>
                </a:cubicBezTo>
                <a:cubicBezTo>
                  <a:pt x="17147" y="141703"/>
                  <a:pt x="30053" y="139322"/>
                  <a:pt x="42036" y="136560"/>
                </a:cubicBezTo>
                <a:cubicBezTo>
                  <a:pt x="78002" y="152778"/>
                  <a:pt x="120305" y="136770"/>
                  <a:pt x="136525" y="100804"/>
                </a:cubicBezTo>
                <a:cubicBezTo>
                  <a:pt x="152743" y="64838"/>
                  <a:pt x="136734" y="22534"/>
                  <a:pt x="100769" y="6315"/>
                </a:cubicBezTo>
                <a:cubicBezTo>
                  <a:pt x="91555" y="2160"/>
                  <a:pt x="81565" y="8"/>
                  <a:pt x="71458" y="0"/>
                </a:cubicBezTo>
                <a:close/>
                <a:moveTo>
                  <a:pt x="71096" y="152400"/>
                </a:moveTo>
                <a:cubicBezTo>
                  <a:pt x="84294" y="164670"/>
                  <a:pt x="101654" y="171478"/>
                  <a:pt x="119674" y="171450"/>
                </a:cubicBezTo>
                <a:cubicBezTo>
                  <a:pt x="130151" y="171450"/>
                  <a:pt x="140105" y="169193"/>
                  <a:pt x="149087" y="165135"/>
                </a:cubicBezTo>
                <a:cubicBezTo>
                  <a:pt x="159022" y="167459"/>
                  <a:pt x="169909" y="169783"/>
                  <a:pt x="176833" y="171231"/>
                </a:cubicBezTo>
                <a:cubicBezTo>
                  <a:pt x="183238" y="172575"/>
                  <a:pt x="189520" y="168473"/>
                  <a:pt x="190864" y="162068"/>
                </a:cubicBezTo>
                <a:cubicBezTo>
                  <a:pt x="191219" y="160376"/>
                  <a:pt x="191199" y="158627"/>
                  <a:pt x="190807" y="156943"/>
                </a:cubicBezTo>
                <a:cubicBezTo>
                  <a:pt x="189264" y="150247"/>
                  <a:pt x="186825" y="139846"/>
                  <a:pt x="184415" y="130245"/>
                </a:cubicBezTo>
                <a:cubicBezTo>
                  <a:pt x="201112" y="94480"/>
                  <a:pt x="185654" y="51953"/>
                  <a:pt x="149889" y="35257"/>
                </a:cubicBezTo>
                <a:cubicBezTo>
                  <a:pt x="147656" y="34214"/>
                  <a:pt x="145369" y="33287"/>
                  <a:pt x="143039" y="32480"/>
                </a:cubicBezTo>
                <a:cubicBezTo>
                  <a:pt x="146418" y="38623"/>
                  <a:pt x="148980" y="45181"/>
                  <a:pt x="150659" y="51987"/>
                </a:cubicBezTo>
                <a:cubicBezTo>
                  <a:pt x="166978" y="62506"/>
                  <a:pt x="176834" y="80597"/>
                  <a:pt x="176824" y="100013"/>
                </a:cubicBezTo>
                <a:cubicBezTo>
                  <a:pt x="176824" y="109461"/>
                  <a:pt x="174538" y="118348"/>
                  <a:pt x="170490" y="126178"/>
                </a:cubicBezTo>
                <a:lnTo>
                  <a:pt x="169252" y="128588"/>
                </a:lnTo>
                <a:lnTo>
                  <a:pt x="169918" y="131216"/>
                </a:lnTo>
                <a:cubicBezTo>
                  <a:pt x="172090" y="139741"/>
                  <a:pt x="174366" y="149314"/>
                  <a:pt x="176033" y="156458"/>
                </a:cubicBezTo>
                <a:cubicBezTo>
                  <a:pt x="168661" y="154905"/>
                  <a:pt x="158717" y="152743"/>
                  <a:pt x="149935" y="150647"/>
                </a:cubicBezTo>
                <a:lnTo>
                  <a:pt x="147420" y="150057"/>
                </a:lnTo>
                <a:lnTo>
                  <a:pt x="145106" y="151209"/>
                </a:lnTo>
                <a:cubicBezTo>
                  <a:pt x="137448" y="155019"/>
                  <a:pt x="128818" y="157163"/>
                  <a:pt x="119674" y="157163"/>
                </a:cubicBezTo>
                <a:cubicBezTo>
                  <a:pt x="109939" y="157181"/>
                  <a:pt x="100363" y="154701"/>
                  <a:pt x="91861" y="149962"/>
                </a:cubicBezTo>
                <a:cubicBezTo>
                  <a:pt x="85073" y="151667"/>
                  <a:pt x="78094" y="152487"/>
                  <a:pt x="71096" y="152400"/>
                </a:cubicBezTo>
                <a:close/>
              </a:path>
            </a:pathLst>
          </a:custGeom>
          <a:solidFill>
            <a:schemeClr val="tx1"/>
          </a:solidFill>
          <a:ln w="9525" cap="flat">
            <a:noFill/>
            <a:prstDash val="solid"/>
            <a:miter/>
          </a:ln>
        </p:spPr>
        <p:txBody>
          <a:bodyPr rtlCol="0" anchor="ctr"/>
          <a:lstStyle/>
          <a:p>
            <a:endParaRPr lang="en-US"/>
          </a:p>
        </p:txBody>
      </p:sp>
      <p:sp>
        <p:nvSpPr>
          <p:cNvPr id="28" name="Title 9">
            <a:extLst>
              <a:ext uri="{FF2B5EF4-FFF2-40B4-BE49-F238E27FC236}">
                <a16:creationId xmlns:a16="http://schemas.microsoft.com/office/drawing/2014/main" id="{B3EE09F8-D9AA-DE0C-C575-16AEA846AA13}"/>
              </a:ext>
            </a:extLst>
          </p:cNvPr>
          <p:cNvSpPr txBox="1">
            <a:spLocks/>
          </p:cNvSpPr>
          <p:nvPr/>
        </p:nvSpPr>
        <p:spPr>
          <a:xfrm>
            <a:off x="1377950" y="366593"/>
            <a:ext cx="5516563" cy="67710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ctr" defTabSz="914400" rtl="0" eaLnBrk="1" latinLnBrk="0" hangingPunct="1">
              <a:lnSpc>
                <a:spcPct val="90000"/>
              </a:lnSpc>
              <a:spcBef>
                <a:spcPct val="0"/>
              </a:spcBef>
              <a:buNone/>
              <a:defRPr sz="4400" kern="1200" spc="-176">
                <a:solidFill>
                  <a:schemeClr val="tx1"/>
                </a:solidFill>
                <a:latin typeface="Segoe Sans Display"/>
                <a:ea typeface="Segoe Sans Display"/>
                <a:cs typeface="Segoe Sans Display"/>
              </a:defRPr>
            </a:lvl1pPr>
          </a:lstStyle>
          <a:p>
            <a:pPr algn="l" defTabSz="914367">
              <a:lnSpc>
                <a:spcPct val="100000"/>
              </a:lnSpc>
              <a:spcBef>
                <a:spcPts val="0"/>
              </a:spcBef>
              <a:defRPr/>
            </a:pPr>
            <a:r>
              <a:rPr lang="en-US" sz="2400" spc="0">
                <a:latin typeface="+mj-lt"/>
                <a:ea typeface="+mn-ea"/>
                <a:cs typeface="+mn-cs"/>
              </a:rPr>
              <a:t>DAY IN THE LIFE – </a:t>
            </a:r>
            <a:r>
              <a:rPr lang="en-US" sz="1800" spc="0">
                <a:solidFill>
                  <a:schemeClr val="accent3">
                    <a:lumMod val="50000"/>
                  </a:schemeClr>
                </a:solidFill>
                <a:latin typeface="+mj-lt"/>
                <a:ea typeface="+mn-ea"/>
                <a:cs typeface="+mn-cs"/>
              </a:rPr>
              <a:t>Using Copilot in Viva Engage</a:t>
            </a:r>
            <a:endParaRPr lang="en-US" sz="2400" spc="0">
              <a:solidFill>
                <a:schemeClr val="accent3">
                  <a:lumMod val="50000"/>
                </a:schemeClr>
              </a:solidFill>
              <a:latin typeface="+mj-lt"/>
              <a:ea typeface="+mn-ea"/>
              <a:cs typeface="+mn-cs"/>
            </a:endParaRPr>
          </a:p>
          <a:p>
            <a:pPr algn="l" defTabSz="914367">
              <a:lnSpc>
                <a:spcPct val="100000"/>
              </a:lnSpc>
              <a:spcBef>
                <a:spcPts val="0"/>
              </a:spcBef>
              <a:defRPr/>
            </a:pPr>
            <a:r>
              <a:rPr lang="en-US" sz="2000" spc="0">
                <a:solidFill>
                  <a:srgbClr val="1A1A1A"/>
                </a:solidFill>
                <a:latin typeface="+mj-lt"/>
              </a:rPr>
              <a:t>Amy, community manager</a:t>
            </a:r>
          </a:p>
        </p:txBody>
      </p:sp>
      <p:sp>
        <p:nvSpPr>
          <p:cNvPr id="10" name="Rectangle: Rounded Corners 9">
            <a:extLst>
              <a:ext uri="{FF2B5EF4-FFF2-40B4-BE49-F238E27FC236}">
                <a16:creationId xmlns:a16="http://schemas.microsoft.com/office/drawing/2014/main" id="{66CD5688-ADB8-C228-DCA7-2FDB06363B55}"/>
              </a:ext>
            </a:extLst>
          </p:cNvPr>
          <p:cNvSpPr>
            <a:spLocks/>
          </p:cNvSpPr>
          <p:nvPr/>
        </p:nvSpPr>
        <p:spPr bwMode="auto">
          <a:xfrm>
            <a:off x="7620676" y="2228530"/>
            <a:ext cx="4264936" cy="1287549"/>
          </a:xfrm>
          <a:prstGeom prst="roundRect">
            <a:avLst>
              <a:gd name="adj" fmla="val 12502"/>
            </a:avLst>
          </a:prstGeom>
          <a:solidFill>
            <a:schemeClr val="bg1"/>
          </a:solidFill>
          <a:ln>
            <a:noFill/>
          </a:ln>
          <a:effectLst>
            <a:outerShdw blurRad="101600" algn="ctr" rotWithShape="0">
              <a:schemeClr val="bg1">
                <a:lumMod val="50000"/>
                <a:alpha val="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lIns="91440" tIns="45720" rIns="91440" bIns="45720" rtlCol="0" anchor="ctr">
            <a:noAutofit/>
          </a:bodyPr>
          <a:lstStyle/>
          <a:p>
            <a:pPr marL="0" marR="0" lvl="0" indent="0" algn="l" defTabSz="932472" rtl="0" eaLnBrk="1" fontAlgn="base" latinLnBrk="0" hangingPunct="1">
              <a:lnSpc>
                <a:spcPct val="100000"/>
              </a:lnSpc>
              <a:spcBef>
                <a:spcPts val="0"/>
              </a:spcBef>
              <a:spcAft>
                <a:spcPts val="300"/>
              </a:spcAft>
              <a:buClrTx/>
              <a:buSzTx/>
              <a:buFontTx/>
              <a:buNone/>
              <a:tabLst/>
              <a:defRPr/>
            </a:pPr>
            <a:r>
              <a:rPr kumimoji="0" lang="en-US" sz="1200" b="0" i="0" u="none" strike="noStrike" kern="1200" cap="none" spc="0" normalizeH="0" baseline="0" noProof="0" dirty="0">
                <a:ln>
                  <a:noFill/>
                </a:ln>
                <a:solidFill>
                  <a:schemeClr val="tx1"/>
                </a:solidFill>
                <a:effectLst/>
                <a:uLnTx/>
                <a:uFillTx/>
                <a:latin typeface="Segoe Sans Display" panose="020F0502020204030204"/>
                <a:ea typeface="+mn-ea"/>
                <a:cs typeface="Segoe UI" pitchFamily="34" charset="0"/>
              </a:rPr>
              <a:t>Summarize this conversation thread for moderation. Include the main points discussed, the overall tone, any recurring questions, complaints, or suggestions for action, and highlight any policy violations or unresolved issues that may require follow-up.</a:t>
            </a:r>
          </a:p>
        </p:txBody>
      </p:sp>
      <p:sp>
        <p:nvSpPr>
          <p:cNvPr id="17" name="Rectangle: Rounded Corners 16">
            <a:extLst>
              <a:ext uri="{FF2B5EF4-FFF2-40B4-BE49-F238E27FC236}">
                <a16:creationId xmlns:a16="http://schemas.microsoft.com/office/drawing/2014/main" id="{4D391DE6-3D3F-2EB4-B15B-EEB6AC84F607}"/>
              </a:ext>
            </a:extLst>
          </p:cNvPr>
          <p:cNvSpPr>
            <a:spLocks/>
          </p:cNvSpPr>
          <p:nvPr/>
        </p:nvSpPr>
        <p:spPr bwMode="auto">
          <a:xfrm>
            <a:off x="7620676" y="3698958"/>
            <a:ext cx="4264936" cy="1287549"/>
          </a:xfrm>
          <a:prstGeom prst="roundRect">
            <a:avLst>
              <a:gd name="adj" fmla="val 9543"/>
            </a:avLst>
          </a:prstGeom>
          <a:solidFill>
            <a:schemeClr val="bg1"/>
          </a:solidFill>
          <a:ln>
            <a:noFill/>
          </a:ln>
          <a:effectLst>
            <a:outerShdw blurRad="101600" algn="ctr" rotWithShape="0">
              <a:schemeClr val="bg1">
                <a:lumMod val="50000"/>
                <a:alpha val="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lIns="91440" tIns="45720" rIns="91440" bIns="45720" rtlCol="0" anchor="ctr">
            <a:noAutofit/>
          </a:bodyPr>
          <a:lstStyle/>
          <a:p>
            <a:pPr marL="0" marR="0" lvl="0" indent="0" algn="l" defTabSz="932472" rtl="0" eaLnBrk="1" fontAlgn="base" latinLnBrk="0" hangingPunct="1">
              <a:lnSpc>
                <a:spcPct val="100000"/>
              </a:lnSpc>
              <a:spcBef>
                <a:spcPts val="600"/>
              </a:spcBef>
              <a:spcAft>
                <a:spcPts val="600"/>
              </a:spcAft>
              <a:buClrTx/>
              <a:buSzTx/>
              <a:buFontTx/>
              <a:buNone/>
              <a:tabLst/>
              <a:defRPr/>
            </a:pPr>
            <a:r>
              <a:rPr kumimoji="0" lang="en-US" sz="1200" b="0" i="0" u="none" strike="noStrike" kern="1200" cap="none" spc="0" normalizeH="0" baseline="0" noProof="0" dirty="0">
                <a:ln>
                  <a:noFill/>
                </a:ln>
                <a:solidFill>
                  <a:schemeClr val="tx1"/>
                </a:solidFill>
                <a:effectLst/>
                <a:uLnTx/>
                <a:uFillTx/>
                <a:latin typeface="Segoe Sans Display" panose="020F0502020204030204"/>
                <a:ea typeface="+mn-ea"/>
                <a:cs typeface="Segoe UI" pitchFamily="34" charset="0"/>
              </a:rPr>
              <a:t>Find posts from [specific user] in this community and summarize the trending topics based on recent conversations. Highlight any emerging themes, frequently discussed subjects, and notable contributions from </a:t>
            </a:r>
            <a:br>
              <a:rPr kumimoji="0" lang="en-US" sz="1200" b="0" i="0" u="none" strike="noStrike" kern="1200" cap="none" spc="0" normalizeH="0" baseline="0" noProof="0" dirty="0">
                <a:ln>
                  <a:noFill/>
                </a:ln>
                <a:solidFill>
                  <a:schemeClr val="tx1"/>
                </a:solidFill>
                <a:effectLst/>
                <a:uLnTx/>
                <a:uFillTx/>
                <a:latin typeface="Segoe Sans Display" panose="020F0502020204030204"/>
                <a:ea typeface="+mn-ea"/>
                <a:cs typeface="Segoe UI" pitchFamily="34" charset="0"/>
              </a:rPr>
            </a:br>
            <a:r>
              <a:rPr kumimoji="0" lang="en-US" sz="1200" b="0" i="0" u="none" strike="noStrike" kern="1200" cap="none" spc="0" normalizeH="0" baseline="0" noProof="0" dirty="0">
                <a:ln>
                  <a:noFill/>
                </a:ln>
                <a:solidFill>
                  <a:schemeClr val="tx1"/>
                </a:solidFill>
                <a:effectLst/>
                <a:uLnTx/>
                <a:uFillTx/>
                <a:latin typeface="Segoe Sans Display" panose="020F0502020204030204"/>
                <a:ea typeface="+mn-ea"/>
                <a:cs typeface="Segoe UI" pitchFamily="34" charset="0"/>
              </a:rPr>
              <a:t>the user.</a:t>
            </a:r>
          </a:p>
        </p:txBody>
      </p:sp>
      <p:sp>
        <p:nvSpPr>
          <p:cNvPr id="24" name="Rectangle: Rounded Corners 23">
            <a:extLst>
              <a:ext uri="{FF2B5EF4-FFF2-40B4-BE49-F238E27FC236}">
                <a16:creationId xmlns:a16="http://schemas.microsoft.com/office/drawing/2014/main" id="{034BA889-D9B1-828B-1365-5C8A754F13F4}"/>
              </a:ext>
            </a:extLst>
          </p:cNvPr>
          <p:cNvSpPr>
            <a:spLocks/>
          </p:cNvSpPr>
          <p:nvPr/>
        </p:nvSpPr>
        <p:spPr bwMode="auto">
          <a:xfrm>
            <a:off x="7620676" y="5169387"/>
            <a:ext cx="4264936" cy="1287549"/>
          </a:xfrm>
          <a:prstGeom prst="roundRect">
            <a:avLst>
              <a:gd name="adj" fmla="val 12502"/>
            </a:avLst>
          </a:prstGeom>
          <a:solidFill>
            <a:schemeClr val="bg1"/>
          </a:solidFill>
          <a:ln>
            <a:noFill/>
          </a:ln>
          <a:effectLst>
            <a:outerShdw blurRad="101600" algn="ctr" rotWithShape="0">
              <a:schemeClr val="bg1">
                <a:lumMod val="50000"/>
                <a:alpha val="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lIns="91440" tIns="45720" rIns="91440" bIns="45720" rtlCol="0" anchor="ctr">
            <a:noAutofit/>
          </a:bodyPr>
          <a:lstStyle/>
          <a:p>
            <a:pPr marL="0" marR="0" lvl="0" indent="0" algn="l" defTabSz="932472" rtl="0" eaLnBrk="1" fontAlgn="base" latinLnBrk="0" hangingPunct="1">
              <a:lnSpc>
                <a:spcPct val="100000"/>
              </a:lnSpc>
              <a:spcBef>
                <a:spcPts val="600"/>
              </a:spcBef>
              <a:spcAft>
                <a:spcPts val="600"/>
              </a:spcAft>
              <a:buClrTx/>
              <a:buSzTx/>
              <a:buFontTx/>
              <a:buNone/>
              <a:tabLst/>
              <a:defRPr/>
            </a:pPr>
            <a:r>
              <a:rPr kumimoji="0" lang="en-US" sz="1200" b="0" i="0" u="none" strike="noStrike" kern="1200" cap="none" spc="0" normalizeH="0" baseline="0" noProof="0" dirty="0">
                <a:ln>
                  <a:noFill/>
                </a:ln>
                <a:solidFill>
                  <a:schemeClr val="tx1"/>
                </a:solidFill>
                <a:effectLst/>
                <a:uLnTx/>
                <a:uFillTx/>
                <a:latin typeface="Segoe Sans Display" panose="020F0502020204030204"/>
                <a:ea typeface="+mn-ea"/>
                <a:cs typeface="Segoe UI" pitchFamily="34" charset="0"/>
              </a:rPr>
              <a:t>Draft a welcome or engagement post for new members in this community and suggest a community challenge or poll to boost participation and engagement. Highlight ways to encourage interaction and make new members feel included.</a:t>
            </a:r>
          </a:p>
        </p:txBody>
      </p:sp>
    </p:spTree>
    <p:extLst>
      <p:ext uri="{BB962C8B-B14F-4D97-AF65-F5344CB8AC3E}">
        <p14:creationId xmlns:p14="http://schemas.microsoft.com/office/powerpoint/2010/main" val="1169382859"/>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7356437-6A7E-E192-A77B-0121B36CB96C}"/>
            </a:ext>
          </a:extLst>
        </p:cNvPr>
        <p:cNvGrpSpPr/>
        <p:nvPr/>
      </p:nvGrpSpPr>
      <p:grpSpPr>
        <a:xfrm>
          <a:off x="0" y="0"/>
          <a:ext cx="0" cy="0"/>
          <a:chOff x="0" y="0"/>
          <a:chExt cx="0" cy="0"/>
        </a:xfrm>
      </p:grpSpPr>
      <p:sp>
        <p:nvSpPr>
          <p:cNvPr id="4" name="Arrow: Bent 3">
            <a:extLst>
              <a:ext uri="{FF2B5EF4-FFF2-40B4-BE49-F238E27FC236}">
                <a16:creationId xmlns:a16="http://schemas.microsoft.com/office/drawing/2014/main" id="{0F549471-530E-32C0-8458-0DBA3F36744F}"/>
              </a:ext>
              <a:ext uri="{C183D7F6-B498-43B3-948B-1728B52AA6E4}">
                <adec:decorative xmlns:adec="http://schemas.microsoft.com/office/drawing/2017/decorative" val="1"/>
              </a:ext>
            </a:extLst>
          </p:cNvPr>
          <p:cNvSpPr>
            <a:spLocks/>
          </p:cNvSpPr>
          <p:nvPr/>
        </p:nvSpPr>
        <p:spPr bwMode="auto">
          <a:xfrm rot="16200000">
            <a:off x="-752473" y="2657473"/>
            <a:ext cx="4972050" cy="1943103"/>
          </a:xfrm>
          <a:prstGeom prst="bentArrow">
            <a:avLst>
              <a:gd name="adj1" fmla="val 25000"/>
              <a:gd name="adj2" fmla="val 0"/>
              <a:gd name="adj3" fmla="val 25000"/>
              <a:gd name="adj4" fmla="val 7314"/>
            </a:avLst>
          </a:prstGeom>
          <a:solidFill>
            <a:schemeClr val="accent1"/>
          </a:solidFill>
          <a:ln w="12700">
            <a:solidFill>
              <a:schemeClr val="bg1">
                <a:lumMod val="6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2" name="Rectangle: Rounded Corners 1">
            <a:extLst>
              <a:ext uri="{FF2B5EF4-FFF2-40B4-BE49-F238E27FC236}">
                <a16:creationId xmlns:a16="http://schemas.microsoft.com/office/drawing/2014/main" id="{87848C7A-41D1-3B07-AAF7-3FDEC584C3BA}"/>
              </a:ext>
              <a:ext uri="{C183D7F6-B498-43B3-948B-1728B52AA6E4}">
                <adec:decorative xmlns:adec="http://schemas.microsoft.com/office/drawing/2017/decorative" val="1"/>
              </a:ext>
            </a:extLst>
          </p:cNvPr>
          <p:cNvSpPr>
            <a:spLocks/>
          </p:cNvSpPr>
          <p:nvPr/>
        </p:nvSpPr>
        <p:spPr bwMode="auto">
          <a:xfrm rot="16200000">
            <a:off x="4752272" y="3198246"/>
            <a:ext cx="1043303" cy="5604371"/>
          </a:xfrm>
          <a:prstGeom prst="roundRect">
            <a:avLst>
              <a:gd name="adj" fmla="val 10817"/>
            </a:avLst>
          </a:prstGeom>
          <a:solidFill>
            <a:schemeClr val="tx2"/>
          </a:solidFill>
          <a:ln>
            <a:noFill/>
          </a:ln>
          <a:effectLst>
            <a:outerShdw blurRad="127000" dist="50800" dir="5400000" algn="ctr" rotWithShape="0">
              <a:srgbClr val="000000">
                <a:alpha val="1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457200">
              <a:spcBef>
                <a:spcPct val="0"/>
              </a:spcBef>
              <a:spcAft>
                <a:spcPts val="800"/>
              </a:spcAft>
            </a:pPr>
            <a:endParaRPr lang="en-US" sz="1600">
              <a:ln w="3175">
                <a:noFill/>
              </a:ln>
              <a:solidFill>
                <a:schemeClr val="bg1"/>
              </a:solidFill>
              <a:latin typeface="+mj-lt"/>
              <a:ea typeface="+mj-ea"/>
              <a:cs typeface="+mj-cs"/>
            </a:endParaRPr>
          </a:p>
        </p:txBody>
      </p:sp>
      <p:cxnSp>
        <p:nvCxnSpPr>
          <p:cNvPr id="6" name="Straight Connector 5">
            <a:extLst>
              <a:ext uri="{FF2B5EF4-FFF2-40B4-BE49-F238E27FC236}">
                <a16:creationId xmlns:a16="http://schemas.microsoft.com/office/drawing/2014/main" id="{192F1951-A07F-4C4D-5F53-544FD3F97B65}"/>
              </a:ext>
              <a:ext uri="{C183D7F6-B498-43B3-948B-1728B52AA6E4}">
                <adec:decorative xmlns:adec="http://schemas.microsoft.com/office/drawing/2017/decorative" val="1"/>
              </a:ext>
            </a:extLst>
          </p:cNvPr>
          <p:cNvCxnSpPr>
            <a:cxnSpLocks/>
          </p:cNvCxnSpPr>
          <p:nvPr/>
        </p:nvCxnSpPr>
        <p:spPr>
          <a:xfrm>
            <a:off x="2199698" y="6115050"/>
            <a:ext cx="272040" cy="0"/>
          </a:xfrm>
          <a:prstGeom prst="line">
            <a:avLst/>
          </a:prstGeom>
          <a:solidFill>
            <a:schemeClr val="accent1"/>
          </a:solidFill>
          <a:ln w="12700">
            <a:solidFill>
              <a:schemeClr val="bg1">
                <a:lumMod val="65000"/>
              </a:schemeClr>
            </a:solidFill>
            <a:headEnd type="none" w="med" len="med"/>
            <a:tailEnd type="arrow" w="lg" len="med"/>
          </a:ln>
          <a:effectLst/>
        </p:spPr>
        <p:style>
          <a:lnRef idx="1">
            <a:schemeClr val="accent2"/>
          </a:lnRef>
          <a:fillRef idx="3">
            <a:schemeClr val="accent2"/>
          </a:fillRef>
          <a:effectRef idx="2">
            <a:schemeClr val="accent2"/>
          </a:effectRef>
          <a:fontRef idx="minor">
            <a:schemeClr val="lt1"/>
          </a:fontRef>
        </p:style>
      </p:cxnSp>
      <p:sp>
        <p:nvSpPr>
          <p:cNvPr id="7" name="TextBox 6">
            <a:extLst>
              <a:ext uri="{FF2B5EF4-FFF2-40B4-BE49-F238E27FC236}">
                <a16:creationId xmlns:a16="http://schemas.microsoft.com/office/drawing/2014/main" id="{0DA1FFC8-2FD3-042B-365F-24EC3AD389AC}"/>
              </a:ext>
            </a:extLst>
          </p:cNvPr>
          <p:cNvSpPr txBox="1">
            <a:spLocks/>
          </p:cNvSpPr>
          <p:nvPr/>
        </p:nvSpPr>
        <p:spPr>
          <a:xfrm>
            <a:off x="2604422" y="5520815"/>
            <a:ext cx="4546515" cy="959237"/>
          </a:xfrm>
          <a:prstGeom prst="rect">
            <a:avLst/>
          </a:prstGeom>
          <a:noFill/>
        </p:spPr>
        <p:txBody>
          <a:bodyPr wrap="square" lIns="0" tIns="0" rIns="0" bIns="0">
            <a:spAutoFit/>
          </a:bodyPr>
          <a:lstStyle/>
          <a:p>
            <a:pPr>
              <a:spcAft>
                <a:spcPts val="100"/>
              </a:spcAft>
              <a:buNone/>
            </a:pPr>
            <a:r>
              <a:rPr lang="en-US" sz="1400" dirty="0">
                <a:solidFill>
                  <a:schemeClr val="bg1"/>
                </a:solidFill>
                <a:latin typeface="Segoe Sans Display Semibold" pitchFamily="2" charset="0"/>
                <a:cs typeface="Segoe Sans Display Semibold" pitchFamily="2" charset="0"/>
              </a:rPr>
              <a:t>Benefits</a:t>
            </a:r>
          </a:p>
          <a:p>
            <a:pPr marL="174625" indent="-123825" eaLnBrk="0" fontAlgn="base" hangingPunct="0">
              <a:spcAft>
                <a:spcPts val="300"/>
              </a:spcAft>
              <a:buFont typeface="Arial" panose="020B0604020202020204" pitchFamily="34" charset="0"/>
              <a:buChar char="•"/>
            </a:pPr>
            <a:r>
              <a:rPr lang="en-US" altLang="en-US" sz="1000" dirty="0">
                <a:solidFill>
                  <a:schemeClr val="bg1"/>
                </a:solidFill>
              </a:rPr>
              <a:t>Saves time catching up and staying informed. </a:t>
            </a:r>
          </a:p>
          <a:p>
            <a:pPr marL="174625" indent="-123825" eaLnBrk="0" fontAlgn="base" hangingPunct="0">
              <a:spcAft>
                <a:spcPts val="300"/>
              </a:spcAft>
              <a:buFont typeface="Arial" panose="020B0604020202020204" pitchFamily="34" charset="0"/>
              <a:buChar char="•"/>
            </a:pPr>
            <a:r>
              <a:rPr lang="en-US" altLang="en-US" sz="1000" dirty="0">
                <a:solidFill>
                  <a:schemeClr val="bg1"/>
                </a:solidFill>
              </a:rPr>
              <a:t>Makes it easier to participate in conversations and share ideas. </a:t>
            </a:r>
          </a:p>
          <a:p>
            <a:pPr marL="174625" indent="-123825" eaLnBrk="0" fontAlgn="base" hangingPunct="0">
              <a:spcAft>
                <a:spcPts val="300"/>
              </a:spcAft>
              <a:buFont typeface="Arial" panose="020B0604020202020204" pitchFamily="34" charset="0"/>
              <a:buChar char="•"/>
            </a:pPr>
            <a:r>
              <a:rPr lang="en-US" altLang="en-US" sz="1000" dirty="0">
                <a:solidFill>
                  <a:schemeClr val="bg1"/>
                </a:solidFill>
              </a:rPr>
              <a:t>Surfaces relevant information and feedback for continuous improvement. </a:t>
            </a:r>
          </a:p>
          <a:p>
            <a:pPr marL="174625" indent="-123825" eaLnBrk="0" fontAlgn="base" hangingPunct="0">
              <a:spcAft>
                <a:spcPts val="300"/>
              </a:spcAft>
              <a:buFont typeface="Arial" panose="020B0604020202020204" pitchFamily="34" charset="0"/>
              <a:buChar char="•"/>
            </a:pPr>
            <a:r>
              <a:rPr lang="en-US" altLang="en-US" sz="1000" dirty="0">
                <a:solidFill>
                  <a:schemeClr val="bg1"/>
                </a:solidFill>
              </a:rPr>
              <a:t>Supports proactive engagement and collaboration across the organization. </a:t>
            </a:r>
          </a:p>
        </p:txBody>
      </p:sp>
      <p:sp>
        <p:nvSpPr>
          <p:cNvPr id="9" name="Rectangle 8">
            <a:extLst>
              <a:ext uri="{FF2B5EF4-FFF2-40B4-BE49-F238E27FC236}">
                <a16:creationId xmlns:a16="http://schemas.microsoft.com/office/drawing/2014/main" id="{0BCA5677-26AF-D1DD-B835-B54A60027284}"/>
              </a:ext>
              <a:ext uri="{C183D7F6-B498-43B3-948B-1728B52AA6E4}">
                <adec:decorative xmlns:adec="http://schemas.microsoft.com/office/drawing/2017/decorative" val="1"/>
              </a:ext>
            </a:extLst>
          </p:cNvPr>
          <p:cNvSpPr>
            <a:spLocks/>
          </p:cNvSpPr>
          <p:nvPr/>
        </p:nvSpPr>
        <p:spPr bwMode="auto">
          <a:xfrm>
            <a:off x="935195" y="281940"/>
            <a:ext cx="6596070" cy="784860"/>
          </a:xfrm>
          <a:prstGeom prst="rect">
            <a:avLst/>
          </a:prstGeom>
          <a:solidFill>
            <a:schemeClr val="bg1">
              <a:alpha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11" name="Freeform: Shape 10">
            <a:extLst>
              <a:ext uri="{FF2B5EF4-FFF2-40B4-BE49-F238E27FC236}">
                <a16:creationId xmlns:a16="http://schemas.microsoft.com/office/drawing/2014/main" id="{75711F4E-48AA-BB94-ECC9-AE99848F7252}"/>
              </a:ext>
              <a:ext uri="{C183D7F6-B498-43B3-948B-1728B52AA6E4}">
                <adec:decorative xmlns:adec="http://schemas.microsoft.com/office/drawing/2017/decorative" val="1"/>
              </a:ext>
            </a:extLst>
          </p:cNvPr>
          <p:cNvSpPr>
            <a:spLocks/>
          </p:cNvSpPr>
          <p:nvPr/>
        </p:nvSpPr>
        <p:spPr bwMode="auto">
          <a:xfrm>
            <a:off x="7433245" y="205740"/>
            <a:ext cx="4758755" cy="937260"/>
          </a:xfrm>
          <a:custGeom>
            <a:avLst/>
            <a:gdLst>
              <a:gd name="connsiteX0" fmla="*/ 205776 w 4758755"/>
              <a:gd name="connsiteY0" fmla="*/ 0 h 937260"/>
              <a:gd name="connsiteX1" fmla="*/ 4758755 w 4758755"/>
              <a:gd name="connsiteY1" fmla="*/ 0 h 937260"/>
              <a:gd name="connsiteX2" fmla="*/ 4758755 w 4758755"/>
              <a:gd name="connsiteY2" fmla="*/ 937260 h 937260"/>
              <a:gd name="connsiteX3" fmla="*/ 205776 w 4758755"/>
              <a:gd name="connsiteY3" fmla="*/ 937260 h 937260"/>
              <a:gd name="connsiteX4" fmla="*/ 0 w 4758755"/>
              <a:gd name="connsiteY4" fmla="*/ 731485 h 937260"/>
              <a:gd name="connsiteX5" fmla="*/ 0 w 4758755"/>
              <a:gd name="connsiteY5" fmla="*/ 205775 h 937260"/>
              <a:gd name="connsiteX6" fmla="*/ 205776 w 4758755"/>
              <a:gd name="connsiteY6" fmla="*/ 0 h 93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58755" h="937260">
                <a:moveTo>
                  <a:pt x="205776" y="0"/>
                </a:moveTo>
                <a:lnTo>
                  <a:pt x="4758755" y="0"/>
                </a:lnTo>
                <a:lnTo>
                  <a:pt x="4758755" y="937260"/>
                </a:lnTo>
                <a:lnTo>
                  <a:pt x="205776" y="937260"/>
                </a:lnTo>
                <a:cubicBezTo>
                  <a:pt x="92130" y="937260"/>
                  <a:pt x="0" y="845131"/>
                  <a:pt x="0" y="731485"/>
                </a:cubicBezTo>
                <a:lnTo>
                  <a:pt x="0" y="205775"/>
                </a:lnTo>
                <a:cubicBezTo>
                  <a:pt x="0" y="92129"/>
                  <a:pt x="92130" y="0"/>
                  <a:pt x="205776" y="0"/>
                </a:cubicBezTo>
                <a:close/>
              </a:path>
            </a:pathLst>
          </a:custGeom>
          <a:solidFill>
            <a:schemeClr val="bg1"/>
          </a:solidFill>
          <a:ln>
            <a:noFill/>
          </a:ln>
          <a:effectLst>
            <a:outerShdw blurRad="25400" dist="38100" dir="2700000" algn="tl" rotWithShape="0">
              <a:prstClr val="black">
                <a:alpha val="10000"/>
              </a:prstClr>
            </a:outerShdw>
          </a:effectLst>
        </p:spPr>
        <p:txBody>
          <a:bodyPr vert="horz" wrap="none" lIns="0" tIns="0" rIns="0" bIns="0" rtlCol="0" anchor="ctr">
            <a:noAutofit/>
          </a:bodyPr>
          <a:lstStyle/>
          <a:p>
            <a:pPr algn="ctr" defTabSz="932472" fontAlgn="base">
              <a:spcBef>
                <a:spcPct val="0"/>
              </a:spcBef>
              <a:spcAft>
                <a:spcPct val="0"/>
              </a:spcAft>
            </a:pPr>
            <a:endParaRPr lang="en-US" sz="2400">
              <a:solidFill>
                <a:schemeClr val="tx1"/>
              </a:solidFill>
              <a:cs typeface="Segoe Sans Display Semibold" pitchFamily="2" charset="0"/>
            </a:endParaRPr>
          </a:p>
        </p:txBody>
      </p:sp>
      <p:sp>
        <p:nvSpPr>
          <p:cNvPr id="12" name="Rectangle: Top Corners Rounded 11">
            <a:extLst>
              <a:ext uri="{FF2B5EF4-FFF2-40B4-BE49-F238E27FC236}">
                <a16:creationId xmlns:a16="http://schemas.microsoft.com/office/drawing/2014/main" id="{08BD2B94-9DAC-86D8-9132-4B748F9AB11A}"/>
              </a:ext>
              <a:ext uri="{C183D7F6-B498-43B3-948B-1728B52AA6E4}">
                <adec:decorative xmlns:adec="http://schemas.microsoft.com/office/drawing/2017/decorative" val="1"/>
              </a:ext>
            </a:extLst>
          </p:cNvPr>
          <p:cNvSpPr>
            <a:spLocks/>
          </p:cNvSpPr>
          <p:nvPr/>
        </p:nvSpPr>
        <p:spPr bwMode="auto">
          <a:xfrm rot="10800000">
            <a:off x="304800" y="0"/>
            <a:ext cx="914400" cy="1143000"/>
          </a:xfrm>
          <a:prstGeom prst="round2SameRect">
            <a:avLst>
              <a:gd name="adj1" fmla="val 50000"/>
              <a:gd name="adj2" fmla="val 0"/>
            </a:avLst>
          </a:prstGeom>
          <a:solidFill>
            <a:schemeClr val="accent3">
              <a:lumMod val="50000"/>
            </a:schemeClr>
          </a:solidFill>
          <a:ln>
            <a:noFill/>
          </a:ln>
          <a:effectLst>
            <a:outerShdw blurRad="127000" dist="50800" dir="5400000" algn="ctr" rotWithShape="0">
              <a:srgbClr val="000000">
                <a:alpha val="1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457200">
              <a:spcBef>
                <a:spcPct val="0"/>
              </a:spcBef>
              <a:spcAft>
                <a:spcPts val="800"/>
              </a:spcAft>
            </a:pPr>
            <a:endParaRPr lang="en-US" sz="1600">
              <a:ln w="3175">
                <a:noFill/>
              </a:ln>
              <a:solidFill>
                <a:schemeClr val="bg1"/>
              </a:solidFill>
              <a:latin typeface="+mj-lt"/>
              <a:ea typeface="+mj-ea"/>
              <a:cs typeface="+mj-cs"/>
            </a:endParaRPr>
          </a:p>
        </p:txBody>
      </p:sp>
      <p:sp>
        <p:nvSpPr>
          <p:cNvPr id="32" name="Oval 31">
            <a:extLst>
              <a:ext uri="{FF2B5EF4-FFF2-40B4-BE49-F238E27FC236}">
                <a16:creationId xmlns:a16="http://schemas.microsoft.com/office/drawing/2014/main" id="{BE4E2CE8-27C6-81DD-7036-F57FF919F0FC}"/>
              </a:ext>
              <a:ext uri="{C183D7F6-B498-43B3-948B-1728B52AA6E4}">
                <adec:decorative xmlns:adec="http://schemas.microsoft.com/office/drawing/2017/decorative" val="1"/>
              </a:ext>
            </a:extLst>
          </p:cNvPr>
          <p:cNvSpPr>
            <a:spLocks/>
          </p:cNvSpPr>
          <p:nvPr/>
        </p:nvSpPr>
        <p:spPr bwMode="auto">
          <a:xfrm>
            <a:off x="387350" y="293370"/>
            <a:ext cx="762000" cy="762000"/>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UI" pitchFamily="34" charset="0"/>
            </a:endParaRPr>
          </a:p>
        </p:txBody>
      </p:sp>
      <p:cxnSp>
        <p:nvCxnSpPr>
          <p:cNvPr id="39" name="Straight Connector 38">
            <a:extLst>
              <a:ext uri="{FF2B5EF4-FFF2-40B4-BE49-F238E27FC236}">
                <a16:creationId xmlns:a16="http://schemas.microsoft.com/office/drawing/2014/main" id="{294CE521-2F46-F1F1-52EA-53B9F64AE1D3}"/>
              </a:ext>
              <a:ext uri="{C183D7F6-B498-43B3-948B-1728B52AA6E4}">
                <adec:decorative xmlns:adec="http://schemas.microsoft.com/office/drawing/2017/decorative" val="1"/>
              </a:ext>
            </a:extLst>
          </p:cNvPr>
          <p:cNvCxnSpPr>
            <a:cxnSpLocks/>
          </p:cNvCxnSpPr>
          <p:nvPr/>
        </p:nvCxnSpPr>
        <p:spPr>
          <a:xfrm>
            <a:off x="960119" y="2617574"/>
            <a:ext cx="6240781" cy="0"/>
          </a:xfrm>
          <a:prstGeom prst="line">
            <a:avLst/>
          </a:prstGeom>
          <a:ln w="6350">
            <a:solidFill>
              <a:schemeClr val="bg1">
                <a:lumMod val="75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26B765AA-DE09-92FB-01AC-8554F353C538}"/>
              </a:ext>
              <a:ext uri="{C183D7F6-B498-43B3-948B-1728B52AA6E4}">
                <adec:decorative xmlns:adec="http://schemas.microsoft.com/office/drawing/2017/decorative" val="1"/>
              </a:ext>
            </a:extLst>
          </p:cNvPr>
          <p:cNvCxnSpPr>
            <a:cxnSpLocks/>
          </p:cNvCxnSpPr>
          <p:nvPr/>
        </p:nvCxnSpPr>
        <p:spPr>
          <a:xfrm>
            <a:off x="960119" y="4099917"/>
            <a:ext cx="6240781" cy="0"/>
          </a:xfrm>
          <a:prstGeom prst="line">
            <a:avLst/>
          </a:prstGeom>
          <a:ln w="6350">
            <a:solidFill>
              <a:schemeClr val="bg1">
                <a:lumMod val="75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pic>
        <p:nvPicPr>
          <p:cNvPr id="58" name="Picture 57">
            <a:extLst>
              <a:ext uri="{FF2B5EF4-FFF2-40B4-BE49-F238E27FC236}">
                <a16:creationId xmlns:a16="http://schemas.microsoft.com/office/drawing/2014/main" id="{F6C90F3E-471F-7E8E-A737-42D945774342}"/>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0642" r="8799" b="1756"/>
          <a:stretch>
            <a:fillRect/>
          </a:stretch>
        </p:blipFill>
        <p:spPr bwMode="auto">
          <a:xfrm>
            <a:off x="387350" y="149311"/>
            <a:ext cx="762000" cy="906059"/>
          </a:xfrm>
          <a:custGeom>
            <a:avLst/>
            <a:gdLst>
              <a:gd name="connsiteX0" fmla="*/ 83615 w 762000"/>
              <a:gd name="connsiteY0" fmla="*/ 0 h 906059"/>
              <a:gd name="connsiteX1" fmla="*/ 678385 w 762000"/>
              <a:gd name="connsiteY1" fmla="*/ 0 h 906059"/>
              <a:gd name="connsiteX2" fmla="*/ 696931 w 762000"/>
              <a:gd name="connsiteY2" fmla="*/ 22479 h 906059"/>
              <a:gd name="connsiteX3" fmla="*/ 762000 w 762000"/>
              <a:gd name="connsiteY3" fmla="*/ 235499 h 906059"/>
              <a:gd name="connsiteX4" fmla="*/ 754259 w 762000"/>
              <a:gd name="connsiteY4" fmla="*/ 312284 h 906059"/>
              <a:gd name="connsiteX5" fmla="*/ 733152 w 762000"/>
              <a:gd name="connsiteY5" fmla="*/ 380279 h 906059"/>
              <a:gd name="connsiteX6" fmla="*/ 754259 w 762000"/>
              <a:gd name="connsiteY6" fmla="*/ 448274 h 906059"/>
              <a:gd name="connsiteX7" fmla="*/ 762000 w 762000"/>
              <a:gd name="connsiteY7" fmla="*/ 525059 h 906059"/>
              <a:gd name="connsiteX8" fmla="*/ 381000 w 762000"/>
              <a:gd name="connsiteY8" fmla="*/ 906059 h 906059"/>
              <a:gd name="connsiteX9" fmla="*/ 0 w 762000"/>
              <a:gd name="connsiteY9" fmla="*/ 525059 h 906059"/>
              <a:gd name="connsiteX10" fmla="*/ 7741 w 762000"/>
              <a:gd name="connsiteY10" fmla="*/ 448274 h 906059"/>
              <a:gd name="connsiteX11" fmla="*/ 28848 w 762000"/>
              <a:gd name="connsiteY11" fmla="*/ 380279 h 906059"/>
              <a:gd name="connsiteX12" fmla="*/ 7741 w 762000"/>
              <a:gd name="connsiteY12" fmla="*/ 312284 h 906059"/>
              <a:gd name="connsiteX13" fmla="*/ 0 w 762000"/>
              <a:gd name="connsiteY13" fmla="*/ 235499 h 906059"/>
              <a:gd name="connsiteX14" fmla="*/ 65069 w 762000"/>
              <a:gd name="connsiteY14" fmla="*/ 22479 h 906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62000" h="906059">
                <a:moveTo>
                  <a:pt x="83615" y="0"/>
                </a:moveTo>
                <a:lnTo>
                  <a:pt x="678385" y="0"/>
                </a:lnTo>
                <a:lnTo>
                  <a:pt x="696931" y="22479"/>
                </a:lnTo>
                <a:cubicBezTo>
                  <a:pt x="738012" y="83287"/>
                  <a:pt x="762000" y="156592"/>
                  <a:pt x="762000" y="235499"/>
                </a:cubicBezTo>
                <a:cubicBezTo>
                  <a:pt x="762000" y="261802"/>
                  <a:pt x="759335" y="287482"/>
                  <a:pt x="754259" y="312284"/>
                </a:cubicBezTo>
                <a:lnTo>
                  <a:pt x="733152" y="380279"/>
                </a:lnTo>
                <a:lnTo>
                  <a:pt x="754259" y="448274"/>
                </a:lnTo>
                <a:cubicBezTo>
                  <a:pt x="759335" y="473077"/>
                  <a:pt x="762000" y="498757"/>
                  <a:pt x="762000" y="525059"/>
                </a:cubicBezTo>
                <a:cubicBezTo>
                  <a:pt x="762000" y="735479"/>
                  <a:pt x="591420" y="906059"/>
                  <a:pt x="381000" y="906059"/>
                </a:cubicBezTo>
                <a:cubicBezTo>
                  <a:pt x="170580" y="906059"/>
                  <a:pt x="0" y="735479"/>
                  <a:pt x="0" y="525059"/>
                </a:cubicBezTo>
                <a:cubicBezTo>
                  <a:pt x="0" y="498757"/>
                  <a:pt x="2665" y="473077"/>
                  <a:pt x="7741" y="448274"/>
                </a:cubicBezTo>
                <a:lnTo>
                  <a:pt x="28848" y="380279"/>
                </a:lnTo>
                <a:lnTo>
                  <a:pt x="7741" y="312284"/>
                </a:lnTo>
                <a:cubicBezTo>
                  <a:pt x="2665" y="287482"/>
                  <a:pt x="0" y="261802"/>
                  <a:pt x="0" y="235499"/>
                </a:cubicBezTo>
                <a:cubicBezTo>
                  <a:pt x="0" y="156592"/>
                  <a:pt x="23988" y="83287"/>
                  <a:pt x="65069" y="22479"/>
                </a:cubicBezTo>
                <a:close/>
              </a:path>
            </a:pathLst>
          </a:cu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43EB8915-1FEF-9F10-6AA2-09020D116FB2}"/>
              </a:ext>
            </a:extLst>
          </p:cNvPr>
          <p:cNvSpPr txBox="1">
            <a:spLocks/>
          </p:cNvSpPr>
          <p:nvPr/>
        </p:nvSpPr>
        <p:spPr>
          <a:xfrm>
            <a:off x="7531265" y="301191"/>
            <a:ext cx="4351971" cy="746358"/>
          </a:xfrm>
          <a:prstGeom prst="rect">
            <a:avLst/>
          </a:prstGeom>
          <a:noFill/>
        </p:spPr>
        <p:txBody>
          <a:bodyPr wrap="square">
            <a:spAutoFit/>
          </a:bodyPr>
          <a:lstStyle/>
          <a:p>
            <a:pPr>
              <a:spcAft>
                <a:spcPts val="300"/>
              </a:spcAft>
            </a:pPr>
            <a:r>
              <a:rPr lang="en-US" sz="1600">
                <a:ln w="3175">
                  <a:noFill/>
                </a:ln>
                <a:solidFill>
                  <a:schemeClr val="accent3">
                    <a:lumMod val="50000"/>
                  </a:schemeClr>
                </a:solidFill>
                <a:latin typeface="+mj-lt"/>
                <a:cs typeface="Segoe UI Semibold" panose="020B0702040204020203" pitchFamily="34" charset="0"/>
              </a:rPr>
              <a:t>Prompt Goals</a:t>
            </a:r>
            <a:endParaRPr lang="en-US" sz="1600">
              <a:solidFill>
                <a:schemeClr val="accent3">
                  <a:lumMod val="50000"/>
                </a:schemeClr>
              </a:solidFill>
              <a:latin typeface="+mj-lt"/>
            </a:endParaRPr>
          </a:p>
          <a:p>
            <a:pPr>
              <a:spcAft>
                <a:spcPts val="300"/>
              </a:spcAft>
              <a:buNone/>
            </a:pPr>
            <a:r>
              <a:rPr lang="en-US" sz="1200"/>
              <a:t>Stay informed, communicate effectively, monitor engagement and join communities.</a:t>
            </a:r>
          </a:p>
        </p:txBody>
      </p:sp>
      <p:sp>
        <p:nvSpPr>
          <p:cNvPr id="18" name="Rectangle 1">
            <a:extLst>
              <a:ext uri="{FF2B5EF4-FFF2-40B4-BE49-F238E27FC236}">
                <a16:creationId xmlns:a16="http://schemas.microsoft.com/office/drawing/2014/main" id="{1103EDA1-5E93-7387-947A-6F35B1549732}"/>
              </a:ext>
            </a:extLst>
          </p:cNvPr>
          <p:cNvSpPr>
            <a:spLocks noChangeArrowheads="1"/>
          </p:cNvSpPr>
          <p:nvPr/>
        </p:nvSpPr>
        <p:spPr bwMode="auto">
          <a:xfrm>
            <a:off x="960119" y="1441668"/>
            <a:ext cx="6240781" cy="10695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a:spcAft>
                <a:spcPts val="300"/>
              </a:spcAft>
            </a:pPr>
            <a:r>
              <a:rPr lang="en-US" sz="1800">
                <a:solidFill>
                  <a:schemeClr val="accent3">
                    <a:lumMod val="50000"/>
                  </a:schemeClr>
                </a:solidFill>
                <a:latin typeface="Segoe Serif Display" pitchFamily="2" charset="0"/>
              </a:rPr>
              <a:t>Morning:</a:t>
            </a:r>
          </a:p>
          <a:p>
            <a:pPr marL="285750" indent="-200025">
              <a:spcAft>
                <a:spcPts val="600"/>
              </a:spcAft>
              <a:buFont typeface="Arial" panose="020B0604020202020204" pitchFamily="34" charset="0"/>
              <a:buChar char="•"/>
            </a:pPr>
            <a:r>
              <a:rPr lang="en-US" sz="1100">
                <a:latin typeface="+mj-lt"/>
              </a:rPr>
              <a:t>Catches up on updates: </a:t>
            </a:r>
            <a:r>
              <a:rPr lang="en-US" sz="1100"/>
              <a:t>Uses Copilot to summarize overnight activity, highlighting new posts, trending topics, and urgent issues across all communities. Stays informed and ready to engage.</a:t>
            </a:r>
          </a:p>
          <a:p>
            <a:pPr marL="285750" indent="-200025">
              <a:spcAft>
                <a:spcPts val="600"/>
              </a:spcAft>
              <a:buFont typeface="Arial" panose="020B0604020202020204" pitchFamily="34" charset="0"/>
              <a:buChar char="•"/>
            </a:pPr>
            <a:r>
              <a:rPr lang="en-US" sz="1100">
                <a:latin typeface="+mj-lt"/>
              </a:rPr>
              <a:t>Summarizes long threads: </a:t>
            </a:r>
            <a:r>
              <a:rPr lang="en-US" sz="1100"/>
              <a:t>Asks Copilot to condense lengthy conversations into key points, making it easy to understand main outcomes and next steps without reading every message.</a:t>
            </a:r>
          </a:p>
        </p:txBody>
      </p:sp>
      <p:sp>
        <p:nvSpPr>
          <p:cNvPr id="19" name="Rectangle 1">
            <a:extLst>
              <a:ext uri="{FF2B5EF4-FFF2-40B4-BE49-F238E27FC236}">
                <a16:creationId xmlns:a16="http://schemas.microsoft.com/office/drawing/2014/main" id="{0F58CDE3-F72C-8DF4-E619-F97DB4716776}"/>
              </a:ext>
            </a:extLst>
          </p:cNvPr>
          <p:cNvSpPr>
            <a:spLocks noChangeArrowheads="1"/>
          </p:cNvSpPr>
          <p:nvPr/>
        </p:nvSpPr>
        <p:spPr bwMode="auto">
          <a:xfrm>
            <a:off x="960118" y="2754734"/>
            <a:ext cx="6240781" cy="12388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a:spcAft>
                <a:spcPts val="300"/>
              </a:spcAft>
            </a:pPr>
            <a:r>
              <a:rPr lang="en-US" sz="1800">
                <a:solidFill>
                  <a:schemeClr val="accent3">
                    <a:lumMod val="50000"/>
                  </a:schemeClr>
                </a:solidFill>
                <a:latin typeface="Segoe Serif Display" pitchFamily="2" charset="0"/>
              </a:rPr>
              <a:t>Midday:</a:t>
            </a:r>
          </a:p>
          <a:p>
            <a:pPr marL="285750" indent="-200025">
              <a:spcAft>
                <a:spcPts val="600"/>
              </a:spcAft>
              <a:buFont typeface="Arial" panose="020B0604020202020204" pitchFamily="34" charset="0"/>
              <a:buChar char="•"/>
            </a:pPr>
            <a:r>
              <a:rPr lang="en-US" sz="1100">
                <a:latin typeface="+mj-lt"/>
              </a:rPr>
              <a:t>Searches for posts by leaders and peers: </a:t>
            </a:r>
            <a:r>
              <a:rPr lang="en-US" sz="1100"/>
              <a:t>Uses Copilot to surface recent communications from leadership and colleagues, ensuring alignment with company priorities and participating in relevant discussions.</a:t>
            </a:r>
          </a:p>
          <a:p>
            <a:pPr marL="285750" indent="-200025">
              <a:spcAft>
                <a:spcPts val="600"/>
              </a:spcAft>
              <a:buFont typeface="Arial" panose="020B0604020202020204" pitchFamily="34" charset="0"/>
              <a:buChar char="•"/>
            </a:pPr>
            <a:r>
              <a:rPr lang="en-US" sz="1100">
                <a:latin typeface="+mj-lt"/>
              </a:rPr>
              <a:t>Drafts posts with writing assistance: </a:t>
            </a:r>
            <a:r>
              <a:rPr lang="en-US" sz="1100"/>
              <a:t>Crafts clear, engaging posts about their experience or feedback, leveraging Copilot’s contextual writing support.</a:t>
            </a:r>
          </a:p>
        </p:txBody>
      </p:sp>
      <p:sp>
        <p:nvSpPr>
          <p:cNvPr id="23" name="Rectangle 1">
            <a:extLst>
              <a:ext uri="{FF2B5EF4-FFF2-40B4-BE49-F238E27FC236}">
                <a16:creationId xmlns:a16="http://schemas.microsoft.com/office/drawing/2014/main" id="{42947798-97A7-0430-F667-B0A1F8F9A2E3}"/>
              </a:ext>
            </a:extLst>
          </p:cNvPr>
          <p:cNvSpPr>
            <a:spLocks noChangeArrowheads="1"/>
          </p:cNvSpPr>
          <p:nvPr/>
        </p:nvSpPr>
        <p:spPr bwMode="auto">
          <a:xfrm>
            <a:off x="960118" y="4237077"/>
            <a:ext cx="6240781" cy="10695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a:spcAft>
                <a:spcPts val="300"/>
              </a:spcAft>
            </a:pPr>
            <a:r>
              <a:rPr lang="en-US" sz="1800">
                <a:solidFill>
                  <a:schemeClr val="accent3">
                    <a:lumMod val="50000"/>
                  </a:schemeClr>
                </a:solidFill>
                <a:latin typeface="Segoe Serif Display" pitchFamily="2" charset="0"/>
              </a:rPr>
              <a:t>Afternoon:</a:t>
            </a:r>
          </a:p>
          <a:p>
            <a:pPr marL="285750" indent="-200025">
              <a:spcAft>
                <a:spcPts val="600"/>
              </a:spcAft>
              <a:buFont typeface="Arial" panose="020B0604020202020204" pitchFamily="34" charset="0"/>
              <a:buChar char="•"/>
            </a:pPr>
            <a:r>
              <a:rPr lang="en-US" sz="1100">
                <a:latin typeface="+mj-lt"/>
              </a:rPr>
              <a:t>Discovers trending themes: </a:t>
            </a:r>
            <a:r>
              <a:rPr lang="en-US" sz="1100"/>
              <a:t>Identifies popular topics and joins discussions, contributing ideas and learning from others.</a:t>
            </a:r>
          </a:p>
          <a:p>
            <a:pPr marL="285750" indent="-200025">
              <a:spcAft>
                <a:spcPts val="600"/>
              </a:spcAft>
              <a:buFont typeface="Arial" panose="020B0604020202020204" pitchFamily="34" charset="0"/>
              <a:buChar char="•"/>
            </a:pPr>
            <a:r>
              <a:rPr lang="en-US" sz="1100">
                <a:latin typeface="+mj-lt"/>
              </a:rPr>
              <a:t>Reviews feedback and engagement: </a:t>
            </a:r>
            <a:r>
              <a:rPr lang="en-US" sz="1100"/>
              <a:t>Uses Copilot to summarize comments and reactions on recent posts, understanding sentiment and responding thoughtfully.</a:t>
            </a:r>
          </a:p>
        </p:txBody>
      </p:sp>
      <p:pic>
        <p:nvPicPr>
          <p:cNvPr id="3" name="Picture 2">
            <a:extLst>
              <a:ext uri="{FF2B5EF4-FFF2-40B4-BE49-F238E27FC236}">
                <a16:creationId xmlns:a16="http://schemas.microsoft.com/office/drawing/2014/main" id="{714BAB73-6BB9-5A2F-2810-1CDD386DCA36}"/>
              </a:ext>
            </a:extLst>
          </p:cNvPr>
          <p:cNvPicPr>
            <a:picLocks noChangeAspect="1"/>
          </p:cNvPicPr>
          <p:nvPr/>
        </p:nvPicPr>
        <p:blipFill>
          <a:blip r:embed="rId4">
            <a:extLst>
              <a:ext uri="{28A0092B-C50C-407E-A947-70E740481C1C}">
                <a14:useLocalDpi xmlns:a14="http://schemas.microsoft.com/office/drawing/2010/main" val="0"/>
              </a:ext>
            </a:extLst>
          </a:blip>
          <a:srcRect l="33680" t="47862" r="49157" b="18992"/>
          <a:stretch>
            <a:fillRect/>
          </a:stretch>
        </p:blipFill>
        <p:spPr>
          <a:xfrm>
            <a:off x="7431656" y="1348740"/>
            <a:ext cx="4760344" cy="5509260"/>
          </a:xfrm>
          <a:custGeom>
            <a:avLst/>
            <a:gdLst>
              <a:gd name="csX0" fmla="*/ 425086 w 4760344"/>
              <a:gd name="csY0" fmla="*/ 0 h 5509260"/>
              <a:gd name="csX1" fmla="*/ 4716257 w 4760344"/>
              <a:gd name="csY1" fmla="*/ 0 h 5509260"/>
              <a:gd name="csX2" fmla="*/ 4760344 w 4760344"/>
              <a:gd name="csY2" fmla="*/ 4445 h 5509260"/>
              <a:gd name="csX3" fmla="*/ 4760344 w 4760344"/>
              <a:gd name="csY3" fmla="*/ 5509260 h 5509260"/>
              <a:gd name="csX4" fmla="*/ 0 w 4760344"/>
              <a:gd name="csY4" fmla="*/ 5509260 h 5509260"/>
              <a:gd name="csX5" fmla="*/ 0 w 4760344"/>
              <a:gd name="csY5" fmla="*/ 425086 h 5509260"/>
              <a:gd name="csX6" fmla="*/ 425086 w 4760344"/>
              <a:gd name="csY6" fmla="*/ 0 h 550926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760344" h="5509260">
                <a:moveTo>
                  <a:pt x="425086" y="0"/>
                </a:moveTo>
                <a:lnTo>
                  <a:pt x="4716257" y="0"/>
                </a:lnTo>
                <a:lnTo>
                  <a:pt x="4760344" y="4445"/>
                </a:lnTo>
                <a:lnTo>
                  <a:pt x="4760344" y="5509260"/>
                </a:lnTo>
                <a:lnTo>
                  <a:pt x="0" y="5509260"/>
                </a:lnTo>
                <a:lnTo>
                  <a:pt x="0" y="425086"/>
                </a:lnTo>
                <a:cubicBezTo>
                  <a:pt x="0" y="190317"/>
                  <a:pt x="190317" y="0"/>
                  <a:pt x="425086" y="0"/>
                </a:cubicBezTo>
                <a:close/>
              </a:path>
            </a:pathLst>
          </a:custGeom>
        </p:spPr>
      </p:pic>
      <p:sp>
        <p:nvSpPr>
          <p:cNvPr id="5" name="TextBox 4">
            <a:extLst>
              <a:ext uri="{FF2B5EF4-FFF2-40B4-BE49-F238E27FC236}">
                <a16:creationId xmlns:a16="http://schemas.microsoft.com/office/drawing/2014/main" id="{60466CCC-6243-969A-F4ED-9B8F1F1BA29D}"/>
              </a:ext>
            </a:extLst>
          </p:cNvPr>
          <p:cNvSpPr txBox="1">
            <a:spLocks/>
          </p:cNvSpPr>
          <p:nvPr/>
        </p:nvSpPr>
        <p:spPr>
          <a:xfrm>
            <a:off x="7620676" y="1528127"/>
            <a:ext cx="4571324" cy="514794"/>
          </a:xfrm>
          <a:custGeom>
            <a:avLst/>
            <a:gdLst>
              <a:gd name="csX0" fmla="*/ 0 w 4571324"/>
              <a:gd name="csY0" fmla="*/ 257396 h 514794"/>
              <a:gd name="csX1" fmla="*/ 0 w 4571324"/>
              <a:gd name="csY1" fmla="*/ 257397 h 514794"/>
              <a:gd name="csX2" fmla="*/ 0 w 4571324"/>
              <a:gd name="csY2" fmla="*/ 257397 h 514794"/>
              <a:gd name="csX3" fmla="*/ 257397 w 4571324"/>
              <a:gd name="csY3" fmla="*/ 0 h 514794"/>
              <a:gd name="csX4" fmla="*/ 4571324 w 4571324"/>
              <a:gd name="csY4" fmla="*/ 0 h 514794"/>
              <a:gd name="csX5" fmla="*/ 4571324 w 4571324"/>
              <a:gd name="csY5" fmla="*/ 514794 h 514794"/>
              <a:gd name="csX6" fmla="*/ 257397 w 4571324"/>
              <a:gd name="csY6" fmla="*/ 514793 h 514794"/>
              <a:gd name="csX7" fmla="*/ 20228 w 4571324"/>
              <a:gd name="csY7" fmla="*/ 357586 h 514794"/>
              <a:gd name="csX8" fmla="*/ 0 w 4571324"/>
              <a:gd name="csY8" fmla="*/ 257397 h 514794"/>
              <a:gd name="csX9" fmla="*/ 20228 w 4571324"/>
              <a:gd name="csY9" fmla="*/ 157207 h 514794"/>
              <a:gd name="csX10" fmla="*/ 257397 w 4571324"/>
              <a:gd name="csY10" fmla="*/ 0 h 51479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4571324" h="514794">
                <a:moveTo>
                  <a:pt x="0" y="257396"/>
                </a:moveTo>
                <a:lnTo>
                  <a:pt x="0" y="257397"/>
                </a:lnTo>
                <a:lnTo>
                  <a:pt x="0" y="257397"/>
                </a:lnTo>
                <a:close/>
                <a:moveTo>
                  <a:pt x="257397" y="0"/>
                </a:moveTo>
                <a:lnTo>
                  <a:pt x="4571324" y="0"/>
                </a:lnTo>
                <a:lnTo>
                  <a:pt x="4571324" y="514794"/>
                </a:lnTo>
                <a:lnTo>
                  <a:pt x="257397" y="514793"/>
                </a:lnTo>
                <a:cubicBezTo>
                  <a:pt x="150780" y="514793"/>
                  <a:pt x="59303" y="449970"/>
                  <a:pt x="20228" y="357586"/>
                </a:cubicBezTo>
                <a:lnTo>
                  <a:pt x="0" y="257397"/>
                </a:lnTo>
                <a:lnTo>
                  <a:pt x="20228" y="157207"/>
                </a:lnTo>
                <a:cubicBezTo>
                  <a:pt x="59303" y="64823"/>
                  <a:pt x="150780" y="0"/>
                  <a:pt x="257397" y="0"/>
                </a:cubicBezTo>
                <a:close/>
              </a:path>
            </a:pathLst>
          </a:custGeom>
          <a:solidFill>
            <a:schemeClr val="accent3"/>
          </a:solidFill>
          <a:ln>
            <a:solidFill>
              <a:schemeClr val="bg1"/>
            </a:solidFill>
          </a:ln>
          <a:effectLst>
            <a:outerShdw blurRad="25400" dist="38100" dir="2700000" algn="tl" rotWithShape="0">
              <a:prstClr val="black">
                <a:alpha val="10000"/>
              </a:prstClr>
            </a:outerShdw>
          </a:effectLst>
        </p:spPr>
        <p:txBody>
          <a:bodyPr vert="horz" wrap="square" lIns="182880" tIns="45720" rIns="91440" bIns="45720" rtlCol="0" anchor="ctr">
            <a:noAutofit/>
          </a:bodyPr>
          <a:lstStyle>
            <a:defPPr>
              <a:defRPr lang="en-US"/>
            </a:defPPr>
            <a:lvl1pPr algn="ctr" defTabSz="932472" fontAlgn="base">
              <a:spcBef>
                <a:spcPct val="0"/>
              </a:spcBef>
              <a:spcAft>
                <a:spcPct val="0"/>
              </a:spcAft>
              <a:defRPr sz="2400">
                <a:solidFill>
                  <a:schemeClr val="tx1"/>
                </a:solidFill>
                <a:latin typeface="Segoe Sans Display Semibold" pitchFamily="2" charset="0"/>
                <a:cs typeface="Segoe Sans Display Semibold" pitchFamily="2" charset="0"/>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l"/>
            <a:r>
              <a:rPr lang="en-US">
                <a:latin typeface="+mj-lt"/>
              </a:rPr>
              <a:t>Prompt Examples</a:t>
            </a:r>
          </a:p>
        </p:txBody>
      </p:sp>
      <p:sp>
        <p:nvSpPr>
          <p:cNvPr id="8" name="Rectangle: Rounded Corners 7">
            <a:extLst>
              <a:ext uri="{FF2B5EF4-FFF2-40B4-BE49-F238E27FC236}">
                <a16:creationId xmlns:a16="http://schemas.microsoft.com/office/drawing/2014/main" id="{4C97B12F-7BF5-4967-C9A6-DA0670A1B959}"/>
              </a:ext>
            </a:extLst>
          </p:cNvPr>
          <p:cNvSpPr>
            <a:spLocks/>
          </p:cNvSpPr>
          <p:nvPr/>
        </p:nvSpPr>
        <p:spPr bwMode="auto">
          <a:xfrm>
            <a:off x="7620676" y="2228530"/>
            <a:ext cx="4264936" cy="1287549"/>
          </a:xfrm>
          <a:prstGeom prst="roundRect">
            <a:avLst>
              <a:gd name="adj" fmla="val 12502"/>
            </a:avLst>
          </a:prstGeom>
          <a:solidFill>
            <a:schemeClr val="bg1"/>
          </a:solidFill>
          <a:ln>
            <a:noFill/>
          </a:ln>
          <a:effectLst>
            <a:outerShdw blurRad="101600" algn="ctr" rotWithShape="0">
              <a:schemeClr val="bg1">
                <a:lumMod val="50000"/>
                <a:alpha val="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lIns="91440" tIns="45720" rIns="91440" bIns="45720" rtlCol="0" anchor="ctr">
            <a:noAutofit/>
          </a:bodyPr>
          <a:lstStyle/>
          <a:p>
            <a:pPr marL="0" marR="0" lvl="0" indent="0" algn="l" defTabSz="932472" rtl="0" eaLnBrk="1" fontAlgn="base" latinLnBrk="0" hangingPunct="1">
              <a:lnSpc>
                <a:spcPct val="100000"/>
              </a:lnSpc>
              <a:spcBef>
                <a:spcPts val="0"/>
              </a:spcBef>
              <a:spcAft>
                <a:spcPts val="300"/>
              </a:spcAft>
              <a:buClrTx/>
              <a:buSzTx/>
              <a:buFontTx/>
              <a:buNone/>
              <a:tabLst/>
              <a:defRPr/>
            </a:pPr>
            <a:r>
              <a:rPr kumimoji="0" lang="en-US" sz="1200" b="0" i="0" u="none" strike="noStrike" kern="1200" cap="none" spc="0" normalizeH="0" baseline="0" noProof="0">
                <a:ln>
                  <a:noFill/>
                </a:ln>
                <a:solidFill>
                  <a:srgbClr val="1A1A1A"/>
                </a:solidFill>
                <a:effectLst/>
                <a:uLnTx/>
                <a:uFillTx/>
                <a:latin typeface="Segoe Sans Display" panose="020F0502020204030204"/>
                <a:ea typeface="+mn-ea"/>
                <a:cs typeface="Segoe UI" pitchFamily="34" charset="0"/>
              </a:rPr>
              <a:t>Summarize new posts and conversations from all my communities since yesterday. Highlight any trending topics or urgent issues I should know about.</a:t>
            </a:r>
          </a:p>
        </p:txBody>
      </p:sp>
      <p:sp>
        <p:nvSpPr>
          <p:cNvPr id="16" name="Rectangle: Rounded Corners 15">
            <a:extLst>
              <a:ext uri="{FF2B5EF4-FFF2-40B4-BE49-F238E27FC236}">
                <a16:creationId xmlns:a16="http://schemas.microsoft.com/office/drawing/2014/main" id="{E43FF0F7-DF18-0865-9530-6B5578DB4EA6}"/>
              </a:ext>
            </a:extLst>
          </p:cNvPr>
          <p:cNvSpPr>
            <a:spLocks/>
          </p:cNvSpPr>
          <p:nvPr/>
        </p:nvSpPr>
        <p:spPr bwMode="auto">
          <a:xfrm>
            <a:off x="7620676" y="3698958"/>
            <a:ext cx="4264936" cy="1287549"/>
          </a:xfrm>
          <a:prstGeom prst="roundRect">
            <a:avLst>
              <a:gd name="adj" fmla="val 9543"/>
            </a:avLst>
          </a:prstGeom>
          <a:solidFill>
            <a:schemeClr val="bg1"/>
          </a:solidFill>
          <a:ln>
            <a:noFill/>
          </a:ln>
          <a:effectLst>
            <a:outerShdw blurRad="101600" algn="ctr" rotWithShape="0">
              <a:schemeClr val="bg1">
                <a:lumMod val="50000"/>
                <a:alpha val="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lIns="91440" tIns="45720" rIns="91440" bIns="45720" rtlCol="0" anchor="ctr">
            <a:noAutofit/>
          </a:bodyPr>
          <a:lstStyle/>
          <a:p>
            <a:pPr marL="0" marR="0" lvl="0" indent="0" algn="l" defTabSz="932472" rtl="0" eaLnBrk="1" fontAlgn="base" latinLnBrk="0" hangingPunct="1">
              <a:lnSpc>
                <a:spcPct val="100000"/>
              </a:lnSpc>
              <a:spcBef>
                <a:spcPts val="600"/>
              </a:spcBef>
              <a:spcAft>
                <a:spcPts val="600"/>
              </a:spcAft>
              <a:buClrTx/>
              <a:buSzTx/>
              <a:buFontTx/>
              <a:buNone/>
              <a:tabLst/>
              <a:defRPr/>
            </a:pPr>
            <a:r>
              <a:rPr kumimoji="0" lang="en-US" sz="1200" b="0" i="0" u="none" strike="noStrike" kern="1200" cap="none" spc="0" normalizeH="0" baseline="0" noProof="0">
                <a:ln>
                  <a:noFill/>
                </a:ln>
                <a:solidFill>
                  <a:srgbClr val="1A1A1A"/>
                </a:solidFill>
                <a:effectLst/>
                <a:uLnTx/>
                <a:uFillTx/>
                <a:latin typeface="Segoe Sans Display" panose="020F0502020204030204"/>
                <a:ea typeface="+mn-ea"/>
                <a:cs typeface="Segoe UI" pitchFamily="34" charset="0"/>
              </a:rPr>
              <a:t>Show me engagement metrics for my recent posts. Which messages or threads need my follow-up today?</a:t>
            </a:r>
          </a:p>
        </p:txBody>
      </p:sp>
      <p:sp>
        <p:nvSpPr>
          <p:cNvPr id="20" name="Rectangle: Rounded Corners 19">
            <a:extLst>
              <a:ext uri="{FF2B5EF4-FFF2-40B4-BE49-F238E27FC236}">
                <a16:creationId xmlns:a16="http://schemas.microsoft.com/office/drawing/2014/main" id="{0C83980B-4F8F-5B79-AE09-3BCE92110B16}"/>
              </a:ext>
            </a:extLst>
          </p:cNvPr>
          <p:cNvSpPr>
            <a:spLocks/>
          </p:cNvSpPr>
          <p:nvPr/>
        </p:nvSpPr>
        <p:spPr bwMode="auto">
          <a:xfrm>
            <a:off x="7620676" y="5169387"/>
            <a:ext cx="4264936" cy="1287549"/>
          </a:xfrm>
          <a:prstGeom prst="roundRect">
            <a:avLst>
              <a:gd name="adj" fmla="val 12502"/>
            </a:avLst>
          </a:prstGeom>
          <a:solidFill>
            <a:schemeClr val="bg1"/>
          </a:solidFill>
          <a:ln>
            <a:noFill/>
          </a:ln>
          <a:effectLst>
            <a:outerShdw blurRad="101600" algn="ctr" rotWithShape="0">
              <a:schemeClr val="bg1">
                <a:lumMod val="50000"/>
                <a:alpha val="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lIns="91440" tIns="45720" rIns="91440" bIns="45720" rtlCol="0" anchor="ctr">
            <a:noAutofit/>
          </a:bodyPr>
          <a:lstStyle/>
          <a:p>
            <a:pPr marL="0" marR="0" lvl="0" indent="0" algn="l" defTabSz="932472" rtl="0" eaLnBrk="1" fontAlgn="base" latinLnBrk="0" hangingPunct="1">
              <a:lnSpc>
                <a:spcPct val="100000"/>
              </a:lnSpc>
              <a:spcBef>
                <a:spcPts val="600"/>
              </a:spcBef>
              <a:spcAft>
                <a:spcPts val="600"/>
              </a:spcAft>
              <a:buClrTx/>
              <a:buSzTx/>
              <a:buFontTx/>
              <a:buNone/>
              <a:tabLst/>
              <a:defRPr/>
            </a:pPr>
            <a:r>
              <a:rPr kumimoji="0" lang="en-US" sz="1200" b="0" i="0" u="none" strike="noStrike" kern="1200" cap="none" spc="0" normalizeH="0" baseline="0" noProof="0">
                <a:ln>
                  <a:noFill/>
                </a:ln>
                <a:solidFill>
                  <a:srgbClr val="1A1A1A"/>
                </a:solidFill>
                <a:effectLst/>
                <a:uLnTx/>
                <a:uFillTx/>
                <a:latin typeface="Segoe Sans Display" panose="020F0502020204030204"/>
                <a:ea typeface="+mn-ea"/>
                <a:cs typeface="Segoe UI" pitchFamily="34" charset="0"/>
              </a:rPr>
              <a:t>Draft an end of day announcement for my team that matches our company’s tone.</a:t>
            </a:r>
          </a:p>
        </p:txBody>
      </p:sp>
      <p:sp>
        <p:nvSpPr>
          <p:cNvPr id="22" name="Graphic 1048">
            <a:extLst>
              <a:ext uri="{FF2B5EF4-FFF2-40B4-BE49-F238E27FC236}">
                <a16:creationId xmlns:a16="http://schemas.microsoft.com/office/drawing/2014/main" id="{36043F34-B1BF-45B8-2E59-A46CA29F7C36}"/>
              </a:ext>
              <a:ext uri="{C183D7F6-B498-43B3-948B-1728B52AA6E4}">
                <adec:decorative xmlns:adec="http://schemas.microsoft.com/office/drawing/2017/decorative" val="1"/>
              </a:ext>
            </a:extLst>
          </p:cNvPr>
          <p:cNvSpPr>
            <a:spLocks/>
          </p:cNvSpPr>
          <p:nvPr/>
        </p:nvSpPr>
        <p:spPr>
          <a:xfrm>
            <a:off x="10286012" y="1626280"/>
            <a:ext cx="355000" cy="318490"/>
          </a:xfrm>
          <a:custGeom>
            <a:avLst/>
            <a:gdLst>
              <a:gd name="connsiteX0" fmla="*/ 71458 w 191141"/>
              <a:gd name="connsiteY0" fmla="*/ 0 h 171485"/>
              <a:gd name="connsiteX1" fmla="*/ 0 w 191141"/>
              <a:gd name="connsiteY1" fmla="*/ 71417 h 171485"/>
              <a:gd name="connsiteX2" fmla="*/ 6717 w 191141"/>
              <a:gd name="connsiteY2" fmla="*/ 101679 h 171485"/>
              <a:gd name="connsiteX3" fmla="*/ 230 w 191141"/>
              <a:gd name="connsiteY3" fmla="*/ 131607 h 171485"/>
              <a:gd name="connsiteX4" fmla="*/ 7739 w 191141"/>
              <a:gd name="connsiteY4" fmla="*/ 142725 h 171485"/>
              <a:gd name="connsiteX5" fmla="*/ 11213 w 191141"/>
              <a:gd name="connsiteY5" fmla="*/ 142751 h 171485"/>
              <a:gd name="connsiteX6" fmla="*/ 42036 w 191141"/>
              <a:gd name="connsiteY6" fmla="*/ 136560 h 171485"/>
              <a:gd name="connsiteX7" fmla="*/ 136525 w 191141"/>
              <a:gd name="connsiteY7" fmla="*/ 100804 h 171485"/>
              <a:gd name="connsiteX8" fmla="*/ 100769 w 191141"/>
              <a:gd name="connsiteY8" fmla="*/ 6315 h 171485"/>
              <a:gd name="connsiteX9" fmla="*/ 71458 w 191141"/>
              <a:gd name="connsiteY9" fmla="*/ 0 h 171485"/>
              <a:gd name="connsiteX10" fmla="*/ 71096 w 191141"/>
              <a:gd name="connsiteY10" fmla="*/ 152400 h 171485"/>
              <a:gd name="connsiteX11" fmla="*/ 119674 w 191141"/>
              <a:gd name="connsiteY11" fmla="*/ 171450 h 171485"/>
              <a:gd name="connsiteX12" fmla="*/ 149087 w 191141"/>
              <a:gd name="connsiteY12" fmla="*/ 165135 h 171485"/>
              <a:gd name="connsiteX13" fmla="*/ 176833 w 191141"/>
              <a:gd name="connsiteY13" fmla="*/ 171231 h 171485"/>
              <a:gd name="connsiteX14" fmla="*/ 190864 w 191141"/>
              <a:gd name="connsiteY14" fmla="*/ 162068 h 171485"/>
              <a:gd name="connsiteX15" fmla="*/ 190807 w 191141"/>
              <a:gd name="connsiteY15" fmla="*/ 156943 h 171485"/>
              <a:gd name="connsiteX16" fmla="*/ 184415 w 191141"/>
              <a:gd name="connsiteY16" fmla="*/ 130245 h 171485"/>
              <a:gd name="connsiteX17" fmla="*/ 149889 w 191141"/>
              <a:gd name="connsiteY17" fmla="*/ 35257 h 171485"/>
              <a:gd name="connsiteX18" fmla="*/ 143039 w 191141"/>
              <a:gd name="connsiteY18" fmla="*/ 32480 h 171485"/>
              <a:gd name="connsiteX19" fmla="*/ 150659 w 191141"/>
              <a:gd name="connsiteY19" fmla="*/ 51987 h 171485"/>
              <a:gd name="connsiteX20" fmla="*/ 176824 w 191141"/>
              <a:gd name="connsiteY20" fmla="*/ 100013 h 171485"/>
              <a:gd name="connsiteX21" fmla="*/ 170490 w 191141"/>
              <a:gd name="connsiteY21" fmla="*/ 126178 h 171485"/>
              <a:gd name="connsiteX22" fmla="*/ 169252 w 191141"/>
              <a:gd name="connsiteY22" fmla="*/ 128588 h 171485"/>
              <a:gd name="connsiteX23" fmla="*/ 169918 w 191141"/>
              <a:gd name="connsiteY23" fmla="*/ 131216 h 171485"/>
              <a:gd name="connsiteX24" fmla="*/ 176033 w 191141"/>
              <a:gd name="connsiteY24" fmla="*/ 156458 h 171485"/>
              <a:gd name="connsiteX25" fmla="*/ 149935 w 191141"/>
              <a:gd name="connsiteY25" fmla="*/ 150647 h 171485"/>
              <a:gd name="connsiteX26" fmla="*/ 147420 w 191141"/>
              <a:gd name="connsiteY26" fmla="*/ 150057 h 171485"/>
              <a:gd name="connsiteX27" fmla="*/ 145106 w 191141"/>
              <a:gd name="connsiteY27" fmla="*/ 151209 h 171485"/>
              <a:gd name="connsiteX28" fmla="*/ 119674 w 191141"/>
              <a:gd name="connsiteY28" fmla="*/ 157163 h 171485"/>
              <a:gd name="connsiteX29" fmla="*/ 91861 w 191141"/>
              <a:gd name="connsiteY29" fmla="*/ 149962 h 171485"/>
              <a:gd name="connsiteX30" fmla="*/ 71096 w 191141"/>
              <a:gd name="connsiteY30" fmla="*/ 152400 h 171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1141" h="171485">
                <a:moveTo>
                  <a:pt x="71458" y="0"/>
                </a:moveTo>
                <a:cubicBezTo>
                  <a:pt x="32004" y="-12"/>
                  <a:pt x="12" y="31963"/>
                  <a:pt x="0" y="71417"/>
                </a:cubicBezTo>
                <a:cubicBezTo>
                  <a:pt x="-3" y="81874"/>
                  <a:pt x="2290" y="92205"/>
                  <a:pt x="6717" y="101679"/>
                </a:cubicBezTo>
                <a:cubicBezTo>
                  <a:pt x="4319" y="111603"/>
                  <a:pt x="2157" y="121582"/>
                  <a:pt x="230" y="131607"/>
                </a:cubicBezTo>
                <a:cubicBezTo>
                  <a:pt x="-767" y="136750"/>
                  <a:pt x="2595" y="141729"/>
                  <a:pt x="7739" y="142725"/>
                </a:cubicBezTo>
                <a:cubicBezTo>
                  <a:pt x="8885" y="142948"/>
                  <a:pt x="10063" y="142957"/>
                  <a:pt x="11213" y="142751"/>
                </a:cubicBezTo>
                <a:cubicBezTo>
                  <a:pt x="17147" y="141703"/>
                  <a:pt x="30053" y="139322"/>
                  <a:pt x="42036" y="136560"/>
                </a:cubicBezTo>
                <a:cubicBezTo>
                  <a:pt x="78002" y="152778"/>
                  <a:pt x="120305" y="136770"/>
                  <a:pt x="136525" y="100804"/>
                </a:cubicBezTo>
                <a:cubicBezTo>
                  <a:pt x="152743" y="64838"/>
                  <a:pt x="136734" y="22534"/>
                  <a:pt x="100769" y="6315"/>
                </a:cubicBezTo>
                <a:cubicBezTo>
                  <a:pt x="91555" y="2160"/>
                  <a:pt x="81565" y="8"/>
                  <a:pt x="71458" y="0"/>
                </a:cubicBezTo>
                <a:close/>
                <a:moveTo>
                  <a:pt x="71096" y="152400"/>
                </a:moveTo>
                <a:cubicBezTo>
                  <a:pt x="84294" y="164670"/>
                  <a:pt x="101654" y="171478"/>
                  <a:pt x="119674" y="171450"/>
                </a:cubicBezTo>
                <a:cubicBezTo>
                  <a:pt x="130151" y="171450"/>
                  <a:pt x="140105" y="169193"/>
                  <a:pt x="149087" y="165135"/>
                </a:cubicBezTo>
                <a:cubicBezTo>
                  <a:pt x="159022" y="167459"/>
                  <a:pt x="169909" y="169783"/>
                  <a:pt x="176833" y="171231"/>
                </a:cubicBezTo>
                <a:cubicBezTo>
                  <a:pt x="183238" y="172575"/>
                  <a:pt x="189520" y="168473"/>
                  <a:pt x="190864" y="162068"/>
                </a:cubicBezTo>
                <a:cubicBezTo>
                  <a:pt x="191219" y="160376"/>
                  <a:pt x="191199" y="158627"/>
                  <a:pt x="190807" y="156943"/>
                </a:cubicBezTo>
                <a:cubicBezTo>
                  <a:pt x="189264" y="150247"/>
                  <a:pt x="186825" y="139846"/>
                  <a:pt x="184415" y="130245"/>
                </a:cubicBezTo>
                <a:cubicBezTo>
                  <a:pt x="201112" y="94480"/>
                  <a:pt x="185654" y="51953"/>
                  <a:pt x="149889" y="35257"/>
                </a:cubicBezTo>
                <a:cubicBezTo>
                  <a:pt x="147656" y="34214"/>
                  <a:pt x="145369" y="33287"/>
                  <a:pt x="143039" y="32480"/>
                </a:cubicBezTo>
                <a:cubicBezTo>
                  <a:pt x="146418" y="38623"/>
                  <a:pt x="148980" y="45181"/>
                  <a:pt x="150659" y="51987"/>
                </a:cubicBezTo>
                <a:cubicBezTo>
                  <a:pt x="166978" y="62506"/>
                  <a:pt x="176834" y="80597"/>
                  <a:pt x="176824" y="100013"/>
                </a:cubicBezTo>
                <a:cubicBezTo>
                  <a:pt x="176824" y="109461"/>
                  <a:pt x="174538" y="118348"/>
                  <a:pt x="170490" y="126178"/>
                </a:cubicBezTo>
                <a:lnTo>
                  <a:pt x="169252" y="128588"/>
                </a:lnTo>
                <a:lnTo>
                  <a:pt x="169918" y="131216"/>
                </a:lnTo>
                <a:cubicBezTo>
                  <a:pt x="172090" y="139741"/>
                  <a:pt x="174366" y="149314"/>
                  <a:pt x="176033" y="156458"/>
                </a:cubicBezTo>
                <a:cubicBezTo>
                  <a:pt x="168661" y="154905"/>
                  <a:pt x="158717" y="152743"/>
                  <a:pt x="149935" y="150647"/>
                </a:cubicBezTo>
                <a:lnTo>
                  <a:pt x="147420" y="150057"/>
                </a:lnTo>
                <a:lnTo>
                  <a:pt x="145106" y="151209"/>
                </a:lnTo>
                <a:cubicBezTo>
                  <a:pt x="137448" y="155019"/>
                  <a:pt x="128818" y="157163"/>
                  <a:pt x="119674" y="157163"/>
                </a:cubicBezTo>
                <a:cubicBezTo>
                  <a:pt x="109939" y="157181"/>
                  <a:pt x="100363" y="154701"/>
                  <a:pt x="91861" y="149962"/>
                </a:cubicBezTo>
                <a:cubicBezTo>
                  <a:pt x="85073" y="151667"/>
                  <a:pt x="78094" y="152487"/>
                  <a:pt x="71096" y="152400"/>
                </a:cubicBezTo>
                <a:close/>
              </a:path>
            </a:pathLst>
          </a:custGeom>
          <a:solidFill>
            <a:schemeClr val="tx1"/>
          </a:solidFill>
          <a:ln w="9525" cap="flat">
            <a:noFill/>
            <a:prstDash val="solid"/>
            <a:miter/>
          </a:ln>
        </p:spPr>
        <p:txBody>
          <a:bodyPr rtlCol="0" anchor="ctr"/>
          <a:lstStyle/>
          <a:p>
            <a:endParaRPr lang="en-US"/>
          </a:p>
        </p:txBody>
      </p:sp>
      <p:sp>
        <p:nvSpPr>
          <p:cNvPr id="28" name="Title 9">
            <a:extLst>
              <a:ext uri="{FF2B5EF4-FFF2-40B4-BE49-F238E27FC236}">
                <a16:creationId xmlns:a16="http://schemas.microsoft.com/office/drawing/2014/main" id="{3F76F156-FD68-DC2D-5460-DF7D7C529DA9}"/>
              </a:ext>
            </a:extLst>
          </p:cNvPr>
          <p:cNvSpPr txBox="1">
            <a:spLocks/>
          </p:cNvSpPr>
          <p:nvPr/>
        </p:nvSpPr>
        <p:spPr>
          <a:xfrm>
            <a:off x="1377950" y="366593"/>
            <a:ext cx="5516563" cy="67710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ctr" defTabSz="914400" rtl="0" eaLnBrk="1" latinLnBrk="0" hangingPunct="1">
              <a:lnSpc>
                <a:spcPct val="90000"/>
              </a:lnSpc>
              <a:spcBef>
                <a:spcPct val="0"/>
              </a:spcBef>
              <a:buNone/>
              <a:defRPr sz="4400" kern="1200" spc="-176">
                <a:solidFill>
                  <a:schemeClr val="tx1"/>
                </a:solidFill>
                <a:latin typeface="Segoe Sans Display"/>
                <a:ea typeface="Segoe Sans Display"/>
                <a:cs typeface="Segoe Sans Display"/>
              </a:defRPr>
            </a:lvl1pPr>
          </a:lstStyle>
          <a:p>
            <a:pPr algn="l" defTabSz="914367">
              <a:lnSpc>
                <a:spcPct val="100000"/>
              </a:lnSpc>
              <a:spcBef>
                <a:spcPts val="0"/>
              </a:spcBef>
              <a:defRPr/>
            </a:pPr>
            <a:r>
              <a:rPr lang="en-US" sz="2400" spc="0" dirty="0">
                <a:latin typeface="+mj-lt"/>
                <a:ea typeface="+mn-ea"/>
                <a:cs typeface="+mn-cs"/>
              </a:rPr>
              <a:t>DAY IN THE LIFE – </a:t>
            </a:r>
            <a:r>
              <a:rPr lang="en-US" sz="1800" spc="0" dirty="0">
                <a:solidFill>
                  <a:schemeClr val="accent3">
                    <a:lumMod val="50000"/>
                  </a:schemeClr>
                </a:solidFill>
                <a:latin typeface="+mj-lt"/>
                <a:ea typeface="+mn-ea"/>
                <a:cs typeface="+mn-cs"/>
              </a:rPr>
              <a:t>Using Copilot in Viva Engage</a:t>
            </a:r>
            <a:endParaRPr lang="en-US" sz="2400" spc="0" dirty="0">
              <a:solidFill>
                <a:schemeClr val="accent3">
                  <a:lumMod val="50000"/>
                </a:schemeClr>
              </a:solidFill>
              <a:latin typeface="+mj-lt"/>
              <a:ea typeface="+mn-ea"/>
              <a:cs typeface="+mn-cs"/>
            </a:endParaRPr>
          </a:p>
          <a:p>
            <a:pPr algn="l" defTabSz="914367">
              <a:lnSpc>
                <a:spcPct val="100000"/>
              </a:lnSpc>
              <a:spcBef>
                <a:spcPts val="0"/>
              </a:spcBef>
              <a:defRPr/>
            </a:pPr>
            <a:r>
              <a:rPr kumimoji="0" lang="en-US" sz="2000" b="0" i="0" u="none" strike="noStrike" kern="1200" cap="none" spc="0" normalizeH="0" baseline="0" noProof="0" dirty="0">
                <a:ln>
                  <a:noFill/>
                </a:ln>
                <a:solidFill>
                  <a:srgbClr val="1A1A1A"/>
                </a:solidFill>
                <a:effectLst/>
                <a:uLnTx/>
                <a:uFillTx/>
                <a:latin typeface="Segoe Sans Display" panose="020F0502020204030204"/>
                <a:ea typeface="+mn-ea"/>
                <a:cs typeface="Segoe Sans Display"/>
              </a:rPr>
              <a:t>David, Viva Engage user</a:t>
            </a:r>
            <a:endParaRPr lang="en-US" sz="2800" spc="0" dirty="0">
              <a:solidFill>
                <a:srgbClr val="1A1A1A"/>
              </a:solidFill>
              <a:latin typeface="+mj-lt"/>
            </a:endParaRPr>
          </a:p>
        </p:txBody>
      </p:sp>
    </p:spTree>
    <p:extLst>
      <p:ext uri="{BB962C8B-B14F-4D97-AF65-F5344CB8AC3E}">
        <p14:creationId xmlns:p14="http://schemas.microsoft.com/office/powerpoint/2010/main" val="2555118807"/>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0A502D-A3BC-173D-C5AE-F045AA6D9A0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AD32B09-A351-6DD8-44AC-7E5113261A1C}"/>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2" y="5704114"/>
            <a:ext cx="12191999" cy="1153886"/>
          </a:xfrm>
          <a:custGeom>
            <a:avLst/>
            <a:gdLst>
              <a:gd name="csX0" fmla="*/ 0 w 12191999"/>
              <a:gd name="csY0" fmla="*/ 0 h 1038826"/>
              <a:gd name="csX1" fmla="*/ 12191999 w 12191999"/>
              <a:gd name="csY1" fmla="*/ 0 h 1038826"/>
              <a:gd name="csX2" fmla="*/ 12191999 w 12191999"/>
              <a:gd name="csY2" fmla="*/ 1038826 h 1038826"/>
              <a:gd name="csX3" fmla="*/ 0 w 12191999"/>
              <a:gd name="csY3" fmla="*/ 1038826 h 1038826"/>
            </a:gdLst>
            <a:ahLst/>
            <a:cxnLst>
              <a:cxn ang="0">
                <a:pos x="csX0" y="csY0"/>
              </a:cxn>
              <a:cxn ang="0">
                <a:pos x="csX1" y="csY1"/>
              </a:cxn>
              <a:cxn ang="0">
                <a:pos x="csX2" y="csY2"/>
              </a:cxn>
              <a:cxn ang="0">
                <a:pos x="csX3" y="csY3"/>
              </a:cxn>
            </a:cxnLst>
            <a:rect l="l" t="t" r="r" b="b"/>
            <a:pathLst>
              <a:path w="12191999" h="1038826">
                <a:moveTo>
                  <a:pt x="0" y="0"/>
                </a:moveTo>
                <a:lnTo>
                  <a:pt x="12191999" y="0"/>
                </a:lnTo>
                <a:lnTo>
                  <a:pt x="12191999" y="1038826"/>
                </a:lnTo>
                <a:lnTo>
                  <a:pt x="0" y="1038826"/>
                </a:lnTo>
                <a:close/>
              </a:path>
            </a:pathLst>
          </a:custGeom>
        </p:spPr>
      </p:pic>
      <p:sp>
        <p:nvSpPr>
          <p:cNvPr id="20" name="Title 19">
            <a:extLst>
              <a:ext uri="{FF2B5EF4-FFF2-40B4-BE49-F238E27FC236}">
                <a16:creationId xmlns:a16="http://schemas.microsoft.com/office/drawing/2014/main" id="{CD668D9A-7B6A-625F-0529-9E7BE0BB9335}"/>
              </a:ext>
            </a:extLst>
          </p:cNvPr>
          <p:cNvSpPr>
            <a:spLocks noGrp="1"/>
          </p:cNvSpPr>
          <p:nvPr>
            <p:ph type="title"/>
          </p:nvPr>
        </p:nvSpPr>
        <p:spPr>
          <a:xfrm>
            <a:off x="274319" y="354612"/>
            <a:ext cx="11643043" cy="492443"/>
          </a:xfrm>
        </p:spPr>
        <p:txBody>
          <a:bodyPr vert="horz">
            <a:normAutofit/>
          </a:bodyPr>
          <a:lstStyle/>
          <a:p>
            <a:r>
              <a:rPr lang="en-US" noProof="0"/>
              <a:t>Engage content in Copilot chat responses</a:t>
            </a:r>
          </a:p>
        </p:txBody>
      </p:sp>
      <p:sp>
        <p:nvSpPr>
          <p:cNvPr id="32" name="Rectangle: Rounded Corners 31">
            <a:extLst>
              <a:ext uri="{FF2B5EF4-FFF2-40B4-BE49-F238E27FC236}">
                <a16:creationId xmlns:a16="http://schemas.microsoft.com/office/drawing/2014/main" id="{28639EEC-A70E-8CAA-49D7-4C1D473EAE6C}"/>
              </a:ext>
              <a:ext uri="{C183D7F6-B498-43B3-948B-1728B52AA6E4}">
                <adec:decorative xmlns:adec="http://schemas.microsoft.com/office/drawing/2017/decorative" val="1"/>
              </a:ext>
            </a:extLst>
          </p:cNvPr>
          <p:cNvSpPr/>
          <p:nvPr/>
        </p:nvSpPr>
        <p:spPr bwMode="auto">
          <a:xfrm>
            <a:off x="274318" y="1833510"/>
            <a:ext cx="4754880" cy="4089313"/>
          </a:xfrm>
          <a:prstGeom prst="roundRect">
            <a:avLst>
              <a:gd name="adj" fmla="val 3836"/>
            </a:avLst>
          </a:prstGeom>
          <a:solidFill>
            <a:schemeClr val="bg2"/>
          </a:solidFill>
          <a:ln>
            <a:noFill/>
          </a:ln>
          <a:effectLst/>
        </p:spPr>
        <p:txBody>
          <a:bodyPr vert="horz" wrap="square" lIns="137160" tIns="91440" rIns="137160" bIns="45720" rtlCol="0" anchor="t">
            <a:noAutofit/>
          </a:bodyPr>
          <a:lstStyle/>
          <a:p>
            <a:pPr marL="0" marR="0" lvl="0" indent="0" algn="l" defTabSz="914367" rtl="0" eaLnBrk="1" fontAlgn="auto" latinLnBrk="0" hangingPunct="1">
              <a:lnSpc>
                <a:spcPct val="100000"/>
              </a:lnSpc>
              <a:spcBef>
                <a:spcPts val="0"/>
              </a:spcBef>
              <a:spcAft>
                <a:spcPts val="600"/>
              </a:spcAft>
              <a:buClrTx/>
              <a:buSzTx/>
              <a:buFontTx/>
              <a:buNone/>
              <a:tabLst/>
              <a:defRPr/>
            </a:pPr>
            <a:r>
              <a:rPr kumimoji="0" lang="en-US" sz="1800" i="0" u="none" strike="noStrike" kern="1200" cap="none" spc="0" normalizeH="0" baseline="0" noProof="0">
                <a:ln w="3175">
                  <a:noFill/>
                </a:ln>
                <a:solidFill>
                  <a:schemeClr val="accent3">
                    <a:lumMod val="50000"/>
                  </a:schemeClr>
                </a:solidFill>
                <a:effectLst/>
                <a:uLnTx/>
                <a:uFillTx/>
                <a:latin typeface="Segoe Sans Display" panose="020F0302020204030204"/>
                <a:ea typeface="+mn-lt"/>
                <a:cs typeface="Segoe Sans Display" panose="020F0502020204030204"/>
              </a:rPr>
              <a:t>Copilot integration</a:t>
            </a:r>
          </a:p>
          <a:p>
            <a:pPr marL="0" marR="0" lvl="0" indent="0" algn="l" defTabSz="914367" rtl="0" eaLnBrk="1" fontAlgn="auto" latinLnBrk="0" hangingPunct="1">
              <a:lnSpc>
                <a:spcPct val="100000"/>
              </a:lnSpc>
              <a:spcBef>
                <a:spcPts val="0"/>
              </a:spcBef>
              <a:spcAft>
                <a:spcPts val="1800"/>
              </a:spcAft>
              <a:buClrTx/>
              <a:buSzTx/>
              <a:buFontTx/>
              <a:buNone/>
              <a:tabLst/>
              <a:defRPr/>
            </a:pPr>
            <a:r>
              <a:rPr kumimoji="0" lang="en-US" sz="1600" b="0" i="0" u="none" strike="noStrike" kern="1200" cap="none" spc="0" normalizeH="0" baseline="0" noProof="0">
                <a:ln w="3175">
                  <a:noFill/>
                </a:ln>
                <a:solidFill>
                  <a:srgbClr val="1A1A1A"/>
                </a:solidFill>
                <a:effectLst/>
                <a:uLnTx/>
                <a:uFillTx/>
                <a:latin typeface="Segoe Sans Display" panose="020F0502020204030204"/>
                <a:ea typeface="+mn-lt"/>
                <a:cs typeface="Segoe Sans Display" panose="020F0502020204030204"/>
              </a:rPr>
              <a:t>Public and private Engage content is available for Copilot responses, making knowledge easy to access in chat.</a:t>
            </a:r>
          </a:p>
          <a:p>
            <a:pPr marL="0" marR="0" lvl="0" indent="0" algn="l" defTabSz="914367" rtl="0" eaLnBrk="1" fontAlgn="auto" latinLnBrk="0" hangingPunct="1">
              <a:lnSpc>
                <a:spcPct val="100000"/>
              </a:lnSpc>
              <a:spcBef>
                <a:spcPts val="0"/>
              </a:spcBef>
              <a:spcAft>
                <a:spcPts val="600"/>
              </a:spcAft>
              <a:buClrTx/>
              <a:buSzTx/>
              <a:buFontTx/>
              <a:buNone/>
              <a:tabLst/>
              <a:defRPr/>
            </a:pPr>
            <a:r>
              <a:rPr kumimoji="0" lang="en-US" sz="1800" i="0" u="none" strike="noStrike" kern="1200" cap="none" spc="0" normalizeH="0" baseline="0" noProof="0">
                <a:ln w="3175">
                  <a:noFill/>
                </a:ln>
                <a:solidFill>
                  <a:schemeClr val="accent3">
                    <a:lumMod val="50000"/>
                  </a:schemeClr>
                </a:solidFill>
                <a:effectLst/>
                <a:uLnTx/>
                <a:uFillTx/>
                <a:latin typeface="Segoe Sans Display" panose="020F0302020204030204"/>
                <a:ea typeface="+mn-lt"/>
                <a:cs typeface="Segoe Sans Display" panose="020F0502020204030204"/>
              </a:rPr>
              <a:t>Improved discoverability</a:t>
            </a:r>
          </a:p>
          <a:p>
            <a:pPr marL="0" marR="0" lvl="0" indent="0" algn="l" defTabSz="914367" rtl="0" eaLnBrk="1" fontAlgn="auto" latinLnBrk="0" hangingPunct="1">
              <a:lnSpc>
                <a:spcPct val="100000"/>
              </a:lnSpc>
              <a:spcBef>
                <a:spcPts val="0"/>
              </a:spcBef>
              <a:spcAft>
                <a:spcPts val="300"/>
              </a:spcAft>
              <a:buClrTx/>
              <a:buSzTx/>
              <a:buFontTx/>
              <a:buNone/>
              <a:tabLst/>
              <a:defRPr/>
            </a:pPr>
            <a:r>
              <a:rPr kumimoji="0" lang="en-US" sz="1600" b="0" i="0" u="none" strike="noStrike" kern="1200" cap="none" spc="0" normalizeH="0" baseline="0" noProof="0">
                <a:ln w="3175">
                  <a:noFill/>
                </a:ln>
                <a:solidFill>
                  <a:srgbClr val="1A1A1A"/>
                </a:solidFill>
                <a:effectLst/>
                <a:uLnTx/>
                <a:uFillTx/>
                <a:latin typeface="Segoe Sans Display" panose="020F0502020204030204"/>
                <a:ea typeface="+mn-lt"/>
                <a:cs typeface="Segoe Sans Display" panose="020F0502020204030204"/>
              </a:rPr>
              <a:t>Copilot surfaces relevant conversations from Engage—including answers, leadership posts and discussions within events—so key information is found when you need it.</a:t>
            </a:r>
          </a:p>
        </p:txBody>
      </p:sp>
      <p:sp>
        <p:nvSpPr>
          <p:cNvPr id="35" name="Shape 2">
            <a:extLst>
              <a:ext uri="{FF2B5EF4-FFF2-40B4-BE49-F238E27FC236}">
                <a16:creationId xmlns:a16="http://schemas.microsoft.com/office/drawing/2014/main" id="{3305B894-5D6F-4B7D-F4EE-620F0AA01533}"/>
              </a:ext>
            </a:extLst>
          </p:cNvPr>
          <p:cNvSpPr/>
          <p:nvPr/>
        </p:nvSpPr>
        <p:spPr>
          <a:xfrm>
            <a:off x="274318" y="6255068"/>
            <a:ext cx="5212082" cy="328295"/>
          </a:xfrm>
          <a:prstGeom prst="rect">
            <a:avLst/>
          </a:prstGeom>
          <a:noFill/>
          <a:ln w="6350">
            <a:noFill/>
          </a:ln>
          <a:effectLst/>
        </p:spPr>
        <p:txBody>
          <a:bodyPr vert="horz" wrap="square" lIns="0" tIns="0" rIns="0" b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32472" fontAlgn="base">
              <a:spcBef>
                <a:spcPct val="0"/>
              </a:spcBef>
              <a:spcAft>
                <a:spcPts val="400"/>
              </a:spcAft>
              <a:defRPr/>
            </a:pPr>
            <a:r>
              <a:rPr lang="en-US" sz="900" dirty="0">
                <a:latin typeface="Segoe Serif Display" pitchFamily="2" charset="0"/>
                <a:cs typeface="Segoe Sans Display Semibold" pitchFamily="2" charset="0"/>
              </a:rPr>
              <a:t>Copilot only grounds responses in Viva Engage content that the user has permission to access</a:t>
            </a:r>
          </a:p>
          <a:p>
            <a:pPr defTabSz="932472" fontAlgn="base">
              <a:spcBef>
                <a:spcPct val="0"/>
              </a:spcBef>
              <a:spcAft>
                <a:spcPts val="400"/>
              </a:spcAft>
              <a:defRPr/>
            </a:pPr>
            <a:r>
              <a:rPr lang="en-US" sz="900" dirty="0">
                <a:latin typeface="Segoe Serif Display" pitchFamily="2" charset="0"/>
                <a:cs typeface="Segoe Sans Display Semibold" pitchFamily="2" charset="0"/>
              </a:rPr>
              <a:t>Generally available. Requires Microsoft 365 Copilot license</a:t>
            </a:r>
          </a:p>
        </p:txBody>
      </p:sp>
      <p:sp>
        <p:nvSpPr>
          <p:cNvPr id="27" name="Freeform: Shape 26">
            <a:extLst>
              <a:ext uri="{FF2B5EF4-FFF2-40B4-BE49-F238E27FC236}">
                <a16:creationId xmlns:a16="http://schemas.microsoft.com/office/drawing/2014/main" id="{86657CCD-7987-3D14-9817-C0375FC60F4D}"/>
              </a:ext>
              <a:ext uri="{C183D7F6-B498-43B3-948B-1728B52AA6E4}">
                <adec:decorative xmlns:adec="http://schemas.microsoft.com/office/drawing/2017/decorative" val="1"/>
              </a:ext>
            </a:extLst>
          </p:cNvPr>
          <p:cNvSpPr>
            <a:spLocks/>
          </p:cNvSpPr>
          <p:nvPr/>
        </p:nvSpPr>
        <p:spPr bwMode="auto">
          <a:xfrm>
            <a:off x="5577840" y="1694751"/>
            <a:ext cx="6614159" cy="4620490"/>
          </a:xfrm>
          <a:custGeom>
            <a:avLst/>
            <a:gdLst>
              <a:gd name="csX0" fmla="*/ 170757 w 7064302"/>
              <a:gd name="csY0" fmla="*/ 0 h 4710512"/>
              <a:gd name="csX1" fmla="*/ 7064302 w 7064302"/>
              <a:gd name="csY1" fmla="*/ 0 h 4710512"/>
              <a:gd name="csX2" fmla="*/ 7064302 w 7064302"/>
              <a:gd name="csY2" fmla="*/ 4710512 h 4710512"/>
              <a:gd name="csX3" fmla="*/ 170757 w 7064302"/>
              <a:gd name="csY3" fmla="*/ 4710512 h 4710512"/>
              <a:gd name="csX4" fmla="*/ 0 w 7064302"/>
              <a:gd name="csY4" fmla="*/ 4539756 h 4710512"/>
              <a:gd name="csX5" fmla="*/ 0 w 7064302"/>
              <a:gd name="csY5" fmla="*/ 170756 h 4710512"/>
              <a:gd name="csX6" fmla="*/ 170757 w 7064302"/>
              <a:gd name="csY6" fmla="*/ 0 h 471051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7064302" h="4710512">
                <a:moveTo>
                  <a:pt x="170757" y="0"/>
                </a:moveTo>
                <a:lnTo>
                  <a:pt x="7064302" y="0"/>
                </a:lnTo>
                <a:lnTo>
                  <a:pt x="7064302" y="4710512"/>
                </a:lnTo>
                <a:lnTo>
                  <a:pt x="170757" y="4710512"/>
                </a:lnTo>
                <a:cubicBezTo>
                  <a:pt x="76450" y="4710512"/>
                  <a:pt x="0" y="4634062"/>
                  <a:pt x="0" y="4539756"/>
                </a:cubicBezTo>
                <a:lnTo>
                  <a:pt x="0" y="170756"/>
                </a:lnTo>
                <a:cubicBezTo>
                  <a:pt x="0" y="76450"/>
                  <a:pt x="76450" y="0"/>
                  <a:pt x="170757" y="0"/>
                </a:cubicBezTo>
                <a:close/>
              </a:path>
            </a:pathLst>
          </a:custGeom>
          <a:solidFill>
            <a:schemeClr val="tx1"/>
          </a:solidFill>
          <a:ln w="9525">
            <a:noFill/>
          </a:ln>
          <a:effectLst>
            <a:outerShdw blurRad="114300" algn="ctr"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Picture 5" descr="Screen capture of Microsoft Copilot chat showing the various responses with Viva Engage content">
            <a:extLst>
              <a:ext uri="{FF2B5EF4-FFF2-40B4-BE49-F238E27FC236}">
                <a16:creationId xmlns:a16="http://schemas.microsoft.com/office/drawing/2014/main" id="{11503928-3175-DD29-7230-4C3F2998637E}"/>
              </a:ext>
            </a:extLst>
          </p:cNvPr>
          <p:cNvPicPr>
            <a:picLocks noChangeAspect="1"/>
          </p:cNvPicPr>
          <p:nvPr/>
        </p:nvPicPr>
        <p:blipFill rotWithShape="1">
          <a:blip r:embed="rId4"/>
          <a:srcRect l="-15456" r="-15456"/>
          <a:stretch>
            <a:fillRect/>
          </a:stretch>
        </p:blipFill>
        <p:spPr>
          <a:xfrm>
            <a:off x="5706856" y="1806870"/>
            <a:ext cx="6485144" cy="4405994"/>
          </a:xfrm>
          <a:prstGeom prst="rect">
            <a:avLst/>
          </a:prstGeom>
          <a:solidFill>
            <a:srgbClr val="FAFAFA"/>
          </a:solidFill>
          <a:effectLst/>
        </p:spPr>
      </p:pic>
      <p:sp>
        <p:nvSpPr>
          <p:cNvPr id="37" name="Text Placeholder 2">
            <a:extLst>
              <a:ext uri="{FF2B5EF4-FFF2-40B4-BE49-F238E27FC236}">
                <a16:creationId xmlns:a16="http://schemas.microsoft.com/office/drawing/2014/main" id="{FED64ECE-6CCE-75B4-1BF7-60E4759F0641}"/>
              </a:ext>
            </a:extLst>
          </p:cNvPr>
          <p:cNvSpPr txBox="1">
            <a:spLocks/>
          </p:cNvSpPr>
          <p:nvPr/>
        </p:nvSpPr>
        <p:spPr>
          <a:xfrm>
            <a:off x="274319" y="1103061"/>
            <a:ext cx="11643043" cy="246221"/>
          </a:xfrm>
          <a:prstGeom prst="rect">
            <a:avLst/>
          </a:prstGeom>
        </p:spPr>
        <p:txBody>
          <a:bodyPr wrap="square" lIns="0" tIns="0" rIns="0" bIns="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1A1A1A"/>
                </a:solidFill>
                <a:effectLst/>
                <a:uLnTx/>
                <a:uFillTx/>
                <a:latin typeface="Segoe Sans Display" panose="020F0502020204030204"/>
                <a:ea typeface="+mn-ea"/>
                <a:cs typeface="+mn-cs"/>
              </a:rPr>
              <a:t>Unlock organizational knowledge for everyone</a:t>
            </a:r>
          </a:p>
        </p:txBody>
      </p:sp>
    </p:spTree>
    <p:extLst>
      <p:ext uri="{BB962C8B-B14F-4D97-AF65-F5344CB8AC3E}">
        <p14:creationId xmlns:p14="http://schemas.microsoft.com/office/powerpoint/2010/main" val="1398918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2CFA10-8430-A45F-DE69-4FB4632748BF}"/>
            </a:ext>
          </a:extLst>
        </p:cNvPr>
        <p:cNvGrpSpPr/>
        <p:nvPr/>
      </p:nvGrpSpPr>
      <p:grpSpPr>
        <a:xfrm>
          <a:off x="0" y="0"/>
          <a:ext cx="0" cy="0"/>
          <a:chOff x="0" y="0"/>
          <a:chExt cx="0" cy="0"/>
        </a:xfrm>
      </p:grpSpPr>
      <p:pic>
        <p:nvPicPr>
          <p:cNvPr id="32" name="Picture 31">
            <a:extLst>
              <a:ext uri="{FF2B5EF4-FFF2-40B4-BE49-F238E27FC236}">
                <a16:creationId xmlns:a16="http://schemas.microsoft.com/office/drawing/2014/main" id="{2E6D6DF5-7C86-A132-1F70-5769E76ADBEA}"/>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2" y="5704114"/>
            <a:ext cx="12191999" cy="1153886"/>
          </a:xfrm>
          <a:custGeom>
            <a:avLst/>
            <a:gdLst>
              <a:gd name="csX0" fmla="*/ 0 w 12191999"/>
              <a:gd name="csY0" fmla="*/ 0 h 1038826"/>
              <a:gd name="csX1" fmla="*/ 12191999 w 12191999"/>
              <a:gd name="csY1" fmla="*/ 0 h 1038826"/>
              <a:gd name="csX2" fmla="*/ 12191999 w 12191999"/>
              <a:gd name="csY2" fmla="*/ 1038826 h 1038826"/>
              <a:gd name="csX3" fmla="*/ 0 w 12191999"/>
              <a:gd name="csY3" fmla="*/ 1038826 h 1038826"/>
            </a:gdLst>
            <a:ahLst/>
            <a:cxnLst>
              <a:cxn ang="0">
                <a:pos x="csX0" y="csY0"/>
              </a:cxn>
              <a:cxn ang="0">
                <a:pos x="csX1" y="csY1"/>
              </a:cxn>
              <a:cxn ang="0">
                <a:pos x="csX2" y="csY2"/>
              </a:cxn>
              <a:cxn ang="0">
                <a:pos x="csX3" y="csY3"/>
              </a:cxn>
            </a:cxnLst>
            <a:rect l="l" t="t" r="r" b="b"/>
            <a:pathLst>
              <a:path w="12191999" h="1038826">
                <a:moveTo>
                  <a:pt x="0" y="0"/>
                </a:moveTo>
                <a:lnTo>
                  <a:pt x="12191999" y="0"/>
                </a:lnTo>
                <a:lnTo>
                  <a:pt x="12191999" y="1038826"/>
                </a:lnTo>
                <a:lnTo>
                  <a:pt x="0" y="1038826"/>
                </a:lnTo>
                <a:close/>
              </a:path>
            </a:pathLst>
          </a:custGeom>
        </p:spPr>
      </p:pic>
      <p:sp>
        <p:nvSpPr>
          <p:cNvPr id="5" name="Title 4">
            <a:extLst>
              <a:ext uri="{FF2B5EF4-FFF2-40B4-BE49-F238E27FC236}">
                <a16:creationId xmlns:a16="http://schemas.microsoft.com/office/drawing/2014/main" id="{80D52101-C89C-38E2-976C-7A1EE31A884B}"/>
              </a:ext>
            </a:extLst>
          </p:cNvPr>
          <p:cNvSpPr>
            <a:spLocks noGrp="1"/>
          </p:cNvSpPr>
          <p:nvPr>
            <p:ph type="title"/>
          </p:nvPr>
        </p:nvSpPr>
        <p:spPr>
          <a:xfrm>
            <a:off x="274319" y="354612"/>
            <a:ext cx="11643043" cy="492443"/>
          </a:xfrm>
        </p:spPr>
        <p:txBody>
          <a:bodyPr/>
          <a:lstStyle/>
          <a:p>
            <a:r>
              <a:rPr lang="en-US"/>
              <a:t>Keep Networks Productive using AI Theme Moderation</a:t>
            </a:r>
            <a:endParaRPr lang="en-IN"/>
          </a:p>
        </p:txBody>
      </p:sp>
      <p:sp>
        <p:nvSpPr>
          <p:cNvPr id="34" name="Rectangle: Rounded Corners 33">
            <a:extLst>
              <a:ext uri="{FF2B5EF4-FFF2-40B4-BE49-F238E27FC236}">
                <a16:creationId xmlns:a16="http://schemas.microsoft.com/office/drawing/2014/main" id="{235B5BA8-5BE8-ABEF-D337-30888E7CF838}"/>
              </a:ext>
              <a:ext uri="{C183D7F6-B498-43B3-948B-1728B52AA6E4}">
                <adec:decorative xmlns:adec="http://schemas.microsoft.com/office/drawing/2017/decorative" val="1"/>
              </a:ext>
            </a:extLst>
          </p:cNvPr>
          <p:cNvSpPr/>
          <p:nvPr/>
        </p:nvSpPr>
        <p:spPr bwMode="auto">
          <a:xfrm>
            <a:off x="274318" y="1833510"/>
            <a:ext cx="4376775" cy="4089313"/>
          </a:xfrm>
          <a:prstGeom prst="roundRect">
            <a:avLst>
              <a:gd name="adj" fmla="val 3836"/>
            </a:avLst>
          </a:prstGeom>
          <a:solidFill>
            <a:schemeClr val="bg2"/>
          </a:solidFill>
          <a:ln>
            <a:noFill/>
          </a:ln>
          <a:effectLst/>
        </p:spPr>
        <p:txBody>
          <a:bodyPr vert="horz" wrap="square" lIns="137160" tIns="91440" rIns="137160" bIns="91440" rtlCol="0" anchor="t">
            <a:noAutofit/>
          </a:bodyPr>
          <a:lstStyle/>
          <a:p>
            <a:pPr>
              <a:spcAft>
                <a:spcPts val="1200"/>
              </a:spcAft>
            </a:pPr>
            <a:r>
              <a:rPr lang="en-US" sz="1800">
                <a:ln w="3175">
                  <a:noFill/>
                </a:ln>
                <a:solidFill>
                  <a:schemeClr val="accent3">
                    <a:lumMod val="50000"/>
                  </a:schemeClr>
                </a:solidFill>
                <a:latin typeface="Segoe Sans Display" panose="020F0302020204030204"/>
                <a:ea typeface="+mn-lt"/>
                <a:cs typeface="Segoe Sans Display" panose="020F0502020204030204"/>
              </a:rPr>
              <a:t>AI-based Themes </a:t>
            </a:r>
            <a:r>
              <a:rPr lang="en-US" sz="1800">
                <a:ln w="3175">
                  <a:noFill/>
                </a:ln>
                <a:ea typeface="+mn-lt"/>
                <a:cs typeface="+mn-lt"/>
              </a:rPr>
              <a:t>to monitor, alert admins, and take action on discussions.</a:t>
            </a:r>
          </a:p>
          <a:p>
            <a:pPr>
              <a:spcAft>
                <a:spcPts val="1200"/>
              </a:spcAft>
            </a:pPr>
            <a:r>
              <a:rPr lang="en-US" sz="1800">
                <a:ln w="3175">
                  <a:noFill/>
                </a:ln>
                <a:solidFill>
                  <a:schemeClr val="accent3">
                    <a:lumMod val="50000"/>
                  </a:schemeClr>
                </a:solidFill>
                <a:latin typeface="Segoe Sans Display" panose="020F0302020204030204"/>
                <a:ea typeface="+mn-lt"/>
                <a:cs typeface="Segoe Sans Display" panose="020F0502020204030204"/>
              </a:rPr>
              <a:t>Surface</a:t>
            </a:r>
            <a:r>
              <a:rPr lang="en-US" sz="1800" b="1">
                <a:ln w="3175">
                  <a:noFill/>
                </a:ln>
                <a:ea typeface="+mn-lt"/>
                <a:cs typeface="+mn-lt"/>
              </a:rPr>
              <a:t> </a:t>
            </a:r>
            <a:r>
              <a:rPr lang="en-US" sz="1800">
                <a:ln w="3175">
                  <a:noFill/>
                </a:ln>
                <a:ea typeface="+mn-lt"/>
                <a:cs typeface="+mn-lt"/>
              </a:rPr>
              <a:t>key conversations to highlight and share them.</a:t>
            </a:r>
          </a:p>
          <a:p>
            <a:pPr>
              <a:spcAft>
                <a:spcPts val="1200"/>
              </a:spcAft>
            </a:pPr>
            <a:r>
              <a:rPr lang="en-US" sz="1800">
                <a:ln w="3175">
                  <a:noFill/>
                </a:ln>
                <a:solidFill>
                  <a:schemeClr val="accent3">
                    <a:lumMod val="50000"/>
                  </a:schemeClr>
                </a:solidFill>
                <a:latin typeface="Segoe Sans Display" panose="020F0302020204030204"/>
                <a:ea typeface="+mn-lt"/>
                <a:cs typeface="Segoe Sans Display" panose="020F0502020204030204"/>
              </a:rPr>
              <a:t>Enable open and appropriate communication </a:t>
            </a:r>
            <a:r>
              <a:rPr lang="en-US" sz="1800">
                <a:ln w="3175">
                  <a:noFill/>
                </a:ln>
                <a:ea typeface="+mn-lt"/>
                <a:cs typeface="+mn-lt"/>
              </a:rPr>
              <a:t>while ensuring business content takes center stage.</a:t>
            </a:r>
          </a:p>
          <a:p>
            <a:pPr>
              <a:spcAft>
                <a:spcPts val="1200"/>
              </a:spcAft>
            </a:pPr>
            <a:r>
              <a:rPr lang="en-US" sz="1800">
                <a:ln w="3175">
                  <a:noFill/>
                </a:ln>
                <a:solidFill>
                  <a:schemeClr val="accent3">
                    <a:lumMod val="50000"/>
                  </a:schemeClr>
                </a:solidFill>
                <a:latin typeface="Segoe Sans Display" panose="020F0302020204030204"/>
                <a:ea typeface="+mn-lt"/>
                <a:cs typeface="Segoe Sans Display" panose="020F0502020204030204"/>
              </a:rPr>
              <a:t>Take action </a:t>
            </a:r>
            <a:r>
              <a:rPr lang="en-US" sz="1800">
                <a:ln w="3175">
                  <a:noFill/>
                </a:ln>
                <a:ea typeface="+mn-lt"/>
                <a:cs typeface="+mn-lt"/>
              </a:rPr>
              <a:t>to track, alert, mute or block.</a:t>
            </a:r>
          </a:p>
        </p:txBody>
      </p:sp>
      <p:sp>
        <p:nvSpPr>
          <p:cNvPr id="38" name="Shape 2">
            <a:extLst>
              <a:ext uri="{FF2B5EF4-FFF2-40B4-BE49-F238E27FC236}">
                <a16:creationId xmlns:a16="http://schemas.microsoft.com/office/drawing/2014/main" id="{4F3642DC-158D-B8A0-2315-A4AF8DD3C84B}"/>
              </a:ext>
            </a:extLst>
          </p:cNvPr>
          <p:cNvSpPr/>
          <p:nvPr/>
        </p:nvSpPr>
        <p:spPr>
          <a:xfrm>
            <a:off x="274320" y="6255068"/>
            <a:ext cx="11643043" cy="328295"/>
          </a:xfrm>
          <a:prstGeom prst="rect">
            <a:avLst/>
          </a:prstGeom>
          <a:noFill/>
          <a:ln w="6350">
            <a:noFill/>
          </a:ln>
          <a:effectLst/>
        </p:spPr>
        <p:txBody>
          <a:bodyPr vert="horz" wrap="square" lIns="0" tIns="0" rIns="0" b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932472" fontAlgn="base">
              <a:spcBef>
                <a:spcPct val="0"/>
              </a:spcBef>
              <a:spcAft>
                <a:spcPts val="400"/>
              </a:spcAft>
              <a:defRPr/>
            </a:pPr>
            <a:r>
              <a:rPr lang="en-US" sz="900">
                <a:latin typeface="Segoe Serif Display" pitchFamily="2" charset="0"/>
                <a:cs typeface="Segoe Sans Display Semibold" pitchFamily="2" charset="0"/>
              </a:rPr>
              <a:t>Generally available. Requires Viva C&amp;C or Viva Suite license</a:t>
            </a:r>
          </a:p>
          <a:p>
            <a:pPr lvl="0" defTabSz="932472" fontAlgn="base">
              <a:spcBef>
                <a:spcPct val="0"/>
              </a:spcBef>
              <a:spcAft>
                <a:spcPts val="400"/>
              </a:spcAft>
              <a:defRPr/>
            </a:pPr>
            <a:r>
              <a:rPr lang="en-US" sz="900">
                <a:latin typeface="Segoe Serif Display" pitchFamily="2" charset="0"/>
                <a:cs typeface="Segoe Sans Display Semibold" pitchFamily="2" charset="0"/>
              </a:rPr>
              <a:t>Theme blocking coming soon</a:t>
            </a:r>
          </a:p>
        </p:txBody>
      </p:sp>
      <p:sp>
        <p:nvSpPr>
          <p:cNvPr id="3" name="Rectangle: Rounded Corners 28">
            <a:extLst>
              <a:ext uri="{FF2B5EF4-FFF2-40B4-BE49-F238E27FC236}">
                <a16:creationId xmlns:a16="http://schemas.microsoft.com/office/drawing/2014/main" id="{2350100E-A80F-9712-7C89-B77673524FE6}"/>
              </a:ext>
            </a:extLst>
          </p:cNvPr>
          <p:cNvSpPr>
            <a:spLocks/>
          </p:cNvSpPr>
          <p:nvPr/>
        </p:nvSpPr>
        <p:spPr bwMode="auto">
          <a:xfrm>
            <a:off x="5070515" y="1586181"/>
            <a:ext cx="5032360" cy="3979457"/>
          </a:xfrm>
          <a:prstGeom prst="roundRect">
            <a:avLst>
              <a:gd name="adj" fmla="val 3625"/>
            </a:avLst>
          </a:prstGeom>
          <a:solidFill>
            <a:schemeClr val="tx1"/>
          </a:solidFill>
          <a:ln w="9525">
            <a:noFill/>
          </a:ln>
          <a:effectLst>
            <a:outerShdw blurRad="114300" algn="ctr"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Screen capture of Viva Engage dashboard under Advanced Moderation showing detected conversations with associated themes or keywords like sales and training, new product launch, and employee wellness, along with options to review and take action.">
            <a:extLst>
              <a:ext uri="{FF2B5EF4-FFF2-40B4-BE49-F238E27FC236}">
                <a16:creationId xmlns:a16="http://schemas.microsoft.com/office/drawing/2014/main" id="{D75FCFFE-5158-62B2-D9DF-93904165D7A1}"/>
              </a:ext>
            </a:extLst>
          </p:cNvPr>
          <p:cNvPicPr>
            <a:picLocks noChangeAspect="1"/>
          </p:cNvPicPr>
          <p:nvPr/>
        </p:nvPicPr>
        <p:blipFill rotWithShape="1">
          <a:blip r:embed="rId4"/>
          <a:srcRect t="11" b="2450"/>
          <a:stretch>
            <a:fillRect/>
          </a:stretch>
        </p:blipFill>
        <p:spPr>
          <a:xfrm>
            <a:off x="5166928" y="1689705"/>
            <a:ext cx="4839534" cy="3779520"/>
          </a:xfrm>
          <a:prstGeom prst="roundRect">
            <a:avLst>
              <a:gd name="adj" fmla="val 2300"/>
            </a:avLst>
          </a:prstGeom>
          <a:solidFill>
            <a:srgbClr val="FAFAFA"/>
          </a:solidFill>
          <a:effectLst/>
        </p:spPr>
      </p:pic>
      <p:sp>
        <p:nvSpPr>
          <p:cNvPr id="8" name="Rectangle: Rounded Corners 39">
            <a:extLst>
              <a:ext uri="{FF2B5EF4-FFF2-40B4-BE49-F238E27FC236}">
                <a16:creationId xmlns:a16="http://schemas.microsoft.com/office/drawing/2014/main" id="{B5F5FD0D-2AC0-29D5-3AEE-65D05EB28FE5}"/>
              </a:ext>
            </a:extLst>
          </p:cNvPr>
          <p:cNvSpPr>
            <a:spLocks/>
          </p:cNvSpPr>
          <p:nvPr/>
        </p:nvSpPr>
        <p:spPr bwMode="auto">
          <a:xfrm>
            <a:off x="8588205" y="2956131"/>
            <a:ext cx="3147086" cy="3229894"/>
          </a:xfrm>
          <a:prstGeom prst="roundRect">
            <a:avLst>
              <a:gd name="adj" fmla="val 4897"/>
            </a:avLst>
          </a:prstGeom>
          <a:solidFill>
            <a:schemeClr val="tx1"/>
          </a:solidFill>
          <a:ln w="9525">
            <a:noFill/>
          </a:ln>
          <a:effectLst>
            <a:outerShdw blurRad="114300" algn="ctr"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Screen capture of ‘Add a new theme’ settings panel in Viva Engage, showing options for Theme and Keyword monitoring, a text field to add a theme name, toggles for Auto-mute and Alerts, and a dropdown to select alert recipients, with Save and Cancel buttons">
            <a:extLst>
              <a:ext uri="{FF2B5EF4-FFF2-40B4-BE49-F238E27FC236}">
                <a16:creationId xmlns:a16="http://schemas.microsoft.com/office/drawing/2014/main" id="{0F6CD521-40DA-31C5-BD03-0176BEFD1B85}"/>
              </a:ext>
            </a:extLst>
          </p:cNvPr>
          <p:cNvPicPr>
            <a:picLocks noChangeAspect="1"/>
          </p:cNvPicPr>
          <p:nvPr/>
        </p:nvPicPr>
        <p:blipFill rotWithShape="1">
          <a:blip r:embed="rId5"/>
          <a:srcRect l="1075" t="1075" r="1075" b="1075"/>
          <a:stretch>
            <a:fillRect/>
          </a:stretch>
        </p:blipFill>
        <p:spPr>
          <a:xfrm>
            <a:off x="8684617" y="3059655"/>
            <a:ext cx="2954260" cy="3022846"/>
          </a:xfrm>
          <a:prstGeom prst="roundRect">
            <a:avLst>
              <a:gd name="adj" fmla="val 2300"/>
            </a:avLst>
          </a:prstGeom>
          <a:solidFill>
            <a:srgbClr val="FAFAFA"/>
          </a:solidFill>
          <a:effectLst/>
        </p:spPr>
      </p:pic>
    </p:spTree>
    <p:extLst>
      <p:ext uri="{BB962C8B-B14F-4D97-AF65-F5344CB8AC3E}">
        <p14:creationId xmlns:p14="http://schemas.microsoft.com/office/powerpoint/2010/main" val="1292371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34">
            <a:extLst>
              <a:ext uri="{FF2B5EF4-FFF2-40B4-BE49-F238E27FC236}">
                <a16:creationId xmlns:a16="http://schemas.microsoft.com/office/drawing/2014/main" id="{D81965CD-29BE-D22F-6F55-0E9AAB2B37B7}"/>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b="-2"/>
          <a:stretch>
            <a:fillRect/>
          </a:stretch>
        </p:blipFill>
        <p:spPr>
          <a:xfrm>
            <a:off x="0" y="1247312"/>
            <a:ext cx="5829302" cy="5610688"/>
          </a:xfrm>
          <a:prstGeom prst="round1Rect">
            <a:avLst>
              <a:gd name="adj" fmla="val 6096"/>
            </a:avLst>
          </a:prstGeom>
        </p:spPr>
      </p:pic>
      <p:sp>
        <p:nvSpPr>
          <p:cNvPr id="10" name="Title 9">
            <a:extLst>
              <a:ext uri="{FF2B5EF4-FFF2-40B4-BE49-F238E27FC236}">
                <a16:creationId xmlns:a16="http://schemas.microsoft.com/office/drawing/2014/main" id="{2724EB5B-7E05-3771-2E3E-96EDF268A1C2}"/>
              </a:ext>
            </a:extLst>
          </p:cNvPr>
          <p:cNvSpPr>
            <a:spLocks noGrp="1"/>
          </p:cNvSpPr>
          <p:nvPr>
            <p:ph type="title"/>
          </p:nvPr>
        </p:nvSpPr>
        <p:spPr>
          <a:xfrm>
            <a:off x="274319" y="354612"/>
            <a:ext cx="11643043" cy="492443"/>
          </a:xfrm>
        </p:spPr>
        <p:txBody>
          <a:bodyPr/>
          <a:lstStyle/>
          <a:p>
            <a:r>
              <a:rPr lang="en-IN"/>
              <a:t>Resources</a:t>
            </a:r>
          </a:p>
        </p:txBody>
      </p:sp>
      <p:pic>
        <p:nvPicPr>
          <p:cNvPr id="3" name="Picture 2">
            <a:extLst>
              <a:ext uri="{FF2B5EF4-FFF2-40B4-BE49-F238E27FC236}">
                <a16:creationId xmlns:a16="http://schemas.microsoft.com/office/drawing/2014/main" id="{85B99AEA-EE7A-6E2A-8671-57B3C3EFC6B4}"/>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a:fillRect/>
          </a:stretch>
        </p:blipFill>
        <p:spPr>
          <a:xfrm>
            <a:off x="5965724" y="0"/>
            <a:ext cx="6226276" cy="6858000"/>
          </a:xfrm>
          <a:custGeom>
            <a:avLst/>
            <a:gdLst>
              <a:gd name="csX0" fmla="*/ 0 w 6226276"/>
              <a:gd name="csY0" fmla="*/ 0 h 6858000"/>
              <a:gd name="csX1" fmla="*/ 6226276 w 6226276"/>
              <a:gd name="csY1" fmla="*/ 0 h 6858000"/>
              <a:gd name="csX2" fmla="*/ 6226276 w 6226276"/>
              <a:gd name="csY2" fmla="*/ 6858000 h 6858000"/>
              <a:gd name="csX3" fmla="*/ 0 w 6226276"/>
              <a:gd name="csY3" fmla="*/ 6858000 h 6858000"/>
            </a:gdLst>
            <a:ahLst/>
            <a:cxnLst>
              <a:cxn ang="0">
                <a:pos x="csX0" y="csY0"/>
              </a:cxn>
              <a:cxn ang="0">
                <a:pos x="csX1" y="csY1"/>
              </a:cxn>
              <a:cxn ang="0">
                <a:pos x="csX2" y="csY2"/>
              </a:cxn>
              <a:cxn ang="0">
                <a:pos x="csX3" y="csY3"/>
              </a:cxn>
            </a:cxnLst>
            <a:rect l="l" t="t" r="r" b="b"/>
            <a:pathLst>
              <a:path w="6226276" h="6858000">
                <a:moveTo>
                  <a:pt x="0" y="0"/>
                </a:moveTo>
                <a:lnTo>
                  <a:pt x="6226276" y="0"/>
                </a:lnTo>
                <a:lnTo>
                  <a:pt x="6226276" y="6858000"/>
                </a:lnTo>
                <a:lnTo>
                  <a:pt x="0" y="6858000"/>
                </a:lnTo>
                <a:close/>
              </a:path>
            </a:pathLst>
          </a:custGeom>
          <a:solidFill>
            <a:schemeClr val="bg1"/>
          </a:solidFill>
          <a:ln>
            <a:noFill/>
          </a:ln>
          <a:effectLst>
            <a:outerShdw blurRad="25400" dist="38100" dir="10920000" algn="tl" rotWithShape="0">
              <a:prstClr val="black">
                <a:alpha val="10000"/>
              </a:prstClr>
            </a:outerShdw>
          </a:effectLst>
        </p:spPr>
      </p:pic>
      <p:sp>
        <p:nvSpPr>
          <p:cNvPr id="28" name="Rectangle: Rounded Corners 27">
            <a:extLst>
              <a:ext uri="{FF2B5EF4-FFF2-40B4-BE49-F238E27FC236}">
                <a16:creationId xmlns:a16="http://schemas.microsoft.com/office/drawing/2014/main" id="{360B0F6B-9B97-EABB-06DE-3DB94CF86ECD}"/>
              </a:ext>
              <a:ext uri="{C183D7F6-B498-43B3-948B-1728B52AA6E4}">
                <adec:decorative xmlns:adec="http://schemas.microsoft.com/office/drawing/2017/decorative" val="1"/>
              </a:ext>
            </a:extLst>
          </p:cNvPr>
          <p:cNvSpPr/>
          <p:nvPr/>
        </p:nvSpPr>
        <p:spPr bwMode="auto">
          <a:xfrm>
            <a:off x="274318" y="1443107"/>
            <a:ext cx="5323842" cy="4805293"/>
          </a:xfrm>
          <a:prstGeom prst="roundRect">
            <a:avLst>
              <a:gd name="adj" fmla="val 4267"/>
            </a:avLst>
          </a:prstGeom>
          <a:solidFill>
            <a:schemeClr val="bg1"/>
          </a:solidFill>
          <a:ln>
            <a:noFill/>
          </a:ln>
          <a:effectLst>
            <a:outerShdw blurRad="25400" dist="38100" dir="2700000" algn="tl" rotWithShape="0">
              <a:prstClr val="black">
                <a:alpha val="10000"/>
              </a:prstClr>
            </a:outerShdw>
          </a:effectLst>
        </p:spPr>
        <p:txBody>
          <a:bodyPr vert="horz" wrap="square" lIns="137160" tIns="91440" rIns="91440" bIns="45720" rtlCol="0" anchor="t">
            <a:noAutofit/>
          </a:bodyPr>
          <a:lstStyle/>
          <a:p>
            <a:pPr defTabSz="932742">
              <a:spcAft>
                <a:spcPts val="1500"/>
              </a:spcAft>
            </a:pPr>
            <a:r>
              <a:rPr lang="en-US" sz="1800">
                <a:ln w="3175">
                  <a:noFill/>
                </a:ln>
                <a:cs typeface="Segoe UI Semibold"/>
              </a:rPr>
              <a:t>Read the latest in our Viva Engage </a:t>
            </a:r>
            <a:r>
              <a:rPr lang="en-US" sz="1800">
                <a:ln w="3175">
                  <a:noFill/>
                </a:ln>
                <a:solidFill>
                  <a:schemeClr val="accent3">
                    <a:lumMod val="50000"/>
                  </a:schemeClr>
                </a:solidFill>
                <a:cs typeface="Segoe UI Semibold"/>
                <a:hlinkClick r:id="rId5">
                  <a:extLst>
                    <a:ext uri="{A12FA001-AC4F-418D-AE19-62706E023703}">
                      <ahyp:hlinkClr xmlns:ahyp="http://schemas.microsoft.com/office/drawing/2018/hyperlinkcolor" val="tx"/>
                    </a:ext>
                  </a:extLst>
                </a:hlinkClick>
              </a:rPr>
              <a:t>blog</a:t>
            </a:r>
            <a:endParaRPr lang="en-US" sz="1800">
              <a:ln w="3175">
                <a:noFill/>
              </a:ln>
              <a:solidFill>
                <a:schemeClr val="accent3">
                  <a:lumMod val="50000"/>
                </a:schemeClr>
              </a:solidFill>
              <a:cs typeface="Segoe UI Semibold"/>
            </a:endParaRPr>
          </a:p>
          <a:p>
            <a:pPr defTabSz="932742">
              <a:spcAft>
                <a:spcPts val="1500"/>
              </a:spcAft>
            </a:pPr>
            <a:r>
              <a:rPr lang="en-US" sz="1800">
                <a:ln w="3175">
                  <a:noFill/>
                </a:ln>
                <a:cs typeface="Segoe UI Semibold"/>
              </a:rPr>
              <a:t>Microsoft Guide: Transforming communications with Engage – </a:t>
            </a:r>
            <a:r>
              <a:rPr lang="en-US" sz="1800">
                <a:ln w="3175">
                  <a:noFill/>
                </a:ln>
                <a:solidFill>
                  <a:schemeClr val="accent3">
                    <a:lumMod val="50000"/>
                  </a:schemeClr>
                </a:solidFill>
                <a:cs typeface="Segoe UI Semibold"/>
                <a:hlinkClick r:id="rId6">
                  <a:extLst>
                    <a:ext uri="{A12FA001-AC4F-418D-AE19-62706E023703}">
                      <ahyp:hlinkClr xmlns:ahyp="http://schemas.microsoft.com/office/drawing/2018/hyperlinkcolor" val="tx"/>
                    </a:ext>
                  </a:extLst>
                </a:hlinkClick>
              </a:rPr>
              <a:t>aka.ms/</a:t>
            </a:r>
            <a:r>
              <a:rPr lang="en-US" sz="1800" err="1">
                <a:ln w="3175">
                  <a:noFill/>
                </a:ln>
                <a:solidFill>
                  <a:schemeClr val="accent3">
                    <a:lumMod val="50000"/>
                  </a:schemeClr>
                </a:solidFill>
                <a:cs typeface="Segoe UI Semibold"/>
                <a:hlinkClick r:id="rId6">
                  <a:extLst>
                    <a:ext uri="{A12FA001-AC4F-418D-AE19-62706E023703}">
                      <ahyp:hlinkClr xmlns:ahyp="http://schemas.microsoft.com/office/drawing/2018/hyperlinkcolor" val="tx"/>
                    </a:ext>
                  </a:extLst>
                </a:hlinkClick>
              </a:rPr>
              <a:t>VivaEngage</a:t>
            </a:r>
            <a:r>
              <a:rPr lang="en-US" sz="1800">
                <a:ln w="3175">
                  <a:noFill/>
                </a:ln>
                <a:solidFill>
                  <a:schemeClr val="accent3">
                    <a:lumMod val="50000"/>
                  </a:schemeClr>
                </a:solidFill>
                <a:cs typeface="Segoe UI Semibold"/>
                <a:hlinkClick r:id="rId6">
                  <a:extLst>
                    <a:ext uri="{A12FA001-AC4F-418D-AE19-62706E023703}">
                      <ahyp:hlinkClr xmlns:ahyp="http://schemas.microsoft.com/office/drawing/2018/hyperlinkcolor" val="tx"/>
                    </a:ext>
                  </a:extLst>
                </a:hlinkClick>
              </a:rPr>
              <a:t>/eBook</a:t>
            </a:r>
            <a:endParaRPr lang="en-US" sz="1800">
              <a:ln w="3175">
                <a:noFill/>
              </a:ln>
              <a:solidFill>
                <a:schemeClr val="accent3">
                  <a:lumMod val="50000"/>
                </a:schemeClr>
              </a:solidFill>
              <a:cs typeface="Segoe UI Semibold"/>
              <a:hlinkClick r:id="rId7">
                <a:extLst>
                  <a:ext uri="{A12FA001-AC4F-418D-AE19-62706E023703}">
                    <ahyp:hlinkClr xmlns:ahyp="http://schemas.microsoft.com/office/drawing/2018/hyperlinkcolor" val="tx"/>
                  </a:ext>
                </a:extLst>
              </a:hlinkClick>
            </a:endParaRPr>
          </a:p>
          <a:p>
            <a:pPr defTabSz="932742">
              <a:spcAft>
                <a:spcPts val="900"/>
              </a:spcAft>
            </a:pPr>
            <a:r>
              <a:rPr lang="en-US" sz="1800">
                <a:ln w="3175">
                  <a:noFill/>
                </a:ln>
                <a:cs typeface="Segoe UI Semibold"/>
              </a:rPr>
              <a:t>Need Copilot tips?</a:t>
            </a:r>
          </a:p>
          <a:p>
            <a:pPr marL="342900" lvl="1" indent="-227013" defTabSz="932742" fontAlgn="base">
              <a:spcAft>
                <a:spcPts val="1500"/>
              </a:spcAft>
              <a:buSzPct val="100000"/>
              <a:buFont typeface="Arial" panose="020B0604020202020204" pitchFamily="34" charset="0"/>
              <a:buChar char="•"/>
            </a:pPr>
            <a:r>
              <a:rPr lang="en-US" sz="1800">
                <a:ln w="3175">
                  <a:noFill/>
                </a:ln>
                <a:cs typeface="Segoe UI Semibold"/>
              </a:rPr>
              <a:t>Copilot Prompt Gallery – </a:t>
            </a:r>
            <a:r>
              <a:rPr lang="en-US" sz="1800">
                <a:ln w="3175">
                  <a:noFill/>
                </a:ln>
                <a:solidFill>
                  <a:schemeClr val="accent3">
                    <a:lumMod val="50000"/>
                  </a:schemeClr>
                </a:solidFill>
                <a:cs typeface="Segoe UI Semibold"/>
                <a:hlinkClick r:id="rId8">
                  <a:extLst>
                    <a:ext uri="{A12FA001-AC4F-418D-AE19-62706E023703}">
                      <ahyp:hlinkClr xmlns:ahyp="http://schemas.microsoft.com/office/drawing/2018/hyperlinkcolor" val="tx"/>
                    </a:ext>
                  </a:extLst>
                </a:hlinkClick>
              </a:rPr>
              <a:t>aka.ms/</a:t>
            </a:r>
            <a:r>
              <a:rPr lang="en-US" sz="1800" err="1">
                <a:ln w="3175">
                  <a:noFill/>
                </a:ln>
                <a:solidFill>
                  <a:schemeClr val="accent3">
                    <a:lumMod val="50000"/>
                  </a:schemeClr>
                </a:solidFill>
                <a:cs typeface="Segoe UI Semibold"/>
                <a:hlinkClick r:id="rId8">
                  <a:extLst>
                    <a:ext uri="{A12FA001-AC4F-418D-AE19-62706E023703}">
                      <ahyp:hlinkClr xmlns:ahyp="http://schemas.microsoft.com/office/drawing/2018/hyperlinkcolor" val="tx"/>
                    </a:ext>
                  </a:extLst>
                </a:hlinkClick>
              </a:rPr>
              <a:t>PromptGallery</a:t>
            </a:r>
            <a:r>
              <a:rPr lang="en-US" sz="1800">
                <a:ln w="3175">
                  <a:noFill/>
                </a:ln>
                <a:solidFill>
                  <a:schemeClr val="accent3">
                    <a:lumMod val="50000"/>
                  </a:schemeClr>
                </a:solidFill>
                <a:cs typeface="Segoe UI Semibold"/>
                <a:hlinkClick r:id="rId8">
                  <a:extLst>
                    <a:ext uri="{A12FA001-AC4F-418D-AE19-62706E023703}">
                      <ahyp:hlinkClr xmlns:ahyp="http://schemas.microsoft.com/office/drawing/2018/hyperlinkcolor" val="tx"/>
                    </a:ext>
                  </a:extLst>
                </a:hlinkClick>
              </a:rPr>
              <a:t> </a:t>
            </a:r>
            <a:r>
              <a:rPr lang="en-US" sz="1800">
                <a:ln w="3175">
                  <a:noFill/>
                </a:ln>
                <a:cs typeface="Segoe UI Semibold"/>
              </a:rPr>
              <a:t>​</a:t>
            </a:r>
          </a:p>
          <a:p>
            <a:pPr marL="342900" lvl="1" indent="-227013" defTabSz="932742" fontAlgn="base">
              <a:spcAft>
                <a:spcPts val="1500"/>
              </a:spcAft>
              <a:buSzPct val="100000"/>
              <a:buFont typeface="Arial" panose="020B0604020202020204" pitchFamily="34" charset="0"/>
              <a:buChar char="•"/>
            </a:pPr>
            <a:r>
              <a:rPr lang="en-US" sz="1800">
                <a:ln w="3175">
                  <a:noFill/>
                </a:ln>
                <a:cs typeface="Segoe UI Semibold"/>
              </a:rPr>
              <a:t>Copilot Scenario library Comms – </a:t>
            </a:r>
            <a:r>
              <a:rPr lang="en-US" sz="1800">
                <a:ln w="3175">
                  <a:noFill/>
                </a:ln>
                <a:solidFill>
                  <a:schemeClr val="accent3">
                    <a:lumMod val="50000"/>
                  </a:schemeClr>
                </a:solidFill>
                <a:cs typeface="Segoe UI Semibold"/>
                <a:hlinkClick r:id="rId9">
                  <a:extLst>
                    <a:ext uri="{A12FA001-AC4F-418D-AE19-62706E023703}">
                      <ahyp:hlinkClr xmlns:ahyp="http://schemas.microsoft.com/office/drawing/2018/hyperlinkcolor" val="tx"/>
                    </a:ext>
                  </a:extLst>
                </a:hlinkClick>
              </a:rPr>
              <a:t>aka.ms/copilot/</a:t>
            </a:r>
            <a:r>
              <a:rPr lang="en-US" sz="1800" err="1">
                <a:ln w="3175">
                  <a:noFill/>
                </a:ln>
                <a:solidFill>
                  <a:schemeClr val="accent3">
                    <a:lumMod val="50000"/>
                  </a:schemeClr>
                </a:solidFill>
                <a:cs typeface="Segoe UI Semibold"/>
                <a:hlinkClick r:id="rId9">
                  <a:extLst>
                    <a:ext uri="{A12FA001-AC4F-418D-AE19-62706E023703}">
                      <ahyp:hlinkClr xmlns:ahyp="http://schemas.microsoft.com/office/drawing/2018/hyperlinkcolor" val="tx"/>
                    </a:ext>
                  </a:extLst>
                </a:hlinkClick>
              </a:rPr>
              <a:t>scenariolibrary</a:t>
            </a:r>
            <a:endParaRPr lang="en-US" sz="1800">
              <a:ln w="3175">
                <a:noFill/>
              </a:ln>
              <a:solidFill>
                <a:schemeClr val="accent3">
                  <a:lumMod val="50000"/>
                </a:schemeClr>
              </a:solidFill>
              <a:cs typeface="Segoe UI Semibold"/>
              <a:hlinkClick r:id="rId7">
                <a:extLst>
                  <a:ext uri="{A12FA001-AC4F-418D-AE19-62706E023703}">
                    <ahyp:hlinkClr xmlns:ahyp="http://schemas.microsoft.com/office/drawing/2018/hyperlinkcolor" val="tx"/>
                  </a:ext>
                </a:extLst>
              </a:hlinkClick>
            </a:endParaRPr>
          </a:p>
          <a:p>
            <a:pPr defTabSz="932742">
              <a:spcAft>
                <a:spcPts val="1500"/>
              </a:spcAft>
            </a:pPr>
            <a:r>
              <a:rPr lang="en-US" sz="1800">
                <a:ln w="3175">
                  <a:noFill/>
                </a:ln>
                <a:cs typeface="Segoe UI Semibold"/>
              </a:rPr>
              <a:t>New to Engage? Check out our </a:t>
            </a:r>
            <a:r>
              <a:rPr lang="en-US" sz="1800">
                <a:ln w="3175">
                  <a:noFill/>
                </a:ln>
                <a:solidFill>
                  <a:schemeClr val="accent3">
                    <a:lumMod val="50000"/>
                  </a:schemeClr>
                </a:solidFill>
                <a:cs typeface="Segoe UI Semibold"/>
                <a:hlinkClick r:id="rId10">
                  <a:extLst>
                    <a:ext uri="{A12FA001-AC4F-418D-AE19-62706E023703}">
                      <ahyp:hlinkClr xmlns:ahyp="http://schemas.microsoft.com/office/drawing/2018/hyperlinkcolor" val="tx"/>
                    </a:ext>
                  </a:extLst>
                </a:hlinkClick>
              </a:rPr>
              <a:t>adoption site</a:t>
            </a:r>
            <a:r>
              <a:rPr lang="en-US" sz="1800">
                <a:ln w="3175">
                  <a:noFill/>
                </a:ln>
                <a:cs typeface="Segoe UI Semibold"/>
              </a:rPr>
              <a:t> and </a:t>
            </a:r>
            <a:r>
              <a:rPr lang="en-US" sz="1800">
                <a:ln w="3175">
                  <a:noFill/>
                </a:ln>
                <a:solidFill>
                  <a:schemeClr val="accent3">
                    <a:lumMod val="50000"/>
                  </a:schemeClr>
                </a:solidFill>
                <a:cs typeface="Segoe UI Semibold"/>
                <a:hlinkClick r:id="rId11">
                  <a:extLst>
                    <a:ext uri="{A12FA001-AC4F-418D-AE19-62706E023703}">
                      <ahyp:hlinkClr xmlns:ahyp="http://schemas.microsoft.com/office/drawing/2018/hyperlinkcolor" val="tx"/>
                    </a:ext>
                  </a:extLst>
                </a:hlinkClick>
              </a:rPr>
              <a:t>deep dive masterclasses</a:t>
            </a:r>
            <a:endParaRPr lang="en-US" sz="1800">
              <a:ln w="3175">
                <a:noFill/>
              </a:ln>
              <a:solidFill>
                <a:schemeClr val="accent3">
                  <a:lumMod val="50000"/>
                </a:schemeClr>
              </a:solidFill>
              <a:cs typeface="Segoe UI Semibold"/>
            </a:endParaRPr>
          </a:p>
          <a:p>
            <a:pPr defTabSz="932742">
              <a:spcAft>
                <a:spcPts val="1500"/>
              </a:spcAft>
            </a:pPr>
            <a:r>
              <a:rPr lang="en-US" sz="1800">
                <a:ln w="3175">
                  <a:noFill/>
                </a:ln>
                <a:cs typeface="Segoe UI Semibold"/>
              </a:rPr>
              <a:t>Want to talk to other Engage customers?</a:t>
            </a:r>
            <a:br>
              <a:rPr lang="en-US" sz="1800">
                <a:ln w="3175">
                  <a:noFill/>
                </a:ln>
                <a:cs typeface="Segoe UI Semibold"/>
              </a:rPr>
            </a:br>
            <a:r>
              <a:rPr lang="en-US" sz="1800">
                <a:ln w="3175">
                  <a:noFill/>
                </a:ln>
                <a:solidFill>
                  <a:schemeClr val="accent3">
                    <a:lumMod val="50000"/>
                  </a:schemeClr>
                </a:solidFill>
                <a:cs typeface="Segoe UI Semibold"/>
                <a:hlinkClick r:id="rId12">
                  <a:extLst>
                    <a:ext uri="{A12FA001-AC4F-418D-AE19-62706E023703}">
                      <ahyp:hlinkClr xmlns:ahyp="http://schemas.microsoft.com/office/drawing/2018/hyperlinkcolor" val="tx"/>
                    </a:ext>
                  </a:extLst>
                </a:hlinkClick>
              </a:rPr>
              <a:t>Join our Customer Community</a:t>
            </a:r>
            <a:endParaRPr lang="en-US" sz="1800">
              <a:ln w="3175">
                <a:noFill/>
              </a:ln>
              <a:solidFill>
                <a:schemeClr val="accent3">
                  <a:lumMod val="50000"/>
                </a:schemeClr>
              </a:solidFill>
              <a:cs typeface="Segoe UI Semibold"/>
            </a:endParaRPr>
          </a:p>
        </p:txBody>
      </p:sp>
    </p:spTree>
    <p:extLst>
      <p:ext uri="{BB962C8B-B14F-4D97-AF65-F5344CB8AC3E}">
        <p14:creationId xmlns:p14="http://schemas.microsoft.com/office/powerpoint/2010/main" val="1556598675"/>
      </p:ext>
    </p:extLst>
  </p:cSld>
  <p:clrMapOvr>
    <a:masterClrMapping/>
  </p:clrMapOvr>
</p:sld>
</file>

<file path=ppt/theme/theme1.xml><?xml version="1.0" encoding="utf-8"?>
<a:theme xmlns:a="http://schemas.openxmlformats.org/drawingml/2006/main" name="Microsoft Copilot">
  <a:themeElements>
    <a:clrScheme name="Microsoft Copilot">
      <a:dk1>
        <a:srgbClr val="1A1A1A"/>
      </a:dk1>
      <a:lt1>
        <a:sysClr val="window" lastClr="FFFFFF"/>
      </a:lt1>
      <a:dk2>
        <a:srgbClr val="242424"/>
      </a:dk2>
      <a:lt2>
        <a:srgbClr val="F6F9F0"/>
      </a:lt2>
      <a:accent1>
        <a:srgbClr val="F6F9F0"/>
      </a:accent1>
      <a:accent2>
        <a:srgbClr val="D8F5FC"/>
      </a:accent2>
      <a:accent3>
        <a:srgbClr val="B9ECFE"/>
      </a:accent3>
      <a:accent4>
        <a:srgbClr val="1A1A1A"/>
      </a:accent4>
      <a:accent5>
        <a:srgbClr val="3F3F3F"/>
      </a:accent5>
      <a:accent6>
        <a:srgbClr val="8C8C8C"/>
      </a:accent6>
      <a:hlink>
        <a:srgbClr val="1A1A1A"/>
      </a:hlink>
      <a:folHlink>
        <a:srgbClr val="767676"/>
      </a:folHlink>
    </a:clrScheme>
    <a:fontScheme name="Office">
      <a:majorFont>
        <a:latin typeface="Segoe Sans Display"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Segoe Sans Display"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a:solidFill>
            <a:schemeClr val="bg1">
              <a:lumMod val="75000"/>
            </a:schemeClr>
          </a:solidFill>
        </a:ln>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Ink">
      <a:srgbClr val="1A1A1A"/>
    </a:custClr>
    <a:custClr name="Subtitle grey">
      <a:srgbClr val="8C8C8C"/>
    </a:custClr>
    <a:custClr name="Body grey">
      <a:srgbClr val="3F3F3F"/>
    </a:custClr>
    <a:custClr name="Muted grey">
      <a:srgbClr val="767676"/>
    </a:custClr>
    <a:custClr name="Card mint">
      <a:srgbClr val="F6F9F0"/>
    </a:custClr>
    <a:custClr name="Card blue">
      <a:srgbClr val="EAF3FC"/>
    </a:custClr>
    <a:custClr name="Card blush">
      <a:srgbClr val="FDF4F4"/>
    </a:custClr>
    <a:custClr name="Card dark">
      <a:srgbClr val="1B1B1B"/>
    </a:custClr>
    <a:custClr name="Hairline">
      <a:srgbClr val="DCE0D2"/>
    </a:custClr>
    <a:custClr name="Error red">
      <a:srgbClr val="D13438"/>
    </a:custClr>
  </a:custClr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TaxCatchAll xmlns="d0de27d6-ed64-4365-b454-c85f97c82a09" xsi:nil="true"/>
    <Product_x0020_name xmlns="5e2db648-71e5-403d-bff8-dc10f4ef4f87">AI Copilot in Viva Engage</Product_x0020_name>
    <Dateoffeedback xmlns="5e2db648-71e5-403d-bff8-dc10f4ef4f87" xsi:nil="true"/>
    <PrimeAutofillMeta xmlns="d0de27d6-ed64-4365-b454-c85f97c82a09" xsi:nil="true"/>
    <GATiming xmlns="5e2db648-71e5-403d-bff8-dc10f4ef4f87" xsi:nil="true"/>
    <PM xmlns="5e2db648-71e5-403d-bff8-dc10f4ef4f87" xsi:nil="true"/>
    <PublicRMLink xmlns="5e2db648-71e5-403d-bff8-dc10f4ef4f87">
      <Url xsi:nil="true"/>
      <Description xsi:nil="true"/>
    </PublicRMLink>
    <John_x0020_Reviewed xmlns="5e2db648-71e5-403d-bff8-dc10f4ef4f87">false</John_x0020_Reviewed>
    <Status xmlns="5e2db648-71e5-403d-bff8-dc10f4ef4f87" xsi:nil="true"/>
    <Marketing_x0020_Moment xmlns="5e2db648-71e5-403d-bff8-dc10f4ef4f87">Ignite</Marketing_x0020_Moment>
    <Feedback_x0020_summary xmlns="5e2db648-71e5-403d-bff8-dc10f4ef4f87">Not found</Feedback_x0020_summary>
    <Materialtype xmlns="5e2db648-71e5-403d-bff8-dc10f4ef4f87" xsi:nil="true"/>
    <FolderDescription xmlns="5e2db648-71e5-403d-bff8-dc10f4ef4f87" xsi:nil="true"/>
    <LinktoDeck xmlns="5e2db648-71e5-403d-bff8-dc10f4ef4f87">
      <Url xsi:nil="true"/>
      <Description xsi:nil="true"/>
    </LinktoDeck>
    <product_x0020_name0 xmlns="5e2db648-71e5-403d-bff8-dc10f4ef4f87">AI Copilot in Viva Engage</product_x0020_name0>
    <Speclink xmlns="5e2db648-71e5-403d-bff8-dc10f4ef4f87">
      <Url xsi:nil="true"/>
      <Description xsi:nil="true"/>
    </Speclink>
    <PrimeClassificationStatusDetails xmlns="d0de27d6-ed64-4365-b454-c85f97c82a09" xsi:nil="true"/>
    <PrimeLastClassified xmlns="d0de27d6-ed64-4365-b454-c85f97c82a09" xsi:nil="true"/>
    <OriginalModifiedBy0 xmlns="5e2db648-71e5-403d-bff8-dc10f4ef4f87">
      <UserInfo>
        <DisplayName/>
        <AccountId xsi:nil="true"/>
        <AccountType/>
      </UserInfo>
    </OriginalModifiedBy0>
    <Figmalink xmlns="5e2db648-71e5-403d-bff8-dc10f4ef4f87">
      <Url xsi:nil="true"/>
      <Description xsi:nil="true"/>
    </Figmalink>
    <Customer xmlns="5e2db648-71e5-403d-bff8-dc10f4ef4f87">Not found</Customer>
    <Customername xmlns="5e2db648-71e5-403d-bff8-dc10f4ef4f87" xsi:nil="true"/>
    <FileCategory xmlns="5e2db648-71e5-403d-bff8-dc10f4ef4f87" xsi:nil="true"/>
    <Location_x0028_state_x0029_ xmlns="5e2db648-71e5-403d-bff8-dc10f4ef4f87" xsi:nil="true"/>
    <styleThemeDescription xmlns="5e2db648-71e5-403d-bff8-dc10f4ef4f87">Clean presentation layout with blue-accented sections, large headings, icon-led feature blocks, and structured two-column content.</styleThemeDescription>
    <Headline xmlns="5e2db648-71e5-403d-bff8-dc10f4ef4f87" xsi:nil="true"/>
    <PrimeCorrectedByUser xmlns="d0de27d6-ed64-4365-b454-c85f97c82a09" xsi:nil="true"/>
    <OriginalModifiedBy xmlns="5e2db648-71e5-403d-bff8-dc10f4ef4f87" xsi:nil="true"/>
    <OriginalPath xmlns="5e2db648-71e5-403d-bff8-dc10f4ef4f87" xsi:nil="true"/>
    <OriginallyModifiedBy xmlns="5e2db648-71e5-403d-bff8-dc10f4ef4f87" xsi:nil="true"/>
    <Petereview xmlns="5e2db648-71e5-403d-bff8-dc10f4ef4f87">Not started</Petereview>
    <Header xmlns="5e2db648-71e5-403d-bff8-dc10f4ef4f87" xsi:nil="true"/>
    <PrimeClassificationStatus xmlns="d0de27d6-ed64-4365-b454-c85f97c82a09" xsi:nil="true"/>
    <Feedback_x0020_Date xmlns="5e2db648-71e5-403d-bff8-dc10f4ef4f87">2026-09-09T03:45:31+00:00</Feedback_x0020_Date>
    <summary_x0020_of_x0020_feedback xmlns="5e2db648-71e5-403d-bff8-dc10f4ef4f87">Not found</summary_x0020_of_x0020_feedback>
    <Description xmlns="5e2db648-71e5-403d-bff8-dc10f4ef4f87" xsi:nil="true"/>
    <Document_x0020_type xmlns="5e2db648-71e5-403d-bff8-dc10f4ef4f87">Screens</Document_x0020_type>
    <DeckRelease xmlns="5e2db648-71e5-403d-bff8-dc10f4ef4f87" xsi:nil="true"/>
    <FolderOwner xmlns="5e2db648-71e5-403d-bff8-dc10f4ef4f87" xsi:nil="true"/>
    <lcf76f155ced4ddcb4097134ff3c332f xmlns="5e2db648-71e5-403d-bff8-dc10f4ef4f87">
      <Terms xmlns="http://schemas.microsoft.com/office/infopath/2007/PartnerControls"/>
    </lcf76f155ced4ddcb4097134ff3c332f>
    <Comments xmlns="5e2db648-71e5-403d-bff8-dc10f4ef4f87" xsi:nil="true"/>
    <Reviewcomplete xmlns="5e2db648-71e5-403d-bff8-dc10f4ef4f87" xsi:nil="true"/>
    <Summary xmlns="5e2db648-71e5-403d-bff8-dc10f4ef4f87">Presentation about AI, Copilot, and Viva Engage features, adoption guidance, community agent capabilities, prompting tips, and resources.</Summary>
    <Product xmlns="5e2db648-71e5-403d-bff8-dc10f4ef4f87">Viva Engage</Product>
    <Availability xmlns="5e2db648-71e5-403d-bff8-dc10f4ef4f87"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8D4A6A03340E24FAC1AE68380428E74" ma:contentTypeVersion="82" ma:contentTypeDescription="Create a new document." ma:contentTypeScope="" ma:versionID="06272fa6d4acc577d7c185b79dac1298">
  <xsd:schema xmlns:xsd="http://www.w3.org/2001/XMLSchema" xmlns:xs="http://www.w3.org/2001/XMLSchema" xmlns:p="http://schemas.microsoft.com/office/2006/metadata/properties" xmlns:ns1="http://schemas.microsoft.com/sharepoint/v3" xmlns:ns2="5e2db648-71e5-403d-bff8-dc10f4ef4f87" xmlns:ns3="d0de27d6-ed64-4365-b454-c85f97c82a09" targetNamespace="http://schemas.microsoft.com/office/2006/metadata/properties" ma:root="true" ma:fieldsID="c760be21b9ff2356f58fe74b497c9883" ns1:_="" ns2:_="" ns3:_="">
    <xsd:import namespace="http://schemas.microsoft.com/sharepoint/v3"/>
    <xsd:import namespace="5e2db648-71e5-403d-bff8-dc10f4ef4f87"/>
    <xsd:import namespace="d0de27d6-ed64-4365-b454-c85f97c82a09"/>
    <xsd:element name="properties">
      <xsd:complexType>
        <xsd:sequence>
          <xsd:element name="documentManagement">
            <xsd:complexType>
              <xsd:all>
                <xsd:element ref="ns1:_ip_UnifiedCompliancePolicyProperties" minOccurs="0"/>
                <xsd:element ref="ns1:_ip_UnifiedCompliancePolicyUIAction" minOccurs="0"/>
                <xsd:element ref="ns2:MediaServiceMetadata" minOccurs="0"/>
                <xsd:element ref="ns2:MediaServiceFastMetadata" minOccurs="0"/>
                <xsd:element ref="ns2:MediaServiceSearchProperties" minOccurs="0"/>
                <xsd:element ref="ns2:MediaServiceDocTags"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2:FolderDescription" minOccurs="0"/>
                <xsd:element ref="ns2:FolderOwner" minOccurs="0"/>
                <xsd:element ref="ns2:MediaServiceObjectDetectorVersions" minOccurs="0"/>
                <xsd:element ref="ns2:MediaServiceSystemTags" minOccurs="0"/>
                <xsd:element ref="ns2:MediaServiceBillingMetadata" minOccurs="0"/>
                <xsd:element ref="ns2:Comments" minOccurs="0"/>
                <xsd:element ref="ns2:FileCategory" minOccurs="0"/>
                <xsd:element ref="ns2:OriginalModifiedBy" minOccurs="0"/>
                <xsd:element ref="ns2:OriginalModifiedBy0" minOccurs="0"/>
                <xsd:element ref="ns2:OriginalPath" minOccurs="0"/>
                <xsd:element ref="ns2:OriginallyModifiedBy" minOccurs="0"/>
                <xsd:element ref="ns2:Headline" minOccurs="0"/>
                <xsd:element ref="ns2:Description" minOccurs="0"/>
                <xsd:element ref="ns2:Header" minOccurs="0"/>
                <xsd:element ref="ns2:GATiming" minOccurs="0"/>
                <xsd:element ref="ns2:DeckRelease" minOccurs="0"/>
                <xsd:element ref="ns2:LinktoDeck" minOccurs="0"/>
                <xsd:element ref="ns2:PublicRMLink" minOccurs="0"/>
                <xsd:element ref="ns2:Figmalink" minOccurs="0"/>
                <xsd:element ref="ns2:Speclink" minOccurs="0"/>
                <xsd:element ref="ns2:PM" minOccurs="0"/>
                <xsd:element ref="ns2:Summary" minOccurs="0"/>
                <xsd:element ref="ns3:PrimeClassificationStatus" minOccurs="0"/>
                <xsd:element ref="ns3:PrimeClassificationStatusDetails" minOccurs="0"/>
                <xsd:element ref="ns3:PrimeLastClassified" minOccurs="0"/>
                <xsd:element ref="ns3:PrimeCorrectedByUser" minOccurs="0"/>
                <xsd:element ref="ns2:Marketing_x0020_Moment" minOccurs="0"/>
                <xsd:element ref="ns2:Document_x0020_type" minOccurs="0"/>
                <xsd:element ref="ns2:Petereview" minOccurs="0"/>
                <xsd:element ref="ns2:John_x0020_Reviewed" minOccurs="0"/>
                <xsd:element ref="ns2:Product" minOccurs="0"/>
                <xsd:element ref="ns2:Reviewcomplete" minOccurs="0"/>
                <xsd:element ref="ns2:Product_x0020_name" minOccurs="0"/>
                <xsd:element ref="ns2:Customer" minOccurs="0"/>
                <xsd:element ref="ns2:Feedback_x0020_summary" minOccurs="0"/>
                <xsd:element ref="ns2:Feedback_x0020_Date" minOccurs="0"/>
                <xsd:element ref="ns2:product_x0020_name0" minOccurs="0"/>
                <xsd:element ref="ns2:summary_x0020_of_x0020_feedback" minOccurs="0"/>
                <xsd:element ref="ns2:Dateoffeedback" minOccurs="0"/>
                <xsd:element ref="ns2:Customername" minOccurs="0"/>
                <xsd:element ref="ns2:Availability" minOccurs="0"/>
                <xsd:element ref="ns2:Materialtype" minOccurs="0"/>
                <xsd:element ref="ns2:Location_x0028_state_x0029_" minOccurs="0"/>
                <xsd:element ref="ns2:Status" minOccurs="0"/>
                <xsd:element ref="ns2:HasDigitalSignature" minOccurs="0"/>
                <xsd:element ref="ns2:DigitalSignatureProvider" minOccurs="0"/>
                <xsd:element ref="ns2:styleThemeDescription" minOccurs="0"/>
                <xsd:element ref="ns3:PrimeAutofillMe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8" nillable="true" ma:displayName="Unified Compliance Policy Properties" ma:hidden="true" ma:internalName="_ip_UnifiedCompliancePolicyProperties">
      <xsd:simpleType>
        <xsd:restriction base="dms:Note"/>
      </xsd:simpleType>
    </xsd:element>
    <xsd:element name="_ip_UnifiedCompliancePolicyUIAction" ma:index="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e2db648-71e5-403d-bff8-dc10f4ef4f87"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DocTags" ma:index="13" nillable="true" ma:displayName="MediaServiceDocTags" ma:hidden="true" ma:internalName="MediaServiceDocTags" ma:readOnly="true">
      <xsd:simpleType>
        <xsd:restriction base="dms:Note"/>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GenerationTime" ma:index="22" nillable="true" ma:displayName="MediaServiceGenerationTime" ma:hidden="true" ma:internalName="MediaServiceGenerationTime" ma:readOnly="true">
      <xsd:simpleType>
        <xsd:restriction base="dms:Text"/>
      </xsd:simpleType>
    </xsd:element>
    <xsd:element name="MediaServiceEventHashCode" ma:index="23" nillable="true" ma:displayName="MediaServiceEventHashCode" ma:hidden="true" ma:internalName="MediaServiceEventHashCode" ma:readOnly="true">
      <xsd:simpleType>
        <xsd:restriction base="dms:Text"/>
      </xsd:simpleType>
    </xsd:element>
    <xsd:element name="MediaServiceLocation" ma:index="24" nillable="true" ma:displayName="Location" ma:indexed="true" ma:internalName="MediaServiceLocation" ma:readOnly="true">
      <xsd:simpleType>
        <xsd:restriction base="dms:Text"/>
      </xsd:simpleType>
    </xsd:element>
    <xsd:element name="FolderDescription" ma:index="25" nillable="true" ma:displayName="Description " ma:format="Dropdown" ma:internalName="FolderDescription">
      <xsd:simpleType>
        <xsd:restriction base="dms:Note">
          <xsd:maxLength value="255"/>
        </xsd:restriction>
      </xsd:simpleType>
    </xsd:element>
    <xsd:element name="FolderOwner" ma:index="26" nillable="true" ma:displayName="Folder Owner" ma:format="Dropdown" ma:internalName="FolderOwner">
      <xsd:simpleType>
        <xsd:restriction base="dms:Text">
          <xsd:maxLength value="255"/>
        </xsd:restriction>
      </xsd:simpleType>
    </xsd:element>
    <xsd:element name="MediaServiceObjectDetectorVersions" ma:index="27" nillable="true" ma:displayName="MediaServiceObjectDetectorVersions" ma:hidden="true" ma:indexed="true" ma:internalName="MediaServiceObjectDetectorVersions" ma:readOnly="true">
      <xsd:simpleType>
        <xsd:restriction base="dms:Text"/>
      </xsd:simpleType>
    </xsd:element>
    <xsd:element name="MediaServiceSystemTags" ma:index="28" nillable="true" ma:displayName="MediaServiceSystemTags" ma:hidden="true" ma:internalName="MediaServiceSystemTags" ma:readOnly="true">
      <xsd:simpleType>
        <xsd:restriction base="dms:Note"/>
      </xsd:simpleType>
    </xsd:element>
    <xsd:element name="MediaServiceBillingMetadata" ma:index="29" nillable="true" ma:displayName="MediaServiceBillingMetadata" ma:hidden="true" ma:internalName="MediaServiceBillingMetadata" ma:readOnly="true">
      <xsd:simpleType>
        <xsd:restriction base="dms:Text"/>
      </xsd:simpleType>
    </xsd:element>
    <xsd:element name="Comments" ma:index="30" nillable="true" ma:displayName="Comments" ma:format="Dropdown" ma:internalName="Comments">
      <xsd:simpleType>
        <xsd:restriction base="dms:Note">
          <xsd:maxLength value="255"/>
        </xsd:restriction>
      </xsd:simpleType>
    </xsd:element>
    <xsd:element name="FileCategory" ma:index="31" nillable="true" ma:displayName="File Category" ma:format="Dropdown" ma:internalName="FileCategory">
      <xsd:simpleType>
        <xsd:restriction base="dms:Choice">
          <xsd:enumeration value="Document"/>
          <xsd:enumeration value="Spreadsheet"/>
          <xsd:enumeration value="Deck"/>
          <xsd:enumeration value="Video/Recording"/>
          <xsd:enumeration value="Image"/>
          <xsd:enumeration value="Zip"/>
          <xsd:enumeration value="PDF"/>
        </xsd:restriction>
      </xsd:simpleType>
    </xsd:element>
    <xsd:element name="OriginalModifiedBy" ma:index="32" nillable="true" ma:displayName="Original Modified Date" ma:format="DateOnly" ma:internalName="OriginalModifiedBy">
      <xsd:simpleType>
        <xsd:restriction base="dms:DateTime"/>
      </xsd:simpleType>
    </xsd:element>
    <xsd:element name="OriginalModifiedBy0" ma:index="33" nillable="true" ma:displayName="Original Modified By" ma:format="Dropdown" ma:list="UserInfo" ma:SharePointGroup="0" ma:internalName="OriginalModifiedBy0">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OriginalPath" ma:index="34" nillable="true" ma:displayName="Original Path" ma:format="Dropdown" ma:internalName="OriginalPath">
      <xsd:simpleType>
        <xsd:restriction base="dms:Text">
          <xsd:maxLength value="255"/>
        </xsd:restriction>
      </xsd:simpleType>
    </xsd:element>
    <xsd:element name="OriginallyModifiedBy" ma:index="35" nillable="true" ma:displayName="Originally Modified By" ma:format="Dropdown" ma:internalName="OriginallyModifiedBy">
      <xsd:simpleType>
        <xsd:restriction base="dms:Text">
          <xsd:maxLength value="255"/>
        </xsd:restriction>
      </xsd:simpleType>
    </xsd:element>
    <xsd:element name="Headline" ma:index="36" nillable="true" ma:displayName="Headline" ma:format="Dropdown" ma:internalName="Headline">
      <xsd:simpleType>
        <xsd:restriction base="dms:Text">
          <xsd:maxLength value="255"/>
        </xsd:restriction>
      </xsd:simpleType>
    </xsd:element>
    <xsd:element name="Description" ma:index="37" nillable="true" ma:displayName="Description" ma:format="Dropdown" ma:internalName="Description">
      <xsd:simpleType>
        <xsd:restriction base="dms:Note">
          <xsd:maxLength value="255"/>
        </xsd:restriction>
      </xsd:simpleType>
    </xsd:element>
    <xsd:element name="Header" ma:index="38" nillable="true" ma:displayName="Header" ma:format="Dropdown" ma:internalName="Header">
      <xsd:simpleType>
        <xsd:restriction base="dms:Text">
          <xsd:maxLength value="255"/>
        </xsd:restriction>
      </xsd:simpleType>
    </xsd:element>
    <xsd:element name="GATiming" ma:index="39" nillable="true" ma:displayName="Footer: GA Timing" ma:format="Dropdown" ma:internalName="GATiming">
      <xsd:simpleType>
        <xsd:restriction base="dms:Text">
          <xsd:maxLength value="255"/>
        </xsd:restriction>
      </xsd:simpleType>
    </xsd:element>
    <xsd:element name="DeckRelease" ma:index="40" nillable="true" ma:displayName="Deck Release" ma:format="Dropdown" ma:internalName="DeckRelease">
      <xsd:simpleType>
        <xsd:restriction base="dms:Text">
          <xsd:maxLength value="255"/>
        </xsd:restriction>
      </xsd:simpleType>
    </xsd:element>
    <xsd:element name="LinktoDeck" ma:index="41" nillable="true" ma:displayName="Link to Deck" ma:format="Hyperlink" ma:internalName="LinktoDeck">
      <xsd:complexType>
        <xsd:complexContent>
          <xsd:extension base="dms:URL">
            <xsd:sequence>
              <xsd:element name="Url" type="dms:ValidUrl" minOccurs="0" nillable="true"/>
              <xsd:element name="Description" type="xsd:string" nillable="true"/>
            </xsd:sequence>
          </xsd:extension>
        </xsd:complexContent>
      </xsd:complexType>
    </xsd:element>
    <xsd:element name="PublicRMLink" ma:index="42" nillable="true" ma:displayName="Public RM Link" ma:format="Hyperlink" ma:internalName="PublicRMLink">
      <xsd:complexType>
        <xsd:complexContent>
          <xsd:extension base="dms:URL">
            <xsd:sequence>
              <xsd:element name="Url" type="dms:ValidUrl" minOccurs="0" nillable="true"/>
              <xsd:element name="Description" type="xsd:string" nillable="true"/>
            </xsd:sequence>
          </xsd:extension>
        </xsd:complexContent>
      </xsd:complexType>
    </xsd:element>
    <xsd:element name="Figmalink" ma:index="43" nillable="true" ma:displayName="Figma link" ma:format="Hyperlink" ma:internalName="Figmalink">
      <xsd:complexType>
        <xsd:complexContent>
          <xsd:extension base="dms:URL">
            <xsd:sequence>
              <xsd:element name="Url" type="dms:ValidUrl" minOccurs="0" nillable="true"/>
              <xsd:element name="Description" type="xsd:string" nillable="true"/>
            </xsd:sequence>
          </xsd:extension>
        </xsd:complexContent>
      </xsd:complexType>
    </xsd:element>
    <xsd:element name="Speclink" ma:index="44" nillable="true" ma:displayName="Spec link" ma:format="Hyperlink" ma:internalName="Speclink">
      <xsd:complexType>
        <xsd:complexContent>
          <xsd:extension base="dms:URL">
            <xsd:sequence>
              <xsd:element name="Url" type="dms:ValidUrl" minOccurs="0" nillable="true"/>
              <xsd:element name="Description" type="xsd:string" nillable="true"/>
            </xsd:sequence>
          </xsd:extension>
        </xsd:complexContent>
      </xsd:complexType>
    </xsd:element>
    <xsd:element name="PM" ma:index="45" nillable="true" ma:displayName="PM" ma:format="Dropdown" ma:internalName="PM">
      <xsd:simpleType>
        <xsd:restriction base="dms:Text">
          <xsd:maxLength value="255"/>
        </xsd:restriction>
      </xsd:simpleType>
    </xsd:element>
    <xsd:element name="Summary" ma:index="46" nillable="true" ma:displayName="Summary" ma:internalName="Summary">
      <xsd:simpleType>
        <xsd:restriction base="dms:Text"/>
      </xsd:simpleType>
    </xsd:element>
    <xsd:element name="Marketing_x0020_Moment" ma:index="51" nillable="true" ma:displayName="Marketing Moment" ma:internalName="Marketing_x0020_Moment">
      <xsd:simpleType>
        <xsd:restriction base="dms:Text"/>
      </xsd:simpleType>
    </xsd:element>
    <xsd:element name="Document_x0020_type" ma:index="52" nillable="true" ma:displayName="Document type" ma:internalName="Document_x0020_type">
      <xsd:simpleType>
        <xsd:restriction base="dms:Text"/>
      </xsd:simpleType>
    </xsd:element>
    <xsd:element name="Petereview" ma:index="53" nillable="true" ma:displayName="Pete review" ma:default="Not started" ma:format="Dropdown" ma:internalName="Petereview">
      <xsd:simpleType>
        <xsd:restriction base="dms:Choice">
          <xsd:enumeration value="Approved"/>
          <xsd:enumeration value="Review complete, waiting for edits"/>
          <xsd:enumeration value="Not started"/>
        </xsd:restriction>
      </xsd:simpleType>
    </xsd:element>
    <xsd:element name="John_x0020_Reviewed" ma:index="54" nillable="true" ma:displayName="John Reviewed" ma:internalName="John_x0020_Reviewed">
      <xsd:simpleType>
        <xsd:restriction base="dms:Boolean"/>
      </xsd:simpleType>
    </xsd:element>
    <xsd:element name="Product" ma:index="55" nillable="true" ma:displayName="Product" ma:internalName="Product">
      <xsd:simpleType>
        <xsd:restriction base="dms:Text"/>
      </xsd:simpleType>
    </xsd:element>
    <xsd:element name="Reviewcomplete" ma:index="56" nillable="true" ma:displayName="Review complete" ma:format="Dropdown" ma:internalName="Reviewcomplete">
      <xsd:simpleType>
        <xsd:restriction base="dms:Choice">
          <xsd:enumeration value="Approved"/>
          <xsd:enumeration value="Approved, with comments"/>
          <xsd:enumeration value="Not reviewed"/>
        </xsd:restriction>
      </xsd:simpleType>
    </xsd:element>
    <xsd:element name="Product_x0020_name" ma:index="57" nillable="true" ma:displayName="Product name" ma:internalName="Product_x0020_name">
      <xsd:simpleType>
        <xsd:restriction base="dms:Text"/>
      </xsd:simpleType>
    </xsd:element>
    <xsd:element name="Customer" ma:index="58" nillable="true" ma:displayName="Customer" ma:internalName="Customer">
      <xsd:simpleType>
        <xsd:restriction base="dms:Text"/>
      </xsd:simpleType>
    </xsd:element>
    <xsd:element name="Feedback_x0020_summary" ma:index="59" nillable="true" ma:displayName="Feedback summary" ma:internalName="Feedback_x0020_summary">
      <xsd:simpleType>
        <xsd:restriction base="dms:Text"/>
      </xsd:simpleType>
    </xsd:element>
    <xsd:element name="Feedback_x0020_Date" ma:index="60" nillable="true" ma:displayName="Feedback Date" ma:internalName="Feedback_x0020_Date">
      <xsd:simpleType>
        <xsd:restriction base="dms:DateTime"/>
      </xsd:simpleType>
    </xsd:element>
    <xsd:element name="product_x0020_name0" ma:index="61" nillable="true" ma:displayName="product name" ma:internalName="product_x0020_name0">
      <xsd:simpleType>
        <xsd:restriction base="dms:Text"/>
      </xsd:simpleType>
    </xsd:element>
    <xsd:element name="summary_x0020_of_x0020_feedback" ma:index="62" nillable="true" ma:displayName="summary of feedback" ma:internalName="summary_x0020_of_x0020_feedback">
      <xsd:simpleType>
        <xsd:restriction base="dms:Text"/>
      </xsd:simpleType>
    </xsd:element>
    <xsd:element name="Dateoffeedback" ma:index="63" nillable="true" ma:displayName="Date of feedback" ma:format="DateOnly" ma:internalName="Dateoffeedback">
      <xsd:simpleType>
        <xsd:restriction base="dms:DateTime"/>
      </xsd:simpleType>
    </xsd:element>
    <xsd:element name="Customername" ma:index="64" nillable="true" ma:displayName="Customer name" ma:format="Dropdown" ma:internalName="Customername">
      <xsd:simpleType>
        <xsd:restriction base="dms:Text">
          <xsd:maxLength value="255"/>
        </xsd:restriction>
      </xsd:simpleType>
    </xsd:element>
    <xsd:element name="Availability" ma:index="65" nillable="true" ma:displayName="Availability" ma:format="Dropdown" ma:internalName="Availability">
      <xsd:simpleType>
        <xsd:restriction base="dms:Text">
          <xsd:maxLength value="255"/>
        </xsd:restriction>
      </xsd:simpleType>
    </xsd:element>
    <xsd:element name="Materialtype" ma:index="66" nillable="true" ma:displayName="Material type" ma:format="Dropdown" ma:internalName="Materialtype">
      <xsd:simpleType>
        <xsd:restriction base="dms:Text">
          <xsd:maxLength value="255"/>
        </xsd:restriction>
      </xsd:simpleType>
    </xsd:element>
    <xsd:element name="Location_x0028_state_x0029_" ma:index="67" nillable="true" ma:displayName="Location (state)" ma:format="Dropdown" ma:internalName="Location_x0028_state_x0029_">
      <xsd:simpleType>
        <xsd:restriction base="dms:Text">
          <xsd:maxLength value="255"/>
        </xsd:restriction>
      </xsd:simpleType>
    </xsd:element>
    <xsd:element name="Status" ma:index="68" nillable="true" ma:displayName="Status" ma:format="Dropdown" ma:internalName="Status">
      <xsd:simpleType>
        <xsd:restriction base="dms:Text">
          <xsd:maxLength value="255"/>
        </xsd:restriction>
      </xsd:simpleType>
    </xsd:element>
    <xsd:element name="HasDigitalSignature" ma:index="69" nillable="true" ma:displayName="Signed electronically" ma:internalName="HasDigitalSignature" ma:readOnly="true">
      <xsd:simpleType>
        <xsd:restriction base="dms:Boolean"/>
      </xsd:simpleType>
    </xsd:element>
    <xsd:element name="DigitalSignatureProvider" ma:index="70" nillable="true" ma:displayName="Signature provider" ma:internalName="DigitalSignatureProvider" ma:readOnly="true">
      <xsd:simpleType>
        <xsd:restriction base="dms:Text"/>
      </xsd:simpleType>
    </xsd:element>
    <xsd:element name="styleThemeDescription" ma:index="71" nillable="true" ma:displayName="Style and theme description" ma:description="Reusable style-guide summary focused on color palette, layout framework, and slide formatting patterns." ma:internalName="styleThemeDescrip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0de27d6-ed64-4365-b454-c85f97c82a0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f342c642-5180-45c4-9a57-3be5c607a76f}" ma:internalName="TaxCatchAll" ma:showField="CatchAllData" ma:web="d0de27d6-ed64-4365-b454-c85f97c82a09">
      <xsd:complexType>
        <xsd:complexContent>
          <xsd:extension base="dms:MultiChoiceLookup">
            <xsd:sequence>
              <xsd:element name="Value" type="dms:Lookup" maxOccurs="unbounded" minOccurs="0" nillable="true"/>
            </xsd:sequence>
          </xsd:extension>
        </xsd:complexContent>
      </xsd:complexType>
    </xsd:element>
    <xsd:element name="PrimeClassificationStatus" ma:index="47" nillable="true" ma:displayName="Processing status" ma:internalName="PrimeClassificationStatus">
      <xsd:simpleType>
        <xsd:restriction base="dms:Text"/>
      </xsd:simpleType>
    </xsd:element>
    <xsd:element name="PrimeClassificationStatusDetails" ma:index="48" nillable="true" ma:displayName="Processing details" ma:internalName="PrimeClassificationStatusDetails">
      <xsd:simpleType>
        <xsd:restriction base="dms:Note">
          <xsd:maxLength value="255"/>
        </xsd:restriction>
      </xsd:simpleType>
    </xsd:element>
    <xsd:element name="PrimeLastClassified" ma:index="49" nillable="true" ma:displayName="Processed" ma:internalName="PrimeLastClassified">
      <xsd:simpleType>
        <xsd:restriction base="dms:DateTime"/>
      </xsd:simpleType>
    </xsd:element>
    <xsd:element name="PrimeCorrectedByUser" ma:index="50" nillable="true" ma:displayName="Corrected" ma:internalName="PrimeCorrectedByUser">
      <xsd:simpleType>
        <xsd:restriction base="dms:Boolean"/>
      </xsd:simpleType>
    </xsd:element>
    <xsd:element name="PrimeAutofillMeta" ma:index="72" nillable="true" ma:displayName="Autofill Meta" ma:hidden="true" ma:internalName="PrimeAutofillMeta">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6F5C13D-B4C8-4FF5-8739-5A65013C73C3}">
  <ds:schemaRefs>
    <ds:schemaRef ds:uri="http://schemas.microsoft.com/sharepoint/v3/contenttype/forms"/>
  </ds:schemaRefs>
</ds:datastoreItem>
</file>

<file path=customXml/itemProps2.xml><?xml version="1.0" encoding="utf-8"?>
<ds:datastoreItem xmlns:ds="http://schemas.openxmlformats.org/officeDocument/2006/customXml" ds:itemID="{65447F46-9E43-488C-B672-520A772F58EB}">
  <ds:schemaRefs>
    <ds:schemaRef ds:uri="http://schemas.microsoft.com/office/2006/metadata/properties"/>
    <ds:schemaRef ds:uri="http://schemas.microsoft.com/sharepoint/v3"/>
    <ds:schemaRef ds:uri="http://schemas.microsoft.com/office/infopath/2007/PartnerControls"/>
    <ds:schemaRef ds:uri="http://purl.org/dc/terms/"/>
    <ds:schemaRef ds:uri="http://purl.org/dc/elements/1.1/"/>
    <ds:schemaRef ds:uri="http://schemas.openxmlformats.org/package/2006/metadata/core-properties"/>
    <ds:schemaRef ds:uri="http://schemas.microsoft.com/office/2006/documentManagement/types"/>
    <ds:schemaRef ds:uri="d0de27d6-ed64-4365-b454-c85f97c82a09"/>
    <ds:schemaRef ds:uri="5e2db648-71e5-403d-bff8-dc10f4ef4f87"/>
    <ds:schemaRef ds:uri="http://www.w3.org/XML/1998/namespace"/>
    <ds:schemaRef ds:uri="http://purl.org/dc/dcmitype/"/>
  </ds:schemaRefs>
</ds:datastoreItem>
</file>

<file path=customXml/itemProps3.xml><?xml version="1.0" encoding="utf-8"?>
<ds:datastoreItem xmlns:ds="http://schemas.openxmlformats.org/officeDocument/2006/customXml" ds:itemID="{57BE2E86-CD4F-4450-87AA-DF9004B1BA4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5e2db648-71e5-403d-bff8-dc10f4ef4f87"/>
    <ds:schemaRef ds:uri="d0de27d6-ed64-4365-b454-c85f97c82a0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25b262c6-3135-4102-9fd1-8cc793b35eee}" enabled="0" method="" siteId="{25b262c6-3135-4102-9fd1-8cc793b35eee}" removed="1"/>
  <clbl:label id="{f42aa342-8706-4288-bd11-ebb85995028c}" enabled="1" method="Privileged" siteId="{72f988bf-86f1-41af-91ab-2d7cd011db47}" removed="0"/>
</clbl:labelList>
</file>

<file path=docProps/app.xml><?xml version="1.0" encoding="utf-8"?>
<Properties xmlns="http://schemas.openxmlformats.org/officeDocument/2006/extended-properties" xmlns:vt="http://schemas.openxmlformats.org/officeDocument/2006/docPropsVTypes">
  <Template>Copilot</Template>
  <TotalTime>0</TotalTime>
  <Words>3385</Words>
  <Application>Microsoft Office PowerPoint</Application>
  <PresentationFormat>Widescreen</PresentationFormat>
  <Paragraphs>325</Paragraphs>
  <Slides>20</Slides>
  <Notes>20</Notes>
  <HiddenSlides>4</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Microsoft Copilot</vt:lpstr>
      <vt:lpstr>AI, Copilot and Viva Engage</vt:lpstr>
      <vt:lpstr>The community toolkit for Copilot adoption</vt:lpstr>
      <vt:lpstr>Your 3-week plan to build Copilot adoption</vt:lpstr>
      <vt:lpstr>Introducing the Copilot Adoption Community </vt:lpstr>
      <vt:lpstr>Suggested content</vt:lpstr>
      <vt:lpstr>Unlock Copilot Adoption</vt:lpstr>
      <vt:lpstr>Community Agent</vt:lpstr>
      <vt:lpstr>Get the most out of Community Agent </vt:lpstr>
      <vt:lpstr>Community Agent Resources</vt:lpstr>
      <vt:lpstr>Microsoft 365 Copilot in Engage</vt:lpstr>
      <vt:lpstr>5 tips for prompting AI</vt:lpstr>
      <vt:lpstr>Prompt Ingredients</vt:lpstr>
      <vt:lpstr>Copilot in Engage Resources</vt:lpstr>
      <vt:lpstr>PowerPoint Presentation</vt:lpstr>
      <vt:lpstr>PowerPoint Presentation</vt:lpstr>
      <vt:lpstr>PowerPoint Presentation</vt:lpstr>
      <vt:lpstr>PowerPoint Presentation</vt:lpstr>
      <vt:lpstr>Engage content in Copilot chat responses</vt:lpstr>
      <vt:lpstr>Keep Networks Productive using AI Theme Moderation</vt:lpstr>
      <vt:lpstr>Resources</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 Copilot in Viva Engage</dc:title>
  <dc:creator>Laurel Dzneladze (Unify Consulting LLC)</dc:creator>
  <cp:lastModifiedBy>Marc Shumaker (Spur Reply LLC)</cp:lastModifiedBy>
  <cp:revision>2</cp:revision>
  <dcterms:created xsi:type="dcterms:W3CDTF">2025-12-10T15:02:13Z</dcterms:created>
  <dcterms:modified xsi:type="dcterms:W3CDTF">2026-09-14T16:33:26Z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0x01010028D4A6A03340E24FAC1AE68380428E74</vt:lpwstr>
  </property>
  <property fmtid="{D5CDD505-2E9C-101B-9397-08002B2CF9AE}" pid="3" name="MediaServiceImageTags">
    <vt:lpwstr/>
  </property>
  <property fmtid="{D5CDD505-2E9C-101B-9397-08002B2CF9AE}" pid="4" name="Order">
    <vt:lpwstr>4800.00000000000</vt:lpwstr>
  </property>
  <property fmtid="{D5CDD505-2E9C-101B-9397-08002B2CF9AE}" pid="5" name="xd_ProgID">
    <vt:lpwstr/>
  </property>
  <property fmtid="{D5CDD505-2E9C-101B-9397-08002B2CF9AE}" pid="6" name="ComplianceAssetId">
    <vt:lpwstr/>
  </property>
  <property fmtid="{D5CDD505-2E9C-101B-9397-08002B2CF9AE}" pid="7" name="TemplateUrl">
    <vt:lpwstr/>
  </property>
  <property fmtid="{D5CDD505-2E9C-101B-9397-08002B2CF9AE}" pid="8" name="TriggerFlowInfo">
    <vt:lpwstr/>
  </property>
  <property fmtid="{D5CDD505-2E9C-101B-9397-08002B2CF9AE}" pid="9" name="xd_Signature">
    <vt:lpwstr/>
  </property>
</Properties>
</file>