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7" r:id="rId5"/>
    <p:sldId id="258" r:id="rId6"/>
    <p:sldId id="2147477743" r:id="rId7"/>
    <p:sldId id="2147477782" r:id="rId8"/>
    <p:sldId id="2147477783" r:id="rId9"/>
    <p:sldId id="2147477784" r:id="rId10"/>
    <p:sldId id="2147477751" r:id="rId11"/>
    <p:sldId id="2147477759" r:id="rId12"/>
    <p:sldId id="264" r:id="rId13"/>
    <p:sldId id="2147477749" r:id="rId14"/>
    <p:sldId id="2147477750" r:id="rId15"/>
    <p:sldId id="269" r:id="rId16"/>
    <p:sldId id="262" r:id="rId17"/>
    <p:sldId id="259" r:id="rId18"/>
    <p:sldId id="261" r:id="rId19"/>
    <p:sldId id="2147477785" r:id="rId20"/>
    <p:sldId id="277" r:id="rId21"/>
    <p:sldId id="268" r:id="rId22"/>
    <p:sldId id="2147477755" r:id="rId23"/>
    <p:sldId id="2147477754" r:id="rId24"/>
    <p:sldId id="2147477753" r:id="rId25"/>
    <p:sldId id="2147477761" r:id="rId26"/>
    <p:sldId id="2147477762" r:id="rId27"/>
    <p:sldId id="265" r:id="rId28"/>
    <p:sldId id="273" r:id="rId29"/>
    <p:sldId id="2147477757" r:id="rId30"/>
    <p:sldId id="2147477787" r:id="rId31"/>
    <p:sldId id="2147477786" r:id="rId32"/>
    <p:sldId id="2147477747" r:id="rId33"/>
    <p:sldId id="2147477746"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16AE3C-0E7F-5BE8-20FA-B4473BB33296}" name="Tricia Lybrook" initials="TL" userId="S::tlybrook@microsoft.com::1c3b84d6-48ad-4599-ae61-d23e9f97dc5f" providerId="AD"/>
  <p188:author id="{041218FC-872A-6F08-9F15-C7B7FF5270AD}" name="Elizabeth Wang" initials="EW" userId="S::elwang@microsoft.com::5fee29ec-35a7-4610-8c25-737671573fe3"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8A5DAB-DE6C-48FF-809C-D0BA227699E7}" type="datetimeFigureOut">
              <a:rPr lang="en-US" smtClean="0"/>
              <a:t>6/3/2024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0DF3A7-D917-4E06-BFDD-533A81DC49C2}" type="slidenum">
              <a:rPr lang="en-US" smtClean="0"/>
              <a:t>‹#›</a:t>
            </a:fld>
            <a:endParaRPr lang="en-US"/>
          </a:p>
        </p:txBody>
      </p:sp>
    </p:spTree>
    <p:extLst>
      <p:ext uri="{BB962C8B-B14F-4D97-AF65-F5344CB8AC3E}">
        <p14:creationId xmlns:p14="http://schemas.microsoft.com/office/powerpoint/2010/main" val="3992550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5AA8D-61A2-40CE-9E0D-4F54A95B4E55}" type="slidenum">
              <a:rPr kumimoji="0" lang="en-US" sz="23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2300" b="0" i="0" u="none" strike="noStrike" kern="1200" cap="none" spc="0" normalizeH="0" baseline="0" noProof="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159646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Two sided marketplace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5AA8D-61A2-40CE-9E0D-4F54A95B4E55}" type="slidenum">
              <a:rPr kumimoji="0" lang="en-US" sz="23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2300" b="0" i="0" u="none" strike="noStrike" kern="1200" cap="none" spc="0" normalizeH="0" baseline="0" noProof="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741484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5AA8D-61A2-40CE-9E0D-4F54A95B4E55}" type="slidenum">
              <a:rPr kumimoji="0" lang="en-US" sz="23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2300" b="0" i="0" u="none" strike="noStrike" kern="1200" cap="none" spc="0" normalizeH="0" baseline="0" noProof="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408653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FFD353-694D-4C27-AAB8-BEDFBF53BE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9020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00DF3A7-D917-4E06-BFDD-533A81DC49C2}" type="slidenum">
              <a:rPr lang="en-US" smtClean="0"/>
              <a:t>10</a:t>
            </a:fld>
            <a:endParaRPr lang="en-US"/>
          </a:p>
        </p:txBody>
      </p:sp>
    </p:spTree>
    <p:extLst>
      <p:ext uri="{BB962C8B-B14F-4D97-AF65-F5344CB8AC3E}">
        <p14:creationId xmlns:p14="http://schemas.microsoft.com/office/powerpoint/2010/main" val="4235869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66B02F6-A55E-2840-87C0-B793B99801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5979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0ECA16D-44E6-914B-A187-A6DA290FAC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85437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66B02F6-A55E-2840-87C0-B793B99801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4319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FFD353-694D-4C27-AAB8-BEDFBF53BE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6103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66B02F6-A55E-2840-87C0-B793B99801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04678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00DF3A7-D917-4E06-BFDD-533A81DC49C2}" type="slidenum">
              <a:rPr lang="en-US" smtClean="0"/>
              <a:t>22</a:t>
            </a:fld>
            <a:endParaRPr lang="en-US"/>
          </a:p>
        </p:txBody>
      </p:sp>
    </p:spTree>
    <p:extLst>
      <p:ext uri="{BB962C8B-B14F-4D97-AF65-F5344CB8AC3E}">
        <p14:creationId xmlns:p14="http://schemas.microsoft.com/office/powerpoint/2010/main" val="12869540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FFD353-694D-4C27-AAB8-BEDFBF53BE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40052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00DF3A7-D917-4E06-BFDD-533A81DC49C2}" type="slidenum">
              <a:rPr lang="en-US" smtClean="0"/>
              <a:t>30</a:t>
            </a:fld>
            <a:endParaRPr lang="en-US"/>
          </a:p>
        </p:txBody>
      </p:sp>
    </p:spTree>
    <p:extLst>
      <p:ext uri="{BB962C8B-B14F-4D97-AF65-F5344CB8AC3E}">
        <p14:creationId xmlns:p14="http://schemas.microsoft.com/office/powerpoint/2010/main" val="33533840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17.jpe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1.xml"/><Relationship Id="rId5" Type="http://schemas.openxmlformats.org/officeDocument/2006/relationships/image" Target="../media/image24.jpeg"/><Relationship Id="rId4" Type="http://schemas.openxmlformats.org/officeDocument/2006/relationships/image" Target="../media/image17.jpe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Master" Target="../slideMasters/slideMaster1.xml"/><Relationship Id="rId4" Type="http://schemas.openxmlformats.org/officeDocument/2006/relationships/image" Target="../media/image29.jpe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Master" Target="../slideMasters/slideMaster1.xml"/><Relationship Id="rId5" Type="http://schemas.openxmlformats.org/officeDocument/2006/relationships/image" Target="../media/image33.jpeg"/><Relationship Id="rId4" Type="http://schemas.openxmlformats.org/officeDocument/2006/relationships/image" Target="../media/image32.jpe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1.xml"/><Relationship Id="rId6" Type="http://schemas.openxmlformats.org/officeDocument/2006/relationships/image" Target="../media/image34.jpeg"/><Relationship Id="rId5" Type="http://schemas.openxmlformats.org/officeDocument/2006/relationships/image" Target="../media/image24.jpeg"/><Relationship Id="rId4" Type="http://schemas.openxmlformats.org/officeDocument/2006/relationships/image" Target="../media/image17.jpe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17.jpe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1.xml"/><Relationship Id="rId5" Type="http://schemas.openxmlformats.org/officeDocument/2006/relationships/image" Target="../media/image24.jpeg"/><Relationship Id="rId4" Type="http://schemas.openxmlformats.org/officeDocument/2006/relationships/image" Target="../media/image17.jpe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1.xml"/><Relationship Id="rId6" Type="http://schemas.openxmlformats.org/officeDocument/2006/relationships/image" Target="../media/image34.jpeg"/><Relationship Id="rId5" Type="http://schemas.openxmlformats.org/officeDocument/2006/relationships/image" Target="../media/image24.jpeg"/><Relationship Id="rId4" Type="http://schemas.openxmlformats.org/officeDocument/2006/relationships/image" Target="../media/image17.jpe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photo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Microsoft Viva logo" descr="Microsoft Viva logo">
            <a:extLst>
              <a:ext uri="{FF2B5EF4-FFF2-40B4-BE49-F238E27FC236}">
                <a16:creationId xmlns:a16="http://schemas.microsoft.com/office/drawing/2014/main" id="{318C726D-8663-E923-5AF2-6D1C5F533F2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84202" y="586071"/>
            <a:ext cx="1885696"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4" y="2196573"/>
            <a:ext cx="4167887" cy="1354217"/>
          </a:xfrm>
        </p:spPr>
        <p:txBody>
          <a:bodyPr wrap="square" anchor="b" anchorCtr="0">
            <a:spAutoFit/>
          </a:bodyPr>
          <a:lstStyle>
            <a:lvl1pPr marL="0" algn="l" defTabSz="932719" rtl="0" eaLnBrk="1" latinLnBrk="0" hangingPunct="1">
              <a:lnSpc>
                <a:spcPct val="100000"/>
              </a:lnSpc>
              <a:spcBef>
                <a:spcPct val="0"/>
              </a:spcBef>
              <a:buNone/>
              <a:defRPr lang="en-US" sz="4400" b="0" kern="1200" cap="none" spc="-50" baseline="0" dirty="0">
                <a:ln w="3175">
                  <a:noFill/>
                </a:ln>
                <a:solidFill>
                  <a:schemeClr val="accent1"/>
                </a:solidFill>
                <a:effectLst/>
                <a:latin typeface="Segoe UI Semilight" panose="020B0402040204020203" pitchFamily="34" charset="0"/>
                <a:ea typeface="+mn-ea"/>
                <a:cs typeface="Segoe UI Semilight" panose="020B04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2043" y="3962401"/>
            <a:ext cx="4164583" cy="307777"/>
          </a:xfrm>
          <a:noFill/>
        </p:spPr>
        <p:txBody>
          <a:bodyPr wrap="square" lIns="0" tIns="0" rIns="0" bIns="0">
            <a:spAutoFit/>
          </a:bodyPr>
          <a:lstStyle>
            <a:lvl1pPr marL="0" indent="0">
              <a:spcBef>
                <a:spcPts val="0"/>
              </a:spcBef>
              <a:buNone/>
              <a:defRPr sz="2000" spc="0" baseline="0">
                <a:solidFill>
                  <a:schemeClr val="tx1"/>
                </a:solidFill>
                <a:latin typeface="+mj-lt"/>
                <a:cs typeface="Segoe UI" panose="020B0502040204020203" pitchFamily="34" charset="0"/>
              </a:defRPr>
            </a:lvl1pPr>
          </a:lstStyle>
          <a:p>
            <a:pPr lvl="0"/>
            <a:r>
              <a:rPr lang="en-US"/>
              <a:t>Speaker name or subtitle</a:t>
            </a:r>
          </a:p>
        </p:txBody>
      </p:sp>
      <p:sp>
        <p:nvSpPr>
          <p:cNvPr id="9" name="Text Placeholder 8">
            <a:extLst>
              <a:ext uri="{FF2B5EF4-FFF2-40B4-BE49-F238E27FC236}">
                <a16:creationId xmlns:a16="http://schemas.microsoft.com/office/drawing/2014/main" id="{E9DFAAC8-CE23-F613-6D2B-8569B34EBE0E}"/>
              </a:ext>
            </a:extLst>
          </p:cNvPr>
          <p:cNvSpPr>
            <a:spLocks noGrp="1"/>
          </p:cNvSpPr>
          <p:nvPr>
            <p:ph type="body" sz="quarter" idx="14" hasCustomPrompt="1"/>
          </p:nvPr>
        </p:nvSpPr>
        <p:spPr>
          <a:xfrm>
            <a:off x="584201" y="4261495"/>
            <a:ext cx="4162425" cy="246221"/>
          </a:xfrm>
        </p:spPr>
        <p:txBody>
          <a:bodyPr/>
          <a:lstStyle>
            <a:lvl1pPr marL="0" indent="0">
              <a:buNone/>
              <a:defRPr sz="1600"/>
            </a:lvl1pPr>
            <a:lvl2pPr marL="228594" indent="0">
              <a:buNone/>
              <a:defRPr/>
            </a:lvl2pPr>
            <a:lvl3pPr marL="457189" indent="0">
              <a:buNone/>
              <a:defRPr/>
            </a:lvl3pPr>
            <a:lvl4pPr marL="661972" indent="0">
              <a:buNone/>
              <a:defRPr/>
            </a:lvl4pPr>
            <a:lvl5pPr marL="855641" indent="0">
              <a:buNone/>
              <a:defRPr/>
            </a:lvl5pPr>
          </a:lstStyle>
          <a:p>
            <a:pPr lvl="0"/>
            <a:r>
              <a:rPr lang="en-US"/>
              <a:t>Company or other information</a:t>
            </a:r>
          </a:p>
        </p:txBody>
      </p:sp>
      <p:sp>
        <p:nvSpPr>
          <p:cNvPr id="10" name="Picture Placeholder 9" descr="This photo is a 'placeholder' only. Drag or drop your photo here, or click and tap the center to insert a photo.">
            <a:extLst>
              <a:ext uri="{FF2B5EF4-FFF2-40B4-BE49-F238E27FC236}">
                <a16:creationId xmlns:a16="http://schemas.microsoft.com/office/drawing/2014/main" id="{937F71D9-5FA1-DECE-2721-B0416707CF7A}"/>
              </a:ext>
            </a:extLst>
          </p:cNvPr>
          <p:cNvSpPr>
            <a:spLocks noGrp="1"/>
          </p:cNvSpPr>
          <p:nvPr>
            <p:ph type="pic" sz="quarter" idx="13"/>
          </p:nvPr>
        </p:nvSpPr>
        <p:spPr>
          <a:xfrm>
            <a:off x="5326064" y="585789"/>
            <a:ext cx="6283325" cy="430840"/>
          </a:xfrm>
          <a:blipFill dpi="0" rotWithShape="1">
            <a:blip r:embed="rId5"/>
            <a:srcRect/>
            <a:tile tx="0" ty="0" sx="93000" sy="93000" flip="none" algn="tl"/>
          </a:blipFill>
        </p:spPr>
        <p:txBody>
          <a:bodyPr/>
          <a:lstStyle>
            <a:lvl1pPr marL="0" indent="0">
              <a:buNone/>
              <a:defRPr>
                <a:noFill/>
              </a:defRPr>
            </a:lvl1pPr>
          </a:lstStyle>
          <a:p>
            <a:r>
              <a:rPr lang="en-US"/>
              <a:t>Click icon to add picture</a:t>
            </a:r>
          </a:p>
        </p:txBody>
      </p:sp>
    </p:spTree>
    <p:extLst>
      <p:ext uri="{BB962C8B-B14F-4D97-AF65-F5344CB8AC3E}">
        <p14:creationId xmlns:p14="http://schemas.microsoft.com/office/powerpoint/2010/main" val="278126417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photo 2">
    <p:bg>
      <p:bgPr>
        <a:solidFill>
          <a:srgbClr val="F4F3F5"/>
        </a:solidFill>
        <a:effectLst/>
      </p:bgPr>
    </p:bg>
    <p:spTree>
      <p:nvGrpSpPr>
        <p:cNvPr id="1" name=""/>
        <p:cNvGrpSpPr/>
        <p:nvPr/>
      </p:nvGrpSpPr>
      <p:grpSpPr>
        <a:xfrm>
          <a:off x="0" y="0"/>
          <a:ext cx="0" cy="0"/>
          <a:chOff x="0" y="0"/>
          <a:chExt cx="0" cy="0"/>
        </a:xfrm>
      </p:grpSpPr>
      <p:pic>
        <p:nvPicPr>
          <p:cNvPr id="6" name="Microsoft Viva logo" descr="Microsoft Viva logo">
            <a:extLst>
              <a:ext uri="{FF2B5EF4-FFF2-40B4-BE49-F238E27FC236}">
                <a16:creationId xmlns:a16="http://schemas.microsoft.com/office/drawing/2014/main" id="{5BCA20A5-FBD1-9415-8847-839B7618D22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4202" y="586071"/>
            <a:ext cx="1885696"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4" y="2196573"/>
            <a:ext cx="4167887" cy="1354217"/>
          </a:xfrm>
        </p:spPr>
        <p:txBody>
          <a:bodyPr wrap="square" anchor="b" anchorCtr="0">
            <a:spAutoFit/>
          </a:bodyPr>
          <a:lstStyle>
            <a:lvl1pPr marL="0" algn="l" defTabSz="932719" rtl="0" eaLnBrk="1" latinLnBrk="0" hangingPunct="1">
              <a:lnSpc>
                <a:spcPct val="100000"/>
              </a:lnSpc>
              <a:spcBef>
                <a:spcPct val="0"/>
              </a:spcBef>
              <a:buNone/>
              <a:defRPr lang="en-US" sz="4400" b="0" kern="1200" cap="none" spc="-50" baseline="0" dirty="0">
                <a:ln w="3175">
                  <a:noFill/>
                </a:ln>
                <a:solidFill>
                  <a:schemeClr val="accent1"/>
                </a:solidFill>
                <a:effectLst/>
                <a:latin typeface="Segoe UI Semilight" panose="020B0402040204020203" pitchFamily="34" charset="0"/>
                <a:ea typeface="+mn-ea"/>
                <a:cs typeface="Segoe UI Semilight" panose="020B04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2043" y="3962401"/>
            <a:ext cx="4164583" cy="307777"/>
          </a:xfrm>
          <a:noFill/>
        </p:spPr>
        <p:txBody>
          <a:bodyPr wrap="square" lIns="0" tIns="0" rIns="0" bIns="0">
            <a:spAutoFit/>
          </a:bodyPr>
          <a:lstStyle>
            <a:lvl1pPr marL="0" indent="0">
              <a:spcBef>
                <a:spcPts val="0"/>
              </a:spcBef>
              <a:buNone/>
              <a:defRPr sz="2000" spc="0" baseline="0">
                <a:solidFill>
                  <a:schemeClr val="tx1"/>
                </a:solidFill>
                <a:latin typeface="+mj-lt"/>
                <a:cs typeface="Segoe UI" panose="020B0502040204020203" pitchFamily="34" charset="0"/>
              </a:defRPr>
            </a:lvl1pPr>
          </a:lstStyle>
          <a:p>
            <a:pPr lvl="0"/>
            <a:r>
              <a:rPr lang="en-US"/>
              <a:t>Speaker name or subtitle</a:t>
            </a:r>
          </a:p>
        </p:txBody>
      </p:sp>
      <p:sp>
        <p:nvSpPr>
          <p:cNvPr id="4" name="Text Placeholder 3">
            <a:extLst>
              <a:ext uri="{FF2B5EF4-FFF2-40B4-BE49-F238E27FC236}">
                <a16:creationId xmlns:a16="http://schemas.microsoft.com/office/drawing/2014/main" id="{8C4598A3-3158-55CB-9A6D-7264D56AF02B}"/>
              </a:ext>
            </a:extLst>
          </p:cNvPr>
          <p:cNvSpPr>
            <a:spLocks noGrp="1"/>
          </p:cNvSpPr>
          <p:nvPr>
            <p:ph type="body" sz="quarter" idx="14" hasCustomPrompt="1"/>
          </p:nvPr>
        </p:nvSpPr>
        <p:spPr>
          <a:xfrm>
            <a:off x="584201" y="4261495"/>
            <a:ext cx="4162425" cy="246221"/>
          </a:xfrm>
        </p:spPr>
        <p:txBody>
          <a:bodyPr/>
          <a:lstStyle>
            <a:lvl1pPr marL="0" indent="0">
              <a:buNone/>
              <a:defRPr sz="1600"/>
            </a:lvl1pPr>
            <a:lvl2pPr marL="228594" indent="0">
              <a:buNone/>
              <a:defRPr/>
            </a:lvl2pPr>
            <a:lvl3pPr marL="457189" indent="0">
              <a:buNone/>
              <a:defRPr/>
            </a:lvl3pPr>
            <a:lvl4pPr marL="661972" indent="0">
              <a:buNone/>
              <a:defRPr/>
            </a:lvl4pPr>
            <a:lvl5pPr marL="855641" indent="0">
              <a:buNone/>
              <a:defRPr/>
            </a:lvl5pPr>
          </a:lstStyle>
          <a:p>
            <a:pPr lvl="0"/>
            <a:r>
              <a:rPr lang="en-US"/>
              <a:t>Company or other information</a:t>
            </a:r>
          </a:p>
        </p:txBody>
      </p:sp>
      <p:sp>
        <p:nvSpPr>
          <p:cNvPr id="10" name="Picture Placeholder 9" descr="This photo is a 'placeholder' only. Drag or drop your photo here, or click and tap the center to insert a photo.">
            <a:extLst>
              <a:ext uri="{FF2B5EF4-FFF2-40B4-BE49-F238E27FC236}">
                <a16:creationId xmlns:a16="http://schemas.microsoft.com/office/drawing/2014/main" id="{937F71D9-5FA1-DECE-2721-B0416707CF7A}"/>
              </a:ext>
            </a:extLst>
          </p:cNvPr>
          <p:cNvSpPr>
            <a:spLocks noGrp="1"/>
          </p:cNvSpPr>
          <p:nvPr>
            <p:ph type="pic" sz="quarter" idx="13"/>
          </p:nvPr>
        </p:nvSpPr>
        <p:spPr>
          <a:xfrm>
            <a:off x="5326064" y="0"/>
            <a:ext cx="6865937" cy="430840"/>
          </a:xfrm>
          <a:blipFill dpi="0" rotWithShape="1">
            <a:blip r:embed="rId4"/>
            <a:srcRect/>
            <a:tile tx="0" ty="0" sx="100000" sy="100000" flip="none" algn="tl"/>
          </a:blipFill>
        </p:spPr>
        <p:txBody>
          <a:bodyPr/>
          <a:lstStyle>
            <a:lvl1pPr marL="0" indent="0">
              <a:buNone/>
              <a:defRPr>
                <a:noFill/>
              </a:defRPr>
            </a:lvl1pPr>
          </a:lstStyle>
          <a:p>
            <a:r>
              <a:rPr lang="en-US"/>
              <a:t>Click icon to add picture</a:t>
            </a:r>
          </a:p>
        </p:txBody>
      </p:sp>
    </p:spTree>
    <p:extLst>
      <p:ext uri="{BB962C8B-B14F-4D97-AF65-F5344CB8AC3E}">
        <p14:creationId xmlns:p14="http://schemas.microsoft.com/office/powerpoint/2010/main" val="41079536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illustration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Microsoft Viva logo" descr="Microsoft Viva logo">
            <a:extLst>
              <a:ext uri="{FF2B5EF4-FFF2-40B4-BE49-F238E27FC236}">
                <a16:creationId xmlns:a16="http://schemas.microsoft.com/office/drawing/2014/main" id="{267EAAA3-0163-7FC4-ED5A-CDA76E2ABDB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84202" y="586071"/>
            <a:ext cx="1885696"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4" y="2196573"/>
            <a:ext cx="4167887" cy="1354217"/>
          </a:xfrm>
        </p:spPr>
        <p:txBody>
          <a:bodyPr wrap="square" anchor="b" anchorCtr="0">
            <a:spAutoFit/>
          </a:bodyPr>
          <a:lstStyle>
            <a:lvl1pPr marL="0" algn="l" defTabSz="932719" rtl="0" eaLnBrk="1" latinLnBrk="0" hangingPunct="1">
              <a:lnSpc>
                <a:spcPct val="100000"/>
              </a:lnSpc>
              <a:spcBef>
                <a:spcPct val="0"/>
              </a:spcBef>
              <a:buNone/>
              <a:defRPr lang="en-US" sz="4400" b="0" kern="1200" cap="none" spc="-50" baseline="0" dirty="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2043" y="3962401"/>
            <a:ext cx="4164583" cy="307777"/>
          </a:xfrm>
          <a:noFill/>
        </p:spPr>
        <p:txBody>
          <a:bodyPr wrap="square" lIns="0" tIns="0" rIns="0" bIns="0">
            <a:spAutoFit/>
          </a:bodyPr>
          <a:lstStyle>
            <a:lvl1pPr marL="0" indent="0">
              <a:spcBef>
                <a:spcPts val="0"/>
              </a:spcBef>
              <a:buNone/>
              <a:defRPr sz="2000" spc="0" baseline="0">
                <a:solidFill>
                  <a:schemeClr val="tx1"/>
                </a:solidFill>
                <a:latin typeface="+mj-lt"/>
                <a:cs typeface="Segoe UI" panose="020B0502040204020203" pitchFamily="34" charset="0"/>
              </a:defRPr>
            </a:lvl1pPr>
          </a:lstStyle>
          <a:p>
            <a:pPr lvl="0"/>
            <a:r>
              <a:rPr lang="en-US"/>
              <a:t>Speaker name or subtitle</a:t>
            </a:r>
          </a:p>
        </p:txBody>
      </p:sp>
      <p:sp>
        <p:nvSpPr>
          <p:cNvPr id="4" name="Text Placeholder 3">
            <a:extLst>
              <a:ext uri="{FF2B5EF4-FFF2-40B4-BE49-F238E27FC236}">
                <a16:creationId xmlns:a16="http://schemas.microsoft.com/office/drawing/2014/main" id="{4302AA42-37DF-2361-2B0C-9247BB470756}"/>
              </a:ext>
            </a:extLst>
          </p:cNvPr>
          <p:cNvSpPr>
            <a:spLocks noGrp="1"/>
          </p:cNvSpPr>
          <p:nvPr>
            <p:ph type="body" sz="quarter" idx="13" hasCustomPrompt="1"/>
          </p:nvPr>
        </p:nvSpPr>
        <p:spPr>
          <a:xfrm>
            <a:off x="584201" y="4261495"/>
            <a:ext cx="4162425" cy="246221"/>
          </a:xfrm>
        </p:spPr>
        <p:txBody>
          <a:bodyPr/>
          <a:lstStyle>
            <a:lvl1pPr marL="0" indent="0">
              <a:buNone/>
              <a:defRPr sz="1600"/>
            </a:lvl1pPr>
            <a:lvl2pPr marL="228594" indent="0">
              <a:buNone/>
              <a:defRPr/>
            </a:lvl2pPr>
            <a:lvl3pPr marL="457189" indent="0">
              <a:buNone/>
              <a:defRPr/>
            </a:lvl3pPr>
            <a:lvl4pPr marL="661972" indent="0">
              <a:buNone/>
              <a:defRPr/>
            </a:lvl4pPr>
            <a:lvl5pPr marL="855641" indent="0">
              <a:buNone/>
              <a:defRPr/>
            </a:lvl5pPr>
          </a:lstStyle>
          <a:p>
            <a:pPr lvl="0"/>
            <a:r>
              <a:rPr lang="en-US"/>
              <a:t>Company or other information</a:t>
            </a:r>
          </a:p>
        </p:txBody>
      </p:sp>
    </p:spTree>
    <p:extLst>
      <p:ext uri="{BB962C8B-B14F-4D97-AF65-F5344CB8AC3E}">
        <p14:creationId xmlns:p14="http://schemas.microsoft.com/office/powerpoint/2010/main" val="42419727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illustratio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Microsoft Viva logo" descr="Microsoft Viva logo">
            <a:extLst>
              <a:ext uri="{FF2B5EF4-FFF2-40B4-BE49-F238E27FC236}">
                <a16:creationId xmlns:a16="http://schemas.microsoft.com/office/drawing/2014/main" id="{80B6C191-A691-AE51-06E2-19F039EFBF0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bwMode="invGray">
          <a:xfrm>
            <a:off x="582042" y="586071"/>
            <a:ext cx="1885696"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4" y="2196573"/>
            <a:ext cx="4167887" cy="1354217"/>
          </a:xfrm>
        </p:spPr>
        <p:txBody>
          <a:bodyPr wrap="square" anchor="b" anchorCtr="0">
            <a:spAutoFit/>
          </a:bodyPr>
          <a:lstStyle>
            <a:lvl1pPr marL="0" algn="l" defTabSz="932719" rtl="0" eaLnBrk="1" latinLnBrk="0" hangingPunct="1">
              <a:lnSpc>
                <a:spcPct val="100000"/>
              </a:lnSpc>
              <a:spcBef>
                <a:spcPct val="0"/>
              </a:spcBef>
              <a:buNone/>
              <a:defRPr lang="en-US" sz="4400" b="0" kern="1200" cap="none" spc="-50" baseline="0" dirty="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2043" y="3962401"/>
            <a:ext cx="4164583" cy="307777"/>
          </a:xfrm>
          <a:noFill/>
        </p:spPr>
        <p:txBody>
          <a:bodyPr wrap="square" lIns="0" tIns="0" rIns="0" bIns="0">
            <a:spAutoFit/>
          </a:bodyPr>
          <a:lstStyle>
            <a:lvl1pPr marL="0" indent="0">
              <a:spcBef>
                <a:spcPts val="0"/>
              </a:spcBef>
              <a:buNone/>
              <a:defRPr sz="2000" spc="0" baseline="0">
                <a:solidFill>
                  <a:schemeClr val="tx1"/>
                </a:solidFill>
                <a:latin typeface="+mj-lt"/>
                <a:cs typeface="Segoe UI" panose="020B0502040204020203" pitchFamily="34" charset="0"/>
              </a:defRPr>
            </a:lvl1pPr>
          </a:lstStyle>
          <a:p>
            <a:pPr lvl="0"/>
            <a:r>
              <a:rPr lang="en-US"/>
              <a:t>Speaker name or subtitle</a:t>
            </a:r>
          </a:p>
        </p:txBody>
      </p:sp>
      <p:sp>
        <p:nvSpPr>
          <p:cNvPr id="6" name="Text Placeholder 5">
            <a:extLst>
              <a:ext uri="{FF2B5EF4-FFF2-40B4-BE49-F238E27FC236}">
                <a16:creationId xmlns:a16="http://schemas.microsoft.com/office/drawing/2014/main" id="{291F2F13-B4B5-1D8E-1A4D-C843CCCC1C13}"/>
              </a:ext>
            </a:extLst>
          </p:cNvPr>
          <p:cNvSpPr>
            <a:spLocks noGrp="1"/>
          </p:cNvSpPr>
          <p:nvPr>
            <p:ph type="body" sz="quarter" idx="13" hasCustomPrompt="1"/>
          </p:nvPr>
        </p:nvSpPr>
        <p:spPr>
          <a:xfrm>
            <a:off x="584201" y="4261495"/>
            <a:ext cx="4162425" cy="246221"/>
          </a:xfrm>
        </p:spPr>
        <p:txBody>
          <a:bodyPr/>
          <a:lstStyle>
            <a:lvl1pPr marL="0" indent="0">
              <a:buNone/>
              <a:defRPr sz="1600"/>
            </a:lvl1pPr>
            <a:lvl2pPr marL="228594" indent="0">
              <a:buNone/>
              <a:defRPr/>
            </a:lvl2pPr>
            <a:lvl3pPr marL="457189" indent="0">
              <a:buNone/>
              <a:defRPr/>
            </a:lvl3pPr>
            <a:lvl4pPr marL="661972" indent="0">
              <a:buNone/>
              <a:defRPr/>
            </a:lvl4pPr>
            <a:lvl5pPr marL="855641" indent="0">
              <a:buNone/>
              <a:defRPr/>
            </a:lvl5pPr>
          </a:lstStyle>
          <a:p>
            <a:pPr lvl="0"/>
            <a:r>
              <a:rPr lang="en-US"/>
              <a:t>Company or other information</a:t>
            </a:r>
          </a:p>
        </p:txBody>
      </p:sp>
    </p:spTree>
    <p:extLst>
      <p:ext uri="{BB962C8B-B14F-4D97-AF65-F5344CB8AC3E}">
        <p14:creationId xmlns:p14="http://schemas.microsoft.com/office/powerpoint/2010/main" val="27788374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7F0D2-1F7A-B81D-68D7-C8F417F5E38B}"/>
              </a:ext>
            </a:extLst>
          </p:cNvPr>
          <p:cNvSpPr>
            <a:spLocks noGrp="1"/>
          </p:cNvSpPr>
          <p:nvPr>
            <p:ph type="title" hasCustomPrompt="1"/>
          </p:nvPr>
        </p:nvSpPr>
        <p:spPr>
          <a:xfrm>
            <a:off x="588264" y="3124302"/>
            <a:ext cx="2372425" cy="609398"/>
          </a:xfrm>
          <a:noFill/>
        </p:spPr>
        <p:txBody>
          <a:bodyPr vert="horz" wrap="square" lIns="0" tIns="0" rIns="0" bIns="0" rtlCol="0" anchor="ctr" anchorCtr="0">
            <a:spAutoFit/>
          </a:bodyPr>
          <a:lstStyle>
            <a:lvl1pPr>
              <a:defRPr lang="en-US" sz="4400" dirty="0">
                <a:gradFill>
                  <a:gsLst>
                    <a:gs pos="90000">
                      <a:srgbClr val="FFEF86"/>
                    </a:gs>
                    <a:gs pos="10000">
                      <a:srgbClr val="E535E5"/>
                    </a:gs>
                  </a:gsLst>
                  <a:lin ang="14400000" scaled="0"/>
                </a:gradFill>
                <a:latin typeface="Segoe UI Semilight" panose="020B0402040204020203" pitchFamily="34" charset="0"/>
                <a:cs typeface="Segoe UI Semilight" panose="020B0402040204020203" pitchFamily="34" charset="0"/>
              </a:defRPr>
            </a:lvl1pPr>
          </a:lstStyle>
          <a:p>
            <a:pPr lvl="0">
              <a:lnSpc>
                <a:spcPct val="90000"/>
              </a:lnSpc>
            </a:pPr>
            <a:r>
              <a:rPr lang="en-US"/>
              <a:t>Agenda</a:t>
            </a:r>
          </a:p>
        </p:txBody>
      </p:sp>
      <p:sp>
        <p:nvSpPr>
          <p:cNvPr id="6" name="Content Placeholder 5">
            <a:extLst>
              <a:ext uri="{FF2B5EF4-FFF2-40B4-BE49-F238E27FC236}">
                <a16:creationId xmlns:a16="http://schemas.microsoft.com/office/drawing/2014/main" id="{6FB402F3-D749-B066-5249-6A108410026F}"/>
              </a:ext>
            </a:extLst>
          </p:cNvPr>
          <p:cNvSpPr>
            <a:spLocks noGrp="1"/>
          </p:cNvSpPr>
          <p:nvPr>
            <p:ph sz="quarter" idx="10"/>
          </p:nvPr>
        </p:nvSpPr>
        <p:spPr>
          <a:xfrm>
            <a:off x="4144964" y="2622626"/>
            <a:ext cx="7458075" cy="1612749"/>
          </a:xfrm>
        </p:spPr>
        <p:txBody>
          <a:bodyPr anchor="ctr"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99500891"/>
      </p:ext>
    </p:extLst>
  </p:cSld>
  <p:clrMapOvr>
    <a:masterClrMapping/>
  </p:clrMapOvr>
  <p:transition>
    <p:fade/>
  </p:transition>
  <p:extLst>
    <p:ext uri="{DCECCB84-F9BA-43D5-87BE-67443E8EF086}">
      <p15:sldGuideLst xmlns:p15="http://schemas.microsoft.com/office/powerpoint/2012/main">
        <p15:guide id="1" pos="2239">
          <p15:clr>
            <a:srgbClr val="FBAE40"/>
          </p15:clr>
        </p15:guide>
        <p15:guide id="2" pos="1865">
          <p15:clr>
            <a:srgbClr val="FBAE40"/>
          </p15:clr>
        </p15:guide>
        <p15:guide id="3" pos="261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1" y="1438276"/>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1" y="2283116"/>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4" lvl="0" indent="-141284"/>
            <a:r>
              <a:rPr lang="en-US"/>
              <a:t>Click to edit Master text styles</a:t>
            </a:r>
          </a:p>
          <a:p>
            <a:pPr marL="141284" lvl="1" indent="-141284"/>
            <a:r>
              <a:rPr lang="en-US"/>
              <a:t>Second level</a:t>
            </a:r>
          </a:p>
          <a:p>
            <a:pPr marL="141284" lvl="2" indent="-141284"/>
            <a:r>
              <a:rPr lang="en-US"/>
              <a:t>Third level</a:t>
            </a:r>
          </a:p>
          <a:p>
            <a:pPr marL="141284" lvl="3" indent="-141284"/>
            <a:r>
              <a:rPr lang="en-US"/>
              <a:t>Fourth level</a:t>
            </a:r>
          </a:p>
          <a:p>
            <a:pPr marL="141284" lvl="4" indent="-14128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6"/>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6" y="2276476"/>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4" lvl="0" indent="-141284"/>
            <a:r>
              <a:rPr lang="en-US"/>
              <a:t>Click to edit Master text styles</a:t>
            </a:r>
          </a:p>
          <a:p>
            <a:pPr marL="141284" lvl="1" indent="-141284"/>
            <a:r>
              <a:rPr lang="en-US"/>
              <a:t>Second level</a:t>
            </a:r>
          </a:p>
          <a:p>
            <a:pPr marL="141284" lvl="2" indent="-141284"/>
            <a:r>
              <a:rPr lang="en-US"/>
              <a:t>Third level</a:t>
            </a:r>
          </a:p>
          <a:p>
            <a:pPr marL="141284" lvl="3" indent="-141284"/>
            <a:r>
              <a:rPr lang="en-US"/>
              <a:t>Fourth level</a:t>
            </a:r>
          </a:p>
          <a:p>
            <a:pPr marL="141284" lvl="4" indent="-14128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6"/>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6"/>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4" lvl="0" indent="-141284"/>
            <a:r>
              <a:rPr lang="en-US"/>
              <a:t>Click to edit Master text styles</a:t>
            </a:r>
          </a:p>
          <a:p>
            <a:pPr marL="141284" lvl="1" indent="-141284"/>
            <a:r>
              <a:rPr lang="en-US"/>
              <a:t>Second level</a:t>
            </a:r>
          </a:p>
          <a:p>
            <a:pPr marL="141284" lvl="2" indent="-141284"/>
            <a:r>
              <a:rPr lang="en-US"/>
              <a:t>Third level</a:t>
            </a:r>
          </a:p>
          <a:p>
            <a:pPr marL="141284" lvl="3" indent="-141284"/>
            <a:r>
              <a:rPr lang="en-US"/>
              <a:t>Fourth level</a:t>
            </a:r>
          </a:p>
          <a:p>
            <a:pPr marL="141284" lvl="4" indent="-14128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6"/>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6"/>
            <a:ext cx="2532063" cy="1600438"/>
          </a:xfrm>
        </p:spPr>
        <p:txBody>
          <a:bodyPr vert="horz" wrap="square" lIns="0" tIns="0" rIns="0" bIns="0" rtlCol="0">
            <a:spAutoFit/>
          </a:bodyPr>
          <a:lstStyle>
            <a:lvl1pPr>
              <a:defRPr lang="en-US" sz="1600"/>
            </a:lvl1pPr>
            <a:lvl2pPr>
              <a:defRPr lang="en-US" sz="1600"/>
            </a:lvl2pPr>
            <a:lvl3pPr>
              <a:defRPr lang="en-US" sz="1600"/>
            </a:lvl3pPr>
            <a:lvl4pPr>
              <a:defRPr lang="en-US" sz="1400"/>
            </a:lvl4pPr>
            <a:lvl5pPr>
              <a:defRPr lang="en-US" sz="1400" dirty="0"/>
            </a:lvl5pPr>
          </a:lstStyle>
          <a:p>
            <a:pPr marL="141284" lvl="0" indent="-141284"/>
            <a:r>
              <a:rPr lang="en-US"/>
              <a:t>Click to edit Master text styles</a:t>
            </a:r>
          </a:p>
          <a:p>
            <a:pPr marL="141284" lvl="1" indent="-141284"/>
            <a:r>
              <a:rPr lang="en-US"/>
              <a:t>Second level</a:t>
            </a:r>
          </a:p>
          <a:p>
            <a:pPr marL="141284" lvl="2" indent="-141284"/>
            <a:r>
              <a:rPr lang="en-US"/>
              <a:t>Third level</a:t>
            </a:r>
          </a:p>
          <a:p>
            <a:pPr marL="141284" lvl="3" indent="-141284"/>
            <a:r>
              <a:rPr lang="en-US"/>
              <a:t>Fourth level</a:t>
            </a:r>
          </a:p>
          <a:p>
            <a:pPr marL="141284" lvl="4" indent="-141284"/>
            <a:r>
              <a:rPr lang="en-US"/>
              <a:t>Fifth level</a:t>
            </a:r>
          </a:p>
        </p:txBody>
      </p:sp>
    </p:spTree>
    <p:extLst>
      <p:ext uri="{BB962C8B-B14F-4D97-AF65-F5344CB8AC3E}">
        <p14:creationId xmlns:p14="http://schemas.microsoft.com/office/powerpoint/2010/main" val="268223805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1"/>
            <a:ext cx="11018838" cy="161279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85547236"/>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1"/>
            <a:ext cx="11018520" cy="1612798"/>
          </a:xfrm>
        </p:spPr>
        <p:txBody>
          <a:bodyPr wrap="square">
            <a:spAutoFit/>
          </a:bodyPr>
          <a:lstStyle>
            <a:lvl1pPr marL="0" indent="0">
              <a:buNone/>
              <a:defRPr/>
            </a:lvl1pPr>
            <a:lvl2pPr marL="228594" indent="0">
              <a:buNone/>
              <a:defRPr/>
            </a:lvl2pPr>
            <a:lvl3pPr marL="457189" indent="0">
              <a:buNone/>
              <a:defRPr/>
            </a:lvl3pPr>
            <a:lvl4pPr marL="685783" indent="0">
              <a:buNone/>
              <a:defRPr/>
            </a:lvl4pPr>
            <a:lvl5pPr marL="914378"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443216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1" y="1435101"/>
            <a:ext cx="5211763" cy="16127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1"/>
            <a:ext cx="5219700" cy="16127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746011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1" indent="0">
              <a:buFont typeface="Wingdings" panose="05000000000000000000" pitchFamily="2" charset="2"/>
              <a:buNone/>
              <a:defRPr sz="2000" b="0"/>
            </a:lvl2pPr>
            <a:lvl3pPr marL="450839" indent="0">
              <a:buFont typeface="Wingdings" panose="05000000000000000000" pitchFamily="2" charset="2"/>
              <a:buNone/>
              <a:tabLst/>
              <a:defRPr sz="1600" b="0"/>
            </a:lvl3pPr>
            <a:lvl4pPr marL="652446" indent="0">
              <a:buFont typeface="Wingdings" panose="05000000000000000000" pitchFamily="2" charset="2"/>
              <a:buNone/>
              <a:defRPr sz="1400" b="0"/>
            </a:lvl4pPr>
            <a:lvl5pPr marL="854054"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1" indent="0">
              <a:buFont typeface="Wingdings" panose="05000000000000000000" pitchFamily="2" charset="2"/>
              <a:buNone/>
              <a:defRPr sz="2000" b="0"/>
            </a:lvl2pPr>
            <a:lvl3pPr marL="450839" indent="0">
              <a:buFont typeface="Wingdings" panose="05000000000000000000" pitchFamily="2" charset="2"/>
              <a:buNone/>
              <a:tabLst/>
              <a:defRPr sz="1600" b="0"/>
            </a:lvl3pPr>
            <a:lvl4pPr marL="652446" indent="0">
              <a:buFont typeface="Wingdings" panose="05000000000000000000" pitchFamily="2" charset="2"/>
              <a:buNone/>
              <a:defRPr sz="1400" b="0"/>
            </a:lvl4pPr>
            <a:lvl5pPr marL="854054"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760412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9"/>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341906"/>
          </a:xfrm>
        </p:spPr>
        <p:txBody>
          <a:bodyPr>
            <a:spAutoFit/>
          </a:bodyPr>
          <a:lstStyle>
            <a:lvl1pPr marL="171446" indent="-171446">
              <a:defRPr lang="en-US" sz="2000" dirty="0"/>
            </a:lvl1pPr>
            <a:lvl2pPr marL="342892" indent="-171446">
              <a:defRPr lang="en-US" sz="1600" dirty="0"/>
            </a:lvl2pPr>
            <a:lvl3pPr marL="514337" indent="-171446">
              <a:defRPr lang="en-US" sz="1400" dirty="0"/>
            </a:lvl3pPr>
            <a:lvl4pPr marL="666734" indent="-152396">
              <a:defRPr lang="en-US" sz="1200" dirty="0"/>
            </a:lvl4pPr>
            <a:lvl5pPr marL="793730" indent="-120647">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9"/>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341906"/>
          </a:xfrm>
        </p:spPr>
        <p:txBody>
          <a:bodyPr>
            <a:spAutoFit/>
          </a:bodyPr>
          <a:lstStyle>
            <a:lvl1pPr marL="171446" indent="-171446">
              <a:defRPr lang="en-US" sz="2000" dirty="0"/>
            </a:lvl1pPr>
            <a:lvl2pPr marL="342892" indent="-171446">
              <a:defRPr lang="en-US" sz="1600" dirty="0"/>
            </a:lvl2pPr>
            <a:lvl3pPr marL="514337" indent="-171446">
              <a:defRPr lang="en-US" sz="1400" dirty="0"/>
            </a:lvl3pPr>
            <a:lvl4pPr marL="685783" indent="-136522">
              <a:defRPr lang="en-US" sz="1200" dirty="0"/>
            </a:lvl4pPr>
            <a:lvl5pPr marL="793730" indent="-120647">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8034991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9"/>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4" y="2081212"/>
            <a:ext cx="5214937" cy="1341906"/>
          </a:xfrm>
        </p:spPr>
        <p:txBody>
          <a:bodyPr/>
          <a:lstStyle>
            <a:lvl1pPr>
              <a:defRPr sz="20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9"/>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2" y="2081212"/>
            <a:ext cx="5214937" cy="1341906"/>
          </a:xfrm>
        </p:spPr>
        <p:txBody>
          <a:bodyPr/>
          <a:lstStyle>
            <a:lvl1pPr>
              <a:defRPr sz="20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066009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4" name="Text Placeholder 3">
            <a:extLst>
              <a:ext uri="{FF2B5EF4-FFF2-40B4-BE49-F238E27FC236}">
                <a16:creationId xmlns:a16="http://schemas.microsoft.com/office/drawing/2014/main" id="{9990334F-64A4-97A6-3FCA-1FCAEE0A68CC}"/>
              </a:ext>
            </a:extLst>
          </p:cNvPr>
          <p:cNvSpPr>
            <a:spLocks noGrp="1"/>
          </p:cNvSpPr>
          <p:nvPr>
            <p:ph type="body" sz="quarter" idx="20"/>
          </p:nvPr>
        </p:nvSpPr>
        <p:spPr>
          <a:xfrm>
            <a:off x="585217" y="1438276"/>
            <a:ext cx="3264408" cy="615553"/>
          </a:xfrm>
        </p:spPr>
        <p:txBody>
          <a:bodyPr/>
          <a:lstStyle>
            <a:lvl1pPr marL="0" indent="0">
              <a:buNone/>
              <a:defRPr sz="2000">
                <a:latin typeface="+mj-lt"/>
              </a:defRPr>
            </a:lvl1pPr>
            <a:lvl2pPr marL="228594" indent="0">
              <a:buNone/>
              <a:defRPr/>
            </a:lvl2pPr>
            <a:lvl3pPr marL="457189" indent="0">
              <a:buNone/>
              <a:defRPr/>
            </a:lvl3pPr>
            <a:lvl4pPr marL="661972" indent="0">
              <a:buNone/>
              <a:defRPr/>
            </a:lvl4pPr>
            <a:lvl5pPr marL="855641" indent="0">
              <a:buNone/>
              <a:defRPr/>
            </a:lvl5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283116"/>
            <a:ext cx="3264408" cy="1354217"/>
          </a:xfrm>
        </p:spPr>
        <p:txBody>
          <a:bodyPr vert="horz" wrap="square" lIns="0" tIns="0" rIns="0" bIns="0" rtlCol="0">
            <a:spAutoFit/>
          </a:bodyPr>
          <a:lstStyle>
            <a:lvl1pPr>
              <a:defRPr lang="en-US" sz="1600"/>
            </a:lvl1pPr>
            <a:lvl2pPr>
              <a:defRPr lang="en-US" sz="1600"/>
            </a:lvl2pPr>
            <a:lvl3pPr>
              <a:defRPr lang="en-US" sz="1600"/>
            </a:lvl3pPr>
            <a:lvl4pPr>
              <a:defRPr lang="en-US" sz="1400"/>
            </a:lvl4pPr>
            <a:lvl5pPr>
              <a:defRPr lang="en-US" sz="1400" dirty="0"/>
            </a:lvl5pPr>
          </a:lstStyle>
          <a:p>
            <a:pPr marL="141284" lvl="0" indent="-141284"/>
            <a:r>
              <a:rPr lang="en-US"/>
              <a:t>Click to edit Master text styles</a:t>
            </a:r>
          </a:p>
          <a:p>
            <a:pPr marL="141284" lvl="1" indent="-141284"/>
            <a:r>
              <a:rPr lang="en-US"/>
              <a:t>Second level</a:t>
            </a:r>
          </a:p>
          <a:p>
            <a:pPr marL="141284" lvl="2" indent="-141284"/>
            <a:r>
              <a:rPr lang="en-US"/>
              <a:t>Third level</a:t>
            </a:r>
          </a:p>
          <a:p>
            <a:pPr marL="141284" lvl="3" indent="-141284"/>
            <a:r>
              <a:rPr lang="en-US"/>
              <a:t>Fourth level</a:t>
            </a:r>
          </a:p>
          <a:p>
            <a:pPr marL="141284" lvl="4" indent="-141284"/>
            <a:r>
              <a:rPr lang="en-US"/>
              <a:t>Fifth level</a:t>
            </a:r>
          </a:p>
        </p:txBody>
      </p:sp>
      <p:sp>
        <p:nvSpPr>
          <p:cNvPr id="6" name="Text Placeholder 5">
            <a:extLst>
              <a:ext uri="{FF2B5EF4-FFF2-40B4-BE49-F238E27FC236}">
                <a16:creationId xmlns:a16="http://schemas.microsoft.com/office/drawing/2014/main" id="{56B23FC0-F06F-3CFF-2466-B04AA6D8F046}"/>
              </a:ext>
            </a:extLst>
          </p:cNvPr>
          <p:cNvSpPr>
            <a:spLocks noGrp="1"/>
          </p:cNvSpPr>
          <p:nvPr>
            <p:ph type="body" sz="quarter" idx="21"/>
          </p:nvPr>
        </p:nvSpPr>
        <p:spPr>
          <a:xfrm>
            <a:off x="4463796" y="1438276"/>
            <a:ext cx="3264408" cy="615553"/>
          </a:xfrm>
        </p:spPr>
        <p:txBody>
          <a:bodyPr/>
          <a:lstStyle>
            <a:lvl1pPr marL="0" indent="0">
              <a:buNone/>
              <a:defRPr sz="2000">
                <a:latin typeface="+mj-lt"/>
              </a:defRPr>
            </a:lvl1pPr>
            <a:lvl2pPr marL="228594" indent="0">
              <a:buNone/>
              <a:defRPr/>
            </a:lvl2pPr>
            <a:lvl3pPr marL="457189" indent="0">
              <a:buNone/>
              <a:defRPr/>
            </a:lvl3pPr>
            <a:lvl4pPr marL="661972" indent="0">
              <a:buNone/>
              <a:defRPr/>
            </a:lvl4pPr>
            <a:lvl5pPr marL="855641" indent="0">
              <a:buNone/>
              <a:defRPr/>
            </a:lvl5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283116"/>
            <a:ext cx="3264408" cy="1354217"/>
          </a:xfrm>
        </p:spPr>
        <p:txBody>
          <a:bodyPr vert="horz" wrap="square" lIns="0" tIns="0" rIns="0" bIns="0" rtlCol="0">
            <a:spAutoFit/>
          </a:bodyPr>
          <a:lstStyle>
            <a:lvl1pPr>
              <a:defRPr lang="en-US" sz="1600"/>
            </a:lvl1pPr>
            <a:lvl2pPr>
              <a:defRPr lang="en-US" sz="1600"/>
            </a:lvl2pPr>
            <a:lvl3pPr>
              <a:defRPr lang="en-US" sz="1600"/>
            </a:lvl3pPr>
            <a:lvl4pPr>
              <a:defRPr lang="en-US" sz="1400"/>
            </a:lvl4pPr>
            <a:lvl5pPr>
              <a:defRPr lang="en-US" sz="1400" dirty="0"/>
            </a:lvl5pPr>
          </a:lstStyle>
          <a:p>
            <a:pPr marL="141284" lvl="0" indent="-141284"/>
            <a:r>
              <a:rPr lang="en-US"/>
              <a:t>Click to edit Master text styles</a:t>
            </a:r>
          </a:p>
          <a:p>
            <a:pPr marL="141284" lvl="1" indent="-141284"/>
            <a:r>
              <a:rPr lang="en-US"/>
              <a:t>Second level</a:t>
            </a:r>
          </a:p>
          <a:p>
            <a:pPr marL="141284" lvl="2" indent="-141284"/>
            <a:r>
              <a:rPr lang="en-US"/>
              <a:t>Third level</a:t>
            </a:r>
          </a:p>
          <a:p>
            <a:pPr marL="141284" lvl="3" indent="-141284"/>
            <a:r>
              <a:rPr lang="en-US"/>
              <a:t>Fourth level</a:t>
            </a:r>
          </a:p>
          <a:p>
            <a:pPr marL="141284" lvl="4" indent="-141284"/>
            <a:r>
              <a:rPr lang="en-US"/>
              <a:t>Fifth level</a:t>
            </a:r>
          </a:p>
        </p:txBody>
      </p:sp>
      <p:sp>
        <p:nvSpPr>
          <p:cNvPr id="8" name="Text Placeholder 7">
            <a:extLst>
              <a:ext uri="{FF2B5EF4-FFF2-40B4-BE49-F238E27FC236}">
                <a16:creationId xmlns:a16="http://schemas.microsoft.com/office/drawing/2014/main" id="{E92F2B7C-E744-4E83-C681-FFA2C221F7F6}"/>
              </a:ext>
            </a:extLst>
          </p:cNvPr>
          <p:cNvSpPr>
            <a:spLocks noGrp="1"/>
          </p:cNvSpPr>
          <p:nvPr>
            <p:ph type="body" sz="quarter" idx="22"/>
          </p:nvPr>
        </p:nvSpPr>
        <p:spPr>
          <a:xfrm>
            <a:off x="8335964" y="1438276"/>
            <a:ext cx="3273425" cy="615553"/>
          </a:xfrm>
        </p:spPr>
        <p:txBody>
          <a:bodyPr/>
          <a:lstStyle>
            <a:lvl1pPr marL="0" indent="0">
              <a:buNone/>
              <a:defRPr sz="2000">
                <a:latin typeface="+mj-lt"/>
              </a:defRPr>
            </a:lvl1pPr>
            <a:lvl2pPr marL="228594" indent="0">
              <a:buNone/>
              <a:defRPr/>
            </a:lvl2pPr>
            <a:lvl3pPr marL="457189" indent="0">
              <a:buNone/>
              <a:defRPr/>
            </a:lvl3pPr>
            <a:lvl4pPr marL="661972" indent="0">
              <a:buNone/>
              <a:defRPr/>
            </a:lvl4pPr>
            <a:lvl5pPr marL="855641" indent="0">
              <a:buNone/>
              <a:defRPr/>
            </a:lvl5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283116"/>
            <a:ext cx="3264408" cy="1354217"/>
          </a:xfrm>
        </p:spPr>
        <p:txBody>
          <a:bodyPr vert="horz" wrap="square" lIns="0" tIns="0" rIns="0" bIns="0" rtlCol="0">
            <a:spAutoFit/>
          </a:bodyPr>
          <a:lstStyle>
            <a:lvl1pPr>
              <a:defRPr lang="en-US" sz="1600"/>
            </a:lvl1pPr>
            <a:lvl2pPr>
              <a:defRPr lang="en-US" sz="1600"/>
            </a:lvl2pPr>
            <a:lvl3pPr>
              <a:defRPr lang="en-US" sz="1600"/>
            </a:lvl3pPr>
            <a:lvl4pPr>
              <a:defRPr lang="en-US" sz="1400"/>
            </a:lvl4pPr>
            <a:lvl5pPr>
              <a:defRPr lang="en-US" sz="1400" dirty="0"/>
            </a:lvl5pPr>
          </a:lstStyle>
          <a:p>
            <a:pPr marL="141284" lvl="0" indent="-141284"/>
            <a:r>
              <a:rPr lang="en-US"/>
              <a:t>Click to edit Master text styles</a:t>
            </a:r>
          </a:p>
          <a:p>
            <a:pPr marL="141284" lvl="1" indent="-141284"/>
            <a:r>
              <a:rPr lang="en-US"/>
              <a:t>Second level</a:t>
            </a:r>
          </a:p>
          <a:p>
            <a:pPr marL="141284" lvl="2" indent="-141284"/>
            <a:r>
              <a:rPr lang="en-US"/>
              <a:t>Third level</a:t>
            </a:r>
          </a:p>
          <a:p>
            <a:pPr marL="141284" lvl="3" indent="-141284"/>
            <a:r>
              <a:rPr lang="en-US"/>
              <a:t>Fourth level</a:t>
            </a:r>
          </a:p>
          <a:p>
            <a:pPr marL="141284" lvl="4" indent="-141284"/>
            <a:r>
              <a:rPr lang="en-US"/>
              <a:t>Fifth level</a:t>
            </a:r>
          </a:p>
        </p:txBody>
      </p:sp>
    </p:spTree>
    <p:extLst>
      <p:ext uri="{BB962C8B-B14F-4D97-AF65-F5344CB8AC3E}">
        <p14:creationId xmlns:p14="http://schemas.microsoft.com/office/powerpoint/2010/main" val="2676176706"/>
      </p:ext>
    </p:extLst>
  </p:cSld>
  <p:clrMapOvr>
    <a:masterClrMapping/>
  </p:clrMapOvr>
  <p:transition>
    <p:fade/>
  </p:transition>
  <p:extLst>
    <p:ext uri="{DCECCB84-F9BA-43D5-87BE-67443E8EF086}">
      <p15:sldGuideLst xmlns:p15="http://schemas.microsoft.com/office/powerpoint/2012/main">
        <p15:guide id="3" orient="horz" pos="1437">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1" y="1438276"/>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1" y="2283116"/>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4" lvl="0" indent="-141284"/>
            <a:r>
              <a:rPr lang="en-US"/>
              <a:t>Click to edit Master text styles</a:t>
            </a:r>
          </a:p>
          <a:p>
            <a:pPr marL="141284" lvl="1" indent="-141284"/>
            <a:r>
              <a:rPr lang="en-US"/>
              <a:t>Second level</a:t>
            </a:r>
          </a:p>
          <a:p>
            <a:pPr marL="141284" lvl="2" indent="-141284"/>
            <a:r>
              <a:rPr lang="en-US"/>
              <a:t>Third level</a:t>
            </a:r>
          </a:p>
          <a:p>
            <a:pPr marL="141284" lvl="3" indent="-141284"/>
            <a:r>
              <a:rPr lang="en-US"/>
              <a:t>Fourth level</a:t>
            </a:r>
          </a:p>
          <a:p>
            <a:pPr marL="141284" lvl="4" indent="-14128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6"/>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6" y="2276476"/>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4" lvl="0" indent="-141284"/>
            <a:r>
              <a:rPr lang="en-US"/>
              <a:t>Click to edit Master text styles</a:t>
            </a:r>
          </a:p>
          <a:p>
            <a:pPr marL="141284" lvl="1" indent="-141284"/>
            <a:r>
              <a:rPr lang="en-US"/>
              <a:t>Second level</a:t>
            </a:r>
          </a:p>
          <a:p>
            <a:pPr marL="141284" lvl="2" indent="-141284"/>
            <a:r>
              <a:rPr lang="en-US"/>
              <a:t>Third level</a:t>
            </a:r>
          </a:p>
          <a:p>
            <a:pPr marL="141284" lvl="3" indent="-141284"/>
            <a:r>
              <a:rPr lang="en-US"/>
              <a:t>Fourth level</a:t>
            </a:r>
          </a:p>
          <a:p>
            <a:pPr marL="141284" lvl="4" indent="-14128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6"/>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6"/>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4" lvl="0" indent="-141284"/>
            <a:r>
              <a:rPr lang="en-US"/>
              <a:t>Click to edit Master text styles</a:t>
            </a:r>
          </a:p>
          <a:p>
            <a:pPr marL="141284" lvl="1" indent="-141284"/>
            <a:r>
              <a:rPr lang="en-US"/>
              <a:t>Second level</a:t>
            </a:r>
          </a:p>
          <a:p>
            <a:pPr marL="141284" lvl="2" indent="-141284"/>
            <a:r>
              <a:rPr lang="en-US"/>
              <a:t>Third level</a:t>
            </a:r>
          </a:p>
          <a:p>
            <a:pPr marL="141284" lvl="3" indent="-141284"/>
            <a:r>
              <a:rPr lang="en-US"/>
              <a:t>Fourth level</a:t>
            </a:r>
          </a:p>
          <a:p>
            <a:pPr marL="141284" lvl="4" indent="-14128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6"/>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6"/>
            <a:ext cx="2532063" cy="1600438"/>
          </a:xfrm>
        </p:spPr>
        <p:txBody>
          <a:bodyPr vert="horz" wrap="square" lIns="0" tIns="0" rIns="0" bIns="0" rtlCol="0">
            <a:spAutoFit/>
          </a:bodyPr>
          <a:lstStyle>
            <a:lvl1pPr>
              <a:defRPr lang="en-US" sz="1600"/>
            </a:lvl1pPr>
            <a:lvl2pPr>
              <a:defRPr lang="en-US" sz="1600"/>
            </a:lvl2pPr>
            <a:lvl3pPr>
              <a:defRPr lang="en-US" sz="1600"/>
            </a:lvl3pPr>
            <a:lvl4pPr>
              <a:defRPr lang="en-US" sz="1400"/>
            </a:lvl4pPr>
            <a:lvl5pPr>
              <a:defRPr lang="en-US" sz="1400" dirty="0"/>
            </a:lvl5pPr>
          </a:lstStyle>
          <a:p>
            <a:pPr marL="141284" lvl="0" indent="-141284"/>
            <a:r>
              <a:rPr lang="en-US"/>
              <a:t>Click to edit Master text styles</a:t>
            </a:r>
          </a:p>
          <a:p>
            <a:pPr marL="141284" lvl="1" indent="-141284"/>
            <a:r>
              <a:rPr lang="en-US"/>
              <a:t>Second level</a:t>
            </a:r>
          </a:p>
          <a:p>
            <a:pPr marL="141284" lvl="2" indent="-141284"/>
            <a:r>
              <a:rPr lang="en-US"/>
              <a:t>Third level</a:t>
            </a:r>
          </a:p>
          <a:p>
            <a:pPr marL="141284" lvl="3" indent="-141284"/>
            <a:r>
              <a:rPr lang="en-US"/>
              <a:t>Fourth level</a:t>
            </a:r>
          </a:p>
          <a:p>
            <a:pPr marL="141284" lvl="4" indent="-141284"/>
            <a:r>
              <a:rPr lang="en-US"/>
              <a:t>Fifth level</a:t>
            </a:r>
          </a:p>
        </p:txBody>
      </p:sp>
    </p:spTree>
    <p:extLst>
      <p:ext uri="{BB962C8B-B14F-4D97-AF65-F5344CB8AC3E}">
        <p14:creationId xmlns:p14="http://schemas.microsoft.com/office/powerpoint/2010/main" val="1990703112"/>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6"/>
            <a:ext cx="1965960" cy="615553"/>
          </a:xfrm>
        </p:spPr>
        <p:txBody>
          <a:bodyPr anchor="t"/>
          <a:lstStyle>
            <a:lvl1pPr marL="0" indent="0">
              <a:spcBef>
                <a:spcPts val="0"/>
              </a:spcBef>
              <a:buNone/>
              <a:defRPr sz="20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6"/>
            <a:ext cx="1965960" cy="1600438"/>
          </a:xfrm>
        </p:spPr>
        <p:txBody>
          <a:bodyPr wrap="square">
            <a:spAutoFit/>
          </a:bodyPr>
          <a:lstStyle>
            <a:lvl1pPr marL="141284" indent="-141284">
              <a:defRPr lang="en-US" sz="1600" dirty="0"/>
            </a:lvl1pPr>
            <a:lvl2pPr marL="285743" indent="-125410">
              <a:defRPr lang="en-US" sz="1600" dirty="0"/>
            </a:lvl2pPr>
            <a:lvl3pPr marL="438139" indent="-133347">
              <a:defRPr lang="en-US" sz="1600" dirty="0"/>
            </a:lvl3pPr>
            <a:lvl4pPr marL="566724" indent="-114297">
              <a:defRPr lang="en-US" sz="1400" dirty="0"/>
            </a:lvl4pPr>
            <a:lvl5pPr marL="685783" indent="-109535">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6"/>
            <a:ext cx="1965960" cy="615553"/>
          </a:xfrm>
        </p:spPr>
        <p:txBody>
          <a:bodyPr anchor="t"/>
          <a:lstStyle>
            <a:lvl1pPr marL="0" indent="0">
              <a:spcBef>
                <a:spcPts val="0"/>
              </a:spcBef>
              <a:buNone/>
              <a:defRPr sz="20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600438"/>
          </a:xfrm>
        </p:spPr>
        <p:txBody>
          <a:bodyPr wrap="square">
            <a:spAutoFit/>
          </a:bodyPr>
          <a:lstStyle>
            <a:lvl1pPr marL="141284" indent="-141284">
              <a:defRPr lang="en-US" sz="1600" dirty="0"/>
            </a:lvl1pPr>
            <a:lvl2pPr marL="285743" indent="-125410">
              <a:defRPr lang="en-US" sz="1600" dirty="0"/>
            </a:lvl2pPr>
            <a:lvl3pPr marL="438139" indent="-133347">
              <a:defRPr lang="en-US" sz="1600" dirty="0"/>
            </a:lvl3pPr>
            <a:lvl4pPr marL="566724" indent="-114297">
              <a:defRPr lang="en-US" sz="1400" dirty="0"/>
            </a:lvl4pPr>
            <a:lvl5pPr marL="685783" indent="-109535">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6"/>
            <a:ext cx="1965960" cy="615553"/>
          </a:xfrm>
        </p:spPr>
        <p:txBody>
          <a:bodyPr anchor="t"/>
          <a:lstStyle>
            <a:lvl1pPr marL="0" indent="0">
              <a:spcBef>
                <a:spcPts val="0"/>
              </a:spcBef>
              <a:buNone/>
              <a:defRPr sz="20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6"/>
            <a:ext cx="1965960" cy="1600438"/>
          </a:xfrm>
        </p:spPr>
        <p:txBody>
          <a:bodyPr wrap="square">
            <a:spAutoFit/>
          </a:bodyPr>
          <a:lstStyle>
            <a:lvl1pPr marL="141284" indent="-141284">
              <a:defRPr lang="en-US" sz="1600" dirty="0"/>
            </a:lvl1pPr>
            <a:lvl2pPr marL="285743" indent="-125410">
              <a:defRPr lang="en-US" sz="1600" dirty="0"/>
            </a:lvl2pPr>
            <a:lvl3pPr marL="438139" indent="-133347">
              <a:defRPr lang="en-US" sz="1600" dirty="0"/>
            </a:lvl3pPr>
            <a:lvl4pPr marL="566724" indent="-114297">
              <a:defRPr lang="en-US" sz="1400" dirty="0"/>
            </a:lvl4pPr>
            <a:lvl5pPr marL="685783" indent="-109535">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6"/>
            <a:ext cx="1965960" cy="615553"/>
          </a:xfrm>
        </p:spPr>
        <p:txBody>
          <a:bodyPr anchor="t"/>
          <a:lstStyle>
            <a:lvl1pPr marL="0" indent="0">
              <a:spcBef>
                <a:spcPts val="0"/>
              </a:spcBef>
              <a:buNone/>
              <a:defRPr sz="20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600438"/>
          </a:xfrm>
        </p:spPr>
        <p:txBody>
          <a:bodyPr wrap="square">
            <a:spAutoFit/>
          </a:bodyPr>
          <a:lstStyle>
            <a:lvl1pPr marL="141284" indent="-141284">
              <a:defRPr lang="en-US" sz="1600" dirty="0"/>
            </a:lvl1pPr>
            <a:lvl2pPr marL="285743" indent="-125410">
              <a:defRPr lang="en-US" sz="1600" dirty="0"/>
            </a:lvl2pPr>
            <a:lvl3pPr marL="438139" indent="-133347">
              <a:defRPr lang="en-US" sz="1600" dirty="0"/>
            </a:lvl3pPr>
            <a:lvl4pPr marL="566724" indent="-114297">
              <a:defRPr lang="en-US" sz="1400" dirty="0"/>
            </a:lvl4pPr>
            <a:lvl5pPr marL="685783" indent="-109535">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6"/>
            <a:ext cx="1965960" cy="615553"/>
          </a:xfrm>
        </p:spPr>
        <p:txBody>
          <a:bodyPr anchor="t"/>
          <a:lstStyle>
            <a:lvl1pPr marL="0" indent="0">
              <a:spcBef>
                <a:spcPts val="0"/>
              </a:spcBef>
              <a:buNone/>
              <a:defRPr sz="20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600438"/>
          </a:xfrm>
        </p:spPr>
        <p:txBody>
          <a:bodyPr wrap="square">
            <a:spAutoFit/>
          </a:bodyPr>
          <a:lstStyle>
            <a:lvl1pPr marL="141284" indent="-141284">
              <a:defRPr lang="en-US" sz="1600" dirty="0"/>
            </a:lvl1pPr>
            <a:lvl2pPr marL="285743" indent="-125410">
              <a:defRPr lang="en-US" sz="1600" dirty="0"/>
            </a:lvl2pPr>
            <a:lvl3pPr marL="438139" indent="-133347">
              <a:defRPr lang="en-US" sz="1600" dirty="0"/>
            </a:lvl3pPr>
            <a:lvl4pPr marL="566724" indent="-114297">
              <a:defRPr lang="en-US" sz="1400" dirty="0"/>
            </a:lvl4pPr>
            <a:lvl5pPr marL="685783" indent="-109535">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9958631"/>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45202865"/>
      </p:ext>
    </p:extLst>
  </p:cSld>
  <p:clrMapOvr>
    <a:masterClrMapping/>
  </p:clrMapOvr>
  <p:transition>
    <p:fade/>
  </p:transition>
  <p:extLst>
    <p:ext uri="{DCECCB84-F9BA-43D5-87BE-67443E8EF086}">
      <p15:sldGuideLst xmlns:p15="http://schemas.microsoft.com/office/powerpoint/2012/main">
        <p15:guide id="16" pos="3840">
          <p15:clr>
            <a:srgbClr val="A4A3A4"/>
          </p15:clr>
        </p15:guide>
        <p15:guide id="28" orient="horz" pos="905">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313977922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1"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66358053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41392"/>
            <a:ext cx="9144000" cy="609398"/>
          </a:xfrm>
          <a:noFill/>
        </p:spPr>
        <p:txBody>
          <a:bodyPr vert="horz" wrap="square" lIns="0" tIns="0" rIns="0" bIns="0" rtlCol="0" anchor="b" anchorCtr="0">
            <a:spAutoFit/>
          </a:bodyPr>
          <a:lstStyle>
            <a:lvl1pPr>
              <a:defRPr lang="en-US" sz="4400" dirty="0">
                <a:gradFill>
                  <a:gsLst>
                    <a:gs pos="90000">
                      <a:srgbClr val="FFEF86"/>
                    </a:gs>
                    <a:gs pos="10000">
                      <a:srgbClr val="D92ED0"/>
                    </a:gs>
                  </a:gsLst>
                  <a:lin ang="14400000" scaled="0"/>
                </a:gradFill>
                <a:latin typeface="Segoe UI Semilight" panose="020B0402040204020203" pitchFamily="34" charset="0"/>
                <a:cs typeface="Segoe UI Semilight" panose="020B0402040204020203" pitchFamily="34" charset="0"/>
              </a:defRPr>
            </a:lvl1pPr>
          </a:lstStyle>
          <a:p>
            <a:pPr lvl="0">
              <a:lnSpc>
                <a:spcPct val="90000"/>
              </a:lnSpc>
            </a:pPr>
            <a:r>
              <a:rPr lang="en-US"/>
              <a:t>Demo title</a:t>
            </a:r>
          </a:p>
        </p:txBody>
      </p:sp>
      <p:sp>
        <p:nvSpPr>
          <p:cNvPr id="5" name="Text Placeholder 4"/>
          <p:cNvSpPr>
            <a:spLocks noGrp="1"/>
          </p:cNvSpPr>
          <p:nvPr>
            <p:ph type="body" sz="quarter" idx="12" hasCustomPrompt="1"/>
          </p:nvPr>
        </p:nvSpPr>
        <p:spPr>
          <a:xfrm>
            <a:off x="582042" y="3962401"/>
            <a:ext cx="9144000" cy="307777"/>
          </a:xfrm>
          <a:noFill/>
        </p:spPr>
        <p:txBody>
          <a:bodyPr lIns="0" tIns="0" rIns="0" bIns="0">
            <a:spAutoFit/>
          </a:bodyPr>
          <a:lstStyle>
            <a:lvl1pPr marL="0" indent="0">
              <a:spcBef>
                <a:spcPts val="0"/>
              </a:spcBef>
              <a:spcAft>
                <a:spcPts val="0"/>
              </a:spcAft>
              <a:buFont typeface="Arial" panose="020B0604020202020204" pitchFamily="34" charset="0"/>
              <a:buNone/>
              <a:defRPr sz="2000" spc="0" baseline="0">
                <a:solidFill>
                  <a:schemeClr val="tx1"/>
                </a:solidFill>
                <a:latin typeface="+mj-lt"/>
              </a:defRPr>
            </a:lvl1pPr>
          </a:lstStyle>
          <a:p>
            <a:pPr lvl="0"/>
            <a:r>
              <a:rPr lang="en-US"/>
              <a:t>Speaker name</a:t>
            </a:r>
          </a:p>
        </p:txBody>
      </p:sp>
      <p:sp>
        <p:nvSpPr>
          <p:cNvPr id="4" name="Text Placeholder 3">
            <a:extLst>
              <a:ext uri="{FF2B5EF4-FFF2-40B4-BE49-F238E27FC236}">
                <a16:creationId xmlns:a16="http://schemas.microsoft.com/office/drawing/2014/main" id="{C9042A0B-1457-9C08-A492-776F4426AA6F}"/>
              </a:ext>
            </a:extLst>
          </p:cNvPr>
          <p:cNvSpPr>
            <a:spLocks noGrp="1"/>
          </p:cNvSpPr>
          <p:nvPr>
            <p:ph type="body" sz="quarter" idx="13" hasCustomPrompt="1"/>
          </p:nvPr>
        </p:nvSpPr>
        <p:spPr>
          <a:xfrm>
            <a:off x="584201" y="4261495"/>
            <a:ext cx="9155113" cy="246221"/>
          </a:xfrm>
        </p:spPr>
        <p:txBody>
          <a:bodyPr/>
          <a:lstStyle>
            <a:lvl1pPr marL="0" indent="0">
              <a:buNone/>
              <a:defRPr sz="1600"/>
            </a:lvl1pPr>
            <a:lvl2pPr marL="228594" indent="0">
              <a:buNone/>
              <a:defRPr/>
            </a:lvl2pPr>
            <a:lvl3pPr marL="457189" indent="0">
              <a:buNone/>
              <a:defRPr/>
            </a:lvl3pPr>
            <a:lvl4pPr marL="661972" indent="0">
              <a:buNone/>
              <a:defRPr/>
            </a:lvl4pPr>
            <a:lvl5pPr marL="855641" indent="0">
              <a:buNone/>
              <a:defRPr/>
            </a:lvl5pPr>
          </a:lstStyle>
          <a:p>
            <a:pPr lvl="0"/>
            <a:r>
              <a:rPr lang="en-US"/>
              <a:t>Company or other information</a:t>
            </a:r>
          </a:p>
        </p:txBody>
      </p:sp>
    </p:spTree>
    <p:extLst>
      <p:ext uri="{BB962C8B-B14F-4D97-AF65-F5344CB8AC3E}">
        <p14:creationId xmlns:p14="http://schemas.microsoft.com/office/powerpoint/2010/main" val="38230565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41392"/>
            <a:ext cx="9144000" cy="609398"/>
          </a:xfrm>
          <a:noFill/>
        </p:spPr>
        <p:txBody>
          <a:bodyPr lIns="0" tIns="0" rIns="0" bIns="0" anchor="b" anchorCtr="0">
            <a:spAutoFit/>
          </a:bodyPr>
          <a:lstStyle>
            <a:lvl1pPr algn="l" defTabSz="932719" rtl="0" eaLnBrk="1" latinLnBrk="0" hangingPunct="1">
              <a:lnSpc>
                <a:spcPct val="90000"/>
              </a:lnSpc>
              <a:spcBef>
                <a:spcPct val="0"/>
              </a:spcBef>
              <a:buNone/>
              <a:defRPr lang="en-US" sz="4400" b="0" kern="1200" cap="none" spc="-50" baseline="0" dirty="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r>
              <a:rPr lang="en-US"/>
              <a:t>Demo title</a:t>
            </a:r>
          </a:p>
        </p:txBody>
      </p:sp>
      <p:sp>
        <p:nvSpPr>
          <p:cNvPr id="5" name="Text Placeholder 4"/>
          <p:cNvSpPr>
            <a:spLocks noGrp="1"/>
          </p:cNvSpPr>
          <p:nvPr>
            <p:ph type="body" sz="quarter" idx="12" hasCustomPrompt="1"/>
          </p:nvPr>
        </p:nvSpPr>
        <p:spPr>
          <a:xfrm>
            <a:off x="582042" y="3962401"/>
            <a:ext cx="9144000" cy="307777"/>
          </a:xfrm>
          <a:noFill/>
        </p:spPr>
        <p:txBody>
          <a:bodyPr lIns="0" tIns="0" rIns="0" bIns="0">
            <a:spAutoFit/>
          </a:bodyPr>
          <a:lstStyle>
            <a:lvl1pPr marL="0" indent="0">
              <a:spcBef>
                <a:spcPts val="0"/>
              </a:spcBef>
              <a:spcAft>
                <a:spcPts val="0"/>
              </a:spcAft>
              <a:buFont typeface="Arial" panose="020B0604020202020204" pitchFamily="34" charset="0"/>
              <a:buNone/>
              <a:defRPr sz="2000" spc="0" baseline="0">
                <a:solidFill>
                  <a:schemeClr val="tx1"/>
                </a:solidFill>
                <a:latin typeface="+mj-lt"/>
              </a:defRPr>
            </a:lvl1pPr>
          </a:lstStyle>
          <a:p>
            <a:pPr lvl="0"/>
            <a:r>
              <a:rPr lang="en-US"/>
              <a:t>Speaker name</a:t>
            </a:r>
          </a:p>
        </p:txBody>
      </p:sp>
      <p:sp>
        <p:nvSpPr>
          <p:cNvPr id="4" name="Text Placeholder 3">
            <a:extLst>
              <a:ext uri="{FF2B5EF4-FFF2-40B4-BE49-F238E27FC236}">
                <a16:creationId xmlns:a16="http://schemas.microsoft.com/office/drawing/2014/main" id="{E7CCA0E9-2D89-A4F7-A8A2-D49D3FB68390}"/>
              </a:ext>
            </a:extLst>
          </p:cNvPr>
          <p:cNvSpPr>
            <a:spLocks noGrp="1"/>
          </p:cNvSpPr>
          <p:nvPr>
            <p:ph type="body" sz="quarter" idx="13"/>
          </p:nvPr>
        </p:nvSpPr>
        <p:spPr>
          <a:xfrm>
            <a:off x="584201" y="4261495"/>
            <a:ext cx="9155113" cy="246221"/>
          </a:xfrm>
        </p:spPr>
        <p:txBody>
          <a:bodyPr/>
          <a:lstStyle>
            <a:lvl1pPr marL="0" indent="0">
              <a:buNone/>
              <a:defRPr sz="1600"/>
            </a:lvl1pPr>
            <a:lvl2pPr marL="228594" indent="0">
              <a:buNone/>
              <a:defRPr/>
            </a:lvl2pPr>
            <a:lvl3pPr marL="457189" indent="0">
              <a:buNone/>
              <a:defRPr/>
            </a:lvl3pPr>
            <a:lvl4pPr marL="661972" indent="0">
              <a:buNone/>
              <a:defRPr/>
            </a:lvl4pPr>
            <a:lvl5pPr marL="855641" indent="0">
              <a:buNone/>
              <a:defRPr/>
            </a:lvl5pPr>
          </a:lstStyle>
          <a:p>
            <a:pPr lvl="0"/>
            <a:r>
              <a:rPr lang="en-US"/>
              <a:t>Click to edit Master text styles</a:t>
            </a:r>
          </a:p>
        </p:txBody>
      </p:sp>
    </p:spTree>
    <p:extLst>
      <p:ext uri="{BB962C8B-B14F-4D97-AF65-F5344CB8AC3E}">
        <p14:creationId xmlns:p14="http://schemas.microsoft.com/office/powerpoint/2010/main" val="15147431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41392"/>
            <a:ext cx="9144000" cy="609398"/>
          </a:xfrm>
          <a:noFill/>
        </p:spPr>
        <p:txBody>
          <a:bodyPr lIns="0" tIns="0" rIns="0" bIns="0" anchor="b" anchorCtr="0">
            <a:spAutoFit/>
          </a:bodyPr>
          <a:lstStyle>
            <a:lvl1pPr algn="l" defTabSz="932719" rtl="0" eaLnBrk="1" latinLnBrk="0" hangingPunct="1">
              <a:lnSpc>
                <a:spcPct val="90000"/>
              </a:lnSpc>
              <a:spcBef>
                <a:spcPct val="0"/>
              </a:spcBef>
              <a:buNone/>
              <a:defRPr lang="en-US" sz="4400" b="0" kern="1200" cap="none" spc="-50" baseline="0" dirty="0">
                <a:ln w="3175">
                  <a:noFill/>
                </a:ln>
                <a:gradFill>
                  <a:gsLst>
                    <a:gs pos="90000">
                      <a:srgbClr val="FFEF86"/>
                    </a:gs>
                    <a:gs pos="50000">
                      <a:srgbClr val="75C5A6"/>
                    </a:gs>
                    <a:gs pos="10000">
                      <a:srgbClr val="28AFE9"/>
                    </a:gs>
                  </a:gsLst>
                  <a:lin ang="14400000" scaled="0"/>
                </a:gradFill>
                <a:effectLst/>
                <a:latin typeface="Segoe UI Semilight" panose="020B0402040204020203" pitchFamily="34" charset="0"/>
                <a:ea typeface="+mn-ea"/>
                <a:cs typeface="Segoe UI Semilight" panose="020B0402040204020203" pitchFamily="34" charset="0"/>
              </a:defRPr>
            </a:lvl1pPr>
          </a:lstStyle>
          <a:p>
            <a:r>
              <a:rPr lang="en-US"/>
              <a:t>Section title</a:t>
            </a:r>
          </a:p>
        </p:txBody>
      </p:sp>
    </p:spTree>
    <p:extLst>
      <p:ext uri="{BB962C8B-B14F-4D97-AF65-F5344CB8AC3E}">
        <p14:creationId xmlns:p14="http://schemas.microsoft.com/office/powerpoint/2010/main" val="39078919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2">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41392"/>
            <a:ext cx="9144000" cy="609398"/>
          </a:xfrm>
          <a:noFill/>
        </p:spPr>
        <p:txBody>
          <a:bodyPr lIns="0" tIns="0" rIns="0" bIns="0" anchor="b" anchorCtr="0">
            <a:spAutoFit/>
          </a:bodyPr>
          <a:lstStyle>
            <a:lvl1pPr algn="l" defTabSz="932719" rtl="0" eaLnBrk="1" latinLnBrk="0" hangingPunct="1">
              <a:lnSpc>
                <a:spcPct val="90000"/>
              </a:lnSpc>
              <a:spcBef>
                <a:spcPct val="0"/>
              </a:spcBef>
              <a:buNone/>
              <a:defRPr lang="en-US" sz="4400" b="0" kern="1200" cap="none" spc="-50" baseline="0" dirty="0">
                <a:ln w="3175">
                  <a:noFill/>
                </a:ln>
                <a:gradFill>
                  <a:gsLst>
                    <a:gs pos="90000">
                      <a:srgbClr val="FFEF86"/>
                    </a:gs>
                    <a:gs pos="10000">
                      <a:srgbClr val="1CD278"/>
                    </a:gs>
                  </a:gsLst>
                  <a:lin ang="14400000" scaled="0"/>
                </a:gradFill>
                <a:effectLst/>
                <a:latin typeface="Segoe UI Semilight" panose="020B0402040204020203" pitchFamily="34" charset="0"/>
                <a:ea typeface="+mn-ea"/>
                <a:cs typeface="Segoe UI Semilight" panose="020B0402040204020203" pitchFamily="34" charset="0"/>
              </a:defRPr>
            </a:lvl1pPr>
          </a:lstStyle>
          <a:p>
            <a:r>
              <a:rPr lang="en-US"/>
              <a:t>Section title</a:t>
            </a:r>
          </a:p>
        </p:txBody>
      </p:sp>
    </p:spTree>
    <p:extLst>
      <p:ext uri="{BB962C8B-B14F-4D97-AF65-F5344CB8AC3E}">
        <p14:creationId xmlns:p14="http://schemas.microsoft.com/office/powerpoint/2010/main" val="129736045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3">
    <p:bg>
      <p:bgPr>
        <a:solidFill>
          <a:srgbClr val="46366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41392"/>
            <a:ext cx="9144000" cy="609398"/>
          </a:xfrm>
          <a:noFill/>
        </p:spPr>
        <p:txBody>
          <a:bodyPr lIns="0" tIns="0" rIns="0" bIns="0" anchor="b" anchorCtr="0">
            <a:spAutoFit/>
          </a:bodyPr>
          <a:lstStyle>
            <a:lvl1pPr algn="l" defTabSz="932719" rtl="0" eaLnBrk="1" latinLnBrk="0" hangingPunct="1">
              <a:lnSpc>
                <a:spcPct val="90000"/>
              </a:lnSpc>
              <a:spcBef>
                <a:spcPct val="0"/>
              </a:spcBef>
              <a:buNone/>
              <a:defRPr lang="en-US" sz="4400" b="0" kern="1200" cap="none" spc="-50" baseline="0" dirty="0">
                <a:ln w="3175">
                  <a:noFill/>
                </a:ln>
                <a:gradFill>
                  <a:gsLst>
                    <a:gs pos="90000">
                      <a:srgbClr val="FFEF86"/>
                    </a:gs>
                    <a:gs pos="10000">
                      <a:srgbClr val="E535E5"/>
                    </a:gs>
                  </a:gsLst>
                  <a:lin ang="14400000" scaled="0"/>
                </a:gradFill>
                <a:effectLst/>
                <a:latin typeface="Segoe UI Semilight" panose="020B0402040204020203" pitchFamily="34" charset="0"/>
                <a:ea typeface="+mn-ea"/>
                <a:cs typeface="Segoe UI Semilight" panose="020B0402040204020203" pitchFamily="34" charset="0"/>
              </a:defRPr>
            </a:lvl1pPr>
          </a:lstStyle>
          <a:p>
            <a:r>
              <a:rPr lang="en-US"/>
              <a:t>Section title</a:t>
            </a:r>
          </a:p>
        </p:txBody>
      </p:sp>
    </p:spTree>
    <p:extLst>
      <p:ext uri="{BB962C8B-B14F-4D97-AF65-F5344CB8AC3E}">
        <p14:creationId xmlns:p14="http://schemas.microsoft.com/office/powerpoint/2010/main" val="7924861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41392"/>
            <a:ext cx="9144000" cy="609398"/>
          </a:xfrm>
          <a:noFill/>
        </p:spPr>
        <p:txBody>
          <a:bodyPr lIns="0" tIns="0" rIns="0" bIns="0" anchor="b" anchorCtr="0">
            <a:spAutoFit/>
          </a:bodyPr>
          <a:lstStyle>
            <a:lvl1pPr algn="l" defTabSz="932719" rtl="0" eaLnBrk="1" latinLnBrk="0" hangingPunct="1">
              <a:lnSpc>
                <a:spcPct val="90000"/>
              </a:lnSpc>
              <a:spcBef>
                <a:spcPct val="0"/>
              </a:spcBef>
              <a:buNone/>
              <a:defRPr lang="en-US" sz="4400" b="0" kern="1200" cap="none" spc="-50" baseline="0" dirty="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r>
              <a:rPr lang="en-US"/>
              <a:t>Section title</a:t>
            </a:r>
          </a:p>
        </p:txBody>
      </p:sp>
    </p:spTree>
    <p:extLst>
      <p:ext uri="{BB962C8B-B14F-4D97-AF65-F5344CB8AC3E}">
        <p14:creationId xmlns:p14="http://schemas.microsoft.com/office/powerpoint/2010/main" val="14922428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ot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05F7F2C-59A9-4E2B-034F-05B733194D6B}"/>
              </a:ext>
            </a:extLst>
          </p:cNvPr>
          <p:cNvSpPr>
            <a:spLocks noGrp="1"/>
          </p:cNvSpPr>
          <p:nvPr>
            <p:ph type="title" hasCustomPrompt="1"/>
          </p:nvPr>
        </p:nvSpPr>
        <p:spPr>
          <a:xfrm>
            <a:off x="369599" y="2941392"/>
            <a:ext cx="9356441" cy="609398"/>
          </a:xfrm>
          <a:noFill/>
        </p:spPr>
        <p:txBody>
          <a:bodyPr wrap="square" lIns="0" tIns="0" rIns="0" bIns="0" anchor="b" anchorCtr="0">
            <a:spAutoFit/>
          </a:bodyPr>
          <a:lstStyle>
            <a:lvl1pPr marL="155444" indent="-155444" algn="l" defTabSz="932719" rtl="0" eaLnBrk="1" latinLnBrk="0" hangingPunct="1">
              <a:lnSpc>
                <a:spcPct val="90000"/>
              </a:lnSpc>
              <a:spcBef>
                <a:spcPct val="0"/>
              </a:spcBef>
              <a:buNone/>
              <a:defRPr lang="en-US" sz="4400" b="0" kern="1200" cap="none" spc="-50" baseline="0" dirty="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r>
              <a:rPr lang="en-US"/>
              <a:t>“Quote text”</a:t>
            </a:r>
          </a:p>
        </p:txBody>
      </p:sp>
      <p:sp>
        <p:nvSpPr>
          <p:cNvPr id="8" name="Text Placeholder 4">
            <a:extLst>
              <a:ext uri="{FF2B5EF4-FFF2-40B4-BE49-F238E27FC236}">
                <a16:creationId xmlns:a16="http://schemas.microsoft.com/office/drawing/2014/main" id="{49EC7442-9E8B-4375-C4B2-32309572DD61}"/>
              </a:ext>
            </a:extLst>
          </p:cNvPr>
          <p:cNvSpPr>
            <a:spLocks noGrp="1"/>
          </p:cNvSpPr>
          <p:nvPr>
            <p:ph type="body" sz="quarter" idx="12" hasCustomPrompt="1"/>
          </p:nvPr>
        </p:nvSpPr>
        <p:spPr>
          <a:xfrm>
            <a:off x="582042" y="3962401"/>
            <a:ext cx="9144000" cy="307777"/>
          </a:xfrm>
          <a:noFill/>
        </p:spPr>
        <p:txBody>
          <a:bodyPr wrap="square" lIns="0" tIns="0" rIns="0" bIns="0">
            <a:spAutoFit/>
          </a:bodyPr>
          <a:lstStyle>
            <a:lvl1pPr marL="0" indent="0">
              <a:spcBef>
                <a:spcPts val="0"/>
              </a:spcBef>
              <a:spcAft>
                <a:spcPts val="0"/>
              </a:spcAft>
              <a:buFont typeface="Arial" panose="020B0604020202020204" pitchFamily="34" charset="0"/>
              <a:buNone/>
              <a:defRPr sz="2000" spc="0" baseline="0">
                <a:solidFill>
                  <a:schemeClr val="tx1"/>
                </a:solidFill>
                <a:latin typeface="+mj-lt"/>
              </a:defRPr>
            </a:lvl1pPr>
          </a:lstStyle>
          <a:p>
            <a:pPr lvl="0"/>
            <a:r>
              <a:rPr lang="en-US"/>
              <a:t>Name</a:t>
            </a:r>
          </a:p>
        </p:txBody>
      </p:sp>
      <p:sp>
        <p:nvSpPr>
          <p:cNvPr id="9" name="Text Placeholder 4">
            <a:extLst>
              <a:ext uri="{FF2B5EF4-FFF2-40B4-BE49-F238E27FC236}">
                <a16:creationId xmlns:a16="http://schemas.microsoft.com/office/drawing/2014/main" id="{342F6520-30B7-86E6-093E-6B72113BA534}"/>
              </a:ext>
            </a:extLst>
          </p:cNvPr>
          <p:cNvSpPr>
            <a:spLocks noGrp="1"/>
          </p:cNvSpPr>
          <p:nvPr>
            <p:ph type="body" sz="quarter" idx="14" hasCustomPrompt="1"/>
          </p:nvPr>
        </p:nvSpPr>
        <p:spPr>
          <a:xfrm>
            <a:off x="584200" y="4261495"/>
            <a:ext cx="9144000"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Company or position</a:t>
            </a:r>
          </a:p>
        </p:txBody>
      </p:sp>
    </p:spTree>
    <p:extLst>
      <p:ext uri="{BB962C8B-B14F-4D97-AF65-F5344CB8AC3E}">
        <p14:creationId xmlns:p14="http://schemas.microsoft.com/office/powerpoint/2010/main" val="29805331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160">
          <p15:clr>
            <a:srgbClr val="FBAE40"/>
          </p15:clr>
        </p15:guide>
        <p15:guide id="2" orient="horz" pos="1910">
          <p15:clr>
            <a:srgbClr val="FBAE40"/>
          </p15:clr>
        </p15:guide>
        <p15:guide id="3" orient="horz" pos="2506">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with photo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05F7F2C-59A9-4E2B-034F-05B733194D6B}"/>
              </a:ext>
            </a:extLst>
          </p:cNvPr>
          <p:cNvSpPr>
            <a:spLocks noGrp="1"/>
          </p:cNvSpPr>
          <p:nvPr>
            <p:ph type="title" hasCustomPrompt="1"/>
          </p:nvPr>
        </p:nvSpPr>
        <p:spPr>
          <a:xfrm>
            <a:off x="4692314" y="2941392"/>
            <a:ext cx="6917075" cy="609398"/>
          </a:xfrm>
          <a:noFill/>
        </p:spPr>
        <p:txBody>
          <a:bodyPr vert="horz" wrap="square" lIns="0" tIns="0" rIns="0" bIns="0" rtlCol="0" anchor="b" anchorCtr="0">
            <a:spAutoFit/>
          </a:bodyPr>
          <a:lstStyle>
            <a:lvl1pPr marL="173732" indent="-173732">
              <a:defRPr lang="en-US" sz="4400" dirty="0">
                <a:latin typeface="Segoe UI Semilight" panose="020B0402040204020203" pitchFamily="34" charset="0"/>
                <a:cs typeface="Segoe UI Semilight" panose="020B0402040204020203" pitchFamily="34" charset="0"/>
              </a:defRPr>
            </a:lvl1pPr>
          </a:lstStyle>
          <a:p>
            <a:pPr marL="155444" lvl="0" indent="-155444">
              <a:lnSpc>
                <a:spcPct val="90000"/>
              </a:lnSpc>
            </a:pPr>
            <a:r>
              <a:rPr lang="en-US"/>
              <a:t>“Quote text”</a:t>
            </a:r>
          </a:p>
        </p:txBody>
      </p:sp>
      <p:sp>
        <p:nvSpPr>
          <p:cNvPr id="3" name="Picture Placeholder 9" descr="This photo is a 'placeholder' only. Drag or drop your photo here, or click and tap the center to insert a photo.">
            <a:extLst>
              <a:ext uri="{FF2B5EF4-FFF2-40B4-BE49-F238E27FC236}">
                <a16:creationId xmlns:a16="http://schemas.microsoft.com/office/drawing/2014/main" id="{F7FD632A-16A5-2492-41F4-7D9AB3D20436}"/>
              </a:ext>
            </a:extLst>
          </p:cNvPr>
          <p:cNvSpPr>
            <a:spLocks noGrp="1"/>
          </p:cNvSpPr>
          <p:nvPr>
            <p:ph type="pic" sz="quarter" idx="13"/>
          </p:nvPr>
        </p:nvSpPr>
        <p:spPr>
          <a:xfrm>
            <a:off x="584201" y="1643865"/>
            <a:ext cx="3741057" cy="3570270"/>
          </a:xfrm>
          <a:blipFill dpi="0" rotWithShape="1">
            <a:blip r:embed="rId3"/>
            <a:srcRect/>
            <a:tile tx="0" ty="0" sx="55000" sy="55000" flip="none" algn="tl"/>
          </a:blipFill>
        </p:spPr>
        <p:txBody>
          <a:bodyPr>
            <a:noAutofit/>
          </a:bodyPr>
          <a:lstStyle>
            <a:lvl1pPr marL="0" indent="0">
              <a:buNone/>
              <a:defRPr>
                <a:noFill/>
              </a:defRPr>
            </a:lvl1pPr>
          </a:lstStyle>
          <a:p>
            <a:r>
              <a:rPr lang="en-US"/>
              <a:t>Click icon to add picture</a:t>
            </a:r>
          </a:p>
        </p:txBody>
      </p:sp>
      <p:sp>
        <p:nvSpPr>
          <p:cNvPr id="8" name="Text Placeholder 4">
            <a:extLst>
              <a:ext uri="{FF2B5EF4-FFF2-40B4-BE49-F238E27FC236}">
                <a16:creationId xmlns:a16="http://schemas.microsoft.com/office/drawing/2014/main" id="{49EC7442-9E8B-4375-C4B2-32309572DD61}"/>
              </a:ext>
            </a:extLst>
          </p:cNvPr>
          <p:cNvSpPr>
            <a:spLocks noGrp="1"/>
          </p:cNvSpPr>
          <p:nvPr>
            <p:ph type="body" sz="quarter" idx="12" hasCustomPrompt="1"/>
          </p:nvPr>
        </p:nvSpPr>
        <p:spPr>
          <a:xfrm>
            <a:off x="4909456" y="3962401"/>
            <a:ext cx="6699932" cy="307777"/>
          </a:xfrm>
          <a:noFill/>
        </p:spPr>
        <p:txBody>
          <a:bodyPr wrap="square" lIns="0" tIns="0" rIns="0" bIns="0">
            <a:spAutoFit/>
          </a:bodyPr>
          <a:lstStyle>
            <a:lvl1pPr marL="0" indent="0">
              <a:spcBef>
                <a:spcPts val="0"/>
              </a:spcBef>
              <a:spcAft>
                <a:spcPts val="0"/>
              </a:spcAft>
              <a:buFont typeface="Arial" panose="020B0604020202020204" pitchFamily="34" charset="0"/>
              <a:buNone/>
              <a:defRPr sz="2000" spc="0" baseline="0">
                <a:solidFill>
                  <a:schemeClr val="tx1"/>
                </a:solidFill>
                <a:latin typeface="+mj-lt"/>
              </a:defRPr>
            </a:lvl1pPr>
          </a:lstStyle>
          <a:p>
            <a:pPr lvl="0"/>
            <a:r>
              <a:rPr lang="en-US"/>
              <a:t>Name</a:t>
            </a:r>
          </a:p>
        </p:txBody>
      </p:sp>
      <p:sp>
        <p:nvSpPr>
          <p:cNvPr id="9" name="Text Placeholder 4">
            <a:extLst>
              <a:ext uri="{FF2B5EF4-FFF2-40B4-BE49-F238E27FC236}">
                <a16:creationId xmlns:a16="http://schemas.microsoft.com/office/drawing/2014/main" id="{342F6520-30B7-86E6-093E-6B72113BA534}"/>
              </a:ext>
            </a:extLst>
          </p:cNvPr>
          <p:cNvSpPr>
            <a:spLocks noGrp="1"/>
          </p:cNvSpPr>
          <p:nvPr>
            <p:ph type="body" sz="quarter" idx="14" hasCustomPrompt="1"/>
          </p:nvPr>
        </p:nvSpPr>
        <p:spPr>
          <a:xfrm>
            <a:off x="4909456" y="4261495"/>
            <a:ext cx="6699932"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Company or position</a:t>
            </a:r>
          </a:p>
        </p:txBody>
      </p:sp>
    </p:spTree>
    <p:extLst>
      <p:ext uri="{BB962C8B-B14F-4D97-AF65-F5344CB8AC3E}">
        <p14:creationId xmlns:p14="http://schemas.microsoft.com/office/powerpoint/2010/main" val="371025722"/>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orient="horz" pos="1909">
          <p15:clr>
            <a:srgbClr val="FBAE40"/>
          </p15:clr>
        </p15:guide>
        <p15:guide id="3" orient="horz" pos="2506">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creensho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AE75E-50C6-99BB-0848-95941F7B34C7}"/>
              </a:ext>
            </a:extLst>
          </p:cNvPr>
          <p:cNvSpPr>
            <a:spLocks noGrp="1"/>
          </p:cNvSpPr>
          <p:nvPr>
            <p:ph type="title"/>
          </p:nvPr>
        </p:nvSpPr>
        <p:spPr>
          <a:xfrm>
            <a:off x="588264" y="457200"/>
            <a:ext cx="4153600" cy="1107996"/>
          </a:xfrm>
        </p:spPr>
        <p:txBody>
          <a:bodyPr/>
          <a:lstStyle/>
          <a:p>
            <a:r>
              <a:rPr lang="en-US"/>
              <a:t>Click to edit Master title style</a:t>
            </a:r>
          </a:p>
        </p:txBody>
      </p:sp>
      <p:sp>
        <p:nvSpPr>
          <p:cNvPr id="6" name="Text Placeholder 5">
            <a:extLst>
              <a:ext uri="{FF2B5EF4-FFF2-40B4-BE49-F238E27FC236}">
                <a16:creationId xmlns:a16="http://schemas.microsoft.com/office/drawing/2014/main" id="{5B232AC0-B16F-5C51-D13C-BDEF058EC2DB}"/>
              </a:ext>
            </a:extLst>
          </p:cNvPr>
          <p:cNvSpPr>
            <a:spLocks noGrp="1"/>
          </p:cNvSpPr>
          <p:nvPr>
            <p:ph type="body" sz="quarter" idx="10"/>
          </p:nvPr>
        </p:nvSpPr>
        <p:spPr>
          <a:xfrm>
            <a:off x="584200" y="2025651"/>
            <a:ext cx="4152900" cy="2043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descr="This photo is a 'placeholder' only. Drag or drop your photo here, or click and tap the center to insert a photo.">
            <a:extLst>
              <a:ext uri="{FF2B5EF4-FFF2-40B4-BE49-F238E27FC236}">
                <a16:creationId xmlns:a16="http://schemas.microsoft.com/office/drawing/2014/main" id="{2F80F494-7A48-2460-9280-FA838B6BB860}"/>
              </a:ext>
            </a:extLst>
          </p:cNvPr>
          <p:cNvSpPr>
            <a:spLocks noGrp="1"/>
          </p:cNvSpPr>
          <p:nvPr>
            <p:ph type="pic" sz="quarter" idx="11" hasCustomPrompt="1"/>
          </p:nvPr>
        </p:nvSpPr>
        <p:spPr>
          <a:xfrm>
            <a:off x="5591174" y="1681166"/>
            <a:ext cx="6601968" cy="3713607"/>
          </a:xfrm>
          <a:prstGeom prst="roundRect">
            <a:avLst>
              <a:gd name="adj" fmla="val 3942"/>
            </a:avLst>
          </a:prstGeom>
          <a:blipFill>
            <a:blip r:embed="rId3"/>
            <a:stretch>
              <a:fillRect/>
            </a:stretch>
          </a:blipFill>
          <a:ln w="254000">
            <a:gradFill flip="none" rotWithShape="1">
              <a:gsLst>
                <a:gs pos="0">
                  <a:srgbClr val="FFFFFF"/>
                </a:gs>
                <a:gs pos="100000">
                  <a:srgbClr val="F2F2F2"/>
                </a:gs>
              </a:gsLst>
              <a:lin ang="2700000" scaled="1"/>
              <a:tileRect/>
            </a:gradFill>
          </a:ln>
          <a:effectLst>
            <a:outerShdw blurRad="127000" dist="63500" dir="2700000" algn="ctr" rotWithShape="0">
              <a:srgbClr val="000000">
                <a:alpha val="25000"/>
              </a:srgbClr>
            </a:outerShdw>
          </a:effectLst>
        </p:spPr>
        <p:txBody>
          <a:bodyPr tIns="1005840">
            <a:noAutofit/>
          </a:bodyPr>
          <a:lstStyle>
            <a:lvl1pPr marL="0" indent="0" algn="ctr">
              <a:buNone/>
              <a:defRPr sz="1400">
                <a:solidFill>
                  <a:srgbClr val="000000"/>
                </a:solidFill>
                <a:latin typeface="+mj-lt"/>
              </a:defRPr>
            </a:lvl1pPr>
          </a:lstStyle>
          <a:p>
            <a:r>
              <a:rPr lang="en-US"/>
              <a:t>Drag and drop your</a:t>
            </a:r>
            <a:br>
              <a:rPr lang="en-US"/>
            </a:br>
            <a:r>
              <a:rPr lang="en-US"/>
              <a:t>photo here or click or</a:t>
            </a:r>
            <a:br>
              <a:rPr lang="en-US"/>
            </a:br>
            <a:r>
              <a:rPr lang="en-US"/>
              <a:t>tap icon below to insert</a:t>
            </a:r>
          </a:p>
        </p:txBody>
      </p:sp>
    </p:spTree>
    <p:extLst>
      <p:ext uri="{BB962C8B-B14F-4D97-AF65-F5344CB8AC3E}">
        <p14:creationId xmlns:p14="http://schemas.microsoft.com/office/powerpoint/2010/main" val="3050315972"/>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pos="2987">
          <p15:clr>
            <a:srgbClr val="FBAE40"/>
          </p15:clr>
        </p15:guide>
        <p15:guide id="4" orient="horz" pos="1276">
          <p15:clr>
            <a:srgbClr val="FBAE40"/>
          </p15:clr>
        </p15:guide>
        <p15:guide id="5" orient="horz" pos="90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Mobile Screensho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AE75E-50C6-99BB-0848-95941F7B34C7}"/>
              </a:ext>
            </a:extLst>
          </p:cNvPr>
          <p:cNvSpPr>
            <a:spLocks noGrp="1"/>
          </p:cNvSpPr>
          <p:nvPr>
            <p:ph type="title"/>
          </p:nvPr>
        </p:nvSpPr>
        <p:spPr>
          <a:xfrm>
            <a:off x="588263" y="457200"/>
            <a:ext cx="4926712" cy="1107996"/>
          </a:xfrm>
        </p:spPr>
        <p:txBody>
          <a:bodyPr/>
          <a:lstStyle/>
          <a:p>
            <a:r>
              <a:rPr lang="en-US"/>
              <a:t>Click to edit Master title style</a:t>
            </a:r>
          </a:p>
        </p:txBody>
      </p:sp>
      <p:sp>
        <p:nvSpPr>
          <p:cNvPr id="6" name="Text Placeholder 5">
            <a:extLst>
              <a:ext uri="{FF2B5EF4-FFF2-40B4-BE49-F238E27FC236}">
                <a16:creationId xmlns:a16="http://schemas.microsoft.com/office/drawing/2014/main" id="{5B232AC0-B16F-5C51-D13C-BDEF058EC2DB}"/>
              </a:ext>
            </a:extLst>
          </p:cNvPr>
          <p:cNvSpPr>
            <a:spLocks noGrp="1"/>
          </p:cNvSpPr>
          <p:nvPr>
            <p:ph type="body" sz="quarter" idx="10"/>
          </p:nvPr>
        </p:nvSpPr>
        <p:spPr>
          <a:xfrm>
            <a:off x="584200" y="2025651"/>
            <a:ext cx="4930775" cy="16127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descr="This photo is a 'placeholder' only. Drag or drop your photo here, or click and tap the center to insert a photo.">
            <a:extLst>
              <a:ext uri="{FF2B5EF4-FFF2-40B4-BE49-F238E27FC236}">
                <a16:creationId xmlns:a16="http://schemas.microsoft.com/office/drawing/2014/main" id="{560D4059-8C07-7C46-13EE-577BE9B28E67}"/>
              </a:ext>
            </a:extLst>
          </p:cNvPr>
          <p:cNvSpPr>
            <a:spLocks noGrp="1"/>
          </p:cNvSpPr>
          <p:nvPr>
            <p:ph type="pic" sz="quarter" idx="11" hasCustomPrompt="1"/>
          </p:nvPr>
        </p:nvSpPr>
        <p:spPr>
          <a:xfrm>
            <a:off x="7543803" y="843604"/>
            <a:ext cx="2383621" cy="5166360"/>
          </a:xfrm>
          <a:prstGeom prst="roundRect">
            <a:avLst>
              <a:gd name="adj" fmla="val 3755"/>
            </a:avLst>
          </a:prstGeom>
          <a:blipFill>
            <a:blip r:embed="rId3"/>
            <a:stretch>
              <a:fillRect/>
            </a:stretch>
          </a:blipFill>
          <a:ln w="254000">
            <a:gradFill>
              <a:gsLst>
                <a:gs pos="0">
                  <a:srgbClr val="FFFFFF"/>
                </a:gs>
                <a:gs pos="100000">
                  <a:srgbClr val="F2F2F2"/>
                </a:gs>
              </a:gsLst>
              <a:lin ang="2700000" scaled="0"/>
            </a:gradFill>
          </a:ln>
          <a:effectLst>
            <a:outerShdw blurRad="127000" dist="63500" dir="2700000" algn="ctr" rotWithShape="0">
              <a:srgbClr val="000000">
                <a:alpha val="25000"/>
              </a:srgbClr>
            </a:outerShdw>
          </a:effectLst>
        </p:spPr>
        <p:txBody>
          <a:bodyPr bIns="1005840" anchor="ctr" anchorCtr="0">
            <a:noAutofit/>
          </a:bodyPr>
          <a:lstStyle>
            <a:lvl1pPr marL="0" indent="0" algn="ctr">
              <a:buNone/>
              <a:defRPr sz="1200">
                <a:solidFill>
                  <a:srgbClr val="FFFFFF"/>
                </a:solidFill>
                <a:latin typeface="+mj-lt"/>
              </a:defRPr>
            </a:lvl1pPr>
          </a:lstStyle>
          <a:p>
            <a:r>
              <a:rPr lang="en-US"/>
              <a:t>Drag and drop your photo</a:t>
            </a:r>
            <a:br>
              <a:rPr lang="en-US"/>
            </a:br>
            <a:r>
              <a:rPr lang="en-US"/>
              <a:t>here or click or tap icon</a:t>
            </a:r>
            <a:br>
              <a:rPr lang="en-US"/>
            </a:br>
            <a:r>
              <a:rPr lang="en-US"/>
              <a:t>below to insert</a:t>
            </a:r>
          </a:p>
        </p:txBody>
      </p:sp>
    </p:spTree>
    <p:extLst>
      <p:ext uri="{BB962C8B-B14F-4D97-AF65-F5344CB8AC3E}">
        <p14:creationId xmlns:p14="http://schemas.microsoft.com/office/powerpoint/2010/main" val="1724204115"/>
      </p:ext>
    </p:extLst>
  </p:cSld>
  <p:clrMapOvr>
    <a:masterClrMapping/>
  </p:clrMapOvr>
  <p:transition>
    <p:fade/>
  </p:transition>
  <p:extLst>
    <p:ext uri="{DCECCB84-F9BA-43D5-87BE-67443E8EF086}">
      <p15:sldGuideLst xmlns:p15="http://schemas.microsoft.com/office/powerpoint/2012/main">
        <p15:guide id="2" pos="3840">
          <p15:clr>
            <a:srgbClr val="FBAE40"/>
          </p15:clr>
        </p15:guide>
        <p15:guide id="3" pos="3474">
          <p15:clr>
            <a:srgbClr val="FBAE40"/>
          </p15:clr>
        </p15:guide>
        <p15:guide id="4" orient="horz" pos="1276">
          <p15:clr>
            <a:srgbClr val="FBAE40"/>
          </p15:clr>
        </p15:guide>
        <p15:guide id="5" orient="horz" pos="90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060630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20470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4" y="2016204"/>
            <a:ext cx="4158362" cy="110799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1" y="3535540"/>
            <a:ext cx="4162425" cy="861774"/>
          </a:xfrm>
        </p:spPr>
        <p:txBody>
          <a:bodyPr/>
          <a:lstStyle>
            <a:lvl1pPr marL="0" indent="0">
              <a:buNone/>
              <a:defRPr sz="2800">
                <a:latin typeface="+mn-lt"/>
              </a:defRPr>
            </a:lvl1pPr>
            <a:lvl2pPr marL="228594" indent="0">
              <a:buNone/>
              <a:defRPr/>
            </a:lvl2pPr>
            <a:lvl3pPr marL="457189" indent="0">
              <a:buNone/>
              <a:defRPr/>
            </a:lvl3pPr>
            <a:lvl4pPr marL="661972" indent="0">
              <a:buNone/>
              <a:defRPr/>
            </a:lvl4pPr>
            <a:lvl5pPr marL="855641"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589549162"/>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2873416"/>
            <a:ext cx="4159950" cy="1107996"/>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859729993"/>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4" y="2979738"/>
            <a:ext cx="4163125" cy="861678"/>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278355261"/>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008349773"/>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973214560"/>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A629011D-E3B4-416F-9D7F-7A99AE49F65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06332096"/>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436128"/>
            <a:ext cx="11018520" cy="553998"/>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594" lvl="0" indent="-228594"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589401350"/>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866287"/>
            <a:ext cx="11018520" cy="553998"/>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594" lvl="0" indent="-228594"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739492971"/>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1"/>
            <a:ext cx="5367528" cy="307777"/>
          </a:xfrm>
        </p:spPr>
        <p:txBody>
          <a:bodyPr/>
          <a:lstStyle>
            <a:lvl1pPr marL="0" indent="0" algn="l">
              <a:spcBef>
                <a:spcPts val="0"/>
              </a:spcBef>
              <a:buNone/>
              <a:defRPr sz="20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594" lvl="0" indent="-228594"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1"/>
            <a:ext cx="5367528" cy="307777"/>
          </a:xfrm>
        </p:spPr>
        <p:txBody>
          <a:bodyPr/>
          <a:lstStyle>
            <a:lvl1pPr marL="0" indent="0" algn="l">
              <a:spcBef>
                <a:spcPts val="0"/>
              </a:spcBef>
              <a:buNone/>
              <a:defRPr sz="20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594" lvl="0" indent="-228594"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181479706"/>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4" y="5689601"/>
            <a:ext cx="3475037" cy="307777"/>
          </a:xfrm>
        </p:spPr>
        <p:txBody>
          <a:bodyPr/>
          <a:lstStyle>
            <a:lvl1pPr marL="0" indent="0" algn="l">
              <a:spcBef>
                <a:spcPts val="0"/>
              </a:spcBef>
              <a:buNone/>
              <a:defRPr sz="20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1" y="5689601"/>
            <a:ext cx="3475037" cy="307777"/>
          </a:xfrm>
        </p:spPr>
        <p:txBody>
          <a:bodyPr/>
          <a:lstStyle>
            <a:lvl1pPr marL="0" indent="0" algn="l">
              <a:spcBef>
                <a:spcPts val="0"/>
              </a:spcBef>
              <a:buNone/>
              <a:defRPr sz="20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2" y="5689601"/>
            <a:ext cx="3475037" cy="307777"/>
          </a:xfrm>
        </p:spPr>
        <p:txBody>
          <a:bodyPr/>
          <a:lstStyle>
            <a:lvl1pPr marL="0" indent="0" algn="l">
              <a:spcBef>
                <a:spcPts val="0"/>
              </a:spcBef>
              <a:buNone/>
              <a:defRPr sz="20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141869507"/>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9"/>
            <a:ext cx="2532888" cy="615553"/>
          </a:xfrm>
        </p:spPr>
        <p:txBody>
          <a:bodyPr/>
          <a:lstStyle>
            <a:lvl1pPr marL="0" indent="0" algn="l">
              <a:spcBef>
                <a:spcPts val="0"/>
              </a:spcBef>
              <a:buNone/>
              <a:defRPr sz="20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9"/>
            <a:ext cx="2532888" cy="615553"/>
          </a:xfrm>
        </p:spPr>
        <p:txBody>
          <a:bodyPr/>
          <a:lstStyle>
            <a:lvl1pPr marL="0" indent="0" algn="l">
              <a:spcBef>
                <a:spcPts val="0"/>
              </a:spcBef>
              <a:buNone/>
              <a:defRPr sz="20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9"/>
            <a:ext cx="2532888" cy="615553"/>
          </a:xfrm>
        </p:spPr>
        <p:txBody>
          <a:bodyPr/>
          <a:lstStyle>
            <a:lvl1pPr marL="0" indent="0" algn="l">
              <a:spcBef>
                <a:spcPts val="0"/>
              </a:spcBef>
              <a:buNone/>
              <a:defRPr sz="20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9"/>
            <a:ext cx="2532888" cy="615553"/>
          </a:xfrm>
        </p:spPr>
        <p:txBody>
          <a:bodyPr/>
          <a:lstStyle>
            <a:lvl1pPr marL="0" indent="0" algn="l">
              <a:spcBef>
                <a:spcPts val="0"/>
              </a:spcBef>
              <a:buNone/>
              <a:defRPr sz="20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892222203"/>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866573"/>
            <a:ext cx="11018520" cy="55399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1"/>
            <a:ext cx="4892040" cy="307777"/>
          </a:xfrm>
        </p:spPr>
        <p:txBody>
          <a:bodyPr/>
          <a:lstStyle>
            <a:lvl1pPr marL="0" indent="0" algn="ctr">
              <a:spcBef>
                <a:spcPts val="0"/>
              </a:spcBef>
              <a:buNone/>
              <a:defRPr sz="20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1"/>
            <a:ext cx="4892040" cy="307777"/>
          </a:xfrm>
        </p:spPr>
        <p:txBody>
          <a:bodyPr/>
          <a:lstStyle>
            <a:lvl1pPr marL="0" indent="0" algn="ctr">
              <a:spcBef>
                <a:spcPts val="0"/>
              </a:spcBef>
              <a:buNone/>
              <a:defRPr sz="20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183771514"/>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866572"/>
            <a:ext cx="11018520" cy="55399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1"/>
            <a:ext cx="2852928"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10"/>
            <a:ext cx="2852928"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1"/>
            <a:ext cx="2852928"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87973410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866573"/>
            <a:ext cx="11018520" cy="55399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1"/>
            <a:ext cx="182880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10"/>
            <a:ext cx="182880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10"/>
            <a:ext cx="182880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41069527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866573"/>
            <a:ext cx="11018520" cy="55399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1"/>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10"/>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10"/>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10"/>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316006318"/>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869747"/>
            <a:ext cx="11018520" cy="55399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1"/>
            <a:ext cx="2313432"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1"/>
            <a:ext cx="2313432"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1"/>
            <a:ext cx="2313432"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371921549"/>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863792"/>
            <a:ext cx="11018520" cy="55399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1"/>
            <a:ext cx="2313432"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1"/>
            <a:ext cx="2313432"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1"/>
            <a:ext cx="2313432"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1"/>
            <a:ext cx="2313432" cy="615553"/>
          </a:xfrm>
        </p:spPr>
        <p:txBody>
          <a:bodyPr/>
          <a:lstStyle>
            <a:lvl1pPr marL="0" indent="0" algn="ctr">
              <a:spcBef>
                <a:spcPts val="0"/>
              </a:spcBef>
              <a:buNone/>
              <a:defRPr sz="20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20417655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863792"/>
            <a:ext cx="11018520" cy="55399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1"/>
            <a:ext cx="173736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1"/>
            <a:ext cx="173736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2"/>
            <a:ext cx="173736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1"/>
            <a:ext cx="173736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1"/>
            <a:ext cx="1737360"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01817631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7" y="2309813"/>
            <a:ext cx="3182027" cy="553998"/>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3"/>
            <a:ext cx="7253288" cy="430840"/>
          </a:xfrm>
        </p:spPr>
        <p:txBody>
          <a:bodyPr anchor="t"/>
          <a:lstStyle>
            <a:lvl1pPr marL="231770" indent="-231770">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4"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2589154"/>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4" y="3150414"/>
            <a:ext cx="3182027" cy="553998"/>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3211994"/>
            <a:ext cx="6667500" cy="430840"/>
          </a:xfrm>
        </p:spPr>
        <p:txBody>
          <a:bodyPr anchor="ctr"/>
          <a:lstStyle>
            <a:lvl1pPr marL="231770" indent="-231770">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1"/>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85655515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eveloper Code Layout full pa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49"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0"/>
            <a:ext cx="3788358" cy="492314"/>
          </a:xfrm>
          <a:gradFill flip="none" rotWithShape="1">
            <a:gsLst>
              <a:gs pos="0">
                <a:srgbClr val="000000"/>
              </a:gs>
              <a:gs pos="99000">
                <a:srgbClr val="000000"/>
              </a:gs>
              <a:gs pos="99000">
                <a:schemeClr val="accent1"/>
              </a:gs>
            </a:gsLst>
            <a:lin ang="10800000" scaled="1"/>
            <a:tileRect/>
          </a:gradFill>
        </p:spPr>
        <p:txBody>
          <a:bodyPr vert="horz" wrap="square" lIns="585216" tIns="91440" rIns="0" bIns="91440" rtlCol="0">
            <a:spAutoFit/>
          </a:bodyPr>
          <a:lstStyle>
            <a:lvl1pPr marL="0" indent="0">
              <a:buNone/>
              <a:defRPr lang="en-US" sz="1999" dirty="0">
                <a:solidFill>
                  <a:srgbClr val="FFFFFF"/>
                </a:solidFill>
                <a:latin typeface="+mj-lt"/>
              </a:defRPr>
            </a:lvl1pPr>
          </a:lstStyle>
          <a:p>
            <a:pPr marL="0" lvl="0" indent="0">
              <a:buNone/>
            </a:pPr>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91438" y="71024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44" indent="0">
              <a:buNone/>
              <a:tabLst>
                <a:tab pos="344480" algn="l"/>
              </a:tabLst>
              <a:defRPr sz="2400">
                <a:solidFill>
                  <a:schemeClr val="tx1"/>
                </a:solidFill>
                <a:latin typeface="Consolas" panose="020B0609020204030204" pitchFamily="49" charset="0"/>
                <a:cs typeface="Consolas" panose="020B0609020204030204" pitchFamily="49" charset="0"/>
              </a:defRPr>
            </a:lvl2pPr>
            <a:lvl3pPr marL="584593" indent="0">
              <a:buNone/>
              <a:tabLst>
                <a:tab pos="569899" algn="l"/>
              </a:tabLst>
              <a:defRPr sz="2400">
                <a:solidFill>
                  <a:schemeClr val="tx1"/>
                </a:solidFill>
                <a:latin typeface="Consolas" panose="020B0609020204030204" pitchFamily="49" charset="0"/>
                <a:cs typeface="Consolas" panose="020B0609020204030204" pitchFamily="49" charset="0"/>
              </a:defRPr>
            </a:lvl3pPr>
            <a:lvl4pPr marL="814543" indent="0">
              <a:buNone/>
              <a:tabLst>
                <a:tab pos="800080" algn="l"/>
              </a:tabLst>
              <a:defRPr sz="2400">
                <a:solidFill>
                  <a:schemeClr val="tx1"/>
                </a:solidFill>
                <a:latin typeface="Consolas" panose="020B0609020204030204" pitchFamily="49" charset="0"/>
                <a:cs typeface="Consolas" panose="020B0609020204030204" pitchFamily="49" charset="0"/>
              </a:defRPr>
            </a:lvl4pPr>
            <a:lvl5pPr marL="1050971" indent="0">
              <a:buNone/>
              <a:tabLst>
                <a:tab pos="1028675"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209328455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438">
          <p15:clr>
            <a:srgbClr val="5ACBF0"/>
          </p15:clr>
        </p15:guide>
        <p15:guide id="3" orient="horz" pos="288">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eveloper Code Layou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49"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1"/>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44" indent="0">
              <a:buNone/>
              <a:tabLst>
                <a:tab pos="344480" algn="l"/>
              </a:tabLst>
              <a:defRPr sz="2400">
                <a:solidFill>
                  <a:schemeClr val="tx1"/>
                </a:solidFill>
                <a:latin typeface="Consolas" panose="020B0609020204030204" pitchFamily="49" charset="0"/>
                <a:cs typeface="Consolas" panose="020B0609020204030204" pitchFamily="49" charset="0"/>
              </a:defRPr>
            </a:lvl2pPr>
            <a:lvl3pPr marL="584593" indent="0">
              <a:buNone/>
              <a:tabLst>
                <a:tab pos="569899" algn="l"/>
              </a:tabLst>
              <a:defRPr sz="2400">
                <a:solidFill>
                  <a:schemeClr val="tx1"/>
                </a:solidFill>
                <a:latin typeface="Consolas" panose="020B0609020204030204" pitchFamily="49" charset="0"/>
                <a:cs typeface="Consolas" panose="020B0609020204030204" pitchFamily="49" charset="0"/>
              </a:defRPr>
            </a:lvl3pPr>
            <a:lvl4pPr marL="814543" indent="0">
              <a:buNone/>
              <a:tabLst>
                <a:tab pos="800080" algn="l"/>
              </a:tabLst>
              <a:defRPr sz="2400">
                <a:solidFill>
                  <a:schemeClr val="tx1"/>
                </a:solidFill>
                <a:latin typeface="Consolas" panose="020B0609020204030204" pitchFamily="49" charset="0"/>
                <a:cs typeface="Consolas" panose="020B0609020204030204" pitchFamily="49" charset="0"/>
              </a:defRPr>
            </a:lvl4pPr>
            <a:lvl5pPr marL="1050971" indent="0">
              <a:buNone/>
              <a:tabLst>
                <a:tab pos="1028675"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6004973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de Bottom">
    <p:bg>
      <p:bgRef idx="1001">
        <a:schemeClr val="bg2"/>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2"/>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25" indent="0">
              <a:buNone/>
              <a:defRPr sz="2400">
                <a:solidFill>
                  <a:srgbClr val="2F2F2F"/>
                </a:solidFill>
                <a:latin typeface="Segoe UI" panose="020B0502040204020203" pitchFamily="34" charset="0"/>
                <a:cs typeface="Segoe UI" panose="020B0502040204020203" pitchFamily="34" charset="0"/>
              </a:defRPr>
            </a:lvl2pPr>
            <a:lvl3pPr marL="457052" indent="0">
              <a:buNone/>
              <a:defRPr/>
            </a:lvl3pPr>
            <a:lvl4pPr marL="685577" indent="0">
              <a:buNone/>
              <a:defRPr/>
            </a:lvl4pPr>
            <a:lvl5pPr marL="914103"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49"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2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0"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17"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29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56"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254996362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de Top">
    <p:bg>
      <p:bgRef idx="1001">
        <a:schemeClr val="bg2"/>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1"/>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49"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1"/>
            <a:ext cx="11018520" cy="492443"/>
          </a:xfrm>
        </p:spPr>
        <p:txBody>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0"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17"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29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56"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6"/>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25" indent="0">
              <a:buNone/>
              <a:defRPr sz="2400">
                <a:solidFill>
                  <a:srgbClr val="2F2F2F"/>
                </a:solidFill>
                <a:latin typeface="Segoe UI" panose="020B0502040204020203" pitchFamily="34" charset="0"/>
                <a:cs typeface="Segoe UI" panose="020B0502040204020203" pitchFamily="34" charset="0"/>
              </a:defRPr>
            </a:lvl2pPr>
            <a:lvl3pPr marL="457052" indent="0">
              <a:buNone/>
              <a:defRPr/>
            </a:lvl3pPr>
            <a:lvl4pPr marL="685577" indent="0">
              <a:buNone/>
              <a:defRPr/>
            </a:lvl4pPr>
            <a:lvl5pPr marL="914103" indent="0">
              <a:buNone/>
              <a:defRPr/>
            </a:lvl5pPr>
          </a:lstStyle>
          <a:p>
            <a:pPr lvl="0"/>
            <a:r>
              <a:rPr lang="en-US"/>
              <a:t>Click to edit text</a:t>
            </a:r>
          </a:p>
        </p:txBody>
      </p:sp>
    </p:spTree>
    <p:extLst>
      <p:ext uri="{BB962C8B-B14F-4D97-AF65-F5344CB8AC3E}">
        <p14:creationId xmlns:p14="http://schemas.microsoft.com/office/powerpoint/2010/main" val="340122254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de Right s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4" y="457201"/>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6"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52" indent="0">
              <a:buNone/>
              <a:defRPr/>
            </a:lvl3pPr>
            <a:lvl4pPr marL="685577" indent="0">
              <a:buNone/>
              <a:defRPr/>
            </a:lvl4pPr>
            <a:lvl5pPr marL="914103"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49"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6" y="709188"/>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0"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17"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29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56"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411910969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de Left sde">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49"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50" y="457201"/>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200" y="706012"/>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0"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17"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29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56"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52" indent="0">
              <a:buNone/>
              <a:defRPr/>
            </a:lvl3pPr>
            <a:lvl4pPr marL="685577" indent="0">
              <a:buNone/>
              <a:defRPr/>
            </a:lvl4pPr>
            <a:lvl5pPr marL="914103" indent="0">
              <a:buNone/>
              <a:defRPr/>
            </a:lvl5pPr>
          </a:lstStyle>
          <a:p>
            <a:pPr lvl="0"/>
            <a:r>
              <a:rPr lang="en-US"/>
              <a:t>Click to edit text</a:t>
            </a:r>
          </a:p>
        </p:txBody>
      </p:sp>
    </p:spTree>
    <p:extLst>
      <p:ext uri="{BB962C8B-B14F-4D97-AF65-F5344CB8AC3E}">
        <p14:creationId xmlns:p14="http://schemas.microsoft.com/office/powerpoint/2010/main" val="61073171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losing logo slide">
    <p:bg>
      <p:bgPr>
        <a:gradFill flip="none" rotWithShape="1">
          <a:gsLst>
            <a:gs pos="10000">
              <a:srgbClr val="254252"/>
            </a:gs>
            <a:gs pos="90000">
              <a:srgbClr val="00A389"/>
            </a:gs>
          </a:gsLst>
          <a:lin ang="2700000" scaled="0"/>
          <a:tileRect/>
        </a:gradFill>
        <a:effectLst/>
      </p:bgPr>
    </p:bg>
    <p:spTree>
      <p:nvGrpSpPr>
        <p:cNvPr id="1" name=""/>
        <p:cNvGrpSpPr/>
        <p:nvPr/>
      </p:nvGrpSpPr>
      <p:grpSpPr>
        <a:xfrm>
          <a:off x="0" y="0"/>
          <a:ext cx="0" cy="0"/>
          <a:chOff x="0" y="0"/>
          <a:chExt cx="0" cy="0"/>
        </a:xfrm>
      </p:grpSpPr>
      <p:pic>
        <p:nvPicPr>
          <p:cNvPr id="4" name="Microsoft Viva logo" descr="Microsoft Viva logo">
            <a:extLst>
              <a:ext uri="{FF2B5EF4-FFF2-40B4-BE49-F238E27FC236}">
                <a16:creationId xmlns:a16="http://schemas.microsoft.com/office/drawing/2014/main" id="{74C769AE-BECE-4486-17CA-6450807141C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invGray">
          <a:xfrm>
            <a:off x="582042" y="586071"/>
            <a:ext cx="1885696" cy="292608"/>
          </a:xfrm>
          <a:prstGeom prst="rect">
            <a:avLst/>
          </a:prstGeom>
        </p:spPr>
      </p:pic>
      <p:sp>
        <p:nvSpPr>
          <p:cNvPr id="3" name="Title 2">
            <a:extLst>
              <a:ext uri="{FF2B5EF4-FFF2-40B4-BE49-F238E27FC236}">
                <a16:creationId xmlns:a16="http://schemas.microsoft.com/office/drawing/2014/main" id="{C2EDE96F-7980-35CB-4496-0A7233005F51}"/>
              </a:ext>
            </a:extLst>
          </p:cNvPr>
          <p:cNvSpPr>
            <a:spLocks noGrp="1"/>
          </p:cNvSpPr>
          <p:nvPr>
            <p:ph type="title" hasCustomPrompt="1"/>
          </p:nvPr>
        </p:nvSpPr>
        <p:spPr>
          <a:xfrm>
            <a:off x="584200" y="2873682"/>
            <a:ext cx="9144000" cy="677108"/>
          </a:xfrm>
        </p:spPr>
        <p:txBody>
          <a:bodyPr anchor="b" anchorCtr="0"/>
          <a:lstStyle>
            <a:lvl1pPr>
              <a:defRPr sz="4400">
                <a:solidFill>
                  <a:schemeClr val="tx1"/>
                </a:solidFill>
                <a:latin typeface="Segoe UI Semilight" panose="020B0402040204020203" pitchFamily="34" charset="0"/>
                <a:cs typeface="Segoe UI Semilight" panose="020B0402040204020203" pitchFamily="34" charset="0"/>
              </a:defRPr>
            </a:lvl1pPr>
          </a:lstStyle>
          <a:p>
            <a:r>
              <a:rPr lang="en-US"/>
              <a:t>Thank you</a:t>
            </a:r>
          </a:p>
        </p:txBody>
      </p:sp>
      <p:sp>
        <p:nvSpPr>
          <p:cNvPr id="5" name="Text Placeholder 4">
            <a:extLst>
              <a:ext uri="{FF2B5EF4-FFF2-40B4-BE49-F238E27FC236}">
                <a16:creationId xmlns:a16="http://schemas.microsoft.com/office/drawing/2014/main" id="{9AA3F035-7468-E4EC-FC47-1ADAA135E207}"/>
              </a:ext>
            </a:extLst>
          </p:cNvPr>
          <p:cNvSpPr>
            <a:spLocks noGrp="1"/>
          </p:cNvSpPr>
          <p:nvPr>
            <p:ph type="body" sz="quarter" idx="12" hasCustomPrompt="1"/>
          </p:nvPr>
        </p:nvSpPr>
        <p:spPr>
          <a:xfrm>
            <a:off x="582042" y="3962401"/>
            <a:ext cx="9144000" cy="307777"/>
          </a:xfrm>
          <a:noFill/>
        </p:spPr>
        <p:txBody>
          <a:bodyPr wrap="square" lIns="0" tIns="0" rIns="0" bIns="0">
            <a:spAutoFit/>
          </a:bodyPr>
          <a:lstStyle>
            <a:lvl1pPr marL="0" indent="0">
              <a:spcBef>
                <a:spcPts val="0"/>
              </a:spcBef>
              <a:spcAft>
                <a:spcPts val="0"/>
              </a:spcAft>
              <a:buFont typeface="Arial" panose="020B0604020202020204" pitchFamily="34" charset="0"/>
              <a:buNone/>
              <a:defRPr sz="2000" spc="0" baseline="0">
                <a:solidFill>
                  <a:schemeClr val="tx1"/>
                </a:solidFill>
                <a:latin typeface="+mj-lt"/>
              </a:defRPr>
            </a:lvl1pPr>
          </a:lstStyle>
          <a:p>
            <a:pPr lvl="0"/>
            <a:r>
              <a:rPr lang="en-US"/>
              <a:t>Name</a:t>
            </a:r>
          </a:p>
        </p:txBody>
      </p:sp>
      <p:sp>
        <p:nvSpPr>
          <p:cNvPr id="6" name="Text Placeholder 4">
            <a:extLst>
              <a:ext uri="{FF2B5EF4-FFF2-40B4-BE49-F238E27FC236}">
                <a16:creationId xmlns:a16="http://schemas.microsoft.com/office/drawing/2014/main" id="{75611570-5588-E293-E5C8-BFB862DD045F}"/>
              </a:ext>
            </a:extLst>
          </p:cNvPr>
          <p:cNvSpPr>
            <a:spLocks noGrp="1"/>
          </p:cNvSpPr>
          <p:nvPr>
            <p:ph type="body" sz="quarter" idx="14" hasCustomPrompt="1"/>
          </p:nvPr>
        </p:nvSpPr>
        <p:spPr>
          <a:xfrm>
            <a:off x="584200" y="4261495"/>
            <a:ext cx="9144000"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Contact information</a:t>
            </a:r>
          </a:p>
        </p:txBody>
      </p:sp>
      <p:sp>
        <p:nvSpPr>
          <p:cNvPr id="2" name="Text Box 3" descr="This is a copyright notice that should be included on the final slide."/>
          <p:cNvSpPr txBox="1">
            <a:spLocks noChangeArrowheads="1"/>
          </p:cNvSpPr>
          <p:nvPr userDrawn="1"/>
        </p:nvSpPr>
        <p:spPr bwMode="blackWhite">
          <a:xfrm>
            <a:off x="584201" y="6161317"/>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67" eaLnBrk="0" hangingPunct="0"/>
            <a:r>
              <a:rPr lang="en-US" sz="700">
                <a:solidFill>
                  <a:schemeClr val="tx1"/>
                </a:solidFill>
                <a:cs typeface="Segoe UI" pitchFamily="34" charset="0"/>
              </a:rPr>
              <a:t>© Copyright Microsoft Corporation. All rights reserved. </a:t>
            </a:r>
          </a:p>
        </p:txBody>
      </p:sp>
    </p:spTree>
    <p:extLst>
      <p:ext uri="{BB962C8B-B14F-4D97-AF65-F5344CB8AC3E}">
        <p14:creationId xmlns:p14="http://schemas.microsoft.com/office/powerpoint/2010/main" val="407179076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losing Logo with Photo">
    <p:bg>
      <p:bgPr>
        <a:solidFill>
          <a:srgbClr val="2A446F"/>
        </a:solidFill>
        <a:effectLst/>
      </p:bgPr>
    </p:bg>
    <p:spTree>
      <p:nvGrpSpPr>
        <p:cNvPr id="1" name=""/>
        <p:cNvGrpSpPr/>
        <p:nvPr/>
      </p:nvGrpSpPr>
      <p:grpSpPr>
        <a:xfrm>
          <a:off x="0" y="0"/>
          <a:ext cx="0" cy="0"/>
          <a:chOff x="0" y="0"/>
          <a:chExt cx="0" cy="0"/>
        </a:xfrm>
      </p:grpSpPr>
      <p:pic>
        <p:nvPicPr>
          <p:cNvPr id="7" name="Microsoft Viva logo" descr="Microsoft Viva logo">
            <a:extLst>
              <a:ext uri="{FF2B5EF4-FFF2-40B4-BE49-F238E27FC236}">
                <a16:creationId xmlns:a16="http://schemas.microsoft.com/office/drawing/2014/main" id="{791184DA-6F80-5308-6385-0E294D6B795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invGray">
          <a:xfrm>
            <a:off x="582042" y="586071"/>
            <a:ext cx="1885696"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4" y="2873682"/>
            <a:ext cx="4167887" cy="677108"/>
          </a:xfrm>
        </p:spPr>
        <p:txBody>
          <a:bodyPr wrap="square" anchor="b" anchorCtr="0">
            <a:spAutoFit/>
          </a:bodyPr>
          <a:lstStyle>
            <a:lvl1pPr marL="0" algn="l" defTabSz="932719" rtl="0" eaLnBrk="1" latinLnBrk="0" hangingPunct="1">
              <a:lnSpc>
                <a:spcPct val="100000"/>
              </a:lnSpc>
              <a:spcBef>
                <a:spcPct val="0"/>
              </a:spcBef>
              <a:buNone/>
              <a:defRPr lang="en-US" sz="4400" b="0" kern="1200" cap="none" spc="-50" baseline="0" dirty="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r>
              <a:rPr lang="en-US"/>
              <a:t>Thank you</a:t>
            </a:r>
          </a:p>
        </p:txBody>
      </p:sp>
      <p:sp>
        <p:nvSpPr>
          <p:cNvPr id="5" name="Text Placeholder 4"/>
          <p:cNvSpPr>
            <a:spLocks noGrp="1"/>
          </p:cNvSpPr>
          <p:nvPr>
            <p:ph type="body" sz="quarter" idx="12" hasCustomPrompt="1"/>
          </p:nvPr>
        </p:nvSpPr>
        <p:spPr>
          <a:xfrm>
            <a:off x="582043" y="3962401"/>
            <a:ext cx="4164583" cy="307777"/>
          </a:xfrm>
          <a:noFill/>
        </p:spPr>
        <p:txBody>
          <a:bodyPr wrap="square" lIns="0" tIns="0" rIns="0" bIns="0">
            <a:spAutoFit/>
          </a:bodyPr>
          <a:lstStyle>
            <a:lvl1pPr marL="0" indent="0">
              <a:spcBef>
                <a:spcPts val="0"/>
              </a:spcBef>
              <a:buNone/>
              <a:defRPr sz="2000" spc="0" baseline="0">
                <a:solidFill>
                  <a:schemeClr val="tx1"/>
                </a:solidFill>
                <a:latin typeface="+mj-lt"/>
                <a:cs typeface="Segoe UI" panose="020B0502040204020203" pitchFamily="34" charset="0"/>
              </a:defRPr>
            </a:lvl1pPr>
          </a:lstStyle>
          <a:p>
            <a:pPr lvl="0"/>
            <a:r>
              <a:rPr lang="en-US"/>
              <a:t>Speaker name or subtitle</a:t>
            </a:r>
          </a:p>
        </p:txBody>
      </p:sp>
      <p:sp>
        <p:nvSpPr>
          <p:cNvPr id="4" name="Text Placeholder 3">
            <a:extLst>
              <a:ext uri="{FF2B5EF4-FFF2-40B4-BE49-F238E27FC236}">
                <a16:creationId xmlns:a16="http://schemas.microsoft.com/office/drawing/2014/main" id="{8C4598A3-3158-55CB-9A6D-7264D56AF02B}"/>
              </a:ext>
            </a:extLst>
          </p:cNvPr>
          <p:cNvSpPr>
            <a:spLocks noGrp="1"/>
          </p:cNvSpPr>
          <p:nvPr>
            <p:ph type="body" sz="quarter" idx="14" hasCustomPrompt="1"/>
          </p:nvPr>
        </p:nvSpPr>
        <p:spPr>
          <a:xfrm>
            <a:off x="584201" y="4261495"/>
            <a:ext cx="4162425" cy="246221"/>
          </a:xfrm>
        </p:spPr>
        <p:txBody>
          <a:bodyPr/>
          <a:lstStyle>
            <a:lvl1pPr marL="0" indent="0">
              <a:buNone/>
              <a:defRPr sz="1600"/>
            </a:lvl1pPr>
            <a:lvl2pPr marL="228594" indent="0">
              <a:buNone/>
              <a:defRPr/>
            </a:lvl2pPr>
            <a:lvl3pPr marL="457189" indent="0">
              <a:buNone/>
              <a:defRPr/>
            </a:lvl3pPr>
            <a:lvl4pPr marL="661972" indent="0">
              <a:buNone/>
              <a:defRPr/>
            </a:lvl4pPr>
            <a:lvl5pPr marL="855641" indent="0">
              <a:buNone/>
              <a:defRPr/>
            </a:lvl5pPr>
          </a:lstStyle>
          <a:p>
            <a:pPr lvl="0"/>
            <a:r>
              <a:rPr lang="en-US"/>
              <a:t>Company or other information</a:t>
            </a:r>
          </a:p>
        </p:txBody>
      </p:sp>
      <p:sp>
        <p:nvSpPr>
          <p:cNvPr id="10" name="Picture Placeholder 9" descr="This photo is a 'placeholder' only. Drag or drop your photo here, or click and tap the center to insert a photo.">
            <a:extLst>
              <a:ext uri="{FF2B5EF4-FFF2-40B4-BE49-F238E27FC236}">
                <a16:creationId xmlns:a16="http://schemas.microsoft.com/office/drawing/2014/main" id="{937F71D9-5FA1-DECE-2721-B0416707CF7A}"/>
              </a:ext>
            </a:extLst>
          </p:cNvPr>
          <p:cNvSpPr>
            <a:spLocks noGrp="1"/>
          </p:cNvSpPr>
          <p:nvPr>
            <p:ph type="pic" sz="quarter" idx="13"/>
          </p:nvPr>
        </p:nvSpPr>
        <p:spPr>
          <a:xfrm>
            <a:off x="5326064" y="0"/>
            <a:ext cx="6865937" cy="430840"/>
          </a:xfrm>
          <a:blipFill dpi="0" rotWithShape="1">
            <a:blip r:embed="rId4"/>
            <a:srcRect/>
            <a:tile tx="0" ty="0" sx="100000" sy="100000" flip="none" algn="tl"/>
          </a:blipFill>
        </p:spPr>
        <p:txBody>
          <a:bodyPr/>
          <a:lstStyle>
            <a:lvl1pPr marL="0" indent="0">
              <a:buNone/>
              <a:defRPr>
                <a:noFill/>
              </a:defRPr>
            </a:lvl1pPr>
          </a:lstStyle>
          <a:p>
            <a:r>
              <a:rPr lang="en-US"/>
              <a:t>Click icon to add picture</a:t>
            </a:r>
          </a:p>
        </p:txBody>
      </p:sp>
      <p:sp>
        <p:nvSpPr>
          <p:cNvPr id="8" name="Text Box 3" descr="This is a copyright notice that should be included on the final slide.">
            <a:extLst>
              <a:ext uri="{FF2B5EF4-FFF2-40B4-BE49-F238E27FC236}">
                <a16:creationId xmlns:a16="http://schemas.microsoft.com/office/drawing/2014/main" id="{8CA58C26-DE72-1729-C4F7-9FDC215F0E96}"/>
              </a:ext>
            </a:extLst>
          </p:cNvPr>
          <p:cNvSpPr txBox="1">
            <a:spLocks noChangeArrowheads="1"/>
          </p:cNvSpPr>
          <p:nvPr userDrawn="1"/>
        </p:nvSpPr>
        <p:spPr bwMode="blackWhite">
          <a:xfrm>
            <a:off x="584201" y="6161317"/>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67" eaLnBrk="0" hangingPunct="0"/>
            <a:r>
              <a:rPr lang="en-US" sz="700">
                <a:solidFill>
                  <a:schemeClr val="tx1"/>
                </a:solidFill>
                <a:cs typeface="Segoe UI" pitchFamily="34" charset="0"/>
              </a:rPr>
              <a:t>© Copyright Microsoft Corporation. All rights reserved. </a:t>
            </a:r>
          </a:p>
        </p:txBody>
      </p:sp>
    </p:spTree>
    <p:extLst>
      <p:ext uri="{BB962C8B-B14F-4D97-AF65-F5344CB8AC3E}">
        <p14:creationId xmlns:p14="http://schemas.microsoft.com/office/powerpoint/2010/main" val="3281603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9"/>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2" y="6269039"/>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142955260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Feature slid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71500" y="457200"/>
            <a:ext cx="3695701" cy="1107996"/>
          </a:xfrm>
        </p:spPr>
        <p:txBody>
          <a:bodyPr wrap="square" anchor="t" anchorCtr="0">
            <a:spAutoFit/>
          </a:bodyPr>
          <a:lstStyle>
            <a:lvl1pPr>
              <a:defRPr sz="3600">
                <a:solidFill>
                  <a:schemeClr val="tx1"/>
                </a:solidFill>
              </a:defRPr>
            </a:lvl1pPr>
          </a:lstStyle>
          <a:p>
            <a:r>
              <a:rPr lang="en-US"/>
              <a:t>Click to edit Master title style</a:t>
            </a:r>
          </a:p>
        </p:txBody>
      </p:sp>
      <p:sp>
        <p:nvSpPr>
          <p:cNvPr id="4" name="Text Placeholder 3"/>
          <p:cNvSpPr>
            <a:spLocks noGrp="1"/>
          </p:cNvSpPr>
          <p:nvPr>
            <p:ph type="body" sz="quarter" idx="10"/>
          </p:nvPr>
        </p:nvSpPr>
        <p:spPr>
          <a:xfrm>
            <a:off x="571500" y="3127380"/>
            <a:ext cx="3695700" cy="603242"/>
          </a:xfrm>
        </p:spPr>
        <p:txBody>
          <a:bodyPr wrap="square" anchor="ctr" anchorCtr="0">
            <a:spAutoFit/>
          </a:bodyPr>
          <a:lstStyle>
            <a:lvl1pPr marL="0" indent="0">
              <a:spcBef>
                <a:spcPts val="1200"/>
              </a:spcBef>
              <a:buNone/>
              <a:defRPr sz="2000">
                <a:solidFill>
                  <a:schemeClr val="tx1"/>
                </a:solidFill>
              </a:defRPr>
            </a:lvl1pPr>
            <a:lvl2pPr marL="0" indent="0">
              <a:buNone/>
              <a:defRPr sz="1600"/>
            </a:lvl2pPr>
            <a:lvl3pPr marL="228594" indent="0">
              <a:buNone/>
              <a:defRPr/>
            </a:lvl3pPr>
            <a:lvl4pPr marL="457189" indent="0">
              <a:buNone/>
              <a:defRPr/>
            </a:lvl4pPr>
            <a:lvl5pPr marL="685783" indent="0">
              <a:buNone/>
              <a:defRPr/>
            </a:lvl5pPr>
          </a:lstStyle>
          <a:p>
            <a:pPr lvl="0"/>
            <a:r>
              <a:rPr lang="en-US"/>
              <a:t>Click to edit Master text styles</a:t>
            </a:r>
          </a:p>
          <a:p>
            <a:pPr lvl="1"/>
            <a:r>
              <a:rPr lang="en-US"/>
              <a:t>Second level</a:t>
            </a:r>
          </a:p>
        </p:txBody>
      </p:sp>
      <p:sp>
        <p:nvSpPr>
          <p:cNvPr id="3" name="Picture Placeholder 2">
            <a:extLst>
              <a:ext uri="{FF2B5EF4-FFF2-40B4-BE49-F238E27FC236}">
                <a16:creationId xmlns:a16="http://schemas.microsoft.com/office/drawing/2014/main" id="{4067C7C5-F2AA-4FC9-BA35-9771C1BF716F}"/>
              </a:ext>
            </a:extLst>
          </p:cNvPr>
          <p:cNvSpPr>
            <a:spLocks noGrp="1"/>
          </p:cNvSpPr>
          <p:nvPr>
            <p:ph type="pic" sz="quarter" idx="11"/>
          </p:nvPr>
        </p:nvSpPr>
        <p:spPr>
          <a:xfrm>
            <a:off x="4739952" y="1"/>
            <a:ext cx="7452049" cy="430840"/>
          </a:xfrm>
        </p:spPr>
        <p:txBody>
          <a:bodyPr/>
          <a:lstStyle/>
          <a:p>
            <a:r>
              <a:rPr lang="en-US"/>
              <a:t>Click icon to add picture</a:t>
            </a:r>
          </a:p>
        </p:txBody>
      </p:sp>
    </p:spTree>
    <p:extLst>
      <p:ext uri="{BB962C8B-B14F-4D97-AF65-F5344CB8AC3E}">
        <p14:creationId xmlns:p14="http://schemas.microsoft.com/office/powerpoint/2010/main" val="374756483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872">
          <p15:clr>
            <a:srgbClr val="C35EA4"/>
          </p15:clr>
        </p15:guide>
        <p15:guide id="4" orient="horz" pos="1464">
          <p15:clr>
            <a:srgbClr val="C35EA4"/>
          </p15:clr>
        </p15:guide>
        <p15:guide id="5" pos="2688">
          <p15:clr>
            <a:srgbClr val="C35EA4"/>
          </p15:clr>
        </p15:guide>
        <p15:guide id="6" pos="5280">
          <p15:clr>
            <a:srgbClr val="FBAE40"/>
          </p15:clr>
        </p15:guide>
        <p15:guide id="7" orient="horz" pos="2160">
          <p15:clr>
            <a:srgbClr val="C35EA4"/>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6/3/2024</a:t>
            </a:fld>
            <a:endParaRPr lang="en-US"/>
          </a:p>
        </p:txBody>
      </p:sp>
      <p:sp>
        <p:nvSpPr>
          <p:cNvPr id="5" name="Footer Placeholder 4"/>
          <p:cNvSpPr>
            <a:spLocks noGrp="1"/>
          </p:cNvSpPr>
          <p:nvPr>
            <p:ph type="ftr" sz="quarter" idx="11"/>
          </p:nvPr>
        </p:nvSpPr>
        <p:spPr/>
        <p:txBody>
          <a:bodyPr/>
          <a:lstStyle/>
          <a:p>
            <a:r>
              <a:rPr lang="en-US"/>
              <a:t>AMA playbook</a:t>
            </a:r>
          </a:p>
        </p:txBody>
      </p:sp>
      <p:sp>
        <p:nvSpPr>
          <p:cNvPr id="6" name="Slide Number Placeholder 5"/>
          <p:cNvSpPr>
            <a:spLocks noGrp="1"/>
          </p:cNvSpPr>
          <p:nvPr>
            <p:ph type="sldNum" sz="quarter" idx="12"/>
          </p:nvPr>
        </p:nvSpPr>
        <p:spPr/>
        <p:txBody>
          <a:bodyPr/>
          <a:lstStyle/>
          <a:p>
            <a:fld id="{643A8744-BEB4-8C41-8186-631C306D1A4D}" type="slidenum">
              <a:rPr lang="en-US" smtClean="0"/>
              <a:t>‹#›</a:t>
            </a:fld>
            <a:endParaRPr lang="en-US"/>
          </a:p>
        </p:txBody>
      </p:sp>
      <p:sp>
        <p:nvSpPr>
          <p:cNvPr id="7" name="Rectangle 6">
            <a:extLst>
              <a:ext uri="{FF2B5EF4-FFF2-40B4-BE49-F238E27FC236}">
                <a16:creationId xmlns:a16="http://schemas.microsoft.com/office/drawing/2014/main" id="{DB0EE256-7984-3BFC-FB50-77CD01D43D70}"/>
              </a:ext>
            </a:extLst>
          </p:cNvPr>
          <p:cNvSpPr/>
          <p:nvPr userDrawn="1"/>
        </p:nvSpPr>
        <p:spPr>
          <a:xfrm>
            <a:off x="0" y="6501447"/>
            <a:ext cx="12192000" cy="35655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Tree>
    <p:extLst>
      <p:ext uri="{BB962C8B-B14F-4D97-AF65-F5344CB8AC3E}">
        <p14:creationId xmlns:p14="http://schemas.microsoft.com/office/powerpoint/2010/main" val="248073363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4"/>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49"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49"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0705262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Lst>
  <p:transition>
    <p:fade/>
  </p:transition>
  <p:hf sldNum="0" hdr="0" ftr="0" dt="0"/>
  <p:txStyles>
    <p:titleStyle>
      <a:lvl1pPr algn="l" defTabSz="932719"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594" marR="0" indent="-228594" algn="l" defTabSz="932719"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189" marR="0" indent="-228594" algn="l" defTabSz="932719"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09" marR="0" indent="-200020" algn="l" defTabSz="932719"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42" marR="0" indent="-180971" algn="l" defTabSz="932719"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13" marR="0" indent="-168271" algn="l" defTabSz="932719"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4976" indent="-233180" algn="l" defTabSz="93271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337" indent="-233180" algn="l" defTabSz="93271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696" indent="-233180" algn="l" defTabSz="93271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056" indent="-233180" algn="l" defTabSz="93271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19" rtl="0" eaLnBrk="1" latinLnBrk="0" hangingPunct="1">
        <a:defRPr sz="1800" kern="1200">
          <a:solidFill>
            <a:schemeClr val="tx1"/>
          </a:solidFill>
          <a:latin typeface="+mn-lt"/>
          <a:ea typeface="+mn-ea"/>
          <a:cs typeface="+mn-cs"/>
        </a:defRPr>
      </a:lvl1pPr>
      <a:lvl2pPr marL="466359" algn="l" defTabSz="932719" rtl="0" eaLnBrk="1" latinLnBrk="0" hangingPunct="1">
        <a:defRPr sz="1800" kern="1200">
          <a:solidFill>
            <a:schemeClr val="tx1"/>
          </a:solidFill>
          <a:latin typeface="+mn-lt"/>
          <a:ea typeface="+mn-ea"/>
          <a:cs typeface="+mn-cs"/>
        </a:defRPr>
      </a:lvl2pPr>
      <a:lvl3pPr marL="932719" algn="l" defTabSz="932719" rtl="0" eaLnBrk="1" latinLnBrk="0" hangingPunct="1">
        <a:defRPr sz="1800" kern="1200">
          <a:solidFill>
            <a:schemeClr val="tx1"/>
          </a:solidFill>
          <a:latin typeface="+mn-lt"/>
          <a:ea typeface="+mn-ea"/>
          <a:cs typeface="+mn-cs"/>
        </a:defRPr>
      </a:lvl3pPr>
      <a:lvl4pPr marL="1399078" algn="l" defTabSz="932719" rtl="0" eaLnBrk="1" latinLnBrk="0" hangingPunct="1">
        <a:defRPr sz="1800" kern="1200">
          <a:solidFill>
            <a:schemeClr val="tx1"/>
          </a:solidFill>
          <a:latin typeface="+mn-lt"/>
          <a:ea typeface="+mn-ea"/>
          <a:cs typeface="+mn-cs"/>
        </a:defRPr>
      </a:lvl4pPr>
      <a:lvl5pPr marL="1865438" algn="l" defTabSz="932719" rtl="0" eaLnBrk="1" latinLnBrk="0" hangingPunct="1">
        <a:defRPr sz="1800" kern="1200">
          <a:solidFill>
            <a:schemeClr val="tx1"/>
          </a:solidFill>
          <a:latin typeface="+mn-lt"/>
          <a:ea typeface="+mn-ea"/>
          <a:cs typeface="+mn-cs"/>
        </a:defRPr>
      </a:lvl5pPr>
      <a:lvl6pPr marL="2331798" algn="l" defTabSz="932719" rtl="0" eaLnBrk="1" latinLnBrk="0" hangingPunct="1">
        <a:defRPr sz="1800" kern="1200">
          <a:solidFill>
            <a:schemeClr val="tx1"/>
          </a:solidFill>
          <a:latin typeface="+mn-lt"/>
          <a:ea typeface="+mn-ea"/>
          <a:cs typeface="+mn-cs"/>
        </a:defRPr>
      </a:lvl6pPr>
      <a:lvl7pPr marL="2798156" algn="l" defTabSz="932719" rtl="0" eaLnBrk="1" latinLnBrk="0" hangingPunct="1">
        <a:defRPr sz="1800" kern="1200">
          <a:solidFill>
            <a:schemeClr val="tx1"/>
          </a:solidFill>
          <a:latin typeface="+mn-lt"/>
          <a:ea typeface="+mn-ea"/>
          <a:cs typeface="+mn-cs"/>
        </a:defRPr>
      </a:lvl7pPr>
      <a:lvl8pPr marL="3264515" algn="l" defTabSz="932719" rtl="0" eaLnBrk="1" latinLnBrk="0" hangingPunct="1">
        <a:defRPr sz="1800" kern="1200">
          <a:solidFill>
            <a:schemeClr val="tx1"/>
          </a:solidFill>
          <a:latin typeface="+mn-lt"/>
          <a:ea typeface="+mn-ea"/>
          <a:cs typeface="+mn-cs"/>
        </a:defRPr>
      </a:lvl8pPr>
      <a:lvl9pPr marL="3730876" algn="l" defTabSz="93271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97073-6832-8E43-8C0E-9B3C926754F1}"/>
              </a:ext>
            </a:extLst>
          </p:cNvPr>
          <p:cNvSpPr>
            <a:spLocks noGrp="1"/>
          </p:cNvSpPr>
          <p:nvPr>
            <p:ph type="title"/>
          </p:nvPr>
        </p:nvSpPr>
        <p:spPr>
          <a:xfrm>
            <a:off x="588264" y="2196573"/>
            <a:ext cx="3120137" cy="1354217"/>
          </a:xfrm>
        </p:spPr>
        <p:txBody>
          <a:bodyPr>
            <a:normAutofit fontScale="90000"/>
          </a:bodyPr>
          <a:lstStyle/>
          <a:p>
            <a:r>
              <a:rPr lang="en-US" sz="4950">
                <a:latin typeface="Segoe UI Semilight"/>
                <a:cs typeface="Segoe UI Semilight"/>
              </a:rPr>
              <a:t>Host an AMA event</a:t>
            </a:r>
            <a:endParaRPr lang="en-US" sz="4950"/>
          </a:p>
        </p:txBody>
      </p:sp>
      <p:sp>
        <p:nvSpPr>
          <p:cNvPr id="3" name="Subtitle 2">
            <a:extLst>
              <a:ext uri="{FF2B5EF4-FFF2-40B4-BE49-F238E27FC236}">
                <a16:creationId xmlns:a16="http://schemas.microsoft.com/office/drawing/2014/main" id="{6D178981-9EAA-6A40-ACC6-29E02FE8BBC5}"/>
              </a:ext>
            </a:extLst>
          </p:cNvPr>
          <p:cNvSpPr>
            <a:spLocks noGrp="1"/>
          </p:cNvSpPr>
          <p:nvPr>
            <p:ph type="body" sz="quarter" idx="12"/>
          </p:nvPr>
        </p:nvSpPr>
        <p:spPr>
          <a:xfrm>
            <a:off x="592626" y="3962401"/>
            <a:ext cx="3910584" cy="917752"/>
          </a:xfrm>
        </p:spPr>
        <p:txBody>
          <a:bodyPr vert="horz" wrap="square" lIns="0" tIns="0" rIns="0" bIns="0" rtlCol="0" anchor="t">
            <a:spAutoFit/>
          </a:bodyPr>
          <a:lstStyle/>
          <a:p>
            <a:r>
              <a:rPr lang="en-US" sz="1988">
                <a:cs typeface="Segoe UI"/>
              </a:rPr>
              <a:t>A step-by-step playbook for hosting ‘ask me anything’ events in Viva Engage</a:t>
            </a:r>
            <a:endParaRPr lang="en-US"/>
          </a:p>
        </p:txBody>
      </p:sp>
      <p:sp>
        <p:nvSpPr>
          <p:cNvPr id="6" name="Text Placeholder 5">
            <a:extLst>
              <a:ext uri="{FF2B5EF4-FFF2-40B4-BE49-F238E27FC236}">
                <a16:creationId xmlns:a16="http://schemas.microsoft.com/office/drawing/2014/main" id="{92B607C4-F333-0109-4DBD-9C149BAAA045}"/>
              </a:ext>
            </a:extLst>
          </p:cNvPr>
          <p:cNvSpPr>
            <a:spLocks noGrp="1"/>
          </p:cNvSpPr>
          <p:nvPr>
            <p:ph type="body" sz="quarter" idx="14"/>
          </p:nvPr>
        </p:nvSpPr>
        <p:spPr>
          <a:xfrm>
            <a:off x="582043" y="5820982"/>
            <a:ext cx="4162425" cy="242374"/>
          </a:xfrm>
        </p:spPr>
        <p:txBody>
          <a:bodyPr vert="horz" wrap="square" lIns="0" tIns="0" rIns="0" bIns="0" rtlCol="0" anchor="t">
            <a:spAutoFit/>
          </a:bodyPr>
          <a:lstStyle/>
          <a:p>
            <a:r>
              <a:rPr lang="en-US" sz="1575" b="1">
                <a:cs typeface="Segoe UI"/>
              </a:rPr>
              <a:t>Updated May 2024</a:t>
            </a:r>
            <a:endParaRPr lang="en-US" b="1"/>
          </a:p>
        </p:txBody>
      </p:sp>
      <p:pic>
        <p:nvPicPr>
          <p:cNvPr id="7" name="Picture Placeholder 6" descr="A person using a computer&#10;&#10;Description automatically generated with medium confidence">
            <a:extLst>
              <a:ext uri="{FF2B5EF4-FFF2-40B4-BE49-F238E27FC236}">
                <a16:creationId xmlns:a16="http://schemas.microsoft.com/office/drawing/2014/main" id="{F124B241-1F5A-9F6A-D7E0-D5FDBF94CEB7}"/>
              </a:ext>
            </a:extLst>
          </p:cNvPr>
          <p:cNvPicPr>
            <a:picLocks noGrp="1" noChangeAspect="1"/>
          </p:cNvPicPr>
          <p:nvPr>
            <p:ph type="pic" sz="quarter" idx="13"/>
          </p:nvPr>
        </p:nvPicPr>
        <p:blipFill>
          <a:blip r:embed="rId2">
            <a:extLst>
              <a:ext uri="{28A0092B-C50C-407E-A947-70E740481C1C}">
                <a14:useLocalDpi xmlns:a14="http://schemas.microsoft.com/office/drawing/2010/main"/>
              </a:ext>
            </a:extLst>
          </a:blip>
          <a:srcRect/>
          <a:stretch>
            <a:fillRect/>
          </a:stretch>
        </p:blipFill>
        <p:spPr>
          <a:xfrm>
            <a:off x="5325666" y="592932"/>
            <a:ext cx="6284119" cy="5513785"/>
          </a:xfrm>
        </p:spPr>
      </p:pic>
    </p:spTree>
    <p:extLst>
      <p:ext uri="{BB962C8B-B14F-4D97-AF65-F5344CB8AC3E}">
        <p14:creationId xmlns:p14="http://schemas.microsoft.com/office/powerpoint/2010/main" val="9657329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CC482477-DEB2-304E-B4C7-4EFAA95E0EF2}"/>
              </a:ext>
            </a:extLst>
          </p:cNvPr>
          <p:cNvSpPr>
            <a:spLocks noGrp="1"/>
          </p:cNvSpPr>
          <p:nvPr>
            <p:ph type="title"/>
          </p:nvPr>
        </p:nvSpPr>
        <p:spPr>
          <a:xfrm>
            <a:off x="588264" y="2413339"/>
            <a:ext cx="2644793" cy="2031325"/>
          </a:xfrm>
        </p:spPr>
        <p:txBody>
          <a:bodyPr/>
          <a:lstStyle/>
          <a:p>
            <a:r>
              <a:rPr lang="en-US"/>
              <a:t>It’s time to Ask me Anything. </a:t>
            </a:r>
          </a:p>
        </p:txBody>
      </p:sp>
      <p:sp>
        <p:nvSpPr>
          <p:cNvPr id="2" name="Content Placeholder 1">
            <a:extLst>
              <a:ext uri="{FF2B5EF4-FFF2-40B4-BE49-F238E27FC236}">
                <a16:creationId xmlns:a16="http://schemas.microsoft.com/office/drawing/2014/main" id="{B067EBC0-0597-B339-1B4D-F8D6E5451B75}"/>
              </a:ext>
            </a:extLst>
          </p:cNvPr>
          <p:cNvSpPr>
            <a:spLocks noGrp="1"/>
          </p:cNvSpPr>
          <p:nvPr>
            <p:ph sz="quarter" idx="10"/>
          </p:nvPr>
        </p:nvSpPr>
        <p:spPr>
          <a:xfrm>
            <a:off x="4493795" y="1590738"/>
            <a:ext cx="6967287" cy="3947234"/>
          </a:xfrm>
        </p:spPr>
        <p:txBody>
          <a:bodyPr/>
          <a:lstStyle/>
          <a:p>
            <a:pPr marL="0" indent="0">
              <a:buNone/>
            </a:pPr>
            <a:r>
              <a:rPr lang="en-US" sz="2250">
                <a:solidFill>
                  <a:schemeClr val="bg1"/>
                </a:solidFill>
              </a:rPr>
              <a:t>This playbook is a step-by-step guide that will walk you through the ins and outs of hosting an AMA. </a:t>
            </a:r>
          </a:p>
          <a:p>
            <a:endParaRPr lang="en-US" sz="2250">
              <a:solidFill>
                <a:schemeClr val="bg1"/>
              </a:solidFill>
            </a:endParaRPr>
          </a:p>
          <a:p>
            <a:pPr marL="0" indent="0" fontAlgn="base">
              <a:buNone/>
            </a:pPr>
            <a:r>
              <a:rPr lang="en-US" sz="2250">
                <a:solidFill>
                  <a:schemeClr val="bg1"/>
                </a:solidFill>
              </a:rPr>
              <a:t>There are three simple steps: </a:t>
            </a:r>
          </a:p>
          <a:p>
            <a:pPr marL="772170" indent="-609608" fontAlgn="base">
              <a:buFont typeface="+mj-lt"/>
              <a:buAutoNum type="arabicPeriod"/>
            </a:pPr>
            <a:r>
              <a:rPr lang="en-US" sz="2250">
                <a:solidFill>
                  <a:schemeClr val="bg1"/>
                </a:solidFill>
              </a:rPr>
              <a:t>Prepare &amp; Promote</a:t>
            </a:r>
          </a:p>
          <a:p>
            <a:pPr marL="772170" indent="-609608" fontAlgn="base">
              <a:buFont typeface="+mj-lt"/>
              <a:buAutoNum type="arabicPeriod"/>
            </a:pPr>
            <a:r>
              <a:rPr lang="en-US" sz="2250">
                <a:solidFill>
                  <a:schemeClr val="bg1"/>
                </a:solidFill>
              </a:rPr>
              <a:t>Conduct the event</a:t>
            </a:r>
          </a:p>
          <a:p>
            <a:pPr marL="772170" indent="-609608" fontAlgn="base">
              <a:buFont typeface="+mj-lt"/>
              <a:buAutoNum type="arabicPeriod"/>
            </a:pPr>
            <a:r>
              <a:rPr lang="en-US" sz="2250">
                <a:solidFill>
                  <a:schemeClr val="bg1"/>
                </a:solidFill>
              </a:rPr>
              <a:t>Reflect &amp; Share out</a:t>
            </a:r>
          </a:p>
          <a:p>
            <a:pPr fontAlgn="base"/>
            <a:endParaRPr lang="en-US" sz="2250">
              <a:solidFill>
                <a:schemeClr val="bg1"/>
              </a:solidFill>
            </a:endParaRPr>
          </a:p>
          <a:p>
            <a:pPr marL="0" indent="0" fontAlgn="base">
              <a:buNone/>
            </a:pPr>
            <a:r>
              <a:rPr lang="en-US" sz="2250">
                <a:solidFill>
                  <a:schemeClr val="bg1"/>
                </a:solidFill>
              </a:rPr>
              <a:t>We will cover best practices for before, during and after the event.</a:t>
            </a:r>
          </a:p>
        </p:txBody>
      </p:sp>
    </p:spTree>
    <p:extLst>
      <p:ext uri="{BB962C8B-B14F-4D97-AF65-F5344CB8AC3E}">
        <p14:creationId xmlns:p14="http://schemas.microsoft.com/office/powerpoint/2010/main" val="151872734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3">
            <a:extLst>
              <a:ext uri="{FF2B5EF4-FFF2-40B4-BE49-F238E27FC236}">
                <a16:creationId xmlns:a16="http://schemas.microsoft.com/office/drawing/2014/main" id="{00177882-933B-1305-E419-9B0D6CC6623F}"/>
              </a:ext>
            </a:extLst>
          </p:cNvPr>
          <p:cNvSpPr txBox="1">
            <a:spLocks/>
          </p:cNvSpPr>
          <p:nvPr/>
        </p:nvSpPr>
        <p:spPr>
          <a:xfrm>
            <a:off x="8116407" y="2577826"/>
            <a:ext cx="3545324" cy="3062377"/>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32719">
              <a:spcAft>
                <a:spcPts val="1000"/>
              </a:spcAft>
              <a:buNone/>
            </a:pPr>
            <a:r>
              <a:rPr lang="en-US" sz="1500">
                <a:solidFill>
                  <a:srgbClr val="000000"/>
                </a:solidFill>
                <a:latin typeface="Segoe UI"/>
                <a:ea typeface="+mn-lt"/>
                <a:cs typeface="Segoe UI"/>
              </a:rPr>
              <a:t>AMA events are most successful when they are around a </a:t>
            </a:r>
            <a:r>
              <a:rPr lang="en-US" sz="1500" b="1">
                <a:solidFill>
                  <a:srgbClr val="000000"/>
                </a:solidFill>
                <a:latin typeface="Segoe UI"/>
                <a:ea typeface="+mn-lt"/>
                <a:cs typeface="Segoe UI"/>
              </a:rPr>
              <a:t>specific topic</a:t>
            </a:r>
            <a:r>
              <a:rPr lang="en-US" sz="1500">
                <a:solidFill>
                  <a:srgbClr val="000000"/>
                </a:solidFill>
                <a:latin typeface="Segoe UI"/>
                <a:ea typeface="+mn-lt"/>
                <a:cs typeface="Segoe UI"/>
              </a:rPr>
              <a:t>. </a:t>
            </a:r>
          </a:p>
          <a:p>
            <a:pPr marL="0" indent="0" defTabSz="932719">
              <a:spcAft>
                <a:spcPts val="1000"/>
              </a:spcAft>
              <a:buNone/>
            </a:pPr>
            <a:r>
              <a:rPr lang="en-US" sz="1500">
                <a:solidFill>
                  <a:srgbClr val="000000"/>
                </a:solidFill>
                <a:latin typeface="Segoe UI"/>
                <a:ea typeface="+mn-lt"/>
                <a:cs typeface="Segoe UI"/>
              </a:rPr>
              <a:t>Organizers can </a:t>
            </a:r>
            <a:r>
              <a:rPr lang="en-US" sz="1500" b="1">
                <a:solidFill>
                  <a:srgbClr val="000000"/>
                </a:solidFill>
                <a:latin typeface="Segoe UI"/>
                <a:ea typeface="+mn-lt"/>
                <a:cs typeface="Segoe UI"/>
              </a:rPr>
              <a:t>moderate</a:t>
            </a:r>
            <a:r>
              <a:rPr lang="en-US" sz="1500">
                <a:solidFill>
                  <a:srgbClr val="000000"/>
                </a:solidFill>
                <a:latin typeface="Segoe UI"/>
                <a:ea typeface="+mn-lt"/>
                <a:cs typeface="Segoe UI"/>
              </a:rPr>
              <a:t> questions as they come in the queue. </a:t>
            </a:r>
          </a:p>
          <a:p>
            <a:pPr marL="0" indent="0" defTabSz="932719">
              <a:spcAft>
                <a:spcPts val="1000"/>
              </a:spcAft>
              <a:buNone/>
            </a:pPr>
            <a:r>
              <a:rPr lang="en-US" sz="1500">
                <a:solidFill>
                  <a:srgbClr val="000000"/>
                </a:solidFill>
                <a:latin typeface="Segoe UI"/>
                <a:ea typeface="+mn-lt"/>
                <a:cs typeface="Segoe UI"/>
              </a:rPr>
              <a:t>Questions can be </a:t>
            </a:r>
            <a:r>
              <a:rPr lang="en-US" sz="1500" b="1">
                <a:solidFill>
                  <a:srgbClr val="000000"/>
                </a:solidFill>
                <a:latin typeface="Segoe UI"/>
                <a:ea typeface="+mn-lt"/>
                <a:cs typeface="Segoe UI"/>
              </a:rPr>
              <a:t>upvoted </a:t>
            </a:r>
            <a:r>
              <a:rPr lang="en-US" sz="1500">
                <a:solidFill>
                  <a:srgbClr val="000000"/>
                </a:solidFill>
                <a:latin typeface="Segoe UI"/>
                <a:ea typeface="+mn-lt"/>
                <a:cs typeface="Segoe UI"/>
              </a:rPr>
              <a:t>by participants to help organizers and host understand top questions needing answers. </a:t>
            </a:r>
          </a:p>
          <a:p>
            <a:pPr marL="0" indent="0" defTabSz="932719">
              <a:spcAft>
                <a:spcPts val="1000"/>
              </a:spcAft>
              <a:buNone/>
            </a:pPr>
            <a:r>
              <a:rPr lang="en-US" sz="1500">
                <a:solidFill>
                  <a:srgbClr val="000000"/>
                </a:solidFill>
                <a:latin typeface="Segoe UI"/>
                <a:ea typeface="+mn-lt"/>
                <a:cs typeface="Segoe UI"/>
              </a:rPr>
              <a:t>Organizers can customize the set up and experience of </a:t>
            </a:r>
            <a:r>
              <a:rPr lang="en-US" sz="1500">
                <a:solidFill>
                  <a:srgbClr val="000000"/>
                </a:solidFill>
                <a:latin typeface="Segoe UI"/>
                <a:cs typeface="Segoe UI"/>
              </a:rPr>
              <a:t>the AMA, including adding the ability for employees to ask </a:t>
            </a:r>
            <a:r>
              <a:rPr lang="en-US" sz="1500" b="1">
                <a:solidFill>
                  <a:srgbClr val="000000"/>
                </a:solidFill>
                <a:latin typeface="Segoe UI"/>
                <a:cs typeface="Segoe UI"/>
              </a:rPr>
              <a:t>anonymous </a:t>
            </a:r>
            <a:r>
              <a:rPr lang="en-US" sz="1500" b="1">
                <a:solidFill>
                  <a:srgbClr val="000000"/>
                </a:solidFill>
                <a:latin typeface="Segoe UI"/>
                <a:ea typeface="+mn-lt"/>
                <a:cs typeface="Segoe UI"/>
              </a:rPr>
              <a:t>questions</a:t>
            </a:r>
            <a:r>
              <a:rPr lang="en-US" sz="1500">
                <a:solidFill>
                  <a:srgbClr val="000000"/>
                </a:solidFill>
                <a:latin typeface="Segoe UI"/>
                <a:ea typeface="+mn-lt"/>
                <a:cs typeface="Segoe UI"/>
              </a:rPr>
              <a:t>. </a:t>
            </a:r>
            <a:endParaRPr lang="en-US" sz="2100">
              <a:solidFill>
                <a:srgbClr val="000000"/>
              </a:solidFill>
              <a:latin typeface="Segoe UI"/>
              <a:ea typeface="+mn-lt"/>
              <a:cs typeface="Segoe UI"/>
            </a:endParaRPr>
          </a:p>
        </p:txBody>
      </p:sp>
      <p:pic>
        <p:nvPicPr>
          <p:cNvPr id="9" name="Picture 8" descr="A screenshot of a computer&#10;&#10;Description automatically generated">
            <a:extLst>
              <a:ext uri="{FF2B5EF4-FFF2-40B4-BE49-F238E27FC236}">
                <a16:creationId xmlns:a16="http://schemas.microsoft.com/office/drawing/2014/main" id="{F2ABD447-7081-19F1-882F-74B7CBCE76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11224"/>
            <a:ext cx="8116407" cy="4588396"/>
          </a:xfrm>
          <a:prstGeom prst="rect">
            <a:avLst/>
          </a:prstGeom>
        </p:spPr>
      </p:pic>
      <p:sp>
        <p:nvSpPr>
          <p:cNvPr id="6" name="TextBox 5">
            <a:extLst>
              <a:ext uri="{FF2B5EF4-FFF2-40B4-BE49-F238E27FC236}">
                <a16:creationId xmlns:a16="http://schemas.microsoft.com/office/drawing/2014/main" id="{E0FE463A-DAEF-AD34-F3F5-DEEFE9D1E455}"/>
              </a:ext>
            </a:extLst>
          </p:cNvPr>
          <p:cNvSpPr txBox="1"/>
          <p:nvPr/>
        </p:nvSpPr>
        <p:spPr>
          <a:xfrm>
            <a:off x="437951" y="610687"/>
            <a:ext cx="4506067" cy="1200329"/>
          </a:xfrm>
          <a:prstGeom prst="rect">
            <a:avLst/>
          </a:prstGeom>
          <a:noFill/>
        </p:spPr>
        <p:txBody>
          <a:bodyPr wrap="square">
            <a:spAutoFit/>
          </a:bodyPr>
          <a:lstStyle/>
          <a:p>
            <a:r>
              <a:rPr lang="en-US">
                <a:solidFill>
                  <a:srgbClr val="000000"/>
                </a:solidFill>
                <a:latin typeface="Segoe UI"/>
                <a:ea typeface="+mn-lt"/>
                <a:cs typeface="Segoe UI"/>
              </a:rPr>
              <a:t>Ask Me Anything events provide space for </a:t>
            </a:r>
            <a:r>
              <a:rPr lang="en-US" b="1">
                <a:solidFill>
                  <a:srgbClr val="000000"/>
                </a:solidFill>
                <a:latin typeface="Segoe UI"/>
                <a:ea typeface="+mn-lt"/>
                <a:cs typeface="Segoe UI"/>
              </a:rPr>
              <a:t>conversational Q&amp;A </a:t>
            </a:r>
            <a:r>
              <a:rPr lang="en-US">
                <a:solidFill>
                  <a:srgbClr val="000000"/>
                </a:solidFill>
                <a:latin typeface="Segoe UI"/>
                <a:ea typeface="+mn-lt"/>
                <a:cs typeface="Segoe UI"/>
              </a:rPr>
              <a:t>about top-of-mind topics to drive culture, clarity and connect people and information. </a:t>
            </a:r>
            <a:endParaRPr lang="en-US"/>
          </a:p>
        </p:txBody>
      </p:sp>
    </p:spTree>
    <p:extLst>
      <p:ext uri="{BB962C8B-B14F-4D97-AF65-F5344CB8AC3E}">
        <p14:creationId xmlns:p14="http://schemas.microsoft.com/office/powerpoint/2010/main" val="306165528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9244BA4D-5539-4B9F-1665-0E87A0EA5323}"/>
              </a:ext>
            </a:extLst>
          </p:cNvPr>
          <p:cNvSpPr/>
          <p:nvPr/>
        </p:nvSpPr>
        <p:spPr bwMode="auto">
          <a:xfrm>
            <a:off x="6179768" y="1765740"/>
            <a:ext cx="5412211" cy="4645571"/>
          </a:xfrm>
          <a:prstGeom prst="roundRect">
            <a:avLst/>
          </a:prstGeom>
          <a:solidFill>
            <a:srgbClr val="FFFFFF">
              <a:alpha val="50196"/>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932449" fontAlgn="base">
              <a:spcBef>
                <a:spcPct val="0"/>
              </a:spcBef>
              <a:spcAft>
                <a:spcPct val="0"/>
              </a:spcAft>
              <a:defRPr/>
            </a:pPr>
            <a:endParaRPr lang="en-US" sz="2000" err="1">
              <a:solidFill>
                <a:srgbClr val="FFFFFF"/>
              </a:solidFill>
              <a:latin typeface="Segoe UI"/>
              <a:ea typeface="Segoe UI" pitchFamily="34" charset="0"/>
              <a:cs typeface="Segoe UI" pitchFamily="34" charset="0"/>
            </a:endParaRPr>
          </a:p>
        </p:txBody>
      </p:sp>
      <p:sp>
        <p:nvSpPr>
          <p:cNvPr id="3" name="Rounded Rectangle 2">
            <a:extLst>
              <a:ext uri="{FF2B5EF4-FFF2-40B4-BE49-F238E27FC236}">
                <a16:creationId xmlns:a16="http://schemas.microsoft.com/office/drawing/2014/main" id="{AC2A1F89-70D7-05D0-4479-DBC8B662E45F}"/>
              </a:ext>
            </a:extLst>
          </p:cNvPr>
          <p:cNvSpPr/>
          <p:nvPr/>
        </p:nvSpPr>
        <p:spPr bwMode="auto">
          <a:xfrm>
            <a:off x="543454" y="1765740"/>
            <a:ext cx="5412211" cy="4645571"/>
          </a:xfrm>
          <a:prstGeom prst="roundRect">
            <a:avLst/>
          </a:prstGeom>
          <a:solidFill>
            <a:srgbClr val="FFFFFF">
              <a:alpha val="50196"/>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932449" fontAlgn="base">
              <a:spcBef>
                <a:spcPct val="0"/>
              </a:spcBef>
              <a:spcAft>
                <a:spcPct val="0"/>
              </a:spcAft>
              <a:defRPr/>
            </a:pPr>
            <a:endParaRPr lang="en-US" sz="2000" err="1">
              <a:solidFill>
                <a:srgbClr val="FFFFFF"/>
              </a:solidFill>
              <a:latin typeface="Segoe UI"/>
              <a:ea typeface="Segoe UI" pitchFamily="34" charset="0"/>
              <a:cs typeface="Segoe UI" pitchFamily="34" charset="0"/>
            </a:endParaRPr>
          </a:p>
        </p:txBody>
      </p:sp>
      <p:sp>
        <p:nvSpPr>
          <p:cNvPr id="6" name="TextBox 5">
            <a:extLst>
              <a:ext uri="{FF2B5EF4-FFF2-40B4-BE49-F238E27FC236}">
                <a16:creationId xmlns:a16="http://schemas.microsoft.com/office/drawing/2014/main" id="{AB080856-02E5-7B3E-2DDB-66F6B1F16652}"/>
              </a:ext>
            </a:extLst>
          </p:cNvPr>
          <p:cNvSpPr txBox="1"/>
          <p:nvPr/>
        </p:nvSpPr>
        <p:spPr>
          <a:xfrm>
            <a:off x="543454" y="733337"/>
            <a:ext cx="5158381" cy="830997"/>
          </a:xfrm>
          <a:prstGeom prst="rect">
            <a:avLst/>
          </a:prstGeom>
          <a:noFill/>
        </p:spPr>
        <p:txBody>
          <a:bodyPr wrap="square">
            <a:spAutoFit/>
          </a:bodyPr>
          <a:lstStyle/>
          <a:p>
            <a:pPr defTabSz="932696">
              <a:defRPr/>
            </a:pPr>
            <a:r>
              <a:rPr lang="en-US" sz="2400">
                <a:solidFill>
                  <a:srgbClr val="000000"/>
                </a:solidFill>
                <a:latin typeface="Segoe UI"/>
                <a:ea typeface="+mn-lt"/>
                <a:cs typeface="Segoe UI"/>
              </a:rPr>
              <a:t>Ask Me Anything events are question and answer events where…</a:t>
            </a:r>
            <a:endParaRPr lang="en-US" sz="3600">
              <a:solidFill>
                <a:srgbClr val="000000"/>
              </a:solidFill>
              <a:latin typeface="Segoe UI"/>
              <a:ea typeface="+mn-lt"/>
              <a:cs typeface="Segoe UI"/>
            </a:endParaRPr>
          </a:p>
        </p:txBody>
      </p:sp>
      <p:sp>
        <p:nvSpPr>
          <p:cNvPr id="7" name="TextBox 6">
            <a:extLst>
              <a:ext uri="{FF2B5EF4-FFF2-40B4-BE49-F238E27FC236}">
                <a16:creationId xmlns:a16="http://schemas.microsoft.com/office/drawing/2014/main" id="{A59E5931-E063-0997-A30F-6ECCCDA77ECF}"/>
              </a:ext>
            </a:extLst>
          </p:cNvPr>
          <p:cNvSpPr txBox="1"/>
          <p:nvPr/>
        </p:nvSpPr>
        <p:spPr>
          <a:xfrm>
            <a:off x="1310701" y="2392402"/>
            <a:ext cx="2819683" cy="276999"/>
          </a:xfrm>
          <a:prstGeom prst="rect">
            <a:avLst/>
          </a:prstGeom>
          <a:noFill/>
        </p:spPr>
        <p:txBody>
          <a:bodyPr wrap="none" lIns="0" tIns="0" rIns="0" bIns="0" rtlCol="0">
            <a:spAutoFit/>
          </a:bodyPr>
          <a:lstStyle/>
          <a:p>
            <a:pPr defTabSz="914378">
              <a:defRPr/>
            </a:pPr>
            <a:r>
              <a:rPr lang="en-US" b="1">
                <a:solidFill>
                  <a:srgbClr val="000000"/>
                </a:solidFill>
                <a:latin typeface="Segoe UI"/>
              </a:rPr>
              <a:t>Leaders and experts can…</a:t>
            </a:r>
          </a:p>
        </p:txBody>
      </p:sp>
      <p:sp>
        <p:nvSpPr>
          <p:cNvPr id="10" name="TextBox 9">
            <a:extLst>
              <a:ext uri="{FF2B5EF4-FFF2-40B4-BE49-F238E27FC236}">
                <a16:creationId xmlns:a16="http://schemas.microsoft.com/office/drawing/2014/main" id="{2DBD9C55-AC9D-265F-AF1E-0D0C99DC4166}"/>
              </a:ext>
            </a:extLst>
          </p:cNvPr>
          <p:cNvSpPr txBox="1"/>
          <p:nvPr/>
        </p:nvSpPr>
        <p:spPr>
          <a:xfrm>
            <a:off x="1304754" y="2935726"/>
            <a:ext cx="3698171" cy="923330"/>
          </a:xfrm>
          <a:prstGeom prst="rect">
            <a:avLst/>
          </a:prstGeom>
          <a:noFill/>
        </p:spPr>
        <p:txBody>
          <a:bodyPr wrap="square" lIns="0" tIns="0" rIns="0" bIns="0" rtlCol="0">
            <a:spAutoFit/>
          </a:bodyPr>
          <a:lstStyle/>
          <a:p>
            <a:pPr defTabSz="914378">
              <a:defRPr/>
            </a:pPr>
            <a:r>
              <a:rPr lang="en-US">
                <a:solidFill>
                  <a:srgbClr val="000000"/>
                </a:solidFill>
                <a:latin typeface="Segoe UI"/>
              </a:rPr>
              <a:t>Create</a:t>
            </a:r>
            <a:endParaRPr lang="en-US" sz="1600">
              <a:solidFill>
                <a:srgbClr val="000000"/>
              </a:solidFill>
              <a:latin typeface="Segoe UI"/>
            </a:endParaRPr>
          </a:p>
          <a:p>
            <a:pPr defTabSz="914378">
              <a:defRPr/>
            </a:pPr>
            <a:r>
              <a:rPr lang="en-US" sz="1400">
                <a:solidFill>
                  <a:srgbClr val="000000"/>
                </a:solidFill>
                <a:latin typeface="Segoe UI"/>
              </a:rPr>
              <a:t>cohesive culture and drive clarity by fostering open line of communication with their employees</a:t>
            </a:r>
          </a:p>
        </p:txBody>
      </p:sp>
      <p:sp>
        <p:nvSpPr>
          <p:cNvPr id="12" name="TextBox 11">
            <a:extLst>
              <a:ext uri="{FF2B5EF4-FFF2-40B4-BE49-F238E27FC236}">
                <a16:creationId xmlns:a16="http://schemas.microsoft.com/office/drawing/2014/main" id="{0330AFDE-158D-BA30-5233-E39E00FF4328}"/>
              </a:ext>
            </a:extLst>
          </p:cNvPr>
          <p:cNvSpPr txBox="1"/>
          <p:nvPr/>
        </p:nvSpPr>
        <p:spPr>
          <a:xfrm>
            <a:off x="1304753" y="4060462"/>
            <a:ext cx="3698171" cy="707886"/>
          </a:xfrm>
          <a:prstGeom prst="rect">
            <a:avLst/>
          </a:prstGeom>
          <a:noFill/>
        </p:spPr>
        <p:txBody>
          <a:bodyPr wrap="square" lIns="0" tIns="0" rIns="0" bIns="0" rtlCol="0">
            <a:spAutoFit/>
          </a:bodyPr>
          <a:lstStyle/>
          <a:p>
            <a:pPr defTabSz="914378">
              <a:defRPr/>
            </a:pPr>
            <a:r>
              <a:rPr lang="en-US">
                <a:solidFill>
                  <a:srgbClr val="000000"/>
                </a:solidFill>
                <a:latin typeface="Segoe UI"/>
              </a:rPr>
              <a:t>Listen</a:t>
            </a:r>
          </a:p>
          <a:p>
            <a:pPr defTabSz="914378">
              <a:defRPr/>
            </a:pPr>
            <a:r>
              <a:rPr lang="en-US" sz="1400">
                <a:solidFill>
                  <a:srgbClr val="000000"/>
                </a:solidFill>
                <a:latin typeface="Segoe UI"/>
              </a:rPr>
              <a:t>to concerns, ideas, and questions from users across their organization</a:t>
            </a:r>
            <a:endParaRPr lang="en-US">
              <a:solidFill>
                <a:srgbClr val="000000"/>
              </a:solidFill>
              <a:latin typeface="Segoe UI"/>
            </a:endParaRPr>
          </a:p>
        </p:txBody>
      </p:sp>
      <p:sp>
        <p:nvSpPr>
          <p:cNvPr id="13" name="TextBox 12">
            <a:extLst>
              <a:ext uri="{FF2B5EF4-FFF2-40B4-BE49-F238E27FC236}">
                <a16:creationId xmlns:a16="http://schemas.microsoft.com/office/drawing/2014/main" id="{A6690EA9-C7CF-5473-5D93-F9A57DD73DE6}"/>
              </a:ext>
            </a:extLst>
          </p:cNvPr>
          <p:cNvSpPr txBox="1"/>
          <p:nvPr/>
        </p:nvSpPr>
        <p:spPr>
          <a:xfrm>
            <a:off x="6854166" y="2392402"/>
            <a:ext cx="1804340" cy="276999"/>
          </a:xfrm>
          <a:prstGeom prst="rect">
            <a:avLst/>
          </a:prstGeom>
          <a:noFill/>
        </p:spPr>
        <p:txBody>
          <a:bodyPr wrap="none" lIns="0" tIns="0" rIns="0" bIns="0" rtlCol="0">
            <a:spAutoFit/>
          </a:bodyPr>
          <a:lstStyle/>
          <a:p>
            <a:pPr defTabSz="914378">
              <a:defRPr/>
            </a:pPr>
            <a:r>
              <a:rPr lang="en-US" b="1">
                <a:solidFill>
                  <a:srgbClr val="000000"/>
                </a:solidFill>
                <a:latin typeface="Segoe UI"/>
              </a:rPr>
              <a:t>Employees can…</a:t>
            </a:r>
          </a:p>
        </p:txBody>
      </p:sp>
      <p:sp>
        <p:nvSpPr>
          <p:cNvPr id="14" name="TextBox 13">
            <a:extLst>
              <a:ext uri="{FF2B5EF4-FFF2-40B4-BE49-F238E27FC236}">
                <a16:creationId xmlns:a16="http://schemas.microsoft.com/office/drawing/2014/main" id="{1136E18D-B033-5EA7-F119-6CCDE43F6739}"/>
              </a:ext>
            </a:extLst>
          </p:cNvPr>
          <p:cNvSpPr txBox="1"/>
          <p:nvPr/>
        </p:nvSpPr>
        <p:spPr>
          <a:xfrm>
            <a:off x="6854166" y="2935727"/>
            <a:ext cx="3703690" cy="707886"/>
          </a:xfrm>
          <a:prstGeom prst="rect">
            <a:avLst/>
          </a:prstGeom>
          <a:noFill/>
        </p:spPr>
        <p:txBody>
          <a:bodyPr wrap="square" lIns="0" tIns="0" rIns="0" bIns="0" rtlCol="0">
            <a:spAutoFit/>
          </a:bodyPr>
          <a:lstStyle/>
          <a:p>
            <a:pPr defTabSz="914378">
              <a:defRPr/>
            </a:pPr>
            <a:r>
              <a:rPr lang="en-US">
                <a:solidFill>
                  <a:srgbClr val="000000"/>
                </a:solidFill>
                <a:latin typeface="Segoe UI"/>
              </a:rPr>
              <a:t>Seek</a:t>
            </a:r>
            <a:endParaRPr lang="en-US" sz="2000">
              <a:solidFill>
                <a:srgbClr val="000000"/>
              </a:solidFill>
              <a:latin typeface="Segoe UI"/>
            </a:endParaRPr>
          </a:p>
          <a:p>
            <a:pPr defTabSz="914378">
              <a:defRPr/>
            </a:pPr>
            <a:r>
              <a:rPr lang="en-US" sz="1400">
                <a:solidFill>
                  <a:srgbClr val="000000"/>
                </a:solidFill>
                <a:latin typeface="Segoe UI"/>
              </a:rPr>
              <a:t>information from leaders and experts that helps them learn, grow, and make impact</a:t>
            </a:r>
          </a:p>
        </p:txBody>
      </p:sp>
      <p:sp>
        <p:nvSpPr>
          <p:cNvPr id="15" name="TextBox 14">
            <a:extLst>
              <a:ext uri="{FF2B5EF4-FFF2-40B4-BE49-F238E27FC236}">
                <a16:creationId xmlns:a16="http://schemas.microsoft.com/office/drawing/2014/main" id="{99082CFB-8F19-45E3-CC85-2CF8CF4A9043}"/>
              </a:ext>
            </a:extLst>
          </p:cNvPr>
          <p:cNvSpPr txBox="1"/>
          <p:nvPr/>
        </p:nvSpPr>
        <p:spPr>
          <a:xfrm>
            <a:off x="6846927" y="4002271"/>
            <a:ext cx="3703690" cy="707886"/>
          </a:xfrm>
          <a:prstGeom prst="rect">
            <a:avLst/>
          </a:prstGeom>
          <a:noFill/>
        </p:spPr>
        <p:txBody>
          <a:bodyPr wrap="square" lIns="0" tIns="0" rIns="0" bIns="0" rtlCol="0">
            <a:spAutoFit/>
          </a:bodyPr>
          <a:lstStyle/>
          <a:p>
            <a:pPr defTabSz="914378">
              <a:defRPr/>
            </a:pPr>
            <a:r>
              <a:rPr lang="en-US">
                <a:solidFill>
                  <a:srgbClr val="000000"/>
                </a:solidFill>
                <a:latin typeface="Segoe UI"/>
              </a:rPr>
              <a:t>Connect</a:t>
            </a:r>
            <a:endParaRPr lang="en-US" sz="2000">
              <a:solidFill>
                <a:srgbClr val="000000"/>
              </a:solidFill>
              <a:latin typeface="Segoe UI"/>
            </a:endParaRPr>
          </a:p>
          <a:p>
            <a:pPr defTabSz="914378">
              <a:defRPr/>
            </a:pPr>
            <a:r>
              <a:rPr lang="en-US" sz="1400">
                <a:solidFill>
                  <a:srgbClr val="000000"/>
                </a:solidFill>
                <a:latin typeface="Segoe UI"/>
              </a:rPr>
              <a:t>with coworkers and leaders/experts, fostering a stronger network </a:t>
            </a:r>
          </a:p>
        </p:txBody>
      </p:sp>
      <p:sp>
        <p:nvSpPr>
          <p:cNvPr id="17" name="TextBox 16">
            <a:extLst>
              <a:ext uri="{FF2B5EF4-FFF2-40B4-BE49-F238E27FC236}">
                <a16:creationId xmlns:a16="http://schemas.microsoft.com/office/drawing/2014/main" id="{3BC4EE2A-F813-14C0-A9C3-2BB4F85253AB}"/>
              </a:ext>
            </a:extLst>
          </p:cNvPr>
          <p:cNvSpPr txBox="1"/>
          <p:nvPr/>
        </p:nvSpPr>
        <p:spPr>
          <a:xfrm>
            <a:off x="1304753" y="4969753"/>
            <a:ext cx="3698171" cy="707886"/>
          </a:xfrm>
          <a:prstGeom prst="rect">
            <a:avLst/>
          </a:prstGeom>
          <a:noFill/>
        </p:spPr>
        <p:txBody>
          <a:bodyPr wrap="square" lIns="0" tIns="0" rIns="0" bIns="0" rtlCol="0">
            <a:spAutoFit/>
          </a:bodyPr>
          <a:lstStyle/>
          <a:p>
            <a:pPr defTabSz="914378">
              <a:defRPr/>
            </a:pPr>
            <a:r>
              <a:rPr lang="en-US">
                <a:solidFill>
                  <a:srgbClr val="000000"/>
                </a:solidFill>
                <a:latin typeface="Segoe UI"/>
              </a:rPr>
              <a:t>Share</a:t>
            </a:r>
            <a:endParaRPr lang="en-US" sz="2000">
              <a:solidFill>
                <a:srgbClr val="000000"/>
              </a:solidFill>
              <a:latin typeface="Segoe UI"/>
            </a:endParaRPr>
          </a:p>
          <a:p>
            <a:pPr defTabSz="914378">
              <a:defRPr/>
            </a:pPr>
            <a:r>
              <a:rPr lang="en-US" sz="1400">
                <a:solidFill>
                  <a:srgbClr val="000000"/>
                </a:solidFill>
                <a:latin typeface="Segoe UI"/>
              </a:rPr>
              <a:t>expertise and knowledge with users across their organization</a:t>
            </a:r>
          </a:p>
        </p:txBody>
      </p:sp>
    </p:spTree>
    <p:extLst>
      <p:ext uri="{BB962C8B-B14F-4D97-AF65-F5344CB8AC3E}">
        <p14:creationId xmlns:p14="http://schemas.microsoft.com/office/powerpoint/2010/main" val="22298391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E02EE-D373-87A9-5502-E297D939A014}"/>
              </a:ext>
            </a:extLst>
          </p:cNvPr>
          <p:cNvSpPr>
            <a:spLocks noGrp="1"/>
          </p:cNvSpPr>
          <p:nvPr>
            <p:ph type="title"/>
          </p:nvPr>
        </p:nvSpPr>
        <p:spPr>
          <a:xfrm>
            <a:off x="588264" y="457200"/>
            <a:ext cx="4153600" cy="553998"/>
          </a:xfrm>
        </p:spPr>
        <p:txBody>
          <a:bodyPr/>
          <a:lstStyle/>
          <a:p>
            <a:r>
              <a:rPr lang="en-US"/>
              <a:t>AMA Jobs</a:t>
            </a:r>
          </a:p>
        </p:txBody>
      </p:sp>
      <p:sp>
        <p:nvSpPr>
          <p:cNvPr id="7" name="TextBox 6">
            <a:extLst>
              <a:ext uri="{FF2B5EF4-FFF2-40B4-BE49-F238E27FC236}">
                <a16:creationId xmlns:a16="http://schemas.microsoft.com/office/drawing/2014/main" id="{EEE5ED92-774D-05DE-AFE7-2A72F764A7F7}"/>
              </a:ext>
            </a:extLst>
          </p:cNvPr>
          <p:cNvSpPr txBox="1"/>
          <p:nvPr/>
        </p:nvSpPr>
        <p:spPr>
          <a:xfrm>
            <a:off x="8151697" y="4598264"/>
            <a:ext cx="3125903" cy="954107"/>
          </a:xfrm>
          <a:prstGeom prst="rect">
            <a:avLst/>
          </a:prstGeom>
          <a:noFill/>
        </p:spPr>
        <p:txBody>
          <a:bodyPr wrap="square" lIns="0" tIns="0" rIns="0" bIns="0" rtlCol="0">
            <a:spAutoFit/>
          </a:bodyPr>
          <a:lstStyle/>
          <a:p>
            <a:pPr defTabSz="342900"/>
            <a:r>
              <a:rPr lang="en-US" sz="2000">
                <a:solidFill>
                  <a:srgbClr val="000000"/>
                </a:solidFill>
                <a:latin typeface="Segoe UI Semibold"/>
              </a:rPr>
              <a:t>Customization</a:t>
            </a:r>
          </a:p>
          <a:p>
            <a:pPr defTabSz="342900"/>
            <a:r>
              <a:rPr lang="en-US" sz="1400">
                <a:solidFill>
                  <a:srgbClr val="000000"/>
                </a:solidFill>
                <a:latin typeface="Segoe UI"/>
              </a:rPr>
              <a:t>Organizers can customize experience to fit the needs of their event (i.e., anonymous questions, upvoting).</a:t>
            </a:r>
          </a:p>
        </p:txBody>
      </p:sp>
      <p:sp>
        <p:nvSpPr>
          <p:cNvPr id="9" name="TextBox 8">
            <a:extLst>
              <a:ext uri="{FF2B5EF4-FFF2-40B4-BE49-F238E27FC236}">
                <a16:creationId xmlns:a16="http://schemas.microsoft.com/office/drawing/2014/main" id="{E1AA0868-15B2-53C8-AF34-2D4313EB50E8}"/>
              </a:ext>
            </a:extLst>
          </p:cNvPr>
          <p:cNvSpPr txBox="1"/>
          <p:nvPr/>
        </p:nvSpPr>
        <p:spPr>
          <a:xfrm>
            <a:off x="8151697" y="3397015"/>
            <a:ext cx="3125903" cy="954107"/>
          </a:xfrm>
          <a:prstGeom prst="rect">
            <a:avLst/>
          </a:prstGeom>
          <a:noFill/>
        </p:spPr>
        <p:txBody>
          <a:bodyPr wrap="square" lIns="0" tIns="0" rIns="0" bIns="0" rtlCol="0">
            <a:spAutoFit/>
          </a:bodyPr>
          <a:lstStyle/>
          <a:p>
            <a:pPr defTabSz="342900"/>
            <a:r>
              <a:rPr lang="en-US" sz="2000">
                <a:solidFill>
                  <a:srgbClr val="000000"/>
                </a:solidFill>
                <a:latin typeface="Segoe UI Semibold"/>
              </a:rPr>
              <a:t>Moderation</a:t>
            </a:r>
          </a:p>
          <a:p>
            <a:pPr defTabSz="342900"/>
            <a:r>
              <a:rPr lang="en-US" sz="1400">
                <a:solidFill>
                  <a:srgbClr val="000000"/>
                </a:solidFill>
                <a:latin typeface="Segoe UI"/>
              </a:rPr>
              <a:t>Organizers can assign moderators to moderate questions as they come in the queue. </a:t>
            </a:r>
          </a:p>
        </p:txBody>
      </p:sp>
      <p:sp>
        <p:nvSpPr>
          <p:cNvPr id="10" name="TextBox 9">
            <a:extLst>
              <a:ext uri="{FF2B5EF4-FFF2-40B4-BE49-F238E27FC236}">
                <a16:creationId xmlns:a16="http://schemas.microsoft.com/office/drawing/2014/main" id="{F277BA71-34C4-E520-0ADA-F037CF488D88}"/>
              </a:ext>
            </a:extLst>
          </p:cNvPr>
          <p:cNvSpPr txBox="1"/>
          <p:nvPr/>
        </p:nvSpPr>
        <p:spPr>
          <a:xfrm>
            <a:off x="8151697" y="2195766"/>
            <a:ext cx="3125903" cy="954107"/>
          </a:xfrm>
          <a:prstGeom prst="rect">
            <a:avLst/>
          </a:prstGeom>
          <a:noFill/>
        </p:spPr>
        <p:txBody>
          <a:bodyPr wrap="square" lIns="0" tIns="0" rIns="0" bIns="0" rtlCol="0">
            <a:spAutoFit/>
          </a:bodyPr>
          <a:lstStyle/>
          <a:p>
            <a:pPr defTabSz="342900"/>
            <a:r>
              <a:rPr lang="en-US" sz="2000">
                <a:solidFill>
                  <a:srgbClr val="000000"/>
                </a:solidFill>
                <a:latin typeface="Segoe UI Semibold"/>
              </a:rPr>
              <a:t>Connection</a:t>
            </a:r>
          </a:p>
          <a:p>
            <a:pPr defTabSz="342900"/>
            <a:r>
              <a:rPr lang="en-US" sz="1400">
                <a:solidFill>
                  <a:srgbClr val="000000"/>
                </a:solidFill>
                <a:latin typeface="Segoe UI"/>
              </a:rPr>
              <a:t>Organizers and participants can react, upvote, and comment on others published questions. </a:t>
            </a:r>
          </a:p>
        </p:txBody>
      </p:sp>
      <p:pic>
        <p:nvPicPr>
          <p:cNvPr id="11" name="Picture 10" descr="A screenshot of a computer&#10;&#10;Description automatically generated">
            <a:extLst>
              <a:ext uri="{FF2B5EF4-FFF2-40B4-BE49-F238E27FC236}">
                <a16:creationId xmlns:a16="http://schemas.microsoft.com/office/drawing/2014/main" id="{FD38AD2B-B813-1DEC-F37E-491AAD4604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657882"/>
            <a:ext cx="8151697" cy="4608347"/>
          </a:xfrm>
          <a:prstGeom prst="rect">
            <a:avLst/>
          </a:prstGeom>
        </p:spPr>
      </p:pic>
    </p:spTree>
    <p:extLst>
      <p:ext uri="{BB962C8B-B14F-4D97-AF65-F5344CB8AC3E}">
        <p14:creationId xmlns:p14="http://schemas.microsoft.com/office/powerpoint/2010/main" val="391227993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0006B351-A612-F899-3195-7C4C2B122820}"/>
              </a:ext>
            </a:extLst>
          </p:cNvPr>
          <p:cNvSpPr/>
          <p:nvPr/>
        </p:nvSpPr>
        <p:spPr bwMode="auto">
          <a:xfrm>
            <a:off x="588265" y="1460092"/>
            <a:ext cx="10846991" cy="4951220"/>
          </a:xfrm>
          <a:prstGeom prst="roundRect">
            <a:avLst/>
          </a:prstGeom>
          <a:solidFill>
            <a:srgbClr val="FFFFFF">
              <a:alpha val="50196"/>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defTabSz="932449" fontAlgn="base">
              <a:spcBef>
                <a:spcPct val="0"/>
              </a:spcBef>
              <a:spcAft>
                <a:spcPct val="0"/>
              </a:spcAft>
              <a:defRPr/>
            </a:pPr>
            <a:endParaRPr lang="en-US" sz="2000" err="1">
              <a:solidFill>
                <a:srgbClr val="FFFFFF"/>
              </a:solidFill>
              <a:latin typeface="Segoe UI"/>
              <a:ea typeface="Segoe UI" pitchFamily="34" charset="0"/>
              <a:cs typeface="Segoe UI" pitchFamily="34" charset="0"/>
            </a:endParaRPr>
          </a:p>
        </p:txBody>
      </p:sp>
      <p:sp>
        <p:nvSpPr>
          <p:cNvPr id="7" name="Title 6">
            <a:extLst>
              <a:ext uri="{FF2B5EF4-FFF2-40B4-BE49-F238E27FC236}">
                <a16:creationId xmlns:a16="http://schemas.microsoft.com/office/drawing/2014/main" id="{9BEFD5B8-9965-C731-CACA-91D4F11E59AB}"/>
              </a:ext>
            </a:extLst>
          </p:cNvPr>
          <p:cNvSpPr>
            <a:spLocks noGrp="1"/>
          </p:cNvSpPr>
          <p:nvPr>
            <p:ph type="title"/>
          </p:nvPr>
        </p:nvSpPr>
        <p:spPr>
          <a:xfrm>
            <a:off x="588264" y="457200"/>
            <a:ext cx="4153600" cy="553998"/>
          </a:xfrm>
        </p:spPr>
        <p:txBody>
          <a:bodyPr/>
          <a:lstStyle/>
          <a:p>
            <a:r>
              <a:rPr lang="en-US"/>
              <a:t>AMA Use Cases</a:t>
            </a:r>
          </a:p>
        </p:txBody>
      </p:sp>
      <p:sp>
        <p:nvSpPr>
          <p:cNvPr id="8" name="Text Placeholder 7">
            <a:extLst>
              <a:ext uri="{FF2B5EF4-FFF2-40B4-BE49-F238E27FC236}">
                <a16:creationId xmlns:a16="http://schemas.microsoft.com/office/drawing/2014/main" id="{4A4D3CD9-8355-15AE-C20D-6DF52A97F0D1}"/>
              </a:ext>
            </a:extLst>
          </p:cNvPr>
          <p:cNvSpPr>
            <a:spLocks noGrp="1"/>
          </p:cNvSpPr>
          <p:nvPr>
            <p:ph type="body" sz="quarter" idx="10"/>
          </p:nvPr>
        </p:nvSpPr>
        <p:spPr>
          <a:xfrm>
            <a:off x="1294853" y="1885341"/>
            <a:ext cx="4389529" cy="4047583"/>
          </a:xfrm>
        </p:spPr>
        <p:txBody>
          <a:bodyPr vert="horz" wrap="square" lIns="0" tIns="0" rIns="0" bIns="0" rtlCol="0" anchor="t">
            <a:spAutoFit/>
          </a:bodyPr>
          <a:lstStyle/>
          <a:p>
            <a:pPr marL="0" indent="0">
              <a:lnSpc>
                <a:spcPct val="130000"/>
              </a:lnSpc>
              <a:spcBef>
                <a:spcPts val="0"/>
              </a:spcBef>
              <a:buNone/>
            </a:pPr>
            <a:r>
              <a:rPr lang="en-US" sz="2000">
                <a:latin typeface="Segoe UI"/>
                <a:cs typeface="Segoe UI"/>
              </a:rPr>
              <a:t>Leadership Perspective</a:t>
            </a:r>
          </a:p>
          <a:p>
            <a:pPr>
              <a:lnSpc>
                <a:spcPct val="130000"/>
              </a:lnSpc>
              <a:spcBef>
                <a:spcPts val="0"/>
              </a:spcBef>
            </a:pPr>
            <a:r>
              <a:rPr lang="en-US" sz="1600">
                <a:latin typeface="Segoe UI"/>
                <a:cs typeface="Segoe UI"/>
              </a:rPr>
              <a:t>AMA for attendees to ask leaders about a re-org with answers on how to handle upcoming changes to the organization</a:t>
            </a:r>
          </a:p>
          <a:p>
            <a:pPr>
              <a:lnSpc>
                <a:spcPct val="130000"/>
              </a:lnSpc>
              <a:spcBef>
                <a:spcPts val="0"/>
              </a:spcBef>
            </a:pPr>
            <a:r>
              <a:rPr lang="en-US" sz="1600">
                <a:latin typeface="Segoe UI"/>
                <a:cs typeface="Segoe UI"/>
              </a:rPr>
              <a:t>Strategy update AMA to ask about how new strategy impacts investments</a:t>
            </a:r>
          </a:p>
          <a:p>
            <a:pPr>
              <a:lnSpc>
                <a:spcPct val="130000"/>
              </a:lnSpc>
              <a:spcBef>
                <a:spcPts val="0"/>
              </a:spcBef>
            </a:pPr>
            <a:r>
              <a:rPr lang="en-US" sz="1600">
                <a:latin typeface="Segoe UI"/>
                <a:cs typeface="Segoe UI"/>
              </a:rPr>
              <a:t>Campaign Experience AMA</a:t>
            </a:r>
          </a:p>
          <a:p>
            <a:pPr marL="0" indent="0">
              <a:lnSpc>
                <a:spcPct val="130000"/>
              </a:lnSpc>
              <a:spcBef>
                <a:spcPts val="0"/>
              </a:spcBef>
              <a:buNone/>
            </a:pPr>
            <a:endParaRPr lang="en-US" sz="2000">
              <a:latin typeface="Segoe UI"/>
              <a:cs typeface="Segoe UI"/>
            </a:endParaRPr>
          </a:p>
          <a:p>
            <a:pPr marL="0" indent="0">
              <a:lnSpc>
                <a:spcPct val="130000"/>
              </a:lnSpc>
              <a:spcBef>
                <a:spcPts val="0"/>
              </a:spcBef>
              <a:buNone/>
            </a:pPr>
            <a:r>
              <a:rPr lang="en-US" sz="2000">
                <a:latin typeface="Segoe UI"/>
                <a:cs typeface="Segoe UI"/>
              </a:rPr>
              <a:t>Share Knowledge</a:t>
            </a:r>
          </a:p>
          <a:p>
            <a:pPr>
              <a:lnSpc>
                <a:spcPct val="130000"/>
              </a:lnSpc>
              <a:spcBef>
                <a:spcPts val="0"/>
              </a:spcBef>
            </a:pPr>
            <a:r>
              <a:rPr lang="en-US" sz="1600">
                <a:latin typeface="Segoe UI"/>
                <a:cs typeface="Segoe UI"/>
              </a:rPr>
              <a:t>Expert AMA on AI</a:t>
            </a:r>
          </a:p>
          <a:p>
            <a:pPr>
              <a:lnSpc>
                <a:spcPct val="130000"/>
              </a:lnSpc>
              <a:spcBef>
                <a:spcPts val="0"/>
              </a:spcBef>
            </a:pPr>
            <a:r>
              <a:rPr lang="en-US" sz="1600">
                <a:latin typeface="Segoe UI"/>
                <a:cs typeface="Segoe UI"/>
              </a:rPr>
              <a:t>Best Practices for Using Viva Engage AMA</a:t>
            </a:r>
          </a:p>
          <a:p>
            <a:pPr>
              <a:lnSpc>
                <a:spcPct val="130000"/>
              </a:lnSpc>
              <a:spcBef>
                <a:spcPts val="0"/>
              </a:spcBef>
            </a:pPr>
            <a:r>
              <a:rPr lang="en-US" sz="1600">
                <a:latin typeface="Segoe UI"/>
                <a:cs typeface="Segoe UI"/>
              </a:rPr>
              <a:t>AMA on Customer Engagement</a:t>
            </a:r>
          </a:p>
        </p:txBody>
      </p:sp>
      <p:sp>
        <p:nvSpPr>
          <p:cNvPr id="6" name="Text Placeholder 7">
            <a:extLst>
              <a:ext uri="{FF2B5EF4-FFF2-40B4-BE49-F238E27FC236}">
                <a16:creationId xmlns:a16="http://schemas.microsoft.com/office/drawing/2014/main" id="{A1A24D7D-BF5E-4605-D600-51E973EC3B69}"/>
              </a:ext>
            </a:extLst>
          </p:cNvPr>
          <p:cNvSpPr txBox="1">
            <a:spLocks/>
          </p:cNvSpPr>
          <p:nvPr/>
        </p:nvSpPr>
        <p:spPr>
          <a:xfrm>
            <a:off x="6243485" y="1885340"/>
            <a:ext cx="4389529" cy="3087320"/>
          </a:xfrm>
          <a:prstGeom prst="rect">
            <a:avLst/>
          </a:prstGeom>
        </p:spPr>
        <p:txBody>
          <a:bodyPr vert="horz" wrap="square" lIns="0" tIns="0" rIns="0" bIns="0" rtlCol="0" anchor="t">
            <a:spAutoFit/>
          </a:bodyPr>
          <a:lstStyle>
            <a:lvl1pPr marL="228594" marR="0" indent="-228594" algn="l" defTabSz="932719"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189" marR="0" indent="-228594" algn="l" defTabSz="932719"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09" marR="0" indent="-200020" algn="l" defTabSz="932719"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42" marR="0" indent="-180971" algn="l" defTabSz="932719"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13" marR="0" indent="-168271" algn="l" defTabSz="932719"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4976" indent="-233180" algn="l" defTabSz="93271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337" indent="-233180" algn="l" defTabSz="93271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696" indent="-233180" algn="l" defTabSz="93271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056" indent="-233180" algn="l" defTabSz="932719"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32696">
              <a:lnSpc>
                <a:spcPct val="130000"/>
              </a:lnSpc>
              <a:spcBef>
                <a:spcPts val="0"/>
              </a:spcBef>
              <a:buNone/>
              <a:defRPr/>
            </a:pPr>
            <a:r>
              <a:rPr lang="en-US" sz="2000">
                <a:solidFill>
                  <a:srgbClr val="000000"/>
                </a:solidFill>
                <a:latin typeface="Segoe UI"/>
                <a:cs typeface="Segoe UI"/>
              </a:rPr>
              <a:t>All Hands &amp; Townhalls (AMA + Video)</a:t>
            </a:r>
          </a:p>
          <a:p>
            <a:pPr marL="228588" indent="-228588" defTabSz="932696">
              <a:lnSpc>
                <a:spcPct val="130000"/>
              </a:lnSpc>
              <a:spcBef>
                <a:spcPts val="0"/>
              </a:spcBef>
              <a:defRPr/>
            </a:pPr>
            <a:r>
              <a:rPr lang="en-US" sz="1600">
                <a:solidFill>
                  <a:srgbClr val="000000"/>
                </a:solidFill>
                <a:latin typeface="Segoe UI"/>
                <a:cs typeface="Segoe UI"/>
              </a:rPr>
              <a:t>Gather questions for an upcoming Teams Q&amp;A event </a:t>
            </a:r>
            <a:r>
              <a:rPr lang="en-US" sz="1600" b="1">
                <a:solidFill>
                  <a:srgbClr val="000000"/>
                </a:solidFill>
                <a:latin typeface="Segoe UI"/>
                <a:cs typeface="Segoe UI"/>
              </a:rPr>
              <a:t>BEFORE</a:t>
            </a:r>
            <a:r>
              <a:rPr lang="en-US" sz="1600">
                <a:solidFill>
                  <a:srgbClr val="000000"/>
                </a:solidFill>
                <a:latin typeface="Segoe UI"/>
                <a:cs typeface="Segoe UI"/>
              </a:rPr>
              <a:t> the event starts leveraging AMAs</a:t>
            </a:r>
          </a:p>
          <a:p>
            <a:pPr marL="228588" indent="-228588" defTabSz="932696">
              <a:lnSpc>
                <a:spcPct val="130000"/>
              </a:lnSpc>
              <a:spcBef>
                <a:spcPts val="0"/>
              </a:spcBef>
              <a:defRPr/>
            </a:pPr>
            <a:r>
              <a:rPr lang="en-US" sz="1600">
                <a:solidFill>
                  <a:srgbClr val="000000"/>
                </a:solidFill>
                <a:latin typeface="Segoe UI"/>
                <a:cs typeface="Segoe UI"/>
              </a:rPr>
              <a:t>Follow-up questions </a:t>
            </a:r>
            <a:r>
              <a:rPr lang="en-US" sz="1600" b="1">
                <a:solidFill>
                  <a:srgbClr val="000000"/>
                </a:solidFill>
                <a:latin typeface="Segoe UI"/>
                <a:cs typeface="Segoe UI"/>
              </a:rPr>
              <a:t>AFTER</a:t>
            </a:r>
            <a:r>
              <a:rPr lang="en-US" sz="1600">
                <a:solidFill>
                  <a:srgbClr val="000000"/>
                </a:solidFill>
                <a:latin typeface="Segoe UI"/>
                <a:cs typeface="Segoe UI"/>
              </a:rPr>
              <a:t> an event leveraging AMA</a:t>
            </a:r>
          </a:p>
          <a:p>
            <a:pPr marL="0" indent="0" defTabSz="932696">
              <a:lnSpc>
                <a:spcPct val="130000"/>
              </a:lnSpc>
              <a:spcBef>
                <a:spcPts val="0"/>
              </a:spcBef>
              <a:buNone/>
              <a:defRPr/>
            </a:pPr>
            <a:endParaRPr lang="en-US" sz="2000">
              <a:solidFill>
                <a:srgbClr val="000000"/>
              </a:solidFill>
              <a:latin typeface="Segoe UI"/>
              <a:cs typeface="Segoe UI"/>
            </a:endParaRPr>
          </a:p>
          <a:p>
            <a:pPr marL="0" indent="0" defTabSz="932696">
              <a:lnSpc>
                <a:spcPct val="130000"/>
              </a:lnSpc>
              <a:spcBef>
                <a:spcPts val="0"/>
              </a:spcBef>
              <a:buNone/>
              <a:defRPr/>
            </a:pPr>
            <a:r>
              <a:rPr lang="en-US" sz="2000">
                <a:solidFill>
                  <a:srgbClr val="000000"/>
                </a:solidFill>
                <a:latin typeface="Segoe UI"/>
                <a:cs typeface="Segoe UI"/>
              </a:rPr>
              <a:t>Personal Interest Conversations</a:t>
            </a:r>
          </a:p>
          <a:p>
            <a:pPr marL="228588" indent="-228588" defTabSz="932696">
              <a:lnSpc>
                <a:spcPct val="130000"/>
              </a:lnSpc>
              <a:spcBef>
                <a:spcPts val="0"/>
              </a:spcBef>
              <a:defRPr/>
            </a:pPr>
            <a:r>
              <a:rPr lang="en-US" sz="1600">
                <a:solidFill>
                  <a:srgbClr val="000000"/>
                </a:solidFill>
                <a:latin typeface="Segoe UI"/>
                <a:cs typeface="Segoe UI"/>
              </a:rPr>
              <a:t>Marathon Training AMA</a:t>
            </a:r>
          </a:p>
        </p:txBody>
      </p:sp>
    </p:spTree>
    <p:extLst>
      <p:ext uri="{BB962C8B-B14F-4D97-AF65-F5344CB8AC3E}">
        <p14:creationId xmlns:p14="http://schemas.microsoft.com/office/powerpoint/2010/main" val="7987673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0FBB1-A4EC-B1F2-EB23-5B65AFE0760F}"/>
              </a:ext>
            </a:extLst>
          </p:cNvPr>
          <p:cNvSpPr>
            <a:spLocks noGrp="1"/>
          </p:cNvSpPr>
          <p:nvPr>
            <p:ph type="title"/>
          </p:nvPr>
        </p:nvSpPr>
        <p:spPr/>
        <p:txBody>
          <a:bodyPr/>
          <a:lstStyle/>
          <a:p>
            <a:r>
              <a:rPr lang="en-US"/>
              <a:t>Discover AMAs from people and leaders you follow</a:t>
            </a:r>
          </a:p>
        </p:txBody>
      </p:sp>
      <p:sp>
        <p:nvSpPr>
          <p:cNvPr id="3" name="Content Placeholder 2">
            <a:extLst>
              <a:ext uri="{FF2B5EF4-FFF2-40B4-BE49-F238E27FC236}">
                <a16:creationId xmlns:a16="http://schemas.microsoft.com/office/drawing/2014/main" id="{F8902B22-B3C2-251E-F4C6-39B7C456BEC1}"/>
              </a:ext>
            </a:extLst>
          </p:cNvPr>
          <p:cNvSpPr>
            <a:spLocks noGrp="1"/>
          </p:cNvSpPr>
          <p:nvPr>
            <p:ph type="body" sz="quarter" idx="14"/>
          </p:nvPr>
        </p:nvSpPr>
        <p:spPr>
          <a:xfrm>
            <a:off x="9550400" y="3543301"/>
            <a:ext cx="2221483" cy="1863875"/>
          </a:xfrm>
        </p:spPr>
        <p:txBody>
          <a:bodyPr/>
          <a:lstStyle/>
          <a:p>
            <a:pPr marL="0" indent="0">
              <a:buNone/>
            </a:pPr>
            <a:r>
              <a:rPr lang="en-US" sz="1500"/>
              <a:t>Once an AMA is created, it will populate on the persons Storyline, on the Home Page for followers and leaders’ employees, and on Leadership Corner, if the AMA organizer is an identified leader.</a:t>
            </a:r>
          </a:p>
        </p:txBody>
      </p:sp>
      <p:pic>
        <p:nvPicPr>
          <p:cNvPr id="6" name="Picture 5" descr="A screenshot of a computer&#10;&#10;Description automatically generated">
            <a:extLst>
              <a:ext uri="{FF2B5EF4-FFF2-40B4-BE49-F238E27FC236}">
                <a16:creationId xmlns:a16="http://schemas.microsoft.com/office/drawing/2014/main" id="{55C586A1-123C-CEDB-4A79-56DCE4BB9D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367871"/>
            <a:ext cx="9715501" cy="5492403"/>
          </a:xfrm>
          <a:prstGeom prst="rect">
            <a:avLst/>
          </a:prstGeom>
        </p:spPr>
      </p:pic>
      <p:sp>
        <p:nvSpPr>
          <p:cNvPr id="12" name="Right Bracket 11">
            <a:extLst>
              <a:ext uri="{FF2B5EF4-FFF2-40B4-BE49-F238E27FC236}">
                <a16:creationId xmlns:a16="http://schemas.microsoft.com/office/drawing/2014/main" id="{C2FD75DF-6C50-6A0F-6E35-934FE8F089F5}"/>
              </a:ext>
            </a:extLst>
          </p:cNvPr>
          <p:cNvSpPr/>
          <p:nvPr/>
        </p:nvSpPr>
        <p:spPr>
          <a:xfrm>
            <a:off x="9296400" y="3340100"/>
            <a:ext cx="152400" cy="2213529"/>
          </a:xfrm>
          <a:prstGeom prst="rightBracket">
            <a:avLst/>
          </a:prstGeom>
          <a:ln w="19050">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89147670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19DBB-22C7-404D-E687-5FA742C7E585}"/>
              </a:ext>
            </a:extLst>
          </p:cNvPr>
          <p:cNvSpPr>
            <a:spLocks noGrp="1"/>
          </p:cNvSpPr>
          <p:nvPr>
            <p:ph type="title"/>
          </p:nvPr>
        </p:nvSpPr>
        <p:spPr/>
        <p:txBody>
          <a:bodyPr wrap="square" anchor="t">
            <a:normAutofit/>
          </a:bodyPr>
          <a:lstStyle/>
          <a:p>
            <a:r>
              <a:rPr lang="en-US"/>
              <a:t>View Leaders AMAs </a:t>
            </a:r>
          </a:p>
        </p:txBody>
      </p:sp>
      <p:sp>
        <p:nvSpPr>
          <p:cNvPr id="8" name="Text Placeholder 7">
            <a:extLst>
              <a:ext uri="{FF2B5EF4-FFF2-40B4-BE49-F238E27FC236}">
                <a16:creationId xmlns:a16="http://schemas.microsoft.com/office/drawing/2014/main" id="{F6209310-6273-6BB8-FCCF-43D52A186584}"/>
              </a:ext>
            </a:extLst>
          </p:cNvPr>
          <p:cNvSpPr>
            <a:spLocks noGrp="1"/>
          </p:cNvSpPr>
          <p:nvPr>
            <p:ph type="body" sz="quarter" idx="14"/>
          </p:nvPr>
        </p:nvSpPr>
        <p:spPr>
          <a:xfrm>
            <a:off x="9586351" y="2875002"/>
            <a:ext cx="2279078" cy="1154162"/>
          </a:xfrm>
        </p:spPr>
        <p:txBody>
          <a:bodyPr/>
          <a:lstStyle/>
          <a:p>
            <a:pPr marL="0" indent="0">
              <a:buNone/>
            </a:pPr>
            <a:r>
              <a:rPr lang="en-US" sz="1500"/>
              <a:t>Live, upcoming and past AMAs will be listed so employees can easily view and participate in two-way conversations with leaders. </a:t>
            </a:r>
          </a:p>
        </p:txBody>
      </p:sp>
      <p:pic>
        <p:nvPicPr>
          <p:cNvPr id="4" name="Picture 3" descr="A screenshot of a computer&#10;&#10;Description automatically generated">
            <a:extLst>
              <a:ext uri="{FF2B5EF4-FFF2-40B4-BE49-F238E27FC236}">
                <a16:creationId xmlns:a16="http://schemas.microsoft.com/office/drawing/2014/main" id="{D42256B8-18F8-0BDC-3030-1057CF119D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46300"/>
            <a:ext cx="9749636" cy="5511700"/>
          </a:xfrm>
          <a:prstGeom prst="rect">
            <a:avLst/>
          </a:prstGeom>
        </p:spPr>
      </p:pic>
      <p:sp>
        <p:nvSpPr>
          <p:cNvPr id="12" name="Right Bracket 11">
            <a:extLst>
              <a:ext uri="{FF2B5EF4-FFF2-40B4-BE49-F238E27FC236}">
                <a16:creationId xmlns:a16="http://schemas.microsoft.com/office/drawing/2014/main" id="{784710E6-F6DC-8C8B-0B35-8FF311A8197C}"/>
              </a:ext>
            </a:extLst>
          </p:cNvPr>
          <p:cNvSpPr/>
          <p:nvPr/>
        </p:nvSpPr>
        <p:spPr>
          <a:xfrm>
            <a:off x="9296399" y="2155371"/>
            <a:ext cx="174171" cy="2775858"/>
          </a:xfrm>
          <a:prstGeom prst="rightBracket">
            <a:avLst/>
          </a:prstGeom>
          <a:ln w="19050">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78977025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4B6B3B-BFA5-F842-B06D-DDC72C5BDAF3}"/>
              </a:ext>
            </a:extLst>
          </p:cNvPr>
          <p:cNvSpPr>
            <a:spLocks noGrp="1"/>
          </p:cNvSpPr>
          <p:nvPr>
            <p:ph type="title"/>
          </p:nvPr>
        </p:nvSpPr>
        <p:spPr>
          <a:xfrm>
            <a:off x="584199" y="2941344"/>
            <a:ext cx="10544464" cy="609446"/>
          </a:xfrm>
        </p:spPr>
        <p:txBody>
          <a:bodyPr/>
          <a:lstStyle/>
          <a:p>
            <a:r>
              <a:rPr lang="en-US"/>
              <a:t>Step 1 -Prepare for the upcoming AMA</a:t>
            </a:r>
          </a:p>
        </p:txBody>
      </p:sp>
      <p:sp>
        <p:nvSpPr>
          <p:cNvPr id="4" name="Subtitle 3">
            <a:extLst>
              <a:ext uri="{FF2B5EF4-FFF2-40B4-BE49-F238E27FC236}">
                <a16:creationId xmlns:a16="http://schemas.microsoft.com/office/drawing/2014/main" id="{5C2BF121-897C-644D-9A4C-B6B66E3FA59C}"/>
              </a:ext>
            </a:extLst>
          </p:cNvPr>
          <p:cNvSpPr>
            <a:spLocks noGrp="1"/>
          </p:cNvSpPr>
          <p:nvPr>
            <p:ph type="body" sz="quarter" idx="4294967295"/>
          </p:nvPr>
        </p:nvSpPr>
        <p:spPr>
          <a:xfrm>
            <a:off x="584199" y="4212770"/>
            <a:ext cx="8255001" cy="1562085"/>
          </a:xfrm>
        </p:spPr>
        <p:txBody>
          <a:bodyPr vert="horz" wrap="square" lIns="0" tIns="0" rIns="0" bIns="0" rtlCol="0" anchor="t">
            <a:noAutofit/>
          </a:bodyPr>
          <a:lstStyle/>
          <a:p>
            <a:pPr marL="0" indent="0">
              <a:lnSpc>
                <a:spcPct val="114000"/>
              </a:lnSpc>
              <a:spcAft>
                <a:spcPts val="1800"/>
              </a:spcAft>
              <a:buNone/>
            </a:pPr>
            <a:r>
              <a:rPr lang="en-US" sz="2250"/>
              <a:t>A major factor in a successful AMA is in the preparation. </a:t>
            </a:r>
          </a:p>
          <a:p>
            <a:pPr marL="0" indent="0">
              <a:lnSpc>
                <a:spcPct val="114000"/>
              </a:lnSpc>
              <a:spcAft>
                <a:spcPts val="1800"/>
              </a:spcAft>
              <a:buNone/>
            </a:pPr>
            <a:r>
              <a:rPr lang="en-US" sz="2250"/>
              <a:t>In this section we will walk through a pre-event checklist, review the different roles you can assign, and explain various settings!</a:t>
            </a:r>
          </a:p>
        </p:txBody>
      </p:sp>
      <p:sp>
        <p:nvSpPr>
          <p:cNvPr id="6" name="Slide Number Placeholder 5">
            <a:extLst>
              <a:ext uri="{FF2B5EF4-FFF2-40B4-BE49-F238E27FC236}">
                <a16:creationId xmlns:a16="http://schemas.microsoft.com/office/drawing/2014/main" id="{16BE19B4-1D43-3F4B-9568-5864D40E9651}"/>
              </a:ext>
            </a:extLst>
          </p:cNvPr>
          <p:cNvSpPr>
            <a:spLocks noGrp="1"/>
          </p:cNvSpPr>
          <p:nvPr>
            <p:ph type="sldNum" sz="quarter" idx="4294967295"/>
          </p:nvPr>
        </p:nvSpPr>
        <p:spPr>
          <a:xfrm>
            <a:off x="9448800" y="10477500"/>
            <a:ext cx="2743200" cy="865585"/>
          </a:xfrm>
          <a:prstGeom prst="rect">
            <a:avLst/>
          </a:prstGeom>
        </p:spPr>
        <p:txBody>
          <a:bodyPr/>
          <a:lstStyle/>
          <a:p>
            <a:pPr defTabSz="342900"/>
            <a:fld id="{643A8744-BEB4-8C41-8186-631C306D1A4D}" type="slidenum">
              <a:rPr lang="en-US" sz="1350">
                <a:solidFill>
                  <a:srgbClr val="FFFFFF"/>
                </a:solidFill>
                <a:latin typeface="Segoe UI"/>
              </a:rPr>
              <a:pPr defTabSz="342900"/>
              <a:t>9</a:t>
            </a:fld>
            <a:endParaRPr lang="en-US" sz="1350">
              <a:solidFill>
                <a:srgbClr val="FFFFFF"/>
              </a:solidFill>
              <a:latin typeface="Segoe UI"/>
            </a:endParaRPr>
          </a:p>
        </p:txBody>
      </p:sp>
    </p:spTree>
    <p:extLst>
      <p:ext uri="{BB962C8B-B14F-4D97-AF65-F5344CB8AC3E}">
        <p14:creationId xmlns:p14="http://schemas.microsoft.com/office/powerpoint/2010/main" val="17798568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2B2B7-E264-EFF2-15DE-43C0B566040A}"/>
              </a:ext>
            </a:extLst>
          </p:cNvPr>
          <p:cNvSpPr>
            <a:spLocks noGrp="1"/>
          </p:cNvSpPr>
          <p:nvPr>
            <p:ph type="title"/>
          </p:nvPr>
        </p:nvSpPr>
        <p:spPr/>
        <p:txBody>
          <a:bodyPr/>
          <a:lstStyle/>
          <a:p>
            <a:r>
              <a:rPr lang="en-US"/>
              <a:t>Create your AMA</a:t>
            </a:r>
          </a:p>
        </p:txBody>
      </p:sp>
      <p:sp>
        <p:nvSpPr>
          <p:cNvPr id="3" name="Content Placeholder 2">
            <a:extLst>
              <a:ext uri="{FF2B5EF4-FFF2-40B4-BE49-F238E27FC236}">
                <a16:creationId xmlns:a16="http://schemas.microsoft.com/office/drawing/2014/main" id="{80F79246-E91C-4FB6-A94B-DD03821BB8C7}"/>
              </a:ext>
            </a:extLst>
          </p:cNvPr>
          <p:cNvSpPr>
            <a:spLocks noGrp="1"/>
          </p:cNvSpPr>
          <p:nvPr>
            <p:ph sz="quarter" idx="10"/>
          </p:nvPr>
        </p:nvSpPr>
        <p:spPr>
          <a:xfrm>
            <a:off x="8822785" y="3114033"/>
            <a:ext cx="2889406" cy="2889623"/>
          </a:xfrm>
        </p:spPr>
        <p:txBody>
          <a:bodyPr/>
          <a:lstStyle/>
          <a:p>
            <a:pPr marL="0" indent="0">
              <a:spcAft>
                <a:spcPts val="900"/>
              </a:spcAft>
              <a:buNone/>
            </a:pPr>
            <a:r>
              <a:rPr lang="en-US" sz="1600"/>
              <a:t>Anyone can create an AMA from their storyline page. </a:t>
            </a:r>
          </a:p>
          <a:p>
            <a:pPr marL="0" indent="0">
              <a:spcAft>
                <a:spcPts val="900"/>
              </a:spcAft>
              <a:buNone/>
            </a:pPr>
            <a:r>
              <a:rPr lang="en-US" sz="1600"/>
              <a:t>Delegates can also create AMAs on their delegates behalf. </a:t>
            </a:r>
          </a:p>
          <a:p>
            <a:pPr marL="0" indent="0">
              <a:spcAft>
                <a:spcPts val="900"/>
              </a:spcAft>
              <a:buNone/>
            </a:pPr>
            <a:r>
              <a:rPr lang="en-US" sz="1600"/>
              <a:t>When an event is created if you are listed as a host or organizer, you will get an email notification informing you and providing guidance on how to remove yourself if needed.</a:t>
            </a:r>
          </a:p>
        </p:txBody>
      </p:sp>
      <p:pic>
        <p:nvPicPr>
          <p:cNvPr id="6" name="Picture 5" descr="A screenshot of a computer&#10;&#10;Description automatically generated">
            <a:extLst>
              <a:ext uri="{FF2B5EF4-FFF2-40B4-BE49-F238E27FC236}">
                <a16:creationId xmlns:a16="http://schemas.microsoft.com/office/drawing/2014/main" id="{47D1002E-42FD-377A-187D-2A5BB14F81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13071"/>
            <a:ext cx="8822785" cy="4987729"/>
          </a:xfrm>
          <a:prstGeom prst="rect">
            <a:avLst/>
          </a:prstGeom>
        </p:spPr>
      </p:pic>
      <p:sp>
        <p:nvSpPr>
          <p:cNvPr id="4" name="Rectangle 3">
            <a:extLst>
              <a:ext uri="{FF2B5EF4-FFF2-40B4-BE49-F238E27FC236}">
                <a16:creationId xmlns:a16="http://schemas.microsoft.com/office/drawing/2014/main" id="{EB34E063-F3D5-CB78-2EF2-D934734E6565}"/>
              </a:ext>
            </a:extLst>
          </p:cNvPr>
          <p:cNvSpPr/>
          <p:nvPr/>
        </p:nvSpPr>
        <p:spPr bwMode="auto">
          <a:xfrm>
            <a:off x="6590511" y="3930606"/>
            <a:ext cx="1508460" cy="1250980"/>
          </a:xfrm>
          <a:prstGeom prst="rect">
            <a:avLst/>
          </a:prstGeom>
          <a:noFill/>
          <a:ln w="190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cxnSp>
        <p:nvCxnSpPr>
          <p:cNvPr id="7" name="Straight Arrow Connector 6">
            <a:extLst>
              <a:ext uri="{FF2B5EF4-FFF2-40B4-BE49-F238E27FC236}">
                <a16:creationId xmlns:a16="http://schemas.microsoft.com/office/drawing/2014/main" id="{05E2BF28-A398-47C2-13BE-79E7A4662D47}"/>
              </a:ext>
            </a:extLst>
          </p:cNvPr>
          <p:cNvCxnSpPr>
            <a:cxnSpLocks/>
          </p:cNvCxnSpPr>
          <p:nvPr/>
        </p:nvCxnSpPr>
        <p:spPr>
          <a:xfrm flipH="1">
            <a:off x="7995785" y="4099371"/>
            <a:ext cx="669244" cy="0"/>
          </a:xfrm>
          <a:prstGeom prst="straightConnector1">
            <a:avLst/>
          </a:prstGeom>
          <a:ln w="57150">
            <a:solidFill>
              <a:schemeClr val="accent1"/>
            </a:solidFill>
            <a:headEnd type="none" w="lg"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330790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omputer&#10;&#10;Description automatically generated">
            <a:extLst>
              <a:ext uri="{FF2B5EF4-FFF2-40B4-BE49-F238E27FC236}">
                <a16:creationId xmlns:a16="http://schemas.microsoft.com/office/drawing/2014/main" id="{6824ED9E-D4E0-F1B5-54C2-8C69B1D5A1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0775" y="1215091"/>
            <a:ext cx="9510450" cy="5376482"/>
          </a:xfrm>
          <a:prstGeom prst="rect">
            <a:avLst/>
          </a:prstGeom>
        </p:spPr>
      </p:pic>
      <p:sp>
        <p:nvSpPr>
          <p:cNvPr id="2" name="Title 1">
            <a:extLst>
              <a:ext uri="{FF2B5EF4-FFF2-40B4-BE49-F238E27FC236}">
                <a16:creationId xmlns:a16="http://schemas.microsoft.com/office/drawing/2014/main" id="{05E7DB32-FA99-0C3E-8EA6-2E6720A141CB}"/>
              </a:ext>
            </a:extLst>
          </p:cNvPr>
          <p:cNvSpPr>
            <a:spLocks noGrp="1"/>
          </p:cNvSpPr>
          <p:nvPr>
            <p:ph type="title"/>
          </p:nvPr>
        </p:nvSpPr>
        <p:spPr/>
        <p:txBody>
          <a:bodyPr/>
          <a:lstStyle/>
          <a:p>
            <a:r>
              <a:rPr lang="en-US"/>
              <a:t>Set up your AMA</a:t>
            </a:r>
          </a:p>
        </p:txBody>
      </p:sp>
      <p:sp>
        <p:nvSpPr>
          <p:cNvPr id="3" name="Rectangle: Rounded Corners 2">
            <a:extLst>
              <a:ext uri="{FF2B5EF4-FFF2-40B4-BE49-F238E27FC236}">
                <a16:creationId xmlns:a16="http://schemas.microsoft.com/office/drawing/2014/main" id="{CD7BB2F1-0DFE-FA7F-C913-FE876948D1FC}"/>
              </a:ext>
            </a:extLst>
          </p:cNvPr>
          <p:cNvSpPr/>
          <p:nvPr/>
        </p:nvSpPr>
        <p:spPr bwMode="auto">
          <a:xfrm>
            <a:off x="6222212" y="1893649"/>
            <a:ext cx="2344130" cy="330668"/>
          </a:xfrm>
          <a:prstGeom prst="roundRect">
            <a:avLst>
              <a:gd name="adj" fmla="val 46454"/>
            </a:avLst>
          </a:prstGeom>
          <a:solidFill>
            <a:srgbClr val="FFFFFF"/>
          </a:solidFill>
          <a:ln w="38100">
            <a:solidFill>
              <a:srgbClr val="0078D4"/>
            </a:solid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0584" tIns="0" rIns="100584" bIns="0" numCol="1" spcCol="0" rtlCol="0" fromWordArt="0" anchor="ctr" anchorCtr="0" forceAA="0" compatLnSpc="1">
            <a:prstTxWarp prst="textNoShape">
              <a:avLst/>
            </a:prstTxWarp>
            <a:noAutofit/>
          </a:bodyPr>
          <a:lstStyle/>
          <a:p>
            <a:pPr algn="ctr" defTabSz="1025743" fontAlgn="base">
              <a:spcBef>
                <a:spcPct val="0"/>
              </a:spcBef>
              <a:spcAft>
                <a:spcPct val="0"/>
              </a:spcAft>
              <a:defRPr/>
            </a:pPr>
            <a:r>
              <a:rPr lang="en-US" sz="1210">
                <a:solidFill>
                  <a:srgbClr val="081F2C"/>
                </a:solidFill>
                <a:latin typeface="Segoe UI"/>
                <a:ea typeface="Segoe UI" pitchFamily="34" charset="0"/>
                <a:cs typeface="Segoe UI" pitchFamily="34" charset="0"/>
              </a:rPr>
              <a:t>Enter details for the AMA </a:t>
            </a:r>
          </a:p>
        </p:txBody>
      </p:sp>
      <p:sp>
        <p:nvSpPr>
          <p:cNvPr id="4" name="Rectangle: Rounded Corners 3">
            <a:extLst>
              <a:ext uri="{FF2B5EF4-FFF2-40B4-BE49-F238E27FC236}">
                <a16:creationId xmlns:a16="http://schemas.microsoft.com/office/drawing/2014/main" id="{E65EC9F7-EC74-4E36-044B-7D99B511284D}"/>
              </a:ext>
            </a:extLst>
          </p:cNvPr>
          <p:cNvSpPr/>
          <p:nvPr/>
        </p:nvSpPr>
        <p:spPr bwMode="auto">
          <a:xfrm>
            <a:off x="1926771" y="4152133"/>
            <a:ext cx="2450458" cy="330668"/>
          </a:xfrm>
          <a:prstGeom prst="roundRect">
            <a:avLst>
              <a:gd name="adj" fmla="val 46454"/>
            </a:avLst>
          </a:prstGeom>
          <a:solidFill>
            <a:srgbClr val="FFFFFF"/>
          </a:solidFill>
          <a:ln w="38100">
            <a:solidFill>
              <a:srgbClr val="0078D4"/>
            </a:solid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0584" tIns="0" rIns="100584" bIns="0" numCol="1" spcCol="0" rtlCol="0" fromWordArt="0" anchor="ctr" anchorCtr="0" forceAA="0" compatLnSpc="1">
            <a:prstTxWarp prst="textNoShape">
              <a:avLst/>
            </a:prstTxWarp>
            <a:noAutofit/>
          </a:bodyPr>
          <a:lstStyle/>
          <a:p>
            <a:pPr algn="ctr" defTabSz="1025743" fontAlgn="base">
              <a:spcBef>
                <a:spcPct val="0"/>
              </a:spcBef>
              <a:spcAft>
                <a:spcPct val="0"/>
              </a:spcAft>
              <a:defRPr/>
            </a:pPr>
            <a:r>
              <a:rPr lang="en-US" sz="1210">
                <a:solidFill>
                  <a:srgbClr val="081F2C"/>
                </a:solidFill>
                <a:latin typeface="Segoe UI"/>
                <a:ea typeface="Segoe UI" pitchFamily="34" charset="0"/>
                <a:cs typeface="Segoe UI" pitchFamily="34" charset="0"/>
              </a:rPr>
              <a:t>Select visibility for your event</a:t>
            </a:r>
          </a:p>
        </p:txBody>
      </p:sp>
      <p:sp>
        <p:nvSpPr>
          <p:cNvPr id="5" name="Rectangle: Rounded Corners 4">
            <a:extLst>
              <a:ext uri="{FF2B5EF4-FFF2-40B4-BE49-F238E27FC236}">
                <a16:creationId xmlns:a16="http://schemas.microsoft.com/office/drawing/2014/main" id="{46487243-2340-C258-BA87-B01662D72194}"/>
              </a:ext>
            </a:extLst>
          </p:cNvPr>
          <p:cNvSpPr/>
          <p:nvPr/>
        </p:nvSpPr>
        <p:spPr bwMode="auto">
          <a:xfrm>
            <a:off x="8620263" y="5175773"/>
            <a:ext cx="2230962" cy="330668"/>
          </a:xfrm>
          <a:prstGeom prst="roundRect">
            <a:avLst>
              <a:gd name="adj" fmla="val 46454"/>
            </a:avLst>
          </a:prstGeom>
          <a:solidFill>
            <a:srgbClr val="FFFFFF"/>
          </a:solidFill>
          <a:ln w="38100">
            <a:solidFill>
              <a:srgbClr val="0078D4"/>
            </a:solid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0584" tIns="0" rIns="100584" bIns="0" numCol="1" spcCol="0" rtlCol="0" fromWordArt="0" anchor="ctr" anchorCtr="0" forceAA="0" compatLnSpc="1">
            <a:prstTxWarp prst="textNoShape">
              <a:avLst/>
            </a:prstTxWarp>
            <a:noAutofit/>
          </a:bodyPr>
          <a:lstStyle/>
          <a:p>
            <a:pPr algn="ctr" defTabSz="1025743" fontAlgn="base">
              <a:spcBef>
                <a:spcPct val="0"/>
              </a:spcBef>
              <a:spcAft>
                <a:spcPct val="0"/>
              </a:spcAft>
              <a:defRPr/>
            </a:pPr>
            <a:r>
              <a:rPr lang="en-US" sz="1210">
                <a:solidFill>
                  <a:srgbClr val="081F2C"/>
                </a:solidFill>
                <a:latin typeface="Segoe UI"/>
                <a:ea typeface="Segoe UI" pitchFamily="34" charset="0"/>
                <a:cs typeface="Segoe UI" pitchFamily="34" charset="0"/>
              </a:rPr>
              <a:t>Add hosts and organizers</a:t>
            </a:r>
          </a:p>
        </p:txBody>
      </p:sp>
    </p:spTree>
    <p:extLst>
      <p:ext uri="{BB962C8B-B14F-4D97-AF65-F5344CB8AC3E}">
        <p14:creationId xmlns:p14="http://schemas.microsoft.com/office/powerpoint/2010/main" val="149612648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7DB32-FA99-0C3E-8EA6-2E6720A141CB}"/>
              </a:ext>
            </a:extLst>
          </p:cNvPr>
          <p:cNvSpPr>
            <a:spLocks noGrp="1"/>
          </p:cNvSpPr>
          <p:nvPr>
            <p:ph type="title"/>
          </p:nvPr>
        </p:nvSpPr>
        <p:spPr>
          <a:xfrm>
            <a:off x="588263" y="457200"/>
            <a:ext cx="11603737" cy="553998"/>
          </a:xfrm>
        </p:spPr>
        <p:txBody>
          <a:bodyPr/>
          <a:lstStyle/>
          <a:p>
            <a:r>
              <a:rPr lang="en-US"/>
              <a:t>Customize your event</a:t>
            </a:r>
          </a:p>
        </p:txBody>
      </p:sp>
      <p:pic>
        <p:nvPicPr>
          <p:cNvPr id="8" name="Picture 7" descr="A screenshot of a computer&#10;&#10;Description automatically generated">
            <a:extLst>
              <a:ext uri="{FF2B5EF4-FFF2-40B4-BE49-F238E27FC236}">
                <a16:creationId xmlns:a16="http://schemas.microsoft.com/office/drawing/2014/main" id="{2B1B7E59-F5A5-1D9B-41FC-DC69D9873A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1120" y="1236645"/>
            <a:ext cx="9509760" cy="5376091"/>
          </a:xfrm>
          <a:prstGeom prst="rect">
            <a:avLst/>
          </a:prstGeom>
        </p:spPr>
      </p:pic>
      <p:sp>
        <p:nvSpPr>
          <p:cNvPr id="9" name="Rectangle: Rounded Corners 8">
            <a:extLst>
              <a:ext uri="{FF2B5EF4-FFF2-40B4-BE49-F238E27FC236}">
                <a16:creationId xmlns:a16="http://schemas.microsoft.com/office/drawing/2014/main" id="{A04323FC-1F3E-5E80-2DD6-CDC5C362E6B1}"/>
              </a:ext>
            </a:extLst>
          </p:cNvPr>
          <p:cNvSpPr/>
          <p:nvPr/>
        </p:nvSpPr>
        <p:spPr bwMode="auto">
          <a:xfrm>
            <a:off x="8100568" y="3594023"/>
            <a:ext cx="3128790" cy="330668"/>
          </a:xfrm>
          <a:prstGeom prst="roundRect">
            <a:avLst>
              <a:gd name="adj" fmla="val 46454"/>
            </a:avLst>
          </a:prstGeom>
          <a:solidFill>
            <a:srgbClr val="FFFFFF"/>
          </a:solidFill>
          <a:ln w="38100">
            <a:solidFill>
              <a:srgbClr val="0078D4"/>
            </a:solid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0584" tIns="0" rIns="100584" bIns="0" numCol="1" spcCol="0" rtlCol="0" fromWordArt="0" anchor="ctr" anchorCtr="0" forceAA="0" compatLnSpc="1">
            <a:prstTxWarp prst="textNoShape">
              <a:avLst/>
            </a:prstTxWarp>
            <a:noAutofit/>
          </a:bodyPr>
          <a:lstStyle/>
          <a:p>
            <a:pPr algn="ctr" defTabSz="1025743" fontAlgn="base">
              <a:spcBef>
                <a:spcPct val="0"/>
              </a:spcBef>
              <a:spcAft>
                <a:spcPct val="0"/>
              </a:spcAft>
              <a:defRPr/>
            </a:pPr>
            <a:r>
              <a:rPr lang="en-US" sz="1210">
                <a:solidFill>
                  <a:srgbClr val="081F2C"/>
                </a:solidFill>
                <a:latin typeface="Segoe UI"/>
                <a:ea typeface="Segoe UI" pitchFamily="34" charset="0"/>
                <a:cs typeface="Segoe UI" pitchFamily="34" charset="0"/>
              </a:rPr>
              <a:t>Moderation and engagement settings</a:t>
            </a:r>
          </a:p>
        </p:txBody>
      </p:sp>
      <p:sp>
        <p:nvSpPr>
          <p:cNvPr id="10" name="Rectangle: Rounded Corners 9">
            <a:extLst>
              <a:ext uri="{FF2B5EF4-FFF2-40B4-BE49-F238E27FC236}">
                <a16:creationId xmlns:a16="http://schemas.microsoft.com/office/drawing/2014/main" id="{30364294-F73C-D3F7-288D-D17C70268151}"/>
              </a:ext>
            </a:extLst>
          </p:cNvPr>
          <p:cNvSpPr/>
          <p:nvPr/>
        </p:nvSpPr>
        <p:spPr bwMode="auto">
          <a:xfrm>
            <a:off x="8100568" y="5042371"/>
            <a:ext cx="2750312" cy="330668"/>
          </a:xfrm>
          <a:prstGeom prst="roundRect">
            <a:avLst>
              <a:gd name="adj" fmla="val 46454"/>
            </a:avLst>
          </a:prstGeom>
          <a:solidFill>
            <a:srgbClr val="FFFFFF"/>
          </a:solidFill>
          <a:ln w="38100">
            <a:solidFill>
              <a:srgbClr val="0078D4"/>
            </a:solid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0584" tIns="0" rIns="100584" bIns="0" numCol="1" spcCol="0" rtlCol="0" fromWordArt="0" anchor="ctr" anchorCtr="0" forceAA="0" compatLnSpc="1">
            <a:prstTxWarp prst="textNoShape">
              <a:avLst/>
            </a:prstTxWarp>
            <a:noAutofit/>
          </a:bodyPr>
          <a:lstStyle/>
          <a:p>
            <a:pPr algn="ctr" defTabSz="1025743" fontAlgn="base">
              <a:spcBef>
                <a:spcPct val="0"/>
              </a:spcBef>
              <a:spcAft>
                <a:spcPct val="0"/>
              </a:spcAft>
              <a:defRPr/>
            </a:pPr>
            <a:r>
              <a:rPr lang="en-US" sz="1210">
                <a:solidFill>
                  <a:srgbClr val="081F2C"/>
                </a:solidFill>
                <a:latin typeface="Segoe UI"/>
                <a:ea typeface="Segoe UI" pitchFamily="34" charset="0"/>
                <a:cs typeface="Segoe UI" pitchFamily="34" charset="0"/>
              </a:rPr>
              <a:t>Host and organizer notifications</a:t>
            </a:r>
          </a:p>
        </p:txBody>
      </p:sp>
    </p:spTree>
    <p:extLst>
      <p:ext uri="{BB962C8B-B14F-4D97-AF65-F5344CB8AC3E}">
        <p14:creationId xmlns:p14="http://schemas.microsoft.com/office/powerpoint/2010/main" val="295243355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website&#10;&#10;Description automatically generated">
            <a:extLst>
              <a:ext uri="{FF2B5EF4-FFF2-40B4-BE49-F238E27FC236}">
                <a16:creationId xmlns:a16="http://schemas.microsoft.com/office/drawing/2014/main" id="{684BF8DB-E8AA-B447-6621-BAE4C3641A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6835" y="0"/>
            <a:ext cx="7609305" cy="4275221"/>
          </a:xfrm>
          <a:prstGeom prst="rect">
            <a:avLst/>
          </a:prstGeom>
        </p:spPr>
      </p:pic>
      <p:pic>
        <p:nvPicPr>
          <p:cNvPr id="6" name="Picture 5" descr="Graphical user interface, text, application, email&#10;&#10;Description automatically generated">
            <a:extLst>
              <a:ext uri="{FF2B5EF4-FFF2-40B4-BE49-F238E27FC236}">
                <a16:creationId xmlns:a16="http://schemas.microsoft.com/office/drawing/2014/main" id="{5323835C-B41B-A623-AA7E-EEAD7F8017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4506" y="2939151"/>
            <a:ext cx="6405513" cy="3448505"/>
          </a:xfrm>
          <a:prstGeom prst="rect">
            <a:avLst/>
          </a:prstGeom>
          <a:ln>
            <a:noFill/>
          </a:ln>
          <a:effectLst>
            <a:outerShdw blurRad="292100" dist="139700" dir="5739687" algn="tl" rotWithShape="0">
              <a:srgbClr val="333333">
                <a:alpha val="9398"/>
              </a:srgbClr>
            </a:outerShdw>
          </a:effectLst>
        </p:spPr>
      </p:pic>
      <p:sp>
        <p:nvSpPr>
          <p:cNvPr id="12" name="Rectangle: Rounded Corners 11">
            <a:extLst>
              <a:ext uri="{FF2B5EF4-FFF2-40B4-BE49-F238E27FC236}">
                <a16:creationId xmlns:a16="http://schemas.microsoft.com/office/drawing/2014/main" id="{F6FD721A-B3DB-DC55-6F14-29A1CD969B56}"/>
              </a:ext>
            </a:extLst>
          </p:cNvPr>
          <p:cNvSpPr/>
          <p:nvPr/>
        </p:nvSpPr>
        <p:spPr bwMode="auto">
          <a:xfrm>
            <a:off x="4685091" y="5838182"/>
            <a:ext cx="2821817" cy="330668"/>
          </a:xfrm>
          <a:prstGeom prst="roundRect">
            <a:avLst>
              <a:gd name="adj" fmla="val 46454"/>
            </a:avLst>
          </a:prstGeom>
          <a:solidFill>
            <a:srgbClr val="FFFFFF"/>
          </a:solidFill>
          <a:ln w="38100">
            <a:solidFill>
              <a:srgbClr val="0078D4"/>
            </a:solid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0584" tIns="0" rIns="100584" bIns="0" numCol="1" spcCol="0" rtlCol="0" fromWordArt="0" anchor="ctr" anchorCtr="0" forceAA="0" compatLnSpc="1">
            <a:prstTxWarp prst="textNoShape">
              <a:avLst/>
            </a:prstTxWarp>
            <a:noAutofit/>
          </a:bodyPr>
          <a:lstStyle/>
          <a:p>
            <a:pPr algn="ctr" defTabSz="1025743">
              <a:spcBef>
                <a:spcPct val="0"/>
              </a:spcBef>
              <a:spcAft>
                <a:spcPct val="0"/>
              </a:spcAft>
              <a:defRPr/>
            </a:pPr>
            <a:r>
              <a:rPr lang="en-US" sz="1200">
                <a:solidFill>
                  <a:srgbClr val="081F2C"/>
                </a:solidFill>
                <a:latin typeface="Segoe UI"/>
                <a:cs typeface="Segoe UI"/>
              </a:rPr>
              <a:t>Post an announcement </a:t>
            </a:r>
            <a:endParaRPr lang="en-US" sz="1350">
              <a:solidFill>
                <a:srgbClr val="FFFFFF"/>
              </a:solidFill>
              <a:latin typeface="Segoe UI"/>
            </a:endParaRPr>
          </a:p>
        </p:txBody>
      </p:sp>
      <p:sp>
        <p:nvSpPr>
          <p:cNvPr id="10" name="Content Placeholder 9">
            <a:extLst>
              <a:ext uri="{FF2B5EF4-FFF2-40B4-BE49-F238E27FC236}">
                <a16:creationId xmlns:a16="http://schemas.microsoft.com/office/drawing/2014/main" id="{12DF7FAA-A734-A59A-18DC-EDAD2587C12D}"/>
              </a:ext>
            </a:extLst>
          </p:cNvPr>
          <p:cNvSpPr>
            <a:spLocks noGrp="1"/>
          </p:cNvSpPr>
          <p:nvPr>
            <p:ph sz="quarter" idx="10"/>
          </p:nvPr>
        </p:nvSpPr>
        <p:spPr>
          <a:xfrm>
            <a:off x="588263" y="1626933"/>
            <a:ext cx="3799682" cy="3942618"/>
          </a:xfrm>
        </p:spPr>
        <p:txBody>
          <a:bodyPr vert="horz" wrap="square" lIns="0" tIns="0" rIns="0" bIns="0" rtlCol="0" anchor="t">
            <a:spAutoFit/>
          </a:bodyPr>
          <a:lstStyle/>
          <a:p>
            <a:pPr marL="0" indent="0">
              <a:spcAft>
                <a:spcPts val="900"/>
              </a:spcAft>
              <a:buNone/>
            </a:pPr>
            <a:r>
              <a:rPr lang="en-US" sz="1800">
                <a:cs typeface="Segoe UI"/>
              </a:rPr>
              <a:t>A pre-populated post with all the details about your upcoming AMA can be shared to your storyline. Customize the message with additional text, images, or GIFs.</a:t>
            </a:r>
          </a:p>
          <a:p>
            <a:pPr marL="0" indent="0">
              <a:spcAft>
                <a:spcPts val="900"/>
              </a:spcAft>
              <a:buNone/>
            </a:pPr>
            <a:r>
              <a:rPr lang="en-US" sz="1800">
                <a:cs typeface="Segoe UI"/>
              </a:rPr>
              <a:t>Leaders can use a storyline announcement to notify and encourage their audience and followers to attend. </a:t>
            </a:r>
          </a:p>
          <a:p>
            <a:pPr marL="0" indent="0">
              <a:spcAft>
                <a:spcPts val="900"/>
              </a:spcAft>
              <a:buNone/>
            </a:pPr>
            <a:r>
              <a:rPr lang="en-US" sz="1800">
                <a:cs typeface="Segoe UI"/>
              </a:rPr>
              <a:t>Sharing your AMA before it starts is a good opportunity to provide guidance and set expectations on how attendees can participate!</a:t>
            </a:r>
            <a:endParaRPr lang="en-US" sz="1800"/>
          </a:p>
        </p:txBody>
      </p:sp>
      <p:sp>
        <p:nvSpPr>
          <p:cNvPr id="14" name="Rectangle: Rounded Corners 13">
            <a:extLst>
              <a:ext uri="{FF2B5EF4-FFF2-40B4-BE49-F238E27FC236}">
                <a16:creationId xmlns:a16="http://schemas.microsoft.com/office/drawing/2014/main" id="{301D16DD-4B90-78D7-503A-9DAE727283A6}"/>
              </a:ext>
            </a:extLst>
          </p:cNvPr>
          <p:cNvSpPr/>
          <p:nvPr/>
        </p:nvSpPr>
        <p:spPr bwMode="auto">
          <a:xfrm>
            <a:off x="10113896" y="1526573"/>
            <a:ext cx="1883354" cy="330668"/>
          </a:xfrm>
          <a:prstGeom prst="roundRect">
            <a:avLst>
              <a:gd name="adj" fmla="val 46454"/>
            </a:avLst>
          </a:prstGeom>
          <a:solidFill>
            <a:srgbClr val="FFFFFF"/>
          </a:solidFill>
          <a:ln w="38100">
            <a:solidFill>
              <a:srgbClr val="0078D4"/>
            </a:solid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0584" tIns="0" rIns="100584" bIns="0" numCol="1" spcCol="0" rtlCol="0" fromWordArt="0" anchor="ctr" anchorCtr="0" forceAA="0" compatLnSpc="1">
            <a:prstTxWarp prst="textNoShape">
              <a:avLst/>
            </a:prstTxWarp>
            <a:noAutofit/>
          </a:bodyPr>
          <a:lstStyle/>
          <a:p>
            <a:pPr algn="ctr" defTabSz="1025743">
              <a:spcBef>
                <a:spcPct val="0"/>
              </a:spcBef>
              <a:spcAft>
                <a:spcPct val="0"/>
              </a:spcAft>
              <a:defRPr/>
            </a:pPr>
            <a:r>
              <a:rPr lang="en-US" sz="1200">
                <a:solidFill>
                  <a:srgbClr val="081F2C"/>
                </a:solidFill>
                <a:latin typeface="Segoe UI"/>
                <a:cs typeface="Segoe UI"/>
              </a:rPr>
              <a:t>Copy link or share </a:t>
            </a:r>
            <a:endParaRPr lang="en-US" sz="1350">
              <a:solidFill>
                <a:srgbClr val="FFFFFF"/>
              </a:solidFill>
              <a:latin typeface="Segoe UI"/>
            </a:endParaRPr>
          </a:p>
        </p:txBody>
      </p:sp>
      <p:sp>
        <p:nvSpPr>
          <p:cNvPr id="2" name="Title 1">
            <a:extLst>
              <a:ext uri="{FF2B5EF4-FFF2-40B4-BE49-F238E27FC236}">
                <a16:creationId xmlns:a16="http://schemas.microsoft.com/office/drawing/2014/main" id="{78CE7AB1-A4FF-78F5-B09F-0A66719D3633}"/>
              </a:ext>
            </a:extLst>
          </p:cNvPr>
          <p:cNvSpPr>
            <a:spLocks noGrp="1"/>
          </p:cNvSpPr>
          <p:nvPr>
            <p:ph type="title"/>
          </p:nvPr>
        </p:nvSpPr>
        <p:spPr/>
        <p:txBody>
          <a:bodyPr/>
          <a:lstStyle/>
          <a:p>
            <a:r>
              <a:rPr lang="en-US">
                <a:cs typeface="Segoe UI"/>
              </a:rPr>
              <a:t>Share your AMA</a:t>
            </a:r>
          </a:p>
        </p:txBody>
      </p:sp>
    </p:spTree>
    <p:extLst>
      <p:ext uri="{BB962C8B-B14F-4D97-AF65-F5344CB8AC3E}">
        <p14:creationId xmlns:p14="http://schemas.microsoft.com/office/powerpoint/2010/main" val="1277979616"/>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F60AA-99FA-4DDC-530F-FBC5FD8AE358}"/>
              </a:ext>
            </a:extLst>
          </p:cNvPr>
          <p:cNvSpPr>
            <a:spLocks noGrp="1"/>
          </p:cNvSpPr>
          <p:nvPr>
            <p:ph type="title"/>
          </p:nvPr>
        </p:nvSpPr>
        <p:spPr>
          <a:xfrm>
            <a:off x="588263" y="457200"/>
            <a:ext cx="11018520" cy="553998"/>
          </a:xfrm>
        </p:spPr>
        <p:txBody>
          <a:bodyPr/>
          <a:lstStyle/>
          <a:p>
            <a:r>
              <a:rPr lang="en-US"/>
              <a:t>Customize moderation and engagement</a:t>
            </a:r>
          </a:p>
        </p:txBody>
      </p:sp>
      <p:graphicFrame>
        <p:nvGraphicFramePr>
          <p:cNvPr id="4" name="Table 4">
            <a:extLst>
              <a:ext uri="{FF2B5EF4-FFF2-40B4-BE49-F238E27FC236}">
                <a16:creationId xmlns:a16="http://schemas.microsoft.com/office/drawing/2014/main" id="{7160C78F-A1D2-E6BF-56D7-690191F69754}"/>
              </a:ext>
            </a:extLst>
          </p:cNvPr>
          <p:cNvGraphicFramePr>
            <a:graphicFrameLocks noGrp="1"/>
          </p:cNvGraphicFramePr>
          <p:nvPr>
            <p:extLst>
              <p:ext uri="{D42A27DB-BD31-4B8C-83A1-F6EECF244321}">
                <p14:modId xmlns:p14="http://schemas.microsoft.com/office/powerpoint/2010/main" val="3031680288"/>
              </p:ext>
            </p:extLst>
          </p:nvPr>
        </p:nvGraphicFramePr>
        <p:xfrm>
          <a:off x="593125" y="1677634"/>
          <a:ext cx="10808301" cy="4207368"/>
        </p:xfrm>
        <a:graphic>
          <a:graphicData uri="http://schemas.openxmlformats.org/drawingml/2006/table">
            <a:tbl>
              <a:tblPr firstRow="1">
                <a:tableStyleId>{1FECB4D8-DB02-4DC6-A0A2-4F2EBAE1DC90}</a:tableStyleId>
              </a:tblPr>
              <a:tblGrid>
                <a:gridCol w="1911412">
                  <a:extLst>
                    <a:ext uri="{9D8B030D-6E8A-4147-A177-3AD203B41FA5}">
                      <a16:colId xmlns:a16="http://schemas.microsoft.com/office/drawing/2014/main" val="929794730"/>
                    </a:ext>
                  </a:extLst>
                </a:gridCol>
                <a:gridCol w="3262910">
                  <a:extLst>
                    <a:ext uri="{9D8B030D-6E8A-4147-A177-3AD203B41FA5}">
                      <a16:colId xmlns:a16="http://schemas.microsoft.com/office/drawing/2014/main" val="3252834811"/>
                    </a:ext>
                  </a:extLst>
                </a:gridCol>
                <a:gridCol w="5633979">
                  <a:extLst>
                    <a:ext uri="{9D8B030D-6E8A-4147-A177-3AD203B41FA5}">
                      <a16:colId xmlns:a16="http://schemas.microsoft.com/office/drawing/2014/main" val="1035985799"/>
                    </a:ext>
                  </a:extLst>
                </a:gridCol>
              </a:tblGrid>
              <a:tr h="427753">
                <a:tc>
                  <a:txBody>
                    <a:bodyPr/>
                    <a:lstStyle/>
                    <a:p>
                      <a:pPr algn="ctr"/>
                      <a:r>
                        <a:rPr lang="en-US" sz="1900"/>
                        <a:t>Setting</a:t>
                      </a:r>
                    </a:p>
                  </a:txBody>
                  <a:tcPr/>
                </a:tc>
                <a:tc>
                  <a:txBody>
                    <a:bodyPr/>
                    <a:lstStyle/>
                    <a:p>
                      <a:pPr algn="ctr"/>
                      <a:r>
                        <a:rPr lang="en-US" sz="1900"/>
                        <a:t>What does it do?</a:t>
                      </a:r>
                    </a:p>
                  </a:txBody>
                  <a:tcPr/>
                </a:tc>
                <a:tc>
                  <a:txBody>
                    <a:bodyPr/>
                    <a:lstStyle/>
                    <a:p>
                      <a:pPr algn="ctr"/>
                      <a:r>
                        <a:rPr lang="en-US" sz="1900"/>
                        <a:t>When should I use it?</a:t>
                      </a:r>
                    </a:p>
                  </a:txBody>
                  <a:tcPr/>
                </a:tc>
                <a:extLst>
                  <a:ext uri="{0D108BD9-81ED-4DB2-BD59-A6C34878D82A}">
                    <a16:rowId xmlns:a16="http://schemas.microsoft.com/office/drawing/2014/main" val="2672519849"/>
                  </a:ext>
                </a:extLst>
              </a:tr>
              <a:tr h="548640">
                <a:tc>
                  <a:txBody>
                    <a:bodyPr/>
                    <a:lstStyle/>
                    <a:p>
                      <a:pPr algn="ctr"/>
                      <a:r>
                        <a:rPr lang="en-US" sz="1500" b="1"/>
                        <a:t>Questions</a:t>
                      </a:r>
                    </a:p>
                  </a:txBody>
                  <a:tcPr anchor="ctr"/>
                </a:tc>
                <a:tc>
                  <a:txBody>
                    <a:bodyPr/>
                    <a:lstStyle/>
                    <a:p>
                      <a:r>
                        <a:rPr lang="en-US" sz="1500"/>
                        <a:t>Off = attendees are unable to post new question thread starters</a:t>
                      </a:r>
                    </a:p>
                  </a:txBody>
                  <a:tcPr/>
                </a:tc>
                <a:tc>
                  <a:txBody>
                    <a:bodyPr/>
                    <a:lstStyle/>
                    <a:p>
                      <a:r>
                        <a:rPr lang="en-US" sz="1500"/>
                        <a:t>This toggle is ‘</a:t>
                      </a:r>
                      <a:r>
                        <a:rPr lang="en-US" sz="1500" b="1"/>
                        <a:t>on</a:t>
                      </a:r>
                      <a:r>
                        <a:rPr lang="en-US" sz="1500"/>
                        <a:t>’ by default. Turn it off when the organizer is not accepting questions before or after the event. </a:t>
                      </a:r>
                    </a:p>
                  </a:txBody>
                  <a:tcPr/>
                </a:tc>
                <a:extLst>
                  <a:ext uri="{0D108BD9-81ED-4DB2-BD59-A6C34878D82A}">
                    <a16:rowId xmlns:a16="http://schemas.microsoft.com/office/drawing/2014/main" val="615636052"/>
                  </a:ext>
                </a:extLst>
              </a:tr>
              <a:tr h="548640">
                <a:tc>
                  <a:txBody>
                    <a:bodyPr/>
                    <a:lstStyle/>
                    <a:p>
                      <a:pPr algn="ctr"/>
                      <a:r>
                        <a:rPr lang="en-US" sz="1500" b="1"/>
                        <a:t>Replies</a:t>
                      </a:r>
                    </a:p>
                  </a:txBody>
                  <a:tcPr anchor="ctr"/>
                </a:tc>
                <a:tc>
                  <a:txBody>
                    <a:bodyPr/>
                    <a:lstStyle/>
                    <a:p>
                      <a:r>
                        <a:rPr lang="en-US" sz="1500"/>
                        <a:t>Off = attendees are unable to reply to existing thread starters</a:t>
                      </a:r>
                    </a:p>
                  </a:txBody>
                  <a:tcPr/>
                </a:tc>
                <a:tc>
                  <a:txBody>
                    <a:bodyPr/>
                    <a:lstStyle/>
                    <a:p>
                      <a:r>
                        <a:rPr lang="en-US" sz="1500"/>
                        <a:t>This toggle is ‘</a:t>
                      </a:r>
                      <a:r>
                        <a:rPr lang="en-US" sz="1500" b="1"/>
                        <a:t>on</a:t>
                      </a:r>
                      <a:r>
                        <a:rPr lang="en-US" sz="1500"/>
                        <a:t>’ by default. Turn it off when moderating replies is a concern or you only want answers from the organizer.</a:t>
                      </a:r>
                    </a:p>
                  </a:txBody>
                  <a:tcPr/>
                </a:tc>
                <a:extLst>
                  <a:ext uri="{0D108BD9-81ED-4DB2-BD59-A6C34878D82A}">
                    <a16:rowId xmlns:a16="http://schemas.microsoft.com/office/drawing/2014/main" val="3040090137"/>
                  </a:ext>
                </a:extLst>
              </a:tr>
              <a:tr h="777240">
                <a:tc>
                  <a:txBody>
                    <a:bodyPr/>
                    <a:lstStyle/>
                    <a:p>
                      <a:pPr algn="ctr"/>
                      <a:r>
                        <a:rPr lang="en-US" sz="1500" b="1"/>
                        <a:t>Upvotes</a:t>
                      </a:r>
                    </a:p>
                  </a:txBody>
                  <a:tcPr anchor="ctr"/>
                </a:tc>
                <a:tc>
                  <a:txBody>
                    <a:bodyPr/>
                    <a:lstStyle/>
                    <a:p>
                      <a:r>
                        <a:rPr lang="en-US" sz="1500"/>
                        <a:t>Off = attendees are unable to upvote questions and sort by upvotes</a:t>
                      </a:r>
                    </a:p>
                  </a:txBody>
                  <a:tcPr/>
                </a:tc>
                <a:tc>
                  <a:txBody>
                    <a:bodyPr/>
                    <a:lstStyle/>
                    <a:p>
                      <a:r>
                        <a:rPr lang="en-US" sz="1500"/>
                        <a:t>This toggle is ‘</a:t>
                      </a:r>
                      <a:r>
                        <a:rPr lang="en-US" sz="1500" b="1"/>
                        <a:t>on</a:t>
                      </a:r>
                      <a:r>
                        <a:rPr lang="en-US" sz="1500"/>
                        <a:t>’ by default. Turn it off if do not want this additional engagement or you want to democratize attendees’ questions.</a:t>
                      </a:r>
                    </a:p>
                  </a:txBody>
                  <a:tcPr/>
                </a:tc>
                <a:extLst>
                  <a:ext uri="{0D108BD9-81ED-4DB2-BD59-A6C34878D82A}">
                    <a16:rowId xmlns:a16="http://schemas.microsoft.com/office/drawing/2014/main" val="3996112184"/>
                  </a:ext>
                </a:extLst>
              </a:tr>
              <a:tr h="777240">
                <a:tc>
                  <a:txBody>
                    <a:bodyPr/>
                    <a:lstStyle/>
                    <a:p>
                      <a:pPr algn="ctr"/>
                      <a:r>
                        <a:rPr lang="en-US" sz="1500" b="1"/>
                        <a:t>Anonymous posts</a:t>
                      </a:r>
                    </a:p>
                  </a:txBody>
                  <a:tcPr anchor="ctr"/>
                </a:tc>
                <a:tc>
                  <a:txBody>
                    <a:bodyPr/>
                    <a:lstStyle/>
                    <a:p>
                      <a:r>
                        <a:rPr lang="en-US" sz="1500"/>
                        <a:t>On = attendees are given the option to post anonymously in the question thread starter publisher</a:t>
                      </a:r>
                    </a:p>
                  </a:txBody>
                  <a:tcPr/>
                </a:tc>
                <a:tc>
                  <a:txBody>
                    <a:bodyPr/>
                    <a:lstStyle/>
                    <a:p>
                      <a:r>
                        <a:rPr lang="en-US" sz="1500"/>
                        <a:t>This toggle is ‘</a:t>
                      </a:r>
                      <a:r>
                        <a:rPr lang="en-US" sz="1500" b="1"/>
                        <a:t>off</a:t>
                      </a:r>
                      <a:r>
                        <a:rPr lang="en-US" sz="1500"/>
                        <a:t>’ by default. Turn it on if you want candid questions from attendees who may be uncomfortable asking if their identities were revealed.</a:t>
                      </a:r>
                    </a:p>
                  </a:txBody>
                  <a:tcPr/>
                </a:tc>
                <a:extLst>
                  <a:ext uri="{0D108BD9-81ED-4DB2-BD59-A6C34878D82A}">
                    <a16:rowId xmlns:a16="http://schemas.microsoft.com/office/drawing/2014/main" val="1922988664"/>
                  </a:ext>
                </a:extLst>
              </a:tr>
              <a:tr h="1127855">
                <a:tc>
                  <a:txBody>
                    <a:bodyPr/>
                    <a:lstStyle/>
                    <a:p>
                      <a:pPr algn="ctr"/>
                      <a:r>
                        <a:rPr lang="en-US" sz="1500" b="1"/>
                        <a:t>Moderate questions</a:t>
                      </a:r>
                    </a:p>
                  </a:txBody>
                  <a:tcPr anchor="ctr"/>
                </a:tc>
                <a:tc>
                  <a:txBody>
                    <a:bodyPr/>
                    <a:lstStyle/>
                    <a:p>
                      <a:r>
                        <a:rPr lang="en-US" sz="1500"/>
                        <a:t>On = 3 tab experience that allows the organizer to review questions before publishing or dismissing</a:t>
                      </a:r>
                    </a:p>
                  </a:txBody>
                  <a:tcPr/>
                </a:tc>
                <a:tc>
                  <a:txBody>
                    <a:bodyPr/>
                    <a:lstStyle/>
                    <a:p>
                      <a:r>
                        <a:rPr lang="en-US" sz="1500"/>
                        <a:t>This toggle is ‘</a:t>
                      </a:r>
                      <a:r>
                        <a:rPr lang="en-US" sz="1500" b="1"/>
                        <a:t>off</a:t>
                      </a:r>
                      <a:r>
                        <a:rPr lang="en-US" sz="1500"/>
                        <a:t>’ by default. Once turned on, moderation cannot be turned off. </a:t>
                      </a:r>
                      <a:br>
                        <a:rPr lang="en-US" sz="1500"/>
                      </a:br>
                      <a:r>
                        <a:rPr lang="en-US" sz="1500"/>
                        <a:t>Turn it on if you would like to review attendee questions before publishing for all attendees to see.</a:t>
                      </a:r>
                    </a:p>
                  </a:txBody>
                  <a:tcPr/>
                </a:tc>
                <a:extLst>
                  <a:ext uri="{0D108BD9-81ED-4DB2-BD59-A6C34878D82A}">
                    <a16:rowId xmlns:a16="http://schemas.microsoft.com/office/drawing/2014/main" val="449373189"/>
                  </a:ext>
                </a:extLst>
              </a:tr>
            </a:tbl>
          </a:graphicData>
        </a:graphic>
      </p:graphicFrame>
    </p:spTree>
    <p:extLst>
      <p:ext uri="{BB962C8B-B14F-4D97-AF65-F5344CB8AC3E}">
        <p14:creationId xmlns:p14="http://schemas.microsoft.com/office/powerpoint/2010/main" val="64392615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59933-7F64-DD67-C16D-AC82A16539C2}"/>
              </a:ext>
            </a:extLst>
          </p:cNvPr>
          <p:cNvSpPr>
            <a:spLocks noGrp="1"/>
          </p:cNvSpPr>
          <p:nvPr>
            <p:ph type="title"/>
          </p:nvPr>
        </p:nvSpPr>
        <p:spPr/>
        <p:txBody>
          <a:bodyPr/>
          <a:lstStyle/>
          <a:p>
            <a:r>
              <a:rPr lang="en-US"/>
              <a:t>Post and pin a welcome message</a:t>
            </a:r>
          </a:p>
        </p:txBody>
      </p:sp>
      <p:pic>
        <p:nvPicPr>
          <p:cNvPr id="4" name="Picture 3" descr="Graphical user interface, text, application, email&#10;&#10;Description automatically generated">
            <a:extLst>
              <a:ext uri="{FF2B5EF4-FFF2-40B4-BE49-F238E27FC236}">
                <a16:creationId xmlns:a16="http://schemas.microsoft.com/office/drawing/2014/main" id="{1772D0C9-3FE7-5A6D-441E-C75D0252E6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89014"/>
            <a:ext cx="8265805" cy="5268986"/>
          </a:xfrm>
          <a:prstGeom prst="rect">
            <a:avLst/>
          </a:prstGeom>
        </p:spPr>
      </p:pic>
      <p:sp>
        <p:nvSpPr>
          <p:cNvPr id="6" name="Rectangle: Rounded Corners 5">
            <a:extLst>
              <a:ext uri="{FF2B5EF4-FFF2-40B4-BE49-F238E27FC236}">
                <a16:creationId xmlns:a16="http://schemas.microsoft.com/office/drawing/2014/main" id="{7CAEE163-B733-83FB-A948-9A21C037E82F}"/>
              </a:ext>
            </a:extLst>
          </p:cNvPr>
          <p:cNvSpPr/>
          <p:nvPr/>
        </p:nvSpPr>
        <p:spPr bwMode="auto">
          <a:xfrm>
            <a:off x="5364582" y="4991987"/>
            <a:ext cx="3162946" cy="553998"/>
          </a:xfrm>
          <a:prstGeom prst="roundRect">
            <a:avLst>
              <a:gd name="adj" fmla="val 46454"/>
            </a:avLst>
          </a:prstGeom>
          <a:solidFill>
            <a:srgbClr val="FFFFFF"/>
          </a:solidFill>
          <a:ln w="38100">
            <a:solidFill>
              <a:srgbClr val="0078D4"/>
            </a:solid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0584" tIns="0" rIns="100584" bIns="0" numCol="1" spcCol="0" rtlCol="0" fromWordArt="0" anchor="ctr" anchorCtr="0" forceAA="0" compatLnSpc="1">
            <a:prstTxWarp prst="textNoShape">
              <a:avLst/>
            </a:prstTxWarp>
            <a:noAutofit/>
          </a:bodyPr>
          <a:lstStyle/>
          <a:p>
            <a:pPr algn="ctr" defTabSz="1025743" fontAlgn="base">
              <a:spcBef>
                <a:spcPct val="0"/>
              </a:spcBef>
              <a:spcAft>
                <a:spcPct val="0"/>
              </a:spcAft>
              <a:defRPr/>
            </a:pPr>
            <a:r>
              <a:rPr lang="en-US" sz="1210">
                <a:solidFill>
                  <a:srgbClr val="081F2C"/>
                </a:solidFill>
                <a:latin typeface="Segoe UI"/>
                <a:ea typeface="Segoe UI" pitchFamily="34" charset="0"/>
                <a:cs typeface="Segoe UI" pitchFamily="34" charset="0"/>
              </a:rPr>
              <a:t>Pin a welcome message to establish clear expectations for the event</a:t>
            </a:r>
          </a:p>
        </p:txBody>
      </p:sp>
      <p:sp>
        <p:nvSpPr>
          <p:cNvPr id="3" name="Content Placeholder 9">
            <a:extLst>
              <a:ext uri="{FF2B5EF4-FFF2-40B4-BE49-F238E27FC236}">
                <a16:creationId xmlns:a16="http://schemas.microsoft.com/office/drawing/2014/main" id="{31868E39-A145-4F87-FE33-3E4EB076038B}"/>
              </a:ext>
            </a:extLst>
          </p:cNvPr>
          <p:cNvSpPr>
            <a:spLocks noGrp="1"/>
          </p:cNvSpPr>
          <p:nvPr>
            <p:ph sz="quarter" idx="10"/>
          </p:nvPr>
        </p:nvSpPr>
        <p:spPr>
          <a:xfrm>
            <a:off x="8392318" y="2235596"/>
            <a:ext cx="3214465" cy="2386807"/>
          </a:xfrm>
        </p:spPr>
        <p:txBody>
          <a:bodyPr vert="horz" wrap="square" lIns="0" tIns="0" rIns="0" bIns="0" rtlCol="0" anchor="t">
            <a:spAutoFit/>
          </a:bodyPr>
          <a:lstStyle/>
          <a:p>
            <a:pPr marL="0" indent="0">
              <a:spcAft>
                <a:spcPts val="900"/>
              </a:spcAft>
              <a:buNone/>
            </a:pPr>
            <a:r>
              <a:rPr lang="en-US" sz="1800">
                <a:cs typeface="Segoe UI"/>
              </a:rPr>
              <a:t>Writing a welcome message before the event starts sets the tone and objectives of the event right from the start.</a:t>
            </a:r>
          </a:p>
          <a:p>
            <a:pPr marL="0" indent="0">
              <a:spcAft>
                <a:spcPts val="900"/>
              </a:spcAft>
              <a:buNone/>
            </a:pPr>
            <a:r>
              <a:rPr lang="en-US" sz="1800">
                <a:cs typeface="Segoe UI"/>
              </a:rPr>
              <a:t>By pinning it at the top of the page, the message remains visible and accessible to everyone throughout the event.</a:t>
            </a:r>
            <a:endParaRPr lang="en-US" sz="1800"/>
          </a:p>
        </p:txBody>
      </p:sp>
    </p:spTree>
    <p:extLst>
      <p:ext uri="{BB962C8B-B14F-4D97-AF65-F5344CB8AC3E}">
        <p14:creationId xmlns:p14="http://schemas.microsoft.com/office/powerpoint/2010/main" val="225842049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0006B351-A612-F899-3195-7C4C2B122820}"/>
              </a:ext>
            </a:extLst>
          </p:cNvPr>
          <p:cNvSpPr/>
          <p:nvPr/>
        </p:nvSpPr>
        <p:spPr bwMode="auto">
          <a:xfrm>
            <a:off x="588265" y="1512718"/>
            <a:ext cx="10846991" cy="4374964"/>
          </a:xfrm>
          <a:prstGeom prst="roundRect">
            <a:avLst/>
          </a:prstGeom>
          <a:solidFill>
            <a:srgbClr val="FFFFFF">
              <a:alpha val="50196"/>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32449"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7" name="Title 6">
            <a:extLst>
              <a:ext uri="{FF2B5EF4-FFF2-40B4-BE49-F238E27FC236}">
                <a16:creationId xmlns:a16="http://schemas.microsoft.com/office/drawing/2014/main" id="{9BEFD5B8-9965-C731-CACA-91D4F11E59AB}"/>
              </a:ext>
            </a:extLst>
          </p:cNvPr>
          <p:cNvSpPr>
            <a:spLocks noGrp="1"/>
          </p:cNvSpPr>
          <p:nvPr>
            <p:ph type="title"/>
          </p:nvPr>
        </p:nvSpPr>
        <p:spPr>
          <a:xfrm>
            <a:off x="588263" y="457200"/>
            <a:ext cx="7470297" cy="553998"/>
          </a:xfrm>
        </p:spPr>
        <p:txBody>
          <a:bodyPr/>
          <a:lstStyle/>
          <a:p>
            <a:r>
              <a:rPr lang="en-US"/>
              <a:t>AMA pre-event best practices</a:t>
            </a:r>
          </a:p>
        </p:txBody>
      </p:sp>
      <p:sp>
        <p:nvSpPr>
          <p:cNvPr id="8" name="Text Placeholder 7">
            <a:extLst>
              <a:ext uri="{FF2B5EF4-FFF2-40B4-BE49-F238E27FC236}">
                <a16:creationId xmlns:a16="http://schemas.microsoft.com/office/drawing/2014/main" id="{4A4D3CD9-8355-15AE-C20D-6DF52A97F0D1}"/>
              </a:ext>
            </a:extLst>
          </p:cNvPr>
          <p:cNvSpPr>
            <a:spLocks noGrp="1"/>
          </p:cNvSpPr>
          <p:nvPr>
            <p:ph type="body" sz="quarter" idx="10"/>
          </p:nvPr>
        </p:nvSpPr>
        <p:spPr>
          <a:xfrm>
            <a:off x="1294853" y="2116594"/>
            <a:ext cx="9493751" cy="3113673"/>
          </a:xfrm>
        </p:spPr>
        <p:txBody>
          <a:bodyPr vert="horz" wrap="square" lIns="0" tIns="0" rIns="0" bIns="0" rtlCol="0" anchor="t">
            <a:spAutoFit/>
          </a:bodyPr>
          <a:lstStyle/>
          <a:p>
            <a:pPr fontAlgn="base">
              <a:spcBef>
                <a:spcPts val="1422"/>
              </a:spcBef>
              <a:buFont typeface="Arial" panose="020B0604020202020204" pitchFamily="34" charset="0"/>
              <a:buChar char="•"/>
            </a:pPr>
            <a:r>
              <a:rPr kumimoji="0" lang="en-US" sz="2400" b="0" i="0" u="none" strike="noStrike" kern="1200" cap="none" spc="0" normalizeH="0" baseline="0" noProof="0">
                <a:ln>
                  <a:noFill/>
                </a:ln>
                <a:solidFill>
                  <a:srgbClr val="000000"/>
                </a:solidFill>
                <a:effectLst/>
                <a:uLnTx/>
                <a:uFillTx/>
                <a:ea typeface="+mn-ea"/>
                <a:cs typeface="+mn-cs"/>
              </a:rPr>
              <a:t>Create a storyline post about your AMA</a:t>
            </a:r>
            <a:endParaRPr kumimoji="0" lang="en-US" sz="2400" cap="none" normalizeH="0" noProof="0">
              <a:solidFill>
                <a:srgbClr val="000000"/>
              </a:solidFill>
              <a:uLnTx/>
              <a:uFillTx/>
              <a:ea typeface="+mn-ea"/>
              <a:cs typeface="+mn-cs"/>
            </a:endParaRPr>
          </a:p>
          <a:p>
            <a:pPr fontAlgn="base">
              <a:spcBef>
                <a:spcPts val="1422"/>
              </a:spcBef>
              <a:buFont typeface="Arial" panose="020B0604020202020204" pitchFamily="34" charset="0"/>
              <a:buChar char="•"/>
            </a:pPr>
            <a:r>
              <a:rPr lang="en-US" sz="2400" b="0" i="0" u="none" strike="noStrike" kern="1200" spc="0" baseline="0">
                <a:ln>
                  <a:noFill/>
                </a:ln>
                <a:solidFill>
                  <a:srgbClr val="000000"/>
                </a:solidFill>
                <a:effectLst/>
              </a:rPr>
              <a:t>Promote your AMA in a community</a:t>
            </a:r>
            <a:endParaRPr lang="en-US" sz="2400"/>
          </a:p>
          <a:p>
            <a:pPr fontAlgn="base">
              <a:spcBef>
                <a:spcPts val="1422"/>
              </a:spcBef>
              <a:buFont typeface="Arial" panose="020B0604020202020204" pitchFamily="34" charset="0"/>
              <a:buChar char="•"/>
            </a:pPr>
            <a:r>
              <a:rPr lang="en-US" sz="2400" b="0" i="0" u="none" strike="noStrike" kern="1200" spc="0" baseline="0">
                <a:ln>
                  <a:noFill/>
                </a:ln>
                <a:solidFill>
                  <a:srgbClr val="000000"/>
                </a:solidFill>
                <a:effectLst/>
              </a:rPr>
              <a:t>Create and share a calendar invitation</a:t>
            </a:r>
            <a:endParaRPr lang="en-US" sz="2400"/>
          </a:p>
          <a:p>
            <a:pPr fontAlgn="base">
              <a:spcBef>
                <a:spcPts val="1422"/>
              </a:spcBef>
              <a:buFont typeface="Arial" panose="020B0604020202020204" pitchFamily="34" charset="0"/>
              <a:buChar char="•"/>
            </a:pPr>
            <a:r>
              <a:rPr lang="en-US" sz="2400" b="0" i="0" u="none" strike="noStrike" kern="1200" spc="0" baseline="0">
                <a:ln>
                  <a:noFill/>
                </a:ln>
                <a:solidFill>
                  <a:srgbClr val="000000"/>
                </a:solidFill>
                <a:effectLst/>
              </a:rPr>
              <a:t>Send an email reminder and/or post a few days before your AMA</a:t>
            </a:r>
            <a:endParaRPr lang="en-US" sz="2400"/>
          </a:p>
          <a:p>
            <a:pPr fontAlgn="base">
              <a:spcBef>
                <a:spcPts val="1422"/>
              </a:spcBef>
              <a:buFont typeface="Arial" panose="020B0604020202020204" pitchFamily="34" charset="0"/>
              <a:buChar char="•"/>
            </a:pPr>
            <a:r>
              <a:rPr lang="en-US" sz="2400" b="0" i="0" u="none" strike="noStrike" kern="1200" spc="0" baseline="0">
                <a:ln>
                  <a:noFill/>
                </a:ln>
                <a:solidFill>
                  <a:srgbClr val="000000"/>
                </a:solidFill>
                <a:effectLst/>
              </a:rPr>
              <a:t>Kick-off the conversation in your AMA with a pinned post</a:t>
            </a:r>
          </a:p>
          <a:p>
            <a:pPr fontAlgn="base">
              <a:spcBef>
                <a:spcPts val="1422"/>
              </a:spcBef>
              <a:buFont typeface="Arial" panose="020B0604020202020204" pitchFamily="34" charset="0"/>
              <a:buChar char="•"/>
            </a:pPr>
            <a:r>
              <a:rPr lang="en-US" sz="2400">
                <a:solidFill>
                  <a:srgbClr val="000000"/>
                </a:solidFill>
              </a:rPr>
              <a:t>Communicate to attendees how best to engage (i.e., using upvoting)</a:t>
            </a:r>
            <a:endParaRPr lang="en-US" sz="2400" b="0" i="0" u="none" strike="noStrike">
              <a:effectLst/>
            </a:endParaRPr>
          </a:p>
        </p:txBody>
      </p:sp>
    </p:spTree>
    <p:extLst>
      <p:ext uri="{BB962C8B-B14F-4D97-AF65-F5344CB8AC3E}">
        <p14:creationId xmlns:p14="http://schemas.microsoft.com/office/powerpoint/2010/main" val="428180608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24D42B0-F4E8-3344-8AE6-9E4F08FC8F04}"/>
              </a:ext>
            </a:extLst>
          </p:cNvPr>
          <p:cNvSpPr>
            <a:spLocks noGrp="1"/>
          </p:cNvSpPr>
          <p:nvPr>
            <p:ph type="title"/>
          </p:nvPr>
        </p:nvSpPr>
        <p:spPr/>
        <p:txBody>
          <a:bodyPr/>
          <a:lstStyle/>
          <a:p>
            <a:r>
              <a:rPr lang="en-US"/>
              <a:t>Additional Tips and tricks for hosting your first AMA</a:t>
            </a:r>
          </a:p>
        </p:txBody>
      </p:sp>
      <p:sp>
        <p:nvSpPr>
          <p:cNvPr id="7" name="Content Placeholder 6">
            <a:extLst>
              <a:ext uri="{FF2B5EF4-FFF2-40B4-BE49-F238E27FC236}">
                <a16:creationId xmlns:a16="http://schemas.microsoft.com/office/drawing/2014/main" id="{F6FA7DA8-F2E3-5E49-928E-0BF2B24F2029}"/>
              </a:ext>
            </a:extLst>
          </p:cNvPr>
          <p:cNvSpPr>
            <a:spLocks noGrp="1"/>
          </p:cNvSpPr>
          <p:nvPr>
            <p:ph sz="quarter" idx="10"/>
          </p:nvPr>
        </p:nvSpPr>
        <p:spPr>
          <a:xfrm>
            <a:off x="584200" y="1435101"/>
            <a:ext cx="11018838" cy="4965700"/>
          </a:xfrm>
        </p:spPr>
        <p:txBody>
          <a:bodyPr numCol="2">
            <a:normAutofit/>
          </a:bodyPr>
          <a:lstStyle/>
          <a:p>
            <a:pPr fontAlgn="base">
              <a:spcAft>
                <a:spcPts val="600"/>
              </a:spcAft>
            </a:pPr>
            <a:r>
              <a:rPr lang="en-US" sz="1800" b="1"/>
              <a:t>Set up a backchannel </a:t>
            </a:r>
            <a:r>
              <a:rPr lang="en-US" sz="1800"/>
              <a:t>for your moderators to chat live while the Viva Engage conversation is happening. The organizers automatically receive a non-time blocking calendar invite, use this chat as the backchannel to manage the AMA. </a:t>
            </a:r>
          </a:p>
          <a:p>
            <a:pPr fontAlgn="base">
              <a:spcAft>
                <a:spcPts val="600"/>
              </a:spcAft>
            </a:pPr>
            <a:r>
              <a:rPr lang="en-US" sz="1800" b="1"/>
              <a:t>Share direct links </a:t>
            </a:r>
            <a:r>
              <a:rPr lang="en-US" sz="1800"/>
              <a:t>to the conversation before during and after the event.</a:t>
            </a:r>
          </a:p>
          <a:p>
            <a:pPr fontAlgn="base">
              <a:spcAft>
                <a:spcPts val="600"/>
              </a:spcAft>
            </a:pPr>
            <a:r>
              <a:rPr lang="en-US" sz="1800" b="1"/>
              <a:t>Post date and time </a:t>
            </a:r>
            <a:r>
              <a:rPr lang="en-US" sz="1800"/>
              <a:t>of the AMA in the Info section of a related community.</a:t>
            </a:r>
          </a:p>
          <a:p>
            <a:pPr fontAlgn="base">
              <a:spcAft>
                <a:spcPts val="600"/>
              </a:spcAft>
            </a:pPr>
            <a:r>
              <a:rPr lang="en-US" sz="1800" b="1"/>
              <a:t>Set up leaders and their audiences </a:t>
            </a:r>
            <a:r>
              <a:rPr lang="en-US" sz="1800"/>
              <a:t>ahead of time so that the conversations and the AMA can be discovered in employee’s Leadership Corner.</a:t>
            </a:r>
            <a:r>
              <a:rPr lang="en-US" sz="1800" b="1"/>
              <a:t> </a:t>
            </a:r>
          </a:p>
          <a:p>
            <a:pPr fontAlgn="base">
              <a:spcAft>
                <a:spcPts val="600"/>
              </a:spcAft>
            </a:pPr>
            <a:r>
              <a:rPr lang="en-US" sz="1800" b="1"/>
              <a:t>Determine and configure delegates before the AMA</a:t>
            </a:r>
            <a:r>
              <a:rPr lang="en-US" sz="1800"/>
              <a:t> and plan for how they’ll assist the leader during the AMA. </a:t>
            </a:r>
          </a:p>
          <a:p>
            <a:pPr fontAlgn="base">
              <a:spcAft>
                <a:spcPts val="600"/>
              </a:spcAft>
            </a:pPr>
            <a:r>
              <a:rPr lang="en-US" sz="1800" b="1"/>
              <a:t>Prepopulate a few posts </a:t>
            </a:r>
            <a:r>
              <a:rPr lang="en-US" sz="1800"/>
              <a:t>using multiple browser windows to get the conversations started. This will allow you to quickly and easily add questions or replies. </a:t>
            </a:r>
          </a:p>
          <a:p>
            <a:pPr fontAlgn="base">
              <a:spcAft>
                <a:spcPts val="600"/>
              </a:spcAft>
            </a:pPr>
            <a:r>
              <a:rPr lang="en-US" sz="1800" b="1"/>
              <a:t>Publish questions promptly </a:t>
            </a:r>
            <a:r>
              <a:rPr lang="en-US" sz="1800"/>
              <a:t>so that audience can engage, react and reply to the questions. </a:t>
            </a:r>
          </a:p>
          <a:p>
            <a:pPr fontAlgn="base">
              <a:spcAft>
                <a:spcPts val="600"/>
              </a:spcAft>
            </a:pPr>
            <a:r>
              <a:rPr lang="en-US" sz="1800" b="1"/>
              <a:t>Ask a question </a:t>
            </a:r>
            <a:r>
              <a:rPr lang="en-US" sz="1800"/>
              <a:t>to engage your audience—try asking them an open-ended question about the topic being discussed. </a:t>
            </a:r>
          </a:p>
          <a:p>
            <a:pPr fontAlgn="base">
              <a:spcAft>
                <a:spcPts val="600"/>
              </a:spcAft>
            </a:pPr>
            <a:r>
              <a:rPr lang="en-US" sz="1800" b="1"/>
              <a:t>Complex questions</a:t>
            </a:r>
            <a:r>
              <a:rPr lang="en-US" sz="1800"/>
              <a:t> don’t need to be answered on the spot. Take note of the question, who asked it and address it later. Be sure to let them know it was a good question and will be answered later.</a:t>
            </a:r>
          </a:p>
          <a:p>
            <a:pPr>
              <a:spcAft>
                <a:spcPts val="600"/>
              </a:spcAft>
            </a:pPr>
            <a:r>
              <a:rPr lang="en-US" sz="1800" b="1"/>
              <a:t>Share pictures </a:t>
            </a:r>
            <a:r>
              <a:rPr lang="en-US" sz="1800"/>
              <a:t>of experts/leaders answering questions or behind the scenes to your storyline and share the success of the AMA. </a:t>
            </a:r>
          </a:p>
        </p:txBody>
      </p:sp>
    </p:spTree>
    <p:extLst>
      <p:ext uri="{BB962C8B-B14F-4D97-AF65-F5344CB8AC3E}">
        <p14:creationId xmlns:p14="http://schemas.microsoft.com/office/powerpoint/2010/main" val="1050590196"/>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4B6B3B-BFA5-F842-B06D-DDC72C5BDAF3}"/>
              </a:ext>
            </a:extLst>
          </p:cNvPr>
          <p:cNvSpPr>
            <a:spLocks noGrp="1"/>
          </p:cNvSpPr>
          <p:nvPr>
            <p:ph type="title"/>
          </p:nvPr>
        </p:nvSpPr>
        <p:spPr/>
        <p:txBody>
          <a:bodyPr/>
          <a:lstStyle/>
          <a:p>
            <a:r>
              <a:rPr lang="en-US"/>
              <a:t>Step 2 - It’s time to host AMA</a:t>
            </a:r>
          </a:p>
        </p:txBody>
      </p:sp>
      <p:sp>
        <p:nvSpPr>
          <p:cNvPr id="4" name="Subtitle 3">
            <a:extLst>
              <a:ext uri="{FF2B5EF4-FFF2-40B4-BE49-F238E27FC236}">
                <a16:creationId xmlns:a16="http://schemas.microsoft.com/office/drawing/2014/main" id="{5C2BF121-897C-644D-9A4C-B6B66E3FA59C}"/>
              </a:ext>
            </a:extLst>
          </p:cNvPr>
          <p:cNvSpPr>
            <a:spLocks noGrp="1"/>
          </p:cNvSpPr>
          <p:nvPr>
            <p:ph type="subTitle" idx="4294967295"/>
          </p:nvPr>
        </p:nvSpPr>
        <p:spPr>
          <a:xfrm>
            <a:off x="584201" y="4268391"/>
            <a:ext cx="8265886" cy="1000295"/>
          </a:xfrm>
        </p:spPr>
        <p:txBody>
          <a:bodyPr vert="horz" wrap="square" lIns="0" tIns="0" rIns="0" bIns="0" rtlCol="0" anchor="t">
            <a:normAutofit/>
          </a:bodyPr>
          <a:lstStyle/>
          <a:p>
            <a:pPr marL="0" indent="0">
              <a:lnSpc>
                <a:spcPct val="115440"/>
              </a:lnSpc>
              <a:buNone/>
            </a:pPr>
            <a:r>
              <a:rPr lang="en-US" sz="2250"/>
              <a:t>It’s time for the action. Being prepared will help support the host and experts as well as ensure the conversation flows smoothly. </a:t>
            </a:r>
          </a:p>
        </p:txBody>
      </p:sp>
    </p:spTree>
    <p:extLst>
      <p:ext uri="{BB962C8B-B14F-4D97-AF65-F5344CB8AC3E}">
        <p14:creationId xmlns:p14="http://schemas.microsoft.com/office/powerpoint/2010/main" val="31293887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3F2D1-098B-EE2C-69E6-F16AEBB97A9C}"/>
              </a:ext>
            </a:extLst>
          </p:cNvPr>
          <p:cNvSpPr/>
          <p:nvPr/>
        </p:nvSpPr>
        <p:spPr>
          <a:xfrm>
            <a:off x="8566489" y="4914133"/>
            <a:ext cx="3040294" cy="1227221"/>
          </a:xfrm>
          <a:prstGeom prst="rect">
            <a:avLst/>
          </a:prstGeom>
          <a:gradFill>
            <a:gsLst>
              <a:gs pos="10000">
                <a:srgbClr val="254252"/>
              </a:gs>
              <a:gs pos="90000">
                <a:srgbClr val="00A389"/>
              </a:gs>
            </a:gsLst>
            <a:lin ang="3600000" scaled="0"/>
          </a:gradFill>
          <a:ln>
            <a:noFill/>
            <a:headEnd type="none" w="med" len="med"/>
            <a:tailEnd type="none" w="med" len="med"/>
          </a:ln>
          <a:effectLst>
            <a:outerShdw blurRad="50800" dist="38100" dir="5400000" algn="t"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342900"/>
            <a:r>
              <a:rPr lang="en-US" sz="1350">
                <a:solidFill>
                  <a:srgbClr val="FFFFFF"/>
                </a:solidFill>
                <a:latin typeface="Segoe UI"/>
                <a:cs typeface="Segoe UI"/>
              </a:rPr>
              <a:t>Tip: If you don’t want any new replies or new questions after the AMA is over time, change the toggle for Replies and Questions in </a:t>
            </a:r>
            <a:r>
              <a:rPr lang="en-US" sz="1350" b="1">
                <a:solidFill>
                  <a:srgbClr val="FFFFFF"/>
                </a:solidFill>
                <a:latin typeface="Segoe UI"/>
                <a:cs typeface="Segoe UI"/>
              </a:rPr>
              <a:t>edit settings</a:t>
            </a:r>
            <a:r>
              <a:rPr lang="en-US" sz="1350">
                <a:solidFill>
                  <a:srgbClr val="FFFFFF"/>
                </a:solidFill>
                <a:latin typeface="Segoe UI"/>
                <a:cs typeface="Segoe UI"/>
              </a:rPr>
              <a:t>. </a:t>
            </a:r>
            <a:endParaRPr lang="en-US" sz="1350">
              <a:solidFill>
                <a:srgbClr val="FFFFFF"/>
              </a:solidFill>
              <a:latin typeface="Segoe UI"/>
              <a:cs typeface="Segoe UI" panose="020B0502040204020203" pitchFamily="34" charset="0"/>
            </a:endParaRPr>
          </a:p>
        </p:txBody>
      </p:sp>
      <p:sp>
        <p:nvSpPr>
          <p:cNvPr id="6" name="TextBox 5">
            <a:extLst>
              <a:ext uri="{FF2B5EF4-FFF2-40B4-BE49-F238E27FC236}">
                <a16:creationId xmlns:a16="http://schemas.microsoft.com/office/drawing/2014/main" id="{8E482E33-E1AF-C9B2-16EA-C571D58633F8}"/>
              </a:ext>
            </a:extLst>
          </p:cNvPr>
          <p:cNvSpPr txBox="1"/>
          <p:nvPr/>
        </p:nvSpPr>
        <p:spPr>
          <a:xfrm>
            <a:off x="8501206" y="2567263"/>
            <a:ext cx="3352539" cy="1985159"/>
          </a:xfrm>
          <a:prstGeom prst="rect">
            <a:avLst/>
          </a:prstGeom>
          <a:noFill/>
        </p:spPr>
        <p:txBody>
          <a:bodyPr wrap="square" rtlCol="0">
            <a:spAutoFit/>
          </a:bodyPr>
          <a:lstStyle/>
          <a:p>
            <a:pPr defTabSz="342900">
              <a:spcAft>
                <a:spcPts val="900"/>
              </a:spcAft>
            </a:pPr>
            <a:r>
              <a:rPr lang="en-US" b="1">
                <a:solidFill>
                  <a:srgbClr val="000000"/>
                </a:solidFill>
                <a:latin typeface="Segoe UI"/>
              </a:rPr>
              <a:t>Delete question: </a:t>
            </a:r>
            <a:r>
              <a:rPr lang="en-US">
                <a:solidFill>
                  <a:srgbClr val="000000"/>
                </a:solidFill>
                <a:latin typeface="Segoe UI"/>
              </a:rPr>
              <a:t>remove the question from the feed</a:t>
            </a:r>
          </a:p>
          <a:p>
            <a:pPr defTabSz="342900">
              <a:spcAft>
                <a:spcPts val="900"/>
              </a:spcAft>
            </a:pPr>
            <a:r>
              <a:rPr lang="en-US" b="1">
                <a:solidFill>
                  <a:srgbClr val="000000"/>
                </a:solidFill>
                <a:latin typeface="Segoe UI"/>
              </a:rPr>
              <a:t>Close conversation:</a:t>
            </a:r>
            <a:r>
              <a:rPr lang="en-US">
                <a:solidFill>
                  <a:srgbClr val="000000"/>
                </a:solidFill>
                <a:latin typeface="Segoe UI"/>
              </a:rPr>
              <a:t> disable replies to only that question</a:t>
            </a:r>
          </a:p>
          <a:p>
            <a:pPr defTabSz="342900">
              <a:spcAft>
                <a:spcPts val="900"/>
              </a:spcAft>
            </a:pPr>
            <a:r>
              <a:rPr lang="en-US" b="1">
                <a:solidFill>
                  <a:srgbClr val="000000"/>
                </a:solidFill>
                <a:latin typeface="Segoe UI"/>
              </a:rPr>
              <a:t>Pin conversation: </a:t>
            </a:r>
            <a:r>
              <a:rPr lang="en-US">
                <a:solidFill>
                  <a:srgbClr val="000000"/>
                </a:solidFill>
                <a:latin typeface="Segoe UI"/>
              </a:rPr>
              <a:t>keep that question at the top of the feed. </a:t>
            </a:r>
          </a:p>
        </p:txBody>
      </p:sp>
      <p:pic>
        <p:nvPicPr>
          <p:cNvPr id="8" name="Picture 2" descr="Graphical user interface, text, application, email&#10;&#10;Description automatically generated">
            <a:extLst>
              <a:ext uri="{FF2B5EF4-FFF2-40B4-BE49-F238E27FC236}">
                <a16:creationId xmlns:a16="http://schemas.microsoft.com/office/drawing/2014/main" id="{3C1023C0-8731-921F-2C0E-ADEC8E6DF1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94366"/>
            <a:ext cx="8173844" cy="5206434"/>
          </a:xfrm>
          <a:prstGeom prst="rect">
            <a:avLst/>
          </a:prstGeom>
          <a:ln>
            <a:noFill/>
          </a:ln>
          <a:effectLst>
            <a:outerShdw blurRad="292100" dist="139700" dir="2700000" algn="tl" rotWithShape="0">
              <a:srgbClr val="333333">
                <a:alpha val="65000"/>
              </a:srgbClr>
            </a:outerShdw>
          </a:effectLst>
        </p:spPr>
      </p:pic>
      <p:sp>
        <p:nvSpPr>
          <p:cNvPr id="3" name="Content Placeholder 2">
            <a:extLst>
              <a:ext uri="{FF2B5EF4-FFF2-40B4-BE49-F238E27FC236}">
                <a16:creationId xmlns:a16="http://schemas.microsoft.com/office/drawing/2014/main" id="{BEC4B2DE-B16B-906A-C51F-43DAEF31A209}"/>
              </a:ext>
            </a:extLst>
          </p:cNvPr>
          <p:cNvSpPr>
            <a:spLocks noGrp="1"/>
          </p:cNvSpPr>
          <p:nvPr>
            <p:ph sz="quarter" idx="10"/>
          </p:nvPr>
        </p:nvSpPr>
        <p:spPr>
          <a:xfrm>
            <a:off x="8566489" y="1553764"/>
            <a:ext cx="3287256" cy="832643"/>
          </a:xfrm>
        </p:spPr>
        <p:txBody>
          <a:bodyPr/>
          <a:lstStyle/>
          <a:p>
            <a:pPr marL="0" indent="0">
              <a:buNone/>
            </a:pPr>
            <a:r>
              <a:rPr lang="en-US" sz="1800"/>
              <a:t>Hosts and organizers can manage the flow of conversations within an AMA. </a:t>
            </a:r>
          </a:p>
        </p:txBody>
      </p:sp>
      <p:sp>
        <p:nvSpPr>
          <p:cNvPr id="2" name="Title 1">
            <a:extLst>
              <a:ext uri="{FF2B5EF4-FFF2-40B4-BE49-F238E27FC236}">
                <a16:creationId xmlns:a16="http://schemas.microsoft.com/office/drawing/2014/main" id="{DE60FBB1-A4EC-B1F2-EB23-5B65AFE0760F}"/>
              </a:ext>
            </a:extLst>
          </p:cNvPr>
          <p:cNvSpPr>
            <a:spLocks noGrp="1"/>
          </p:cNvSpPr>
          <p:nvPr>
            <p:ph type="title"/>
          </p:nvPr>
        </p:nvSpPr>
        <p:spPr/>
        <p:txBody>
          <a:bodyPr/>
          <a:lstStyle/>
          <a:p>
            <a:r>
              <a:rPr lang="en-US"/>
              <a:t>Manage conversations</a:t>
            </a:r>
          </a:p>
        </p:txBody>
      </p:sp>
    </p:spTree>
    <p:extLst>
      <p:ext uri="{BB962C8B-B14F-4D97-AF65-F5344CB8AC3E}">
        <p14:creationId xmlns:p14="http://schemas.microsoft.com/office/powerpoint/2010/main" val="3889712277"/>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0FBB1-A4EC-B1F2-EB23-5B65AFE0760F}"/>
              </a:ext>
            </a:extLst>
          </p:cNvPr>
          <p:cNvSpPr>
            <a:spLocks noGrp="1"/>
          </p:cNvSpPr>
          <p:nvPr>
            <p:ph type="title"/>
          </p:nvPr>
        </p:nvSpPr>
        <p:spPr/>
        <p:txBody>
          <a:bodyPr/>
          <a:lstStyle/>
          <a:p>
            <a:r>
              <a:rPr lang="en-US">
                <a:cs typeface="Segoe UI"/>
              </a:rPr>
              <a:t>Moderation enabled for the AMA </a:t>
            </a:r>
            <a:endParaRPr lang="en-US"/>
          </a:p>
        </p:txBody>
      </p:sp>
      <p:sp>
        <p:nvSpPr>
          <p:cNvPr id="4" name="Content Placeholder 3">
            <a:extLst>
              <a:ext uri="{FF2B5EF4-FFF2-40B4-BE49-F238E27FC236}">
                <a16:creationId xmlns:a16="http://schemas.microsoft.com/office/drawing/2014/main" id="{A1FD54D1-91E0-280A-3787-258FBADD6080}"/>
              </a:ext>
            </a:extLst>
          </p:cNvPr>
          <p:cNvSpPr>
            <a:spLocks noGrp="1"/>
          </p:cNvSpPr>
          <p:nvPr>
            <p:ph sz="quarter" idx="10"/>
          </p:nvPr>
        </p:nvSpPr>
        <p:spPr>
          <a:xfrm>
            <a:off x="584200" y="1435100"/>
            <a:ext cx="4244278" cy="4675768"/>
          </a:xfrm>
        </p:spPr>
        <p:txBody>
          <a:bodyPr/>
          <a:lstStyle/>
          <a:p>
            <a:pPr marL="0" indent="0">
              <a:spcAft>
                <a:spcPts val="900"/>
              </a:spcAft>
              <a:buNone/>
            </a:pPr>
            <a:r>
              <a:rPr lang="en-US" sz="1800"/>
              <a:t>If moderation is enabled, the organizer will be able to triage incoming questions. </a:t>
            </a:r>
          </a:p>
          <a:p>
            <a:pPr marL="0" indent="0">
              <a:spcAft>
                <a:spcPts val="900"/>
              </a:spcAft>
              <a:buNone/>
            </a:pPr>
            <a:r>
              <a:rPr lang="en-US" sz="1800" b="1"/>
              <a:t>In Review: </a:t>
            </a:r>
            <a:r>
              <a:rPr lang="en-US" sz="1800"/>
              <a:t>When an attendee submits a question, it will be ’In review’,  where the organizer can ‘Publish’ the question for all attendees to see, or ‘Dismiss’ the question to the ’Dismissed’ tab. </a:t>
            </a:r>
          </a:p>
          <a:p>
            <a:pPr marL="0" indent="0">
              <a:spcAft>
                <a:spcPts val="900"/>
              </a:spcAft>
              <a:buNone/>
            </a:pPr>
            <a:r>
              <a:rPr lang="en-US" sz="1800" b="1"/>
              <a:t>Dismissed:  </a:t>
            </a:r>
            <a:r>
              <a:rPr lang="en-US" sz="1800"/>
              <a:t>The organizer can ‘Restore’ the question back to the ‘In Review’ tab, or ‘Publish’ the question. Duplicate or off topic questions are often dismissed. </a:t>
            </a:r>
          </a:p>
          <a:p>
            <a:pPr marL="0" indent="0">
              <a:spcAft>
                <a:spcPts val="900"/>
              </a:spcAft>
              <a:buNone/>
            </a:pPr>
            <a:r>
              <a:rPr lang="en-US" sz="1800" b="1"/>
              <a:t>Published: </a:t>
            </a:r>
            <a:r>
              <a:rPr lang="en-US" sz="1800"/>
              <a:t>Once a question has been published, all attendees and organizers will be able to view, reply, upvote, and react to the question.</a:t>
            </a:r>
          </a:p>
        </p:txBody>
      </p:sp>
      <p:pic>
        <p:nvPicPr>
          <p:cNvPr id="5" name="Picture 2" descr="Graphical user interface, application, email&#10;&#10;Description automatically generated">
            <a:extLst>
              <a:ext uri="{FF2B5EF4-FFF2-40B4-BE49-F238E27FC236}">
                <a16:creationId xmlns:a16="http://schemas.microsoft.com/office/drawing/2014/main" id="{E5BE53F2-AD3F-1EA5-1DFB-2B1D4700586C}"/>
              </a:ext>
            </a:extLst>
          </p:cNvPr>
          <p:cNvPicPr>
            <a:picLocks noChangeAspect="1"/>
          </p:cNvPicPr>
          <p:nvPr/>
        </p:nvPicPr>
        <p:blipFill rotWithShape="1">
          <a:blip r:embed="rId2">
            <a:extLst>
              <a:ext uri="{28A0092B-C50C-407E-A947-70E740481C1C}">
                <a14:useLocalDpi xmlns:a14="http://schemas.microsoft.com/office/drawing/2010/main" val="0"/>
              </a:ext>
            </a:extLst>
          </a:blip>
          <a:srcRect r="34442" b="17192"/>
          <a:stretch/>
        </p:blipFill>
        <p:spPr>
          <a:xfrm>
            <a:off x="5162654" y="1178466"/>
            <a:ext cx="7034475" cy="5678966"/>
          </a:xfrm>
          <a:prstGeom prst="rect">
            <a:avLst/>
          </a:prstGeom>
          <a:ln>
            <a:noFill/>
          </a:ln>
          <a:effectLst>
            <a:outerShdw blurRad="292100" dist="139700" dir="2700000" algn="tl" rotWithShape="0">
              <a:srgbClr val="333333">
                <a:alpha val="65000"/>
              </a:srgbClr>
            </a:outerShdw>
          </a:effectLst>
        </p:spPr>
      </p:pic>
      <p:sp>
        <p:nvSpPr>
          <p:cNvPr id="6" name="Rectangle: Rounded Corners 5">
            <a:extLst>
              <a:ext uri="{FF2B5EF4-FFF2-40B4-BE49-F238E27FC236}">
                <a16:creationId xmlns:a16="http://schemas.microsoft.com/office/drawing/2014/main" id="{19FE1E1E-A880-FE6F-997E-69A4045F1C73}"/>
              </a:ext>
            </a:extLst>
          </p:cNvPr>
          <p:cNvSpPr/>
          <p:nvPr/>
        </p:nvSpPr>
        <p:spPr bwMode="auto">
          <a:xfrm>
            <a:off x="8962149" y="2326276"/>
            <a:ext cx="2954399" cy="553998"/>
          </a:xfrm>
          <a:prstGeom prst="roundRect">
            <a:avLst>
              <a:gd name="adj" fmla="val 46454"/>
            </a:avLst>
          </a:prstGeom>
          <a:solidFill>
            <a:srgbClr val="FFFFFF"/>
          </a:solidFill>
          <a:ln w="38100">
            <a:solidFill>
              <a:srgbClr val="0078D4"/>
            </a:solid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0584" tIns="0" rIns="100584" bIns="0" numCol="1" spcCol="0" rtlCol="0" fromWordArt="0" anchor="ctr" anchorCtr="0" forceAA="0" compatLnSpc="1">
            <a:prstTxWarp prst="textNoShape">
              <a:avLst/>
            </a:prstTxWarp>
            <a:noAutofit/>
          </a:bodyPr>
          <a:lstStyle/>
          <a:p>
            <a:pPr algn="ctr" defTabSz="1025743" fontAlgn="base">
              <a:spcBef>
                <a:spcPct val="0"/>
              </a:spcBef>
              <a:spcAft>
                <a:spcPct val="0"/>
              </a:spcAft>
              <a:defRPr/>
            </a:pPr>
            <a:r>
              <a:rPr lang="en-US" sz="1210">
                <a:solidFill>
                  <a:srgbClr val="081F2C"/>
                </a:solidFill>
                <a:latin typeface="Segoe UI"/>
                <a:ea typeface="Segoe UI" pitchFamily="34" charset="0"/>
                <a:cs typeface="Segoe UI" pitchFamily="34" charset="0"/>
              </a:rPr>
              <a:t>Organizer can view and publish or dismiss incoming posts</a:t>
            </a:r>
          </a:p>
        </p:txBody>
      </p:sp>
    </p:spTree>
    <p:extLst>
      <p:ext uri="{BB962C8B-B14F-4D97-AF65-F5344CB8AC3E}">
        <p14:creationId xmlns:p14="http://schemas.microsoft.com/office/powerpoint/2010/main" val="169577621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0FBB1-A4EC-B1F2-EB23-5B65AFE0760F}"/>
              </a:ext>
            </a:extLst>
          </p:cNvPr>
          <p:cNvSpPr>
            <a:spLocks noGrp="1"/>
          </p:cNvSpPr>
          <p:nvPr>
            <p:ph type="title"/>
          </p:nvPr>
        </p:nvSpPr>
        <p:spPr>
          <a:xfrm>
            <a:off x="588264" y="457200"/>
            <a:ext cx="7540975" cy="553998"/>
          </a:xfrm>
        </p:spPr>
        <p:txBody>
          <a:bodyPr/>
          <a:lstStyle/>
          <a:p>
            <a:r>
              <a:rPr lang="en-US">
                <a:cs typeface="Segoe UI"/>
              </a:rPr>
              <a:t>Moderation disabled for the AMA </a:t>
            </a:r>
            <a:endParaRPr lang="en-US"/>
          </a:p>
        </p:txBody>
      </p:sp>
      <p:sp>
        <p:nvSpPr>
          <p:cNvPr id="3" name="Content Placeholder 2">
            <a:extLst>
              <a:ext uri="{FF2B5EF4-FFF2-40B4-BE49-F238E27FC236}">
                <a16:creationId xmlns:a16="http://schemas.microsoft.com/office/drawing/2014/main" id="{CB237786-8FAC-D9CE-50C2-F4F86C1DF465}"/>
              </a:ext>
            </a:extLst>
          </p:cNvPr>
          <p:cNvSpPr>
            <a:spLocks noGrp="1"/>
          </p:cNvSpPr>
          <p:nvPr>
            <p:ph sz="quarter" idx="10"/>
          </p:nvPr>
        </p:nvSpPr>
        <p:spPr>
          <a:xfrm>
            <a:off x="9375426" y="3429000"/>
            <a:ext cx="2433716" cy="2386807"/>
          </a:xfrm>
        </p:spPr>
        <p:txBody>
          <a:bodyPr/>
          <a:lstStyle/>
          <a:p>
            <a:pPr marL="0" indent="0">
              <a:spcAft>
                <a:spcPts val="900"/>
              </a:spcAft>
              <a:buNone/>
            </a:pPr>
            <a:r>
              <a:rPr lang="en-US" sz="1800"/>
              <a:t>If moderation is turned off, all questions will be immediately published and visible in the AMA.</a:t>
            </a:r>
          </a:p>
          <a:p>
            <a:pPr marL="0" indent="0">
              <a:spcAft>
                <a:spcPts val="900"/>
              </a:spcAft>
              <a:buNone/>
            </a:pPr>
            <a:r>
              <a:rPr lang="en-US" sz="1800"/>
              <a:t>Anyone can reply to published questions unless replies are disabled. </a:t>
            </a:r>
          </a:p>
        </p:txBody>
      </p:sp>
      <p:pic>
        <p:nvPicPr>
          <p:cNvPr id="5" name="Picture 4" descr="A screenshot of a computer&#10;&#10;Description automatically generated">
            <a:extLst>
              <a:ext uri="{FF2B5EF4-FFF2-40B4-BE49-F238E27FC236}">
                <a16:creationId xmlns:a16="http://schemas.microsoft.com/office/drawing/2014/main" id="{E4BBF880-C7CF-BF7D-FFA6-E75113A0AF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05415"/>
            <a:ext cx="9470403" cy="5352585"/>
          </a:xfrm>
          <a:prstGeom prst="rect">
            <a:avLst/>
          </a:prstGeom>
        </p:spPr>
      </p:pic>
    </p:spTree>
    <p:extLst>
      <p:ext uri="{BB962C8B-B14F-4D97-AF65-F5344CB8AC3E}">
        <p14:creationId xmlns:p14="http://schemas.microsoft.com/office/powerpoint/2010/main" val="1512241317"/>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1BDDC-7BE8-42CF-B6E9-4E6F96B0550E}"/>
              </a:ext>
            </a:extLst>
          </p:cNvPr>
          <p:cNvSpPr>
            <a:spLocks noGrp="1"/>
          </p:cNvSpPr>
          <p:nvPr>
            <p:ph type="title"/>
          </p:nvPr>
        </p:nvSpPr>
        <p:spPr/>
        <p:txBody>
          <a:bodyPr/>
          <a:lstStyle/>
          <a:p>
            <a:r>
              <a:rPr lang="en-US">
                <a:cs typeface="Segoe UI"/>
              </a:rPr>
              <a:t>Notifications for AMA hosts and organizers</a:t>
            </a:r>
            <a:endParaRPr lang="en-US"/>
          </a:p>
        </p:txBody>
      </p:sp>
      <p:pic>
        <p:nvPicPr>
          <p:cNvPr id="7" name="Picture 6" descr="Graphical user interface, application&#10;&#10;Description automatically generated">
            <a:extLst>
              <a:ext uri="{FF2B5EF4-FFF2-40B4-BE49-F238E27FC236}">
                <a16:creationId xmlns:a16="http://schemas.microsoft.com/office/drawing/2014/main" id="{6A1E0715-8BC4-4B45-8224-7B4DD27C720E}"/>
              </a:ext>
            </a:extLst>
          </p:cNvPr>
          <p:cNvPicPr>
            <a:picLocks noChangeAspect="1"/>
          </p:cNvPicPr>
          <p:nvPr/>
        </p:nvPicPr>
        <p:blipFill rotWithShape="1">
          <a:blip r:embed="rId3">
            <a:extLst>
              <a:ext uri="{28A0092B-C50C-407E-A947-70E740481C1C}">
                <a14:useLocalDpi xmlns:a14="http://schemas.microsoft.com/office/drawing/2010/main" val="0"/>
              </a:ext>
            </a:extLst>
          </a:blip>
          <a:srcRect b="28354"/>
          <a:stretch/>
        </p:blipFill>
        <p:spPr>
          <a:xfrm>
            <a:off x="537233" y="2051456"/>
            <a:ext cx="2806579" cy="4178304"/>
          </a:xfrm>
          <a:prstGeom prst="rect">
            <a:avLst/>
          </a:prstGeom>
          <a:ln>
            <a:noFill/>
          </a:ln>
          <a:effectLst>
            <a:outerShdw blurRad="292100" dist="139700" dir="2700000" algn="tl" rotWithShape="0">
              <a:srgbClr val="333333">
                <a:alpha val="65000"/>
              </a:srgbClr>
            </a:outerShdw>
          </a:effectLst>
        </p:spPr>
      </p:pic>
      <p:pic>
        <p:nvPicPr>
          <p:cNvPr id="10" name="Picture 9" descr="Graphical user interface, application&#10;&#10;Description automatically generated">
            <a:extLst>
              <a:ext uri="{FF2B5EF4-FFF2-40B4-BE49-F238E27FC236}">
                <a16:creationId xmlns:a16="http://schemas.microsoft.com/office/drawing/2014/main" id="{5A973697-1275-2A61-5547-981A11A2FF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9805" y="2053122"/>
            <a:ext cx="7464962" cy="4178305"/>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BD7A239A-198C-4A51-0AD0-60860CB05576}"/>
              </a:ext>
            </a:extLst>
          </p:cNvPr>
          <p:cNvSpPr txBox="1"/>
          <p:nvPr/>
        </p:nvSpPr>
        <p:spPr>
          <a:xfrm>
            <a:off x="585217" y="1009772"/>
            <a:ext cx="5736635" cy="246221"/>
          </a:xfrm>
          <a:prstGeom prst="rect">
            <a:avLst/>
          </a:prstGeom>
          <a:noFill/>
        </p:spPr>
        <p:txBody>
          <a:bodyPr wrap="none" lIns="0" tIns="0" rIns="0" bIns="0" rtlCol="0">
            <a:spAutoFit/>
          </a:bodyPr>
          <a:lstStyle/>
          <a:p>
            <a:pPr algn="l"/>
            <a:r>
              <a:rPr lang="en-US" sz="1600"/>
              <a:t>Note: notifications are off by default for hosts and organizers </a:t>
            </a:r>
          </a:p>
        </p:txBody>
      </p:sp>
      <p:sp>
        <p:nvSpPr>
          <p:cNvPr id="6" name="TextBox 5">
            <a:extLst>
              <a:ext uri="{FF2B5EF4-FFF2-40B4-BE49-F238E27FC236}">
                <a16:creationId xmlns:a16="http://schemas.microsoft.com/office/drawing/2014/main" id="{2CA4248A-4109-83B0-2B11-C9A147E6935F}"/>
              </a:ext>
            </a:extLst>
          </p:cNvPr>
          <p:cNvSpPr txBox="1"/>
          <p:nvPr/>
        </p:nvSpPr>
        <p:spPr>
          <a:xfrm>
            <a:off x="4189805" y="1563770"/>
            <a:ext cx="3703284" cy="400110"/>
          </a:xfrm>
          <a:prstGeom prst="rect">
            <a:avLst/>
          </a:prstGeom>
          <a:noFill/>
        </p:spPr>
        <p:txBody>
          <a:bodyPr wrap="square">
            <a:spAutoFit/>
          </a:bodyPr>
          <a:lstStyle/>
          <a:p>
            <a:pPr marL="0" indent="0">
              <a:buNone/>
            </a:pPr>
            <a:r>
              <a:rPr lang="en-US" sz="2000" b="1">
                <a:latin typeface="+mj-lt"/>
                <a:cs typeface="Segoe UI"/>
              </a:rPr>
              <a:t>AMA is starting soon </a:t>
            </a:r>
            <a:endParaRPr lang="en-US" sz="2000" b="1">
              <a:latin typeface="+mj-lt"/>
            </a:endParaRPr>
          </a:p>
        </p:txBody>
      </p:sp>
      <p:sp>
        <p:nvSpPr>
          <p:cNvPr id="9" name="TextBox 8">
            <a:extLst>
              <a:ext uri="{FF2B5EF4-FFF2-40B4-BE49-F238E27FC236}">
                <a16:creationId xmlns:a16="http://schemas.microsoft.com/office/drawing/2014/main" id="{9FB5CC65-1088-C042-AD45-9C34697A5597}"/>
              </a:ext>
            </a:extLst>
          </p:cNvPr>
          <p:cNvSpPr txBox="1"/>
          <p:nvPr/>
        </p:nvSpPr>
        <p:spPr>
          <a:xfrm>
            <a:off x="537233" y="1563770"/>
            <a:ext cx="3086913" cy="400110"/>
          </a:xfrm>
          <a:prstGeom prst="rect">
            <a:avLst/>
          </a:prstGeom>
          <a:noFill/>
        </p:spPr>
        <p:txBody>
          <a:bodyPr wrap="square">
            <a:spAutoFit/>
          </a:bodyPr>
          <a:lstStyle/>
          <a:p>
            <a:pPr marL="0" indent="0">
              <a:buNone/>
            </a:pPr>
            <a:r>
              <a:rPr lang="en-US" sz="2000" b="1">
                <a:latin typeface="+mj-lt"/>
                <a:cs typeface="Segoe UI"/>
              </a:rPr>
              <a:t>New question</a:t>
            </a:r>
          </a:p>
        </p:txBody>
      </p:sp>
    </p:spTree>
    <p:extLst>
      <p:ext uri="{BB962C8B-B14F-4D97-AF65-F5344CB8AC3E}">
        <p14:creationId xmlns:p14="http://schemas.microsoft.com/office/powerpoint/2010/main" val="3676238266"/>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1BDDC-7BE8-42CF-B6E9-4E6F96B0550E}"/>
              </a:ext>
            </a:extLst>
          </p:cNvPr>
          <p:cNvSpPr>
            <a:spLocks noGrp="1"/>
          </p:cNvSpPr>
          <p:nvPr>
            <p:ph type="title"/>
          </p:nvPr>
        </p:nvSpPr>
        <p:spPr>
          <a:xfrm>
            <a:off x="588264" y="2351617"/>
            <a:ext cx="7081520" cy="553998"/>
          </a:xfrm>
        </p:spPr>
        <p:txBody>
          <a:bodyPr/>
          <a:lstStyle/>
          <a:p>
            <a:r>
              <a:rPr lang="en-US">
                <a:cs typeface="Segoe UI"/>
              </a:rPr>
              <a:t>Notifications for participants</a:t>
            </a:r>
            <a:endParaRPr lang="en-US"/>
          </a:p>
        </p:txBody>
      </p:sp>
      <p:sp>
        <p:nvSpPr>
          <p:cNvPr id="3" name="Text Placeholder 2">
            <a:extLst>
              <a:ext uri="{FF2B5EF4-FFF2-40B4-BE49-F238E27FC236}">
                <a16:creationId xmlns:a16="http://schemas.microsoft.com/office/drawing/2014/main" id="{FBE32273-0296-554A-5060-78CDCDED6DEB}"/>
              </a:ext>
            </a:extLst>
          </p:cNvPr>
          <p:cNvSpPr>
            <a:spLocks noGrp="1"/>
          </p:cNvSpPr>
          <p:nvPr>
            <p:ph sz="quarter" idx="13"/>
          </p:nvPr>
        </p:nvSpPr>
        <p:spPr>
          <a:xfrm>
            <a:off x="590638" y="3131642"/>
            <a:ext cx="4228678" cy="1415772"/>
          </a:xfrm>
        </p:spPr>
        <p:txBody>
          <a:bodyPr vert="horz" wrap="square" lIns="0" tIns="0" rIns="0" bIns="0" rtlCol="0" anchor="t">
            <a:spAutoFit/>
          </a:bodyPr>
          <a:lstStyle/>
          <a:p>
            <a:pPr marL="227965" indent="-227965"/>
            <a:r>
              <a:rPr lang="en-US">
                <a:cs typeface="Segoe UI"/>
              </a:rPr>
              <a:t>Replies to your question</a:t>
            </a:r>
            <a:endParaRPr lang="en-US"/>
          </a:p>
          <a:p>
            <a:pPr marL="227965" indent="-227965"/>
            <a:r>
              <a:rPr lang="en-US">
                <a:cs typeface="Segoe UI"/>
              </a:rPr>
              <a:t>Replies to a question you upvoted</a:t>
            </a:r>
          </a:p>
          <a:p>
            <a:pPr marL="227965" indent="-227965"/>
            <a:r>
              <a:rPr lang="en-US">
                <a:cs typeface="Segoe UI"/>
              </a:rPr>
              <a:t>Replies from the organizer</a:t>
            </a:r>
          </a:p>
          <a:p>
            <a:pPr marL="227965" indent="-227965"/>
            <a:r>
              <a:rPr lang="en-US">
                <a:cs typeface="Segoe UI"/>
              </a:rPr>
              <a:t>@mentions</a:t>
            </a:r>
            <a:endParaRPr lang="en-US"/>
          </a:p>
        </p:txBody>
      </p:sp>
      <p:pic>
        <p:nvPicPr>
          <p:cNvPr id="12" name="Picture 11" descr="Graphical user interface, application, Teams&#10;&#10;Description automatically generated">
            <a:extLst>
              <a:ext uri="{FF2B5EF4-FFF2-40B4-BE49-F238E27FC236}">
                <a16:creationId xmlns:a16="http://schemas.microsoft.com/office/drawing/2014/main" id="{2C55F319-0991-E77B-1E57-BDF3A0285C45}"/>
              </a:ext>
            </a:extLst>
          </p:cNvPr>
          <p:cNvPicPr>
            <a:picLocks noChangeAspect="1"/>
          </p:cNvPicPr>
          <p:nvPr/>
        </p:nvPicPr>
        <p:blipFill rotWithShape="1">
          <a:blip r:embed="rId2">
            <a:extLst>
              <a:ext uri="{28A0092B-C50C-407E-A947-70E740481C1C}">
                <a14:useLocalDpi xmlns:a14="http://schemas.microsoft.com/office/drawing/2010/main" val="0"/>
              </a:ext>
            </a:extLst>
          </a:blip>
          <a:srcRect l="-1550" r="-187" b="25422"/>
          <a:stretch/>
        </p:blipFill>
        <p:spPr>
          <a:xfrm>
            <a:off x="7669006" y="1"/>
            <a:ext cx="4530004" cy="686606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01054806"/>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omputer&#10;&#10;Description automatically generated">
            <a:extLst>
              <a:ext uri="{FF2B5EF4-FFF2-40B4-BE49-F238E27FC236}">
                <a16:creationId xmlns:a16="http://schemas.microsoft.com/office/drawing/2014/main" id="{7EF38B2C-14E7-BA23-D85F-9AA1A88A3567}"/>
              </a:ext>
            </a:extLst>
          </p:cNvPr>
          <p:cNvPicPr>
            <a:picLocks noChangeAspect="1"/>
          </p:cNvPicPr>
          <p:nvPr/>
        </p:nvPicPr>
        <p:blipFill rotWithShape="1">
          <a:blip r:embed="rId2">
            <a:extLst>
              <a:ext uri="{28A0092B-C50C-407E-A947-70E740481C1C}">
                <a14:useLocalDpi xmlns:a14="http://schemas.microsoft.com/office/drawing/2010/main" val="0"/>
              </a:ext>
            </a:extLst>
          </a:blip>
          <a:srcRect l="27461" t="9322" r="6977" b="17539"/>
          <a:stretch/>
        </p:blipFill>
        <p:spPr>
          <a:xfrm>
            <a:off x="6276215" y="3143573"/>
            <a:ext cx="5912491" cy="3711976"/>
          </a:xfrm>
          <a:prstGeom prst="rect">
            <a:avLst/>
          </a:prstGeom>
        </p:spPr>
      </p:pic>
      <p:sp>
        <p:nvSpPr>
          <p:cNvPr id="2" name="Title 1">
            <a:extLst>
              <a:ext uri="{FF2B5EF4-FFF2-40B4-BE49-F238E27FC236}">
                <a16:creationId xmlns:a16="http://schemas.microsoft.com/office/drawing/2014/main" id="{DE60FBB1-A4EC-B1F2-EB23-5B65AFE0760F}"/>
              </a:ext>
            </a:extLst>
          </p:cNvPr>
          <p:cNvSpPr>
            <a:spLocks noGrp="1"/>
          </p:cNvSpPr>
          <p:nvPr>
            <p:ph type="title"/>
          </p:nvPr>
        </p:nvSpPr>
        <p:spPr>
          <a:xfrm>
            <a:off x="588263" y="1938867"/>
            <a:ext cx="11018520" cy="553998"/>
          </a:xfrm>
        </p:spPr>
        <p:txBody>
          <a:bodyPr/>
          <a:lstStyle/>
          <a:p>
            <a:r>
              <a:rPr lang="en-US">
                <a:cs typeface="Segoe UI"/>
              </a:rPr>
              <a:t>Edit or delete an AMA</a:t>
            </a:r>
          </a:p>
        </p:txBody>
      </p:sp>
      <p:sp>
        <p:nvSpPr>
          <p:cNvPr id="3" name="Content Placeholder 2">
            <a:extLst>
              <a:ext uri="{FF2B5EF4-FFF2-40B4-BE49-F238E27FC236}">
                <a16:creationId xmlns:a16="http://schemas.microsoft.com/office/drawing/2014/main" id="{4C79C1C8-E8D2-54DD-17BA-AB82D1A67284}"/>
              </a:ext>
            </a:extLst>
          </p:cNvPr>
          <p:cNvSpPr>
            <a:spLocks noGrp="1"/>
          </p:cNvSpPr>
          <p:nvPr>
            <p:ph sz="quarter" idx="10"/>
          </p:nvPr>
        </p:nvSpPr>
        <p:spPr>
          <a:xfrm>
            <a:off x="589293" y="2918945"/>
            <a:ext cx="4645813" cy="2870016"/>
          </a:xfrm>
        </p:spPr>
        <p:txBody>
          <a:bodyPr vert="horz" wrap="square" lIns="0" tIns="0" rIns="0" bIns="0" rtlCol="0" anchor="t">
            <a:spAutoFit/>
          </a:bodyPr>
          <a:lstStyle/>
          <a:p>
            <a:pPr marL="0" indent="0">
              <a:spcBef>
                <a:spcPts val="1400"/>
              </a:spcBef>
              <a:spcAft>
                <a:spcPts val="300"/>
              </a:spcAft>
              <a:buNone/>
            </a:pPr>
            <a:r>
              <a:rPr lang="en-US" sz="1800">
                <a:cs typeface="Segoe UI"/>
              </a:rPr>
              <a:t>Editing allows the organizer to adjust the event details and control settings at any time once the event has been created.</a:t>
            </a:r>
            <a:endParaRPr lang="en-US"/>
          </a:p>
          <a:p>
            <a:pPr marL="0" indent="0">
              <a:spcBef>
                <a:spcPts val="1400"/>
              </a:spcBef>
              <a:spcAft>
                <a:spcPts val="300"/>
              </a:spcAft>
              <a:buNone/>
            </a:pPr>
            <a:r>
              <a:rPr lang="en-US" sz="1800">
                <a:cs typeface="Segoe UI"/>
              </a:rPr>
              <a:t>For example, after the allocated timeframe for the AMA is over, you can turn off </a:t>
            </a:r>
            <a:r>
              <a:rPr lang="en-US" sz="1800" b="1">
                <a:cs typeface="Segoe UI"/>
              </a:rPr>
              <a:t>Questions </a:t>
            </a:r>
            <a:r>
              <a:rPr lang="en-US" sz="1800">
                <a:cs typeface="Segoe UI"/>
              </a:rPr>
              <a:t>to disable new questions after the event time.</a:t>
            </a:r>
          </a:p>
          <a:p>
            <a:pPr marL="0" indent="0">
              <a:spcBef>
                <a:spcPts val="1400"/>
              </a:spcBef>
              <a:spcAft>
                <a:spcPts val="300"/>
              </a:spcAft>
              <a:buNone/>
            </a:pPr>
            <a:r>
              <a:rPr lang="en-US" sz="1800">
                <a:cs typeface="Segoe UI"/>
              </a:rPr>
              <a:t>You can also Delete your AMA.</a:t>
            </a:r>
          </a:p>
          <a:p>
            <a:pPr marL="0" indent="0">
              <a:spcBef>
                <a:spcPts val="1400"/>
              </a:spcBef>
              <a:spcAft>
                <a:spcPts val="300"/>
              </a:spcAft>
              <a:buNone/>
            </a:pPr>
            <a:endParaRPr lang="en-US" sz="1800">
              <a:ea typeface="Calibri"/>
              <a:cs typeface="Calibri"/>
            </a:endParaRPr>
          </a:p>
        </p:txBody>
      </p:sp>
      <p:pic>
        <p:nvPicPr>
          <p:cNvPr id="6" name="Picture 5" descr="Graphical user interface&#10;&#10;Description automatically generated">
            <a:extLst>
              <a:ext uri="{FF2B5EF4-FFF2-40B4-BE49-F238E27FC236}">
                <a16:creationId xmlns:a16="http://schemas.microsoft.com/office/drawing/2014/main" id="{C9F34CA9-610E-3615-2EE2-F71226A939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5241" y="814907"/>
            <a:ext cx="5902615" cy="214226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75137325"/>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4B6B3B-BFA5-F842-B06D-DDC72C5BDAF3}"/>
              </a:ext>
            </a:extLst>
          </p:cNvPr>
          <p:cNvSpPr>
            <a:spLocks noGrp="1"/>
          </p:cNvSpPr>
          <p:nvPr>
            <p:ph type="title"/>
          </p:nvPr>
        </p:nvSpPr>
        <p:spPr>
          <a:xfrm>
            <a:off x="584200" y="2941344"/>
            <a:ext cx="9144000" cy="609446"/>
          </a:xfrm>
        </p:spPr>
        <p:txBody>
          <a:bodyPr/>
          <a:lstStyle/>
          <a:p>
            <a:r>
              <a:rPr lang="en-US"/>
              <a:t>Step 3 – Measure the impact</a:t>
            </a:r>
          </a:p>
        </p:txBody>
      </p:sp>
      <p:sp>
        <p:nvSpPr>
          <p:cNvPr id="4" name="Subtitle 3">
            <a:extLst>
              <a:ext uri="{FF2B5EF4-FFF2-40B4-BE49-F238E27FC236}">
                <a16:creationId xmlns:a16="http://schemas.microsoft.com/office/drawing/2014/main" id="{5C2BF121-897C-644D-9A4C-B6B66E3FA59C}"/>
              </a:ext>
            </a:extLst>
          </p:cNvPr>
          <p:cNvSpPr>
            <a:spLocks noGrp="1"/>
          </p:cNvSpPr>
          <p:nvPr>
            <p:ph type="subTitle" idx="4294967295"/>
          </p:nvPr>
        </p:nvSpPr>
        <p:spPr>
          <a:xfrm>
            <a:off x="584200" y="4008785"/>
            <a:ext cx="8254999" cy="2192394"/>
          </a:xfrm>
        </p:spPr>
        <p:txBody>
          <a:bodyPr vert="horz" wrap="square" lIns="0" tIns="0" rIns="0" bIns="0" rtlCol="0" anchor="t">
            <a:normAutofit/>
          </a:bodyPr>
          <a:lstStyle/>
          <a:p>
            <a:pPr marL="0" indent="0">
              <a:lnSpc>
                <a:spcPct val="117000"/>
              </a:lnSpc>
              <a:spcAft>
                <a:spcPts val="1200"/>
              </a:spcAft>
              <a:buNone/>
            </a:pPr>
            <a:r>
              <a:rPr lang="en-US" sz="2250">
                <a:cs typeface="Segoe UI"/>
              </a:rPr>
              <a:t>One of the key benefits of AMA is the way it continues after the event has concluded.  </a:t>
            </a:r>
          </a:p>
          <a:p>
            <a:pPr marL="0" indent="0">
              <a:lnSpc>
                <a:spcPct val="117000"/>
              </a:lnSpc>
              <a:spcAft>
                <a:spcPts val="1200"/>
              </a:spcAft>
              <a:buNone/>
            </a:pPr>
            <a:r>
              <a:rPr lang="en-US" sz="2250">
                <a:cs typeface="Segoe UI"/>
              </a:rPr>
              <a:t>People who attended live and those who wish to catch up can still benefit from the ideas, insights, and discussions. </a:t>
            </a:r>
            <a:endParaRPr lang="en-US" sz="2250"/>
          </a:p>
        </p:txBody>
      </p:sp>
    </p:spTree>
    <p:extLst>
      <p:ext uri="{BB962C8B-B14F-4D97-AF65-F5344CB8AC3E}">
        <p14:creationId xmlns:p14="http://schemas.microsoft.com/office/powerpoint/2010/main" val="28121420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E386528-8DFD-BB47-9E79-078C97AED1B4}"/>
              </a:ext>
            </a:extLst>
          </p:cNvPr>
          <p:cNvSpPr>
            <a:spLocks noGrp="1"/>
          </p:cNvSpPr>
          <p:nvPr>
            <p:ph type="title"/>
          </p:nvPr>
        </p:nvSpPr>
        <p:spPr/>
        <p:txBody>
          <a:bodyPr/>
          <a:lstStyle/>
          <a:p>
            <a:r>
              <a:rPr lang="en-US"/>
              <a:t>Conversations after the AMA </a:t>
            </a:r>
          </a:p>
        </p:txBody>
      </p:sp>
      <p:sp>
        <p:nvSpPr>
          <p:cNvPr id="3" name="Content Placeholder 2">
            <a:extLst>
              <a:ext uri="{FF2B5EF4-FFF2-40B4-BE49-F238E27FC236}">
                <a16:creationId xmlns:a16="http://schemas.microsoft.com/office/drawing/2014/main" id="{E4F9F44F-F370-264C-A76F-F42CD1997A21}"/>
              </a:ext>
            </a:extLst>
          </p:cNvPr>
          <p:cNvSpPr>
            <a:spLocks noGrp="1"/>
          </p:cNvSpPr>
          <p:nvPr>
            <p:ph sz="quarter" idx="10"/>
          </p:nvPr>
        </p:nvSpPr>
        <p:spPr>
          <a:xfrm>
            <a:off x="665311" y="1487825"/>
            <a:ext cx="2890796" cy="4549985"/>
          </a:xfrm>
        </p:spPr>
        <p:txBody>
          <a:bodyPr numCol="1">
            <a:noAutofit/>
          </a:bodyPr>
          <a:lstStyle/>
          <a:p>
            <a:pPr marL="0" indent="0">
              <a:buNone/>
            </a:pPr>
            <a:r>
              <a:rPr lang="en-US" sz="1600" b="1"/>
              <a:t>Keep the conversation going</a:t>
            </a:r>
            <a:br>
              <a:rPr lang="en-US" sz="1600" b="1"/>
            </a:br>
            <a:endParaRPr lang="en-US" sz="1600" b="1"/>
          </a:p>
          <a:p>
            <a:pPr marL="0" indent="0">
              <a:buNone/>
            </a:pPr>
            <a:r>
              <a:rPr lang="en-US" sz="1600"/>
              <a:t>Not only do live attendees benefit from the conversation, but the discussion is also now captured and, much like a document, can be referenced and add value long after the actual event.</a:t>
            </a:r>
            <a:br>
              <a:rPr lang="en-US" sz="1600"/>
            </a:br>
            <a:r>
              <a:rPr lang="en-US" sz="1600"/>
              <a:t> </a:t>
            </a:r>
          </a:p>
          <a:p>
            <a:pPr marL="0" indent="0">
              <a:buNone/>
            </a:pPr>
            <a:r>
              <a:rPr lang="en-US" sz="1600"/>
              <a:t>As part of the pre-event engagement with sponsors, the host and experts, be sure to emphasize the importance of the post-event conversation. Invite them to continue to participate, engage and reference the AMA as a ready resource for future learning. </a:t>
            </a:r>
          </a:p>
        </p:txBody>
      </p:sp>
      <p:pic>
        <p:nvPicPr>
          <p:cNvPr id="5" name="Picture 4" descr="A screenshot of a computer&#10;&#10;Description automatically generated">
            <a:extLst>
              <a:ext uri="{FF2B5EF4-FFF2-40B4-BE49-F238E27FC236}">
                <a16:creationId xmlns:a16="http://schemas.microsoft.com/office/drawing/2014/main" id="{78F1CBC1-A54B-0FC8-4186-24D4FD0604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2863" y="1618890"/>
            <a:ext cx="8639137" cy="4907362"/>
          </a:xfrm>
          <a:prstGeom prst="rect">
            <a:avLst/>
          </a:prstGeom>
        </p:spPr>
      </p:pic>
    </p:spTree>
    <p:extLst>
      <p:ext uri="{BB962C8B-B14F-4D97-AF65-F5344CB8AC3E}">
        <p14:creationId xmlns:p14="http://schemas.microsoft.com/office/powerpoint/2010/main" val="1839164953"/>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E386528-8DFD-BB47-9E79-078C97AED1B4}"/>
              </a:ext>
            </a:extLst>
          </p:cNvPr>
          <p:cNvSpPr>
            <a:spLocks noGrp="1"/>
          </p:cNvSpPr>
          <p:nvPr>
            <p:ph type="title"/>
          </p:nvPr>
        </p:nvSpPr>
        <p:spPr/>
        <p:txBody>
          <a:bodyPr/>
          <a:lstStyle/>
          <a:p>
            <a:r>
              <a:rPr lang="en-US"/>
              <a:t>Event summary</a:t>
            </a:r>
          </a:p>
        </p:txBody>
      </p:sp>
      <p:pic>
        <p:nvPicPr>
          <p:cNvPr id="5" name="Picture 4" descr="A screenshot of a computer&#10;&#10;Description automatically generated">
            <a:extLst>
              <a:ext uri="{FF2B5EF4-FFF2-40B4-BE49-F238E27FC236}">
                <a16:creationId xmlns:a16="http://schemas.microsoft.com/office/drawing/2014/main" id="{A5A521B5-B0C0-B7F8-8BD6-525A8B1D9F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2915" y="1318980"/>
            <a:ext cx="8815478" cy="4982427"/>
          </a:xfrm>
          <a:prstGeom prst="rect">
            <a:avLst/>
          </a:prstGeom>
        </p:spPr>
      </p:pic>
      <p:sp>
        <p:nvSpPr>
          <p:cNvPr id="7" name="Content Placeholder 2">
            <a:extLst>
              <a:ext uri="{FF2B5EF4-FFF2-40B4-BE49-F238E27FC236}">
                <a16:creationId xmlns:a16="http://schemas.microsoft.com/office/drawing/2014/main" id="{7D2B6B5F-E171-8B97-2AFB-7D10041FD41D}"/>
              </a:ext>
            </a:extLst>
          </p:cNvPr>
          <p:cNvSpPr>
            <a:spLocks noGrp="1"/>
          </p:cNvSpPr>
          <p:nvPr>
            <p:ph sz="quarter" idx="10"/>
          </p:nvPr>
        </p:nvSpPr>
        <p:spPr>
          <a:xfrm>
            <a:off x="591227" y="1492656"/>
            <a:ext cx="2714105" cy="3322142"/>
          </a:xfrm>
        </p:spPr>
        <p:txBody>
          <a:bodyPr numCol="1">
            <a:noAutofit/>
          </a:bodyPr>
          <a:lstStyle/>
          <a:p>
            <a:pPr marL="0" indent="0">
              <a:buNone/>
            </a:pPr>
            <a:r>
              <a:rPr lang="en-US" sz="1600" b="1"/>
              <a:t>Evaluating impact</a:t>
            </a:r>
            <a:br>
              <a:rPr lang="en-US" sz="1600" b="1"/>
            </a:br>
            <a:endParaRPr lang="en-US" sz="1600" b="1"/>
          </a:p>
          <a:p>
            <a:pPr marL="0" indent="0">
              <a:buNone/>
            </a:pPr>
            <a:r>
              <a:rPr lang="en-US" sz="1600"/>
              <a:t>At the bottom of the right of the event page there is an event summary that gives you some statistics on your event.</a:t>
            </a:r>
          </a:p>
          <a:p>
            <a:pPr marL="0" indent="0">
              <a:buNone/>
            </a:pPr>
            <a:endParaRPr lang="en-US" sz="1600"/>
          </a:p>
          <a:p>
            <a:pPr marL="0" indent="0">
              <a:buNone/>
            </a:pPr>
            <a:r>
              <a:rPr lang="en-US" sz="1600"/>
              <a:t>This can be used to assess areas of improvement for your next event as well as document and share out overall impact as needed.</a:t>
            </a:r>
          </a:p>
        </p:txBody>
      </p:sp>
      <p:sp>
        <p:nvSpPr>
          <p:cNvPr id="8" name="Rectangle 7">
            <a:extLst>
              <a:ext uri="{FF2B5EF4-FFF2-40B4-BE49-F238E27FC236}">
                <a16:creationId xmlns:a16="http://schemas.microsoft.com/office/drawing/2014/main" id="{B890D39C-F026-33AA-B6CF-D37943EE9F06}"/>
              </a:ext>
            </a:extLst>
          </p:cNvPr>
          <p:cNvSpPr/>
          <p:nvPr/>
        </p:nvSpPr>
        <p:spPr bwMode="auto">
          <a:xfrm>
            <a:off x="10097871" y="3677332"/>
            <a:ext cx="1508912" cy="2091939"/>
          </a:xfrm>
          <a:prstGeom prst="rect">
            <a:avLst/>
          </a:prstGeom>
          <a:noFill/>
          <a:ln w="190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cxnSp>
        <p:nvCxnSpPr>
          <p:cNvPr id="10" name="Straight Arrow Connector 9">
            <a:extLst>
              <a:ext uri="{FF2B5EF4-FFF2-40B4-BE49-F238E27FC236}">
                <a16:creationId xmlns:a16="http://schemas.microsoft.com/office/drawing/2014/main" id="{021DB90A-B130-F5C3-03F1-E532588669C2}"/>
              </a:ext>
            </a:extLst>
          </p:cNvPr>
          <p:cNvCxnSpPr>
            <a:cxnSpLocks/>
          </p:cNvCxnSpPr>
          <p:nvPr/>
        </p:nvCxnSpPr>
        <p:spPr>
          <a:xfrm flipH="1">
            <a:off x="11488370" y="3835213"/>
            <a:ext cx="506538" cy="0"/>
          </a:xfrm>
          <a:prstGeom prst="straightConnector1">
            <a:avLst/>
          </a:prstGeom>
          <a:ln w="57150">
            <a:solidFill>
              <a:schemeClr val="accent1"/>
            </a:solidFill>
            <a:headEnd type="none" w="lg"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881674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0006B351-A612-F899-3195-7C4C2B122820}"/>
              </a:ext>
            </a:extLst>
          </p:cNvPr>
          <p:cNvSpPr/>
          <p:nvPr/>
        </p:nvSpPr>
        <p:spPr bwMode="auto">
          <a:xfrm>
            <a:off x="588265" y="1428288"/>
            <a:ext cx="10846991" cy="4951220"/>
          </a:xfrm>
          <a:prstGeom prst="roundRect">
            <a:avLst/>
          </a:prstGeom>
          <a:solidFill>
            <a:srgbClr val="FFFFFF">
              <a:alpha val="50196"/>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32449"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7" name="Title 6">
            <a:extLst>
              <a:ext uri="{FF2B5EF4-FFF2-40B4-BE49-F238E27FC236}">
                <a16:creationId xmlns:a16="http://schemas.microsoft.com/office/drawing/2014/main" id="{9BEFD5B8-9965-C731-CACA-91D4F11E59AB}"/>
              </a:ext>
            </a:extLst>
          </p:cNvPr>
          <p:cNvSpPr>
            <a:spLocks noGrp="1"/>
          </p:cNvSpPr>
          <p:nvPr>
            <p:ph type="title"/>
          </p:nvPr>
        </p:nvSpPr>
        <p:spPr>
          <a:xfrm>
            <a:off x="588263" y="457200"/>
            <a:ext cx="7470297" cy="553998"/>
          </a:xfrm>
        </p:spPr>
        <p:txBody>
          <a:bodyPr/>
          <a:lstStyle/>
          <a:p>
            <a:r>
              <a:rPr lang="en-US"/>
              <a:t>AMA post-event best practices</a:t>
            </a:r>
          </a:p>
        </p:txBody>
      </p:sp>
      <p:sp>
        <p:nvSpPr>
          <p:cNvPr id="8" name="Text Placeholder 7">
            <a:extLst>
              <a:ext uri="{FF2B5EF4-FFF2-40B4-BE49-F238E27FC236}">
                <a16:creationId xmlns:a16="http://schemas.microsoft.com/office/drawing/2014/main" id="{4A4D3CD9-8355-15AE-C20D-6DF52A97F0D1}"/>
              </a:ext>
            </a:extLst>
          </p:cNvPr>
          <p:cNvSpPr>
            <a:spLocks noGrp="1"/>
          </p:cNvSpPr>
          <p:nvPr>
            <p:ph type="body" sz="quarter" idx="10"/>
          </p:nvPr>
        </p:nvSpPr>
        <p:spPr>
          <a:xfrm>
            <a:off x="1294853" y="1886006"/>
            <a:ext cx="9493751" cy="3877985"/>
          </a:xfrm>
        </p:spPr>
        <p:txBody>
          <a:bodyPr vert="horz" wrap="square" lIns="0" tIns="0" rIns="0" bIns="0" rtlCol="0" anchor="t">
            <a:spAutoFit/>
          </a:bodyPr>
          <a:lstStyle/>
          <a:p>
            <a:pPr>
              <a:spcBef>
                <a:spcPts val="0"/>
              </a:spcBef>
              <a:buFont typeface="Arial" panose="020B0604020202020204" pitchFamily="34" charset="0"/>
              <a:buChar char="•"/>
            </a:pPr>
            <a:r>
              <a:rPr lang="en-US" sz="1800" b="0" i="0" u="none" strike="noStrike" kern="1200">
                <a:solidFill>
                  <a:srgbClr val="000000"/>
                </a:solidFill>
                <a:effectLst/>
              </a:rPr>
              <a:t>Send out follow up and thank you communications to key sponsors, stakeholders and participants</a:t>
            </a:r>
          </a:p>
          <a:p>
            <a:pPr>
              <a:spcBef>
                <a:spcPts val="0"/>
              </a:spcBef>
              <a:buFont typeface="Arial" panose="020B0604020202020204" pitchFamily="34" charset="0"/>
              <a:buChar char="•"/>
            </a:pPr>
            <a:endParaRPr lang="en-US" sz="1800" i="0" u="none" strike="noStrike" kern="1200">
              <a:effectLst/>
            </a:endParaRPr>
          </a:p>
          <a:p>
            <a:pPr>
              <a:spcBef>
                <a:spcPts val="0"/>
              </a:spcBef>
              <a:buFont typeface="Arial" panose="020B0604020202020204" pitchFamily="34" charset="0"/>
              <a:buChar char="•"/>
            </a:pPr>
            <a:r>
              <a:rPr lang="en-US" sz="1800"/>
              <a:t>Checkout AMA event summary </a:t>
            </a:r>
          </a:p>
          <a:p>
            <a:pPr>
              <a:spcBef>
                <a:spcPts val="0"/>
              </a:spcBef>
              <a:buFont typeface="Arial" panose="020B0604020202020204" pitchFamily="34" charset="0"/>
              <a:buChar char="•"/>
            </a:pPr>
            <a:endParaRPr lang="en-US" sz="1800"/>
          </a:p>
          <a:p>
            <a:pPr>
              <a:spcBef>
                <a:spcPts val="0"/>
              </a:spcBef>
              <a:buFont typeface="Arial" panose="020B0604020202020204" pitchFamily="34" charset="0"/>
              <a:buChar char="•"/>
            </a:pPr>
            <a:r>
              <a:rPr lang="en-US" sz="1800"/>
              <a:t>Send out an event survey to attendees </a:t>
            </a:r>
          </a:p>
          <a:p>
            <a:pPr>
              <a:spcBef>
                <a:spcPts val="0"/>
              </a:spcBef>
              <a:buFont typeface="Arial" panose="020B0604020202020204" pitchFamily="34" charset="0"/>
              <a:buChar char="•"/>
            </a:pPr>
            <a:endParaRPr lang="en-US" sz="1800" i="0" u="none" strike="noStrike" kern="1200">
              <a:effectLst/>
            </a:endParaRPr>
          </a:p>
          <a:p>
            <a:pPr>
              <a:spcBef>
                <a:spcPts val="0"/>
              </a:spcBef>
              <a:buFont typeface="Arial" panose="020B0604020202020204" pitchFamily="34" charset="0"/>
              <a:buChar char="•"/>
            </a:pPr>
            <a:r>
              <a:rPr lang="en-US" sz="1800" i="0" u="none" strike="noStrike" kern="1200">
                <a:effectLst/>
              </a:rPr>
              <a:t>Make sure leaders or experts follow up with open questions</a:t>
            </a:r>
          </a:p>
          <a:p>
            <a:pPr marL="0" indent="0">
              <a:spcBef>
                <a:spcPts val="0"/>
              </a:spcBef>
              <a:buNone/>
            </a:pPr>
            <a:endParaRPr lang="en-US" sz="1800" b="0" i="0" u="none" strike="noStrike">
              <a:effectLst/>
            </a:endParaRPr>
          </a:p>
          <a:p>
            <a:pPr>
              <a:spcBef>
                <a:spcPts val="0"/>
              </a:spcBef>
              <a:buFont typeface="Arial" panose="020B0604020202020204" pitchFamily="34" charset="0"/>
              <a:buChar char="•"/>
            </a:pPr>
            <a:r>
              <a:rPr lang="en-US" sz="1800" b="0" i="0" u="none" strike="noStrike" kern="1200">
                <a:solidFill>
                  <a:srgbClr val="000000"/>
                </a:solidFill>
                <a:effectLst/>
              </a:rPr>
              <a:t>Capture some of the anecdotal highlights and conversations</a:t>
            </a:r>
          </a:p>
          <a:p>
            <a:pPr>
              <a:spcBef>
                <a:spcPts val="0"/>
              </a:spcBef>
              <a:buFont typeface="Arial" panose="020B0604020202020204" pitchFamily="34" charset="0"/>
              <a:buChar char="•"/>
            </a:pPr>
            <a:endParaRPr lang="en-US" sz="1800" b="0" i="0" u="none" strike="noStrike">
              <a:effectLst/>
            </a:endParaRPr>
          </a:p>
          <a:p>
            <a:pPr fontAlgn="ctr">
              <a:spcBef>
                <a:spcPts val="0"/>
              </a:spcBef>
              <a:buFont typeface="Arial" panose="020B0604020202020204" pitchFamily="34" charset="0"/>
              <a:buChar char="•"/>
            </a:pPr>
            <a:r>
              <a:rPr lang="en-US" sz="1800" b="0" i="0" u="none" strike="noStrike" kern="1200">
                <a:solidFill>
                  <a:srgbClr val="000000"/>
                </a:solidFill>
                <a:effectLst/>
              </a:rPr>
              <a:t>Start planning your next AMA. Identify areas of improvement </a:t>
            </a:r>
          </a:p>
          <a:p>
            <a:pPr fontAlgn="ctr">
              <a:spcBef>
                <a:spcPts val="0"/>
              </a:spcBef>
              <a:buFont typeface="Arial" panose="020B0604020202020204" pitchFamily="34" charset="0"/>
              <a:buChar char="•"/>
            </a:pPr>
            <a:endParaRPr lang="en-US" sz="1800" b="0" i="0" u="none" strike="noStrike">
              <a:effectLst/>
            </a:endParaRPr>
          </a:p>
          <a:p>
            <a:pPr fontAlgn="ctr">
              <a:spcBef>
                <a:spcPts val="0"/>
              </a:spcBef>
              <a:buFont typeface="Arial" panose="020B0604020202020204" pitchFamily="34" charset="0"/>
              <a:buChar char="•"/>
            </a:pPr>
            <a:r>
              <a:rPr lang="en-US" sz="1800" b="0" i="0" u="none" strike="noStrike" kern="1200">
                <a:solidFill>
                  <a:srgbClr val="000000"/>
                </a:solidFill>
                <a:effectLst/>
              </a:rPr>
              <a:t>Capture insights that relate to your campaigns KPIs or OKRs </a:t>
            </a:r>
            <a:endParaRPr lang="en-US" sz="1800" b="0" i="0" u="none" strike="noStrike">
              <a:effectLst/>
            </a:endParaRPr>
          </a:p>
        </p:txBody>
      </p:sp>
    </p:spTree>
    <p:extLst>
      <p:ext uri="{BB962C8B-B14F-4D97-AF65-F5344CB8AC3E}">
        <p14:creationId xmlns:p14="http://schemas.microsoft.com/office/powerpoint/2010/main" val="2030376303"/>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5C4BC-387F-9444-B6E1-01E3F7D5E1DD}"/>
              </a:ext>
            </a:extLst>
          </p:cNvPr>
          <p:cNvSpPr>
            <a:spLocks noGrp="1"/>
          </p:cNvSpPr>
          <p:nvPr>
            <p:ph type="title"/>
          </p:nvPr>
        </p:nvSpPr>
        <p:spPr>
          <a:xfrm>
            <a:off x="588264" y="3090422"/>
            <a:ext cx="2372425" cy="677157"/>
          </a:xfrm>
        </p:spPr>
        <p:txBody>
          <a:bodyPr/>
          <a:lstStyle/>
          <a:p>
            <a:r>
              <a:rPr lang="en-US">
                <a:latin typeface="Segoe UI Semibold"/>
                <a:cs typeface="Segoe UI Semibold"/>
              </a:rPr>
              <a:t>FAQ</a:t>
            </a:r>
            <a:endParaRPr lang="en-US"/>
          </a:p>
        </p:txBody>
      </p:sp>
      <p:sp>
        <p:nvSpPr>
          <p:cNvPr id="5" name="Content Placeholder 4">
            <a:extLst>
              <a:ext uri="{FF2B5EF4-FFF2-40B4-BE49-F238E27FC236}">
                <a16:creationId xmlns:a16="http://schemas.microsoft.com/office/drawing/2014/main" id="{00612052-6A9C-D665-9CFC-45F646A4F8C9}"/>
              </a:ext>
            </a:extLst>
          </p:cNvPr>
          <p:cNvSpPr>
            <a:spLocks noGrp="1"/>
          </p:cNvSpPr>
          <p:nvPr>
            <p:ph sz="quarter" idx="10"/>
          </p:nvPr>
        </p:nvSpPr>
        <p:spPr/>
        <p:txBody>
          <a:bodyPr>
            <a:noAutofit/>
          </a:bodyPr>
          <a:lstStyle/>
          <a:p>
            <a:pPr algn="l" rtl="0" fontAlgn="base">
              <a:buFont typeface="Arial" panose="020B0604020202020204" pitchFamily="34" charset="0"/>
              <a:buChar char="•"/>
            </a:pPr>
            <a:r>
              <a:rPr lang="en-US" sz="2000" b="1">
                <a:solidFill>
                  <a:srgbClr val="000000"/>
                </a:solidFill>
                <a:latin typeface="Segoe UI" panose="020B0502040204020203" pitchFamily="34" charset="0"/>
              </a:rPr>
              <a:t>Who can create and engage with AMAs?</a:t>
            </a:r>
            <a:r>
              <a:rPr lang="en-US" sz="2000">
                <a:solidFill>
                  <a:srgbClr val="000000"/>
                </a:solidFill>
                <a:latin typeface="Segoe UI" panose="020B0502040204020203" pitchFamily="34" charset="0"/>
              </a:rPr>
              <a:t>​</a:t>
            </a:r>
            <a:endParaRPr lang="en-US" sz="2000">
              <a:solidFill>
                <a:srgbClr val="000000"/>
              </a:solidFill>
              <a:latin typeface="Arial" panose="020B0604020202020204" pitchFamily="34" charset="0"/>
            </a:endParaRPr>
          </a:p>
          <a:p>
            <a:pPr lvl="1" indent="0" fontAlgn="base">
              <a:buNone/>
            </a:pPr>
            <a:r>
              <a:rPr lang="en-US">
                <a:solidFill>
                  <a:srgbClr val="000000"/>
                </a:solidFill>
                <a:latin typeface="Segoe UI" panose="020B0502040204020203" pitchFamily="34" charset="0"/>
              </a:rPr>
              <a:t>AMAs will be available to all users Viva Engage. Any user can create an AMA or ask questions and engage in an AMA that is discovered. AMAs are discoverable by all users within a network.​</a:t>
            </a:r>
            <a:endParaRPr lang="en-US">
              <a:solidFill>
                <a:srgbClr val="000000"/>
              </a:solidFill>
              <a:latin typeface="Arial" panose="020B0604020202020204" pitchFamily="34" charset="0"/>
            </a:endParaRPr>
          </a:p>
          <a:p>
            <a:pPr algn="l" rtl="0" fontAlgn="base">
              <a:buFont typeface="Arial" panose="020B0604020202020204" pitchFamily="34" charset="0"/>
              <a:buChar char="•"/>
            </a:pPr>
            <a:r>
              <a:rPr lang="en-US" sz="2000" b="1">
                <a:solidFill>
                  <a:srgbClr val="000000"/>
                </a:solidFill>
                <a:latin typeface="Segoe UI" panose="020B0502040204020203" pitchFamily="34" charset="0"/>
              </a:rPr>
              <a:t>Where does an AMA live in Viva Engage? </a:t>
            </a:r>
            <a:endParaRPr lang="en-US" sz="2000">
              <a:solidFill>
                <a:srgbClr val="000000"/>
              </a:solidFill>
              <a:latin typeface="Arial" panose="020B0604020202020204" pitchFamily="34" charset="0"/>
            </a:endParaRPr>
          </a:p>
          <a:p>
            <a:pPr lvl="1" indent="0" fontAlgn="base">
              <a:buNone/>
            </a:pPr>
            <a:r>
              <a:rPr lang="en-US">
                <a:solidFill>
                  <a:srgbClr val="000000"/>
                </a:solidFill>
                <a:latin typeface="Segoe UI" panose="020B0502040204020203" pitchFamily="34" charset="0"/>
              </a:rPr>
              <a:t>The AMA event is attached to the organizer’s Storyline, but the AMA can be shared to a Community for higher engagement and visibility</a:t>
            </a:r>
            <a:endParaRPr lang="en-US">
              <a:solidFill>
                <a:srgbClr val="000000"/>
              </a:solidFill>
              <a:latin typeface="Arial" panose="020B0604020202020204" pitchFamily="34" charset="0"/>
            </a:endParaRPr>
          </a:p>
          <a:p>
            <a:pPr algn="l" rtl="0" fontAlgn="base">
              <a:buFont typeface="Arial" panose="020B0604020202020204" pitchFamily="34" charset="0"/>
              <a:buChar char="•"/>
            </a:pPr>
            <a:r>
              <a:rPr lang="en-US" sz="2000" b="1">
                <a:solidFill>
                  <a:srgbClr val="000000"/>
                </a:solidFill>
                <a:latin typeface="Segoe UI" panose="020B0502040204020203" pitchFamily="34" charset="0"/>
              </a:rPr>
              <a:t>Do the questions from the AMA flow to the organizer’s Storyline feed?</a:t>
            </a:r>
            <a:r>
              <a:rPr lang="en-US" sz="2000">
                <a:solidFill>
                  <a:srgbClr val="000000"/>
                </a:solidFill>
                <a:latin typeface="Segoe UI" panose="020B0502040204020203" pitchFamily="34" charset="0"/>
              </a:rPr>
              <a:t>​</a:t>
            </a:r>
            <a:endParaRPr lang="en-US" sz="2000">
              <a:solidFill>
                <a:srgbClr val="000000"/>
              </a:solidFill>
              <a:latin typeface="Arial" panose="020B0604020202020204" pitchFamily="34" charset="0"/>
            </a:endParaRPr>
          </a:p>
          <a:p>
            <a:pPr lvl="1" indent="0" fontAlgn="base">
              <a:buNone/>
            </a:pPr>
            <a:r>
              <a:rPr lang="en-US">
                <a:solidFill>
                  <a:srgbClr val="000000"/>
                </a:solidFill>
                <a:latin typeface="Segoe UI" panose="020B0502040204020203" pitchFamily="34" charset="0"/>
              </a:rPr>
              <a:t>All conversations in an AMA event stays on the AMA event page. The questions do not flow to the Storyline feed.</a:t>
            </a:r>
          </a:p>
        </p:txBody>
      </p:sp>
    </p:spTree>
    <p:extLst>
      <p:ext uri="{BB962C8B-B14F-4D97-AF65-F5344CB8AC3E}">
        <p14:creationId xmlns:p14="http://schemas.microsoft.com/office/powerpoint/2010/main" val="3492599287"/>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5C4BC-387F-9444-B6E1-01E3F7D5E1DD}"/>
              </a:ext>
            </a:extLst>
          </p:cNvPr>
          <p:cNvSpPr>
            <a:spLocks noGrp="1"/>
          </p:cNvSpPr>
          <p:nvPr>
            <p:ph type="title"/>
          </p:nvPr>
        </p:nvSpPr>
        <p:spPr>
          <a:xfrm>
            <a:off x="588264" y="2751893"/>
            <a:ext cx="2912926" cy="1354217"/>
          </a:xfrm>
        </p:spPr>
        <p:txBody>
          <a:bodyPr/>
          <a:lstStyle/>
          <a:p>
            <a:r>
              <a:rPr lang="en-US">
                <a:latin typeface="Segoe UI Semibold"/>
                <a:cs typeface="Segoe UI Semibold"/>
              </a:rPr>
              <a:t>FAQs continued</a:t>
            </a:r>
            <a:endParaRPr lang="en-US"/>
          </a:p>
        </p:txBody>
      </p:sp>
      <p:sp>
        <p:nvSpPr>
          <p:cNvPr id="5" name="Content Placeholder 4">
            <a:extLst>
              <a:ext uri="{FF2B5EF4-FFF2-40B4-BE49-F238E27FC236}">
                <a16:creationId xmlns:a16="http://schemas.microsoft.com/office/drawing/2014/main" id="{00612052-6A9C-D665-9CFC-45F646A4F8C9}"/>
              </a:ext>
            </a:extLst>
          </p:cNvPr>
          <p:cNvSpPr>
            <a:spLocks noGrp="1"/>
          </p:cNvSpPr>
          <p:nvPr>
            <p:ph sz="quarter" idx="10"/>
          </p:nvPr>
        </p:nvSpPr>
        <p:spPr/>
        <p:txBody>
          <a:bodyPr>
            <a:noAutofit/>
          </a:bodyPr>
          <a:lstStyle/>
          <a:p>
            <a:pPr fontAlgn="base">
              <a:buFont typeface="Arial" panose="020B0604020202020204" pitchFamily="34" charset="0"/>
              <a:buChar char="•"/>
            </a:pPr>
            <a:r>
              <a:rPr lang="en-US" sz="2000" b="1">
                <a:solidFill>
                  <a:srgbClr val="000000"/>
                </a:solidFill>
                <a:latin typeface="Segoe UI" panose="020B0502040204020203" pitchFamily="34" charset="0"/>
              </a:rPr>
              <a:t>What is the format of an AMA?​</a:t>
            </a:r>
          </a:p>
          <a:p>
            <a:pPr lvl="1" indent="0" fontAlgn="base">
              <a:buNone/>
            </a:pPr>
            <a:r>
              <a:rPr lang="en-US" sz="1800">
                <a:solidFill>
                  <a:srgbClr val="000000"/>
                </a:solidFill>
                <a:latin typeface="Segoe UI" panose="020B0502040204020203" pitchFamily="34" charset="0"/>
              </a:rPr>
              <a:t>An AMA is a text-based Q&amp;A event and does not have a video component at this time, but they can be used to gather questions before an event with a live component. </a:t>
            </a:r>
          </a:p>
          <a:p>
            <a:pPr fontAlgn="base"/>
            <a:r>
              <a:rPr lang="en-US" sz="2000" b="1">
                <a:solidFill>
                  <a:srgbClr val="000000"/>
                </a:solidFill>
                <a:latin typeface="Segoe UI" panose="020B0502040204020203" pitchFamily="34" charset="0"/>
              </a:rPr>
              <a:t>How long should an AMA be?</a:t>
            </a:r>
          </a:p>
          <a:p>
            <a:pPr lvl="1" indent="0" fontAlgn="base">
              <a:buNone/>
            </a:pPr>
            <a:r>
              <a:rPr lang="en-US" sz="1800">
                <a:solidFill>
                  <a:srgbClr val="000000"/>
                </a:solidFill>
                <a:latin typeface="Segoe UI" panose="020B0502040204020203" pitchFamily="34" charset="0"/>
              </a:rPr>
              <a:t>The AMA set-up allows you to choose any start/end time. You can set up an AMA that lasts for a few hours or week-long and beyond. Shorter AMAs that last for a few hours are great for more synchronous conversations, whereas longer AMAs allow for more flexibility across different time zones and more time for attendees to discovery the AMA and engage in the conversation.</a:t>
            </a:r>
          </a:p>
          <a:p>
            <a:pPr fontAlgn="base"/>
            <a:r>
              <a:rPr lang="en-US" sz="2000" b="1">
                <a:solidFill>
                  <a:srgbClr val="000000"/>
                </a:solidFill>
                <a:latin typeface="Segoe UI" panose="020B0502040204020203" pitchFamily="34" charset="0"/>
              </a:rPr>
              <a:t>What is a good topic/use case for an AMA?</a:t>
            </a:r>
          </a:p>
          <a:p>
            <a:pPr lvl="1" indent="0" fontAlgn="base">
              <a:buNone/>
            </a:pPr>
            <a:r>
              <a:rPr lang="en-US" sz="1800">
                <a:solidFill>
                  <a:srgbClr val="000000"/>
                </a:solidFill>
                <a:latin typeface="Segoe UI" panose="020B0502040204020203" pitchFamily="34" charset="0"/>
              </a:rPr>
              <a:t>AMAs are a great way to address top-of-mind topics in the org. We have seen users host AMAs about company strategy, re-orgs, or casual topics like getting to know a new leader in an organization. Other uses for AMAs include a community/group specific AMA, or a subject matter expert AMA for knowledge sharing.</a:t>
            </a:r>
          </a:p>
          <a:p>
            <a:pPr lvl="1" indent="0" fontAlgn="base">
              <a:buNone/>
            </a:pPr>
            <a:r>
              <a:rPr lang="en-US" sz="1800" b="1">
                <a:solidFill>
                  <a:srgbClr val="000000"/>
                </a:solidFill>
                <a:latin typeface="Segoe UI" panose="020B0502040204020203" pitchFamily="34" charset="0"/>
              </a:rPr>
              <a:t>AMAs can also be used to collect questions for a Q&amp;A event, or after a meeting to address additional follow-up questions.</a:t>
            </a:r>
          </a:p>
        </p:txBody>
      </p:sp>
    </p:spTree>
    <p:extLst>
      <p:ext uri="{BB962C8B-B14F-4D97-AF65-F5344CB8AC3E}">
        <p14:creationId xmlns:p14="http://schemas.microsoft.com/office/powerpoint/2010/main" val="2313692145"/>
      </p:ext>
    </p:extLst>
  </p:cSld>
  <p:clrMapOvr>
    <a:masterClrMapping/>
  </p:clrMapOvr>
  <p:transition>
    <p:fade/>
  </p:transition>
</p:sld>
</file>

<file path=ppt/theme/theme1.xml><?xml version="1.0" encoding="utf-8"?>
<a:theme xmlns:a="http://schemas.openxmlformats.org/drawingml/2006/main" name="Microsoft Viva Template">
  <a:themeElements>
    <a:clrScheme name="Viva_v04">
      <a:dk1>
        <a:srgbClr val="000000"/>
      </a:dk1>
      <a:lt1>
        <a:srgbClr val="FFFFFF"/>
      </a:lt1>
      <a:dk2>
        <a:srgbClr val="463668"/>
      </a:dk2>
      <a:lt2>
        <a:srgbClr val="F4F3F5"/>
      </a:lt2>
      <a:accent1>
        <a:srgbClr val="0078D4"/>
      </a:accent1>
      <a:accent2>
        <a:srgbClr val="49C5B1"/>
      </a:accent2>
      <a:accent3>
        <a:srgbClr val="8661C5"/>
      </a:accent3>
      <a:accent4>
        <a:srgbClr val="2A446F"/>
      </a:accent4>
      <a:accent5>
        <a:srgbClr val="225B62"/>
      </a:accent5>
      <a:accent6>
        <a:srgbClr val="F9EBC6"/>
      </a:accent6>
      <a:hlink>
        <a:srgbClr val="0078D4"/>
      </a:hlink>
      <a:folHlink>
        <a:srgbClr val="8661C5"/>
      </a:folHlink>
    </a:clrScheme>
    <a:fontScheme name="xfest_v02">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White">
      <a:srgbClr val="FFFFFF"/>
    </a:custClr>
    <a:custClr name="Off-White">
      <a:srgbClr val="F4F3F5"/>
    </a:custClr>
    <a:custClr name="Warm Light">
      <a:srgbClr val="F9EBC6"/>
    </a:custClr>
    <a:custClr name="Rich Black">
      <a:srgbClr val="000000"/>
    </a:custClr>
    <a:custClr name="Blue">
      <a:srgbClr val="0078D4"/>
    </a:custClr>
    <a:custClr name="Teal">
      <a:srgbClr val="49C5B1"/>
    </a:custClr>
    <a:custClr name="Purple">
      <a:srgbClr val="8661C5"/>
    </a:custClr>
    <a:custClr name="Dark Blue">
      <a:srgbClr val="2A446F"/>
    </a:custClr>
    <a:custClr name="Dark Teal">
      <a:srgbClr val="225B62"/>
    </a:custClr>
    <a:custClr name="Dark Purle">
      <a:srgbClr val="463668"/>
    </a:custClr>
    <a:custClr name="Light Gradient Start">
      <a:srgbClr val="F4F3F5"/>
    </a:custClr>
    <a:custClr name="Light Gradient Blue">
      <a:srgbClr val="8CC7E7"/>
    </a:custClr>
    <a:custClr name="Light Gradient Teal">
      <a:srgbClr val="95E3D7"/>
    </a:custClr>
    <a:custClr name="Light Gradient Purple">
      <a:srgbClr val="C5B4E3"/>
    </a:custClr>
    <a:custClr name="Type Gradient Start">
      <a:srgbClr val="FFEF86"/>
    </a:custClr>
    <a:custClr name="Type Gradient Midpoint Blue">
      <a:srgbClr val="75C5A6"/>
    </a:custClr>
    <a:custClr name="Type Gradient Bright Blue">
      <a:srgbClr val="28AFE9"/>
    </a:custClr>
    <a:custClr name="Type Gradient Bright Green">
      <a:srgbClr val="1CD278"/>
    </a:custClr>
    <a:custClr name="Type Gradient Bright Magenta">
      <a:srgbClr val="E535E5"/>
    </a:custClr>
  </a:custClrLst>
  <a:extLst>
    <a:ext uri="{05A4C25C-085E-4340-85A3-A5531E510DB2}">
      <thm15:themeFamily xmlns:thm15="http://schemas.microsoft.com/office/thememl/2012/main" name="MicrosoftViva_Template_v07.potx" id="{AF30887B-360C-44A1-9C8A-F67AA642F696}" vid="{32BDEA9E-A29D-4845-9631-8E32871243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c71bdab7-0865-40b1-8ee5-2d89c7c5dfdb">
      <Terms xmlns="http://schemas.microsoft.com/office/infopath/2007/PartnerControls"/>
    </lcf76f155ced4ddcb4097134ff3c332f>
    <_ip_UnifiedCompliancePolicyProperties xmlns="http://schemas.microsoft.com/sharepoint/v3" xsi:nil="true"/>
    <MediaServiceKeyPoints xmlns="c71bdab7-0865-40b1-8ee5-2d89c7c5dfdb" xsi:nil="true"/>
    <TaxCatchAll xmlns="230e9df3-be65-4c73-a93b-d1236ebd677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185AA8983AFF044B15CFFE6B905BDF4" ma:contentTypeVersion="23" ma:contentTypeDescription="Create a new document." ma:contentTypeScope="" ma:versionID="e628928af78351c6669b331fd2191397">
  <xsd:schema xmlns:xsd="http://www.w3.org/2001/XMLSchema" xmlns:xs="http://www.w3.org/2001/XMLSchema" xmlns:p="http://schemas.microsoft.com/office/2006/metadata/properties" xmlns:ns1="http://schemas.microsoft.com/sharepoint/v3" xmlns:ns2="08163df0-2e4c-4a5d-85aa-1de43dcddd76" xmlns:ns3="c71bdab7-0865-40b1-8ee5-2d89c7c5dfdb" xmlns:ns4="230e9df3-be65-4c73-a93b-d1236ebd677e" targetNamespace="http://schemas.microsoft.com/office/2006/metadata/properties" ma:root="true" ma:fieldsID="3e32cc212a5dbaa1dc1bf008f2657902" ns1:_="" ns2:_="" ns3:_="" ns4:_="">
    <xsd:import namespace="http://schemas.microsoft.com/sharepoint/v3"/>
    <xsd:import namespace="08163df0-2e4c-4a5d-85aa-1de43dcddd76"/>
    <xsd:import namespace="c71bdab7-0865-40b1-8ee5-2d89c7c5dfdb"/>
    <xsd:import namespace="230e9df3-be65-4c73-a93b-d1236ebd677e"/>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1:_ip_UnifiedCompliancePolicyProperties" minOccurs="0"/>
                <xsd:element ref="ns1:_ip_UnifiedCompliancePolicyUIAction" minOccurs="0"/>
                <xsd:element ref="ns3:MediaLengthInSeconds" minOccurs="0"/>
                <xsd:element ref="ns3:lcf76f155ced4ddcb4097134ff3c332f" minOccurs="0"/>
                <xsd:element ref="ns4:TaxCatchAll" minOccurs="0"/>
                <xsd:element ref="ns3:MediaServiceSearchProperties" minOccurs="0"/>
                <xsd:element ref="ns3:MediaServiceDocTag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163df0-2e4c-4a5d-85aa-1de43dcddd76"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hidden="true" ma:internalName="LastSharedByUser" ma:readOnly="true">
      <xsd:simpleType>
        <xsd:restriction base="dms:Note"/>
      </xsd:simpleType>
    </xsd:element>
    <xsd:element name="LastSharedByTime" ma:index="11" nillable="true" ma:displayName="Last Shared By Time" ma:description="" ma:hidden="true"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c71bdab7-0865-40b1-8ee5-2d89c7c5dfdb"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Location" ma:index="16" nillable="true" ma:displayName="MediaServiceLocation" ma:description="" ma:internalName="MediaServiceLocation" ma:readOnly="true">
      <xsd:simpleType>
        <xsd:restriction base="dms:Text"/>
      </xsd:simpleType>
    </xsd:element>
    <xsd:element name="MediaServiceOCR" ma:index="17" nillable="true" ma:displayName="MediaServiceOCR" ma:description=""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false">
      <xsd:simpleType>
        <xsd:restriction base="dms:Note">
          <xsd:maxLength value="255"/>
        </xsd:restriction>
      </xsd:simpleType>
    </xsd:element>
    <xsd:element name="MediaLengthInSeconds" ma:index="24"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DocTags" ma:index="29" nillable="true" ma:displayName="MediaServiceDocTags" ma:hidden="true" ma:internalName="MediaServiceDocTags" ma:readOnly="true">
      <xsd:simpleType>
        <xsd:restriction base="dms:Note"/>
      </xsd:simpleType>
    </xsd:element>
    <xsd:element name="MediaServiceObjectDetectorVersions" ma:index="3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7" nillable="true" ma:displayName="Taxonomy Catch All Column" ma:hidden="true" ma:list="{859bfd0f-07a4-41cc-990a-967aa85b145c}" ma:internalName="TaxCatchAll" ma:showField="CatchAllData" ma:web="08163df0-2e4c-4a5d-85aa-1de43dcddd7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26CC312-A6B6-48E6-9729-5F90CA92E630}">
  <ds:schemaRefs>
    <ds:schemaRef ds:uri="08163df0-2e4c-4a5d-85aa-1de43dcddd76"/>
    <ds:schemaRef ds:uri="230e9df3-be65-4c73-a93b-d1236ebd677e"/>
    <ds:schemaRef ds:uri="c71bdab7-0865-40b1-8ee5-2d89c7c5dfd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01835B4-A8D6-4256-9E8E-5234855976F3}">
  <ds:schemaRefs>
    <ds:schemaRef ds:uri="http://schemas.microsoft.com/sharepoint/v3/contenttype/forms"/>
  </ds:schemaRefs>
</ds:datastoreItem>
</file>

<file path=customXml/itemProps3.xml><?xml version="1.0" encoding="utf-8"?>
<ds:datastoreItem xmlns:ds="http://schemas.openxmlformats.org/officeDocument/2006/customXml" ds:itemID="{BA6146A4-1DA9-4CA9-89D5-E5D473519139}">
  <ds:schemaRefs>
    <ds:schemaRef ds:uri="08163df0-2e4c-4a5d-85aa-1de43dcddd76"/>
    <ds:schemaRef ds:uri="230e9df3-be65-4c73-a93b-d1236ebd677e"/>
    <ds:schemaRef ds:uri="c71bdab7-0865-40b1-8ee5-2d89c7c5dfd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30</Slides>
  <Notes>13</Notes>
  <HiddenSlides>0</HiddenSlide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Microsoft Viva Template</vt:lpstr>
      <vt:lpstr>Host an AMA event</vt:lpstr>
      <vt:lpstr>It’s time to Ask me Anything. </vt:lpstr>
      <vt:lpstr>PowerPoint Presentation</vt:lpstr>
      <vt:lpstr>PowerPoint Presentation</vt:lpstr>
      <vt:lpstr>AMA Jobs</vt:lpstr>
      <vt:lpstr>AMA Use Cases</vt:lpstr>
      <vt:lpstr>Discover AMAs from people and leaders you follow</vt:lpstr>
      <vt:lpstr>View Leaders AMAs </vt:lpstr>
      <vt:lpstr>Step 1 -Prepare for the upcoming AMA</vt:lpstr>
      <vt:lpstr>Create your AMA</vt:lpstr>
      <vt:lpstr>Set up your AMA</vt:lpstr>
      <vt:lpstr>Customize your event</vt:lpstr>
      <vt:lpstr>Share your AMA</vt:lpstr>
      <vt:lpstr>Customize moderation and engagement</vt:lpstr>
      <vt:lpstr>Post and pin a welcome message</vt:lpstr>
      <vt:lpstr>AMA pre-event best practices</vt:lpstr>
      <vt:lpstr>Additional Tips and tricks for hosting your first AMA</vt:lpstr>
      <vt:lpstr>Step 2 - It’s time to host AMA</vt:lpstr>
      <vt:lpstr>Manage conversations</vt:lpstr>
      <vt:lpstr>Moderation enabled for the AMA </vt:lpstr>
      <vt:lpstr>Moderation disabled for the AMA </vt:lpstr>
      <vt:lpstr>Notifications for AMA hosts and organizers</vt:lpstr>
      <vt:lpstr>Notifications for participants</vt:lpstr>
      <vt:lpstr>Edit or delete an AMA</vt:lpstr>
      <vt:lpstr>Step 3 – Measure the impact</vt:lpstr>
      <vt:lpstr>Conversations after the AMA </vt:lpstr>
      <vt:lpstr>Event summary</vt:lpstr>
      <vt:lpstr>AMA post-event best practices</vt:lpstr>
      <vt:lpstr>FAQ</vt:lpstr>
      <vt:lpstr>FAQs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Host an AMA event</dc:title>
  <dc:creator>Tricia Lybrook</dc:creator>
  <cp:revision>1</cp:revision>
  <dcterms:created xsi:type="dcterms:W3CDTF">2024-05-03T16:56:10Z</dcterms:created>
  <dcterms:modified xsi:type="dcterms:W3CDTF">2024-06-03T14:22:06Z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0x0101003185AA8983AFF044B15CFFE6B905BDF4</vt:lpwstr>
  </property>
  <property fmtid="{D5CDD505-2E9C-101B-9397-08002B2CF9AE}" pid="3" name="MediaServiceImageTags">
    <vt:lpwstr/>
  </property>
</Properties>
</file>