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147482199" r:id="rId5"/>
    <p:sldId id="283" r:id="rId6"/>
    <p:sldId id="2147483354" r:id="rId7"/>
    <p:sldId id="282" r:id="rId8"/>
    <p:sldId id="2147483355" r:id="rId9"/>
    <p:sldId id="294" r:id="rId10"/>
    <p:sldId id="280" r:id="rId11"/>
    <p:sldId id="29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pilot Campaign" id="{559F41FB-B197-4878-A929-2E2E8551477E}">
          <p14:sldIdLst>
            <p14:sldId id="2147482199"/>
            <p14:sldId id="283"/>
            <p14:sldId id="2147483354"/>
          </p14:sldIdLst>
        </p14:section>
        <p14:section name="Copilot Passport template" id="{9504F84F-FBED-42DA-A156-FAFA427BBF75}">
          <p14:sldIdLst>
            <p14:sldId id="282"/>
            <p14:sldId id="2147483355"/>
            <p14:sldId id="294"/>
            <p14:sldId id="280"/>
            <p14:sldId id="29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43406-CA54-AAFE-918E-DE5E08F80856}" name="Iman Boukly" initials="IB" userId="S::imanbo@microsoft.com::ae6a6284-fb04-4a2f-a0e2-33102a430e92" providerId="AD"/>
  <p188:author id="{44A7A16F-42DF-354B-89AC-8C06D1986BB1}" name="Melissa Cafiero" initials="MC" userId="S::mcafiero@microsoft.com::63b1ef6d-cec3-439e-a4f7-5d364207fcac" providerId="AD"/>
  <p188:author id="{A002AA8E-247D-E3B2-FF0F-1808F5F7DC0A}" name="Jeannine Dealy (Simplicity Consulting Inc)" initials="JI" userId="S::v-jdealy@microsoft.com::3d7192f3-941b-4a49-8b29-55e04a4e8976" providerId="AD"/>
  <p188:author id="{9F6174CF-D48A-DD27-940C-47BFC88AAFD6}" name="Andrea Lum" initials="AL" userId="S::anlum@microsoft.com::89002afe-ac3a-4767-b9c9-147d574dba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425C"/>
    <a:srgbClr val="50E5FE"/>
    <a:srgbClr val="4EA1C7"/>
    <a:srgbClr val="163E64"/>
    <a:srgbClr val="0F4761"/>
    <a:srgbClr val="595959"/>
    <a:srgbClr val="6F3999"/>
    <a:srgbClr val="00B0F0"/>
    <a:srgbClr val="0380CD"/>
    <a:srgbClr val="7EC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D26760-0630-472F-8FA1-E366120C228C}" v="6" dt="2024-08-01T20:49:21.7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9DDD37-882C-4937-B579-C53D0FDFBF6D}"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FA850-27D3-4F68-87F8-5F5658E1CC59}" type="slidenum">
              <a:rPr lang="en-US" smtClean="0"/>
              <a:t>‹#›</a:t>
            </a:fld>
            <a:endParaRPr lang="en-US"/>
          </a:p>
        </p:txBody>
      </p:sp>
    </p:spTree>
    <p:extLst>
      <p:ext uri="{BB962C8B-B14F-4D97-AF65-F5344CB8AC3E}">
        <p14:creationId xmlns:p14="http://schemas.microsoft.com/office/powerpoint/2010/main" val="1518331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62C61DAB-D93E-49CA-B245-379601CFE8D0}"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8/2/2024 3:13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8503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effectLst/>
                <a:latin typeface="SegoeUIVariable"/>
              </a:rPr>
              <a:t>Provides </a:t>
            </a:r>
            <a:r>
              <a:rPr lang="en-US" b="1" i="0">
                <a:effectLst/>
                <a:latin typeface="SegoeUIVariable"/>
              </a:rPr>
              <a:t>resources by role/area</a:t>
            </a:r>
            <a:r>
              <a:rPr lang="en-US" b="0" i="0">
                <a:effectLst/>
                <a:latin typeface="SegoeUIVariable"/>
              </a:rPr>
              <a:t>, such as leader, user enablement, and technical readiness, to help deploy, use, and scale Copilot.</a:t>
            </a:r>
          </a:p>
          <a:p>
            <a:pPr algn="l"/>
            <a:endParaRPr lang="en-US" b="0" i="0">
              <a:effectLst/>
              <a:latin typeface="SegoeUIVariable"/>
            </a:endParaRPr>
          </a:p>
          <a:p>
            <a:pPr algn="l"/>
            <a:r>
              <a:rPr lang="en-US" b="0" i="0">
                <a:effectLst/>
                <a:latin typeface="SegoeUIVariable"/>
              </a:rPr>
              <a:t>Showcases </a:t>
            </a:r>
            <a:r>
              <a:rPr lang="en-US" b="1" i="0">
                <a:effectLst/>
                <a:latin typeface="SegoeUIVariable"/>
              </a:rPr>
              <a:t>what’s new</a:t>
            </a:r>
            <a:r>
              <a:rPr lang="en-US" b="0" i="0">
                <a:effectLst/>
                <a:latin typeface="SegoeUIVariable"/>
              </a:rPr>
              <a:t> in Copilot, such as Copilot for SMB, Copilot for Sales, </a:t>
            </a:r>
            <a:r>
              <a:rPr lang="en-US" b="1" i="0">
                <a:effectLst/>
                <a:latin typeface="SegoeUIVariable"/>
              </a:rPr>
              <a:t>Copilot for Microsoft 365,</a:t>
            </a:r>
            <a:r>
              <a:rPr lang="en-US" b="0" i="0">
                <a:effectLst/>
                <a:latin typeface="SegoeUIVariable"/>
              </a:rPr>
              <a:t> and more.</a:t>
            </a:r>
          </a:p>
          <a:p>
            <a:pPr algn="l"/>
            <a:endParaRPr lang="en-US" b="0" i="0">
              <a:effectLst/>
              <a:latin typeface="SegoeUIVariable"/>
            </a:endParaRPr>
          </a:p>
          <a:p>
            <a:pPr algn="l"/>
            <a:r>
              <a:rPr lang="en-US" b="0" i="0">
                <a:effectLst/>
                <a:latin typeface="SegoeUIVariable"/>
              </a:rPr>
              <a:t>Invites users to </a:t>
            </a:r>
            <a:r>
              <a:rPr lang="en-US" b="1" i="0">
                <a:effectLst/>
                <a:latin typeface="SegoeUIVariable"/>
              </a:rPr>
              <a:t>explore what’s possible</a:t>
            </a:r>
            <a:r>
              <a:rPr lang="en-US" b="0" i="0">
                <a:effectLst/>
                <a:latin typeface="SegoeUIVariable"/>
              </a:rPr>
              <a:t> with Copilot, such as building prompt skills, creating content, joining the community, and using Copilot in different apps.</a:t>
            </a:r>
          </a:p>
          <a:p>
            <a:pPr algn="l"/>
            <a:endParaRPr lang="en-US" b="0" i="0">
              <a:effectLst/>
              <a:latin typeface="SegoeUIVariable"/>
            </a:endParaRPr>
          </a:p>
          <a:p>
            <a:pPr algn="l"/>
            <a:r>
              <a:rPr lang="en-US" b="0" i="0">
                <a:effectLst/>
                <a:latin typeface="SegoeUIVariable"/>
              </a:rPr>
              <a:t>Offers links to other </a:t>
            </a:r>
            <a:r>
              <a:rPr lang="en-US" b="1" i="0">
                <a:effectLst/>
                <a:latin typeface="SegoeUIVariable"/>
              </a:rPr>
              <a:t>Copilot experiences</a:t>
            </a:r>
            <a:r>
              <a:rPr lang="en-US" b="0" i="0">
                <a:effectLst/>
                <a:latin typeface="SegoeUIVariable"/>
              </a:rPr>
              <a:t>, such as Copilot for Sales, Copilot Studio, and Microsoft Copilot.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8AD3C-9713-40F2-A730-39DA2B6BD8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6698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FFA850-27D3-4F68-87F8-5F5658E1C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692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EEC0F8-08DB-48C2-A854-C6B70A47CD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55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FFA850-27D3-4F68-87F8-5F5658E1C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099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F932-12BE-AD04-29A9-EBD73A5969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9D04DF-0C3F-B861-8C50-EEFF46005E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C0C7FC-B083-8974-4C62-0677770D70B3}"/>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5FF86BAE-1653-597E-92E1-7E6BEA893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225E2-B543-5B8B-987D-E93CD85456E8}"/>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193149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72DC1-C898-5BCD-AE2C-5FDFDB537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6795EF-9E87-0310-0C3D-1276F2BE9B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BBA10-4A34-3CBD-543B-42AAAE59CE58}"/>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7A6930D7-F191-F487-11C1-96CA738F4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BF557-80B8-ECA6-7429-63A6971FC13B}"/>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378955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7A3B-754D-7563-A4D1-66BBDF0270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D24E69-97F8-CEEA-4E9E-EE7A816C91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E17653-914F-BF1A-8586-D8E2A390437F}"/>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5570C4B4-1E92-1D17-A5E8-F8FB067B6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7DBD2-2542-98D0-6972-C0A97385E906}"/>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33463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A9E6-88C9-A9DF-D6AC-0194713112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326C92-76FC-0834-FB9F-9800941366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4FE878-1AD3-19DB-0F31-F2F5499D5D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7AF5CE-9337-BC75-F9E6-0768299832EF}"/>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6" name="Footer Placeholder 5">
            <a:extLst>
              <a:ext uri="{FF2B5EF4-FFF2-40B4-BE49-F238E27FC236}">
                <a16:creationId xmlns:a16="http://schemas.microsoft.com/office/drawing/2014/main" id="{428C18C8-C75B-D157-6383-5EAC625E17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825350-EF93-5300-BCD5-9893AF382544}"/>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421175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1E3F-50C7-4ABD-9C89-8A2A8F652B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4B0DC9-9C9B-C079-8152-B4C3AFBAC0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3DF28D-EF69-8075-58F5-94ED359542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22EC79-9E79-F4A0-B2BA-3F7E4DFCB3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F0B41B-6087-E94B-68D4-2BE0701A6B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22607D-86BC-391E-084C-63FF401E1FEA}"/>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8" name="Footer Placeholder 7">
            <a:extLst>
              <a:ext uri="{FF2B5EF4-FFF2-40B4-BE49-F238E27FC236}">
                <a16:creationId xmlns:a16="http://schemas.microsoft.com/office/drawing/2014/main" id="{1FB3E642-6396-72FA-508C-9E8B4BEA7F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0479E0-C3FD-928D-0B3F-02773EB56A11}"/>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868883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5E91-9147-A57A-9304-B20F7EB41B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599B24-6BA1-5742-24EB-4E62110E168F}"/>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4" name="Footer Placeholder 3">
            <a:extLst>
              <a:ext uri="{FF2B5EF4-FFF2-40B4-BE49-F238E27FC236}">
                <a16:creationId xmlns:a16="http://schemas.microsoft.com/office/drawing/2014/main" id="{A7E2EE6A-98A5-8993-9190-D0FBF8782E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53EF5-FFE5-3741-678F-42DFE932A670}"/>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24117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5C7A92-1C63-C39A-5306-E8FF4D007885}"/>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3" name="Footer Placeholder 2">
            <a:extLst>
              <a:ext uri="{FF2B5EF4-FFF2-40B4-BE49-F238E27FC236}">
                <a16:creationId xmlns:a16="http://schemas.microsoft.com/office/drawing/2014/main" id="{44AADF00-A95D-1556-D69A-CCDB3C6F64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A7598-FE75-E738-0C27-1345EF036C76}"/>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776898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451A8-6F86-A093-1984-AB68CD9265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B043FA-C2A1-67D6-2F61-133FDD0A7F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5B5926-1C07-848C-5B34-1A434016A0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A23F9C-0129-0873-7535-8DA6FF06DB4E}"/>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6" name="Footer Placeholder 5">
            <a:extLst>
              <a:ext uri="{FF2B5EF4-FFF2-40B4-BE49-F238E27FC236}">
                <a16:creationId xmlns:a16="http://schemas.microsoft.com/office/drawing/2014/main" id="{1C033C1F-7911-7954-C5FA-DECD1DCEF9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1C7BA-2F99-61B9-59C3-6EF387C674AC}"/>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3507096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93ACB-0B21-E327-1840-307E0C553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D5194B-0762-EA29-5992-27A1C111E1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179A67-AADE-95D4-8AF4-6D1738B53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5ABE2D-EE44-1E9F-F6D9-AB271AF231CF}"/>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6" name="Footer Placeholder 5">
            <a:extLst>
              <a:ext uri="{FF2B5EF4-FFF2-40B4-BE49-F238E27FC236}">
                <a16:creationId xmlns:a16="http://schemas.microsoft.com/office/drawing/2014/main" id="{F5D5F6D7-D7B2-01E9-8153-8A33A0C0FB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C8F88-B257-BBE3-CB4D-9086A3E80EF2}"/>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4059285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AEDF-CC50-9AD4-D2C0-E593EEDDD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260C29-3416-DDE6-FE0F-72D29062D0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7949F5-9A25-155A-7348-54F3077C1A7D}"/>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26D14A5D-40E7-7865-90A2-BBE802D18F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3379B-7685-CDC9-13C2-A19345A205D2}"/>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294540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3E266C-35F4-D4FD-629F-305E8F53CE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0F7AE2-5F5A-41DB-1A20-4A8E9A0A3D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013D7F-E774-CF74-D1F8-324134906D34}"/>
              </a:ext>
            </a:extLst>
          </p:cNvPr>
          <p:cNvSpPr>
            <a:spLocks noGrp="1"/>
          </p:cNvSpPr>
          <p:nvPr>
            <p:ph type="dt" sz="half" idx="10"/>
          </p:nvPr>
        </p:nvSpPr>
        <p:spPr/>
        <p:txBody>
          <a:body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37B37BD1-B29A-293C-3DAC-F4A261D962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2EA19-EEAA-44FB-7688-A3C2842AF297}"/>
              </a:ext>
            </a:extLst>
          </p:cNvPr>
          <p:cNvSpPr>
            <a:spLocks noGrp="1"/>
          </p:cNvSpPr>
          <p:nvPr>
            <p:ph type="sldNum" sz="quarter" idx="12"/>
          </p:nvPr>
        </p:nvSpPr>
        <p:spPr/>
        <p:txBody>
          <a:bodyPr/>
          <a:lstStyle/>
          <a:p>
            <a:fld id="{878EEBDE-79E5-4EA1-90DC-ED632505D5BE}" type="slidenum">
              <a:rPr lang="en-US" smtClean="0"/>
              <a:t>‹#›</a:t>
            </a:fld>
            <a:endParaRPr lang="en-US"/>
          </a:p>
        </p:txBody>
      </p:sp>
    </p:spTree>
    <p:extLst>
      <p:ext uri="{BB962C8B-B14F-4D97-AF65-F5344CB8AC3E}">
        <p14:creationId xmlns:p14="http://schemas.microsoft.com/office/powerpoint/2010/main" val="586359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661833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 Main Hero">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F35526B3-1B77-DA7E-39AC-F0F77964EC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1" y="0"/>
            <a:ext cx="12379569" cy="6858000"/>
          </a:xfrm>
          <a:prstGeom prst="rect">
            <a:avLst/>
          </a:prstGeom>
        </p:spPr>
      </p:pic>
      <p:pic>
        <p:nvPicPr>
          <p:cNvPr id="2" name="Picture 1">
            <a:extLst>
              <a:ext uri="{FF2B5EF4-FFF2-40B4-BE49-F238E27FC236}">
                <a16:creationId xmlns:a16="http://schemas.microsoft.com/office/drawing/2014/main" id="{F4A12633-3910-C1C9-2412-C41C7406415D}"/>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l="30860"/>
          <a:stretch/>
        </p:blipFill>
        <p:spPr>
          <a:xfrm>
            <a:off x="0" y="2849737"/>
            <a:ext cx="12379569" cy="4008263"/>
          </a:xfrm>
          <a:prstGeom prst="rect">
            <a:avLst/>
          </a:prstGeom>
        </p:spPr>
      </p:pic>
      <p:sp>
        <p:nvSpPr>
          <p:cNvPr id="3" name="Rectangle 2">
            <a:extLst>
              <a:ext uri="{FF2B5EF4-FFF2-40B4-BE49-F238E27FC236}">
                <a16:creationId xmlns:a16="http://schemas.microsoft.com/office/drawing/2014/main" id="{BF43EC56-D14B-6EAD-DA40-597D7C1F8990}"/>
              </a:ext>
            </a:extLst>
          </p:cNvPr>
          <p:cNvSpPr/>
          <p:nvPr userDrawn="1"/>
        </p:nvSpPr>
        <p:spPr bwMode="auto">
          <a:xfrm>
            <a:off x="-2" y="0"/>
            <a:ext cx="12379568" cy="4331731"/>
          </a:xfrm>
          <a:prstGeom prst="rect">
            <a:avLst/>
          </a:prstGeom>
          <a:gradFill flip="none" rotWithShape="1">
            <a:gsLst>
              <a:gs pos="52000">
                <a:srgbClr val="FFFFFF"/>
              </a:gs>
              <a:gs pos="42000">
                <a:srgbClr val="FFFFFF">
                  <a:lumMod val="100000"/>
                </a:srgbClr>
              </a:gs>
              <a:gs pos="0">
                <a:schemeClr val="bg1">
                  <a:alpha val="0"/>
                </a:schemeClr>
              </a:gs>
              <a:gs pos="64000">
                <a:srgbClr val="FFFFFF"/>
              </a:gs>
              <a:gs pos="100000">
                <a:schemeClr val="bg1">
                  <a:alpha val="0"/>
                </a:schemeClr>
              </a:gs>
            </a:gsLst>
            <a:lin ang="54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207695"/>
            <a:ext cx="4412673" cy="1354217"/>
          </a:xfrm>
          <a:noFill/>
        </p:spPr>
        <p:txBody>
          <a:bodyPr wrap="square" lIns="0" tIns="0" rIns="0" bIns="0" anchor="b" anchorCtr="0">
            <a:spAutoFit/>
          </a:bodyPr>
          <a:lstStyle>
            <a:lvl1pPr>
              <a:defRPr lang="en-US" sz="4400" b="0" kern="1200" cap="none" spc="-50" baseline="0" dirty="0">
                <a:ln w="3175">
                  <a:noFill/>
                </a:ln>
                <a:gradFill>
                  <a:gsLst>
                    <a:gs pos="21000">
                      <a:schemeClr val="accent1"/>
                    </a:gs>
                    <a:gs pos="100000">
                      <a:schemeClr val="accent3"/>
                    </a:gs>
                  </a:gsLst>
                  <a:lin ang="2400000" scaled="0"/>
                </a:gradFill>
                <a:effectLst/>
                <a:latin typeface="Segoe UI Semibold" panose="020B0702040204020203" pitchFamily="34" charset="0"/>
                <a:ea typeface="+mn-ea"/>
                <a:cs typeface="Segoe UI Semibold" panose="020B07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412673" cy="369332"/>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sz="2400"/>
              <a:t>Subtitle</a:t>
            </a:r>
            <a:endParaRPr lang="en-US"/>
          </a:p>
        </p:txBody>
      </p:sp>
    </p:spTree>
    <p:extLst>
      <p:ext uri="{BB962C8B-B14F-4D97-AF65-F5344CB8AC3E}">
        <p14:creationId xmlns:p14="http://schemas.microsoft.com/office/powerpoint/2010/main" val="380390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C3A56-6FE6-0F01-9CB4-18DE7474EA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B9B8BF-461C-E816-B9F6-BCC46963B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1053DA-B5D1-2682-83FE-9C28736CE6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DDE679-132A-4659-86A2-7A220FF2FCD3}" type="datetimeFigureOut">
              <a:rPr lang="en-US" smtClean="0"/>
              <a:t>8/2/2024</a:t>
            </a:fld>
            <a:endParaRPr lang="en-US"/>
          </a:p>
        </p:txBody>
      </p:sp>
      <p:sp>
        <p:nvSpPr>
          <p:cNvPr id="5" name="Footer Placeholder 4">
            <a:extLst>
              <a:ext uri="{FF2B5EF4-FFF2-40B4-BE49-F238E27FC236}">
                <a16:creationId xmlns:a16="http://schemas.microsoft.com/office/drawing/2014/main" id="{1688C743-5EF8-4522-D163-C432E85D38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B3C508F-399E-93D1-8686-FC81CDF0A9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8EEBDE-79E5-4EA1-90DC-ED632505D5BE}" type="slidenum">
              <a:rPr lang="en-US" smtClean="0"/>
              <a:t>‹#›</a:t>
            </a:fld>
            <a:endParaRPr lang="en-US"/>
          </a:p>
        </p:txBody>
      </p:sp>
    </p:spTree>
    <p:extLst>
      <p:ext uri="{BB962C8B-B14F-4D97-AF65-F5344CB8AC3E}">
        <p14:creationId xmlns:p14="http://schemas.microsoft.com/office/powerpoint/2010/main" val="1836294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learn.microsoft.com/en-us/viva/engage/campaigns"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adoption.microsoft.com/copilot" TargetMode="External"/><Relationship Id="rId7" Type="http://schemas.openxmlformats.org/officeDocument/2006/relationships/hyperlink" Target="https://aka.ms/Copilot/enablementcourse"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3" Type="http://schemas.openxmlformats.org/officeDocument/2006/relationships/image" Target="../media/image18.png"/><Relationship Id="rId18" Type="http://schemas.microsoft.com/office/2007/relationships/hdphoto" Target="../media/hdphoto8.wdp"/><Relationship Id="rId26" Type="http://schemas.microsoft.com/office/2007/relationships/hdphoto" Target="../media/hdphoto12.wdp"/><Relationship Id="rId39" Type="http://schemas.microsoft.com/office/2007/relationships/hdphoto" Target="../media/hdphoto18.wdp"/><Relationship Id="rId21" Type="http://schemas.openxmlformats.org/officeDocument/2006/relationships/image" Target="../media/image22.png"/><Relationship Id="rId34" Type="http://schemas.openxmlformats.org/officeDocument/2006/relationships/image" Target="../media/image29.png"/><Relationship Id="rId42" Type="http://schemas.openxmlformats.org/officeDocument/2006/relationships/image" Target="../media/image33.png"/><Relationship Id="rId47" Type="http://schemas.microsoft.com/office/2007/relationships/hdphoto" Target="../media/hdphoto22.wdp"/><Relationship Id="rId50" Type="http://schemas.openxmlformats.org/officeDocument/2006/relationships/image" Target="../media/image37.png"/><Relationship Id="rId55" Type="http://schemas.openxmlformats.org/officeDocument/2006/relationships/image" Target="../media/image40.png"/><Relationship Id="rId7" Type="http://schemas.openxmlformats.org/officeDocument/2006/relationships/image" Target="../media/image15.png"/><Relationship Id="rId2" Type="http://schemas.openxmlformats.org/officeDocument/2006/relationships/notesSlide" Target="../notesSlides/notesSlide4.xml"/><Relationship Id="rId16" Type="http://schemas.microsoft.com/office/2007/relationships/hdphoto" Target="../media/hdphoto7.wdp"/><Relationship Id="rId29" Type="http://schemas.openxmlformats.org/officeDocument/2006/relationships/image" Target="../media/image26.png"/><Relationship Id="rId11" Type="http://schemas.openxmlformats.org/officeDocument/2006/relationships/image" Target="../media/image17.png"/><Relationship Id="rId24" Type="http://schemas.microsoft.com/office/2007/relationships/hdphoto" Target="../media/hdphoto11.wdp"/><Relationship Id="rId32" Type="http://schemas.microsoft.com/office/2007/relationships/hdphoto" Target="../media/hdphoto15.wdp"/><Relationship Id="rId37" Type="http://schemas.microsoft.com/office/2007/relationships/hdphoto" Target="../media/hdphoto17.wdp"/><Relationship Id="rId40" Type="http://schemas.openxmlformats.org/officeDocument/2006/relationships/image" Target="../media/image32.png"/><Relationship Id="rId45" Type="http://schemas.microsoft.com/office/2007/relationships/hdphoto" Target="../media/hdphoto21.wdp"/><Relationship Id="rId53" Type="http://schemas.microsoft.com/office/2007/relationships/hdphoto" Target="../media/hdphoto25.wdp"/><Relationship Id="rId5" Type="http://schemas.openxmlformats.org/officeDocument/2006/relationships/image" Target="../media/image14.png"/><Relationship Id="rId10" Type="http://schemas.microsoft.com/office/2007/relationships/hdphoto" Target="../media/hdphoto4.wdp"/><Relationship Id="rId19" Type="http://schemas.openxmlformats.org/officeDocument/2006/relationships/image" Target="../media/image21.png"/><Relationship Id="rId31" Type="http://schemas.openxmlformats.org/officeDocument/2006/relationships/image" Target="../media/image27.png"/><Relationship Id="rId44" Type="http://schemas.openxmlformats.org/officeDocument/2006/relationships/image" Target="../media/image34.png"/><Relationship Id="rId52" Type="http://schemas.openxmlformats.org/officeDocument/2006/relationships/image" Target="../media/image38.png"/><Relationship Id="rId4" Type="http://schemas.microsoft.com/office/2007/relationships/hdphoto" Target="../media/hdphoto1.wdp"/><Relationship Id="rId9" Type="http://schemas.openxmlformats.org/officeDocument/2006/relationships/image" Target="../media/image16.png"/><Relationship Id="rId14" Type="http://schemas.microsoft.com/office/2007/relationships/hdphoto" Target="../media/hdphoto6.wdp"/><Relationship Id="rId22" Type="http://schemas.microsoft.com/office/2007/relationships/hdphoto" Target="../media/hdphoto10.wdp"/><Relationship Id="rId27" Type="http://schemas.openxmlformats.org/officeDocument/2006/relationships/image" Target="../media/image25.png"/><Relationship Id="rId30" Type="http://schemas.microsoft.com/office/2007/relationships/hdphoto" Target="../media/hdphoto14.wdp"/><Relationship Id="rId35" Type="http://schemas.microsoft.com/office/2007/relationships/hdphoto" Target="../media/hdphoto16.wdp"/><Relationship Id="rId43" Type="http://schemas.microsoft.com/office/2007/relationships/hdphoto" Target="../media/hdphoto20.wdp"/><Relationship Id="rId48" Type="http://schemas.openxmlformats.org/officeDocument/2006/relationships/image" Target="../media/image36.png"/><Relationship Id="rId56" Type="http://schemas.openxmlformats.org/officeDocument/2006/relationships/image" Target="../media/image41.png"/><Relationship Id="rId8" Type="http://schemas.microsoft.com/office/2007/relationships/hdphoto" Target="../media/hdphoto3.wdp"/><Relationship Id="rId51" Type="http://schemas.microsoft.com/office/2007/relationships/hdphoto" Target="../media/hdphoto24.wdp"/><Relationship Id="rId3" Type="http://schemas.openxmlformats.org/officeDocument/2006/relationships/image" Target="../media/image13.png"/><Relationship Id="rId12" Type="http://schemas.microsoft.com/office/2007/relationships/hdphoto" Target="../media/hdphoto5.wdp"/><Relationship Id="rId17" Type="http://schemas.openxmlformats.org/officeDocument/2006/relationships/image" Target="../media/image20.png"/><Relationship Id="rId25" Type="http://schemas.openxmlformats.org/officeDocument/2006/relationships/image" Target="../media/image24.png"/><Relationship Id="rId33" Type="http://schemas.openxmlformats.org/officeDocument/2006/relationships/image" Target="../media/image28.png"/><Relationship Id="rId38" Type="http://schemas.openxmlformats.org/officeDocument/2006/relationships/image" Target="../media/image31.png"/><Relationship Id="rId46" Type="http://schemas.openxmlformats.org/officeDocument/2006/relationships/image" Target="../media/image35.png"/><Relationship Id="rId20" Type="http://schemas.microsoft.com/office/2007/relationships/hdphoto" Target="../media/hdphoto9.wdp"/><Relationship Id="rId41" Type="http://schemas.microsoft.com/office/2007/relationships/hdphoto" Target="../media/hdphoto19.wdp"/><Relationship Id="rId54" Type="http://schemas.openxmlformats.org/officeDocument/2006/relationships/image" Target="../media/image39.png"/><Relationship Id="rId1" Type="http://schemas.openxmlformats.org/officeDocument/2006/relationships/slideLayout" Target="../slideLayouts/slideLayout9.xml"/><Relationship Id="rId6" Type="http://schemas.microsoft.com/office/2007/relationships/hdphoto" Target="../media/hdphoto2.wdp"/><Relationship Id="rId15" Type="http://schemas.openxmlformats.org/officeDocument/2006/relationships/image" Target="../media/image19.png"/><Relationship Id="rId23" Type="http://schemas.openxmlformats.org/officeDocument/2006/relationships/image" Target="../media/image23.png"/><Relationship Id="rId28" Type="http://schemas.microsoft.com/office/2007/relationships/hdphoto" Target="../media/hdphoto13.wdp"/><Relationship Id="rId36" Type="http://schemas.openxmlformats.org/officeDocument/2006/relationships/image" Target="../media/image30.png"/><Relationship Id="rId49" Type="http://schemas.microsoft.com/office/2007/relationships/hdphoto" Target="../media/hdphoto23.wdp"/></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4.wdp"/><Relationship Id="rId18" Type="http://schemas.openxmlformats.org/officeDocument/2006/relationships/image" Target="../media/image19.png"/><Relationship Id="rId3" Type="http://schemas.openxmlformats.org/officeDocument/2006/relationships/image" Target="../media/image43.png"/><Relationship Id="rId21" Type="http://schemas.microsoft.com/office/2007/relationships/hdphoto" Target="../media/hdphoto5.wdp"/><Relationship Id="rId7" Type="http://schemas.microsoft.com/office/2007/relationships/hdphoto" Target="../media/hdphoto10.wdp"/><Relationship Id="rId12" Type="http://schemas.openxmlformats.org/officeDocument/2006/relationships/image" Target="../media/image16.png"/><Relationship Id="rId17" Type="http://schemas.microsoft.com/office/2007/relationships/hdphoto" Target="../media/hdphoto6.wdp"/><Relationship Id="rId25" Type="http://schemas.openxmlformats.org/officeDocument/2006/relationships/image" Target="../media/image10.svg"/><Relationship Id="rId2" Type="http://schemas.openxmlformats.org/officeDocument/2006/relationships/image" Target="../media/image42.png"/><Relationship Id="rId16" Type="http://schemas.openxmlformats.org/officeDocument/2006/relationships/image" Target="../media/image18.png"/><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2.png"/><Relationship Id="rId11" Type="http://schemas.microsoft.com/office/2007/relationships/hdphoto" Target="../media/hdphoto2.wdp"/><Relationship Id="rId24" Type="http://schemas.openxmlformats.org/officeDocument/2006/relationships/image" Target="../media/image9.png"/><Relationship Id="rId5" Type="http://schemas.microsoft.com/office/2007/relationships/hdphoto" Target="../media/hdphoto9.wdp"/><Relationship Id="rId15" Type="http://schemas.microsoft.com/office/2007/relationships/hdphoto" Target="../media/hdphoto3.wdp"/><Relationship Id="rId23" Type="http://schemas.microsoft.com/office/2007/relationships/hdphoto" Target="../media/hdphoto11.wdp"/><Relationship Id="rId10" Type="http://schemas.openxmlformats.org/officeDocument/2006/relationships/image" Target="../media/image14.png"/><Relationship Id="rId19" Type="http://schemas.microsoft.com/office/2007/relationships/hdphoto" Target="../media/hdphoto7.wdp"/><Relationship Id="rId4" Type="http://schemas.openxmlformats.org/officeDocument/2006/relationships/image" Target="../media/image21.png"/><Relationship Id="rId9" Type="http://schemas.microsoft.com/office/2007/relationships/hdphoto" Target="../media/hdphoto1.wdp"/><Relationship Id="rId14" Type="http://schemas.openxmlformats.org/officeDocument/2006/relationships/image" Target="../media/image44.png"/><Relationship Id="rId22"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4674" y="1937346"/>
            <a:ext cx="8802992" cy="2243691"/>
          </a:xfrm>
        </p:spPr>
        <p:txBody>
          <a:bodyPr/>
          <a:lstStyle/>
          <a:p>
            <a:r>
              <a:rPr lang="en-US" sz="5400"/>
              <a:t>Microsoft Copilot </a:t>
            </a:r>
            <a:br>
              <a:rPr lang="en-US" sz="5400"/>
            </a:br>
            <a:r>
              <a:rPr lang="en-US" sz="5400"/>
              <a:t>Passport Campaign </a:t>
            </a:r>
            <a:br>
              <a:rPr lang="en-US" sz="5400"/>
            </a:br>
            <a:r>
              <a:rPr lang="en-US" sz="5400"/>
              <a:t>with Viva Engage </a:t>
            </a:r>
            <a:endParaRPr lang="en-US" sz="4000">
              <a:gradFill>
                <a:gsLst>
                  <a:gs pos="21000">
                    <a:schemeClr val="accent1"/>
                  </a:gs>
                  <a:gs pos="100000">
                    <a:schemeClr val="accent3"/>
                  </a:gs>
                </a:gsLst>
                <a:lin ang="2400000" scaled="0"/>
              </a:gradFill>
            </a:endParaRPr>
          </a:p>
        </p:txBody>
      </p:sp>
    </p:spTree>
    <p:extLst>
      <p:ext uri="{BB962C8B-B14F-4D97-AF65-F5344CB8AC3E}">
        <p14:creationId xmlns:p14="http://schemas.microsoft.com/office/powerpoint/2010/main" val="20924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E570-7385-305E-3B1F-6C96B62B5BE7}"/>
              </a:ext>
            </a:extLst>
          </p:cNvPr>
          <p:cNvSpPr>
            <a:spLocks noGrp="1"/>
          </p:cNvSpPr>
          <p:nvPr>
            <p:ph type="title"/>
          </p:nvPr>
        </p:nvSpPr>
        <p:spPr/>
        <p:txBody>
          <a:bodyPr>
            <a:noAutofit/>
          </a:bodyPr>
          <a:lstStyle/>
          <a:p>
            <a:r>
              <a:rPr lang="en-US" sz="3200">
                <a:solidFill>
                  <a:schemeClr val="tx2"/>
                </a:solidFill>
                <a:latin typeface="Segoe UI"/>
                <a:cs typeface="Segoe UI"/>
              </a:rPr>
              <a:t>Create </a:t>
            </a:r>
            <a:r>
              <a:rPr lang="en-US" sz="3200" b="1">
                <a:solidFill>
                  <a:schemeClr val="tx2"/>
                </a:solidFill>
                <a:latin typeface="Segoe UI"/>
                <a:cs typeface="Segoe UI"/>
              </a:rPr>
              <a:t>#MicrosoftCopilot </a:t>
            </a:r>
            <a:r>
              <a:rPr lang="en-US" sz="3200">
                <a:solidFill>
                  <a:schemeClr val="tx2"/>
                </a:solidFill>
                <a:latin typeface="Segoe UI"/>
                <a:cs typeface="Segoe UI"/>
              </a:rPr>
              <a:t>Employee </a:t>
            </a:r>
            <a:r>
              <a:rPr lang="en-US" sz="3200">
                <a:latin typeface="Segoe UI"/>
                <a:cs typeface="Segoe UI"/>
              </a:rPr>
              <a:t>Passport Campaign </a:t>
            </a:r>
          </a:p>
        </p:txBody>
      </p:sp>
      <p:sp>
        <p:nvSpPr>
          <p:cNvPr id="3" name="Content Placeholder 2">
            <a:extLst>
              <a:ext uri="{FF2B5EF4-FFF2-40B4-BE49-F238E27FC236}">
                <a16:creationId xmlns:a16="http://schemas.microsoft.com/office/drawing/2014/main" id="{72F6C492-107F-6B89-EA74-BF0F8A9CC563}"/>
              </a:ext>
            </a:extLst>
          </p:cNvPr>
          <p:cNvSpPr>
            <a:spLocks noGrp="1"/>
          </p:cNvSpPr>
          <p:nvPr>
            <p:ph type="body" sz="quarter" idx="10"/>
          </p:nvPr>
        </p:nvSpPr>
        <p:spPr>
          <a:xfrm>
            <a:off x="584200" y="1228726"/>
            <a:ext cx="6511926" cy="2609154"/>
          </a:xfrm>
        </p:spPr>
        <p:txBody>
          <a:bodyPr vert="horz" lIns="91440" tIns="45720" rIns="91440" bIns="45720" rtlCol="0" anchor="t">
            <a:normAutofit/>
          </a:bodyPr>
          <a:lstStyle/>
          <a:p>
            <a:pPr marL="0" indent="0">
              <a:buNone/>
            </a:pPr>
            <a:r>
              <a:rPr lang="en-US" sz="1600">
                <a:latin typeface="Segoe UI"/>
                <a:cs typeface="Segoe UI"/>
                <a:hlinkClick r:id="rId2"/>
              </a:rPr>
              <a:t>Corporate Communicators</a:t>
            </a:r>
            <a:r>
              <a:rPr lang="en-US" sz="1600">
                <a:latin typeface="Segoe UI"/>
                <a:cs typeface="Segoe UI"/>
              </a:rPr>
              <a:t> or community admins can create a #</a:t>
            </a:r>
            <a:r>
              <a:rPr lang="en-US" sz="1600" b="1">
                <a:latin typeface="Segoe UI"/>
                <a:cs typeface="Segoe UI"/>
              </a:rPr>
              <a:t>campaign </a:t>
            </a:r>
            <a:r>
              <a:rPr lang="en-US" sz="1600">
                <a:latin typeface="Segoe UI"/>
                <a:cs typeface="Segoe UI"/>
              </a:rPr>
              <a:t>in Viva Engage for employees to use to share their Copilot Passports!</a:t>
            </a:r>
            <a:endParaRPr lang="en-US" sz="1600">
              <a:solidFill>
                <a:srgbClr val="0E2841"/>
              </a:solidFill>
              <a:latin typeface="Segoe UI"/>
              <a:cs typeface="Segoe UI"/>
            </a:endParaRPr>
          </a:p>
          <a:p>
            <a:pPr marL="0" indent="0">
              <a:buNone/>
            </a:pPr>
            <a:r>
              <a:rPr lang="en-US" sz="1600">
                <a:latin typeface="Segoe UI"/>
                <a:cs typeface="Segoe UI"/>
              </a:rPr>
              <a:t>Campaign hashtag: </a:t>
            </a:r>
            <a:r>
              <a:rPr lang="en-US" sz="1600" b="1">
                <a:solidFill>
                  <a:schemeClr val="tx2"/>
                </a:solidFill>
                <a:latin typeface="Segoe UI"/>
                <a:cs typeface="Segoe UI"/>
              </a:rPr>
              <a:t>#MicrosoftCopilot </a:t>
            </a:r>
            <a:endParaRPr lang="en-US" sz="1600">
              <a:solidFill>
                <a:schemeClr val="tx2"/>
              </a:solidFill>
              <a:latin typeface="Segoe UI"/>
              <a:cs typeface="Segoe UI"/>
            </a:endParaRPr>
          </a:p>
          <a:p>
            <a:pPr marL="0" indent="0">
              <a:buNone/>
            </a:pPr>
            <a:r>
              <a:rPr lang="en-US" sz="1600">
                <a:latin typeface="Segoe UI"/>
                <a:cs typeface="Segoe UI"/>
              </a:rPr>
              <a:t>Description: Share your experiences, best practices and follow for news about the Copilot experience at </a:t>
            </a:r>
            <a:r>
              <a:rPr lang="en-US" sz="1600">
                <a:highlight>
                  <a:srgbClr val="FFFF00"/>
                </a:highlight>
                <a:latin typeface="Segoe UI"/>
                <a:cs typeface="Segoe UI"/>
              </a:rPr>
              <a:t>&lt;INSERT COMPANY NAME&gt;</a:t>
            </a:r>
          </a:p>
          <a:p>
            <a:pPr marL="0" indent="0">
              <a:buNone/>
            </a:pPr>
            <a:r>
              <a:rPr lang="en-US" sz="1600">
                <a:latin typeface="Segoe UI"/>
                <a:cs typeface="Segoe UI"/>
              </a:rPr>
              <a:t>Select executive sponsors, select default publisher type and chose the color for your hashtag. </a:t>
            </a:r>
            <a:endParaRPr lang="en-US" sz="1600">
              <a:solidFill>
                <a:srgbClr val="323130"/>
              </a:solidFill>
              <a:latin typeface="Segoe UI"/>
              <a:cs typeface="Segoe UI"/>
            </a:endParaRPr>
          </a:p>
          <a:p>
            <a:pPr marL="0" indent="0">
              <a:buNone/>
            </a:pPr>
            <a:r>
              <a:rPr lang="en-US" sz="1600">
                <a:latin typeface="Segoe UI"/>
                <a:cs typeface="Segoe UI"/>
              </a:rPr>
              <a:t>Upload cover photo and configure goal. Publish your campaign! </a:t>
            </a:r>
          </a:p>
          <a:p>
            <a:pPr marL="0" indent="0">
              <a:buNone/>
            </a:pPr>
            <a:endParaRPr lang="en-US" sz="1800">
              <a:latin typeface="Segoe UI"/>
              <a:cs typeface="Segoe UI"/>
            </a:endParaRPr>
          </a:p>
          <a:p>
            <a:pPr marL="0" indent="0">
              <a:buNone/>
            </a:pPr>
            <a:endParaRPr lang="en-US" sz="2800">
              <a:latin typeface="Segoe UI"/>
              <a:cs typeface="Segoe UI"/>
            </a:endParaRPr>
          </a:p>
        </p:txBody>
      </p:sp>
      <p:pic>
        <p:nvPicPr>
          <p:cNvPr id="5" name="Picture 4" descr="A colorful logo on a white background&#10;&#10;Description automatically generated">
            <a:extLst>
              <a:ext uri="{FF2B5EF4-FFF2-40B4-BE49-F238E27FC236}">
                <a16:creationId xmlns:a16="http://schemas.microsoft.com/office/drawing/2014/main" id="{ED4BD32D-D094-090D-BB46-B82A62BC14DC}"/>
              </a:ext>
            </a:extLst>
          </p:cNvPr>
          <p:cNvPicPr>
            <a:picLocks noChangeAspect="1"/>
          </p:cNvPicPr>
          <p:nvPr/>
        </p:nvPicPr>
        <p:blipFill>
          <a:blip r:embed="rId3"/>
          <a:stretch>
            <a:fillRect/>
          </a:stretch>
        </p:blipFill>
        <p:spPr>
          <a:xfrm>
            <a:off x="836341" y="4023947"/>
            <a:ext cx="6096000" cy="1040350"/>
          </a:xfrm>
          <a:prstGeom prst="rect">
            <a:avLst/>
          </a:prstGeom>
        </p:spPr>
      </p:pic>
      <p:sp>
        <p:nvSpPr>
          <p:cNvPr id="8" name="TextBox 7">
            <a:extLst>
              <a:ext uri="{FF2B5EF4-FFF2-40B4-BE49-F238E27FC236}">
                <a16:creationId xmlns:a16="http://schemas.microsoft.com/office/drawing/2014/main" id="{82147C0A-1CAB-657F-7623-96E931433D3F}"/>
              </a:ext>
            </a:extLst>
          </p:cNvPr>
          <p:cNvSpPr txBox="1"/>
          <p:nvPr/>
        </p:nvSpPr>
        <p:spPr>
          <a:xfrm>
            <a:off x="796072" y="5250364"/>
            <a:ext cx="617034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latin typeface="Segoe UI"/>
                <a:cs typeface="Segoe UI"/>
              </a:rPr>
              <a:t>Sample </a:t>
            </a:r>
            <a:r>
              <a:rPr lang="en-US" sz="1400" b="1">
                <a:latin typeface="Segoe UI"/>
                <a:cs typeface="Segoe UI"/>
              </a:rPr>
              <a:t>#campaign</a:t>
            </a:r>
            <a:r>
              <a:rPr lang="en-US" sz="1400">
                <a:latin typeface="Segoe UI"/>
                <a:cs typeface="Segoe UI"/>
              </a:rPr>
              <a:t> cover photo. </a:t>
            </a:r>
            <a:br>
              <a:rPr lang="en-US" sz="1400">
                <a:latin typeface="Segoe UI"/>
              </a:rPr>
            </a:br>
            <a:r>
              <a:rPr lang="en-US" sz="1400">
                <a:latin typeface="Segoe UI"/>
                <a:cs typeface="Segoe UI"/>
              </a:rPr>
              <a:t>Right click to save as photo and upload to your campaign in Viva Engage .</a:t>
            </a:r>
          </a:p>
        </p:txBody>
      </p:sp>
      <p:sp>
        <p:nvSpPr>
          <p:cNvPr id="9" name="TextBox 8">
            <a:extLst>
              <a:ext uri="{FF2B5EF4-FFF2-40B4-BE49-F238E27FC236}">
                <a16:creationId xmlns:a16="http://schemas.microsoft.com/office/drawing/2014/main" id="{4EBAAD5D-FBC0-570B-C4D0-9C28CA3C5585}"/>
              </a:ext>
            </a:extLst>
          </p:cNvPr>
          <p:cNvSpPr txBox="1"/>
          <p:nvPr/>
        </p:nvSpPr>
        <p:spPr>
          <a:xfrm>
            <a:off x="7409985" y="2633547"/>
            <a:ext cx="4553415" cy="3785652"/>
          </a:xfrm>
          <a:custGeom>
            <a:avLst/>
            <a:gdLst>
              <a:gd name="connsiteX0" fmla="*/ 0 w 4553415"/>
              <a:gd name="connsiteY0" fmla="*/ 0 h 3785652"/>
              <a:gd name="connsiteX1" fmla="*/ 604954 w 4553415"/>
              <a:gd name="connsiteY1" fmla="*/ 0 h 3785652"/>
              <a:gd name="connsiteX2" fmla="*/ 1164373 w 4553415"/>
              <a:gd name="connsiteY2" fmla="*/ 0 h 3785652"/>
              <a:gd name="connsiteX3" fmla="*/ 1723793 w 4553415"/>
              <a:gd name="connsiteY3" fmla="*/ 0 h 3785652"/>
              <a:gd name="connsiteX4" fmla="*/ 2237678 w 4553415"/>
              <a:gd name="connsiteY4" fmla="*/ 0 h 3785652"/>
              <a:gd name="connsiteX5" fmla="*/ 2751564 w 4553415"/>
              <a:gd name="connsiteY5" fmla="*/ 0 h 3785652"/>
              <a:gd name="connsiteX6" fmla="*/ 3265449 w 4553415"/>
              <a:gd name="connsiteY6" fmla="*/ 0 h 3785652"/>
              <a:gd name="connsiteX7" fmla="*/ 3961471 w 4553415"/>
              <a:gd name="connsiteY7" fmla="*/ 0 h 3785652"/>
              <a:gd name="connsiteX8" fmla="*/ 4553415 w 4553415"/>
              <a:gd name="connsiteY8" fmla="*/ 0 h 3785652"/>
              <a:gd name="connsiteX9" fmla="*/ 4553415 w 4553415"/>
              <a:gd name="connsiteY9" fmla="*/ 555229 h 3785652"/>
              <a:gd name="connsiteX10" fmla="*/ 4553415 w 4553415"/>
              <a:gd name="connsiteY10" fmla="*/ 1110458 h 3785652"/>
              <a:gd name="connsiteX11" fmla="*/ 4553415 w 4553415"/>
              <a:gd name="connsiteY11" fmla="*/ 1665687 h 3785652"/>
              <a:gd name="connsiteX12" fmla="*/ 4553415 w 4553415"/>
              <a:gd name="connsiteY12" fmla="*/ 2220916 h 3785652"/>
              <a:gd name="connsiteX13" fmla="*/ 4553415 w 4553415"/>
              <a:gd name="connsiteY13" fmla="*/ 2851858 h 3785652"/>
              <a:gd name="connsiteX14" fmla="*/ 4553415 w 4553415"/>
              <a:gd name="connsiteY14" fmla="*/ 3785652 h 3785652"/>
              <a:gd name="connsiteX15" fmla="*/ 3857393 w 4553415"/>
              <a:gd name="connsiteY15" fmla="*/ 3785652 h 3785652"/>
              <a:gd name="connsiteX16" fmla="*/ 3252439 w 4553415"/>
              <a:gd name="connsiteY16" fmla="*/ 3785652 h 3785652"/>
              <a:gd name="connsiteX17" fmla="*/ 2510883 w 4553415"/>
              <a:gd name="connsiteY17" fmla="*/ 3785652 h 3785652"/>
              <a:gd name="connsiteX18" fmla="*/ 1951464 w 4553415"/>
              <a:gd name="connsiteY18" fmla="*/ 3785652 h 3785652"/>
              <a:gd name="connsiteX19" fmla="*/ 1346510 w 4553415"/>
              <a:gd name="connsiteY19" fmla="*/ 3785652 h 3785652"/>
              <a:gd name="connsiteX20" fmla="*/ 696022 w 4553415"/>
              <a:gd name="connsiteY20" fmla="*/ 3785652 h 3785652"/>
              <a:gd name="connsiteX21" fmla="*/ 0 w 4553415"/>
              <a:gd name="connsiteY21" fmla="*/ 3785652 h 3785652"/>
              <a:gd name="connsiteX22" fmla="*/ 0 w 4553415"/>
              <a:gd name="connsiteY22" fmla="*/ 3268280 h 3785652"/>
              <a:gd name="connsiteX23" fmla="*/ 0 w 4553415"/>
              <a:gd name="connsiteY23" fmla="*/ 2561625 h 3785652"/>
              <a:gd name="connsiteX24" fmla="*/ 0 w 4553415"/>
              <a:gd name="connsiteY24" fmla="*/ 2006396 h 3785652"/>
              <a:gd name="connsiteX25" fmla="*/ 0 w 4553415"/>
              <a:gd name="connsiteY25" fmla="*/ 1375454 h 3785652"/>
              <a:gd name="connsiteX26" fmla="*/ 0 w 4553415"/>
              <a:gd name="connsiteY26" fmla="*/ 820225 h 3785652"/>
              <a:gd name="connsiteX27" fmla="*/ 0 w 4553415"/>
              <a:gd name="connsiteY27" fmla="*/ 0 h 378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553415" h="3785652" extrusionOk="0">
                <a:moveTo>
                  <a:pt x="0" y="0"/>
                </a:moveTo>
                <a:cubicBezTo>
                  <a:pt x="298718" y="23602"/>
                  <a:pt x="460839" y="28042"/>
                  <a:pt x="604954" y="0"/>
                </a:cubicBezTo>
                <a:cubicBezTo>
                  <a:pt x="749069" y="-28042"/>
                  <a:pt x="954112" y="21640"/>
                  <a:pt x="1164373" y="0"/>
                </a:cubicBezTo>
                <a:cubicBezTo>
                  <a:pt x="1374634" y="-21640"/>
                  <a:pt x="1555488" y="-14689"/>
                  <a:pt x="1723793" y="0"/>
                </a:cubicBezTo>
                <a:cubicBezTo>
                  <a:pt x="1892098" y="14689"/>
                  <a:pt x="2018621" y="21280"/>
                  <a:pt x="2237678" y="0"/>
                </a:cubicBezTo>
                <a:cubicBezTo>
                  <a:pt x="2456735" y="-21280"/>
                  <a:pt x="2618433" y="12830"/>
                  <a:pt x="2751564" y="0"/>
                </a:cubicBezTo>
                <a:cubicBezTo>
                  <a:pt x="2884695" y="-12830"/>
                  <a:pt x="3095241" y="-8664"/>
                  <a:pt x="3265449" y="0"/>
                </a:cubicBezTo>
                <a:cubicBezTo>
                  <a:pt x="3435658" y="8664"/>
                  <a:pt x="3621196" y="23255"/>
                  <a:pt x="3961471" y="0"/>
                </a:cubicBezTo>
                <a:cubicBezTo>
                  <a:pt x="4301746" y="-23255"/>
                  <a:pt x="4427278" y="26327"/>
                  <a:pt x="4553415" y="0"/>
                </a:cubicBezTo>
                <a:cubicBezTo>
                  <a:pt x="4580116" y="163125"/>
                  <a:pt x="4527184" y="436550"/>
                  <a:pt x="4553415" y="555229"/>
                </a:cubicBezTo>
                <a:cubicBezTo>
                  <a:pt x="4579646" y="673908"/>
                  <a:pt x="4578118" y="905711"/>
                  <a:pt x="4553415" y="1110458"/>
                </a:cubicBezTo>
                <a:cubicBezTo>
                  <a:pt x="4528712" y="1315205"/>
                  <a:pt x="4575721" y="1394799"/>
                  <a:pt x="4553415" y="1665687"/>
                </a:cubicBezTo>
                <a:cubicBezTo>
                  <a:pt x="4531109" y="1936575"/>
                  <a:pt x="4571194" y="1947972"/>
                  <a:pt x="4553415" y="2220916"/>
                </a:cubicBezTo>
                <a:cubicBezTo>
                  <a:pt x="4535636" y="2493860"/>
                  <a:pt x="4531883" y="2719353"/>
                  <a:pt x="4553415" y="2851858"/>
                </a:cubicBezTo>
                <a:cubicBezTo>
                  <a:pt x="4574947" y="2984363"/>
                  <a:pt x="4569870" y="3455882"/>
                  <a:pt x="4553415" y="3785652"/>
                </a:cubicBezTo>
                <a:cubicBezTo>
                  <a:pt x="4318164" y="3803740"/>
                  <a:pt x="4061823" y="3772845"/>
                  <a:pt x="3857393" y="3785652"/>
                </a:cubicBezTo>
                <a:cubicBezTo>
                  <a:pt x="3652963" y="3798459"/>
                  <a:pt x="3539357" y="3784485"/>
                  <a:pt x="3252439" y="3785652"/>
                </a:cubicBezTo>
                <a:cubicBezTo>
                  <a:pt x="2965521" y="3786819"/>
                  <a:pt x="2850929" y="3752529"/>
                  <a:pt x="2510883" y="3785652"/>
                </a:cubicBezTo>
                <a:cubicBezTo>
                  <a:pt x="2170837" y="3818775"/>
                  <a:pt x="2185024" y="3793053"/>
                  <a:pt x="1951464" y="3785652"/>
                </a:cubicBezTo>
                <a:cubicBezTo>
                  <a:pt x="1717904" y="3778251"/>
                  <a:pt x="1641244" y="3809745"/>
                  <a:pt x="1346510" y="3785652"/>
                </a:cubicBezTo>
                <a:cubicBezTo>
                  <a:pt x="1051776" y="3761559"/>
                  <a:pt x="925021" y="3764808"/>
                  <a:pt x="696022" y="3785652"/>
                </a:cubicBezTo>
                <a:cubicBezTo>
                  <a:pt x="467023" y="3806496"/>
                  <a:pt x="337419" y="3799960"/>
                  <a:pt x="0" y="3785652"/>
                </a:cubicBezTo>
                <a:cubicBezTo>
                  <a:pt x="-4608" y="3616146"/>
                  <a:pt x="-22622" y="3454145"/>
                  <a:pt x="0" y="3268280"/>
                </a:cubicBezTo>
                <a:cubicBezTo>
                  <a:pt x="22622" y="3082415"/>
                  <a:pt x="-32371" y="2849778"/>
                  <a:pt x="0" y="2561625"/>
                </a:cubicBezTo>
                <a:cubicBezTo>
                  <a:pt x="32371" y="2273473"/>
                  <a:pt x="19723" y="2133580"/>
                  <a:pt x="0" y="2006396"/>
                </a:cubicBezTo>
                <a:cubicBezTo>
                  <a:pt x="-19723" y="1879212"/>
                  <a:pt x="-14312" y="1501980"/>
                  <a:pt x="0" y="1375454"/>
                </a:cubicBezTo>
                <a:cubicBezTo>
                  <a:pt x="14312" y="1248928"/>
                  <a:pt x="-23007" y="1073978"/>
                  <a:pt x="0" y="820225"/>
                </a:cubicBezTo>
                <a:cubicBezTo>
                  <a:pt x="23007" y="566472"/>
                  <a:pt x="15051" y="318220"/>
                  <a:pt x="0" y="0"/>
                </a:cubicBezTo>
                <a:close/>
              </a:path>
            </a:pathLst>
          </a:custGeom>
          <a:noFill/>
          <a:ln>
            <a:solidFill>
              <a:schemeClr val="accent1"/>
            </a:solidFill>
            <a:extLst>
              <a:ext uri="{C807C97D-BFC1-408E-A445-0C87EB9F89A2}">
                <ask:lineSketchStyleProps xmlns:ask="http://schemas.microsoft.com/office/drawing/2018/sketchyshapes" sd="3499211612">
                  <a:prstGeom prst="rect">
                    <a:avLst/>
                  </a:prstGeom>
                  <ask:type>
                    <ask:lineSketchFreehan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i="1">
                <a:latin typeface="Segoe UI"/>
                <a:cs typeface="Segoe UI"/>
              </a:rPr>
              <a:t>Sample Viva Engage post: ​​</a:t>
            </a:r>
            <a:br>
              <a:rPr lang="en-US" sz="1500">
                <a:latin typeface="Segoe UI"/>
                <a:cs typeface="Segoe UI"/>
              </a:rPr>
            </a:br>
            <a:r>
              <a:rPr lang="en-US" sz="1500">
                <a:latin typeface="Segoe UI"/>
                <a:cs typeface="Segoe UI"/>
              </a:rPr>
              <a:t>​​</a:t>
            </a:r>
          </a:p>
          <a:p>
            <a:r>
              <a:rPr lang="en-US" sz="1400" b="1">
                <a:solidFill>
                  <a:srgbClr val="323130"/>
                </a:solidFill>
                <a:latin typeface="Segoe UI"/>
                <a:cs typeface="Segoe UI"/>
              </a:rPr>
              <a:t>Pictures or it didn't happen 📸</a:t>
            </a:r>
            <a:r>
              <a:rPr lang="en-US" sz="1400">
                <a:latin typeface="Segoe UI"/>
                <a:cs typeface="Segoe UI"/>
              </a:rPr>
              <a:t>​​</a:t>
            </a:r>
          </a:p>
          <a:p>
            <a:pPr marL="228600" indent="-228600">
              <a:buFont typeface="Arial,Sans-Serif"/>
              <a:buChar char="•"/>
            </a:pPr>
            <a:r>
              <a:rPr lang="en-US" sz="1400">
                <a:solidFill>
                  <a:srgbClr val="323130"/>
                </a:solidFill>
                <a:latin typeface="Segoe UI"/>
                <a:cs typeface="Arial"/>
              </a:rPr>
              <a:t>Get in the pilot’s seat: In your favorite M365 app, select the Copilot icon, and make your workday </a:t>
            </a:r>
            <a:r>
              <a:rPr lang="en-US" sz="1400" b="1">
                <a:solidFill>
                  <a:srgbClr val="323130"/>
                </a:solidFill>
                <a:latin typeface="Segoe UI"/>
                <a:cs typeface="Arial"/>
              </a:rPr>
              <a:t>So. Much. Simpler</a:t>
            </a:r>
            <a:r>
              <a:rPr lang="en-US" sz="1400">
                <a:solidFill>
                  <a:srgbClr val="323130"/>
                </a:solidFill>
                <a:latin typeface="Segoe UI"/>
                <a:cs typeface="Arial"/>
              </a:rPr>
              <a:t>!</a:t>
            </a:r>
            <a:r>
              <a:rPr lang="en-US" sz="1400">
                <a:latin typeface="Segoe UI"/>
                <a:cs typeface="Arial"/>
              </a:rPr>
              <a:t>​​</a:t>
            </a:r>
          </a:p>
          <a:p>
            <a:pPr marL="228600" indent="-228600">
              <a:buFont typeface="Arial,Sans-Serif"/>
              <a:buChar char="•"/>
            </a:pPr>
            <a:r>
              <a:rPr lang="en-US" sz="1400">
                <a:solidFill>
                  <a:srgbClr val="323130"/>
                </a:solidFill>
                <a:latin typeface="Segoe UI"/>
                <a:cs typeface="Arial"/>
              </a:rPr>
              <a:t>Grab </a:t>
            </a:r>
            <a:r>
              <a:rPr lang="en-US" sz="1400" u="sng">
                <a:solidFill>
                  <a:srgbClr val="0078D4"/>
                </a:solidFill>
                <a:latin typeface="Segoe UI"/>
                <a:cs typeface="Arial"/>
              </a:rPr>
              <a:t>your own downloadable passport </a:t>
            </a:r>
            <a:r>
              <a:rPr lang="en-US" sz="1400" u="sng">
                <a:solidFill>
                  <a:srgbClr val="0078D4"/>
                </a:solidFill>
                <a:highlight>
                  <a:srgbClr val="FFFF00"/>
                </a:highlight>
                <a:latin typeface="Segoe UI"/>
                <a:cs typeface="Arial"/>
              </a:rPr>
              <a:t>&lt;insert employee accessible link</a:t>
            </a:r>
            <a:r>
              <a:rPr lang="en-US" sz="1400" u="sng">
                <a:solidFill>
                  <a:srgbClr val="0078D4"/>
                </a:solidFill>
                <a:latin typeface="Segoe UI"/>
                <a:cs typeface="Arial"/>
              </a:rPr>
              <a:t>&gt;</a:t>
            </a:r>
            <a:r>
              <a:rPr lang="en-US" sz="1400">
                <a:solidFill>
                  <a:srgbClr val="323130"/>
                </a:solidFill>
                <a:latin typeface="Segoe UI"/>
                <a:cs typeface="Arial"/>
              </a:rPr>
              <a:t> that you can personalize with your picture and name, then add experience stamps as you explore Copilot!</a:t>
            </a:r>
            <a:r>
              <a:rPr lang="en-US" sz="1400">
                <a:latin typeface="Segoe UI"/>
                <a:cs typeface="Arial"/>
              </a:rPr>
              <a:t>​​</a:t>
            </a:r>
          </a:p>
          <a:p>
            <a:pPr marL="228600" indent="-228600">
              <a:buFont typeface="Arial,Sans-Serif"/>
              <a:buChar char="•"/>
            </a:pPr>
            <a:r>
              <a:rPr lang="en-US" sz="1400">
                <a:solidFill>
                  <a:srgbClr val="323130"/>
                </a:solidFill>
                <a:latin typeface="Segoe UI"/>
                <a:cs typeface="Arial"/>
              </a:rPr>
              <a:t>Show off your Copilot skills by sharing your passport progress on your Viva Engage storyline with the hashtag </a:t>
            </a:r>
            <a:r>
              <a:rPr lang="en-US" sz="1400" b="1">
                <a:solidFill>
                  <a:srgbClr val="323130"/>
                </a:solidFill>
                <a:latin typeface="Segoe UI"/>
                <a:cs typeface="Arial"/>
              </a:rPr>
              <a:t>#MicrosoftCopilot</a:t>
            </a:r>
          </a:p>
          <a:p>
            <a:endParaRPr lang="en-US" sz="1400" b="1" i="1">
              <a:solidFill>
                <a:srgbClr val="323130"/>
              </a:solidFill>
              <a:latin typeface="Segoe UI"/>
              <a:cs typeface="Arial"/>
            </a:endParaRPr>
          </a:p>
          <a:p>
            <a:r>
              <a:rPr lang="en-US" sz="1400" b="1" i="1">
                <a:solidFill>
                  <a:srgbClr val="323130"/>
                </a:solidFill>
                <a:latin typeface="Segoe UI"/>
                <a:cs typeface="Arial"/>
              </a:rPr>
              <a:t>&lt;Attach sample passport image to your post&gt; </a:t>
            </a:r>
            <a:endParaRPr lang="en-US">
              <a:latin typeface="Segoe UI"/>
              <a:cs typeface="Segoe UI"/>
            </a:endParaRPr>
          </a:p>
          <a:p>
            <a:endParaRPr lang="en-US" sz="1400" b="1">
              <a:solidFill>
                <a:srgbClr val="323130"/>
              </a:solidFill>
              <a:latin typeface="Segoe UI"/>
              <a:cs typeface="Arial"/>
            </a:endParaRPr>
          </a:p>
          <a:p>
            <a:pPr algn="ctr"/>
            <a:r>
              <a:rPr lang="en-US" sz="1400">
                <a:solidFill>
                  <a:srgbClr val="323130"/>
                </a:solidFill>
                <a:latin typeface="Segoe UI"/>
                <a:cs typeface="Arial"/>
              </a:rPr>
              <a:t>⭐Encourage your Copilot Champions to go first!⭐</a:t>
            </a:r>
          </a:p>
        </p:txBody>
      </p:sp>
    </p:spTree>
    <p:extLst>
      <p:ext uri="{BB962C8B-B14F-4D97-AF65-F5344CB8AC3E}">
        <p14:creationId xmlns:p14="http://schemas.microsoft.com/office/powerpoint/2010/main" val="76835121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A5A7-804A-200F-4948-5FFFF3CF8027}"/>
              </a:ext>
            </a:extLst>
          </p:cNvPr>
          <p:cNvSpPr>
            <a:spLocks noGrp="1"/>
          </p:cNvSpPr>
          <p:nvPr>
            <p:ph type="title"/>
          </p:nvPr>
        </p:nvSpPr>
        <p:spPr>
          <a:xfrm>
            <a:off x="317603" y="695954"/>
            <a:ext cx="5483121" cy="430887"/>
          </a:xfrm>
        </p:spPr>
        <p:txBody>
          <a:bodyPr>
            <a:noAutofit/>
          </a:bodyPr>
          <a:lstStyle/>
          <a:p>
            <a:r>
              <a:rPr lang="en-US" sz="3600"/>
              <a:t>More Copilot resources on Microsoft Adoption</a:t>
            </a:r>
          </a:p>
        </p:txBody>
      </p:sp>
      <p:sp>
        <p:nvSpPr>
          <p:cNvPr id="13" name="TextBox 12">
            <a:extLst>
              <a:ext uri="{FF2B5EF4-FFF2-40B4-BE49-F238E27FC236}">
                <a16:creationId xmlns:a16="http://schemas.microsoft.com/office/drawing/2014/main" id="{447A2ED5-A782-7713-64ED-A72B06961D26}"/>
              </a:ext>
            </a:extLst>
          </p:cNvPr>
          <p:cNvSpPr txBox="1"/>
          <p:nvPr/>
        </p:nvSpPr>
        <p:spPr>
          <a:xfrm>
            <a:off x="317603" y="1755222"/>
            <a:ext cx="5108174" cy="21852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C03BC4"/>
                </a:solidFill>
                <a:effectLst/>
                <a:uLnTx/>
                <a:uFillTx/>
                <a:latin typeface="Segoe Sans Text"/>
                <a:ea typeface="+mn-ea"/>
                <a:cs typeface="Segoe Sans Text"/>
                <a:hlinkClick r:id="rId3">
                  <a:extLst>
                    <a:ext uri="{A12FA001-AC4F-418D-AE19-62706E023703}">
                      <ahyp:hlinkClr xmlns:ahyp="http://schemas.microsoft.com/office/drawing/2018/hyperlinkcolor" val="tx"/>
                    </a:ext>
                  </a:extLst>
                </a:hlinkClick>
              </a:rPr>
              <a:t>https://adoption.microsoft.com/copilot</a:t>
            </a:r>
            <a:endParaRPr kumimoji="0" lang="en-US" sz="2000" b="0" i="0" u="none" strike="noStrike" kern="1200" cap="none" spc="0" normalizeH="0" baseline="0" noProof="0">
              <a:ln>
                <a:noFill/>
              </a:ln>
              <a:solidFill>
                <a:srgbClr val="C03BC4"/>
              </a:solidFill>
              <a:effectLst/>
              <a:uLnTx/>
              <a:uFillTx/>
              <a:latin typeface="Segoe Sans Text"/>
              <a:ea typeface="+mn-ea"/>
              <a:cs typeface="Segoe Sans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UIVariabl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UIVariable"/>
                <a:ea typeface="+mn-ea"/>
                <a:cs typeface="+mn-cs"/>
              </a:rPr>
              <a:t>Resources by role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UIVariable"/>
                <a:ea typeface="+mn-ea"/>
                <a:cs typeface="+mn-cs"/>
              </a:rPr>
              <a:t>Interactive Scenario Library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UIVariable"/>
                <a:ea typeface="+mn-ea"/>
                <a:cs typeface="+mn-cs"/>
              </a:rPr>
              <a:t>Product announcements and news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UIVariable"/>
                <a:ea typeface="+mn-ea"/>
                <a:cs typeface="+mn-cs"/>
              </a:rPr>
              <a:t>Links to other Microsoft sites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SegoeUIVariable"/>
                <a:ea typeface="+mn-ea"/>
                <a:cs typeface="+mn-cs"/>
              </a:rPr>
              <a:t>Guides for Small/Medium business, Copilot in Sales, Microsoft Viva, and more</a:t>
            </a:r>
            <a:endPar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p:txBody>
      </p:sp>
      <p:pic>
        <p:nvPicPr>
          <p:cNvPr id="7" name="Picture 6" descr="Screenshot of the Copilot Success Kit webpage detailing the resources included in the kit.">
            <a:extLst>
              <a:ext uri="{FF2B5EF4-FFF2-40B4-BE49-F238E27FC236}">
                <a16:creationId xmlns:a16="http://schemas.microsoft.com/office/drawing/2014/main" id="{39BE0945-5101-735A-6C52-D5FF2DF199E1}"/>
              </a:ext>
            </a:extLst>
          </p:cNvPr>
          <p:cNvPicPr>
            <a:picLocks noChangeAspect="1"/>
          </p:cNvPicPr>
          <p:nvPr/>
        </p:nvPicPr>
        <p:blipFill rotWithShape="1">
          <a:blip r:embed="rId4"/>
          <a:srcRect l="28608" t="3409" r="28711" b="36241"/>
          <a:stretch/>
        </p:blipFill>
        <p:spPr>
          <a:xfrm>
            <a:off x="7348272" y="231056"/>
            <a:ext cx="4568335" cy="4964147"/>
          </a:xfrm>
          <a:prstGeom prst="round2SameRect">
            <a:avLst>
              <a:gd name="adj1" fmla="val 6264"/>
              <a:gd name="adj2" fmla="val 0"/>
            </a:avLst>
          </a:prstGeom>
          <a:ln w="6350">
            <a:solidFill>
              <a:schemeClr val="tx1">
                <a:lumMod val="75000"/>
                <a:lumOff val="25000"/>
              </a:schemeClr>
            </a:solidFill>
          </a:ln>
          <a:effectLst>
            <a:outerShdw blurRad="50800" dist="38100" dir="2700000" algn="tl" rotWithShape="0">
              <a:prstClr val="black">
                <a:alpha val="40000"/>
              </a:prstClr>
            </a:outerShdw>
          </a:effectLst>
        </p:spPr>
      </p:pic>
      <p:grpSp>
        <p:nvGrpSpPr>
          <p:cNvPr id="4" name="Group 3" descr="Screenshot of the Copilot for Microsoft 365 page on Microsoft Adoption.">
            <a:extLst>
              <a:ext uri="{FF2B5EF4-FFF2-40B4-BE49-F238E27FC236}">
                <a16:creationId xmlns:a16="http://schemas.microsoft.com/office/drawing/2014/main" id="{B8CF8D08-F514-C0B6-75DF-D3FCBF10CBE9}"/>
              </a:ext>
            </a:extLst>
          </p:cNvPr>
          <p:cNvGrpSpPr/>
          <p:nvPr/>
        </p:nvGrpSpPr>
        <p:grpSpPr>
          <a:xfrm>
            <a:off x="6497344" y="3472962"/>
            <a:ext cx="5215274" cy="2995832"/>
            <a:chOff x="6400799" y="163680"/>
            <a:chExt cx="5617030" cy="3425169"/>
          </a:xfrm>
          <a:effectLst>
            <a:outerShdw blurRad="50800" dist="38100" dir="2700000" algn="tl" rotWithShape="0">
              <a:prstClr val="black">
                <a:alpha val="40000"/>
              </a:prstClr>
            </a:outerShdw>
          </a:effectLst>
        </p:grpSpPr>
        <p:pic>
          <p:nvPicPr>
            <p:cNvPr id="5" name="Picture 4">
              <a:extLst>
                <a:ext uri="{FF2B5EF4-FFF2-40B4-BE49-F238E27FC236}">
                  <a16:creationId xmlns:a16="http://schemas.microsoft.com/office/drawing/2014/main" id="{57FF1765-1439-85DE-2D34-F97A04244BB8}"/>
                </a:ext>
              </a:extLst>
            </p:cNvPr>
            <p:cNvPicPr>
              <a:picLocks noChangeAspect="1"/>
            </p:cNvPicPr>
            <p:nvPr/>
          </p:nvPicPr>
          <p:blipFill rotWithShape="1">
            <a:blip r:embed="rId5"/>
            <a:srcRect l="16572" t="591" r="32575" b="92660"/>
            <a:stretch/>
          </p:blipFill>
          <p:spPr>
            <a:xfrm>
              <a:off x="6400800" y="163680"/>
              <a:ext cx="5617029" cy="1864513"/>
            </a:xfrm>
            <a:prstGeom prst="round2SameRect">
              <a:avLst/>
            </a:prstGeom>
            <a:ln w="6350">
              <a:solidFill>
                <a:schemeClr val="tx1">
                  <a:lumMod val="75000"/>
                  <a:lumOff val="25000"/>
                </a:schemeClr>
              </a:solidFill>
            </a:ln>
          </p:spPr>
        </p:pic>
        <p:pic>
          <p:nvPicPr>
            <p:cNvPr id="3" name="Picture 2">
              <a:extLst>
                <a:ext uri="{FF2B5EF4-FFF2-40B4-BE49-F238E27FC236}">
                  <a16:creationId xmlns:a16="http://schemas.microsoft.com/office/drawing/2014/main" id="{574E55CE-A663-DDD2-1F35-D6370E97DE0C}"/>
                </a:ext>
              </a:extLst>
            </p:cNvPr>
            <p:cNvPicPr>
              <a:picLocks noChangeAspect="1"/>
            </p:cNvPicPr>
            <p:nvPr/>
          </p:nvPicPr>
          <p:blipFill rotWithShape="1">
            <a:blip r:embed="rId5"/>
            <a:srcRect l="16572" t="14445" r="32575" b="79682"/>
            <a:stretch/>
          </p:blipFill>
          <p:spPr>
            <a:xfrm>
              <a:off x="6400799" y="1966304"/>
              <a:ext cx="5617029" cy="1622545"/>
            </a:xfrm>
            <a:prstGeom prst="rect">
              <a:avLst/>
            </a:prstGeom>
            <a:ln w="6350">
              <a:solidFill>
                <a:schemeClr val="tx1">
                  <a:lumMod val="75000"/>
                  <a:lumOff val="25000"/>
                </a:schemeClr>
              </a:solidFill>
            </a:ln>
          </p:spPr>
        </p:pic>
      </p:grpSp>
      <p:pic>
        <p:nvPicPr>
          <p:cNvPr id="6" name="Picture 5">
            <a:extLst>
              <a:ext uri="{FF2B5EF4-FFF2-40B4-BE49-F238E27FC236}">
                <a16:creationId xmlns:a16="http://schemas.microsoft.com/office/drawing/2014/main" id="{BCDBAB90-921E-F019-AB26-9E7A5531A32E}"/>
              </a:ext>
            </a:extLst>
          </p:cNvPr>
          <p:cNvPicPr>
            <a:picLocks noChangeAspect="1"/>
          </p:cNvPicPr>
          <p:nvPr/>
        </p:nvPicPr>
        <p:blipFill>
          <a:blip r:embed="rId6"/>
          <a:stretch>
            <a:fillRect/>
          </a:stretch>
        </p:blipFill>
        <p:spPr>
          <a:xfrm>
            <a:off x="568571" y="4642598"/>
            <a:ext cx="1630801" cy="1630801"/>
          </a:xfrm>
          <a:prstGeom prst="rect">
            <a:avLst/>
          </a:prstGeom>
        </p:spPr>
      </p:pic>
      <p:sp>
        <p:nvSpPr>
          <p:cNvPr id="8" name="TextBox 7">
            <a:extLst>
              <a:ext uri="{FF2B5EF4-FFF2-40B4-BE49-F238E27FC236}">
                <a16:creationId xmlns:a16="http://schemas.microsoft.com/office/drawing/2014/main" id="{082F9520-5C8D-1AD4-5C65-6EDCB02B3256}"/>
              </a:ext>
            </a:extLst>
          </p:cNvPr>
          <p:cNvSpPr txBox="1"/>
          <p:nvPr/>
        </p:nvSpPr>
        <p:spPr>
          <a:xfrm>
            <a:off x="2199373" y="4716379"/>
            <a:ext cx="3354404" cy="461665"/>
          </a:xfrm>
          <a:prstGeom prst="rect">
            <a:avLst/>
          </a:prstGeom>
          <a:noFill/>
        </p:spPr>
        <p:txBody>
          <a:bodyPr wrap="square" rtlCol="0">
            <a:spAutoFit/>
          </a:bodyPr>
          <a:lstStyle/>
          <a:p>
            <a:r>
              <a:rPr lang="en-US" sz="2400">
                <a:solidFill>
                  <a:srgbClr val="000000"/>
                </a:solidFill>
                <a:latin typeface="+mj-lt"/>
                <a:ea typeface="+mj-ea"/>
                <a:cs typeface="+mj-cs"/>
              </a:rPr>
              <a:t>Take the Class! </a:t>
            </a:r>
          </a:p>
        </p:txBody>
      </p:sp>
      <p:sp>
        <p:nvSpPr>
          <p:cNvPr id="9" name="TextBox 8">
            <a:extLst>
              <a:ext uri="{FF2B5EF4-FFF2-40B4-BE49-F238E27FC236}">
                <a16:creationId xmlns:a16="http://schemas.microsoft.com/office/drawing/2014/main" id="{35CB8478-D16D-3C78-15F4-04CA5545F7B9}"/>
              </a:ext>
            </a:extLst>
          </p:cNvPr>
          <p:cNvSpPr txBox="1"/>
          <p:nvPr/>
        </p:nvSpPr>
        <p:spPr>
          <a:xfrm>
            <a:off x="2199373" y="5274644"/>
            <a:ext cx="3513221" cy="923330"/>
          </a:xfrm>
          <a:prstGeom prst="rect">
            <a:avLst/>
          </a:prstGeom>
          <a:noFill/>
        </p:spPr>
        <p:txBody>
          <a:bodyPr wrap="square" rtlCol="0">
            <a:spAutoFit/>
          </a:bodyPr>
          <a:lstStyle/>
          <a:p>
            <a:r>
              <a:rPr lang="en-US"/>
              <a:t>Earn your User Enablement badge &amp; validate your skills with </a:t>
            </a:r>
            <a:r>
              <a:rPr lang="en-US" b="1">
                <a:solidFill>
                  <a:srgbClr val="0070C0"/>
                </a:solidFill>
                <a:hlinkClick r:id="rId7">
                  <a:extLst>
                    <a:ext uri="{A12FA001-AC4F-418D-AE19-62706E023703}">
                      <ahyp:hlinkClr xmlns:ahyp="http://schemas.microsoft.com/office/drawing/2018/hyperlinkcolor" val="tx"/>
                    </a:ext>
                  </a:extLst>
                </a:hlinkClick>
              </a:rPr>
              <a:t>MS-4007</a:t>
            </a:r>
            <a:r>
              <a:rPr lang="en-US"/>
              <a:t> available today! </a:t>
            </a:r>
          </a:p>
        </p:txBody>
      </p:sp>
    </p:spTree>
    <p:extLst>
      <p:ext uri="{BB962C8B-B14F-4D97-AF65-F5344CB8AC3E}">
        <p14:creationId xmlns:p14="http://schemas.microsoft.com/office/powerpoint/2010/main" val="343692365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7B04-3B2B-100C-5DEB-B66CAFD0BC82}"/>
              </a:ext>
            </a:extLst>
          </p:cNvPr>
          <p:cNvSpPr>
            <a:spLocks noGrp="1"/>
          </p:cNvSpPr>
          <p:nvPr>
            <p:ph type="title"/>
          </p:nvPr>
        </p:nvSpPr>
        <p:spPr>
          <a:xfrm>
            <a:off x="705847" y="900648"/>
            <a:ext cx="6765185" cy="1193990"/>
          </a:xfrm>
        </p:spPr>
        <p:txBody>
          <a:bodyPr>
            <a:noAutofit/>
          </a:bodyPr>
          <a:lstStyle/>
          <a:p>
            <a:pPr algn="ctr"/>
            <a:r>
              <a:rPr lang="en-US" sz="2900">
                <a:solidFill>
                  <a:schemeClr val="tx2">
                    <a:lumMod val="90000"/>
                    <a:lumOff val="10000"/>
                  </a:schemeClr>
                </a:solidFill>
                <a:latin typeface="Segoe UI Semibold"/>
                <a:cs typeface="Segoe UI Semibold"/>
              </a:rPr>
              <a:t>Grab your Microsoft Copilot passport</a:t>
            </a:r>
            <a:br>
              <a:rPr lang="en-US" sz="2900">
                <a:latin typeface="Segoe UI Semibold" panose="020B0702040204020203" pitchFamily="34" charset="0"/>
                <a:cs typeface="Segoe UI Semibold" panose="020B0702040204020203" pitchFamily="34" charset="0"/>
              </a:rPr>
            </a:br>
            <a:r>
              <a:rPr lang="en-US" sz="2900">
                <a:solidFill>
                  <a:schemeClr val="tx2">
                    <a:lumMod val="90000"/>
                    <a:lumOff val="10000"/>
                  </a:schemeClr>
                </a:solidFill>
                <a:latin typeface="Segoe UI Semibold"/>
                <a:cs typeface="Segoe UI Semibold"/>
              </a:rPr>
              <a:t>and document your adventure!</a:t>
            </a:r>
          </a:p>
        </p:txBody>
      </p:sp>
      <p:grpSp>
        <p:nvGrpSpPr>
          <p:cNvPr id="6" name="Group 5">
            <a:extLst>
              <a:ext uri="{FF2B5EF4-FFF2-40B4-BE49-F238E27FC236}">
                <a16:creationId xmlns:a16="http://schemas.microsoft.com/office/drawing/2014/main" id="{331DB486-6A4B-33A3-58C0-71F08B50D5A6}"/>
              </a:ext>
            </a:extLst>
          </p:cNvPr>
          <p:cNvGrpSpPr/>
          <p:nvPr/>
        </p:nvGrpSpPr>
        <p:grpSpPr>
          <a:xfrm>
            <a:off x="705846" y="2449267"/>
            <a:ext cx="6765185" cy="3008516"/>
            <a:chOff x="705846" y="2449267"/>
            <a:chExt cx="6765185" cy="3008516"/>
          </a:xfrm>
        </p:grpSpPr>
        <p:sp>
          <p:nvSpPr>
            <p:cNvPr id="3" name="TextBox 2">
              <a:extLst>
                <a:ext uri="{FF2B5EF4-FFF2-40B4-BE49-F238E27FC236}">
                  <a16:creationId xmlns:a16="http://schemas.microsoft.com/office/drawing/2014/main" id="{64BE255E-DD2F-BB5A-B205-5829EC2DB96A}"/>
                </a:ext>
              </a:extLst>
            </p:cNvPr>
            <p:cNvSpPr txBox="1"/>
            <p:nvPr/>
          </p:nvSpPr>
          <p:spPr>
            <a:xfrm>
              <a:off x="705846" y="2449267"/>
              <a:ext cx="6765185" cy="3008516"/>
            </a:xfrm>
            <a:prstGeom prst="rect">
              <a:avLst/>
            </a:prstGeom>
            <a:noFill/>
          </p:spPr>
          <p:txBody>
            <a:bodyPr wrap="square" lIns="91440" tIns="45720" rIns="91440" bIns="45720" rtlCol="0" anchor="t">
              <a:spAutoFit/>
            </a:bodyPr>
            <a:lstStyle/>
            <a:p>
              <a:pPr>
                <a:lnSpc>
                  <a:spcPct val="107000"/>
                </a:lnSpc>
                <a:spcBef>
                  <a:spcPts val="600"/>
                </a:spcBef>
                <a:spcAft>
                  <a:spcPts val="800"/>
                </a:spcAft>
              </a:pPr>
              <a:r>
                <a:rPr lang="en-US" sz="1400" kern="100">
                  <a:effectLst/>
                  <a:latin typeface="Segoe UI"/>
                  <a:ea typeface="Aptos" panose="020B0004020202020204" pitchFamily="34" charset="0"/>
                  <a:cs typeface="Segoe UI"/>
                </a:rPr>
                <a:t>We’re adding to the fun while we explore all the goodness that </a:t>
              </a:r>
              <a:r>
                <a:rPr lang="en-US" sz="1400" kern="100">
                  <a:latin typeface="Segoe UI"/>
                  <a:ea typeface="Aptos" panose="020B0004020202020204" pitchFamily="34" charset="0"/>
                  <a:cs typeface="Segoe UI"/>
                </a:rPr>
                <a:t>Microsoft Copilot</a:t>
              </a:r>
              <a:r>
                <a:rPr lang="en-US" sz="1400" kern="100">
                  <a:effectLst/>
                  <a:latin typeface="Segoe UI"/>
                  <a:ea typeface="Aptos" panose="020B0004020202020204" pitchFamily="34" charset="0"/>
                  <a:cs typeface="Segoe UI"/>
                </a:rPr>
                <a:t> brings to our work (and non-work) lives.</a:t>
              </a:r>
            </a:p>
            <a:p>
              <a:pPr>
                <a:lnSpc>
                  <a:spcPct val="107000"/>
                </a:lnSpc>
                <a:spcBef>
                  <a:spcPts val="600"/>
                </a:spcBef>
                <a:spcAft>
                  <a:spcPts val="800"/>
                </a:spcAft>
              </a:pPr>
              <a:r>
                <a:rPr lang="en-US" sz="1400" b="1" kern="100">
                  <a:latin typeface="Segoe UI"/>
                  <a:ea typeface="Aptos" panose="020B0004020202020204" pitchFamily="34" charset="0"/>
                  <a:cs typeface="Segoe UI"/>
                </a:rPr>
                <a:t>Personalize</a:t>
              </a:r>
              <a:r>
                <a:rPr lang="en-US" sz="1400" b="1" kern="100">
                  <a:effectLst/>
                  <a:latin typeface="Segoe UI"/>
                  <a:ea typeface="Aptos" panose="020B0004020202020204" pitchFamily="34" charset="0"/>
                  <a:cs typeface="Segoe UI"/>
                </a:rPr>
                <a:t> your Copilot Passport from the next slide </a:t>
              </a:r>
              <a:r>
                <a:rPr lang="en-US" sz="1400" kern="100">
                  <a:effectLst/>
                  <a:latin typeface="Segoe UI"/>
                  <a:ea typeface="Aptos" panose="020B0004020202020204" pitchFamily="34" charset="0"/>
                  <a:cs typeface="Segoe UI"/>
                </a:rPr>
                <a:t>using the easy instructions provided to add your own picture and name—then get ready to fly with your new Copilot bestie!</a:t>
              </a:r>
              <a:r>
                <a:rPr lang="en-US" sz="1400" kern="100">
                  <a:latin typeface="Segoe UI"/>
                  <a:ea typeface="Aptos" panose="020B0004020202020204" pitchFamily="34" charset="0"/>
                  <a:cs typeface="Segoe UI"/>
                </a:rPr>
                <a:t> </a:t>
              </a:r>
              <a:endParaRPr lang="en-US" sz="1400" kern="100">
                <a:effectLst/>
                <a:latin typeface="Segoe UI" panose="020B0502040204020203" pitchFamily="34" charset="0"/>
                <a:ea typeface="Aptos" panose="020B0004020202020204" pitchFamily="34" charset="0"/>
                <a:cs typeface="Segoe UI" panose="020B0502040204020203" pitchFamily="34" charset="0"/>
              </a:endParaRPr>
            </a:p>
            <a:p>
              <a:pPr>
                <a:lnSpc>
                  <a:spcPct val="107000"/>
                </a:lnSpc>
                <a:spcBef>
                  <a:spcPts val="600"/>
                </a:spcBef>
                <a:spcAft>
                  <a:spcPts val="800"/>
                </a:spcAft>
              </a:pPr>
              <a:r>
                <a:rPr lang="en-US" sz="1400" kern="100">
                  <a:effectLst/>
                  <a:latin typeface="Segoe UI"/>
                  <a:ea typeface="Aptos" panose="020B0004020202020204" pitchFamily="34" charset="0"/>
                  <a:cs typeface="Segoe UI"/>
                </a:rPr>
                <a:t>Try Copilot for </a:t>
              </a:r>
              <a:r>
                <a:rPr lang="en-US" sz="1400" b="1" kern="100">
                  <a:effectLst/>
                  <a:latin typeface="Segoe UI"/>
                  <a:ea typeface="Aptos" panose="020B0004020202020204" pitchFamily="34" charset="0"/>
                  <a:cs typeface="Segoe UI"/>
                </a:rPr>
                <a:t>Microsoft 365 in a variety </a:t>
              </a:r>
              <a:r>
                <a:rPr lang="en-US" sz="1400" b="1" kern="100">
                  <a:latin typeface="Segoe UI"/>
                  <a:ea typeface="Aptos" panose="020B0004020202020204" pitchFamily="34" charset="0"/>
                  <a:cs typeface="Segoe UI"/>
                </a:rPr>
                <a:t>of </a:t>
              </a:r>
              <a:r>
                <a:rPr lang="en-US" sz="1400" b="1" kern="100">
                  <a:effectLst/>
                  <a:latin typeface="Segoe UI"/>
                  <a:ea typeface="Aptos" panose="020B0004020202020204" pitchFamily="34" charset="0"/>
                  <a:cs typeface="Segoe UI"/>
                </a:rPr>
                <a:t>apps</a:t>
              </a:r>
              <a:r>
                <a:rPr lang="en-US" sz="1400" kern="100">
                  <a:effectLst/>
                  <a:latin typeface="Segoe UI"/>
                  <a:ea typeface="Aptos" panose="020B0004020202020204" pitchFamily="34" charset="0"/>
                  <a:cs typeface="Segoe UI"/>
                </a:rPr>
                <a:t>, </a:t>
              </a:r>
              <a:r>
                <a:rPr lang="en-US" sz="1400" kern="100">
                  <a:latin typeface="Segoe UI"/>
                  <a:ea typeface="+mn-lt"/>
                  <a:cs typeface="Segoe UI"/>
                </a:rPr>
                <a:t>at </a:t>
              </a:r>
              <a:r>
                <a:rPr lang="en-US" sz="1400" b="1" kern="100">
                  <a:latin typeface="Segoe UI"/>
                  <a:ea typeface="+mn-lt"/>
                  <a:cs typeface="Segoe UI"/>
                </a:rPr>
                <a:t>Copilot.Microsoft.com</a:t>
              </a:r>
              <a:r>
                <a:rPr lang="en-US" sz="1400" kern="100">
                  <a:latin typeface="Segoe UI"/>
                  <a:ea typeface="+mn-lt"/>
                  <a:cs typeface="Segoe UI"/>
                </a:rPr>
                <a:t>, in</a:t>
              </a:r>
              <a:r>
                <a:rPr lang="en-US" sz="1400" kern="100">
                  <a:latin typeface="Segoe UI"/>
                  <a:ea typeface="Aptos" panose="020B0004020202020204" pitchFamily="34" charset="0"/>
                  <a:cs typeface="Segoe UI"/>
                </a:rPr>
                <a:t> </a:t>
              </a:r>
              <a:r>
                <a:rPr lang="en-US" sz="1400" b="1" kern="100">
                  <a:effectLst/>
                  <a:latin typeface="Segoe UI"/>
                  <a:ea typeface="Aptos" panose="020B0004020202020204" pitchFamily="34" charset="0"/>
                  <a:cs typeface="Segoe UI"/>
                </a:rPr>
                <a:t>Viva experiences</a:t>
              </a:r>
              <a:r>
                <a:rPr lang="en-US" sz="1400" kern="100">
                  <a:effectLst/>
                  <a:latin typeface="Segoe UI"/>
                  <a:ea typeface="Aptos" panose="020B0004020202020204" pitchFamily="34" charset="0"/>
                  <a:cs typeface="Segoe UI"/>
                </a:rPr>
                <a:t>, and </a:t>
              </a:r>
              <a:r>
                <a:rPr lang="en-US" sz="1400" b="1" kern="100">
                  <a:effectLst/>
                  <a:latin typeface="Segoe UI"/>
                  <a:ea typeface="Aptos" panose="020B0004020202020204" pitchFamily="34" charset="0"/>
                  <a:cs typeface="Segoe UI"/>
                </a:rPr>
                <a:t>any place you see the Copilot icon</a:t>
              </a:r>
              <a:r>
                <a:rPr lang="en-US" sz="1400" kern="100">
                  <a:latin typeface="Segoe UI"/>
                  <a:ea typeface="Aptos" panose="020B0004020202020204" pitchFamily="34" charset="0"/>
                  <a:cs typeface="Segoe UI"/>
                </a:rPr>
                <a:t>      </a:t>
              </a:r>
              <a:r>
                <a:rPr lang="en-US" sz="1400" kern="100">
                  <a:effectLst/>
                  <a:latin typeface="Segoe UI"/>
                  <a:ea typeface="Aptos" panose="020B0004020202020204" pitchFamily="34" charset="0"/>
                  <a:cs typeface="Segoe UI"/>
                </a:rPr>
                <a:t> . </a:t>
              </a:r>
            </a:p>
            <a:p>
              <a:pPr marL="0" marR="0">
                <a:lnSpc>
                  <a:spcPct val="107000"/>
                </a:lnSpc>
                <a:spcBef>
                  <a:spcPts val="600"/>
                </a:spcBef>
                <a:spcAft>
                  <a:spcPts val="800"/>
                </a:spcAft>
              </a:pPr>
              <a:r>
                <a:rPr lang="en-US" sz="1400" kern="100">
                  <a:effectLst/>
                  <a:latin typeface="Segoe UI"/>
                  <a:ea typeface="Aptos" panose="020B0004020202020204" pitchFamily="34" charset="0"/>
                  <a:cs typeface="Segoe UI"/>
                </a:rPr>
                <a:t>Then, grab the digital “stamp” for that experience and paste it in your passport.</a:t>
              </a:r>
            </a:p>
            <a:p>
              <a:pPr>
                <a:spcAft>
                  <a:spcPts val="800"/>
                </a:spcAft>
              </a:pPr>
              <a:r>
                <a:rPr lang="en-US" sz="1400">
                  <a:latin typeface="Segoe UI"/>
                  <a:ea typeface="Aptos" panose="020B0004020202020204" pitchFamily="34" charset="0"/>
                  <a:cs typeface="Segoe UI"/>
                </a:rPr>
                <a:t>Finally</a:t>
              </a:r>
              <a:r>
                <a:rPr lang="en-US" sz="1400">
                  <a:effectLst/>
                  <a:latin typeface="Segoe UI"/>
                  <a:ea typeface="Aptos" panose="020B0004020202020204" pitchFamily="34" charset="0"/>
                  <a:cs typeface="Segoe UI"/>
                </a:rPr>
                <a:t>, inspire us all by saving your updated passport as an image and then sharing it to </a:t>
              </a:r>
              <a:r>
                <a:rPr lang="en-US" sz="1400">
                  <a:latin typeface="Segoe UI"/>
                  <a:ea typeface="Aptos" panose="020B0004020202020204" pitchFamily="34" charset="0"/>
                  <a:cs typeface="Segoe UI"/>
                </a:rPr>
                <a:t>Viva Engage</a:t>
              </a:r>
              <a:r>
                <a:rPr lang="en-US" sz="1400">
                  <a:effectLst/>
                  <a:latin typeface="Segoe UI"/>
                  <a:ea typeface="Aptos" panose="020B0004020202020204" pitchFamily="34" charset="0"/>
                  <a:cs typeface="Segoe UI"/>
                </a:rPr>
                <a:t> with #MicrosoftCopilot.</a:t>
              </a:r>
              <a:r>
                <a:rPr lang="en-US" sz="1400" kern="100">
                  <a:latin typeface="Segoe UI"/>
                  <a:ea typeface="Aptos" panose="020B0004020202020204" pitchFamily="34" charset="0"/>
                  <a:cs typeface="Segoe UI"/>
                </a:rPr>
                <a:t> </a:t>
              </a:r>
              <a:endParaRPr lang="en-US" sz="140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7C64E63F-AB70-2A8A-CC48-2DD526E1D2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09968" y="4203290"/>
              <a:ext cx="255628" cy="218891"/>
            </a:xfrm>
            <a:prstGeom prst="rect">
              <a:avLst/>
            </a:prstGeom>
          </p:spPr>
        </p:pic>
      </p:grpSp>
      <p:sp>
        <p:nvSpPr>
          <p:cNvPr id="7" name="TextBox 6">
            <a:extLst>
              <a:ext uri="{FF2B5EF4-FFF2-40B4-BE49-F238E27FC236}">
                <a16:creationId xmlns:a16="http://schemas.microsoft.com/office/drawing/2014/main" id="{C626A8A3-20C9-CC1E-EB71-54EBC56BFB03}"/>
              </a:ext>
            </a:extLst>
          </p:cNvPr>
          <p:cNvSpPr txBox="1"/>
          <p:nvPr/>
        </p:nvSpPr>
        <p:spPr>
          <a:xfrm>
            <a:off x="705846" y="5957352"/>
            <a:ext cx="6094970" cy="523220"/>
          </a:xfrm>
          <a:prstGeom prst="rect">
            <a:avLst/>
          </a:prstGeom>
          <a:noFill/>
        </p:spPr>
        <p:txBody>
          <a:bodyPr wrap="square" lIns="91440" tIns="45720" rIns="91440" bIns="45720" anchor="t">
            <a:spAutoFit/>
          </a:bodyPr>
          <a:lstStyle/>
          <a:p>
            <a:r>
              <a:rPr lang="en-US" sz="1400" i="1" kern="100">
                <a:latin typeface="Segoe UI"/>
                <a:cs typeface="Segoe UI"/>
              </a:rPr>
              <a:t>To learn more about the Copilot passport, check out our post </a:t>
            </a:r>
            <a:br>
              <a:rPr lang="en-US" sz="1400" i="1" kern="100">
                <a:latin typeface="Segoe UI" panose="020B0502040204020203" pitchFamily="34" charset="0"/>
                <a:cs typeface="Segoe UI" panose="020B0502040204020203" pitchFamily="34" charset="0"/>
              </a:rPr>
            </a:br>
            <a:r>
              <a:rPr lang="en-US" sz="1400" i="1" kern="100">
                <a:latin typeface="Segoe UI"/>
                <a:cs typeface="Segoe UI"/>
              </a:rPr>
              <a:t>at </a:t>
            </a:r>
            <a:r>
              <a:rPr lang="en-US" sz="1400" i="1" kern="100">
                <a:highlight>
                  <a:srgbClr val="FFFF00"/>
                </a:highlight>
                <a:latin typeface="Segoe UI"/>
                <a:cs typeface="Segoe UI"/>
              </a:rPr>
              <a:t>&lt;insert link here&gt; </a:t>
            </a:r>
          </a:p>
        </p:txBody>
      </p:sp>
      <p:pic>
        <p:nvPicPr>
          <p:cNvPr id="12" name="Picture 8">
            <a:extLst>
              <a:ext uri="{FF2B5EF4-FFF2-40B4-BE49-F238E27FC236}">
                <a16:creationId xmlns:a16="http://schemas.microsoft.com/office/drawing/2014/main" id="{A6933AC0-AF06-E4EC-3F75-A143825F53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339566">
            <a:off x="7849981" y="626639"/>
            <a:ext cx="3639627" cy="5278411"/>
          </a:xfrm>
          <a:prstGeom prst="rect">
            <a:avLst/>
          </a:prstGeom>
          <a:ln w="6339" cap="flat">
            <a:noFill/>
            <a:prstDash val="solid"/>
            <a:miter/>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679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DB9ECD7-35F3-1C0E-D47E-1FD43152D7EE}"/>
              </a:ext>
            </a:extLst>
          </p:cNvPr>
          <p:cNvGrpSpPr/>
          <p:nvPr/>
        </p:nvGrpSpPr>
        <p:grpSpPr>
          <a:xfrm>
            <a:off x="6432835" y="102390"/>
            <a:ext cx="5244510" cy="6663154"/>
            <a:chOff x="6606088" y="102390"/>
            <a:chExt cx="5244510" cy="6663154"/>
          </a:xfrm>
        </p:grpSpPr>
        <p:pic>
          <p:nvPicPr>
            <p:cNvPr id="3" name="Picture 2">
              <a:extLst>
                <a:ext uri="{FF2B5EF4-FFF2-40B4-BE49-F238E27FC236}">
                  <a16:creationId xmlns:a16="http://schemas.microsoft.com/office/drawing/2014/main" id="{D4D4B579-3E37-F9BF-13C1-3797D62480B2}"/>
                </a:ext>
              </a:extLst>
            </p:cNvPr>
            <p:cNvPicPr>
              <a:picLocks noChangeAspect="1"/>
            </p:cNvPicPr>
            <p:nvPr/>
          </p:nvPicPr>
          <p:blipFill rotWithShape="1">
            <a:blip r:embed="rId3"/>
            <a:srcRect l="1" r="5420" b="4249"/>
            <a:stretch/>
          </p:blipFill>
          <p:spPr>
            <a:xfrm>
              <a:off x="6606088" y="102390"/>
              <a:ext cx="5244510" cy="6663154"/>
            </a:xfrm>
            <a:prstGeom prst="rect">
              <a:avLst/>
            </a:prstGeom>
            <a:ln>
              <a:noFill/>
            </a:ln>
            <a:effectLst>
              <a:outerShdw blurRad="292100" dist="139700" dir="2700000" algn="tl" rotWithShape="0">
                <a:srgbClr val="333333">
                  <a:alpha val="65000"/>
                </a:srgbClr>
              </a:outerShdw>
            </a:effectLst>
          </p:spPr>
        </p:pic>
        <p:pic>
          <p:nvPicPr>
            <p:cNvPr id="153" name="Picture 152">
              <a:extLst>
                <a:ext uri="{FF2B5EF4-FFF2-40B4-BE49-F238E27FC236}">
                  <a16:creationId xmlns:a16="http://schemas.microsoft.com/office/drawing/2014/main" id="{63F589EA-BB2E-87BC-3737-93FD3DD7E4B1}"/>
                </a:ext>
              </a:extLst>
            </p:cNvPr>
            <p:cNvPicPr>
              <a:picLocks noChangeAspect="1"/>
            </p:cNvPicPr>
            <p:nvPr/>
          </p:nvPicPr>
          <p:blipFill>
            <a:blip r:embed="rId4"/>
            <a:stretch>
              <a:fillRect/>
            </a:stretch>
          </p:blipFill>
          <p:spPr>
            <a:xfrm>
              <a:off x="6874027" y="4156228"/>
              <a:ext cx="1168210" cy="1401852"/>
            </a:xfrm>
            <a:prstGeom prst="rect">
              <a:avLst/>
            </a:prstGeom>
          </p:spPr>
        </p:pic>
        <p:sp>
          <p:nvSpPr>
            <p:cNvPr id="154" name="TextBox 153">
              <a:extLst>
                <a:ext uri="{FF2B5EF4-FFF2-40B4-BE49-F238E27FC236}">
                  <a16:creationId xmlns:a16="http://schemas.microsoft.com/office/drawing/2014/main" id="{71255473-6D34-1B66-DBFA-C22AA6C036BB}"/>
                </a:ext>
              </a:extLst>
            </p:cNvPr>
            <p:cNvSpPr txBox="1"/>
            <p:nvPr/>
          </p:nvSpPr>
          <p:spPr>
            <a:xfrm>
              <a:off x="8188372" y="4031476"/>
              <a:ext cx="3564264"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C847C"/>
                  </a:solidFill>
                  <a:effectLst/>
                  <a:uLnTx/>
                  <a:uFillTx/>
                  <a:latin typeface="Segoe UI Semibold"/>
                  <a:ea typeface="+mn-ea"/>
                  <a:cs typeface="Segoe UI Semibold"/>
                </a:rPr>
                <a:t>Name Here </a:t>
              </a:r>
              <a:endParaRPr kumimoji="0" lang="en-US" sz="1400" b="0" i="0" u="none" strike="noStrike" kern="1200" cap="none" spc="0" normalizeH="0" baseline="0" noProof="0">
                <a:ln>
                  <a:noFill/>
                </a:ln>
                <a:solidFill>
                  <a:srgbClr val="7C847C"/>
                </a:solidFill>
                <a:effectLst/>
                <a:uLnTx/>
                <a:uFillTx/>
                <a:latin typeface="Segoe UI Semibold" panose="020B0702040204020203" pitchFamily="34" charset="0"/>
                <a:ea typeface="+mn-ea"/>
                <a:cs typeface="Segoe UI Semibold" panose="020B0702040204020203" pitchFamily="34" charset="0"/>
              </a:endParaRPr>
            </a:p>
          </p:txBody>
        </p:sp>
      </p:grpSp>
      <p:sp>
        <p:nvSpPr>
          <p:cNvPr id="141" name="TextBox 140">
            <a:extLst>
              <a:ext uri="{FF2B5EF4-FFF2-40B4-BE49-F238E27FC236}">
                <a16:creationId xmlns:a16="http://schemas.microsoft.com/office/drawing/2014/main" id="{0010FE7A-448C-A8C9-0488-77E724E90A01}"/>
              </a:ext>
            </a:extLst>
          </p:cNvPr>
          <p:cNvSpPr txBox="1"/>
          <p:nvPr/>
        </p:nvSpPr>
        <p:spPr>
          <a:xfrm>
            <a:off x="364190" y="143622"/>
            <a:ext cx="5649260" cy="693959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00" cap="none" spc="0" normalizeH="0" baseline="0" noProof="0">
                <a:ln>
                  <a:noFill/>
                </a:ln>
                <a:solidFill>
                  <a:srgbClr val="0F4761"/>
                </a:solidFill>
                <a:effectLst/>
                <a:uLnTx/>
                <a:uFillTx/>
                <a:latin typeface="Segoe UI Semibold" panose="020B0702040204020203" pitchFamily="34" charset="0"/>
                <a:ea typeface="Yu Gothic Light" panose="020B0300000000000000" pitchFamily="34" charset="-128"/>
                <a:cs typeface="Times New Roman" panose="02020603050405020304" pitchFamily="18" charset="0"/>
              </a:rPr>
              <a:t>Personalize your Copilot Passport </a:t>
            </a:r>
            <a:br>
              <a:rPr kumimoji="0" lang="en-US" sz="1800" b="1" i="0" u="none" strike="noStrike" kern="100" cap="none" spc="0" normalizeH="0" baseline="0" noProof="0">
                <a:ln>
                  <a:noFill/>
                </a:ln>
                <a:solidFill>
                  <a:srgbClr val="0F4761"/>
                </a:solidFill>
                <a:effectLst/>
                <a:uLnTx/>
                <a:uFillTx/>
                <a:latin typeface="Segoe UI Semibold" panose="020B0702040204020203" pitchFamily="34" charset="0"/>
                <a:ea typeface="Yu Gothic Light" panose="020B0300000000000000" pitchFamily="34" charset="-128"/>
                <a:cs typeface="Times New Roman" panose="02020603050405020304" pitchFamily="18" charset="0"/>
              </a:rPr>
            </a:br>
            <a:r>
              <a:rPr kumimoji="0" lang="en-US" sz="1800" b="1" i="0" u="none" strike="noStrike" kern="100" cap="none" spc="0" normalizeH="0" baseline="0" noProof="0">
                <a:ln>
                  <a:noFill/>
                </a:ln>
                <a:solidFill>
                  <a:srgbClr val="0F4761"/>
                </a:solidFill>
                <a:effectLst/>
                <a:uLnTx/>
                <a:uFillTx/>
                <a:latin typeface="Segoe UI Semibold" panose="020B0702040204020203" pitchFamily="34" charset="0"/>
                <a:ea typeface="Yu Gothic Light" panose="020B0300000000000000" pitchFamily="34" charset="-128"/>
                <a:cs typeface="Times New Roman" panose="02020603050405020304" pitchFamily="18" charset="0"/>
              </a:rPr>
              <a:t>and share it to Engage!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F4761"/>
                </a:solidFill>
                <a:effectLst/>
                <a:uLnTx/>
                <a:uFillTx/>
                <a:latin typeface="Segoe UI" panose="020B0502040204020203" pitchFamily="34" charset="0"/>
                <a:ea typeface="+mn-ea"/>
                <a:cs typeface="Segoe UI" panose="020B0502040204020203" pitchFamily="34" charset="0"/>
              </a:rPr>
              <a:t>Note: </a:t>
            </a:r>
            <a:r>
              <a:rPr kumimoji="0" lang="en-US" sz="1200" b="0" i="1" u="none" strike="noStrike" kern="1200" cap="none" spc="0" normalizeH="0" baseline="0" noProof="0">
                <a:ln>
                  <a:noFill/>
                </a:ln>
                <a:solidFill>
                  <a:srgbClr val="0F4761"/>
                </a:solidFill>
                <a:effectLst/>
                <a:uLnTx/>
                <a:uFillTx/>
                <a:latin typeface="Segoe UI" panose="020B0502040204020203" pitchFamily="34" charset="0"/>
                <a:ea typeface="+mn-ea"/>
                <a:cs typeface="Segoe UI" panose="020B0502040204020203" pitchFamily="34" charset="0"/>
              </a:rPr>
              <a:t>The passport, photo, and Your Name Here elements are grouped. </a:t>
            </a:r>
            <a:br>
              <a:rPr kumimoji="0" lang="en-US" sz="1200" b="0" i="1" u="none" strike="noStrike" kern="1200" cap="none" spc="0" normalizeH="0" baseline="0" noProof="0">
                <a:ln>
                  <a:noFill/>
                </a:ln>
                <a:solidFill>
                  <a:srgbClr val="0F4761"/>
                </a:solidFill>
                <a:effectLst/>
                <a:uLnTx/>
                <a:uFillTx/>
                <a:latin typeface="Segoe UI" panose="020B0502040204020203" pitchFamily="34" charset="0"/>
                <a:ea typeface="+mn-ea"/>
                <a:cs typeface="Segoe UI" panose="020B0502040204020203" pitchFamily="34" charset="0"/>
              </a:rPr>
            </a:br>
            <a:r>
              <a:rPr kumimoji="0" lang="en-US" sz="1200" b="0" i="1" u="none" strike="noStrike" kern="1200" cap="none" spc="0" normalizeH="0" baseline="0" noProof="0">
                <a:ln>
                  <a:noFill/>
                </a:ln>
                <a:solidFill>
                  <a:srgbClr val="0F4761"/>
                </a:solidFill>
                <a:effectLst/>
                <a:uLnTx/>
                <a:uFillTx/>
                <a:latin typeface="Segoe UI" panose="020B0502040204020203" pitchFamily="34" charset="0"/>
                <a:ea typeface="+mn-ea"/>
                <a:cs typeface="Segoe UI" panose="020B0502040204020203" pitchFamily="34" charset="0"/>
              </a:rPr>
              <a:t>Please don’t ungroup or move them.  </a:t>
            </a:r>
          </a:p>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Semibold"/>
              </a:rPr>
              <a:t>Start by downloading</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0000"/>
                </a:solidFill>
                <a:effectLst/>
                <a:uLnTx/>
                <a:uFillTx/>
                <a:latin typeface="Segoe UI"/>
                <a:ea typeface="+mn-ea"/>
                <a:cs typeface="Segoe UI"/>
              </a:rPr>
              <a:t>Please download and save a copy of this deck to your own location.</a:t>
            </a:r>
          </a:p>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Semibold"/>
              </a:rPr>
              <a:t>Personalize your passport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prstClr val="black"/>
                </a:solidFill>
                <a:effectLst/>
                <a:uLnTx/>
                <a:uFillTx/>
                <a:latin typeface="Segoe UI"/>
                <a:ea typeface="+mn-ea"/>
                <a:cs typeface="Segoe UI"/>
              </a:rPr>
              <a:t>Add your name</a:t>
            </a:r>
            <a:br>
              <a:rPr kumimoji="0" lang="en-US" sz="11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100" b="0" i="0" u="none" strike="noStrike" kern="1200" cap="none" spc="0" normalizeH="0" baseline="0" noProof="0">
                <a:ln>
                  <a:noFill/>
                </a:ln>
                <a:solidFill>
                  <a:prstClr val="black"/>
                </a:solidFill>
                <a:effectLst/>
                <a:uLnTx/>
                <a:uFillTx/>
                <a:latin typeface="Segoe UI"/>
                <a:ea typeface="+mn-ea"/>
                <a:cs typeface="Segoe UI"/>
              </a:rPr>
              <a:t>Simply tap the </a:t>
            </a:r>
            <a:r>
              <a:rPr kumimoji="0" lang="en-US" sz="1100" b="0" i="1" u="none" strike="noStrike" kern="1200" cap="none" spc="0" normalizeH="0" baseline="0" noProof="0">
                <a:ln>
                  <a:noFill/>
                </a:ln>
                <a:solidFill>
                  <a:prstClr val="black"/>
                </a:solidFill>
                <a:effectLst/>
                <a:uLnTx/>
                <a:uFillTx/>
                <a:latin typeface="Segoe UI"/>
                <a:ea typeface="+mn-ea"/>
                <a:cs typeface="Segoe UI"/>
              </a:rPr>
              <a:t>Your Name Here </a:t>
            </a:r>
            <a:r>
              <a:rPr kumimoji="0" lang="en-US" sz="1100" b="0" i="0" u="none" strike="noStrike" kern="1200" cap="none" spc="0" normalizeH="0" baseline="0" noProof="0">
                <a:ln>
                  <a:noFill/>
                </a:ln>
                <a:solidFill>
                  <a:prstClr val="black"/>
                </a:solidFill>
                <a:effectLst/>
                <a:uLnTx/>
                <a:uFillTx/>
                <a:latin typeface="Segoe UI"/>
                <a:ea typeface="+mn-ea"/>
                <a:cs typeface="Segoe UI"/>
              </a:rPr>
              <a:t>text box and replace the text with your name.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prstClr val="black"/>
                </a:solidFill>
                <a:effectLst/>
                <a:uLnTx/>
                <a:uFillTx/>
                <a:latin typeface="Segoe UI"/>
                <a:ea typeface="+mn-ea"/>
                <a:cs typeface="Segoe UI"/>
              </a:rPr>
              <a:t>Add your picture</a:t>
            </a:r>
            <a:br>
              <a:rPr kumimoji="0" lang="en-US"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100" b="0" i="0" u="none" strike="noStrike" kern="1200" cap="none" spc="0" normalizeH="0" baseline="0" noProof="0">
                <a:ln>
                  <a:noFill/>
                </a:ln>
                <a:solidFill>
                  <a:prstClr val="black"/>
                </a:solidFill>
                <a:effectLst/>
                <a:uLnTx/>
                <a:uFillTx/>
                <a:latin typeface="Segoe UI"/>
                <a:ea typeface="+mn-ea"/>
                <a:cs typeface="Segoe UI"/>
              </a:rPr>
              <a:t>Right-click on the current image &gt; </a:t>
            </a:r>
            <a:r>
              <a:rPr kumimoji="0" lang="en-US" sz="1100" b="0" i="1" u="none" strike="noStrike" kern="1200" cap="none" spc="0" normalizeH="0" baseline="0" noProof="0">
                <a:ln>
                  <a:noFill/>
                </a:ln>
                <a:solidFill>
                  <a:prstClr val="black"/>
                </a:solidFill>
                <a:effectLst/>
                <a:uLnTx/>
                <a:uFillTx/>
                <a:latin typeface="Segoe UI"/>
                <a:ea typeface="+mn-ea"/>
                <a:cs typeface="Segoe UI"/>
              </a:rPr>
              <a:t>Change picture </a:t>
            </a:r>
            <a:r>
              <a:rPr kumimoji="0" lang="en-US" sz="1100" b="0" i="0" u="none" strike="noStrike" kern="1200" cap="none" spc="0" normalizeH="0" baseline="0" noProof="0">
                <a:ln>
                  <a:noFill/>
                </a:ln>
                <a:solidFill>
                  <a:prstClr val="black"/>
                </a:solidFill>
                <a:effectLst/>
                <a:uLnTx/>
                <a:uFillTx/>
                <a:latin typeface="Segoe UI"/>
                <a:ea typeface="+mn-ea"/>
                <a:cs typeface="Segoe UI"/>
              </a:rPr>
              <a:t>&gt; </a:t>
            </a:r>
            <a:r>
              <a:rPr kumimoji="0" lang="en-US" sz="1100" b="0" i="1" u="none" strike="noStrike" kern="1200" cap="none" spc="0" normalizeH="0" baseline="0" noProof="0">
                <a:ln>
                  <a:noFill/>
                </a:ln>
                <a:solidFill>
                  <a:prstClr val="black"/>
                </a:solidFill>
                <a:effectLst/>
                <a:uLnTx/>
                <a:uFillTx/>
                <a:latin typeface="Segoe UI"/>
                <a:ea typeface="+mn-ea"/>
                <a:cs typeface="Segoe UI"/>
              </a:rPr>
              <a:t>This device</a:t>
            </a:r>
            <a:r>
              <a:rPr kumimoji="0" lang="en-US" sz="1100" b="0" i="0" u="none" strike="noStrike" kern="1200" cap="none" spc="0" normalizeH="0" baseline="0" noProof="0">
                <a:ln>
                  <a:noFill/>
                </a:ln>
                <a:solidFill>
                  <a:prstClr val="black"/>
                </a:solidFill>
                <a:effectLst/>
                <a:uLnTx/>
                <a:uFillTx/>
                <a:latin typeface="Segoe UI"/>
                <a:ea typeface="+mn-ea"/>
                <a:cs typeface="Segoe UI"/>
              </a:rPr>
              <a:t> &gt; select a photo of you or your avatar. </a:t>
            </a:r>
            <a:r>
              <a:rPr kumimoji="0" lang="en-US" sz="1100" b="0" i="0" u="none" strike="noStrike" kern="1200" cap="none" spc="0" normalizeH="0" baseline="0" noProof="0">
                <a:ln>
                  <a:noFill/>
                </a:ln>
                <a:solidFill>
                  <a:srgbClr val="000000"/>
                </a:solidFill>
                <a:effectLst/>
                <a:uLnTx/>
                <a:uFillTx/>
                <a:latin typeface="Segoe UI"/>
                <a:ea typeface="+mn-ea"/>
                <a:cs typeface="Segoe UI"/>
              </a:rPr>
              <a:t>Voilà</a:t>
            </a:r>
            <a:r>
              <a:rPr kumimoji="0" lang="en-US" sz="1100" b="0" i="0" u="none" strike="noStrike" kern="1200" cap="none" spc="0" normalizeH="0" baseline="0" noProof="0">
                <a:ln>
                  <a:noFill/>
                </a:ln>
                <a:solidFill>
                  <a:prstClr val="black"/>
                </a:solidFill>
                <a:effectLst/>
                <a:uLnTx/>
                <a:uFillTx/>
                <a:latin typeface="Segoe UI"/>
                <a:ea typeface="+mn-ea"/>
                <a:cs typeface="Segoe UI"/>
              </a:rPr>
              <a:t>!</a:t>
            </a:r>
          </a:p>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Semibold"/>
              </a:rPr>
              <a:t>Add Copilot stamps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Segoe UI"/>
              </a:rPr>
              <a:t>We’re on the honor system, here! Please make sure you try each Copilot experience before you add its stamp.</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prstClr val="black"/>
                </a:solidFill>
                <a:effectLst/>
                <a:uLnTx/>
                <a:uFillTx/>
                <a:latin typeface="Segoe UI"/>
                <a:ea typeface="+mn-ea"/>
                <a:cs typeface="Segoe UI"/>
              </a:rPr>
              <a:t>Copy and paste your stamps</a:t>
            </a:r>
            <a:br>
              <a:rPr kumimoji="0" lang="en-US" sz="11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100" b="0" i="0" u="none" strike="noStrike" kern="1200" cap="none" spc="0" normalizeH="0" baseline="0" noProof="0">
                <a:ln>
                  <a:noFill/>
                </a:ln>
                <a:solidFill>
                  <a:prstClr val="black"/>
                </a:solidFill>
                <a:effectLst/>
                <a:uLnTx/>
                <a:uFillTx/>
                <a:latin typeface="Segoe UI"/>
                <a:ea typeface="Aptos" panose="020B0004020202020204" pitchFamily="34" charset="0"/>
                <a:cs typeface="Segoe UI"/>
              </a:rPr>
              <a:t>Get your Copilot experience stamps on the next slide. Simply copy the image of the stamp you’ve earned after trying the Copilot experience, then paste it on the top portion of your own Copilot Passport</a:t>
            </a:r>
            <a:r>
              <a:rPr kumimoji="0" lang="en-US" sz="1100" b="0" i="0" u="none" strike="noStrike" kern="100" cap="none" spc="0" normalizeH="0" baseline="0" noProof="0">
                <a:ln>
                  <a:noFill/>
                </a:ln>
                <a:solidFill>
                  <a:prstClr val="black"/>
                </a:solidFill>
                <a:effectLst/>
                <a:uLnTx/>
                <a:uFillTx/>
                <a:latin typeface="Segoe UI"/>
                <a:ea typeface="Aptos" panose="020B0004020202020204" pitchFamily="34" charset="0"/>
                <a:cs typeface="Segoe UI"/>
              </a:rPr>
              <a:t> Link to stamp slide. You’ll find extra blank pages for your passport at the end of these slides. </a:t>
            </a:r>
            <a:endParaRPr kumimoji="0" lang="en-US" sz="1100" b="0" i="0" u="none" strike="noStrike" kern="1200" cap="none" spc="0" normalizeH="0" baseline="0" noProof="0">
              <a:ln>
                <a:noFill/>
              </a:ln>
              <a:solidFill>
                <a:prstClr val="black"/>
              </a:solidFill>
              <a:effectLst/>
              <a:uLnTx/>
              <a:uFillTx/>
              <a:latin typeface="Segoe UI"/>
              <a:ea typeface="+mn-ea"/>
              <a:cs typeface="Segoe UI"/>
            </a:endParaRPr>
          </a:p>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Segoe UI Semibold"/>
              </a:rPr>
              <a:t>Prepare and share your passport</a:t>
            </a:r>
            <a:endParaRPr kumimoji="0" lang="en-US" sz="1100" b="0" i="0" u="none" strike="noStrike" kern="1200" cap="none" spc="0" normalizeH="0" baseline="0" noProof="0">
              <a:ln>
                <a:noFill/>
              </a:ln>
              <a:solidFill>
                <a:prstClr val="black"/>
              </a:solidFill>
              <a:effectLst/>
              <a:uLnTx/>
              <a:uFillTx/>
              <a:latin typeface="Segoe UI Semibold"/>
              <a:ea typeface="+mn-ea"/>
              <a:cs typeface="Segoe UI Semibold"/>
            </a:endParaRP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prstClr val="black"/>
                </a:solidFill>
                <a:effectLst/>
                <a:uLnTx/>
                <a:uFillTx/>
                <a:latin typeface="Segoe UI"/>
                <a:ea typeface="+mn-ea"/>
                <a:cs typeface="Segoe UI"/>
              </a:rPr>
              <a:t>Create a picture of your updated passport</a:t>
            </a:r>
          </a:p>
          <a:p>
            <a:pPr marL="685800" marR="0" lvl="1" indent="-2286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1100" b="0" i="0" u="none" strike="noStrike" kern="1200" cap="none" spc="0" normalizeH="0" baseline="0" noProof="0">
                <a:ln>
                  <a:noFill/>
                </a:ln>
                <a:solidFill>
                  <a:prstClr val="black"/>
                </a:solidFill>
                <a:effectLst/>
                <a:uLnTx/>
                <a:uFillTx/>
                <a:latin typeface="Segoe UI"/>
                <a:ea typeface="+mn-ea"/>
                <a:cs typeface="Segoe UI"/>
              </a:rPr>
              <a:t>Select your passport and everything on it by dragging your cursor from above top-left of your passport past the bottom-right.</a:t>
            </a:r>
          </a:p>
          <a:p>
            <a:pPr marL="685800" marR="0" lvl="1" indent="-2286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1100" b="0" i="0" u="none" strike="noStrike" kern="1200" cap="none" spc="0" normalizeH="0" baseline="0" noProof="0">
                <a:ln>
                  <a:noFill/>
                </a:ln>
                <a:solidFill>
                  <a:prstClr val="black"/>
                </a:solidFill>
                <a:effectLst/>
                <a:uLnTx/>
                <a:uFillTx/>
                <a:latin typeface="Segoe UI"/>
                <a:ea typeface="+mn-ea"/>
                <a:cs typeface="Segoe UI"/>
              </a:rPr>
              <a:t>Right-click your passport, then select </a:t>
            </a:r>
            <a:r>
              <a:rPr kumimoji="0" lang="en-US" sz="1100" b="0" i="1" u="none" strike="noStrike" kern="1200" cap="none" spc="0" normalizeH="0" baseline="0" noProof="0">
                <a:ln>
                  <a:noFill/>
                </a:ln>
                <a:solidFill>
                  <a:prstClr val="black"/>
                </a:solidFill>
                <a:effectLst/>
                <a:uLnTx/>
                <a:uFillTx/>
                <a:latin typeface="Segoe UI"/>
                <a:ea typeface="+mn-ea"/>
                <a:cs typeface="Segoe UI"/>
              </a:rPr>
              <a:t>Save as picture</a:t>
            </a:r>
            <a:r>
              <a:rPr kumimoji="0" lang="en-US" sz="1100" b="0" i="0" u="none" strike="noStrike" kern="1200" cap="none" spc="0" normalizeH="0" baseline="0" noProof="0">
                <a:ln>
                  <a:noFill/>
                </a:ln>
                <a:solidFill>
                  <a:prstClr val="black"/>
                </a:solidFill>
                <a:effectLst/>
                <a:uLnTx/>
                <a:uFillTx/>
                <a:latin typeface="Segoe UI"/>
                <a:ea typeface="+mn-ea"/>
                <a:cs typeface="Segoe UI"/>
              </a:rPr>
              <a:t>. </a:t>
            </a:r>
            <a:endParaRPr kumimoji="0" lang="en-US"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a:p>
            <a:pPr marL="685800" marR="0" lvl="1" indent="-228600" algn="l" defTabSz="914400" rtl="0" eaLnBrk="1" fontAlgn="auto" latinLnBrk="0" hangingPunct="1">
              <a:lnSpc>
                <a:spcPct val="110000"/>
              </a:lnSpc>
              <a:spcBef>
                <a:spcPts val="0"/>
              </a:spcBef>
              <a:spcAft>
                <a:spcPts val="0"/>
              </a:spcAft>
              <a:buClrTx/>
              <a:buSzTx/>
              <a:buFont typeface="+mj-lt"/>
              <a:buAutoNum type="arabicPeriod"/>
              <a:tabLst/>
              <a:defRPr/>
            </a:pPr>
            <a:r>
              <a:rPr kumimoji="0" lang="en-US" sz="1100" b="0" i="0" u="none" strike="noStrike" kern="1200" cap="none" spc="0" normalizeH="0" baseline="0" noProof="0">
                <a:ln>
                  <a:noFill/>
                </a:ln>
                <a:solidFill>
                  <a:prstClr val="black"/>
                </a:solidFill>
                <a:effectLst/>
                <a:uLnTx/>
                <a:uFillTx/>
                <a:latin typeface="Segoe UI"/>
                <a:ea typeface="+mn-ea"/>
                <a:cs typeface="Segoe UI"/>
              </a:rPr>
              <a:t>Save it to your own location.</a:t>
            </a:r>
            <a:endParaRPr kumimoji="0" lang="en-US" sz="1100" b="0" i="1" u="none" strike="noStrike" kern="1200" cap="none" spc="0" normalizeH="0" baseline="0" noProof="0">
              <a:ln>
                <a:noFill/>
              </a:ln>
              <a:solidFill>
                <a:prstClr val="black"/>
              </a:solidFill>
              <a:effectLst/>
              <a:uLnTx/>
              <a:uFillTx/>
              <a:latin typeface="Segoe UI"/>
              <a:ea typeface="+mn-ea"/>
              <a:cs typeface="Segoe UI"/>
            </a:endParaRP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prstClr val="black"/>
                </a:solidFill>
                <a:effectLst/>
                <a:uLnTx/>
                <a:uFillTx/>
                <a:latin typeface="Segoe UI"/>
                <a:ea typeface="+mn-ea"/>
                <a:cs typeface="Segoe UI"/>
              </a:rPr>
              <a:t>Share your updated passport</a:t>
            </a:r>
          </a:p>
          <a:p>
            <a:pPr marL="169545" marR="0" lvl="1" indent="0" algn="l" defTabSz="914400" rtl="0" eaLnBrk="1" fontAlgn="auto" latinLnBrk="0" hangingPunct="1">
              <a:lnSpc>
                <a:spcPct val="11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Segoe UI"/>
              </a:rPr>
              <a:t>Share your passport image on Viva Engage with the hashtag #</a:t>
            </a:r>
            <a:r>
              <a:rPr kumimoji="0" lang="en-US" sz="1100" b="1" i="0" u="none" strike="noStrike" kern="1200" cap="none" spc="0" normalizeH="0" baseline="0" noProof="0">
                <a:ln>
                  <a:noFill/>
                </a:ln>
                <a:solidFill>
                  <a:prstClr val="black"/>
                </a:solidFill>
                <a:effectLst/>
                <a:uLnTx/>
                <a:uFillTx/>
                <a:latin typeface="Segoe UI"/>
                <a:ea typeface="+mn-ea"/>
                <a:cs typeface="Segoe UI"/>
              </a:rPr>
              <a:t>MicrosoftCopilot</a:t>
            </a:r>
            <a:r>
              <a:rPr kumimoji="0" lang="en-US" sz="1100" b="0" i="0" u="none" strike="noStrike" kern="1200" cap="none" spc="0" normalizeH="0" baseline="0" noProof="0">
                <a:ln>
                  <a:noFill/>
                </a:ln>
                <a:solidFill>
                  <a:prstClr val="black"/>
                </a:solidFill>
                <a:effectLst/>
                <a:uLnTx/>
                <a:uFillTx/>
                <a:latin typeface="Segoe UI"/>
                <a:ea typeface="+mn-ea"/>
                <a:cs typeface="Segoe UI"/>
              </a:rPr>
              <a:t>. Earn (imaginary) bonus points if you describe your experience and best practices. We can’t wait to celebrate your Copilot adventures!</a:t>
            </a:r>
          </a:p>
        </p:txBody>
      </p:sp>
    </p:spTree>
    <p:extLst>
      <p:ext uri="{BB962C8B-B14F-4D97-AF65-F5344CB8AC3E}">
        <p14:creationId xmlns:p14="http://schemas.microsoft.com/office/powerpoint/2010/main" val="148081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D614B8-9643-9461-1425-DEEA9A49381E}"/>
              </a:ext>
            </a:extLst>
          </p:cNvPr>
          <p:cNvPicPr>
            <a:picLocks noChangeAspect="1"/>
          </p:cNvPicPr>
          <p:nvPr/>
        </p:nvPicPr>
        <p:blipFill>
          <a:blip r:embed="rId3">
            <a:extLst>
              <a:ext uri="{BEBA8EAE-BF5A-486C-A8C5-ECC9F3942E4B}">
                <a14:imgProps xmlns:a14="http://schemas.microsoft.com/office/drawing/2010/main">
                  <a14:imgLayer r:embed="rId4">
                    <a14:imgEffect>
                      <a14:artisticLineDrawing/>
                    </a14:imgEffect>
                  </a14:imgLayer>
                </a14:imgProps>
              </a:ext>
            </a:extLst>
          </a:blip>
          <a:stretch>
            <a:fillRect/>
          </a:stretch>
        </p:blipFill>
        <p:spPr>
          <a:xfrm>
            <a:off x="5129127" y="388453"/>
            <a:ext cx="1279760" cy="1105929"/>
          </a:xfrm>
          <a:prstGeom prst="rect">
            <a:avLst/>
          </a:prstGeom>
        </p:spPr>
      </p:pic>
      <p:pic>
        <p:nvPicPr>
          <p:cNvPr id="15" name="Picture 14">
            <a:extLst>
              <a:ext uri="{FF2B5EF4-FFF2-40B4-BE49-F238E27FC236}">
                <a16:creationId xmlns:a16="http://schemas.microsoft.com/office/drawing/2014/main" id="{269E12DE-E661-BF1A-DC82-DAC9E0663DA2}"/>
              </a:ext>
            </a:extLst>
          </p:cNvPr>
          <p:cNvPicPr>
            <a:picLocks noChangeAspect="1"/>
          </p:cNvPicPr>
          <p:nvPr/>
        </p:nvPicPr>
        <p:blipFill>
          <a:blip r:embed="rId5">
            <a:extLst>
              <a:ext uri="{BEBA8EAE-BF5A-486C-A8C5-ECC9F3942E4B}">
                <a14:imgProps xmlns:a14="http://schemas.microsoft.com/office/drawing/2010/main">
                  <a14:imgLayer r:embed="rId6">
                    <a14:imgEffect>
                      <a14:artisticLineDrawing/>
                    </a14:imgEffect>
                    <a14:imgEffect>
                      <a14:brightnessContrast bright="-20000"/>
                    </a14:imgEffect>
                  </a14:imgLayer>
                </a14:imgProps>
              </a:ext>
            </a:extLst>
          </a:blip>
          <a:stretch>
            <a:fillRect/>
          </a:stretch>
        </p:blipFill>
        <p:spPr>
          <a:xfrm>
            <a:off x="6518441" y="391450"/>
            <a:ext cx="1097280" cy="1097280"/>
          </a:xfrm>
          <a:prstGeom prst="rect">
            <a:avLst/>
          </a:prstGeom>
        </p:spPr>
      </p:pic>
      <p:pic>
        <p:nvPicPr>
          <p:cNvPr id="17" name="Picture 16">
            <a:extLst>
              <a:ext uri="{FF2B5EF4-FFF2-40B4-BE49-F238E27FC236}">
                <a16:creationId xmlns:a16="http://schemas.microsoft.com/office/drawing/2014/main" id="{712DA386-496F-13F2-F8D6-D288F9F814FC}"/>
              </a:ext>
            </a:extLst>
          </p:cNvPr>
          <p:cNvPicPr>
            <a:picLocks noChangeAspect="1"/>
          </p:cNvPicPr>
          <p:nvPr/>
        </p:nvPicPr>
        <p:blipFill>
          <a:blip r:embed="rId7">
            <a:extLst>
              <a:ext uri="{BEBA8EAE-BF5A-486C-A8C5-ECC9F3942E4B}">
                <a14:imgProps xmlns:a14="http://schemas.microsoft.com/office/drawing/2010/main">
                  <a14:imgLayer r:embed="rId8">
                    <a14:imgEffect>
                      <a14:artisticLineDrawing/>
                    </a14:imgEffect>
                    <a14:imgEffect>
                      <a14:brightnessContrast bright="-20000" contrast="-20000"/>
                    </a14:imgEffect>
                  </a14:imgLayer>
                </a14:imgProps>
              </a:ext>
            </a:extLst>
          </a:blip>
          <a:stretch>
            <a:fillRect/>
          </a:stretch>
        </p:blipFill>
        <p:spPr>
          <a:xfrm>
            <a:off x="5126377" y="1835936"/>
            <a:ext cx="1366676" cy="668352"/>
          </a:xfrm>
          <a:prstGeom prst="rect">
            <a:avLst/>
          </a:prstGeom>
        </p:spPr>
      </p:pic>
      <p:pic>
        <p:nvPicPr>
          <p:cNvPr id="18" name="Picture 17">
            <a:extLst>
              <a:ext uri="{FF2B5EF4-FFF2-40B4-BE49-F238E27FC236}">
                <a16:creationId xmlns:a16="http://schemas.microsoft.com/office/drawing/2014/main" id="{AD3AB572-4636-6B53-D234-7BA220D57373}"/>
              </a:ext>
            </a:extLst>
          </p:cNvPr>
          <p:cNvPicPr>
            <a:picLocks noChangeAspect="1"/>
          </p:cNvPicPr>
          <p:nvPr/>
        </p:nvPicPr>
        <p:blipFill>
          <a:blip r:embed="rId9">
            <a:extLst>
              <a:ext uri="{BEBA8EAE-BF5A-486C-A8C5-ECC9F3942E4B}">
                <a14:imgProps xmlns:a14="http://schemas.microsoft.com/office/drawing/2010/main">
                  <a14:imgLayer r:embed="rId10">
                    <a14:imgEffect>
                      <a14:artisticLineDrawing/>
                    </a14:imgEffect>
                  </a14:imgLayer>
                </a14:imgProps>
              </a:ext>
            </a:extLst>
          </a:blip>
          <a:stretch>
            <a:fillRect/>
          </a:stretch>
        </p:blipFill>
        <p:spPr>
          <a:xfrm>
            <a:off x="7730927" y="388453"/>
            <a:ext cx="1093940" cy="1093940"/>
          </a:xfrm>
          <a:prstGeom prst="rect">
            <a:avLst/>
          </a:prstGeom>
        </p:spPr>
      </p:pic>
      <p:pic>
        <p:nvPicPr>
          <p:cNvPr id="19" name="Picture 18">
            <a:extLst>
              <a:ext uri="{FF2B5EF4-FFF2-40B4-BE49-F238E27FC236}">
                <a16:creationId xmlns:a16="http://schemas.microsoft.com/office/drawing/2014/main" id="{43BC4700-5790-DFCD-82B0-44E002D621F9}"/>
              </a:ext>
            </a:extLst>
          </p:cNvPr>
          <p:cNvPicPr>
            <a:picLocks noChangeAspect="1"/>
          </p:cNvPicPr>
          <p:nvPr/>
        </p:nvPicPr>
        <p:blipFill>
          <a:blip r:embed="rId11">
            <a:extLst>
              <a:ext uri="{BEBA8EAE-BF5A-486C-A8C5-ECC9F3942E4B}">
                <a14:imgProps xmlns:a14="http://schemas.microsoft.com/office/drawing/2010/main">
                  <a14:imgLayer r:embed="rId12">
                    <a14:imgEffect>
                      <a14:artisticLineDrawing/>
                    </a14:imgEffect>
                  </a14:imgLayer>
                </a14:imgProps>
              </a:ext>
            </a:extLst>
          </a:blip>
          <a:stretch>
            <a:fillRect/>
          </a:stretch>
        </p:blipFill>
        <p:spPr>
          <a:xfrm>
            <a:off x="7716655" y="1617148"/>
            <a:ext cx="1183854" cy="1105929"/>
          </a:xfrm>
          <a:prstGeom prst="rect">
            <a:avLst/>
          </a:prstGeom>
        </p:spPr>
      </p:pic>
      <p:pic>
        <p:nvPicPr>
          <p:cNvPr id="20" name="Picture 19">
            <a:extLst>
              <a:ext uri="{FF2B5EF4-FFF2-40B4-BE49-F238E27FC236}">
                <a16:creationId xmlns:a16="http://schemas.microsoft.com/office/drawing/2014/main" id="{A953854A-9DF5-F314-9D54-1FC6A9D292B4}"/>
              </a:ext>
            </a:extLst>
          </p:cNvPr>
          <p:cNvPicPr>
            <a:picLocks noChangeAspect="1"/>
          </p:cNvPicPr>
          <p:nvPr/>
        </p:nvPicPr>
        <p:blipFill>
          <a:blip r:embed="rId13">
            <a:extLst>
              <a:ext uri="{BEBA8EAE-BF5A-486C-A8C5-ECC9F3942E4B}">
                <a14:imgProps xmlns:a14="http://schemas.microsoft.com/office/drawing/2010/main">
                  <a14:imgLayer r:embed="rId14">
                    <a14:imgEffect>
                      <a14:artisticLineDrawing/>
                    </a14:imgEffect>
                    <a14:imgEffect>
                      <a14:brightnessContrast bright="-20000" contrast="20000"/>
                    </a14:imgEffect>
                  </a14:imgLayer>
                </a14:imgProps>
              </a:ext>
            </a:extLst>
          </a:blip>
          <a:stretch>
            <a:fillRect/>
          </a:stretch>
        </p:blipFill>
        <p:spPr>
          <a:xfrm>
            <a:off x="3654393" y="1817934"/>
            <a:ext cx="1384659" cy="662358"/>
          </a:xfrm>
          <a:prstGeom prst="rect">
            <a:avLst/>
          </a:prstGeom>
        </p:spPr>
      </p:pic>
      <p:pic>
        <p:nvPicPr>
          <p:cNvPr id="21" name="Picture 20">
            <a:extLst>
              <a:ext uri="{FF2B5EF4-FFF2-40B4-BE49-F238E27FC236}">
                <a16:creationId xmlns:a16="http://schemas.microsoft.com/office/drawing/2014/main" id="{BDDEFE4F-BD9E-925A-E47D-BEABB326D7C2}"/>
              </a:ext>
            </a:extLst>
          </p:cNvPr>
          <p:cNvPicPr>
            <a:picLocks noChangeAspect="1"/>
          </p:cNvPicPr>
          <p:nvPr/>
        </p:nvPicPr>
        <p:blipFill>
          <a:blip r:embed="rId15">
            <a:extLst>
              <a:ext uri="{BEBA8EAE-BF5A-486C-A8C5-ECC9F3942E4B}">
                <a14:imgProps xmlns:a14="http://schemas.microsoft.com/office/drawing/2010/main">
                  <a14:imgLayer r:embed="rId16">
                    <a14:imgEffect>
                      <a14:artisticLineDrawing/>
                    </a14:imgEffect>
                  </a14:imgLayer>
                </a14:imgProps>
              </a:ext>
            </a:extLst>
          </a:blip>
          <a:stretch>
            <a:fillRect/>
          </a:stretch>
        </p:blipFill>
        <p:spPr>
          <a:xfrm>
            <a:off x="6545844" y="1629137"/>
            <a:ext cx="1093940" cy="1093940"/>
          </a:xfrm>
          <a:prstGeom prst="rect">
            <a:avLst/>
          </a:prstGeom>
        </p:spPr>
      </p:pic>
      <p:pic>
        <p:nvPicPr>
          <p:cNvPr id="7" name="Picture 6">
            <a:extLst>
              <a:ext uri="{FF2B5EF4-FFF2-40B4-BE49-F238E27FC236}">
                <a16:creationId xmlns:a16="http://schemas.microsoft.com/office/drawing/2014/main" id="{C5E430FB-B702-6B5F-F22C-FD5F54A93808}"/>
              </a:ext>
            </a:extLst>
          </p:cNvPr>
          <p:cNvPicPr>
            <a:picLocks noChangeAspect="1"/>
          </p:cNvPicPr>
          <p:nvPr/>
        </p:nvPicPr>
        <p:blipFill>
          <a:blip r:embed="rId17">
            <a:extLst>
              <a:ext uri="{BEBA8EAE-BF5A-486C-A8C5-ECC9F3942E4B}">
                <a14:imgProps xmlns:a14="http://schemas.microsoft.com/office/drawing/2010/main">
                  <a14:imgLayer r:embed="rId18">
                    <a14:imgEffect>
                      <a14:artisticLineDrawing/>
                    </a14:imgEffect>
                  </a14:imgLayer>
                </a14:imgProps>
              </a:ext>
            </a:extLst>
          </a:blip>
          <a:stretch>
            <a:fillRect/>
          </a:stretch>
        </p:blipFill>
        <p:spPr>
          <a:xfrm>
            <a:off x="8973907" y="1833525"/>
            <a:ext cx="1371600" cy="670763"/>
          </a:xfrm>
          <a:prstGeom prst="rect">
            <a:avLst/>
          </a:prstGeom>
        </p:spPr>
      </p:pic>
      <p:pic>
        <p:nvPicPr>
          <p:cNvPr id="9" name="Picture 8">
            <a:extLst>
              <a:ext uri="{FF2B5EF4-FFF2-40B4-BE49-F238E27FC236}">
                <a16:creationId xmlns:a16="http://schemas.microsoft.com/office/drawing/2014/main" id="{67DA3F1E-1DF4-DA85-497B-4318A41B9940}"/>
              </a:ext>
            </a:extLst>
          </p:cNvPr>
          <p:cNvPicPr>
            <a:picLocks noChangeAspect="1"/>
          </p:cNvPicPr>
          <p:nvPr/>
        </p:nvPicPr>
        <p:blipFill>
          <a:blip r:embed="rId19">
            <a:extLst>
              <a:ext uri="{BEBA8EAE-BF5A-486C-A8C5-ECC9F3942E4B}">
                <a14:imgProps xmlns:a14="http://schemas.microsoft.com/office/drawing/2010/main">
                  <a14:imgLayer r:embed="rId20">
                    <a14:imgEffect>
                      <a14:artisticLineDrawing/>
                    </a14:imgEffect>
                  </a14:imgLayer>
                </a14:imgProps>
              </a:ext>
            </a:extLst>
          </a:blip>
          <a:stretch>
            <a:fillRect/>
          </a:stretch>
        </p:blipFill>
        <p:spPr>
          <a:xfrm>
            <a:off x="9065347" y="2882670"/>
            <a:ext cx="1188720" cy="1107464"/>
          </a:xfrm>
          <a:prstGeom prst="rect">
            <a:avLst/>
          </a:prstGeom>
        </p:spPr>
      </p:pic>
      <p:pic>
        <p:nvPicPr>
          <p:cNvPr id="10" name="Picture 9">
            <a:extLst>
              <a:ext uri="{FF2B5EF4-FFF2-40B4-BE49-F238E27FC236}">
                <a16:creationId xmlns:a16="http://schemas.microsoft.com/office/drawing/2014/main" id="{67B6DDA3-65F3-CE61-523B-2240D4DEE06A}"/>
              </a:ext>
            </a:extLst>
          </p:cNvPr>
          <p:cNvPicPr>
            <a:picLocks noChangeAspect="1"/>
          </p:cNvPicPr>
          <p:nvPr/>
        </p:nvPicPr>
        <p:blipFill>
          <a:blip r:embed="rId21">
            <a:extLst>
              <a:ext uri="{BEBA8EAE-BF5A-486C-A8C5-ECC9F3942E4B}">
                <a14:imgProps xmlns:a14="http://schemas.microsoft.com/office/drawing/2010/main">
                  <a14:imgLayer r:embed="rId22">
                    <a14:imgEffect>
                      <a14:artisticLineDrawing/>
                    </a14:imgEffect>
                  </a14:imgLayer>
                </a14:imgProps>
              </a:ext>
            </a:extLst>
          </a:blip>
          <a:stretch>
            <a:fillRect/>
          </a:stretch>
        </p:blipFill>
        <p:spPr>
          <a:xfrm>
            <a:off x="6474721" y="2903837"/>
            <a:ext cx="1280160" cy="1105867"/>
          </a:xfrm>
          <a:prstGeom prst="rect">
            <a:avLst/>
          </a:prstGeom>
        </p:spPr>
      </p:pic>
      <p:pic>
        <p:nvPicPr>
          <p:cNvPr id="11" name="Picture 10">
            <a:extLst>
              <a:ext uri="{FF2B5EF4-FFF2-40B4-BE49-F238E27FC236}">
                <a16:creationId xmlns:a16="http://schemas.microsoft.com/office/drawing/2014/main" id="{51447B8E-FCC2-1B79-1760-7406C687D3CA}"/>
              </a:ext>
            </a:extLst>
          </p:cNvPr>
          <p:cNvPicPr>
            <a:picLocks noChangeAspect="1"/>
          </p:cNvPicPr>
          <p:nvPr/>
        </p:nvPicPr>
        <p:blipFill>
          <a:blip r:embed="rId23">
            <a:extLst>
              <a:ext uri="{BEBA8EAE-BF5A-486C-A8C5-ECC9F3942E4B}">
                <a14:imgProps xmlns:a14="http://schemas.microsoft.com/office/drawing/2010/main">
                  <a14:imgLayer r:embed="rId24">
                    <a14:imgEffect>
                      <a14:artisticLineDrawing/>
                    </a14:imgEffect>
                  </a14:imgLayer>
                </a14:imgProps>
              </a:ext>
            </a:extLst>
          </a:blip>
          <a:stretch>
            <a:fillRect/>
          </a:stretch>
        </p:blipFill>
        <p:spPr>
          <a:xfrm>
            <a:off x="7675336" y="2903837"/>
            <a:ext cx="1280160" cy="1102024"/>
          </a:xfrm>
          <a:prstGeom prst="rect">
            <a:avLst/>
          </a:prstGeom>
        </p:spPr>
      </p:pic>
      <p:pic>
        <p:nvPicPr>
          <p:cNvPr id="12" name="Picture 11">
            <a:extLst>
              <a:ext uri="{FF2B5EF4-FFF2-40B4-BE49-F238E27FC236}">
                <a16:creationId xmlns:a16="http://schemas.microsoft.com/office/drawing/2014/main" id="{44AE0EB0-C366-7EBF-C9E3-4956448EC655}"/>
              </a:ext>
            </a:extLst>
          </p:cNvPr>
          <p:cNvPicPr>
            <a:picLocks noChangeAspect="1"/>
          </p:cNvPicPr>
          <p:nvPr/>
        </p:nvPicPr>
        <p:blipFill>
          <a:blip r:embed="rId25">
            <a:duotone>
              <a:prstClr val="black"/>
              <a:schemeClr val="tx2">
                <a:tint val="45000"/>
                <a:satMod val="400000"/>
              </a:schemeClr>
            </a:duotone>
            <a:extLst>
              <a:ext uri="{BEBA8EAE-BF5A-486C-A8C5-ECC9F3942E4B}">
                <a14:imgProps xmlns:a14="http://schemas.microsoft.com/office/drawing/2010/main">
                  <a14:imgLayer r:embed="rId26">
                    <a14:imgEffect>
                      <a14:artisticLineDrawing/>
                    </a14:imgEffect>
                    <a14:imgEffect>
                      <a14:brightnessContrast contrast="-40000"/>
                    </a14:imgEffect>
                  </a14:imgLayer>
                </a14:imgProps>
              </a:ext>
            </a:extLst>
          </a:blip>
          <a:stretch>
            <a:fillRect/>
          </a:stretch>
        </p:blipFill>
        <p:spPr>
          <a:xfrm>
            <a:off x="5220367" y="2895250"/>
            <a:ext cx="1097280" cy="1097280"/>
          </a:xfrm>
          <a:prstGeom prst="rect">
            <a:avLst/>
          </a:prstGeom>
        </p:spPr>
      </p:pic>
      <p:pic>
        <p:nvPicPr>
          <p:cNvPr id="8" name="Picture 7">
            <a:extLst>
              <a:ext uri="{FF2B5EF4-FFF2-40B4-BE49-F238E27FC236}">
                <a16:creationId xmlns:a16="http://schemas.microsoft.com/office/drawing/2014/main" id="{FCA0C5D8-7957-DA63-5367-8F2576A88A6C}"/>
              </a:ext>
            </a:extLst>
          </p:cNvPr>
          <p:cNvPicPr>
            <a:picLocks noChangeAspect="1"/>
          </p:cNvPicPr>
          <p:nvPr/>
        </p:nvPicPr>
        <p:blipFill>
          <a:blip r:embed="rId27">
            <a:extLst>
              <a:ext uri="{BEBA8EAE-BF5A-486C-A8C5-ECC9F3942E4B}">
                <a14:imgProps xmlns:a14="http://schemas.microsoft.com/office/drawing/2010/main">
                  <a14:imgLayer r:embed="rId28">
                    <a14:imgEffect>
                      <a14:artisticLineDrawing/>
                    </a14:imgEffect>
                  </a14:imgLayer>
                </a14:imgProps>
              </a:ext>
            </a:extLst>
          </a:blip>
          <a:stretch>
            <a:fillRect/>
          </a:stretch>
        </p:blipFill>
        <p:spPr>
          <a:xfrm>
            <a:off x="6522848" y="4235220"/>
            <a:ext cx="1232033" cy="1058065"/>
          </a:xfrm>
          <a:prstGeom prst="rect">
            <a:avLst/>
          </a:prstGeom>
        </p:spPr>
      </p:pic>
      <p:pic>
        <p:nvPicPr>
          <p:cNvPr id="13" name="Picture 12">
            <a:extLst>
              <a:ext uri="{FF2B5EF4-FFF2-40B4-BE49-F238E27FC236}">
                <a16:creationId xmlns:a16="http://schemas.microsoft.com/office/drawing/2014/main" id="{7C92E3F6-34CD-E8C8-A7CB-D5A14037EB33}"/>
              </a:ext>
            </a:extLst>
          </p:cNvPr>
          <p:cNvPicPr>
            <a:picLocks noChangeAspect="1"/>
          </p:cNvPicPr>
          <p:nvPr/>
        </p:nvPicPr>
        <p:blipFill>
          <a:blip r:embed="rId29">
            <a:extLst>
              <a:ext uri="{BEBA8EAE-BF5A-486C-A8C5-ECC9F3942E4B}">
                <a14:imgProps xmlns:a14="http://schemas.microsoft.com/office/drawing/2010/main">
                  <a14:imgLayer r:embed="rId30">
                    <a14:imgEffect>
                      <a14:artisticLineDrawing/>
                    </a14:imgEffect>
                  </a14:imgLayer>
                </a14:imgProps>
              </a:ext>
            </a:extLst>
          </a:blip>
          <a:stretch>
            <a:fillRect/>
          </a:stretch>
        </p:blipFill>
        <p:spPr>
          <a:xfrm>
            <a:off x="9116777" y="4211287"/>
            <a:ext cx="1105929" cy="1105929"/>
          </a:xfrm>
          <a:prstGeom prst="rect">
            <a:avLst/>
          </a:prstGeom>
        </p:spPr>
      </p:pic>
      <p:pic>
        <p:nvPicPr>
          <p:cNvPr id="14" name="Picture 13">
            <a:extLst>
              <a:ext uri="{FF2B5EF4-FFF2-40B4-BE49-F238E27FC236}">
                <a16:creationId xmlns:a16="http://schemas.microsoft.com/office/drawing/2014/main" id="{D76136B0-AB3A-8399-FC2A-F37041ADAB4A}"/>
              </a:ext>
            </a:extLst>
          </p:cNvPr>
          <p:cNvPicPr>
            <a:picLocks noChangeAspect="1"/>
          </p:cNvPicPr>
          <p:nvPr/>
        </p:nvPicPr>
        <p:blipFill>
          <a:blip r:embed="rId31">
            <a:duotone>
              <a:schemeClr val="accent1">
                <a:shade val="45000"/>
                <a:satMod val="135000"/>
              </a:schemeClr>
              <a:prstClr val="white"/>
            </a:duotone>
            <a:extLst>
              <a:ext uri="{BEBA8EAE-BF5A-486C-A8C5-ECC9F3942E4B}">
                <a14:imgProps xmlns:a14="http://schemas.microsoft.com/office/drawing/2010/main">
                  <a14:imgLayer r:embed="rId32">
                    <a14:imgEffect>
                      <a14:artisticLineDrawing/>
                    </a14:imgEffect>
                    <a14:imgEffect>
                      <a14:brightnessContrast bright="-40000" contrast="40000"/>
                    </a14:imgEffect>
                  </a14:imgLayer>
                </a14:imgProps>
              </a:ext>
            </a:extLst>
          </a:blip>
          <a:stretch>
            <a:fillRect/>
          </a:stretch>
        </p:blipFill>
        <p:spPr>
          <a:xfrm>
            <a:off x="5126377" y="4425692"/>
            <a:ext cx="1372134" cy="677118"/>
          </a:xfrm>
          <a:prstGeom prst="rect">
            <a:avLst/>
          </a:prstGeom>
        </p:spPr>
      </p:pic>
      <p:pic>
        <p:nvPicPr>
          <p:cNvPr id="16" name="Picture 15">
            <a:extLst>
              <a:ext uri="{FF2B5EF4-FFF2-40B4-BE49-F238E27FC236}">
                <a16:creationId xmlns:a16="http://schemas.microsoft.com/office/drawing/2014/main" id="{3F2F9A08-A9E8-5609-A04A-AE0726119B7D}"/>
              </a:ext>
            </a:extLst>
          </p:cNvPr>
          <p:cNvPicPr>
            <a:picLocks noChangeAspect="1"/>
          </p:cNvPicPr>
          <p:nvPr/>
        </p:nvPicPr>
        <p:blipFill>
          <a:blip r:embed="rId33"/>
          <a:stretch>
            <a:fillRect/>
          </a:stretch>
        </p:blipFill>
        <p:spPr>
          <a:xfrm>
            <a:off x="7675336" y="4433071"/>
            <a:ext cx="1384659" cy="662359"/>
          </a:xfrm>
          <a:prstGeom prst="rect">
            <a:avLst/>
          </a:prstGeom>
        </p:spPr>
      </p:pic>
      <p:pic>
        <p:nvPicPr>
          <p:cNvPr id="23" name="Picture 22">
            <a:extLst>
              <a:ext uri="{FF2B5EF4-FFF2-40B4-BE49-F238E27FC236}">
                <a16:creationId xmlns:a16="http://schemas.microsoft.com/office/drawing/2014/main" id="{9FF360CF-616C-898A-9DBA-6EF52887D357}"/>
              </a:ext>
            </a:extLst>
          </p:cNvPr>
          <p:cNvPicPr>
            <a:picLocks noChangeAspect="1"/>
          </p:cNvPicPr>
          <p:nvPr/>
        </p:nvPicPr>
        <p:blipFill>
          <a:blip r:embed="rId34">
            <a:extLst>
              <a:ext uri="{BEBA8EAE-BF5A-486C-A8C5-ECC9F3942E4B}">
                <a14:imgProps xmlns:a14="http://schemas.microsoft.com/office/drawing/2010/main">
                  <a14:imgLayer r:embed="rId35">
                    <a14:imgEffect>
                      <a14:artisticLineDrawing/>
                    </a14:imgEffect>
                  </a14:imgLayer>
                </a14:imgProps>
              </a:ext>
            </a:extLst>
          </a:blip>
          <a:stretch>
            <a:fillRect/>
          </a:stretch>
        </p:blipFill>
        <p:spPr>
          <a:xfrm>
            <a:off x="10491532" y="376464"/>
            <a:ext cx="1108959" cy="1105929"/>
          </a:xfrm>
          <a:prstGeom prst="rect">
            <a:avLst/>
          </a:prstGeom>
        </p:spPr>
      </p:pic>
      <p:pic>
        <p:nvPicPr>
          <p:cNvPr id="4" name="Picture 3">
            <a:extLst>
              <a:ext uri="{FF2B5EF4-FFF2-40B4-BE49-F238E27FC236}">
                <a16:creationId xmlns:a16="http://schemas.microsoft.com/office/drawing/2014/main" id="{A2DBD656-4F8C-9FEA-A859-B1E24F7F6F73}"/>
              </a:ext>
            </a:extLst>
          </p:cNvPr>
          <p:cNvPicPr>
            <a:picLocks noChangeAspect="1"/>
          </p:cNvPicPr>
          <p:nvPr/>
        </p:nvPicPr>
        <p:blipFill>
          <a:blip r:embed="rId36">
            <a:extLst>
              <a:ext uri="{BEBA8EAE-BF5A-486C-A8C5-ECC9F3942E4B}">
                <a14:imgProps xmlns:a14="http://schemas.microsoft.com/office/drawing/2010/main">
                  <a14:imgLayer r:embed="rId37">
                    <a14:imgEffect>
                      <a14:artisticLineDrawing/>
                    </a14:imgEffect>
                    <a14:imgEffect>
                      <a14:brightnessContrast bright="-20000" contrast="40000"/>
                    </a14:imgEffect>
                  </a14:imgLayer>
                </a14:imgProps>
              </a:ext>
            </a:extLst>
          </a:blip>
          <a:stretch>
            <a:fillRect/>
          </a:stretch>
        </p:blipFill>
        <p:spPr>
          <a:xfrm>
            <a:off x="9160329" y="376464"/>
            <a:ext cx="998756" cy="1188720"/>
          </a:xfrm>
          <a:prstGeom prst="rect">
            <a:avLst/>
          </a:prstGeom>
        </p:spPr>
      </p:pic>
      <p:pic>
        <p:nvPicPr>
          <p:cNvPr id="5" name="Picture 4">
            <a:extLst>
              <a:ext uri="{FF2B5EF4-FFF2-40B4-BE49-F238E27FC236}">
                <a16:creationId xmlns:a16="http://schemas.microsoft.com/office/drawing/2014/main" id="{F02B577E-9442-A95F-4590-B633A8D5052A}"/>
              </a:ext>
            </a:extLst>
          </p:cNvPr>
          <p:cNvPicPr>
            <a:picLocks noChangeAspect="1"/>
          </p:cNvPicPr>
          <p:nvPr/>
        </p:nvPicPr>
        <p:blipFill>
          <a:blip r:embed="rId38">
            <a:extLst>
              <a:ext uri="{BEBA8EAE-BF5A-486C-A8C5-ECC9F3942E4B}">
                <a14:imgProps xmlns:a14="http://schemas.microsoft.com/office/drawing/2010/main">
                  <a14:imgLayer r:embed="rId39">
                    <a14:imgEffect>
                      <a14:artisticLineDrawing/>
                    </a14:imgEffect>
                    <a14:imgEffect>
                      <a14:brightnessContrast bright="-40000" contrast="-40000"/>
                    </a14:imgEffect>
                  </a14:imgLayer>
                </a14:imgProps>
              </a:ext>
            </a:extLst>
          </a:blip>
          <a:stretch>
            <a:fillRect/>
          </a:stretch>
        </p:blipFill>
        <p:spPr>
          <a:xfrm>
            <a:off x="10359833" y="4306305"/>
            <a:ext cx="1371600" cy="796505"/>
          </a:xfrm>
          <a:prstGeom prst="rect">
            <a:avLst/>
          </a:prstGeom>
        </p:spPr>
      </p:pic>
      <p:pic>
        <p:nvPicPr>
          <p:cNvPr id="6" name="Picture 5">
            <a:extLst>
              <a:ext uri="{FF2B5EF4-FFF2-40B4-BE49-F238E27FC236}">
                <a16:creationId xmlns:a16="http://schemas.microsoft.com/office/drawing/2014/main" id="{152C0F2F-7E2F-39B0-6CC1-E238CE385BDE}"/>
              </a:ext>
            </a:extLst>
          </p:cNvPr>
          <p:cNvPicPr>
            <a:picLocks noChangeAspect="1"/>
          </p:cNvPicPr>
          <p:nvPr/>
        </p:nvPicPr>
        <p:blipFill>
          <a:blip r:embed="rId40">
            <a:extLst>
              <a:ext uri="{BEBA8EAE-BF5A-486C-A8C5-ECC9F3942E4B}">
                <a14:imgProps xmlns:a14="http://schemas.microsoft.com/office/drawing/2010/main">
                  <a14:imgLayer r:embed="rId41">
                    <a14:imgEffect>
                      <a14:colorTemperature colorTemp="11200"/>
                    </a14:imgEffect>
                    <a14:imgEffect>
                      <a14:brightnessContrast contrast="-40000"/>
                    </a14:imgEffect>
                  </a14:imgLayer>
                </a14:imgProps>
              </a:ext>
            </a:extLst>
          </a:blip>
          <a:srcRect/>
          <a:stretch/>
        </p:blipFill>
        <p:spPr>
          <a:xfrm>
            <a:off x="5258014" y="5363123"/>
            <a:ext cx="1103401" cy="1106424"/>
          </a:xfrm>
          <a:prstGeom prst="rect">
            <a:avLst/>
          </a:prstGeom>
        </p:spPr>
      </p:pic>
      <p:pic>
        <p:nvPicPr>
          <p:cNvPr id="24" name="Picture 23">
            <a:extLst>
              <a:ext uri="{FF2B5EF4-FFF2-40B4-BE49-F238E27FC236}">
                <a16:creationId xmlns:a16="http://schemas.microsoft.com/office/drawing/2014/main" id="{47931748-2036-AF5A-C1AB-5E19B7DD809B}"/>
              </a:ext>
            </a:extLst>
          </p:cNvPr>
          <p:cNvPicPr>
            <a:picLocks noChangeAspect="1"/>
          </p:cNvPicPr>
          <p:nvPr/>
        </p:nvPicPr>
        <p:blipFill>
          <a:blip r:embed="rId42">
            <a:extLst>
              <a:ext uri="{BEBA8EAE-BF5A-486C-A8C5-ECC9F3942E4B}">
                <a14:imgProps xmlns:a14="http://schemas.microsoft.com/office/drawing/2010/main">
                  <a14:imgLayer r:embed="rId43">
                    <a14:imgEffect>
                      <a14:artisticLineDrawing/>
                    </a14:imgEffect>
                    <a14:imgEffect>
                      <a14:brightnessContrast bright="-20000"/>
                    </a14:imgEffect>
                  </a14:imgLayer>
                </a14:imgProps>
              </a:ext>
            </a:extLst>
          </a:blip>
          <a:stretch>
            <a:fillRect/>
          </a:stretch>
        </p:blipFill>
        <p:spPr>
          <a:xfrm>
            <a:off x="3795166" y="2895250"/>
            <a:ext cx="1079190" cy="1097280"/>
          </a:xfrm>
          <a:prstGeom prst="rect">
            <a:avLst/>
          </a:prstGeom>
        </p:spPr>
      </p:pic>
      <p:pic>
        <p:nvPicPr>
          <p:cNvPr id="25" name="Picture 24">
            <a:extLst>
              <a:ext uri="{FF2B5EF4-FFF2-40B4-BE49-F238E27FC236}">
                <a16:creationId xmlns:a16="http://schemas.microsoft.com/office/drawing/2014/main" id="{FD571CA0-AD62-1CCA-82B8-33BD3D239631}"/>
              </a:ext>
            </a:extLst>
          </p:cNvPr>
          <p:cNvPicPr>
            <a:picLocks noChangeAspect="1"/>
          </p:cNvPicPr>
          <p:nvPr/>
        </p:nvPicPr>
        <p:blipFill>
          <a:blip r:embed="rId44">
            <a:extLst>
              <a:ext uri="{BEBA8EAE-BF5A-486C-A8C5-ECC9F3942E4B}">
                <a14:imgProps xmlns:a14="http://schemas.microsoft.com/office/drawing/2010/main">
                  <a14:imgLayer r:embed="rId45">
                    <a14:imgEffect>
                      <a14:artisticLineDrawing/>
                    </a14:imgEffect>
                    <a14:imgEffect>
                      <a14:brightnessContrast bright="-20000"/>
                    </a14:imgEffect>
                  </a14:imgLayer>
                </a14:imgProps>
              </a:ext>
            </a:extLst>
          </a:blip>
          <a:stretch>
            <a:fillRect/>
          </a:stretch>
        </p:blipFill>
        <p:spPr>
          <a:xfrm>
            <a:off x="3795166" y="4135327"/>
            <a:ext cx="1079190" cy="1097280"/>
          </a:xfrm>
          <a:prstGeom prst="rect">
            <a:avLst/>
          </a:prstGeom>
        </p:spPr>
      </p:pic>
      <p:pic>
        <p:nvPicPr>
          <p:cNvPr id="26" name="Picture 25">
            <a:extLst>
              <a:ext uri="{FF2B5EF4-FFF2-40B4-BE49-F238E27FC236}">
                <a16:creationId xmlns:a16="http://schemas.microsoft.com/office/drawing/2014/main" id="{D21EDD44-B2EF-36EB-889E-38A440FA501D}"/>
              </a:ext>
            </a:extLst>
          </p:cNvPr>
          <p:cNvPicPr>
            <a:picLocks noChangeAspect="1"/>
          </p:cNvPicPr>
          <p:nvPr/>
        </p:nvPicPr>
        <p:blipFill>
          <a:blip r:embed="rId46">
            <a:extLst>
              <a:ext uri="{BEBA8EAE-BF5A-486C-A8C5-ECC9F3942E4B}">
                <a14:imgProps xmlns:a14="http://schemas.microsoft.com/office/drawing/2010/main">
                  <a14:imgLayer r:embed="rId47">
                    <a14:imgEffect>
                      <a14:artisticLineDrawing/>
                    </a14:imgEffect>
                    <a14:imgEffect>
                      <a14:brightnessContrast bright="-20000"/>
                    </a14:imgEffect>
                  </a14:imgLayer>
                </a14:imgProps>
              </a:ext>
            </a:extLst>
          </a:blip>
          <a:stretch>
            <a:fillRect/>
          </a:stretch>
        </p:blipFill>
        <p:spPr>
          <a:xfrm>
            <a:off x="3795166" y="5372267"/>
            <a:ext cx="1079190" cy="1097280"/>
          </a:xfrm>
          <a:prstGeom prst="rect">
            <a:avLst/>
          </a:prstGeom>
        </p:spPr>
      </p:pic>
      <p:pic>
        <p:nvPicPr>
          <p:cNvPr id="27" name="Picture 26">
            <a:extLst>
              <a:ext uri="{FF2B5EF4-FFF2-40B4-BE49-F238E27FC236}">
                <a16:creationId xmlns:a16="http://schemas.microsoft.com/office/drawing/2014/main" id="{CD8F080D-0D0D-7367-4DE4-516DA2320D8F}"/>
              </a:ext>
            </a:extLst>
          </p:cNvPr>
          <p:cNvPicPr>
            <a:picLocks noChangeAspect="1"/>
          </p:cNvPicPr>
          <p:nvPr/>
        </p:nvPicPr>
        <p:blipFill>
          <a:blip r:embed="rId48">
            <a:extLst>
              <a:ext uri="{BEBA8EAE-BF5A-486C-A8C5-ECC9F3942E4B}">
                <a14:imgProps xmlns:a14="http://schemas.microsoft.com/office/drawing/2010/main">
                  <a14:imgLayer r:embed="rId49">
                    <a14:imgEffect>
                      <a14:artisticLineDrawing/>
                    </a14:imgEffect>
                    <a14:imgEffect>
                      <a14:brightnessContrast bright="-20000"/>
                    </a14:imgEffect>
                  </a14:imgLayer>
                </a14:imgProps>
              </a:ext>
            </a:extLst>
          </a:blip>
          <a:stretch>
            <a:fillRect/>
          </a:stretch>
        </p:blipFill>
        <p:spPr>
          <a:xfrm>
            <a:off x="6579556" y="5362073"/>
            <a:ext cx="1118616" cy="1097280"/>
          </a:xfrm>
          <a:prstGeom prst="rect">
            <a:avLst/>
          </a:prstGeom>
        </p:spPr>
      </p:pic>
      <p:pic>
        <p:nvPicPr>
          <p:cNvPr id="28" name="Picture 27">
            <a:extLst>
              <a:ext uri="{FF2B5EF4-FFF2-40B4-BE49-F238E27FC236}">
                <a16:creationId xmlns:a16="http://schemas.microsoft.com/office/drawing/2014/main" id="{6FB567CF-B935-4B7D-BF9F-6D05BC799753}"/>
              </a:ext>
            </a:extLst>
          </p:cNvPr>
          <p:cNvPicPr>
            <a:picLocks noChangeAspect="1"/>
          </p:cNvPicPr>
          <p:nvPr/>
        </p:nvPicPr>
        <p:blipFill>
          <a:blip r:embed="rId50">
            <a:extLst>
              <a:ext uri="{BEBA8EAE-BF5A-486C-A8C5-ECC9F3942E4B}">
                <a14:imgProps xmlns:a14="http://schemas.microsoft.com/office/drawing/2010/main">
                  <a14:imgLayer r:embed="rId51">
                    <a14:imgEffect>
                      <a14:artisticLineDrawing/>
                    </a14:imgEffect>
                    <a14:imgEffect>
                      <a14:brightnessContrast bright="-20000"/>
                    </a14:imgEffect>
                  </a14:imgLayer>
                </a14:imgProps>
              </a:ext>
            </a:extLst>
          </a:blip>
          <a:stretch>
            <a:fillRect/>
          </a:stretch>
        </p:blipFill>
        <p:spPr>
          <a:xfrm>
            <a:off x="7839928" y="5359653"/>
            <a:ext cx="1115568" cy="1097280"/>
          </a:xfrm>
          <a:prstGeom prst="rect">
            <a:avLst/>
          </a:prstGeom>
        </p:spPr>
      </p:pic>
      <p:pic>
        <p:nvPicPr>
          <p:cNvPr id="29" name="Picture 28">
            <a:extLst>
              <a:ext uri="{FF2B5EF4-FFF2-40B4-BE49-F238E27FC236}">
                <a16:creationId xmlns:a16="http://schemas.microsoft.com/office/drawing/2014/main" id="{D664A28B-7D3F-811A-769B-A706427B40E9}"/>
              </a:ext>
            </a:extLst>
          </p:cNvPr>
          <p:cNvPicPr>
            <a:picLocks noChangeAspect="1"/>
          </p:cNvPicPr>
          <p:nvPr/>
        </p:nvPicPr>
        <p:blipFill>
          <a:blip r:embed="rId52">
            <a:extLst>
              <a:ext uri="{BEBA8EAE-BF5A-486C-A8C5-ECC9F3942E4B}">
                <a14:imgProps xmlns:a14="http://schemas.microsoft.com/office/drawing/2010/main">
                  <a14:imgLayer r:embed="rId53">
                    <a14:imgEffect>
                      <a14:artisticLineDrawing/>
                    </a14:imgEffect>
                    <a14:imgEffect>
                      <a14:brightnessContrast bright="-20000"/>
                    </a14:imgEffect>
                  </a14:imgLayer>
                </a14:imgProps>
              </a:ext>
            </a:extLst>
          </a:blip>
          <a:stretch>
            <a:fillRect/>
          </a:stretch>
        </p:blipFill>
        <p:spPr>
          <a:xfrm>
            <a:off x="9120088" y="5359653"/>
            <a:ext cx="1115568" cy="1097280"/>
          </a:xfrm>
          <a:prstGeom prst="rect">
            <a:avLst/>
          </a:prstGeom>
        </p:spPr>
      </p:pic>
      <p:pic>
        <p:nvPicPr>
          <p:cNvPr id="30" name="Picture 29">
            <a:extLst>
              <a:ext uri="{FF2B5EF4-FFF2-40B4-BE49-F238E27FC236}">
                <a16:creationId xmlns:a16="http://schemas.microsoft.com/office/drawing/2014/main" id="{9B75B926-0468-D475-CA23-F806CB0638B1}"/>
              </a:ext>
            </a:extLst>
          </p:cNvPr>
          <p:cNvPicPr>
            <a:picLocks noChangeAspect="1"/>
          </p:cNvPicPr>
          <p:nvPr/>
        </p:nvPicPr>
        <p:blipFill>
          <a:blip r:embed="rId54"/>
          <a:srcRect/>
          <a:stretch/>
        </p:blipFill>
        <p:spPr>
          <a:xfrm>
            <a:off x="10496993" y="1617148"/>
            <a:ext cx="1097280" cy="1097280"/>
          </a:xfrm>
          <a:prstGeom prst="rect">
            <a:avLst/>
          </a:prstGeom>
        </p:spPr>
      </p:pic>
      <p:pic>
        <p:nvPicPr>
          <p:cNvPr id="31" name="Picture 30">
            <a:extLst>
              <a:ext uri="{FF2B5EF4-FFF2-40B4-BE49-F238E27FC236}">
                <a16:creationId xmlns:a16="http://schemas.microsoft.com/office/drawing/2014/main" id="{70FC5B33-D377-7EAA-7D39-A07A052A7DD8}"/>
              </a:ext>
            </a:extLst>
          </p:cNvPr>
          <p:cNvPicPr>
            <a:picLocks noChangeAspect="1"/>
          </p:cNvPicPr>
          <p:nvPr/>
        </p:nvPicPr>
        <p:blipFill>
          <a:blip r:embed="rId55"/>
          <a:srcRect/>
          <a:stretch/>
        </p:blipFill>
        <p:spPr>
          <a:xfrm>
            <a:off x="10496993" y="2841474"/>
            <a:ext cx="1103498" cy="1097280"/>
          </a:xfrm>
          <a:prstGeom prst="rect">
            <a:avLst/>
          </a:prstGeom>
        </p:spPr>
      </p:pic>
      <p:pic>
        <p:nvPicPr>
          <p:cNvPr id="32" name="Picture 31">
            <a:extLst>
              <a:ext uri="{FF2B5EF4-FFF2-40B4-BE49-F238E27FC236}">
                <a16:creationId xmlns:a16="http://schemas.microsoft.com/office/drawing/2014/main" id="{5AC50E56-FEF9-172E-18CA-72737283340B}"/>
              </a:ext>
            </a:extLst>
          </p:cNvPr>
          <p:cNvPicPr>
            <a:picLocks noChangeAspect="1"/>
          </p:cNvPicPr>
          <p:nvPr/>
        </p:nvPicPr>
        <p:blipFill>
          <a:blip r:embed="rId56">
            <a:extLst>
              <a:ext uri="{28A0092B-C50C-407E-A947-70E740481C1C}">
                <a14:useLocalDpi xmlns:a14="http://schemas.microsoft.com/office/drawing/2010/main" val="0"/>
              </a:ext>
            </a:extLst>
          </a:blip>
          <a:srcRect/>
          <a:stretch/>
        </p:blipFill>
        <p:spPr>
          <a:xfrm>
            <a:off x="3741520" y="396163"/>
            <a:ext cx="1185738" cy="1098219"/>
          </a:xfrm>
          <a:prstGeom prst="rect">
            <a:avLst/>
          </a:prstGeom>
        </p:spPr>
      </p:pic>
      <p:sp>
        <p:nvSpPr>
          <p:cNvPr id="22" name="Title 1">
            <a:extLst>
              <a:ext uri="{FF2B5EF4-FFF2-40B4-BE49-F238E27FC236}">
                <a16:creationId xmlns:a16="http://schemas.microsoft.com/office/drawing/2014/main" id="{AF6C949A-90E1-DC42-8A58-7BBA6FA4F018}"/>
              </a:ext>
            </a:extLst>
          </p:cNvPr>
          <p:cNvSpPr txBox="1">
            <a:spLocks/>
          </p:cNvSpPr>
          <p:nvPr/>
        </p:nvSpPr>
        <p:spPr>
          <a:xfrm>
            <a:off x="267971" y="2552626"/>
            <a:ext cx="2911705" cy="1950127"/>
          </a:xfrm>
          <a:prstGeom prst="rect">
            <a:avLst/>
          </a:prstGeom>
        </p:spPr>
        <p:txBody>
          <a:bodyPr vert="horz" lIns="91440" tIns="45720" rIns="91440" bIns="45720" rtlCol="0" anchor="b">
            <a:normAutofit fontScale="825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E2841">
                    <a:lumMod val="90000"/>
                    <a:lumOff val="10000"/>
                  </a:srgbClr>
                </a:solidFill>
                <a:effectLst/>
                <a:uLnTx/>
                <a:uFillTx/>
                <a:latin typeface="Segoe UI Semibold" panose="020B0702040204020203" pitchFamily="34" charset="0"/>
                <a:ea typeface="+mj-ea"/>
                <a:cs typeface="Segoe UI Semibold" panose="020B0702040204020203" pitchFamily="34" charset="0"/>
              </a:rPr>
              <a:t>Copy the stamp(s) you’ve earned </a:t>
            </a:r>
            <a:br>
              <a:rPr kumimoji="0" lang="en-US" sz="3200" b="0" i="0" u="none" strike="noStrike" kern="1200" cap="none" spc="0" normalizeH="0" baseline="0" noProof="0">
                <a:ln>
                  <a:noFill/>
                </a:ln>
                <a:solidFill>
                  <a:srgbClr val="0E2841">
                    <a:lumMod val="90000"/>
                    <a:lumOff val="10000"/>
                  </a:srgbClr>
                </a:solidFill>
                <a:effectLst/>
                <a:uLnTx/>
                <a:uFillTx/>
                <a:latin typeface="Segoe UI Semibold" panose="020B0702040204020203" pitchFamily="34" charset="0"/>
                <a:ea typeface="+mj-ea"/>
                <a:cs typeface="Segoe UI Semibold" panose="020B0702040204020203" pitchFamily="34" charset="0"/>
              </a:rPr>
            </a:br>
            <a:r>
              <a:rPr kumimoji="0" lang="en-US" sz="3200" b="0" i="0" u="none" strike="noStrike" kern="1200" cap="none" spc="0" normalizeH="0" baseline="0" noProof="0">
                <a:ln>
                  <a:noFill/>
                </a:ln>
                <a:solidFill>
                  <a:srgbClr val="0E2841">
                    <a:lumMod val="90000"/>
                    <a:lumOff val="10000"/>
                  </a:srgbClr>
                </a:solidFill>
                <a:effectLst/>
                <a:uLnTx/>
                <a:uFillTx/>
                <a:latin typeface="Segoe UI Semibold" panose="020B0702040204020203" pitchFamily="34" charset="0"/>
                <a:ea typeface="+mj-ea"/>
                <a:cs typeface="Segoe UI Semibold" panose="020B0702040204020203" pitchFamily="34" charset="0"/>
              </a:rPr>
              <a:t>and paste it onto your Copilot passport</a:t>
            </a:r>
            <a:endParaRPr kumimoji="0" lang="en-US" sz="3200" b="0" i="0" u="none" strike="noStrike" kern="1200" cap="none" spc="0" normalizeH="0" baseline="0" noProof="0">
              <a:ln>
                <a:noFill/>
              </a:ln>
              <a:solidFill>
                <a:srgbClr val="0E2841">
                  <a:lumMod val="90000"/>
                  <a:lumOff val="10000"/>
                </a:srgbClr>
              </a:solidFill>
              <a:effectLst/>
              <a:uLnTx/>
              <a:uFillTx/>
              <a:latin typeface="Aptos Display" panose="02110004020202020204"/>
              <a:ea typeface="+mj-ea"/>
              <a:cs typeface="+mj-cs"/>
            </a:endParaRPr>
          </a:p>
        </p:txBody>
      </p:sp>
      <p:cxnSp>
        <p:nvCxnSpPr>
          <p:cNvPr id="33" name="Straight Connector 32">
            <a:extLst>
              <a:ext uri="{FF2B5EF4-FFF2-40B4-BE49-F238E27FC236}">
                <a16:creationId xmlns:a16="http://schemas.microsoft.com/office/drawing/2014/main" id="{84118B20-D0F7-7881-C435-072B4B64094B}"/>
              </a:ext>
            </a:extLst>
          </p:cNvPr>
          <p:cNvCxnSpPr>
            <a:cxnSpLocks/>
          </p:cNvCxnSpPr>
          <p:nvPr/>
        </p:nvCxnSpPr>
        <p:spPr>
          <a:xfrm flipV="1">
            <a:off x="3379337" y="2895250"/>
            <a:ext cx="0" cy="1524000"/>
          </a:xfrm>
          <a:prstGeom prst="line">
            <a:avLst/>
          </a:prstGeom>
          <a:ln w="57150">
            <a:solidFill>
              <a:srgbClr val="163E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559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90D9E6-E65B-A67F-3F8B-B94FBAE22837}"/>
              </a:ext>
            </a:extLst>
          </p:cNvPr>
          <p:cNvSpPr txBox="1"/>
          <p:nvPr/>
        </p:nvSpPr>
        <p:spPr>
          <a:xfrm>
            <a:off x="356152" y="2044390"/>
            <a:ext cx="2459133" cy="2955424"/>
          </a:xfrm>
          <a:prstGeom prst="rect">
            <a:avLst/>
          </a:prstGeom>
          <a:noFill/>
        </p:spPr>
        <p:txBody>
          <a:bodyPr wrap="square" lIns="91440" tIns="45720" rIns="91440" bIns="45720" rtlCol="0" anchor="t">
            <a:spAutoFit/>
          </a:bodyPr>
          <a:lstStyle/>
          <a:p>
            <a:pPr>
              <a:lnSpc>
                <a:spcPct val="110000"/>
              </a:lnSpc>
            </a:pPr>
            <a:r>
              <a:rPr lang="en-US">
                <a:solidFill>
                  <a:srgbClr val="0F4761"/>
                </a:solidFill>
                <a:latin typeface="Segoe UI Semibold"/>
                <a:cs typeface="Segoe UI Semibold"/>
              </a:rPr>
              <a:t>Your updated passport should look something like this once you’ve personalized it and added your experience “stamps”.</a:t>
            </a:r>
          </a:p>
          <a:p>
            <a:pPr>
              <a:lnSpc>
                <a:spcPct val="110000"/>
              </a:lnSpc>
            </a:pPr>
            <a:endParaRPr lang="en-US" sz="1100" i="1">
              <a:solidFill>
                <a:srgbClr val="0F4761"/>
              </a:solidFill>
              <a:latin typeface="Segoe UI Semibold"/>
              <a:cs typeface="Segoe UI Semibold"/>
            </a:endParaRPr>
          </a:p>
          <a:p>
            <a:pPr>
              <a:lnSpc>
                <a:spcPct val="110000"/>
              </a:lnSpc>
            </a:pPr>
            <a:r>
              <a:rPr lang="en-US" sz="1100" i="1">
                <a:solidFill>
                  <a:srgbClr val="0F4761"/>
                </a:solidFill>
                <a:latin typeface="Segoe UI"/>
                <a:cs typeface="Segoe UI"/>
              </a:rPr>
              <a:t>Save it as an image and then share it on Viva Engage with #MicrosoftCopilot!</a:t>
            </a:r>
          </a:p>
        </p:txBody>
      </p:sp>
      <p:grpSp>
        <p:nvGrpSpPr>
          <p:cNvPr id="14" name="Group 13">
            <a:extLst>
              <a:ext uri="{FF2B5EF4-FFF2-40B4-BE49-F238E27FC236}">
                <a16:creationId xmlns:a16="http://schemas.microsoft.com/office/drawing/2014/main" id="{E0058B8F-D781-03B6-5945-604F277CEF66}"/>
              </a:ext>
            </a:extLst>
          </p:cNvPr>
          <p:cNvGrpSpPr/>
          <p:nvPr/>
        </p:nvGrpSpPr>
        <p:grpSpPr>
          <a:xfrm>
            <a:off x="2871568" y="161744"/>
            <a:ext cx="5463560" cy="6858000"/>
            <a:chOff x="-3022815" y="188953"/>
            <a:chExt cx="5463560" cy="6858000"/>
          </a:xfrm>
        </p:grpSpPr>
        <p:pic>
          <p:nvPicPr>
            <p:cNvPr id="15" name="Picture 14">
              <a:extLst>
                <a:ext uri="{FF2B5EF4-FFF2-40B4-BE49-F238E27FC236}">
                  <a16:creationId xmlns:a16="http://schemas.microsoft.com/office/drawing/2014/main" id="{B0BAA325-EE1B-8494-7691-91F76C98E5E3}"/>
                </a:ext>
              </a:extLst>
            </p:cNvPr>
            <p:cNvPicPr>
              <a:picLocks noChangeAspect="1"/>
            </p:cNvPicPr>
            <p:nvPr/>
          </p:nvPicPr>
          <p:blipFill>
            <a:blip r:embed="rId2"/>
            <a:stretch>
              <a:fillRect/>
            </a:stretch>
          </p:blipFill>
          <p:spPr>
            <a:xfrm>
              <a:off x="-3022815" y="188953"/>
              <a:ext cx="5463560" cy="6858000"/>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A9F62A1C-F92B-74B2-B2DB-E6C01DE3CD02}"/>
                </a:ext>
              </a:extLst>
            </p:cNvPr>
            <p:cNvPicPr>
              <a:picLocks noChangeAspect="1"/>
            </p:cNvPicPr>
            <p:nvPr/>
          </p:nvPicPr>
          <p:blipFill rotWithShape="1">
            <a:blip r:embed="rId3">
              <a:extLst>
                <a:ext uri="{28A0092B-C50C-407E-A947-70E740481C1C}">
                  <a14:useLocalDpi xmlns:a14="http://schemas.microsoft.com/office/drawing/2010/main" val="0"/>
                </a:ext>
              </a:extLst>
            </a:blip>
            <a:srcRect r="7737"/>
            <a:stretch/>
          </p:blipFill>
          <p:spPr>
            <a:xfrm>
              <a:off x="-2802427" y="4117206"/>
              <a:ext cx="1168210" cy="1442552"/>
            </a:xfrm>
            <a:prstGeom prst="rect">
              <a:avLst/>
            </a:prstGeom>
          </p:spPr>
        </p:pic>
        <p:sp>
          <p:nvSpPr>
            <p:cNvPr id="17" name="TextBox 16">
              <a:extLst>
                <a:ext uri="{FF2B5EF4-FFF2-40B4-BE49-F238E27FC236}">
                  <a16:creationId xmlns:a16="http://schemas.microsoft.com/office/drawing/2014/main" id="{74D0F6A0-CEDA-8DF1-C9E7-1DB8F69DED0A}"/>
                </a:ext>
              </a:extLst>
            </p:cNvPr>
            <p:cNvSpPr txBox="1"/>
            <p:nvPr/>
          </p:nvSpPr>
          <p:spPr>
            <a:xfrm>
              <a:off x="-1512148" y="4121155"/>
              <a:ext cx="3564264" cy="307777"/>
            </a:xfrm>
            <a:prstGeom prst="rect">
              <a:avLst/>
            </a:prstGeom>
            <a:noFill/>
          </p:spPr>
          <p:txBody>
            <a:bodyPr wrap="square" lIns="91440" tIns="45720" rIns="91440" bIns="45720" rtlCol="0" anchor="t">
              <a:spAutoFit/>
            </a:bodyPr>
            <a:lstStyle/>
            <a:p>
              <a:r>
                <a:rPr lang="en-US" sz="1400">
                  <a:solidFill>
                    <a:srgbClr val="7C847C"/>
                  </a:solidFill>
                  <a:latin typeface="Segoe UI Semibold"/>
                  <a:cs typeface="Segoe UI Semibold"/>
                </a:rPr>
                <a:t>Adele Vance</a:t>
              </a:r>
              <a:endParaRPr lang="en-US" sz="1400">
                <a:solidFill>
                  <a:srgbClr val="7C847C"/>
                </a:solidFill>
                <a:latin typeface="Segoe UI Semibold" panose="020B0702040204020203" pitchFamily="34" charset="0"/>
                <a:cs typeface="Segoe UI Semibold" panose="020B0702040204020203" pitchFamily="34" charset="0"/>
              </a:endParaRPr>
            </a:p>
          </p:txBody>
        </p:sp>
      </p:grpSp>
      <p:grpSp>
        <p:nvGrpSpPr>
          <p:cNvPr id="31" name="Group 30">
            <a:extLst>
              <a:ext uri="{FF2B5EF4-FFF2-40B4-BE49-F238E27FC236}">
                <a16:creationId xmlns:a16="http://schemas.microsoft.com/office/drawing/2014/main" id="{F7A82443-937E-546E-B56D-87F74D59C767}"/>
              </a:ext>
            </a:extLst>
          </p:cNvPr>
          <p:cNvGrpSpPr/>
          <p:nvPr/>
        </p:nvGrpSpPr>
        <p:grpSpPr>
          <a:xfrm>
            <a:off x="2958629" y="296870"/>
            <a:ext cx="4925054" cy="3023650"/>
            <a:chOff x="2958629" y="296870"/>
            <a:chExt cx="4925054" cy="3023650"/>
          </a:xfrm>
        </p:grpSpPr>
        <p:pic>
          <p:nvPicPr>
            <p:cNvPr id="27" name="Picture 26">
              <a:extLst>
                <a:ext uri="{FF2B5EF4-FFF2-40B4-BE49-F238E27FC236}">
                  <a16:creationId xmlns:a16="http://schemas.microsoft.com/office/drawing/2014/main" id="{C8F2FB7B-2BEE-CA85-F2BF-66A9F3CEC142}"/>
                </a:ext>
              </a:extLst>
            </p:cNvPr>
            <p:cNvPicPr>
              <a:picLocks noChangeAspect="1"/>
            </p:cNvPicPr>
            <p:nvPr/>
          </p:nvPicPr>
          <p:blipFill>
            <a:blip r:embed="rId4">
              <a:extLst>
                <a:ext uri="{BEBA8EAE-BF5A-486C-A8C5-ECC9F3942E4B}">
                  <a14:imgProps xmlns:a14="http://schemas.microsoft.com/office/drawing/2010/main">
                    <a14:imgLayer r:embed="rId5">
                      <a14:imgEffect>
                        <a14:artisticLineDrawing/>
                      </a14:imgEffect>
                    </a14:imgLayer>
                  </a14:imgProps>
                </a:ext>
              </a:extLst>
            </a:blip>
            <a:stretch>
              <a:fillRect/>
            </a:stretch>
          </p:blipFill>
          <p:spPr>
            <a:xfrm rot="20849516">
              <a:off x="6694963" y="1609067"/>
              <a:ext cx="1188720" cy="1107464"/>
            </a:xfrm>
            <a:prstGeom prst="rect">
              <a:avLst/>
            </a:prstGeom>
          </p:spPr>
        </p:pic>
        <p:pic>
          <p:nvPicPr>
            <p:cNvPr id="28" name="Picture 27">
              <a:extLst>
                <a:ext uri="{FF2B5EF4-FFF2-40B4-BE49-F238E27FC236}">
                  <a16:creationId xmlns:a16="http://schemas.microsoft.com/office/drawing/2014/main" id="{CC511CDE-68C6-E664-5A93-38224E4BE7EC}"/>
                </a:ext>
              </a:extLst>
            </p:cNvPr>
            <p:cNvPicPr>
              <a:picLocks noChangeAspect="1"/>
            </p:cNvPicPr>
            <p:nvPr/>
          </p:nvPicPr>
          <p:blipFill>
            <a:blip r:embed="rId6">
              <a:extLst>
                <a:ext uri="{BEBA8EAE-BF5A-486C-A8C5-ECC9F3942E4B}">
                  <a14:imgProps xmlns:a14="http://schemas.microsoft.com/office/drawing/2010/main">
                    <a14:imgLayer r:embed="rId7">
                      <a14:imgEffect>
                        <a14:artisticLineDrawing/>
                      </a14:imgEffect>
                    </a14:imgLayer>
                  </a14:imgProps>
                </a:ext>
              </a:extLst>
            </a:blip>
            <a:stretch>
              <a:fillRect/>
            </a:stretch>
          </p:blipFill>
          <p:spPr>
            <a:xfrm rot="407361">
              <a:off x="5380152" y="1042731"/>
              <a:ext cx="1280160" cy="1105867"/>
            </a:xfrm>
            <a:prstGeom prst="rect">
              <a:avLst/>
            </a:prstGeom>
          </p:spPr>
        </p:pic>
        <p:pic>
          <p:nvPicPr>
            <p:cNvPr id="20" name="Picture 19">
              <a:extLst>
                <a:ext uri="{FF2B5EF4-FFF2-40B4-BE49-F238E27FC236}">
                  <a16:creationId xmlns:a16="http://schemas.microsoft.com/office/drawing/2014/main" id="{1788E575-F32E-AFE2-171D-8CCE4130F343}"/>
                </a:ext>
              </a:extLst>
            </p:cNvPr>
            <p:cNvPicPr>
              <a:picLocks noChangeAspect="1"/>
            </p:cNvPicPr>
            <p:nvPr/>
          </p:nvPicPr>
          <p:blipFill>
            <a:blip r:embed="rId8">
              <a:extLst>
                <a:ext uri="{BEBA8EAE-BF5A-486C-A8C5-ECC9F3942E4B}">
                  <a14:imgProps xmlns:a14="http://schemas.microsoft.com/office/drawing/2010/main">
                    <a14:imgLayer r:embed="rId9">
                      <a14:imgEffect>
                        <a14:artisticLineDrawing/>
                      </a14:imgEffect>
                    </a14:imgLayer>
                  </a14:imgProps>
                </a:ext>
              </a:extLst>
            </a:blip>
            <a:stretch>
              <a:fillRect/>
            </a:stretch>
          </p:blipFill>
          <p:spPr>
            <a:xfrm rot="20927618">
              <a:off x="3033445" y="328432"/>
              <a:ext cx="1279760" cy="1105929"/>
            </a:xfrm>
            <a:prstGeom prst="rect">
              <a:avLst/>
            </a:prstGeom>
          </p:spPr>
        </p:pic>
        <p:pic>
          <p:nvPicPr>
            <p:cNvPr id="21" name="Picture 20">
              <a:extLst>
                <a:ext uri="{FF2B5EF4-FFF2-40B4-BE49-F238E27FC236}">
                  <a16:creationId xmlns:a16="http://schemas.microsoft.com/office/drawing/2014/main" id="{38DCD9DA-6E46-8E3E-2A75-534C9B129D41}"/>
                </a:ext>
              </a:extLst>
            </p:cNvPr>
            <p:cNvPicPr>
              <a:picLocks noChangeAspect="1"/>
            </p:cNvPicPr>
            <p:nvPr/>
          </p:nvPicPr>
          <p:blipFill>
            <a:blip r:embed="rId10">
              <a:extLst>
                <a:ext uri="{BEBA8EAE-BF5A-486C-A8C5-ECC9F3942E4B}">
                  <a14:imgProps xmlns:a14="http://schemas.microsoft.com/office/drawing/2010/main">
                    <a14:imgLayer r:embed="rId11">
                      <a14:imgEffect>
                        <a14:artisticLineDrawing/>
                      </a14:imgEffect>
                      <a14:imgEffect>
                        <a14:brightnessContrast bright="-20000"/>
                      </a14:imgEffect>
                    </a14:imgLayer>
                  </a14:imgProps>
                </a:ext>
              </a:extLst>
            </a:blip>
            <a:stretch>
              <a:fillRect/>
            </a:stretch>
          </p:blipFill>
          <p:spPr>
            <a:xfrm rot="514958">
              <a:off x="6704628" y="372993"/>
              <a:ext cx="1102932" cy="1102932"/>
            </a:xfrm>
            <a:prstGeom prst="rect">
              <a:avLst/>
            </a:prstGeom>
          </p:spPr>
        </p:pic>
        <p:pic>
          <p:nvPicPr>
            <p:cNvPr id="22" name="Picture 21">
              <a:extLst>
                <a:ext uri="{FF2B5EF4-FFF2-40B4-BE49-F238E27FC236}">
                  <a16:creationId xmlns:a16="http://schemas.microsoft.com/office/drawing/2014/main" id="{F09F0CC4-4272-883B-DB99-69FDF8C6A9FE}"/>
                </a:ext>
              </a:extLst>
            </p:cNvPr>
            <p:cNvPicPr>
              <a:picLocks noChangeAspect="1"/>
            </p:cNvPicPr>
            <p:nvPr/>
          </p:nvPicPr>
          <p:blipFill>
            <a:blip r:embed="rId12">
              <a:extLst>
                <a:ext uri="{BEBA8EAE-BF5A-486C-A8C5-ECC9F3942E4B}">
                  <a14:imgProps xmlns:a14="http://schemas.microsoft.com/office/drawing/2010/main">
                    <a14:imgLayer r:embed="rId13">
                      <a14:imgEffect>
                        <a14:artisticLineDrawing/>
                      </a14:imgEffect>
                    </a14:imgLayer>
                  </a14:imgProps>
                </a:ext>
              </a:extLst>
            </a:blip>
            <a:stretch>
              <a:fillRect/>
            </a:stretch>
          </p:blipFill>
          <p:spPr>
            <a:xfrm>
              <a:off x="4260166" y="837393"/>
              <a:ext cx="1093940" cy="1093940"/>
            </a:xfrm>
            <a:prstGeom prst="rect">
              <a:avLst/>
            </a:prstGeom>
          </p:spPr>
        </p:pic>
        <p:pic>
          <p:nvPicPr>
            <p:cNvPr id="23" name="Picture 22">
              <a:extLst>
                <a:ext uri="{FF2B5EF4-FFF2-40B4-BE49-F238E27FC236}">
                  <a16:creationId xmlns:a16="http://schemas.microsoft.com/office/drawing/2014/main" id="{2A3BF85C-725C-7220-45DD-7F11051FDA2A}"/>
                </a:ext>
              </a:extLst>
            </p:cNvPr>
            <p:cNvPicPr>
              <a:picLocks noChangeAspect="1"/>
            </p:cNvPicPr>
            <p:nvPr/>
          </p:nvPicPr>
          <p:blipFill>
            <a:blip r:embed="rId14">
              <a:extLst>
                <a:ext uri="{BEBA8EAE-BF5A-486C-A8C5-ECC9F3942E4B}">
                  <a14:imgProps xmlns:a14="http://schemas.microsoft.com/office/drawing/2010/main">
                    <a14:imgLayer r:embed="rId15">
                      <a14:imgEffect>
                        <a14:artisticLineDrawing/>
                      </a14:imgEffect>
                    </a14:imgLayer>
                  </a14:imgProps>
                </a:ext>
              </a:extLst>
            </a:blip>
            <a:stretch>
              <a:fillRect/>
            </a:stretch>
          </p:blipFill>
          <p:spPr>
            <a:xfrm>
              <a:off x="5214157" y="296870"/>
              <a:ext cx="1366676" cy="668352"/>
            </a:xfrm>
            <a:prstGeom prst="rect">
              <a:avLst/>
            </a:prstGeom>
          </p:spPr>
        </p:pic>
        <p:pic>
          <p:nvPicPr>
            <p:cNvPr id="24" name="Picture 23">
              <a:extLst>
                <a:ext uri="{FF2B5EF4-FFF2-40B4-BE49-F238E27FC236}">
                  <a16:creationId xmlns:a16="http://schemas.microsoft.com/office/drawing/2014/main" id="{8ECBDEB9-7048-5C65-63E3-2732250EA3DE}"/>
                </a:ext>
              </a:extLst>
            </p:cNvPr>
            <p:cNvPicPr>
              <a:picLocks noChangeAspect="1"/>
            </p:cNvPicPr>
            <p:nvPr/>
          </p:nvPicPr>
          <p:blipFill>
            <a:blip r:embed="rId16">
              <a:extLst>
                <a:ext uri="{BEBA8EAE-BF5A-486C-A8C5-ECC9F3942E4B}">
                  <a14:imgProps xmlns:a14="http://schemas.microsoft.com/office/drawing/2010/main">
                    <a14:imgLayer r:embed="rId17">
                      <a14:imgEffect>
                        <a14:artisticLineDrawing/>
                      </a14:imgEffect>
                      <a14:imgEffect>
                        <a14:brightnessContrast bright="-20000" contrast="20000"/>
                      </a14:imgEffect>
                    </a14:imgLayer>
                  </a14:imgProps>
                </a:ext>
              </a:extLst>
            </a:blip>
            <a:stretch>
              <a:fillRect/>
            </a:stretch>
          </p:blipFill>
          <p:spPr>
            <a:xfrm rot="20883041">
              <a:off x="2958629" y="1626603"/>
              <a:ext cx="1384659" cy="662358"/>
            </a:xfrm>
            <a:prstGeom prst="rect">
              <a:avLst/>
            </a:prstGeom>
          </p:spPr>
        </p:pic>
        <p:pic>
          <p:nvPicPr>
            <p:cNvPr id="25" name="Picture 24">
              <a:extLst>
                <a:ext uri="{FF2B5EF4-FFF2-40B4-BE49-F238E27FC236}">
                  <a16:creationId xmlns:a16="http://schemas.microsoft.com/office/drawing/2014/main" id="{4EC94B20-CAA2-A4E7-2529-BF519A95DFD8}"/>
                </a:ext>
              </a:extLst>
            </p:cNvPr>
            <p:cNvPicPr>
              <a:picLocks noChangeAspect="1"/>
            </p:cNvPicPr>
            <p:nvPr/>
          </p:nvPicPr>
          <p:blipFill>
            <a:blip r:embed="rId18">
              <a:extLst>
                <a:ext uri="{BEBA8EAE-BF5A-486C-A8C5-ECC9F3942E4B}">
                  <a14:imgProps xmlns:a14="http://schemas.microsoft.com/office/drawing/2010/main">
                    <a14:imgLayer r:embed="rId19">
                      <a14:imgEffect>
                        <a14:artisticLineDrawing/>
                      </a14:imgEffect>
                    </a14:imgLayer>
                  </a14:imgProps>
                </a:ext>
              </a:extLst>
            </a:blip>
            <a:stretch>
              <a:fillRect/>
            </a:stretch>
          </p:blipFill>
          <p:spPr>
            <a:xfrm>
              <a:off x="5696548" y="2226580"/>
              <a:ext cx="1093940" cy="1093940"/>
            </a:xfrm>
            <a:prstGeom prst="rect">
              <a:avLst/>
            </a:prstGeom>
          </p:spPr>
        </p:pic>
        <p:pic>
          <p:nvPicPr>
            <p:cNvPr id="26" name="Picture 25">
              <a:extLst>
                <a:ext uri="{FF2B5EF4-FFF2-40B4-BE49-F238E27FC236}">
                  <a16:creationId xmlns:a16="http://schemas.microsoft.com/office/drawing/2014/main" id="{3E5496C2-D013-D8E1-16F5-A53F159710F1}"/>
                </a:ext>
              </a:extLst>
            </p:cNvPr>
            <p:cNvPicPr>
              <a:picLocks noChangeAspect="1"/>
            </p:cNvPicPr>
            <p:nvPr/>
          </p:nvPicPr>
          <p:blipFill>
            <a:blip r:embed="rId20">
              <a:extLst>
                <a:ext uri="{BEBA8EAE-BF5A-486C-A8C5-ECC9F3942E4B}">
                  <a14:imgProps xmlns:a14="http://schemas.microsoft.com/office/drawing/2010/main">
                    <a14:imgLayer r:embed="rId21">
                      <a14:imgEffect>
                        <a14:artisticLineDrawing/>
                      </a14:imgEffect>
                    </a14:imgLayer>
                  </a14:imgProps>
                </a:ext>
              </a:extLst>
            </a:blip>
            <a:stretch>
              <a:fillRect/>
            </a:stretch>
          </p:blipFill>
          <p:spPr>
            <a:xfrm rot="511944">
              <a:off x="4440447" y="2066459"/>
              <a:ext cx="1183854" cy="1105929"/>
            </a:xfrm>
            <a:prstGeom prst="rect">
              <a:avLst/>
            </a:prstGeom>
          </p:spPr>
        </p:pic>
        <p:pic>
          <p:nvPicPr>
            <p:cNvPr id="29" name="Picture 28">
              <a:extLst>
                <a:ext uri="{FF2B5EF4-FFF2-40B4-BE49-F238E27FC236}">
                  <a16:creationId xmlns:a16="http://schemas.microsoft.com/office/drawing/2014/main" id="{B6C82150-9A14-8854-3765-D4F9EB0C2300}"/>
                </a:ext>
              </a:extLst>
            </p:cNvPr>
            <p:cNvPicPr>
              <a:picLocks noChangeAspect="1"/>
            </p:cNvPicPr>
            <p:nvPr/>
          </p:nvPicPr>
          <p:blipFill>
            <a:blip r:embed="rId22">
              <a:extLst>
                <a:ext uri="{BEBA8EAE-BF5A-486C-A8C5-ECC9F3942E4B}">
                  <a14:imgProps xmlns:a14="http://schemas.microsoft.com/office/drawing/2010/main">
                    <a14:imgLayer r:embed="rId23">
                      <a14:imgEffect>
                        <a14:artisticLineDrawing/>
                      </a14:imgEffect>
                    </a14:imgLayer>
                  </a14:imgProps>
                </a:ext>
              </a:extLst>
            </a:blip>
            <a:stretch>
              <a:fillRect/>
            </a:stretch>
          </p:blipFill>
          <p:spPr>
            <a:xfrm rot="2751356">
              <a:off x="3431820" y="2003096"/>
              <a:ext cx="1280160" cy="1102024"/>
            </a:xfrm>
            <a:prstGeom prst="rect">
              <a:avLst/>
            </a:prstGeom>
          </p:spPr>
        </p:pic>
      </p:grpSp>
      <p:sp>
        <p:nvSpPr>
          <p:cNvPr id="7" name="Rectangle 6">
            <a:extLst>
              <a:ext uri="{FF2B5EF4-FFF2-40B4-BE49-F238E27FC236}">
                <a16:creationId xmlns:a16="http://schemas.microsoft.com/office/drawing/2014/main" id="{0510AFAF-7B63-F323-83B9-9B3037F15CE8}"/>
              </a:ext>
            </a:extLst>
          </p:cNvPr>
          <p:cNvSpPr/>
          <p:nvPr/>
        </p:nvSpPr>
        <p:spPr>
          <a:xfrm rot="-1440000">
            <a:off x="-400370" y="354678"/>
            <a:ext cx="3976254" cy="457200"/>
          </a:xfrm>
          <a:prstGeom prst="rect">
            <a:avLst/>
          </a:prstGeom>
          <a:solidFill>
            <a:srgbClr val="3242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Sample</a:t>
            </a:r>
          </a:p>
        </p:txBody>
      </p:sp>
      <p:pic>
        <p:nvPicPr>
          <p:cNvPr id="3" name="Picture 17">
            <a:extLst>
              <a:ext uri="{FF2B5EF4-FFF2-40B4-BE49-F238E27FC236}">
                <a16:creationId xmlns:a16="http://schemas.microsoft.com/office/drawing/2014/main" id="{D161E379-9E51-58A2-4D87-5A6EF8CC0175}"/>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rot="339566">
            <a:off x="8059014" y="626639"/>
            <a:ext cx="3639627" cy="5278411"/>
          </a:xfrm>
          <a:prstGeom prst="rect">
            <a:avLst/>
          </a:prstGeom>
          <a:ln w="6339" cap="flat">
            <a:noFill/>
            <a:prstDash val="solid"/>
            <a:miter/>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0237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7F3A3F9-D765-522E-3F7D-CDE6DEB6CEE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6892" y="97247"/>
            <a:ext cx="5243014" cy="6663506"/>
          </a:xfrm>
          <a:prstGeom prst="rect">
            <a:avLst/>
          </a:prstGeom>
          <a:ln>
            <a:noFill/>
          </a:ln>
          <a:effectLst>
            <a:outerShdw blurRad="292100" dist="139700" dir="2700000" algn="tl" rotWithShape="0">
              <a:srgbClr val="333333">
                <a:alpha val="65000"/>
              </a:srgbClr>
            </a:outerShdw>
          </a:effectLst>
        </p:spPr>
      </p:pic>
      <p:pic>
        <p:nvPicPr>
          <p:cNvPr id="108" name="Picture 107">
            <a:extLst>
              <a:ext uri="{FF2B5EF4-FFF2-40B4-BE49-F238E27FC236}">
                <a16:creationId xmlns:a16="http://schemas.microsoft.com/office/drawing/2014/main" id="{AE636B50-0185-A461-C98F-205D4FC219C5}"/>
              </a:ext>
            </a:extLst>
          </p:cNvPr>
          <p:cNvPicPr>
            <a:picLocks noChangeAspect="1"/>
          </p:cNvPicPr>
          <p:nvPr/>
        </p:nvPicPr>
        <p:blipFill>
          <a:blip r:embed="rId4"/>
          <a:stretch>
            <a:fillRect/>
          </a:stretch>
        </p:blipFill>
        <p:spPr>
          <a:xfrm>
            <a:off x="943623" y="4151437"/>
            <a:ext cx="1168210" cy="1401852"/>
          </a:xfrm>
          <a:prstGeom prst="rect">
            <a:avLst/>
          </a:prstGeom>
        </p:spPr>
      </p:pic>
      <p:sp>
        <p:nvSpPr>
          <p:cNvPr id="6" name="TextBox 5">
            <a:extLst>
              <a:ext uri="{FF2B5EF4-FFF2-40B4-BE49-F238E27FC236}">
                <a16:creationId xmlns:a16="http://schemas.microsoft.com/office/drawing/2014/main" id="{31BE795B-8DDF-085E-CC32-D11C05BFB717}"/>
              </a:ext>
            </a:extLst>
          </p:cNvPr>
          <p:cNvSpPr txBox="1"/>
          <p:nvPr/>
        </p:nvSpPr>
        <p:spPr>
          <a:xfrm>
            <a:off x="2257968" y="4026685"/>
            <a:ext cx="35642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C847C"/>
                </a:solidFill>
                <a:effectLst/>
                <a:uLnTx/>
                <a:uFillTx/>
                <a:latin typeface="Segoe UI Semibold" panose="020B0702040204020203" pitchFamily="34" charset="0"/>
                <a:ea typeface="+mn-ea"/>
                <a:cs typeface="Segoe UI Semibold" panose="020B0702040204020203" pitchFamily="34" charset="0"/>
              </a:rPr>
              <a:t>Your Name Here</a:t>
            </a:r>
          </a:p>
        </p:txBody>
      </p:sp>
      <p:pic>
        <p:nvPicPr>
          <p:cNvPr id="7" name="Picture 6">
            <a:extLst>
              <a:ext uri="{FF2B5EF4-FFF2-40B4-BE49-F238E27FC236}">
                <a16:creationId xmlns:a16="http://schemas.microsoft.com/office/drawing/2014/main" id="{56F0918E-505D-2D11-AD8D-C00AF121E188}"/>
              </a:ext>
            </a:extLst>
          </p:cNvPr>
          <p:cNvPicPr>
            <a:picLocks noChangeAspect="1"/>
          </p:cNvPicPr>
          <p:nvPr/>
        </p:nvPicPr>
        <p:blipFill>
          <a:blip r:embed="rId5"/>
          <a:stretch>
            <a:fillRect/>
          </a:stretch>
        </p:blipFill>
        <p:spPr>
          <a:xfrm>
            <a:off x="6096000" y="97247"/>
            <a:ext cx="5249111" cy="6663506"/>
          </a:xfrm>
          <a:prstGeom prst="rect">
            <a:avLst/>
          </a:prstGeom>
          <a:ln>
            <a:noFill/>
          </a:ln>
          <a:effectLst>
            <a:outerShdw blurRad="292100" dist="139700" dir="2700000" algn="tl" rotWithShape="0">
              <a:srgbClr val="333333">
                <a:alpha val="65000"/>
              </a:srgbClr>
            </a:outerShdw>
          </a:effectLst>
        </p:spPr>
      </p:pic>
      <p:sp>
        <p:nvSpPr>
          <p:cNvPr id="3" name="Title 2">
            <a:extLst>
              <a:ext uri="{FF2B5EF4-FFF2-40B4-BE49-F238E27FC236}">
                <a16:creationId xmlns:a16="http://schemas.microsoft.com/office/drawing/2014/main" id="{93FBC42B-848A-3D86-8E6E-7870FC5D75E6}"/>
              </a:ext>
            </a:extLst>
          </p:cNvPr>
          <p:cNvSpPr>
            <a:spLocks noGrp="1"/>
          </p:cNvSpPr>
          <p:nvPr>
            <p:ph type="title"/>
          </p:nvPr>
        </p:nvSpPr>
        <p:spPr>
          <a:xfrm>
            <a:off x="641350" y="-1374775"/>
            <a:ext cx="10515600" cy="1325563"/>
          </a:xfrm>
        </p:spPr>
        <p:txBody>
          <a:bodyPr/>
          <a:lstStyle/>
          <a:p>
            <a:r>
              <a:rPr lang="en-US"/>
              <a:t>Extra blank passport pages!</a:t>
            </a:r>
          </a:p>
        </p:txBody>
      </p:sp>
    </p:spTree>
    <p:extLst>
      <p:ext uri="{BB962C8B-B14F-4D97-AF65-F5344CB8AC3E}">
        <p14:creationId xmlns:p14="http://schemas.microsoft.com/office/powerpoint/2010/main" val="2308450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0e9df3-be65-4c73-a93b-d1236ebd677e" xsi:nil="true"/>
    <_ip_UnifiedCompliancePolicyUIAction xmlns="http://schemas.microsoft.com/sharepoint/v3" xsi:nil="true"/>
    <_ip_UnifiedCompliancePolicyProperties xmlns="http://schemas.microsoft.com/sharepoint/v3" xsi:nil="true"/>
    <lcf76f155ced4ddcb4097134ff3c332f xmlns="c71bdab7-0865-40b1-8ee5-2d89c7c5dfdb">
      <Terms xmlns="http://schemas.microsoft.com/office/infopath/2007/PartnerControls"/>
    </lcf76f155ced4ddcb4097134ff3c332f>
    <MediaServiceKeyPoints xmlns="c71bdab7-0865-40b1-8ee5-2d89c7c5dfd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85AA8983AFF044B15CFFE6B905BDF4" ma:contentTypeVersion="23" ma:contentTypeDescription="Create a new document." ma:contentTypeScope="" ma:versionID="e628928af78351c6669b331fd2191397">
  <xsd:schema xmlns:xsd="http://www.w3.org/2001/XMLSchema" xmlns:xs="http://www.w3.org/2001/XMLSchema" xmlns:p="http://schemas.microsoft.com/office/2006/metadata/properties" xmlns:ns1="http://schemas.microsoft.com/sharepoint/v3" xmlns:ns2="08163df0-2e4c-4a5d-85aa-1de43dcddd76" xmlns:ns3="c71bdab7-0865-40b1-8ee5-2d89c7c5dfdb" xmlns:ns4="230e9df3-be65-4c73-a93b-d1236ebd677e" targetNamespace="http://schemas.microsoft.com/office/2006/metadata/properties" ma:root="true" ma:fieldsID="3e32cc212a5dbaa1dc1bf008f2657902" ns1:_="" ns2:_="" ns3:_="" ns4:_="">
    <xsd:import namespace="http://schemas.microsoft.com/sharepoint/v3"/>
    <xsd:import namespace="08163df0-2e4c-4a5d-85aa-1de43dcddd76"/>
    <xsd:import namespace="c71bdab7-0865-40b1-8ee5-2d89c7c5dfdb"/>
    <xsd:import namespace="230e9df3-be65-4c73-a93b-d1236ebd677e"/>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lcf76f155ced4ddcb4097134ff3c332f" minOccurs="0"/>
                <xsd:element ref="ns4:TaxCatchAll" minOccurs="0"/>
                <xsd:element ref="ns3:MediaServiceSearchProperties" minOccurs="0"/>
                <xsd:element ref="ns3:MediaServiceDocTag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163df0-2e4c-4a5d-85aa-1de43dcddd7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71bdab7-0865-40b1-8ee5-2d89c7c5dfd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description=""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DocTags" ma:index="29" nillable="true" ma:displayName="MediaServiceDocTags" ma:hidden="true" ma:internalName="MediaServiceDocTags" ma:readOnly="true">
      <xsd:simpleType>
        <xsd:restriction base="dms:Note"/>
      </xsd:simple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859bfd0f-07a4-41cc-990a-967aa85b145c}" ma:internalName="TaxCatchAll" ma:showField="CatchAllData" ma:web="08163df0-2e4c-4a5d-85aa-1de43dcddd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721FB3-CB31-4C22-B4CA-DA5FA7A1974F}">
  <ds:schemaRefs>
    <ds:schemaRef ds:uri="08163df0-2e4c-4a5d-85aa-1de43dcddd76"/>
    <ds:schemaRef ds:uri="230e9df3-be65-4c73-a93b-d1236ebd677e"/>
    <ds:schemaRef ds:uri="c71bdab7-0865-40b1-8ee5-2d89c7c5df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0F6D5A2-C5F5-40DA-8670-3D61B3377641}">
  <ds:schemaRefs>
    <ds:schemaRef ds:uri="08163df0-2e4c-4a5d-85aa-1de43dcddd76"/>
    <ds:schemaRef ds:uri="230e9df3-be65-4c73-a93b-d1236ebd677e"/>
    <ds:schemaRef ds:uri="c71bdab7-0865-40b1-8ee5-2d89c7c5df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83624F8-3F59-44B9-9C15-9B53FEC2944E}">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5</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Microsoft Copilot  Passport Campaign  with Viva Engage </vt:lpstr>
      <vt:lpstr>Create #MicrosoftCopilot Employee Passport Campaign </vt:lpstr>
      <vt:lpstr>More Copilot resources on Microsoft Adoption</vt:lpstr>
      <vt:lpstr>Grab your Microsoft Copilot passport and document your adventure!</vt:lpstr>
      <vt:lpstr>PowerPoint Presentation</vt:lpstr>
      <vt:lpstr>PowerPoint Presentation</vt:lpstr>
      <vt:lpstr>PowerPoint Presentation</vt:lpstr>
      <vt:lpstr>Extra blank passport pages!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Jeannine Dealy</dc:creator>
  <cp:revision>2</cp:revision>
  <dcterms:created xsi:type="dcterms:W3CDTF">2023-08-14T18:39:26Z</dcterms:created>
  <dcterms:modified xsi:type="dcterms:W3CDTF">2024-08-02T22:13:55Z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0x0101003185AA8983AFF044B15CFFE6B905BDF4</vt:lpwstr>
  </property>
  <property fmtid="{D5CDD505-2E9C-101B-9397-08002B2CF9AE}" pid="3" name="MediaServiceImageTags">
    <vt:lpwstr/>
  </property>
  <property fmtid="{D5CDD505-2E9C-101B-9397-08002B2CF9AE}" pid="4" name="TaxKeyword">
    <vt:lpwstr/>
  </property>
  <property fmtid="{D5CDD505-2E9C-101B-9397-08002B2CF9AE}" pid="5" name="For">
    <vt:lpwstr/>
  </property>
  <property fmtid="{D5CDD505-2E9C-101B-9397-08002B2CF9AE}" pid="6" name="About">
    <vt:lpwstr/>
  </property>
  <property fmtid="{D5CDD505-2E9C-101B-9397-08002B2CF9AE}" pid="7" name="MSIP_Label_4791b42f-c435-42ca-9531-75a3f42aae3d_Enabled">
    <vt:lpwstr>true</vt:lpwstr>
  </property>
  <property fmtid="{D5CDD505-2E9C-101B-9397-08002B2CF9AE}" pid="8" name="MSIP_Label_4791b42f-c435-42ca-9531-75a3f42aae3d_SetDate">
    <vt:lpwstr>2024-08-02T14:56:05Z</vt:lpwstr>
  </property>
  <property fmtid="{D5CDD505-2E9C-101B-9397-08002B2CF9AE}" pid="9" name="MSIP_Label_4791b42f-c435-42ca-9531-75a3f42aae3d_Method">
    <vt:lpwstr>Privileged</vt:lpwstr>
  </property>
  <property fmtid="{D5CDD505-2E9C-101B-9397-08002B2CF9AE}" pid="10" name="MSIP_Label_4791b42f-c435-42ca-9531-75a3f42aae3d_Name">
    <vt:lpwstr>4791b42f-c435-42ca-9531-75a3f42aae3d</vt:lpwstr>
  </property>
  <property fmtid="{D5CDD505-2E9C-101B-9397-08002B2CF9AE}" pid="11" name="MSIP_Label_4791b42f-c435-42ca-9531-75a3f42aae3d_SiteId">
    <vt:lpwstr>7a916015-20ae-4ad1-9170-eefd915e9272</vt:lpwstr>
  </property>
  <property fmtid="{D5CDD505-2E9C-101B-9397-08002B2CF9AE}" pid="12" name="MSIP_Label_4791b42f-c435-42ca-9531-75a3f42aae3d_ActionId">
    <vt:lpwstr>36a157ec-bfa0-44a3-a4b4-273f1388a627</vt:lpwstr>
  </property>
  <property fmtid="{D5CDD505-2E9C-101B-9397-08002B2CF9AE}" pid="13" name="MSIP_Label_4791b42f-c435-42ca-9531-75a3f42aae3d_ContentBits">
    <vt:lpwstr>0</vt:lpwstr>
  </property>
</Properties>
</file>