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word/footer4.xml" ContentType="application/vnd.openxmlformats-officedocument.wordprocessingml.foot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9.xml" ContentType="application/vnd.openxmlformats-officedocument.wordprocessingml.head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1.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webSettings.xml" ContentType="application/vnd.openxmlformats-officedocument.wordprocessingml.webSettings+xml"/>
  <Override PartName="/word/styles.xml" ContentType="application/vnd.openxmlformats-officedocument.wordprocessingml.styles+xml"/>
  <Override PartName="/word/fontTable.xml" ContentType="application/vnd.openxmlformats-officedocument.wordprocessingml.fontTable+xml"/>
  <Override PartName="/word/numbering.xml" ContentType="application/vnd.openxmlformats-officedocument.wordprocessingml.numbering+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a="http://schemas.openxmlformats.org/drawingml/2006/main"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5000" w:type="pct"/>
        <w:jc w:val="center"/>
        <w:tblBorders>
          <w:top w:val="none" w:color="auto" w:sz="0" w:space="0"/>
          <w:left w:val="none" w:color="auto" w:sz="0" w:space="0"/>
          <w:bottom w:val="none" w:color="auto" w:sz="0" w:space="0"/>
          <w:right w:val="none" w:color="auto" w:sz="0" w:space="0"/>
          <w:insideH w:val="none" w:color="auto" w:sz="0" w:space="0"/>
          <w:insideV w:val="none" w:color="auto" w:sz="0" w:space="0"/>
        </w:tblBorders>
        <w:tblLook w:val="04A0" w:firstRow="1" w:lastRow="0" w:firstColumn="1" w:lastColumn="0" w:noHBand="0" w:noVBand="1"/>
      </w:tblPr>
      <w:tblGrid>
        <w:gridCol w:w="9289"/>
      </w:tblGrid>
      <w:tr w:rsidRPr="002B4F9E" w:rsidR="00CD26C9" w:rsidTr="00695F57" w14:paraId="0C1266F7" w14:textId="77777777">
        <w:trPr>
          <w:jc w:val="center"/>
        </w:trPr>
        <w:tc>
          <w:tcPr>
            <w:tcW w:w="5000" w:type="pct"/>
            <w:vAlign w:val="center"/>
          </w:tcPr>
          <w:p w:rsidRPr="002B4F9E" w:rsidR="00CD26C9" w:rsidP="00695F57" w:rsidRDefault="00CD26C9" w14:paraId="6B1B2975" w14:textId="77777777">
            <w:pPr>
              <w:jc w:val="center"/>
              <w:rPr>
                <w:b/>
                <w:bCs/>
                <w:sz w:val="72"/>
                <w:szCs w:val="72"/>
              </w:rPr>
            </w:pPr>
            <w:r>
              <w:rPr>
                <w:b/>
                <w:sz w:val="72"/>
              </w:rPr>
              <w:t>ΕΚΘΕΣΗ ΑΞΙΟΛΟΓΗΣΗΣ</w:t>
            </w:r>
          </w:p>
        </w:tc>
      </w:tr>
      <w:tr w:rsidRPr="002B4F9E" w:rsidR="00CD26C9" w:rsidTr="00695F57" w14:paraId="0997F6B4" w14:textId="77777777">
        <w:trPr>
          <w:trHeight w:val="567"/>
          <w:jc w:val="center"/>
        </w:trPr>
        <w:tc>
          <w:tcPr>
            <w:tcW w:w="5000" w:type="pct"/>
            <w:vAlign w:val="center"/>
          </w:tcPr>
          <w:p w:rsidRPr="002B4F9E" w:rsidR="00CD26C9" w:rsidP="00695F57" w:rsidRDefault="00CD26C9" w14:paraId="3904D624" w14:textId="77777777">
            <w:pPr>
              <w:jc w:val="center"/>
              <w:rPr>
                <w:sz w:val="24"/>
                <w:szCs w:val="24"/>
              </w:rPr>
            </w:pPr>
            <w:r>
              <w:rPr>
                <w:sz w:val="24"/>
              </w:rPr>
              <w:t>Ευρωπαϊκή Οικονομική και Κοινωνική Επιτροπή</w:t>
            </w:r>
          </w:p>
        </w:tc>
      </w:tr>
      <w:tr w:rsidRPr="002B4F9E" w:rsidR="00CD26C9" w:rsidTr="00695F57" w14:paraId="1D644B77" w14:textId="77777777">
        <w:trPr>
          <w:jc w:val="center"/>
        </w:trPr>
        <w:tc>
          <w:tcPr>
            <w:tcW w:w="5000" w:type="pct"/>
            <w:vAlign w:val="center"/>
          </w:tcPr>
          <w:p w:rsidRPr="00C073E1" w:rsidR="00CD26C9" w:rsidP="00695F57" w:rsidRDefault="00DE0F38" w14:paraId="25DFFFC7" w14:textId="598E0080">
            <w:pPr>
              <w:jc w:val="center"/>
              <w:rPr>
                <w:b/>
                <w:bCs/>
                <w:sz w:val="44"/>
                <w:szCs w:val="44"/>
              </w:rPr>
            </w:pPr>
            <w:r>
              <w:rPr>
                <w:b/>
                <w:sz w:val="44"/>
              </w:rPr>
              <w:t>Εκ των υστέρων αξιολόγηση του Ταμείου Ασύλου, Μετανάστευσης και Ένταξης</w:t>
            </w:r>
          </w:p>
        </w:tc>
      </w:tr>
      <w:tr w:rsidRPr="002B4F9E" w:rsidR="00CD26C9" w:rsidTr="00695F57" w14:paraId="10E683EE" w14:textId="77777777">
        <w:trPr>
          <w:jc w:val="center"/>
        </w:trPr>
        <w:tc>
          <w:tcPr>
            <w:tcW w:w="5000" w:type="pct"/>
            <w:vAlign w:val="center"/>
          </w:tcPr>
          <w:p w:rsidRPr="00667F09" w:rsidR="00CD26C9" w:rsidP="00695F57" w:rsidRDefault="00CD26C9" w14:paraId="2BAFC35D" w14:textId="77777777">
            <w:pPr>
              <w:overflowPunct w:val="0"/>
              <w:autoSpaceDE w:val="0"/>
              <w:autoSpaceDN w:val="0"/>
              <w:adjustRightInd w:val="0"/>
              <w:jc w:val="center"/>
              <w:textAlignment w:val="baseline"/>
              <w:rPr>
                <w:b/>
                <w:bCs/>
                <w:sz w:val="24"/>
                <w:szCs w:val="24"/>
              </w:rPr>
            </w:pPr>
            <w:r>
              <w:rPr>
                <w:sz w:val="24"/>
              </w:rPr>
              <w:t>_____________</w:t>
            </w:r>
          </w:p>
        </w:tc>
      </w:tr>
      <w:tr w:rsidRPr="002B4F9E" w:rsidR="00CD26C9" w:rsidTr="00695F57" w14:paraId="5B865E60" w14:textId="77777777">
        <w:trPr>
          <w:jc w:val="center"/>
        </w:trPr>
        <w:tc>
          <w:tcPr>
            <w:tcW w:w="5000" w:type="pct"/>
            <w:vAlign w:val="center"/>
          </w:tcPr>
          <w:p w:rsidR="00563682" w:rsidP="00695F57" w:rsidRDefault="00DE0F38" w14:paraId="51E59E98" w14:textId="77777777">
            <w:pPr>
              <w:jc w:val="center"/>
              <w:rPr>
                <w:sz w:val="24"/>
                <w:szCs w:val="24"/>
              </w:rPr>
            </w:pPr>
            <w:r>
              <w:rPr>
                <w:sz w:val="24"/>
              </w:rPr>
              <w:t>Εκ των υστέρων αξιολόγηση του Ταμείου Ασύλου, Μετανάστευσης και Ένταξης για την περίοδο προγραμματισμού 2014-2020</w:t>
            </w:r>
          </w:p>
          <w:p w:rsidRPr="00787837" w:rsidR="00CD26C9" w:rsidP="00695F57" w:rsidRDefault="00CD26C9" w14:paraId="765FFD53" w14:textId="742E2B51">
            <w:pPr>
              <w:jc w:val="center"/>
              <w:rPr>
                <w:sz w:val="24"/>
                <w:szCs w:val="24"/>
                <w:lang w:val="en-GB"/>
              </w:rPr>
            </w:pPr>
          </w:p>
        </w:tc>
      </w:tr>
      <w:tr w:rsidRPr="002B4F9E" w:rsidR="00CD26C9" w:rsidTr="00695F57" w14:paraId="30A15ABD" w14:textId="77777777">
        <w:trPr>
          <w:jc w:val="center"/>
        </w:trPr>
        <w:tc>
          <w:tcPr>
            <w:tcW w:w="5000" w:type="pct"/>
            <w:vAlign w:val="center"/>
          </w:tcPr>
          <w:p w:rsidRPr="00142EBB" w:rsidR="00CD26C9" w:rsidP="00695F57" w:rsidRDefault="00CD26C9" w14:paraId="4CDF6137" w14:textId="77777777">
            <w:pPr>
              <w:jc w:val="center"/>
              <w:rPr>
                <w:sz w:val="24"/>
                <w:szCs w:val="24"/>
                <w:lang w:val="en-GB"/>
              </w:rPr>
            </w:pPr>
          </w:p>
        </w:tc>
      </w:tr>
      <w:tr w:rsidRPr="002B4F9E" w:rsidR="00CD26C9" w:rsidTr="00695F57" w14:paraId="0A87DD1F" w14:textId="77777777">
        <w:trPr>
          <w:jc w:val="center"/>
        </w:trPr>
        <w:tc>
          <w:tcPr>
            <w:tcW w:w="5000" w:type="pct"/>
            <w:vAlign w:val="center"/>
          </w:tcPr>
          <w:p w:rsidRPr="00142EBB" w:rsidR="00CD26C9" w:rsidP="00695F57" w:rsidRDefault="00DE0F38" w14:paraId="3922E3BF" w14:textId="66EA4E51">
            <w:pPr>
              <w:jc w:val="center"/>
              <w:rPr>
                <w:b/>
                <w:bCs/>
                <w:sz w:val="24"/>
                <w:szCs w:val="24"/>
              </w:rPr>
            </w:pPr>
            <w:r>
              <w:rPr>
                <w:b/>
                <w:sz w:val="24"/>
              </w:rPr>
              <w:t>SOC/789</w:t>
            </w:r>
          </w:p>
        </w:tc>
      </w:tr>
      <w:tr w:rsidRPr="002B4F9E" w:rsidR="00CD26C9" w:rsidTr="00695F57" w14:paraId="7C0D824A" w14:textId="77777777">
        <w:trPr>
          <w:jc w:val="center"/>
        </w:trPr>
        <w:tc>
          <w:tcPr>
            <w:tcW w:w="5000" w:type="pct"/>
            <w:vAlign w:val="center"/>
          </w:tcPr>
          <w:p w:rsidRPr="00142EBB" w:rsidR="00CD26C9" w:rsidP="00695F57" w:rsidRDefault="00CD26C9" w14:paraId="193AB3B9" w14:textId="77777777">
            <w:pPr>
              <w:jc w:val="center"/>
              <w:rPr>
                <w:sz w:val="24"/>
                <w:szCs w:val="24"/>
                <w:lang w:val="en-GB"/>
              </w:rPr>
            </w:pPr>
          </w:p>
        </w:tc>
      </w:tr>
      <w:tr w:rsidRPr="002B4F9E" w:rsidR="00CD26C9" w:rsidTr="00695F57" w14:paraId="65003D07" w14:textId="77777777">
        <w:trPr>
          <w:jc w:val="center"/>
        </w:trPr>
        <w:tc>
          <w:tcPr>
            <w:tcW w:w="5000" w:type="pct"/>
            <w:vAlign w:val="center"/>
          </w:tcPr>
          <w:p w:rsidRPr="00C073E1" w:rsidR="00CD26C9" w:rsidP="00695F57" w:rsidRDefault="00CD26C9" w14:paraId="2D4C5907" w14:textId="0D7A2C2E">
            <w:pPr>
              <w:jc w:val="center"/>
              <w:rPr>
                <w:sz w:val="24"/>
                <w:szCs w:val="24"/>
              </w:rPr>
            </w:pPr>
            <w:r>
              <w:rPr>
                <w:sz w:val="24"/>
              </w:rPr>
              <w:t xml:space="preserve">Εισηγήτρια: </w:t>
            </w:r>
            <w:proofErr w:type="spellStart"/>
            <w:r>
              <w:rPr>
                <w:b/>
                <w:sz w:val="24"/>
              </w:rPr>
              <w:t>Nicoletta</w:t>
            </w:r>
            <w:proofErr w:type="spellEnd"/>
            <w:r>
              <w:rPr>
                <w:b/>
                <w:sz w:val="24"/>
              </w:rPr>
              <w:t xml:space="preserve"> MERLO</w:t>
            </w:r>
          </w:p>
        </w:tc>
      </w:tr>
      <w:tr w:rsidRPr="002B4F9E" w:rsidR="00CD26C9" w:rsidTr="00695F57" w14:paraId="0105A06B" w14:textId="77777777">
        <w:trPr>
          <w:jc w:val="center"/>
        </w:trPr>
        <w:tc>
          <w:tcPr>
            <w:tcW w:w="5000" w:type="pct"/>
            <w:vAlign w:val="center"/>
          </w:tcPr>
          <w:p w:rsidRPr="7ABFEF8A" w:rsidR="00CD26C9" w:rsidP="00695F57" w:rsidRDefault="00CD26C9" w14:paraId="55322D6D" w14:textId="5D870AE5">
            <w:pPr>
              <w:jc w:val="center"/>
              <w:rPr>
                <w:sz w:val="24"/>
                <w:szCs w:val="24"/>
                <w:lang w:val="en-GB"/>
              </w:rPr>
            </w:pPr>
          </w:p>
        </w:tc>
      </w:tr>
    </w:tbl>
    <w:p w:rsidRPr="002B4F9E" w:rsidR="00574C9B" w:rsidP="00574C9B" w:rsidRDefault="00574C9B" w14:paraId="0B225863" w14:textId="77777777">
      <w:r>
        <w:rPr>
          <w:noProof/>
          <w:sz w:val="20"/>
        </w:rPr>
        <mc:AlternateContent>
          <mc:Choice Requires="wps">
            <w:drawing>
              <wp:anchor distT="0" distB="0" distL="114300" distR="114300" simplePos="0" relativeHeight="251499008" behindDoc="1" locked="0" layoutInCell="0" allowOverlap="1" wp14:editId="3357AC0E" wp14:anchorId="3735E109">
                <wp:simplePos x="0" y="0"/>
                <wp:positionH relativeFrom="rightMargin">
                  <wp:posOffset>-201930</wp:posOffset>
                </wp:positionH>
                <wp:positionV relativeFrom="page">
                  <wp:posOffset>9486900</wp:posOffset>
                </wp:positionV>
                <wp:extent cx="741600" cy="432000"/>
                <wp:effectExtent l="0" t="0" r="0" b="6350"/>
                <wp:wrapNone/>
                <wp:docPr id="20" name="Text Box 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416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00574C9B" w:rsidP="00574C9B" w:rsidRDefault="00574C9B" w14:paraId="03B00903" w14:textId="77777777">
                            <w:pPr>
                              <w:jc w:val="center"/>
                            </w:pPr>
                            <w:r>
                              <w:rPr>
                                <w:rFonts w:ascii="Arial" w:hAnsi="Arial"/>
                                <w:b/>
                                <w:sz w:val="48"/>
                              </w:rPr>
                              <w:t>EL</w:t>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id="_x0000_t202" coordsize="21600,21600" o:spt="202" path="m,l,21600r21600,l21600,xe" w14:anchorId="3735E109">
                <v:stroke joinstyle="miter"/>
                <v:path gradientshapeok="t" o:connecttype="rect"/>
              </v:shapetype>
              <v:shape id="Text Box 17" style="position:absolute;left:0;text-align:left;margin-left:-15.9pt;margin-top:747pt;width:58.4pt;height:34pt;z-index:-25181747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page;mso-width-percent:0;mso-height-percent:0;mso-width-relative:page;mso-height-relative:page;v-text-anchor:top" o:spid="_x0000_s1026" o:allowincell="f"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VxId8QEAAMcDAAAOAAAAZHJzL2Uyb0RvYy54bWysU1Fv0zAQfkfiP1h+p0lKWVnUdBqbhpDG&#10;QNr4AVfHaSwSnzm7Tcqv5+x0pYM3xItl350/f99359XV2Hdir8kbtJUsZrkU2iqsjd1W8tvT3Zv3&#10;UvgAtoYOra7kQXt5tX79ajW4Us+xxa7WJBjE+nJwlWxDcGWWedXqHvwMnbacbJB6CHykbVYTDIze&#10;d9k8zy+yAal2hEp7z9HbKSnXCb9ptApfmsbrILpKMreQVkrrJq7ZegXllsC1Rh1pwD+w6MFYfvQE&#10;dQsBxI7MX1C9UYQemzBT2GfYNEbppIHVFPkfah5bcDppYXO8O9nk/x+seth/JWHqSs7ZHgs99+hJ&#10;j0F8wFEUy+jP4HzJZY+OC8PIce5z0urdParvXli8acFu9TURDq2GmvkV8WZ2dnXC8RFkM3zGmt+B&#10;XcAENDbUR/PYDsHoTORw6k3koji4XBQXOWcUpxZvufWpdxmUz5cd+fBRYy/ippLErU/gsL/3IZKB&#10;8rkkvmXxznRdan9nXwS4MEYS+ch3Yh7GzXg0Y4P1gWUQTtPE08+bFumnFANPUiX9jx2QlqL7ZNmK&#10;y2KxiKOXDot3y2g0nWc25xmwiqEqGaSYtjdhGtedI7Nt+aXJfIvXbF9jkrTo88TqyJunJSk+TnYc&#10;x/Nzqvr9/9a/AAAA//8DAFBLAwQUAAYACAAAACEAgIp+ZeAAAAAMAQAADwAAAGRycy9kb3ducmV2&#10;LnhtbEyPzW7CMBCE75V4B2uRegMbSBCkcVBV1GtR6Y/Um4mXJGq8jmJD0rdne2pPq90ZzX6T70bX&#10;iiv2ofGkYTFXIJBKbxuqNLy/Pc82IEI0ZE3rCTX8YIBdMbnLTWb9QK94PcZKcAiFzGioY+wyKUNZ&#10;ozNh7jsk1s6+dyby2lfS9mbgcNfKpVJr6UxD/KE2HT7VWH4fL07Dx8v56zNRh2rv0m7wo5LktlLr&#10;++n4+AAi4hj/zPCLz+hQMNPJX8gG0WqYrRaMHllItgm3Yssm5XniS7peKpBFLv+XKG4AAAD//wMA&#10;UEsBAi0AFAAGAAgAAAAhALaDOJL+AAAA4QEAABMAAAAAAAAAAAAAAAAAAAAAAFtDb250ZW50X1R5&#10;cGVzXS54bWxQSwECLQAUAAYACAAAACEAOP0h/9YAAACUAQAACwAAAAAAAAAAAAAAAAAvAQAAX3Jl&#10;bHMvLnJlbHNQSwECLQAUAAYACAAAACEA9FcSHfEBAADHAwAADgAAAAAAAAAAAAAAAAAuAgAAZHJz&#10;L2Uyb0RvYy54bWxQSwECLQAUAAYACAAAACEAgIp+ZeAAAAAMAQAADwAAAAAAAAAAAAAAAABLBAAA&#10;ZHJzL2Rvd25yZXYueG1sUEsFBgAAAAAEAAQA8wAAAFgFAAAAAA==&#10;">
                <v:textbox>
                  <w:txbxContent>
                    <w:p w:rsidR="00574C9B" w:rsidP="00574C9B" w:rsidRDefault="00574C9B" w14:paraId="03B00903" w14:textId="77777777">
                      <w:pPr>
                        <w:jc w:val="center"/>
                      </w:pPr>
                      <w:r>
                        <w:rPr>
                          <w:rFonts w:ascii="Arial" w:hAnsi="Arial"/>
                          <w:b/>
                          <w:sz w:val="48"/>
                        </w:rPr>
                        <w:t>EL</w:t>
                      </w:r>
                    </w:p>
                  </w:txbxContent>
                </v:textbox>
                <w10:wrap anchorx="margin" anchory="page"/>
              </v:shape>
            </w:pict>
          </mc:Fallback>
        </mc:AlternateContent>
      </w:r>
    </w:p>
    <w:p w:rsidRPr="002B4F9E" w:rsidR="00574C9B" w:rsidP="00574C9B" w:rsidRDefault="00574C9B" w14:paraId="3FA5826A" w14:textId="77777777">
      <w:pPr>
        <w:rPr>
          <w:lang w:val="en-GB"/>
        </w:rPr>
      </w:pPr>
    </w:p>
    <w:p w:rsidRPr="002B4F9E" w:rsidR="00574C9B" w:rsidP="00574C9B" w:rsidRDefault="00574C9B" w14:paraId="4B88FC0A" w14:textId="77777777">
      <w:pPr>
        <w:rPr>
          <w:lang w:val="en-GB"/>
        </w:rPr>
        <w:sectPr w:rsidRPr="002B4F9E" w:rsidR="00574C9B" w:rsidSect="00563682">
          <w:headerReference w:type="even" r:id="rId11"/>
          <w:headerReference w:type="default" r:id="rId12"/>
          <w:headerReference w:type="first" r:id="rId13"/>
          <w:pgSz w:w="11907" w:h="16839" w:code="9"/>
          <w:pgMar w:top="5669" w:right="1417" w:bottom="1417" w:left="1417" w:header="709" w:footer="709" w:gutter="0"/>
          <w:cols w:space="720"/>
          <w:docGrid w:linePitch="360"/>
        </w:sectPr>
      </w:pPr>
    </w:p>
    <w:tbl>
      <w:tblPr>
        <w:tblpPr w:leftFromText="181" w:rightFromText="181" w:tblpYSpec="bottom"/>
        <w:tblOverlap w:val="never"/>
        <w:tblW w:w="9289" w:type="dxa"/>
        <w:tblLayout w:type="fixed"/>
        <w:tblLook w:val="04A0" w:firstRow="1" w:lastRow="0" w:firstColumn="1" w:lastColumn="0" w:noHBand="0" w:noVBand="1"/>
      </w:tblPr>
      <w:tblGrid>
        <w:gridCol w:w="3085"/>
        <w:gridCol w:w="6204"/>
      </w:tblGrid>
      <w:tr w:rsidRPr="00AC5114" w:rsidR="00914683" w:rsidTr="00E15BF4" w14:paraId="64074C63" w14:textId="77777777">
        <w:tc>
          <w:tcPr>
            <w:tcW w:w="3085" w:type="dxa"/>
          </w:tcPr>
          <w:p w:rsidR="00914683" w:rsidP="0058411F" w:rsidRDefault="009F3486" w14:paraId="51393BC8" w14:textId="2A005DA4">
            <w:pPr>
              <w:autoSpaceDE w:val="0"/>
              <w:autoSpaceDN w:val="0"/>
              <w:jc w:val="left"/>
              <w:rPr>
                <w:szCs w:val="20"/>
              </w:rPr>
            </w:pPr>
            <w:r>
              <w:lastRenderedPageBreak/>
              <w:t>Σύμβουλος</w:t>
            </w:r>
          </w:p>
        </w:tc>
        <w:tc>
          <w:tcPr>
            <w:tcW w:w="6204" w:type="dxa"/>
            <w:vAlign w:val="bottom"/>
          </w:tcPr>
          <w:p w:rsidRPr="002B4F9E" w:rsidR="00914683" w:rsidP="0058411F" w:rsidRDefault="00DE0F38" w14:paraId="1BB75A13" w14:textId="0FC9BD7C">
            <w:pPr>
              <w:autoSpaceDE w:val="0"/>
              <w:autoSpaceDN w:val="0"/>
              <w:jc w:val="left"/>
            </w:pPr>
            <w:proofErr w:type="spellStart"/>
            <w:r>
              <w:t>Claudiu</w:t>
            </w:r>
            <w:proofErr w:type="spellEnd"/>
            <w:r>
              <w:t xml:space="preserve"> CRĂCIUN (για την εισηγήτρια, Ομάδα II)</w:t>
            </w:r>
          </w:p>
        </w:tc>
      </w:tr>
      <w:tr w:rsidRPr="00AC5114" w:rsidR="009F3486" w:rsidTr="00E15BF4" w14:paraId="439F01E3" w14:textId="77777777">
        <w:tc>
          <w:tcPr>
            <w:tcW w:w="3085" w:type="dxa"/>
          </w:tcPr>
          <w:p w:rsidR="009F3486" w:rsidP="0058411F" w:rsidRDefault="009F3486" w14:paraId="3BA47B6B" w14:textId="77777777">
            <w:pPr>
              <w:autoSpaceDE w:val="0"/>
              <w:autoSpaceDN w:val="0"/>
              <w:jc w:val="left"/>
              <w:rPr>
                <w:szCs w:val="20"/>
                <w:lang w:val="en-GB"/>
              </w:rPr>
            </w:pPr>
          </w:p>
        </w:tc>
        <w:tc>
          <w:tcPr>
            <w:tcW w:w="6204" w:type="dxa"/>
            <w:vAlign w:val="bottom"/>
          </w:tcPr>
          <w:p w:rsidR="009F3486" w:rsidP="0058411F" w:rsidRDefault="009F3486" w14:paraId="301F80DA" w14:textId="77777777">
            <w:pPr>
              <w:autoSpaceDE w:val="0"/>
              <w:autoSpaceDN w:val="0"/>
              <w:jc w:val="left"/>
              <w:rPr>
                <w:lang w:val="en-GB"/>
              </w:rPr>
            </w:pPr>
          </w:p>
        </w:tc>
      </w:tr>
      <w:tr w:rsidRPr="00AC5114" w:rsidR="009F3486" w:rsidTr="00E15BF4" w14:paraId="139D4058" w14:textId="77777777">
        <w:tc>
          <w:tcPr>
            <w:tcW w:w="3085" w:type="dxa"/>
          </w:tcPr>
          <w:p w:rsidR="009F3486" w:rsidP="0058411F" w:rsidRDefault="009F3486" w14:paraId="6C1D3442" w14:textId="0BBD6945">
            <w:pPr>
              <w:autoSpaceDE w:val="0"/>
              <w:autoSpaceDN w:val="0"/>
              <w:jc w:val="left"/>
              <w:rPr>
                <w:szCs w:val="20"/>
              </w:rPr>
            </w:pPr>
            <w:r>
              <w:t>Αίτηση γνωμοδότησης</w:t>
            </w:r>
          </w:p>
        </w:tc>
        <w:tc>
          <w:tcPr>
            <w:tcW w:w="6204" w:type="dxa"/>
            <w:vAlign w:val="bottom"/>
          </w:tcPr>
          <w:p w:rsidR="009F3486" w:rsidP="0058411F" w:rsidRDefault="00DE0F38" w14:paraId="376AB48C" w14:textId="68CB26CB">
            <w:pPr>
              <w:autoSpaceDE w:val="0"/>
              <w:autoSpaceDN w:val="0"/>
              <w:jc w:val="left"/>
            </w:pPr>
            <w:r>
              <w:t>Ευρωπαϊκή Επιτροπή, 21/12/2023</w:t>
            </w:r>
          </w:p>
        </w:tc>
      </w:tr>
      <w:tr w:rsidRPr="00AC5114" w:rsidR="00AC5114" w:rsidTr="00E15BF4" w14:paraId="46C189AE" w14:textId="77777777">
        <w:tc>
          <w:tcPr>
            <w:tcW w:w="3085" w:type="dxa"/>
          </w:tcPr>
          <w:p w:rsidRPr="00AC5114" w:rsidR="00AC5114" w:rsidP="0058411F" w:rsidRDefault="00AC5114" w14:paraId="2DA32C67" w14:textId="77777777">
            <w:pPr>
              <w:autoSpaceDE w:val="0"/>
              <w:autoSpaceDN w:val="0"/>
              <w:jc w:val="left"/>
              <w:rPr>
                <w:szCs w:val="20"/>
              </w:rPr>
            </w:pPr>
            <w:r>
              <w:t>Νομική βάση</w:t>
            </w:r>
          </w:p>
        </w:tc>
        <w:tc>
          <w:tcPr>
            <w:tcW w:w="6204" w:type="dxa"/>
            <w:vAlign w:val="bottom"/>
          </w:tcPr>
          <w:p w:rsidRPr="00AC5114" w:rsidR="00AC5114" w:rsidP="0058411F" w:rsidRDefault="00AC5114" w14:paraId="67EB3E4A" w14:textId="2E2815FD">
            <w:pPr>
              <w:autoSpaceDE w:val="0"/>
              <w:autoSpaceDN w:val="0"/>
              <w:jc w:val="left"/>
              <w:rPr>
                <w:szCs w:val="20"/>
              </w:rPr>
            </w:pPr>
            <w:r>
              <w:t>Άρθρο 304 της Συνθήκης για τη λειτουργία της Ευρωπαϊκής Ένωσης</w:t>
            </w:r>
          </w:p>
        </w:tc>
      </w:tr>
      <w:tr w:rsidRPr="00AC5114" w:rsidR="00AC5114" w:rsidTr="00E15BF4" w14:paraId="0E2099A6" w14:textId="77777777">
        <w:tc>
          <w:tcPr>
            <w:tcW w:w="3085" w:type="dxa"/>
          </w:tcPr>
          <w:p w:rsidRPr="00AC5114" w:rsidR="00AC5114" w:rsidP="0058411F" w:rsidRDefault="00AC5114" w14:paraId="0BC68BA5" w14:textId="77777777">
            <w:pPr>
              <w:autoSpaceDE w:val="0"/>
              <w:autoSpaceDN w:val="0"/>
              <w:jc w:val="left"/>
            </w:pPr>
            <w:r>
              <w:t>Αρμόδιο όργανο</w:t>
            </w:r>
          </w:p>
        </w:tc>
        <w:tc>
          <w:tcPr>
            <w:tcW w:w="6204" w:type="dxa"/>
            <w:vAlign w:val="bottom"/>
          </w:tcPr>
          <w:p w:rsidRPr="00AC5114" w:rsidR="00AC5114" w:rsidP="0058411F" w:rsidRDefault="00DE0F38" w14:paraId="5AE7EA9E" w14:textId="05756F19">
            <w:pPr>
              <w:autoSpaceDE w:val="0"/>
              <w:autoSpaceDN w:val="0"/>
              <w:jc w:val="left"/>
            </w:pPr>
            <w:r>
              <w:t>Τμήμα «Απασχόληση, κοινωνικές υποθέσεις, δικαιώματα του πολίτη»</w:t>
            </w:r>
          </w:p>
        </w:tc>
      </w:tr>
      <w:tr w:rsidRPr="00AC5114" w:rsidR="00AC5114" w:rsidTr="00E15BF4" w14:paraId="53972E32" w14:textId="77777777">
        <w:tc>
          <w:tcPr>
            <w:tcW w:w="3085" w:type="dxa"/>
          </w:tcPr>
          <w:p w:rsidRPr="002B4F9E" w:rsidR="00AC5114" w:rsidP="0058411F" w:rsidRDefault="00AC5114" w14:paraId="13B33E83" w14:textId="77777777">
            <w:pPr>
              <w:autoSpaceDE w:val="0"/>
              <w:autoSpaceDN w:val="0"/>
              <w:jc w:val="left"/>
            </w:pPr>
            <w:r>
              <w:t>Έγκριση από το τμήμα</w:t>
            </w:r>
          </w:p>
        </w:tc>
        <w:tc>
          <w:tcPr>
            <w:tcW w:w="6204" w:type="dxa"/>
            <w:vAlign w:val="bottom"/>
          </w:tcPr>
          <w:p w:rsidR="00AC5114" w:rsidP="0058411F" w:rsidRDefault="00DE0F38" w14:paraId="5E71ECD2" w14:textId="2C73B0F8">
            <w:pPr>
              <w:autoSpaceDE w:val="0"/>
              <w:autoSpaceDN w:val="0"/>
              <w:jc w:val="left"/>
            </w:pPr>
            <w:r>
              <w:t>11/3/2025</w:t>
            </w:r>
          </w:p>
        </w:tc>
      </w:tr>
      <w:tr w:rsidRPr="00AC5114" w:rsidR="0058411F" w:rsidTr="00E15BF4" w14:paraId="7AE47B93" w14:textId="77777777">
        <w:tc>
          <w:tcPr>
            <w:tcW w:w="3085" w:type="dxa"/>
          </w:tcPr>
          <w:p w:rsidRPr="00B53F28" w:rsidR="0058411F" w:rsidP="0058411F" w:rsidRDefault="0058411F" w14:paraId="26DE3092" w14:textId="2975B5A0">
            <w:pPr>
              <w:autoSpaceDE w:val="0"/>
              <w:autoSpaceDN w:val="0"/>
              <w:jc w:val="left"/>
            </w:pPr>
            <w:r>
              <w:t>Έγκριση από την Ολομέλεια</w:t>
            </w:r>
          </w:p>
        </w:tc>
        <w:tc>
          <w:tcPr>
            <w:tcW w:w="6204" w:type="dxa"/>
            <w:vAlign w:val="bottom"/>
          </w:tcPr>
          <w:p w:rsidRPr="00B53F28" w:rsidR="0058411F" w:rsidP="0058411F" w:rsidRDefault="00B53F28" w14:paraId="34FA2183" w14:textId="2DA21722">
            <w:pPr>
              <w:autoSpaceDE w:val="0"/>
              <w:autoSpaceDN w:val="0"/>
              <w:jc w:val="left"/>
            </w:pPr>
            <w:r>
              <w:t>26/3/2025</w:t>
            </w:r>
          </w:p>
        </w:tc>
      </w:tr>
      <w:tr w:rsidRPr="00AC5114" w:rsidR="0058411F" w:rsidTr="00E15BF4" w14:paraId="2FE8AE44" w14:textId="77777777">
        <w:tc>
          <w:tcPr>
            <w:tcW w:w="3085" w:type="dxa"/>
          </w:tcPr>
          <w:p w:rsidR="0058411F" w:rsidP="0058411F" w:rsidRDefault="0058411F" w14:paraId="2A65A034" w14:textId="77777777">
            <w:pPr>
              <w:autoSpaceDE w:val="0"/>
              <w:autoSpaceDN w:val="0"/>
              <w:jc w:val="left"/>
            </w:pPr>
            <w:r>
              <w:t>Σύνοδος ολομέλειας αριθ.</w:t>
            </w:r>
          </w:p>
        </w:tc>
        <w:tc>
          <w:tcPr>
            <w:tcW w:w="6204" w:type="dxa"/>
            <w:vAlign w:val="bottom"/>
          </w:tcPr>
          <w:p w:rsidRPr="009B3D6A" w:rsidR="0058411F" w:rsidP="0058411F" w:rsidRDefault="00B53F28" w14:paraId="17BFB0A7" w14:textId="3E5E4759">
            <w:pPr>
              <w:autoSpaceDE w:val="0"/>
              <w:autoSpaceDN w:val="0"/>
              <w:jc w:val="left"/>
              <w:rPr>
                <w:highlight w:val="yellow"/>
              </w:rPr>
            </w:pPr>
            <w:r>
              <w:t>595</w:t>
            </w:r>
          </w:p>
        </w:tc>
      </w:tr>
      <w:tr w:rsidRPr="00AC5114" w:rsidR="0058411F" w:rsidTr="00E15BF4" w14:paraId="3889B17A" w14:textId="77777777">
        <w:tc>
          <w:tcPr>
            <w:tcW w:w="3085" w:type="dxa"/>
          </w:tcPr>
          <w:p w:rsidRPr="002B4F9E" w:rsidR="0058411F" w:rsidP="0058411F" w:rsidRDefault="0058411F" w14:paraId="0C723801" w14:textId="77777777">
            <w:pPr>
              <w:autoSpaceDE w:val="0"/>
              <w:autoSpaceDN w:val="0"/>
              <w:jc w:val="left"/>
            </w:pPr>
            <w:r>
              <w:t>Αποτέλεσμα της ψηφοφορίας</w:t>
            </w:r>
            <w:r>
              <w:br/>
              <w:t>(υπέρ/κατά/αποχές)</w:t>
            </w:r>
          </w:p>
        </w:tc>
        <w:tc>
          <w:tcPr>
            <w:tcW w:w="6204" w:type="dxa"/>
            <w:vAlign w:val="bottom"/>
          </w:tcPr>
          <w:p w:rsidRPr="009B3D6A" w:rsidR="0058411F" w:rsidP="0058411F" w:rsidRDefault="00B53F28" w14:paraId="14DB34EA" w14:textId="41E3EC8F">
            <w:pPr>
              <w:autoSpaceDE w:val="0"/>
              <w:autoSpaceDN w:val="0"/>
              <w:jc w:val="left"/>
              <w:rPr>
                <w:highlight w:val="yellow"/>
              </w:rPr>
            </w:pPr>
            <w:r>
              <w:t>201/4/8</w:t>
            </w:r>
          </w:p>
        </w:tc>
      </w:tr>
    </w:tbl>
    <w:p w:rsidR="00AC5114" w:rsidP="00574C9B" w:rsidRDefault="00AC5114" w14:paraId="156A5F34" w14:textId="77777777">
      <w:pPr>
        <w:rPr>
          <w:lang w:val="en-GB"/>
        </w:rPr>
      </w:pPr>
    </w:p>
    <w:p w:rsidRPr="002B4F9E" w:rsidR="00AC5114" w:rsidP="00574C9B" w:rsidRDefault="00AC5114" w14:paraId="2CD3051D" w14:textId="77777777">
      <w:pPr>
        <w:rPr>
          <w:lang w:val="en-GB"/>
        </w:rPr>
        <w:sectPr w:rsidRPr="002B4F9E" w:rsidR="00AC5114" w:rsidSect="00563682">
          <w:headerReference w:type="even" r:id="rId14"/>
          <w:headerReference w:type="default" r:id="rId15"/>
          <w:footerReference w:type="default" r:id="rId16"/>
          <w:headerReference w:type="first" r:id="rId17"/>
          <w:pgSz w:w="11907" w:h="16839" w:code="9"/>
          <w:pgMar w:top="5669" w:right="1418" w:bottom="1418" w:left="1418" w:header="709" w:footer="709" w:gutter="0"/>
          <w:cols w:space="720"/>
          <w:docGrid w:linePitch="360"/>
        </w:sectPr>
      </w:pPr>
    </w:p>
    <w:p w:rsidR="00DE0F38" w:rsidP="00E73967" w:rsidRDefault="00DE0F38" w14:paraId="26E1F1BB" w14:textId="77777777">
      <w:pPr>
        <w:pStyle w:val="Heading1"/>
        <w:spacing w:line="293" w:lineRule="auto"/>
      </w:pPr>
      <w:r>
        <w:lastRenderedPageBreak/>
        <w:t>Εισαγωγή</w:t>
      </w:r>
    </w:p>
    <w:p w:rsidR="00DE0F38" w:rsidP="00E73967" w:rsidRDefault="00DE0F38" w14:paraId="450355C5" w14:textId="77777777">
      <w:pPr>
        <w:spacing w:line="293" w:lineRule="auto"/>
        <w:rPr>
          <w:lang w:val="en-GB"/>
        </w:rPr>
      </w:pPr>
    </w:p>
    <w:p w:rsidR="00DE0F38" w:rsidP="00E73967" w:rsidRDefault="00DE0F38" w14:paraId="2BFE4CCF" w14:textId="77777777">
      <w:pPr>
        <w:pStyle w:val="Heading2"/>
        <w:spacing w:line="293" w:lineRule="auto"/>
      </w:pPr>
      <w:r>
        <w:t>Η παρούσα έκθεση εκ των υστέρων αξιολόγησης του Ταμείου Ασύλου, Μετανάστευσης και Ένταξης (ΤΑΜΕ) κατά την περίοδο 2014-2020 περιλαμβάνει τη συμβολή της Ευρωπαϊκής Οικονομικής και Κοινωνικής Επιτροπής (ΕΟΚΕ) στην εκ των υστέρων αξιολόγηση που διενήργησε η Ευρωπαϊκή Επιτροπή σχετικά με την εφαρμογή του εν λόγω μέσου. Η παρούσα έκθεση επικεντρώνεται στη συλλογή και την ανάλυση των απόψεων της οργανωμένης κοινωνίας των πολιτών σχετικά με το πώς έχει εφαρμοστεί το ΤΑΜΕ σε επιλεγμένα κράτη μέλη της ΕΕ.</w:t>
      </w:r>
    </w:p>
    <w:p w:rsidR="00DE0F38" w:rsidP="00E73967" w:rsidRDefault="00DE0F38" w14:paraId="55D56216" w14:textId="77777777">
      <w:pPr>
        <w:spacing w:line="293" w:lineRule="auto"/>
        <w:rPr>
          <w:lang w:val="en-GB"/>
        </w:rPr>
      </w:pPr>
    </w:p>
    <w:p w:rsidR="00DE0F38" w:rsidP="00E73967" w:rsidRDefault="00DE0F38" w14:paraId="7620CB5E" w14:textId="77777777">
      <w:pPr>
        <w:pStyle w:val="Heading2"/>
        <w:spacing w:line="293" w:lineRule="auto"/>
      </w:pPr>
      <w:r>
        <w:t xml:space="preserve">Πρωταρχικός στόχος του ΤΑΜΕ ήταν η παροχή χρηματοδοτικής στήριξης στα κράτη μέλη της ΕΕ για την αποτελεσματική διαχείριση των μεταναστευτικών ροών και των ροών ασύλου, προωθώντας παράλληλα την ένταξη των υπηκόων τρίτων χωρών στις κοινωνίες υποδοχής. Το ταμείο συστάθηκε με τον κανονισμό (ΕΕ) αριθ. 516/2014 του Ευρωπαϊκού Κοινοβουλίου και του Συμβουλίου της 16ης Απριλίου 2014. Μέσω </w:t>
      </w:r>
      <w:proofErr w:type="spellStart"/>
      <w:r>
        <w:t>στοχευμένης</w:t>
      </w:r>
      <w:proofErr w:type="spellEnd"/>
      <w:r>
        <w:t xml:space="preserve"> χρηματοδότησης και στήριξης, το ΤΑΜΕ αποσκοπούσε στην ενίσχυση της ικανότητας της ΕΕ να αντιμετωπίζει τις ποικίλες ανάγκες των μεταναστών, των αιτούντων άσυλο και των προσφύγων, προασπίζοντας παράλληλα τα θεμελιώδη δικαιώματα και τις αρχές της αλληλεγγύης.</w:t>
      </w:r>
    </w:p>
    <w:p w:rsidR="00DE0F38" w:rsidP="00E73967" w:rsidRDefault="00DE0F38" w14:paraId="6326CC22" w14:textId="77777777">
      <w:pPr>
        <w:spacing w:line="293" w:lineRule="auto"/>
        <w:rPr>
          <w:lang w:val="en-GB"/>
        </w:rPr>
      </w:pPr>
    </w:p>
    <w:p w:rsidR="00DE0F38" w:rsidP="00E73967" w:rsidRDefault="00DE0F38" w14:paraId="62721F46" w14:textId="77777777">
      <w:pPr>
        <w:pStyle w:val="Heading2"/>
        <w:spacing w:line="293" w:lineRule="auto"/>
      </w:pPr>
      <w:r>
        <w:t>Το ταμείο συνέβαλε στην επίτευξη τεσσάρων ειδικών στόχων: 1) Άσυλο: ενίσχυση και ανάπτυξη του Κοινού Ευρωπαϊκού Συστήματος Ασύλου με τη διασφάλιση ότι η νομοθεσία της ΕΕ στον τομέα αυτό εφαρμόζεται αποτελεσματικά και ομοιόμορφα. 2) Νόμιμη μετανάστευση και ένταξη: υποστήριξη της νόμιμης μετανάστευσης προς τα κράτη μέλη της ΕΕ σύμφωνα με τις ανάγκες της αγοράς εργασίας και προώθηση της αποτελεσματικής ένταξης των υπηκόων τρίτων χωρών. 3) Επιστροφή: ενίσχυση δίκαιων και αποτελεσματικών στρατηγικών επιστροφής, που βοηθούν στην καταπολέμηση της παράτυπης μετανάστευσης, με έμφαση στη βιωσιμότητα και την αποτελεσματικότητα της διαδικασίας επιστροφής. 4) Αλληλεγγύη: διασφάλιση ότι τα κράτη μέλη της ΕΕ που πλήττονται περισσότερο από τις ροές μετανάστευσης και ασύλου μπορούν να βασίζονται στην αλληλεγγύη από άλλα κράτη της ΕΕ.</w:t>
      </w:r>
    </w:p>
    <w:p w:rsidR="00DE0F38" w:rsidP="00E73967" w:rsidRDefault="00DE0F38" w14:paraId="4F26A1FC" w14:textId="77777777">
      <w:pPr>
        <w:spacing w:line="293" w:lineRule="auto"/>
        <w:rPr>
          <w:lang w:val="en-GB"/>
        </w:rPr>
      </w:pPr>
    </w:p>
    <w:p w:rsidR="00DE0F38" w:rsidP="00E73967" w:rsidRDefault="00DE0F38" w14:paraId="18212D6C" w14:textId="77777777">
      <w:pPr>
        <w:pStyle w:val="Heading2"/>
        <w:spacing w:line="293" w:lineRule="auto"/>
      </w:pPr>
      <w:r>
        <w:t>Σύμφωνα με τη μεθοδολογία αξιολόγησης που υιοθέτησε η ΕΟΚΕ και προκειμένου να συμπληρωθεί η γενική αξιολόγηση της Ευρωπαϊκής Επιτροπής, η ΕΟΚΕ έχει εστιάσει ειδικά την αξιολόγησή της στις διαδικασίες ασύλου, στα συστήματα υποδοχής και στην ένταξη στην αγορά εργασίας, καθώς και στην αποτελεσματική ένταξη των υπηκόων τρίτων χωρών.</w:t>
      </w:r>
    </w:p>
    <w:p w:rsidR="00DE0F38" w:rsidP="00E73967" w:rsidRDefault="00DE0F38" w14:paraId="4BD838CA" w14:textId="77777777">
      <w:pPr>
        <w:spacing w:line="293" w:lineRule="auto"/>
        <w:rPr>
          <w:lang w:val="en-GB"/>
        </w:rPr>
      </w:pPr>
    </w:p>
    <w:p w:rsidR="00DE0F38" w:rsidP="00E73967" w:rsidRDefault="00DE0F38" w14:paraId="41076BD5" w14:textId="77777777">
      <w:pPr>
        <w:pStyle w:val="Heading2"/>
        <w:spacing w:line="293" w:lineRule="auto"/>
      </w:pPr>
      <w:r>
        <w:t xml:space="preserve">Η παρούσα έκθεση αξιολόγησης βασίζεται σε πληροφορίες που συλλέχθηκαν μέσω </w:t>
      </w:r>
      <w:proofErr w:type="spellStart"/>
      <w:r>
        <w:t>ημιδομημένων</w:t>
      </w:r>
      <w:proofErr w:type="spellEnd"/>
      <w:r>
        <w:t xml:space="preserve"> συνεντεύξεων και απαντήσεων σε διαδικτυακό ερωτηματολόγιο από ενδιαφερόμενους φορείς της οργανωμένης κοινωνίας των πολιτών, δικαιούχους των έργων και των πρωτοβουλιών που υλοποιήθηκαν στο πλαίσιο του ταμείου και σχετικές δημόσιες αρχές από πέντε κράτη μέλη: Βουλγαρία, Ιταλία, Ελλάδα, Γαλλία και Σουηδία. Οι χώρες επιλέχθηκαν κατά τρόπο ώστε να συμπληρώνεται πλήρως η αξιολόγηση που διενήργησε η Ευρωπαϊκή Επιτροπή και να προστεθεί αξία σε αυτήν, καθώς και προκειμένου να αναδειχθεί ο αντίκτυπος του ΤΑΜΕ στις χώρες που συμμετέχουν στα διάφορα στάδια της διαδικασίας μετανάστευσης και, ως εκ τούτου, να καλυφθούν οι χώρες πρώτης άφιξης, διέλευσης και προορισμού. Ειδικότερα, η Ελλάδα και η Ιταλία επιλέχθηκαν ως χώρες πρώτης άφιξης, η Βουλγαρία ως </w:t>
      </w:r>
      <w:r>
        <w:lastRenderedPageBreak/>
        <w:t xml:space="preserve">χώρα διέλευσης, η Γαλλία ως χώρα διέλευσης και προορισμού και, τέλος, η Σουηδία ως χώρα προορισμού. Κατά συνέπεια, με τις επιλεγμένες χώρες </w:t>
      </w:r>
      <w:proofErr w:type="spellStart"/>
      <w:r>
        <w:t>αποσκοπείται</w:t>
      </w:r>
      <w:proofErr w:type="spellEnd"/>
      <w:r>
        <w:t xml:space="preserve"> η πλήρης εκπροσώπηση των διαφόρων σταδίων της διαδικασίας μετανάστευσης. Για πρακτικούς λόγους, η επιλογή βασίστηκε επίσης στις χώρες καταγωγής των μελών της ομάδας μελέτης και έλαβε επίσης υπόψη τη γεωγραφική κατανομή τους.</w:t>
      </w:r>
    </w:p>
    <w:p w:rsidR="00DE0F38" w:rsidP="00E73967" w:rsidRDefault="00DE0F38" w14:paraId="54C0AB09" w14:textId="77777777">
      <w:pPr>
        <w:spacing w:line="293" w:lineRule="auto"/>
        <w:rPr>
          <w:lang w:val="en-GB"/>
        </w:rPr>
      </w:pPr>
    </w:p>
    <w:p w:rsidR="00DE0F38" w:rsidP="00E73967" w:rsidRDefault="00DE0F38" w14:paraId="7E6E5E3E" w14:textId="77777777">
      <w:pPr>
        <w:pStyle w:val="Heading2"/>
        <w:spacing w:line="293" w:lineRule="auto"/>
      </w:pPr>
      <w:r>
        <w:t>Η ΕΟΚΕ έχει επιδείξει από καιρό το ενδιαφέρον της και διαθέτει πολυετή εμπειρογνωμοσύνη όσον αφορά τη διάσταση της ένταξης της μετανάστευσης και τάσσεται υπέρ των εξής: ανάληψη ενεργού ρόλου εκ μέρους της ΕΕ και των κρατών μελών της· οικοδόμηση μιας σταθερής και οριζόντιας προοπτικής για τα θεμελιώδη δικαιώματα· συμμετοχή των οργανώσεων της κοινωνίας των πολιτών και των κοινωνικών εταίρων σε όλα τα στάδια των πολιτικών ένταξης· και συμμετοχή των ίδιων των μεταναστών και των προσφύγων στον σχεδιασμό πολιτικών και προγραμμάτων.</w:t>
      </w:r>
    </w:p>
    <w:p w:rsidR="00DE0F38" w:rsidP="00E73967" w:rsidRDefault="00DE0F38" w14:paraId="6B2278E4" w14:textId="77777777">
      <w:pPr>
        <w:spacing w:line="293" w:lineRule="auto"/>
        <w:rPr>
          <w:lang w:val="en-GB"/>
        </w:rPr>
      </w:pPr>
    </w:p>
    <w:p w:rsidR="00DE0F38" w:rsidP="00E73967" w:rsidRDefault="00DE0F38" w14:paraId="2484B326" w14:textId="77777777">
      <w:pPr>
        <w:pStyle w:val="Heading1"/>
        <w:spacing w:line="293" w:lineRule="auto"/>
      </w:pPr>
      <w:r>
        <w:t>Εισαγωγικές παρατηρήσεις</w:t>
      </w:r>
    </w:p>
    <w:p w:rsidR="00DE0F38" w:rsidP="00E73967" w:rsidRDefault="00DE0F38" w14:paraId="11D97713" w14:textId="77777777">
      <w:pPr>
        <w:keepNext/>
        <w:spacing w:line="293" w:lineRule="auto"/>
        <w:ind w:left="142" w:hanging="142"/>
        <w:jc w:val="left"/>
        <w:rPr>
          <w:lang w:val="en-GB"/>
        </w:rPr>
      </w:pPr>
    </w:p>
    <w:p w:rsidR="00DE0F38" w:rsidP="00E73967" w:rsidRDefault="00DE0F38" w14:paraId="5EB9C534" w14:textId="77777777">
      <w:pPr>
        <w:pStyle w:val="Heading2"/>
        <w:spacing w:line="293" w:lineRule="auto"/>
      </w:pPr>
      <w:r>
        <w:t>Συνολικά, ζητήθηκε η γνώμη 112 οργανώσεων που εκπροσωπούν κοινωνικούς εταίρους, οργανώσεις της κοινωνίας των πολιτών, διεθνείς οργανισμούς, πολλαπλές δημόσιες αρχές σε εθνικό, περιφερειακό και τοπικό επίπεδο και πανεπιστημιακά ιδρύματα καθ’ όλη τη διάρκεια της παρούσας αξιολόγησης. Από αυτές τις οργανώσεις, ζητήθηκε η γνώμη 94 οργανώσεων κατά τη διάρκεια των πέντε επισκέψεων που πραγματοποιήθηκαν σε χώρες, ενώ συγκεντρώθηκαν 66 απαντήσεις μέσω του διαδικτυακού ερωτηματολογίου.</w:t>
      </w:r>
    </w:p>
    <w:p w:rsidR="00DE0F38" w:rsidP="00E73967" w:rsidRDefault="00DE0F38" w14:paraId="17CF49AA" w14:textId="77777777">
      <w:pPr>
        <w:spacing w:line="293" w:lineRule="auto"/>
        <w:rPr>
          <w:lang w:val="en-GB"/>
        </w:rPr>
      </w:pPr>
    </w:p>
    <w:p w:rsidR="00DE0F38" w:rsidP="00E73967" w:rsidRDefault="00DE0F38" w14:paraId="0649B635" w14:textId="77777777">
      <w:pPr>
        <w:pStyle w:val="Heading2"/>
        <w:spacing w:line="293" w:lineRule="auto"/>
      </w:pPr>
      <w:r>
        <w:t>Στις συνεδριάσεις, από τις 94 οργανώσεις, οι 18 προέρχονταν από τη Βουλγαρία, οι 8 από τη Γαλλία, οι 35 από την Ελλάδα, οι 22 από την Ιταλία και οι 11 από τη Σουηδία. Ωστόσο, είναι σημαντικό να σημειωθεί ότι ο συνολικός αριθμός των ερωτηθέντων ήταν υψηλότερος, καθώς σε πολλές περιπτώσεις συμμετείχαν περισσότεροι του ενός εκπρόσωποι μιας οργάνωσης στις συνεδριάσεις.</w:t>
      </w:r>
    </w:p>
    <w:p w:rsidR="00DE0F38" w:rsidP="00E73967" w:rsidRDefault="00DE0F38" w14:paraId="54DFD29D" w14:textId="77777777">
      <w:pPr>
        <w:spacing w:line="293" w:lineRule="auto"/>
        <w:rPr>
          <w:lang w:val="en-GB"/>
        </w:rPr>
      </w:pPr>
    </w:p>
    <w:p w:rsidR="00DE0F38" w:rsidP="00E73967" w:rsidRDefault="00DE0F38" w14:paraId="299FB631" w14:textId="77777777">
      <w:pPr>
        <w:pStyle w:val="Heading2"/>
        <w:spacing w:line="293" w:lineRule="auto"/>
      </w:pPr>
      <w:r>
        <w:t>Στο διαδικτυακό ερωτηματολόγιο απάντησαν 27 οργανώσεις της κοινωνίας των πολιτών, 22 δημόσιες αρχές, 6 εκπρόσωποι κοινωνικών εταίρων και 11 εθνικά γραφεία διεθνών οργανισμών, καθώς και ορισμένες οργανώσεις της κοινωνίας των πολιτών που ειδικεύονται στο θέμα της μετανάστευσης και ένα ιδιωτικό ίδρυμα, το οποίο θεώρησε ότι συγκαταλέγεται στην κατηγορία «Άλλες οργανώσεις». 26 ερωτηθέντες προέρχονταν από την Ελλάδα, 16 από τη Βουλγαρία, 12 από την Ιταλία, 7 από τη Σουηδία και 5 από τη Γαλλία.</w:t>
      </w:r>
    </w:p>
    <w:p w:rsidR="00DE0F38" w:rsidP="00E73967" w:rsidRDefault="00DE0F38" w14:paraId="6F1D3184" w14:textId="77777777">
      <w:pPr>
        <w:spacing w:line="293" w:lineRule="auto"/>
        <w:rPr>
          <w:highlight w:val="yellow"/>
          <w:lang w:val="en-GB"/>
        </w:rPr>
      </w:pPr>
    </w:p>
    <w:p w:rsidR="00DE0F38" w:rsidP="00E73967" w:rsidRDefault="00DE0F38" w14:paraId="4E018C3D" w14:textId="77777777">
      <w:pPr>
        <w:pStyle w:val="Heading1"/>
        <w:spacing w:line="293" w:lineRule="auto"/>
      </w:pPr>
      <w:r>
        <w:t>Συμπεράσματα σχετικά με την αποτελεσματικότητα</w:t>
      </w:r>
    </w:p>
    <w:p w:rsidR="00DE0F38" w:rsidP="00E73967" w:rsidRDefault="00DE0F38" w14:paraId="2C6DE098" w14:textId="77777777">
      <w:pPr>
        <w:keepNext/>
        <w:keepLines/>
        <w:spacing w:line="293" w:lineRule="auto"/>
        <w:rPr>
          <w:lang w:val="en-GB"/>
        </w:rPr>
      </w:pPr>
    </w:p>
    <w:p w:rsidR="00DE0F38" w:rsidP="00E73967" w:rsidRDefault="00DE0F38" w14:paraId="0E4DF84B" w14:textId="77777777">
      <w:pPr>
        <w:pStyle w:val="Heading2"/>
        <w:spacing w:line="293" w:lineRule="auto"/>
      </w:pPr>
      <w:r>
        <w:t xml:space="preserve">Οι περισσότεροι ερωτηθέντες θεώρησαν ότι, συνολικά, το ΤΑΜΕ έχει συμβάλει θετικά και αποτελεσματικά στις μεταναστευτικές πολιτικές. Αυτή την άποψη συμμερίστηκαν συνολικά όλες τις κατηγορίες ερωτηθέντων και ειδικά η συντριπτική πλειοψηφία των ερωτηθέντων από τη Βουλγαρία και την Ελλάδα. Στην Ιταλία, 7 από τους 11 ερωτηθέντες είχαν επίσης θετική γνώμη, αλλά 4 είχαν αρνητική γνώμη. Στη Γαλλία και στη Σουηδία δεν εκφράστηκε καμία αρνητική γνώμη, αλλά σημαντικός αριθμός (4 στους 5 ερωτηθέντες στη Γαλλία και 3 στους 7 στη Σουηδία) δήλωσαν ότι δεν γνώριζαν την απάντηση σε αυτή την ερώτηση. Η μεγάλη </w:t>
      </w:r>
      <w:r>
        <w:lastRenderedPageBreak/>
        <w:t>πλειονότητα των οργανώσεων της κοινωνίας των πολιτών ανέφερε ότι ο διοικητικός φόρτος και η υπερβολική γραφειοκρατία ενέχουν τον κίνδυνο υπονόμευσης της αποτελεσματικότητας των έργων, καθώς το προσωπικό αναγκάζεται να αφιερώνει περισσότερο χρόνο για την υποβολή εκθέσεων και τη γραφειοκρατία παρά για την υλοποίηση δραστηριοτήτων επιτόπου. Επιπλέον, η λειτουργία των οργανώσεων της κοινωνίας των πολιτών βρίσκεται υπό σοβαρή οικονομική πίεση και η χρηματοδότηση βάσει έργου δημιουργεί κενά στις δραστηριότητες, προκαλεί σημαντικές διακυμάνσεις του προσωπικού και αντίστοιχη απώλεια κινήτρων και εμπειρογνωμοσύνης, και τελικά οδηγεί σε περιορισμένο κοινωνικό αντίκτυπο και μειωμένα αποτελέσματα πολιτικής.</w:t>
      </w:r>
    </w:p>
    <w:p w:rsidR="00DE0F38" w:rsidP="00E73967" w:rsidRDefault="00DE0F38" w14:paraId="603B1D40" w14:textId="77777777">
      <w:pPr>
        <w:spacing w:line="293" w:lineRule="auto"/>
        <w:rPr>
          <w:lang w:val="en-GB"/>
        </w:rPr>
      </w:pPr>
    </w:p>
    <w:p w:rsidR="00DE0F38" w:rsidP="00E73967" w:rsidRDefault="00DE0F38" w14:paraId="56DE0F71" w14:textId="77777777">
      <w:pPr>
        <w:pStyle w:val="Heading2"/>
        <w:spacing w:line="293" w:lineRule="auto"/>
      </w:pPr>
      <w:r>
        <w:t xml:space="preserve">Όσον αφορά τη συμβολή του ΤΑΜΕ σε επίπεδο χώρας στην επίτευξη των κοινών ειδικών στόχων που ορίζονται στον κανονισμό 516/2014, δεν κατέστη δυνατόν να εξαχθούν συμπεράσματα βάσει των απαντήσεων: το ένα τέταρτο έως το ένα πέμπτο των ερωτηθέντων δεν μπόρεσαν να απαντήσουν στην ερώτηση σχετικά με τους στόχους αλληλεγγύης και επιστροφής, ενώ λιγότερο από το ένα πέμπτο ήταν σε θέση να απαντήσουν στην ερώτηση σχετικά με τη μετανάστευση και το άσυλο. Μεταξύ εκείνων που μπόρεσαν να δώσουν απάντηση, υπήρχαν σαφώς περισσότερες θετικές από αρνητικές απαντήσεις, αλλά οι απαντήσεις σχετικά με τους τέσσερις στόχους ήταν ως επί το </w:t>
      </w:r>
      <w:proofErr w:type="spellStart"/>
      <w:r>
        <w:t>πλείστον</w:t>
      </w:r>
      <w:proofErr w:type="spellEnd"/>
      <w:r>
        <w:t xml:space="preserve"> συγκρατημένες (γεγονός που σημαίνει ότι το ταμείο συνέβαλε σε μέτριο ή σε περιορισμένο βαθμό). </w:t>
      </w:r>
    </w:p>
    <w:p w:rsidR="00DE0F38" w:rsidP="00E73967" w:rsidRDefault="00DE0F38" w14:paraId="2003512C" w14:textId="77777777">
      <w:pPr>
        <w:spacing w:line="293" w:lineRule="auto"/>
        <w:rPr>
          <w:lang w:val="en-GB"/>
        </w:rPr>
      </w:pPr>
    </w:p>
    <w:p w:rsidR="00DE0F38" w:rsidP="00E73967" w:rsidRDefault="00DE0F38" w14:paraId="3A4DC6C6" w14:textId="77777777">
      <w:pPr>
        <w:pStyle w:val="Heading2"/>
        <w:keepNext/>
        <w:spacing w:line="293" w:lineRule="auto"/>
      </w:pPr>
      <w:r>
        <w:t>Συστήματα υποδοχής και διαδικασίες ασύλου</w:t>
      </w:r>
    </w:p>
    <w:p w:rsidR="00DE0F38" w:rsidP="00E73967" w:rsidRDefault="00DE0F38" w14:paraId="54CF5FD6" w14:textId="77777777">
      <w:pPr>
        <w:keepNext/>
        <w:spacing w:line="293" w:lineRule="auto"/>
        <w:rPr>
          <w:lang w:val="en-GB"/>
        </w:rPr>
      </w:pPr>
    </w:p>
    <w:p w:rsidR="00DE0F38" w:rsidP="00E73967" w:rsidRDefault="00DE0F38" w14:paraId="329C80A4" w14:textId="77777777">
      <w:pPr>
        <w:pStyle w:val="Heading3"/>
        <w:spacing w:line="293" w:lineRule="auto"/>
      </w:pPr>
      <w:r>
        <w:t>Το 70 % των ερωτηθέντων απάντησε ότι το ΤΑΜΕ βελτίωσε τις συνθήκες υποδοχής κατά την άφιξη στο κράτος μέλος τους. Η αξιολόγηση αυτή ήταν κοινή για όλες τις κατηγορίες και τις χώρες, αν και η Ιταλία παρουσίασε λιγότερο ευνοϊκό αποτέλεσμα.</w:t>
      </w:r>
    </w:p>
    <w:p w:rsidR="00DE0F38" w:rsidP="00E73967" w:rsidRDefault="00DE0F38" w14:paraId="38FFDCA2" w14:textId="77777777">
      <w:pPr>
        <w:spacing w:line="293" w:lineRule="auto"/>
        <w:rPr>
          <w:lang w:val="en-GB"/>
        </w:rPr>
      </w:pPr>
    </w:p>
    <w:p w:rsidR="00DE0F38" w:rsidP="00E73967" w:rsidRDefault="00DE0F38" w14:paraId="4AC01083" w14:textId="77777777">
      <w:pPr>
        <w:pStyle w:val="Heading3"/>
        <w:spacing w:line="293" w:lineRule="auto"/>
      </w:pPr>
      <w:r>
        <w:t>Το 71 % όσων απάντησαν δήλωσε ότι οι υπηρεσίες πληροφοριών υποδοχής, οι νομικές και οι διοικητικές πρακτικές και η συνδρομή σε άτομα που ζητούν διεθνή προστασία έχουν εφαρμοστεί είτε σε μεγάλο είτε τουλάχιστον σε μέτριο βαθμό.</w:t>
      </w:r>
    </w:p>
    <w:p w:rsidR="00DE0F38" w:rsidP="00E73967" w:rsidRDefault="00DE0F38" w14:paraId="45464D61" w14:textId="77777777">
      <w:pPr>
        <w:spacing w:line="293" w:lineRule="auto"/>
        <w:rPr>
          <w:lang w:val="en-GB"/>
        </w:rPr>
      </w:pPr>
    </w:p>
    <w:p w:rsidR="00DE0F38" w:rsidP="00E73967" w:rsidRDefault="00DE0F38" w14:paraId="35134945" w14:textId="77777777">
      <w:pPr>
        <w:pStyle w:val="Heading3"/>
        <w:spacing w:line="293" w:lineRule="auto"/>
      </w:pPr>
      <w:r>
        <w:t>Οι μισοί από όσους απάντησαν θεώρησαν ότι το ΤΑΜΕ παρείχε, σε μεγάλο, μέτριο ή τουλάχιστον περιορισμένο βαθμό, επαρκείς υπηρεσίες ψυχολογικής και υγειονομικής υποστήριξης για άτομα που ζήτησαν διεθνή προστασία.</w:t>
      </w:r>
    </w:p>
    <w:p w:rsidR="00DE0F38" w:rsidP="00E73967" w:rsidRDefault="00DE0F38" w14:paraId="3FEEBD66" w14:textId="77777777">
      <w:pPr>
        <w:spacing w:line="293" w:lineRule="auto"/>
        <w:rPr>
          <w:lang w:val="en-GB"/>
        </w:rPr>
      </w:pPr>
    </w:p>
    <w:p w:rsidR="00DE0F38" w:rsidP="00E73967" w:rsidRDefault="00DE0F38" w14:paraId="44E4CA05" w14:textId="77777777">
      <w:pPr>
        <w:pStyle w:val="Heading3"/>
        <w:spacing w:line="293" w:lineRule="auto"/>
      </w:pPr>
      <w:r>
        <w:t>Όσον αφορά τα ειδικά μέτρα που ελήφθησαν για τον εντοπισμό και την κάλυψη των αναγκών των ευάλωτων ομάδων, το ήμισυ έως τα τρία τέταρτα των ερωτηθέντων παρείχαν θετική ανατροφοδότηση, ιδίως όσον αφορά τις γυναίκες και τους ασυνόδευτους ανηλίκους.</w:t>
      </w:r>
    </w:p>
    <w:p w:rsidR="00DE0F38" w:rsidP="00E73967" w:rsidRDefault="00DE0F38" w14:paraId="18270519" w14:textId="77777777">
      <w:pPr>
        <w:spacing w:line="293" w:lineRule="auto"/>
        <w:rPr>
          <w:lang w:val="en-GB"/>
        </w:rPr>
      </w:pPr>
    </w:p>
    <w:p w:rsidR="00DE0F38" w:rsidP="00E73967" w:rsidRDefault="00DE0F38" w14:paraId="2BFB5D69" w14:textId="77777777">
      <w:pPr>
        <w:pStyle w:val="Heading3"/>
        <w:spacing w:line="293" w:lineRule="auto"/>
      </w:pPr>
      <w:r>
        <w:t xml:space="preserve">Όσον αφορά την ικανότητα του ταμείου να βελτιώσει τη διαδικασία αναγνώρισης του καθεστώτος διεθνούς προστασίας και το χρονικό διάστημα για την αξιολόγηση της αίτησης, το 18 % των ερωτηθέντων απάντησαν «σε μεγάλο βαθμό», ενώ οι υπόλοιπες απαντήσεις ήταν συγκρατημένες (απάντησαν σε «μέτριο» ή σε «περιορισμένο» βαθμό). Μόνο δύο απαντήσεις ήταν αρνητικές. Οι περισσότερες θετικές απαντήσεις προήλθαν από οργανώσεις της κοινωνίας των πολιτών και ερωτηθέντες που εντάσσονταν στην κατηγορία «Άλλες οργανώσεις», καθώς και από ερωτηθέντες από την Ελλάδα. Οι περισσότερες αρνητικές γνώμες προήλθαν από τη </w:t>
      </w:r>
      <w:r>
        <w:lastRenderedPageBreak/>
        <w:t>Γαλλία και την Ιταλία. Οι περισσότερες δημόσιες αρχές και οι ερωτηθέντες από τη Σουηδία απάντησαν ότι δεν γνωρίζουν.</w:t>
      </w:r>
    </w:p>
    <w:p w:rsidR="00DE0F38" w:rsidP="00E73967" w:rsidRDefault="00DE0F38" w14:paraId="653B4A00" w14:textId="77777777">
      <w:pPr>
        <w:spacing w:line="293" w:lineRule="auto"/>
        <w:rPr>
          <w:lang w:val="en-GB"/>
        </w:rPr>
      </w:pPr>
    </w:p>
    <w:p w:rsidR="00DE0F38" w:rsidP="00E73967" w:rsidRDefault="00DE0F38" w14:paraId="2E92DF6E" w14:textId="77777777">
      <w:pPr>
        <w:pStyle w:val="Heading2"/>
        <w:keepNext/>
        <w:keepLines/>
        <w:spacing w:line="293" w:lineRule="auto"/>
      </w:pPr>
      <w:r>
        <w:t>Ένταξη στην αγορά εργασίας και αποτελεσματική ένταξη υπηκόων τρίτων χωρών</w:t>
      </w:r>
    </w:p>
    <w:p w:rsidR="00DE0F38" w:rsidP="00E73967" w:rsidRDefault="00DE0F38" w14:paraId="53925B59" w14:textId="77777777">
      <w:pPr>
        <w:keepNext/>
        <w:keepLines/>
        <w:spacing w:line="293" w:lineRule="auto"/>
        <w:rPr>
          <w:lang w:val="en-GB"/>
        </w:rPr>
      </w:pPr>
    </w:p>
    <w:p w:rsidR="00DE0F38" w:rsidP="00E73967" w:rsidRDefault="00DE0F38" w14:paraId="30C73DC0" w14:textId="77777777">
      <w:pPr>
        <w:pStyle w:val="Heading3"/>
        <w:spacing w:line="293" w:lineRule="auto"/>
      </w:pPr>
      <w:r>
        <w:t>Όσον αφορά την ικανότητα του ταμείου να παρέχει υπηρεσίες γλωσσικής υποστήριξης, όπως μετάφραση, διερμηνεία και γλωσσική κατάρτιση από την πρώτη ημέρα, η συντριπτική πλειονότητα των ερωτηθέντων (68 %) είχε θετική γνώμη, επιβεβαιώνοντας ότι το ΤΑΜΕ κατέστησε δυνατή την παροχή υπηρεσιών γλωσσικής υποστήριξης σε μεγάλο ή σε μέτριο βαθμό.</w:t>
      </w:r>
    </w:p>
    <w:p w:rsidR="00DE0F38" w:rsidP="00E73967" w:rsidRDefault="00DE0F38" w14:paraId="6698AF1D" w14:textId="77777777">
      <w:pPr>
        <w:spacing w:line="293" w:lineRule="auto"/>
        <w:rPr>
          <w:lang w:val="en-GB"/>
        </w:rPr>
      </w:pPr>
    </w:p>
    <w:p w:rsidR="00DE0F38" w:rsidP="00E73967" w:rsidRDefault="00DE0F38" w14:paraId="0A82C680" w14:textId="77777777">
      <w:pPr>
        <w:pStyle w:val="Heading3"/>
        <w:spacing w:line="293" w:lineRule="auto"/>
      </w:pPr>
      <w:r>
        <w:t>Το 48 % των ερωτηθέντων δεν μπόρεσε να απαντήσει στην ερώτηση σχετικά με τον βαθμό στον οποίο το ΤΑΜΕ έχει συμβάλει στην παροχή στήριξης σε μετανάστες ή σε πρόσφυγες που υποβάλλουν αίτηση εισόδου για λόγους οικογενειακής επανένωσης ή εργασίας. Σε γενικές γραμμές, φαίνεται ότι η χρήση του ταμείου για τον σκοπό αυτόν ήταν αναποτελεσματική και όχι σωστά διαρθρωμένη. Κατά τη διάρκεια της επίσκεψης στην Ιταλία, αναφέρθηκε ότι το ΤΑΜΕ αποδείχθηκε αποτελεσματικότερο για καταστάσεις έκτακτης ανάγκης, ενώ ήταν λιγότερο αποτελεσματικό όταν οι καταστάσεις αυτές εξελίχθηκαν σε πιο μακροπρόθεσμες προκλήσεις, όπως η ένταξη και η ενσωμάτωση.</w:t>
      </w:r>
    </w:p>
    <w:p w:rsidR="00DE0F38" w:rsidP="00E73967" w:rsidRDefault="00DE0F38" w14:paraId="5605E39B" w14:textId="77777777">
      <w:pPr>
        <w:spacing w:line="293" w:lineRule="auto"/>
        <w:rPr>
          <w:lang w:val="en-GB"/>
        </w:rPr>
      </w:pPr>
    </w:p>
    <w:p w:rsidR="00DE0F38" w:rsidP="00E73967" w:rsidRDefault="00DE0F38" w14:paraId="3AF9999C" w14:textId="77777777">
      <w:pPr>
        <w:pStyle w:val="Heading3"/>
        <w:spacing w:line="293" w:lineRule="auto"/>
      </w:pPr>
      <w:r>
        <w:t>Όσον αφορά την ικανότητα του ΤΑΜΕ να βοηθά τους μετανάστες και τους πρόσφυγες να συμμετέχουν σε ενεργητικές πολιτικές για την αγορά εργασίας, πάνω από το 40 % των ερωτηθέντων δήλωσε ότι το έπραξε σε μεγάλο ή τουλάχιστον σε μέτριο βαθμό και μόνο 2 απάντησαν αρνητικά. Όσον αφορά την κοινωνική και την επαγγελματική ένταξη των νέων και των γυναικών, η αξιολόγηση ήταν πολύ παρόμοια.</w:t>
      </w:r>
    </w:p>
    <w:p w:rsidR="00DE0F38" w:rsidP="00E73967" w:rsidRDefault="00DE0F38" w14:paraId="1486C985" w14:textId="77777777">
      <w:pPr>
        <w:spacing w:line="293" w:lineRule="auto"/>
        <w:rPr>
          <w:lang w:val="en-GB"/>
        </w:rPr>
      </w:pPr>
    </w:p>
    <w:p w:rsidR="00DE0F38" w:rsidP="00E73967" w:rsidRDefault="00DE0F38" w14:paraId="11EDB09C" w14:textId="77777777">
      <w:pPr>
        <w:pStyle w:val="Heading3"/>
        <w:spacing w:line="293" w:lineRule="auto"/>
      </w:pPr>
      <w:r>
        <w:t>Όσον αφορά την ικανότητα του ΤΑΜΕ να βοηθήσει στην καταπολέμηση της αδήλωτης εργασίας και της εργασιακής εκμετάλλευσης, οι απαντήσεις ήταν ασαφείς: το 48 % δήλωσε ότι δεν γνώριζε, το 26 % απάντησε ναι και ένα άλλο 26 % δήλωσε πως όχι.</w:t>
      </w:r>
    </w:p>
    <w:p w:rsidR="00DE0F38" w:rsidP="00DE0F38" w:rsidRDefault="00DE0F38" w14:paraId="669D1A79" w14:textId="77777777">
      <w:pPr>
        <w:rPr>
          <w:lang w:val="en-GB"/>
        </w:rPr>
      </w:pPr>
    </w:p>
    <w:p w:rsidR="00DE0F38" w:rsidP="00E73967" w:rsidRDefault="00DE0F38" w14:paraId="340D90F0" w14:textId="77777777">
      <w:pPr>
        <w:pStyle w:val="Heading1"/>
        <w:spacing w:line="293" w:lineRule="auto"/>
      </w:pPr>
      <w:r>
        <w:t>Συμπεράσματα σχετικά με τη συνάφεια</w:t>
      </w:r>
    </w:p>
    <w:p w:rsidR="00DE0F38" w:rsidP="00E73967" w:rsidRDefault="00DE0F38" w14:paraId="077E2022" w14:textId="77777777">
      <w:pPr>
        <w:keepNext/>
        <w:keepLines/>
        <w:spacing w:line="293" w:lineRule="auto"/>
        <w:rPr>
          <w:lang w:val="en-GB"/>
        </w:rPr>
      </w:pPr>
    </w:p>
    <w:p w:rsidR="00DE0F38" w:rsidP="00E73967" w:rsidRDefault="00DE0F38" w14:paraId="0CA35CC5" w14:textId="77777777">
      <w:pPr>
        <w:pStyle w:val="Heading2"/>
        <w:spacing w:line="293" w:lineRule="auto"/>
      </w:pPr>
      <w:r>
        <w:t>Το 41 % των ερωτηθέντων δεν μπόρεσαν να απαντήσουν κατά πόσον το ΤΑΜΕ ενσωματώθηκε σωστά στα διαρθρωτικά ταμεία. Μεταξύ των δημόσιων αρχών υπήρχαν, αναλογικά, περισσότεροι ερωτηθέντες που απάντησαν στην ερώτηση αυτή και την αξιολόγησαν με πιο θετικό τρόπο, ενώ το 50 % των οργανώσεων της κοινωνίας των πολιτών δεν ήταν σε θέση να απαντήσει. Κατά τη διάρκεια της επίσκεψης στην Ιταλία, επισημάνθηκε ότι η παρουσία άλλων διαρθρωτικών ταμείων δεν είναι προβληματική, αλλά μάλλον αποτελεί ευκαιρία για τα ταμεία να αλληλεπικαλύπτονται ή να ενοποιούνται, και ότι η ενοποίηση των κονδυλίων οδήγησε σε καλύτερα αποτελέσματα, πιθανότατα επειδή ο συνδυασμός διαφορετικών ταμείων καθιστά δυνατή την ευρύτερη στήριξη ενός έργου ή τουλάχιστον την υιοθέτηση μιας ευρύτερης προσέγγισης για αυτό.</w:t>
      </w:r>
    </w:p>
    <w:p w:rsidR="00DE0F38" w:rsidP="00E73967" w:rsidRDefault="00DE0F38" w14:paraId="722AAFAE" w14:textId="77777777">
      <w:pPr>
        <w:spacing w:line="293" w:lineRule="auto"/>
        <w:rPr>
          <w:lang w:val="en-GB"/>
        </w:rPr>
      </w:pPr>
    </w:p>
    <w:p w:rsidR="00DE0F38" w:rsidP="00E73967" w:rsidRDefault="00DE0F38" w14:paraId="6AA2964D" w14:textId="77777777">
      <w:pPr>
        <w:pStyle w:val="Heading2"/>
        <w:spacing w:line="293" w:lineRule="auto"/>
      </w:pPr>
      <w:r>
        <w:t xml:space="preserve">Όταν ερωτήθηκαν αν οι πολιτικές παρέμβασης σε τοπικό επίπεδο και από τη βάση προς την κορυφή συμβάλλουν στην επιτυχή υλοποίηση του προγράμματος ΤΑΜΕ, σχεδόν οι μισοί </w:t>
      </w:r>
      <w:r>
        <w:lastRenderedPageBreak/>
        <w:t>ερωτηθέντες δήλωσαν ότι οι πολιτικές αυτές συνέβαλαν είτε σε μεγάλο είτε σε μέτριο βαθμό, ενώ λιγότερο από το ένα δέκατο δήλωσε ότι δεν είχαν συμβάλει καθόλου.</w:t>
      </w:r>
    </w:p>
    <w:p w:rsidR="00DE0F38" w:rsidP="00E73967" w:rsidRDefault="00DE0F38" w14:paraId="7A6CFDFB" w14:textId="77777777">
      <w:pPr>
        <w:spacing w:line="293" w:lineRule="auto"/>
        <w:rPr>
          <w:lang w:val="en-GB"/>
        </w:rPr>
      </w:pPr>
    </w:p>
    <w:p w:rsidR="00DE0F38" w:rsidP="00E73967" w:rsidRDefault="00DE0F38" w14:paraId="4258899C" w14:textId="77777777">
      <w:pPr>
        <w:pStyle w:val="Heading2"/>
        <w:spacing w:line="293" w:lineRule="auto"/>
      </w:pPr>
      <w:r>
        <w:t>Όσον αφορά το κατά πόσον το ΤΑΜΕ συνέβαλε στην απλούστευση της διακυβέρνησης του συστήματος μετανάστευσης, τα αποτελέσματα ήταν μοιρασμένα με τάση προς μια θετική αξιολόγηση (42 % θετικές απαντήσεις, 27 % αρνητικές και 30 «δεν γνωρίζω»). Σε όλες τις επισκέψεις, επισημάνθηκε ότι ανέκυψαν προβλήματα διοικητικής ακαμψίας, υπερβολικής γραφειοκρατίας και δυσκολιών στην υποβολή εκθέσεων.</w:t>
      </w:r>
    </w:p>
    <w:p w:rsidR="00DE0F38" w:rsidP="00E73967" w:rsidRDefault="00DE0F38" w14:paraId="59A3F039" w14:textId="77777777">
      <w:pPr>
        <w:spacing w:line="293" w:lineRule="auto"/>
        <w:rPr>
          <w:lang w:val="en-GB"/>
        </w:rPr>
      </w:pPr>
    </w:p>
    <w:p w:rsidR="00DE0F38" w:rsidP="00E73967" w:rsidRDefault="00DE0F38" w14:paraId="0143B0A6" w14:textId="77777777">
      <w:pPr>
        <w:pStyle w:val="Heading2"/>
        <w:spacing w:line="293" w:lineRule="auto"/>
      </w:pPr>
      <w:r>
        <w:t>Το 83 % όσων απάντησαν πιστεύει ότι το ΤΑΜΕ συνέβαλε σημαντικά στην προώθηση των γνώσεων σχετικά με τα δικαιώματα, τις υποχρεώσεις και τις ευκαιρίες των μεταναστών και των προσφύγων.</w:t>
      </w:r>
    </w:p>
    <w:p w:rsidR="00DE0F38" w:rsidP="00E73967" w:rsidRDefault="00DE0F38" w14:paraId="1CDC8009" w14:textId="77777777">
      <w:pPr>
        <w:spacing w:line="293" w:lineRule="auto"/>
        <w:rPr>
          <w:lang w:val="en-GB"/>
        </w:rPr>
      </w:pPr>
    </w:p>
    <w:p w:rsidR="00DE0F38" w:rsidP="00E73967" w:rsidRDefault="00DE0F38" w14:paraId="5228A7CB" w14:textId="77777777">
      <w:pPr>
        <w:pStyle w:val="Heading2"/>
        <w:spacing w:line="293" w:lineRule="auto"/>
      </w:pPr>
      <w:r>
        <w:t>Αναφορικά με τη συμβολή του ΤΑΜΕ στην κάλυψη των αναγκών των χωρών στους τομείς του ασύλου, της ένταξης και της μετανάστευσης, ελήφθησαν ποικίλες ανατροφοδοτήσεις: στη Βουλγαρία (η οποία είναι χώρα διέλευσης), οι περισσότερες δράσεις εστιάστηκαν στην πρόσβαση σε πληροφορίες και σε διαδικασίες καθώς και στις συνθήκες υποδοχής· στην Ελλάδα, το ΤΑΜΕ διαδραμάτισε καταλυτικό ρόλο στην ανταπόκριση σε μεταναστευτικές προκλήσεις, στην προσαρμογή σε αυξομειούμενες μεταναστευτικές ροές, στην οικοδόμηση πιο βιώσιμων οδών ένταξης για μετανάστες και αιτούντες άσυλο και στην προώθηση του επιμερισμού των βαρών μεταξύ των κρατών μελών της ΕΕ στο πλαίσιο της μετανάστευσης και του ασύλου· στην Ιταλία, το ΤΑΜΕ παρείχε χρηματοδοτική στήριξη και κατευθύνσεις και εξασφάλισε την ανάπτυξη κοινών τεχνικών επικοινωνίας και την ευρεία διάδοση των πληροφοριών σε διάφορες γλώσσες· στη Σουηδία, το ΤΑΜΕ είχε θετικό αντίκτυπο μέσω της ανάπτυξης εργαλείων, μεθόδων, ευαισθητοποίησης των πολιτών, δραστηριοτήτων εκπαίδευσης και ενημέρωσης, καθώς και μέσω της παροχής στήριξης τόσο για ομάδες όσο και για μεμονωμένα άτομα.</w:t>
      </w:r>
    </w:p>
    <w:p w:rsidR="00DE0F38" w:rsidP="00E73967" w:rsidRDefault="00DE0F38" w14:paraId="7CBA09DF" w14:textId="77777777">
      <w:pPr>
        <w:spacing w:line="293" w:lineRule="auto"/>
        <w:rPr>
          <w:lang w:val="en-GB"/>
        </w:rPr>
      </w:pPr>
    </w:p>
    <w:p w:rsidR="00DE0F38" w:rsidP="00E73967" w:rsidRDefault="00DE0F38" w14:paraId="0819A08F" w14:textId="77777777">
      <w:pPr>
        <w:pStyle w:val="Heading2"/>
        <w:spacing w:line="293" w:lineRule="auto"/>
      </w:pPr>
      <w:r>
        <w:t xml:space="preserve">Το 45 % των ερωτηθέντων δεν γνώριζαν πώς να απαντήσουν σχετικά με τον αντίκτυπο του ΤΑΜΕ στη βελτίωση της εθνικής πολιτικής για τη διαχείριση των νόμιμων μεταναστευτικών ροών. Οι απαντήσεις ήταν ομοιόμορφα κατανεμημένες μεταξύ ναι και όχι. Οι περισσότερες θετικές απαντήσεις προήλθαν από τη Βουλγαρία και την Ελλάδα, και οι περισσότερες αρνητικές από την Ιταλία. Σε γενικές γραμμές, δεδομένου ότι οι δυνατότητες ένταξης των μεταναστών από διαφορετικά περιβάλλοντα διαφέρουν, η προσέγγιση της «ενιαίας αντιμετώπισης» δεν είναι επαρκής και απαιτούνται </w:t>
      </w:r>
      <w:proofErr w:type="spellStart"/>
      <w:r>
        <w:t>πολυτομεακές</w:t>
      </w:r>
      <w:proofErr w:type="spellEnd"/>
      <w:r>
        <w:t xml:space="preserve"> και </w:t>
      </w:r>
      <w:proofErr w:type="spellStart"/>
      <w:r>
        <w:t>πολυεπίπεδες</w:t>
      </w:r>
      <w:proofErr w:type="spellEnd"/>
      <w:r>
        <w:t xml:space="preserve"> απαντήσεις.</w:t>
      </w:r>
    </w:p>
    <w:p w:rsidR="00DE0F38" w:rsidP="00E73967" w:rsidRDefault="00DE0F38" w14:paraId="5A313AD4" w14:textId="77777777">
      <w:pPr>
        <w:spacing w:line="293" w:lineRule="auto"/>
        <w:rPr>
          <w:lang w:val="en-GB"/>
        </w:rPr>
      </w:pPr>
    </w:p>
    <w:p w:rsidR="00DE0F38" w:rsidP="00E73967" w:rsidRDefault="00DE0F38" w14:paraId="2DAACFA7" w14:textId="77777777">
      <w:pPr>
        <w:pStyle w:val="Heading1"/>
        <w:keepNext/>
        <w:spacing w:line="293" w:lineRule="auto"/>
      </w:pPr>
      <w:r>
        <w:t>Συμπεράσματα σχετικά με τη συμμετοχή της κοινωνίας των πολιτών και την προστιθέμενη αξία</w:t>
      </w:r>
    </w:p>
    <w:p w:rsidR="00DE0F38" w:rsidP="00E73967" w:rsidRDefault="00DE0F38" w14:paraId="0CECFE15" w14:textId="77777777">
      <w:pPr>
        <w:keepNext/>
        <w:spacing w:line="293" w:lineRule="auto"/>
        <w:rPr>
          <w:lang w:val="en-GB"/>
        </w:rPr>
      </w:pPr>
    </w:p>
    <w:p w:rsidR="00DE0F38" w:rsidP="00E73967" w:rsidRDefault="00DE0F38" w14:paraId="7ADC18E2" w14:textId="77777777">
      <w:pPr>
        <w:pStyle w:val="Heading2"/>
        <w:spacing w:line="293" w:lineRule="auto"/>
      </w:pPr>
      <w:r>
        <w:t xml:space="preserve">Στην ερώτηση κατά πόσο το ΤΑΜΕ έχει συμπεριλάβει κοινωνικούς εταίρους και οργανώσεις της κοινωνίας των πολιτών στη φάση του από κοινού σχεδιασμού και της εφαρμογής των μέτρων στις χώρες των ερωτηθέντων, τα αποτελέσματα διέφεραν σημαντικά. Ενώ όσον αφορά τη φάση του από κοινού σχεδιασμού οι απαντήσεις ήταν μοιρασμένες σχεδόν ομοιόμορφα σε τρεις κατηγορίες —«ναι», «όχι» και «δεν γνωρίζω»—, το 68 % των ερωτηθέντων θεωρούν ότι οι κοινωνικοί εταίροι και η κοινωνία των πολιτών έχουν συμμετάσχει στο στάδιο της </w:t>
      </w:r>
      <w:r>
        <w:lastRenderedPageBreak/>
        <w:t>υλοποίησης. Σε γενικές γραμμές, μια επιτροπή παρακολούθησης/εποπτείας στην οποία συμμετέχουν οργανώσεις της κοινωνίας των πολιτών θεωρείται προστιθέμενη αξία.</w:t>
      </w:r>
    </w:p>
    <w:p w:rsidR="00DE0F38" w:rsidP="00E73967" w:rsidRDefault="00DE0F38" w14:paraId="68B38B36" w14:textId="77777777">
      <w:pPr>
        <w:spacing w:line="293" w:lineRule="auto"/>
        <w:rPr>
          <w:lang w:val="en-GB"/>
        </w:rPr>
      </w:pPr>
    </w:p>
    <w:p w:rsidR="00DE0F38" w:rsidP="00E73967" w:rsidRDefault="00DE0F38" w14:paraId="4AF09339" w14:textId="77777777">
      <w:pPr>
        <w:pStyle w:val="Heading2"/>
        <w:spacing w:line="293" w:lineRule="auto"/>
      </w:pPr>
      <w:r>
        <w:t>Το 55 % όσων απάντησαν πιστεύουν ότι τα προγράμματα του ΤΑΜΕ χρηματοδότησαν έργα ανάπτυξης ικανοτήτων των κοινωνικών εταίρων και των οργανώσεων της κοινωνίας των πολιτών και ήταν αρκετά αποτελεσματικά όσον αφορά τη συνεργασία των ενδιαφερόμενων μερών.</w:t>
      </w:r>
    </w:p>
    <w:p w:rsidR="00DE0F38" w:rsidP="00E73967" w:rsidRDefault="00DE0F38" w14:paraId="0A4CCE2C" w14:textId="77777777">
      <w:pPr>
        <w:spacing w:line="293" w:lineRule="auto"/>
        <w:rPr>
          <w:lang w:val="en-GB"/>
        </w:rPr>
      </w:pPr>
    </w:p>
    <w:p w:rsidR="00DE0F38" w:rsidP="00E73967" w:rsidRDefault="00DE0F38" w14:paraId="3F8E2701" w14:textId="77777777">
      <w:pPr>
        <w:pStyle w:val="Heading2"/>
        <w:spacing w:line="293" w:lineRule="auto"/>
      </w:pPr>
      <w:r>
        <w:t>Το 57 % όσων απάντησαν πιστεύει ότι το ΤΑΜΕ ενθάρρυνε τους μετανάστες και τους πρόσφυγες να συμμετέχουν στη δημόσια και κοινωνική ζωή σε μεγάλο ή σε μέτριο βαθμό ή τους βοήθησε να το πράξουν.</w:t>
      </w:r>
    </w:p>
    <w:p w:rsidR="00DE0F38" w:rsidP="00E73967" w:rsidRDefault="00DE0F38" w14:paraId="4B7B33F8" w14:textId="77777777">
      <w:pPr>
        <w:spacing w:line="293" w:lineRule="auto"/>
        <w:rPr>
          <w:lang w:val="en-GB"/>
        </w:rPr>
      </w:pPr>
    </w:p>
    <w:p w:rsidR="00DE0F38" w:rsidP="00E73967" w:rsidRDefault="00DE0F38" w14:paraId="50858C6E" w14:textId="77777777">
      <w:pPr>
        <w:pStyle w:val="Heading2"/>
        <w:spacing w:line="293" w:lineRule="auto"/>
      </w:pPr>
      <w:r>
        <w:t>Όσον αφορά την ικανότητα του ΤΑΜΕ να συμβάλει στην ευαισθητοποίηση των κοινοτήτων υποδοχής μέσω της προώθησης της αμοιβαίας γνώσης και του αμοιβαίου σεβασμού, το 56 % των ερωτηθέντων απάντησε ναι, ενώ το 32 % απάντησε «δεν γνωρίζω».</w:t>
      </w:r>
    </w:p>
    <w:p w:rsidR="00DE0F38" w:rsidP="00E73967" w:rsidRDefault="00DE0F38" w14:paraId="2E6941E9" w14:textId="77777777">
      <w:pPr>
        <w:spacing w:line="293" w:lineRule="auto"/>
        <w:rPr>
          <w:lang w:val="en-GB"/>
        </w:rPr>
      </w:pPr>
    </w:p>
    <w:p w:rsidR="00DE0F38" w:rsidP="00E73967" w:rsidRDefault="00DE0F38" w14:paraId="17125B58" w14:textId="77777777">
      <w:pPr>
        <w:pStyle w:val="Heading2"/>
        <w:spacing w:line="293" w:lineRule="auto"/>
      </w:pPr>
      <w:r>
        <w:t>Οι ανακοινώσεις και οι πληροφορίες σχετικά με τα προγράμματα του ΤΑΜΕ θεωρήθηκαν επαρκείς από το 58 % των ερωτηθέντων, αλλά όχι επαρκείς από το 33 % εξ αυτών.</w:t>
      </w:r>
    </w:p>
    <w:p w:rsidR="00DE0F38" w:rsidP="00E73967" w:rsidRDefault="00DE0F38" w14:paraId="3646EE53" w14:textId="77777777">
      <w:pPr>
        <w:spacing w:line="293" w:lineRule="auto"/>
        <w:rPr>
          <w:lang w:val="en-GB"/>
        </w:rPr>
      </w:pPr>
    </w:p>
    <w:p w:rsidR="00DE0F38" w:rsidP="00E73967" w:rsidRDefault="00DE0F38" w14:paraId="5A31B833" w14:textId="77777777">
      <w:pPr>
        <w:pStyle w:val="Heading1"/>
        <w:spacing w:line="293" w:lineRule="auto"/>
      </w:pPr>
      <w:r>
        <w:t>Συστάσεις</w:t>
      </w:r>
    </w:p>
    <w:p w:rsidR="00DE0F38" w:rsidP="00E73967" w:rsidRDefault="00DE0F38" w14:paraId="40745265" w14:textId="77777777">
      <w:pPr>
        <w:keepNext/>
        <w:spacing w:line="293" w:lineRule="auto"/>
        <w:rPr>
          <w:lang w:val="en-GB"/>
        </w:rPr>
      </w:pPr>
    </w:p>
    <w:p w:rsidR="00DE0F38" w:rsidP="00E73967" w:rsidRDefault="00DE0F38" w14:paraId="4989CCAD" w14:textId="77777777">
      <w:pPr>
        <w:pStyle w:val="Heading2"/>
        <w:spacing w:line="293" w:lineRule="auto"/>
      </w:pPr>
      <w:r>
        <w:t>Η υπό εξέταση αξιολόγηση καθιστά σαφές ότι το ΤΑΜΕ για την περίοδο 2014-2020 είχε ουσιαστική σημασία για την κάλυψη των αναγκών των κρατών μελών στους τομείς του ασύλου, της μετανάστευσης και της ένταξης. Ωστόσο, πρέπει να δοθεί μεγαλύτερη προσοχή στη μακροπρόθεσμη ένταξη.</w:t>
      </w:r>
    </w:p>
    <w:p w:rsidR="00DE0F38" w:rsidP="00E73967" w:rsidRDefault="00DE0F38" w14:paraId="467DD679" w14:textId="77777777">
      <w:pPr>
        <w:spacing w:line="293" w:lineRule="auto"/>
        <w:rPr>
          <w:lang w:val="en-GB"/>
        </w:rPr>
      </w:pPr>
    </w:p>
    <w:p w:rsidR="00DE0F38" w:rsidP="00E73967" w:rsidRDefault="00DE0F38" w14:paraId="6499C0B0" w14:textId="77777777">
      <w:pPr>
        <w:pStyle w:val="Heading2"/>
        <w:spacing w:line="293" w:lineRule="auto"/>
      </w:pPr>
      <w:r>
        <w:t>Ο σχεδιασμός και η υλοποίηση του ΤΑΜΕ θα πρέπει να βελτιωθούν περαιτέρω. Ο σχεδιασμός θα πρέπει να λαμβάνει υπόψη τις ειδικές προκλήσεις και ανάγκες όλων των χωρών της ΕΕ (ανάλογα με το εάν πρόκειται για χώρες πρώτης άφιξης, διέλευσης ή προορισμού), καθώς και τις δομές και τις ικανότητές τους. Επιπροσθέτως, η συμβολή της ΕΟΚΕ, των κοινωνικών εταίρων, των οργανώσεων της κοινωνίας των πολιτών και των άλλων ενδιαφερόμενων φορέων που συμμετέχουν σε έργα θα πρέπει να συγκεντρώνεται και κατά τα στάδια της εκ των προτέρων και της ενδιάμεσης αξιολόγησης, και στη συνέχεια να ενσωματώνεται στον σχεδιασμό και στην υλοποίηση του μελλοντικού προγράμματος, ώστε να διασφαλιστεί ότι κατά την επόμενη περίοδο προγραμματισμού λαμβάνονται επαρκώς υπόψη οι παραληφθείσες παρατηρήσεις, οπότε και ο προγραμματισμός καθίσταται αποτελεσματικότερος.</w:t>
      </w:r>
    </w:p>
    <w:p w:rsidR="00DE0F38" w:rsidP="00E73967" w:rsidRDefault="00DE0F38" w14:paraId="79820CE1" w14:textId="77777777">
      <w:pPr>
        <w:spacing w:line="293" w:lineRule="auto"/>
        <w:rPr>
          <w:lang w:val="en-GB"/>
        </w:rPr>
      </w:pPr>
    </w:p>
    <w:p w:rsidR="00DE0F38" w:rsidP="00E73967" w:rsidRDefault="00DE0F38" w14:paraId="0D3517FD" w14:textId="77777777">
      <w:pPr>
        <w:pStyle w:val="Heading2"/>
        <w:spacing w:line="293" w:lineRule="auto"/>
      </w:pPr>
      <w:r>
        <w:t>Οι μεταναστευτικές ροές είναι ασταθείς και απρόβλεπτες, γεγονός που δυσχεραίνει τον καθορισμό και την εφαρμογή των έργων και την προσαρμογή τους στις ανάγκες της εκάστοτε χρονικής στιγμής. Επιπλέον, η προσέγγιση της «ενιαίας αντιμετώπισης» δεν είναι εφικτή, δεδομένου ότι οι μετανάστες έχουν κίνητρα και στόχους που ποικίλλουν κατά περίπτωση και απαιτούνται διαφορετικές προσεγγίσεις (π.χ. αντιμετώπιση καταστάσεων έκτακτης ανάγκης έναντι μακροπρόθεσμων αναγκών). Ως εκ τούτου, απαιτείται μεγαλύτερη ευελιξία στην υλοποίηση των δραστηριοτήτων για την έγκαιρη αντιμετώπιση των τοπικών και των ατομικών προτεραιοτήτων και αναγκών, ιδίως για τα άτομα που παρουσιάζουν ειδικά τρωτά σημεία.</w:t>
      </w:r>
    </w:p>
    <w:p w:rsidR="00DE0F38" w:rsidP="00E73967" w:rsidRDefault="00DE0F38" w14:paraId="48E60F50" w14:textId="77777777">
      <w:pPr>
        <w:spacing w:line="293" w:lineRule="auto"/>
        <w:rPr>
          <w:lang w:val="en-GB"/>
        </w:rPr>
      </w:pPr>
    </w:p>
    <w:p w:rsidR="00DE0F38" w:rsidP="00E73967" w:rsidRDefault="00DE0F38" w14:paraId="3CE65810" w14:textId="77777777">
      <w:pPr>
        <w:pStyle w:val="Heading2"/>
        <w:spacing w:line="293" w:lineRule="auto"/>
      </w:pPr>
      <w:r>
        <w:t>Επιπλέον, θα πρέπει να λαμβάνεται υπόψη το γεγονός ότι, ακόμη και όταν αλλάζει το καθεστώς των δικαιούχων (π.χ. επειδή αποκτούν άδεια διαμονής ή ιθαγένεια), αυτοί μπορεί να πρέπει να συνεχίσουν να χρησιμοποιούν τις υπηρεσίες και την υποστήριξη που παρέχονται μέσω των έργων, ιδίως όσον αφορά τα μέτρα ένταξης, και αυτές θα πρέπει να χορηγούνται σε όλες τις περιπτώσεις, ιδίως όταν πρόκειται για ανήλικους μετανάστες.</w:t>
      </w:r>
    </w:p>
    <w:p w:rsidR="00DE0F38" w:rsidP="00E73967" w:rsidRDefault="00DE0F38" w14:paraId="6BCD3C25" w14:textId="77777777">
      <w:pPr>
        <w:spacing w:line="293" w:lineRule="auto"/>
        <w:rPr>
          <w:lang w:val="en-GB"/>
        </w:rPr>
      </w:pPr>
    </w:p>
    <w:p w:rsidR="00DE0F38" w:rsidP="00E73967" w:rsidRDefault="00DE0F38" w14:paraId="3B894B95" w14:textId="77777777">
      <w:pPr>
        <w:pStyle w:val="Heading2"/>
        <w:spacing w:line="293" w:lineRule="auto"/>
      </w:pPr>
      <w:r>
        <w:t>Ένας κρίσιμος παράγοντας για την επιτυχία των έργων είναι το χρονοδιάγραμμα. Προκειμένου να είναι σε θέση να προγραμματίζουν επαρκώς τις δραστηριότητες, οι φορείς υλοποίησης των έργων πρέπει να δύνανται να λαμβάνουν επιβεβαίωση της χρηματοδότησης εντός εύλογων προθεσμιών. Όσον αφορά τις δράσεις για την ένταξη των μεταναστών, τα χρονοδιαγράμματα που διατίθενται για συναφείς δραστηριότητες είναι συχνά ανεπαρκή ώστε να υλοποιηθούν επιτυχημένα σε τοπικό επίπεδο. Ως εκ τούτου, στις περιπτώσεις αυτές θα πρέπει να είναι δυνατόν να προβλεφθούν μεγαλύτεροι χρόνοι υλοποίησης.</w:t>
      </w:r>
    </w:p>
    <w:p w:rsidR="00DE0F38" w:rsidP="00E73967" w:rsidRDefault="00DE0F38" w14:paraId="1D255B96" w14:textId="77777777">
      <w:pPr>
        <w:spacing w:line="293" w:lineRule="auto"/>
        <w:rPr>
          <w:lang w:val="en-GB"/>
        </w:rPr>
      </w:pPr>
    </w:p>
    <w:p w:rsidR="00DE0F38" w:rsidP="00E73967" w:rsidRDefault="00DE0F38" w14:paraId="3D3755C5" w14:textId="77777777">
      <w:pPr>
        <w:pStyle w:val="Heading2"/>
        <w:spacing w:line="293" w:lineRule="auto"/>
      </w:pPr>
      <w:r>
        <w:t>Ένας άλλος καθοριστικός παράγοντας είναι ο παράγοντας των οικονομικών πόρων: τα κονδύλια πρέπει να είναι επαρκή για την κάλυψη ολόκληρης της διάρκειας των έργων και πρέπει να φθάνουν εγκαίρως. Η καθυστερημένη άφιξη πόρων μπορεί ουσιαστικά να οδηγήσει σε επιβράδυνση των δραστηριοτήτων και να δημιουργήσει πολλά προβλήματα για τις οργανώσεις, ιδίως για τις μικρότερες, οι οποίες συχνά δυσκολεύονται να καταρτίσουν προϋπολογισμούς και να διαχειριστούν τις ταμειακές ροές. Επιπλέον, ενώ οι πρακτικές υποβολής εκθέσεων είναι ζωτικής σημασίας για τη διασφάλιση της διαφανούς χρήσης των δημόσιων πόρων και της συμμόρφωσης με τα σχετικά εθνικά και τα ευρωπαϊκά πρότυπα, αυτές θα πρέπει να καταστούν απλούστερες και ταχύτερες.</w:t>
      </w:r>
    </w:p>
    <w:p w:rsidR="00DE0F38" w:rsidP="00E73967" w:rsidRDefault="00DE0F38" w14:paraId="0EE23CF6" w14:textId="77777777">
      <w:pPr>
        <w:spacing w:line="293" w:lineRule="auto"/>
        <w:rPr>
          <w:lang w:val="en-GB"/>
        </w:rPr>
      </w:pPr>
    </w:p>
    <w:p w:rsidR="00DE0F38" w:rsidP="00E73967" w:rsidRDefault="00DE0F38" w14:paraId="18496D68" w14:textId="77777777">
      <w:pPr>
        <w:pStyle w:val="Heading2"/>
        <w:spacing w:line="293" w:lineRule="auto"/>
      </w:pPr>
      <w:r>
        <w:t>Η γραφειοκρατία και οι διοικητικές απαιτήσεις πρέπει να μετριαστούν και να απλουστευθούν και ο διοικητικός φόρτος πρέπει να μειωθεί: οι διαδικασίες είναι συχνά πολύ περίπλοκες και ασαφείς, ο χρόνος που δαπανάται για τη συμπλήρωση των εγγράφων τεκμηρίωσης είναι υπερβολικά μεγάλος σε σύγκριση με τον χρόνο που δαπανάται για την υλοποίηση ενός έργου, και πολλές οργανώσεις, ιδίως οι μικρότερες, παραιτούνται από την υποβολή σχεδίων για έργα για τον λόγο αυτόν. Προκειμένου να βελτιωθεί η πρόσβαση σε ευκαιρίες χρηματοδότησης και να διασφαλιστεί ότι δίνεται προτεραιότητα στην επιτόπια υλοποίηση δραστηριοτήτων και όχι στην αντιμετώπιση διοικητικών θεμάτων, τα ζητήματα αυτά θα πρέπει να αντιμετωπιστούν και να επιλυθούν, με την πρόβλεψη, λόγου χάρη, της δυνατότητας διάθεσης πρόσθετου μεριδίου του προϋπολογισμού του έργου για τη διοικητική στήριξη των φορέων υλοποίησης έργων, οι οποίοι στη συνέχεια θα μπορούν να βασίζονται σε ειδικούς για τα διοικητικά καθήκοντα και θα έχουν τον απαιτούμενο χρόνο για να επικεντρωθούν στους τελικούς δικαιούχους και να βελτιώσουν τις υπηρεσίες.</w:t>
      </w:r>
    </w:p>
    <w:p w:rsidR="00DE0F38" w:rsidP="00E73967" w:rsidRDefault="00DE0F38" w14:paraId="53F6DF8F" w14:textId="77777777">
      <w:pPr>
        <w:spacing w:line="293" w:lineRule="auto"/>
        <w:rPr>
          <w:lang w:val="en-GB"/>
        </w:rPr>
      </w:pPr>
    </w:p>
    <w:p w:rsidR="00DE0F38" w:rsidP="00E73967" w:rsidRDefault="00DE0F38" w14:paraId="40EB544E" w14:textId="77777777">
      <w:pPr>
        <w:pStyle w:val="Heading2"/>
        <w:spacing w:line="293" w:lineRule="auto"/>
      </w:pPr>
      <w:r>
        <w:t>Το προσωπικό που συμμετέχει στα έργα είναι ζωτικής σημασίας για την επιτυχή υλοποίηση των δραστηριοτήτων, αλλά συχνά δεν είναι εύκολο να βρεθεί λόγω επισφαλών και ιδιαίτερα επιβαρυντικών συνθηκών εργασίας. Ως εκ τούτου, είναι αναγκαίο να συμπεριληφθούν διατάξεις για την πρόσληψη προσωπικού για τα εν λόγω έργα με ποιοτικές συμβάσεις εργασίας. Η ψυχική υγεία του προσωπικού συχνά καταπονείται και πρέπει να παρέχεται ψυχολογική υποστήριξη.</w:t>
      </w:r>
    </w:p>
    <w:p w:rsidR="00DE0F38" w:rsidP="00E73967" w:rsidRDefault="00DE0F38" w14:paraId="1F0E08A2" w14:textId="77777777">
      <w:pPr>
        <w:spacing w:line="293" w:lineRule="auto"/>
        <w:rPr>
          <w:lang w:val="en-GB"/>
        </w:rPr>
      </w:pPr>
    </w:p>
    <w:p w:rsidR="00DE0F38" w:rsidP="00E73967" w:rsidRDefault="00DE0F38" w14:paraId="786DEF96" w14:textId="77777777">
      <w:pPr>
        <w:pStyle w:val="Heading2"/>
        <w:spacing w:line="293" w:lineRule="auto"/>
      </w:pPr>
      <w:r>
        <w:t>Προκειμένου να αξιοποιηθούν τα διδάγματα που αντλήθηκαν από τις δραστηριότητες που υλοποιήθηκαν και να διασφαλιστούν η βιωσιμότητα και η συνέχιση των έργων, θα ήταν χρήσιμο να προβλεφθεί η δυνατότητα ανανέωσης της χρηματοδότησης για τις οργανώσεις, ακόμη και για διαδοχικές περιόδους.</w:t>
      </w:r>
    </w:p>
    <w:p w:rsidR="00DE0F38" w:rsidP="00E73967" w:rsidRDefault="00DE0F38" w14:paraId="2C8D4B4C" w14:textId="77777777">
      <w:pPr>
        <w:spacing w:line="293" w:lineRule="auto"/>
        <w:rPr>
          <w:lang w:val="en-GB"/>
        </w:rPr>
      </w:pPr>
    </w:p>
    <w:p w:rsidR="00DE0F38" w:rsidP="00E73967" w:rsidRDefault="00DE0F38" w14:paraId="438E7B8D" w14:textId="77777777">
      <w:pPr>
        <w:pStyle w:val="Heading2"/>
        <w:spacing w:line="293" w:lineRule="auto"/>
      </w:pPr>
      <w:r>
        <w:t>Η κοινωνική ένταξη πραγματοποιείται επίσης μέσω της εργασίας. Η συμμετοχή σε έργα που χρηματοδοτούνται από το ΤΑΜΕ αύξησε τη δυνατότητα των προσφύγων και των μεταναστών να βρουν εργασία. Ως εκ τούτου, οι δυνατότητες του ταμείου να συμβάλει στην επίλυση των προβλημάτων που αντιμετωπίζουν οι δικαιούχοι στην αγορά εργασίας πρέπει να αναπτυχθούν καλύτερα, μεταξύ άλλων μέσω της μεγαλύτερης συμμετοχής των κοινωνικών εταίρων σε όλα τα επίπεδα.</w:t>
      </w:r>
    </w:p>
    <w:p w:rsidR="00DE0F38" w:rsidP="00E73967" w:rsidRDefault="00DE0F38" w14:paraId="4C269B00" w14:textId="77777777">
      <w:pPr>
        <w:spacing w:line="293" w:lineRule="auto"/>
        <w:rPr>
          <w:lang w:val="en-GB"/>
        </w:rPr>
      </w:pPr>
    </w:p>
    <w:p w:rsidR="00DE0F38" w:rsidP="00E73967" w:rsidRDefault="00DE0F38" w14:paraId="0015337C" w14:textId="77777777">
      <w:pPr>
        <w:pStyle w:val="Heading2"/>
        <w:spacing w:line="293" w:lineRule="auto"/>
      </w:pPr>
      <w:r>
        <w:t>Η άμεση γνώση που διαθέτουν όσοι έχουν βιώσει τη μετανάστευση, την αναζήτηση ασύλου και την ένταξη είναι ζωτικής σημασίας: οι ενώσεις που εκπροσωπούν αυτά τα άτομα, και ιδίως εκείνους που έχουν ζήσει δύσκολες εμπειρίες (π.χ. υπήρξαν θύματα εμπορίας ανθρώπων), θα πρέπει να μπορούν να συμμετέχουν στα έργα, καθότι η άμεση εμπειρία που έχουν αποκτήσει μπορεί να προσθέσει αξία και να ενισχύσει την αποτελεσματικότητα των δραστηριοτήτων.</w:t>
      </w:r>
    </w:p>
    <w:p w:rsidR="00DE0F38" w:rsidP="00E73967" w:rsidRDefault="00DE0F38" w14:paraId="4864BF6A" w14:textId="77777777">
      <w:pPr>
        <w:spacing w:line="293" w:lineRule="auto"/>
        <w:rPr>
          <w:lang w:val="en-GB"/>
        </w:rPr>
      </w:pPr>
    </w:p>
    <w:p w:rsidR="00DE0F38" w:rsidP="00E73967" w:rsidRDefault="00DE0F38" w14:paraId="5C101528" w14:textId="77777777">
      <w:pPr>
        <w:pStyle w:val="Heading2"/>
        <w:spacing w:line="293" w:lineRule="auto"/>
      </w:pPr>
      <w:r>
        <w:t>Στο πλαίσιο αυτό, είναι αναγκαίο να αξιολογηθεί το ταμείο και να επανασχεδιαστεί λαμβάνοντας υπόψη τις προοπτικές των δικαιούχων και τον τρόπο με τον οποίο τα προγράμματα, ή η απουσία τους, επηρεάζουν τη ζωή τους και τα θεμελιώδη δικαιώματά τους. Η ΕΟΚΕ προτείνει η αξιολόγηση και ο σχεδιασμός του ταμείου να διενεργούνται όχι μόνο με βάση το κατά πόσον το ταμείο ανταποκρίνεται στις μεταναστευτικές ανάγκες της ΕΕ και των κρατών μελών, αλλά και με βάση το κατά πόσον καταγράφει επιτυχία στην επίτευξη απτών αποτελεσμάτων που αλλάζουν τη ζωή των ανθρώπων προς το καλύτερο.</w:t>
      </w:r>
    </w:p>
    <w:p w:rsidR="00DE0F38" w:rsidP="00E73967" w:rsidRDefault="00DE0F38" w14:paraId="70088A3A" w14:textId="77777777">
      <w:pPr>
        <w:spacing w:line="293" w:lineRule="auto"/>
        <w:rPr>
          <w:lang w:val="en-GB"/>
        </w:rPr>
      </w:pPr>
    </w:p>
    <w:p w:rsidR="00DE0F38" w:rsidP="00E73967" w:rsidRDefault="00DE0F38" w14:paraId="12ABC617" w14:textId="77777777">
      <w:pPr>
        <w:pStyle w:val="Heading2"/>
        <w:spacing w:line="293" w:lineRule="auto"/>
      </w:pPr>
      <w:r>
        <w:t>Το ταμείο έχει δημιουργήσει εξαιρετικές δυνατότητες για την οικοδόμηση ισχυρότερων δεσμών και δικτύων μεταξύ οργανώσεων της κοινωνίας των πολιτών, διεθνών οργανισμών, δημόσιων αρχών, ακαδημαϊκών ιδρυμάτων και κοινωνικών εταίρων. Είναι ζωτικής σημασίας να ενθαρρυνθεί και να ενισχυθεί ο διαρθρωμένος διάλογος και η συνεργασία σε όλα τα επίπεδα και μεταξύ όλων των εμπλεκόμενων φορέων, καθώς και να διευκολυνθεί η ανταλλαγή ορθών πρακτικών. Απαιτούνται βελτιώσεις στην επικοινωνία και τη συνεργασία μεταξύ των φορέων υλοποίησης έργων και των αρμόδιων δημόσιων αρχών, ιδίως όταν οι αρμοδιότητες επιμερίζονται μεταξύ διαφόρων υπουργείων και σε διάφορα επίπεδα.</w:t>
      </w:r>
    </w:p>
    <w:p w:rsidR="00DE0F38" w:rsidP="00E73967" w:rsidRDefault="00DE0F38" w14:paraId="62DB0CF0" w14:textId="77777777">
      <w:pPr>
        <w:spacing w:line="293" w:lineRule="auto"/>
        <w:rPr>
          <w:lang w:val="en-GB"/>
        </w:rPr>
      </w:pPr>
    </w:p>
    <w:p w:rsidR="00DE0F38" w:rsidP="00E73967" w:rsidRDefault="00DE0F38" w14:paraId="088C2FF4" w14:textId="77777777">
      <w:pPr>
        <w:pStyle w:val="Heading2"/>
        <w:spacing w:line="293" w:lineRule="auto"/>
      </w:pPr>
      <w:r>
        <w:t>Οι οργανώσεις της κοινωνίας των πολιτών αποτελούν αποτελεσματικό παράγοντα για την κατανόηση των αναγκών των ομάδων-στόχων και των προκλήσεων όσον αφορά τις ικανότητες των περιοχών, και έχουν αποδειχθεί ζωτικής σημασίας για την επιτυχή υλοποίηση των έργων. Λαμβανομένης υπόψη της προστιθέμενης αξίας των οργανώσεων αυτών, πρέπει πάντα να τους παρέχεται η δυνατότητα να συμμετέχουν σε προσκλήσεις υποβολής προτάσεων και να ενεργούν ως επικεφαλής εταίροι.</w:t>
      </w:r>
    </w:p>
    <w:p w:rsidR="00DE0F38" w:rsidP="00E73967" w:rsidRDefault="00DE0F38" w14:paraId="0518522D" w14:textId="77777777">
      <w:pPr>
        <w:spacing w:line="293" w:lineRule="auto"/>
        <w:rPr>
          <w:lang w:val="en-GB"/>
        </w:rPr>
      </w:pPr>
    </w:p>
    <w:p w:rsidR="00DE0F38" w:rsidP="00E73967" w:rsidRDefault="00DE0F38" w14:paraId="1115341C" w14:textId="77777777">
      <w:pPr>
        <w:pStyle w:val="Heading2"/>
        <w:spacing w:line="293" w:lineRule="auto"/>
      </w:pPr>
      <w:r>
        <w:t xml:space="preserve">Θα πρέπει να συσταθούν επιτροπές παρακολούθησης/εποπτείας για το ΤΑΜΕ σε όλα τα κράτη μέλη, και οι οργανώσεις της κοινωνίας των πολιτών που συμμετέχουν σε αυτόν τον τομέα και </w:t>
      </w:r>
      <w:r>
        <w:lastRenderedPageBreak/>
        <w:t>οι κοινωνικοί εταίροι πρέπει να είναι τακτικά μέλη αυτών των επιτροπών και να έχουν τη δυνατότητα να εξετάζουν τις προσκλήσεις υποβολής προτάσεων και τις απαιτήσεις συμμετοχής, και να συμμετέχουν ενεργά σε όλες τις άλλες αποφάσεις που αφορούν τα έργα.</w:t>
      </w:r>
    </w:p>
    <w:p w:rsidR="00B30868" w:rsidP="00E73967" w:rsidRDefault="00B30868" w14:paraId="3471F52D" w14:textId="77777777">
      <w:pPr>
        <w:spacing w:line="293" w:lineRule="auto"/>
      </w:pPr>
    </w:p>
    <w:p w:rsidRPr="0059130C" w:rsidR="009F3486" w:rsidP="00E73967" w:rsidRDefault="009F3486" w14:paraId="390DA777" w14:textId="347F04AB">
      <w:pPr>
        <w:spacing w:line="293" w:lineRule="auto"/>
      </w:pPr>
      <w:r>
        <w:t>Βρυξέλλες, 26 Μαρτίου 2025.</w:t>
      </w:r>
    </w:p>
    <w:p w:rsidRPr="0059130C" w:rsidR="00E33F5D" w:rsidP="00E73967" w:rsidRDefault="00E33F5D" w14:paraId="426C5BDE" w14:textId="77777777">
      <w:pPr>
        <w:spacing w:line="293" w:lineRule="auto"/>
      </w:pPr>
    </w:p>
    <w:p w:rsidRPr="0059130C" w:rsidR="009F3486" w:rsidP="00E73967" w:rsidRDefault="009F3486" w14:paraId="3F6D7C70" w14:textId="77777777">
      <w:pPr>
        <w:spacing w:line="293" w:lineRule="auto"/>
      </w:pPr>
    </w:p>
    <w:p w:rsidR="009F3486" w:rsidP="00E73967" w:rsidRDefault="009F3486" w14:paraId="6BEFBEC4" w14:textId="29A33432">
      <w:pPr>
        <w:keepNext/>
        <w:keepLines/>
        <w:spacing w:line="293" w:lineRule="auto"/>
        <w:jc w:val="left"/>
        <w:rPr>
          <w:i/>
          <w:iCs/>
        </w:rPr>
      </w:pPr>
      <w:r>
        <w:rPr>
          <w:i/>
        </w:rPr>
        <w:t>O Πρόεδρος της Ευρωπαϊκής Οικονομικής και Κοινωνικής Επιτροπής</w:t>
      </w:r>
    </w:p>
    <w:p w:rsidR="00B30868" w:rsidP="00E73967" w:rsidRDefault="00DE0F38" w14:paraId="1040CE08" w14:textId="2437F16D">
      <w:pPr>
        <w:keepNext/>
        <w:keepLines/>
        <w:spacing w:line="293" w:lineRule="auto"/>
      </w:pPr>
      <w:proofErr w:type="spellStart"/>
      <w:r>
        <w:t>Oliver</w:t>
      </w:r>
      <w:proofErr w:type="spellEnd"/>
      <w:r>
        <w:t xml:space="preserve"> RÖPKE</w:t>
      </w:r>
    </w:p>
    <w:p w:rsidR="00B30868" w:rsidP="00E73967" w:rsidRDefault="00B30868" w14:paraId="4D1FA469" w14:textId="77777777">
      <w:pPr>
        <w:keepNext/>
        <w:keepLines/>
        <w:spacing w:line="293" w:lineRule="auto"/>
      </w:pPr>
    </w:p>
    <w:p w:rsidRPr="0059130C" w:rsidR="003B6171" w:rsidP="00E73967" w:rsidRDefault="003B6171" w14:paraId="0B107A5E" w14:textId="77777777">
      <w:pPr>
        <w:keepNext/>
        <w:keepLines/>
        <w:spacing w:line="293" w:lineRule="auto"/>
      </w:pPr>
    </w:p>
    <w:p w:rsidR="00B30868" w:rsidP="00E73967" w:rsidRDefault="00B30868" w14:paraId="58969812" w14:textId="77777777">
      <w:pPr>
        <w:spacing w:line="293" w:lineRule="auto"/>
        <w:jc w:val="center"/>
        <w:sectPr w:rsidR="00B30868" w:rsidSect="001E74A1">
          <w:headerReference w:type="even" r:id="rId18"/>
          <w:headerReference w:type="default" r:id="rId19"/>
          <w:footerReference w:type="default" r:id="rId20"/>
          <w:headerReference w:type="first" r:id="rId21"/>
          <w:pgSz w:w="11907" w:h="16839" w:code="9"/>
          <w:pgMar w:top="1418" w:right="1418" w:bottom="1418" w:left="1418" w:header="709" w:footer="709" w:gutter="0"/>
          <w:pgNumType w:start="1"/>
          <w:cols w:space="720"/>
          <w:docGrid w:linePitch="299"/>
        </w:sectPr>
      </w:pPr>
      <w:r>
        <w:t>*   *   *</w:t>
      </w:r>
    </w:p>
    <w:p w:rsidRPr="00BD08D2" w:rsidR="00BD08D2" w:rsidP="00BD08D2" w:rsidRDefault="00BD08D2" w14:paraId="1D7B4866" w14:textId="77777777">
      <w:r>
        <w:lastRenderedPageBreak/>
        <w:t>.</w:t>
      </w:r>
    </w:p>
    <w:tbl>
      <w:tblPr>
        <w:tblStyle w:val="TableGrid41"/>
        <w:tblpPr w:leftFromText="141" w:rightFromText="141" w:vertAnchor="text" w:horzAnchor="margin" w:tblpXSpec="center" w:tblpY="-77"/>
        <w:tblW w:w="0" w:type="auto"/>
        <w:jc w:val="center"/>
        <w:tblInd w:w="0" w:type="dxa"/>
        <w:shd w:val="clear" w:color="auto" w:fill="8DB3E2"/>
        <w:tblLook w:val="04A0" w:firstRow="1" w:lastRow="0" w:firstColumn="1" w:lastColumn="0" w:noHBand="0" w:noVBand="1"/>
      </w:tblPr>
      <w:tblGrid>
        <w:gridCol w:w="9032"/>
      </w:tblGrid>
      <w:tr w:rsidRPr="00BD08D2" w:rsidR="00BD08D2" w:rsidTr="00765DB8" w14:paraId="079C9397" w14:textId="77777777">
        <w:trPr>
          <w:trHeight w:val="1581"/>
          <w:jc w:val="center"/>
        </w:trPr>
        <w:tc>
          <w:tcPr>
            <w:tcW w:w="9032" w:type="dxa"/>
            <w:tcBorders>
              <w:top w:val="single" w:color="auto" w:sz="4" w:space="0"/>
              <w:left w:val="single" w:color="auto" w:sz="4" w:space="0"/>
              <w:bottom w:val="single" w:color="auto" w:sz="4" w:space="0"/>
              <w:right w:val="single" w:color="auto" w:sz="4" w:space="0"/>
            </w:tcBorders>
            <w:shd w:val="clear" w:color="auto" w:fill="8DB3E2"/>
            <w:vAlign w:val="center"/>
            <w:hideMark/>
          </w:tcPr>
          <w:p w:rsidRPr="00BD08D2" w:rsidR="006E12BF" w:rsidP="006E12BF" w:rsidRDefault="006E12BF" w14:paraId="42733BB5" w14:textId="77777777">
            <w:pPr>
              <w:spacing w:line="360" w:lineRule="auto"/>
              <w:contextualSpacing/>
              <w:jc w:val="center"/>
              <w:rPr>
                <w:spacing w:val="-10"/>
                <w:kern w:val="28"/>
                <w:sz w:val="40"/>
                <w:szCs w:val="40"/>
              </w:rPr>
            </w:pPr>
            <w:proofErr w:type="spellStart"/>
            <w:r>
              <w:rPr>
                <w:sz w:val="40"/>
              </w:rPr>
              <w:t>Ex</w:t>
            </w:r>
            <w:proofErr w:type="spellEnd"/>
            <w:r>
              <w:rPr>
                <w:sz w:val="40"/>
              </w:rPr>
              <w:t xml:space="preserve">-post </w:t>
            </w:r>
            <w:proofErr w:type="spellStart"/>
            <w:r>
              <w:rPr>
                <w:sz w:val="40"/>
              </w:rPr>
              <w:t>Evaluation</w:t>
            </w:r>
            <w:proofErr w:type="spellEnd"/>
          </w:p>
          <w:p w:rsidRPr="00BD08D2" w:rsidR="006E12BF" w:rsidP="006E12BF" w:rsidRDefault="006E12BF" w14:paraId="59C66944" w14:textId="77777777">
            <w:pPr>
              <w:spacing w:line="360" w:lineRule="auto"/>
              <w:contextualSpacing/>
              <w:jc w:val="center"/>
              <w:rPr>
                <w:b/>
                <w:bCs/>
                <w:spacing w:val="-10"/>
                <w:kern w:val="28"/>
                <w:sz w:val="40"/>
                <w:szCs w:val="40"/>
              </w:rPr>
            </w:pPr>
            <w:proofErr w:type="spellStart"/>
            <w:r>
              <w:rPr>
                <w:b/>
                <w:sz w:val="40"/>
              </w:rPr>
              <w:t>Asylum</w:t>
            </w:r>
            <w:proofErr w:type="spellEnd"/>
            <w:r>
              <w:rPr>
                <w:b/>
                <w:sz w:val="40"/>
              </w:rPr>
              <w:t xml:space="preserve">, Migration and </w:t>
            </w:r>
            <w:proofErr w:type="spellStart"/>
            <w:r>
              <w:rPr>
                <w:b/>
                <w:sz w:val="40"/>
              </w:rPr>
              <w:t>Integration</w:t>
            </w:r>
            <w:proofErr w:type="spellEnd"/>
            <w:r>
              <w:rPr>
                <w:b/>
                <w:sz w:val="40"/>
              </w:rPr>
              <w:t xml:space="preserve"> Fund (2014-2020)</w:t>
            </w:r>
          </w:p>
          <w:p w:rsidRPr="00BD08D2" w:rsidR="00BD08D2" w:rsidP="006E12BF" w:rsidRDefault="006E12BF" w14:paraId="3A7A79B9" w14:textId="2BC13FBA">
            <w:pPr>
              <w:spacing w:line="360" w:lineRule="auto"/>
              <w:contextualSpacing/>
              <w:jc w:val="center"/>
              <w:rPr>
                <w:spacing w:val="-10"/>
                <w:kern w:val="28"/>
                <w:sz w:val="56"/>
                <w:szCs w:val="56"/>
              </w:rPr>
            </w:pPr>
            <w:r>
              <w:rPr>
                <w:i/>
                <w:sz w:val="40"/>
              </w:rPr>
              <w:t xml:space="preserve">Technical </w:t>
            </w:r>
            <w:proofErr w:type="spellStart"/>
            <w:r>
              <w:rPr>
                <w:i/>
                <w:sz w:val="40"/>
              </w:rPr>
              <w:t>annex</w:t>
            </w:r>
            <w:proofErr w:type="spellEnd"/>
          </w:p>
        </w:tc>
      </w:tr>
    </w:tbl>
    <w:p w:rsidRPr="00BD08D2" w:rsidR="00BD08D2" w:rsidP="00BD08D2" w:rsidRDefault="00BD08D2" w14:paraId="1CD6B21E" w14:textId="77777777">
      <w:pPr>
        <w:spacing w:line="360" w:lineRule="auto"/>
        <w:ind w:firstLine="567"/>
        <w:contextualSpacing/>
        <w:rPr>
          <w:spacing w:val="-10"/>
          <w:kern w:val="28"/>
          <w:sz w:val="32"/>
          <w:szCs w:val="32"/>
          <w:lang w:val="en-GB"/>
        </w:rPr>
      </w:pPr>
    </w:p>
    <w:sdt>
      <w:sdtPr>
        <w:rPr>
          <w:color w:val="0070C0"/>
        </w:rPr>
        <w:id w:val="-1742783689"/>
        <w:docPartObj>
          <w:docPartGallery w:val="Table of Contents"/>
          <w:docPartUnique/>
        </w:docPartObj>
      </w:sdtPr>
      <w:sdtEndPr>
        <w:rPr>
          <w:b/>
          <w:bCs/>
          <w:color w:val="auto"/>
        </w:rPr>
      </w:sdtEndPr>
      <w:sdtContent>
        <w:p w:rsidRPr="00BD08D2" w:rsidR="00BD08D2" w:rsidP="00BD08D2" w:rsidRDefault="00BD08D2" w14:paraId="737BED74" w14:textId="77777777">
          <w:pPr>
            <w:keepNext/>
            <w:keepLines/>
            <w:spacing w:line="360" w:lineRule="auto"/>
            <w:rPr>
              <w:color w:val="0070C0"/>
            </w:rPr>
          </w:pPr>
          <w:proofErr w:type="spellStart"/>
          <w:r>
            <w:rPr>
              <w:b/>
              <w:color w:val="0070C0"/>
            </w:rPr>
            <w:t>Table</w:t>
          </w:r>
          <w:proofErr w:type="spellEnd"/>
          <w:r>
            <w:rPr>
              <w:b/>
              <w:color w:val="0070C0"/>
            </w:rPr>
            <w:t xml:space="preserve"> of </w:t>
          </w:r>
          <w:proofErr w:type="spellStart"/>
          <w:r>
            <w:rPr>
              <w:b/>
              <w:color w:val="0070C0"/>
            </w:rPr>
            <w:t>contents</w:t>
          </w:r>
          <w:proofErr w:type="spellEnd"/>
        </w:p>
        <w:p w:rsidRPr="00BD08D2" w:rsidR="00BD08D2" w:rsidP="00BD08D2" w:rsidRDefault="00BD08D2" w14:paraId="7451830F" w14:textId="77777777">
          <w:pPr>
            <w:tabs>
              <w:tab w:val="left" w:pos="440"/>
              <w:tab w:val="right" w:leader="dot" w:pos="9063"/>
            </w:tabs>
            <w:spacing w:line="360" w:lineRule="auto"/>
            <w:rPr>
              <w:rFonts w:ascii="Calibri" w:hAnsi="Calibri"/>
              <w:noProof/>
            </w:rPr>
          </w:pPr>
          <w:r w:rsidRPr="00BD08D2">
            <w:rPr>
              <w:b/>
            </w:rPr>
            <w:fldChar w:fldCharType="begin"/>
          </w:r>
          <w:r w:rsidRPr="00BD08D2">
            <w:rPr>
              <w:b/>
            </w:rPr>
            <w:instrText xml:space="preserve"> TOC \o "1-3" \h \z \u </w:instrText>
          </w:r>
          <w:r w:rsidRPr="00BD08D2">
            <w:rPr>
              <w:b/>
            </w:rPr>
            <w:fldChar w:fldCharType="separate"/>
          </w:r>
          <w:hyperlink w:history="1" w:anchor="_Toc183610594">
            <w:r w:rsidRPr="00BD08D2">
              <w:rPr>
                <w:b/>
                <w:color w:val="0000FF"/>
                <w:u w:val="single"/>
              </w:rPr>
              <w:t>1.</w:t>
            </w:r>
            <w:r w:rsidRPr="00BD08D2">
              <w:rPr>
                <w:rFonts w:ascii="Calibri" w:hAnsi="Calibri"/>
              </w:rPr>
              <w:tab/>
            </w:r>
            <w:r w:rsidRPr="00BD08D2">
              <w:rPr>
                <w:b/>
                <w:color w:val="0000FF"/>
                <w:u w:val="single"/>
              </w:rPr>
              <w:t>Introduction</w:t>
            </w:r>
            <w:r w:rsidRPr="00BD08D2">
              <w:rPr>
                <w:b/>
                <w:webHidden/>
              </w:rPr>
              <w:tab/>
            </w:r>
            <w:r w:rsidRPr="00BD08D2">
              <w:rPr>
                <w:b/>
                <w:webHidden/>
              </w:rPr>
              <w:fldChar w:fldCharType="begin"/>
            </w:r>
            <w:r w:rsidRPr="00BD08D2">
              <w:rPr>
                <w:b/>
                <w:webHidden/>
              </w:rPr>
              <w:instrText xml:space="preserve"> PAGEREF _Toc183610594 \h </w:instrText>
            </w:r>
            <w:r w:rsidRPr="00BD08D2">
              <w:rPr>
                <w:b/>
                <w:webHidden/>
              </w:rPr>
            </w:r>
            <w:r w:rsidRPr="00BD08D2">
              <w:rPr>
                <w:b/>
                <w:webHidden/>
              </w:rPr>
              <w:fldChar w:fldCharType="separate"/>
            </w:r>
            <w:r w:rsidRPr="00BD08D2">
              <w:rPr>
                <w:b/>
                <w:webHidden/>
              </w:rPr>
              <w:t>10</w:t>
            </w:r>
            <w:r w:rsidRPr="00BD08D2">
              <w:rPr>
                <w:b/>
                <w:webHidden/>
              </w:rPr>
              <w:fldChar w:fldCharType="end"/>
            </w:r>
          </w:hyperlink>
        </w:p>
        <w:p w:rsidRPr="00BD08D2" w:rsidR="00BD08D2" w:rsidP="00BD08D2" w:rsidRDefault="00EA1C99" w14:paraId="761DC378" w14:textId="77777777">
          <w:pPr>
            <w:tabs>
              <w:tab w:val="left" w:pos="880"/>
              <w:tab w:val="right" w:leader="dot" w:pos="9063"/>
            </w:tabs>
            <w:rPr>
              <w:rFonts w:ascii="Calibri" w:hAnsi="Calibri"/>
            </w:rPr>
          </w:pPr>
          <w:hyperlink w:history="1" w:anchor="_Toc183610595">
            <w:r w:rsidRPr="00BD08D2" w:rsidR="00BD08D2">
              <w:rPr>
                <w:color w:val="0000FF"/>
                <w:u w:val="single"/>
              </w:rPr>
              <w:t>1.1</w:t>
            </w:r>
            <w:r w:rsidRPr="00BD08D2" w:rsidR="00BD08D2">
              <w:rPr>
                <w:rFonts w:ascii="Calibri" w:hAnsi="Calibri"/>
              </w:rPr>
              <w:tab/>
            </w:r>
            <w:r w:rsidRPr="00BD08D2" w:rsidR="00BD08D2">
              <w:rPr>
                <w:color w:val="0000FF"/>
                <w:u w:val="single"/>
              </w:rPr>
              <w:t>Focus of this evaluation</w:t>
            </w:r>
            <w:r w:rsidRPr="00BD08D2" w:rsidR="00BD08D2">
              <w:rPr>
                <w:webHidden/>
              </w:rPr>
              <w:tab/>
            </w:r>
            <w:r w:rsidRPr="00BD08D2" w:rsidR="00BD08D2">
              <w:rPr>
                <w:webHidden/>
              </w:rPr>
              <w:fldChar w:fldCharType="begin"/>
            </w:r>
            <w:r w:rsidRPr="00BD08D2" w:rsidR="00BD08D2">
              <w:rPr>
                <w:webHidden/>
              </w:rPr>
              <w:instrText xml:space="preserve"> PAGEREF _Toc183610595 \h </w:instrText>
            </w:r>
            <w:r w:rsidRPr="00BD08D2" w:rsidR="00BD08D2">
              <w:rPr>
                <w:webHidden/>
              </w:rPr>
            </w:r>
            <w:r w:rsidRPr="00BD08D2" w:rsidR="00BD08D2">
              <w:rPr>
                <w:webHidden/>
              </w:rPr>
              <w:fldChar w:fldCharType="separate"/>
            </w:r>
            <w:r w:rsidRPr="00BD08D2" w:rsidR="00BD08D2">
              <w:rPr>
                <w:webHidden/>
              </w:rPr>
              <w:t>10</w:t>
            </w:r>
            <w:r w:rsidRPr="00BD08D2" w:rsidR="00BD08D2">
              <w:rPr>
                <w:webHidden/>
              </w:rPr>
              <w:fldChar w:fldCharType="end"/>
            </w:r>
          </w:hyperlink>
        </w:p>
        <w:p w:rsidRPr="00BD08D2" w:rsidR="00BD08D2" w:rsidP="00BD08D2" w:rsidRDefault="00EA1C99" w14:paraId="6EE0B785" w14:textId="77777777">
          <w:pPr>
            <w:tabs>
              <w:tab w:val="left" w:pos="880"/>
              <w:tab w:val="right" w:leader="dot" w:pos="9063"/>
            </w:tabs>
            <w:rPr>
              <w:rFonts w:ascii="Calibri" w:hAnsi="Calibri"/>
            </w:rPr>
          </w:pPr>
          <w:hyperlink w:history="1" w:anchor="_Toc183610596">
            <w:r w:rsidRPr="00BD08D2" w:rsidR="00BD08D2">
              <w:rPr>
                <w:color w:val="0000FF"/>
                <w:u w:val="single"/>
              </w:rPr>
              <w:t>1.2</w:t>
            </w:r>
            <w:r w:rsidRPr="00BD08D2" w:rsidR="00BD08D2">
              <w:rPr>
                <w:rFonts w:ascii="Calibri" w:hAnsi="Calibri"/>
              </w:rPr>
              <w:tab/>
            </w:r>
            <w:r w:rsidRPr="00BD08D2" w:rsidR="00BD08D2">
              <w:rPr>
                <w:color w:val="0000FF"/>
                <w:u w:val="single"/>
              </w:rPr>
              <w:t>Methodology and study group</w:t>
            </w:r>
            <w:r w:rsidRPr="00BD08D2" w:rsidR="00BD08D2">
              <w:rPr>
                <w:webHidden/>
              </w:rPr>
              <w:tab/>
            </w:r>
            <w:r w:rsidRPr="00BD08D2" w:rsidR="00BD08D2">
              <w:rPr>
                <w:webHidden/>
              </w:rPr>
              <w:fldChar w:fldCharType="begin"/>
            </w:r>
            <w:r w:rsidRPr="00BD08D2" w:rsidR="00BD08D2">
              <w:rPr>
                <w:webHidden/>
              </w:rPr>
              <w:instrText xml:space="preserve"> PAGEREF _Toc183610596 \h </w:instrText>
            </w:r>
            <w:r w:rsidRPr="00BD08D2" w:rsidR="00BD08D2">
              <w:rPr>
                <w:webHidden/>
              </w:rPr>
            </w:r>
            <w:r w:rsidRPr="00BD08D2" w:rsidR="00BD08D2">
              <w:rPr>
                <w:webHidden/>
              </w:rPr>
              <w:fldChar w:fldCharType="separate"/>
            </w:r>
            <w:r w:rsidRPr="00BD08D2" w:rsidR="00BD08D2">
              <w:rPr>
                <w:webHidden/>
              </w:rPr>
              <w:t>11</w:t>
            </w:r>
            <w:r w:rsidRPr="00BD08D2" w:rsidR="00BD08D2">
              <w:rPr>
                <w:webHidden/>
              </w:rPr>
              <w:fldChar w:fldCharType="end"/>
            </w:r>
          </w:hyperlink>
        </w:p>
        <w:p w:rsidRPr="00BD08D2" w:rsidR="00BD08D2" w:rsidP="00BD08D2" w:rsidRDefault="00EA1C99" w14:paraId="3DED5CEE" w14:textId="77777777">
          <w:pPr>
            <w:tabs>
              <w:tab w:val="left" w:pos="880"/>
              <w:tab w:val="right" w:leader="dot" w:pos="9063"/>
            </w:tabs>
            <w:rPr>
              <w:rFonts w:ascii="Calibri" w:hAnsi="Calibri"/>
            </w:rPr>
          </w:pPr>
          <w:hyperlink w:history="1" w:anchor="_Toc183610597">
            <w:r w:rsidRPr="00BD08D2" w:rsidR="00BD08D2">
              <w:rPr>
                <w:color w:val="0000FF"/>
                <w:u w:val="single"/>
              </w:rPr>
              <w:t>1.3</w:t>
            </w:r>
            <w:r w:rsidRPr="00BD08D2" w:rsidR="00BD08D2">
              <w:rPr>
                <w:rFonts w:ascii="Calibri" w:hAnsi="Calibri"/>
              </w:rPr>
              <w:tab/>
            </w:r>
            <w:r w:rsidRPr="00BD08D2" w:rsidR="00BD08D2">
              <w:rPr>
                <w:color w:val="0000FF"/>
                <w:u w:val="single"/>
              </w:rPr>
              <w:t>Fact-finding meetings</w:t>
            </w:r>
            <w:r w:rsidRPr="00BD08D2" w:rsidR="00BD08D2">
              <w:rPr>
                <w:webHidden/>
              </w:rPr>
              <w:tab/>
            </w:r>
            <w:r w:rsidRPr="00BD08D2" w:rsidR="00BD08D2">
              <w:rPr>
                <w:webHidden/>
              </w:rPr>
              <w:fldChar w:fldCharType="begin"/>
            </w:r>
            <w:r w:rsidRPr="00BD08D2" w:rsidR="00BD08D2">
              <w:rPr>
                <w:webHidden/>
              </w:rPr>
              <w:instrText xml:space="preserve"> PAGEREF _Toc183610597 \h </w:instrText>
            </w:r>
            <w:r w:rsidRPr="00BD08D2" w:rsidR="00BD08D2">
              <w:rPr>
                <w:webHidden/>
              </w:rPr>
            </w:r>
            <w:r w:rsidRPr="00BD08D2" w:rsidR="00BD08D2">
              <w:rPr>
                <w:webHidden/>
              </w:rPr>
              <w:fldChar w:fldCharType="separate"/>
            </w:r>
            <w:r w:rsidRPr="00BD08D2" w:rsidR="00BD08D2">
              <w:rPr>
                <w:webHidden/>
              </w:rPr>
              <w:t>12</w:t>
            </w:r>
            <w:r w:rsidRPr="00BD08D2" w:rsidR="00BD08D2">
              <w:rPr>
                <w:webHidden/>
              </w:rPr>
              <w:fldChar w:fldCharType="end"/>
            </w:r>
          </w:hyperlink>
        </w:p>
        <w:p w:rsidRPr="00BD08D2" w:rsidR="00BD08D2" w:rsidP="00BD08D2" w:rsidRDefault="00EA1C99" w14:paraId="5612FACA" w14:textId="77777777">
          <w:pPr>
            <w:tabs>
              <w:tab w:val="left" w:pos="880"/>
              <w:tab w:val="right" w:leader="dot" w:pos="9063"/>
            </w:tabs>
            <w:rPr>
              <w:rFonts w:ascii="Calibri" w:hAnsi="Calibri"/>
            </w:rPr>
          </w:pPr>
          <w:hyperlink w:history="1" w:anchor="_Toc183610598">
            <w:r w:rsidRPr="00BD08D2" w:rsidR="00BD08D2">
              <w:rPr>
                <w:color w:val="0000FF"/>
                <w:u w:val="single"/>
              </w:rPr>
              <w:t>1.4</w:t>
            </w:r>
            <w:r w:rsidRPr="00BD08D2" w:rsidR="00BD08D2">
              <w:rPr>
                <w:rFonts w:ascii="Calibri" w:hAnsi="Calibri"/>
              </w:rPr>
              <w:tab/>
            </w:r>
            <w:r w:rsidRPr="00BD08D2" w:rsidR="00BD08D2">
              <w:rPr>
                <w:color w:val="0000FF"/>
                <w:u w:val="single"/>
              </w:rPr>
              <w:t>Questionnaire</w:t>
            </w:r>
            <w:r w:rsidRPr="00BD08D2" w:rsidR="00BD08D2">
              <w:rPr>
                <w:webHidden/>
              </w:rPr>
              <w:tab/>
            </w:r>
            <w:r w:rsidRPr="00BD08D2" w:rsidR="00BD08D2">
              <w:rPr>
                <w:webHidden/>
              </w:rPr>
              <w:fldChar w:fldCharType="begin"/>
            </w:r>
            <w:r w:rsidRPr="00BD08D2" w:rsidR="00BD08D2">
              <w:rPr>
                <w:webHidden/>
              </w:rPr>
              <w:instrText xml:space="preserve"> PAGEREF _Toc183610598 \h </w:instrText>
            </w:r>
            <w:r w:rsidRPr="00BD08D2" w:rsidR="00BD08D2">
              <w:rPr>
                <w:webHidden/>
              </w:rPr>
            </w:r>
            <w:r w:rsidRPr="00BD08D2" w:rsidR="00BD08D2">
              <w:rPr>
                <w:webHidden/>
              </w:rPr>
              <w:fldChar w:fldCharType="separate"/>
            </w:r>
            <w:r w:rsidRPr="00BD08D2" w:rsidR="00BD08D2">
              <w:rPr>
                <w:webHidden/>
              </w:rPr>
              <w:t>14</w:t>
            </w:r>
            <w:r w:rsidRPr="00BD08D2" w:rsidR="00BD08D2">
              <w:rPr>
                <w:webHidden/>
              </w:rPr>
              <w:fldChar w:fldCharType="end"/>
            </w:r>
          </w:hyperlink>
        </w:p>
        <w:p w:rsidRPr="00BD08D2" w:rsidR="00BD08D2" w:rsidP="00BD08D2" w:rsidRDefault="00EA1C99" w14:paraId="312BF98A" w14:textId="77777777">
          <w:pPr>
            <w:tabs>
              <w:tab w:val="left" w:pos="440"/>
              <w:tab w:val="right" w:leader="dot" w:pos="9063"/>
            </w:tabs>
            <w:rPr>
              <w:rFonts w:ascii="Calibri" w:hAnsi="Calibri"/>
            </w:rPr>
          </w:pPr>
          <w:hyperlink w:history="1" w:anchor="_Toc183610599">
            <w:r w:rsidRPr="00BD08D2" w:rsidR="00BD08D2">
              <w:rPr>
                <w:b/>
                <w:color w:val="0000FF"/>
                <w:u w:val="single"/>
              </w:rPr>
              <w:t>2.</w:t>
            </w:r>
            <w:r w:rsidRPr="00BD08D2" w:rsidR="00BD08D2">
              <w:rPr>
                <w:rFonts w:ascii="Calibri" w:hAnsi="Calibri"/>
              </w:rPr>
              <w:tab/>
            </w:r>
            <w:r w:rsidRPr="00BD08D2" w:rsidR="00BD08D2">
              <w:rPr>
                <w:b/>
                <w:color w:val="0000FF"/>
                <w:u w:val="single"/>
              </w:rPr>
              <w:t>Policy overview</w:t>
            </w:r>
            <w:r w:rsidRPr="00BD08D2" w:rsidR="00BD08D2">
              <w:rPr>
                <w:b/>
                <w:webHidden/>
              </w:rPr>
              <w:tab/>
            </w:r>
            <w:r w:rsidRPr="00BD08D2" w:rsidR="00BD08D2">
              <w:rPr>
                <w:b/>
                <w:webHidden/>
              </w:rPr>
              <w:fldChar w:fldCharType="begin"/>
            </w:r>
            <w:r w:rsidRPr="00BD08D2" w:rsidR="00BD08D2">
              <w:rPr>
                <w:b/>
                <w:webHidden/>
              </w:rPr>
              <w:instrText xml:space="preserve"> PAGEREF _Toc183610599 \h </w:instrText>
            </w:r>
            <w:r w:rsidRPr="00BD08D2" w:rsidR="00BD08D2">
              <w:rPr>
                <w:b/>
                <w:webHidden/>
              </w:rPr>
            </w:r>
            <w:r w:rsidRPr="00BD08D2" w:rsidR="00BD08D2">
              <w:rPr>
                <w:b/>
                <w:webHidden/>
              </w:rPr>
              <w:fldChar w:fldCharType="separate"/>
            </w:r>
            <w:r w:rsidRPr="00BD08D2" w:rsidR="00BD08D2">
              <w:rPr>
                <w:b/>
                <w:webHidden/>
              </w:rPr>
              <w:t>16</w:t>
            </w:r>
            <w:r w:rsidRPr="00BD08D2" w:rsidR="00BD08D2">
              <w:rPr>
                <w:b/>
                <w:webHidden/>
              </w:rPr>
              <w:fldChar w:fldCharType="end"/>
            </w:r>
          </w:hyperlink>
        </w:p>
        <w:p w:rsidRPr="00BD08D2" w:rsidR="00BD08D2" w:rsidP="00BD08D2" w:rsidRDefault="00EA1C99" w14:paraId="7F10FB05" w14:textId="77777777">
          <w:pPr>
            <w:tabs>
              <w:tab w:val="left" w:pos="880"/>
              <w:tab w:val="right" w:leader="dot" w:pos="9063"/>
            </w:tabs>
            <w:rPr>
              <w:rFonts w:ascii="Calibri" w:hAnsi="Calibri"/>
            </w:rPr>
          </w:pPr>
          <w:hyperlink w:history="1" w:anchor="_Toc183610600">
            <w:r w:rsidRPr="00BD08D2" w:rsidR="00BD08D2">
              <w:rPr>
                <w:color w:val="0000FF"/>
                <w:u w:val="single"/>
              </w:rPr>
              <w:t>2.1</w:t>
            </w:r>
            <w:r w:rsidRPr="00BD08D2" w:rsidR="00BD08D2">
              <w:rPr>
                <w:rFonts w:ascii="Calibri" w:hAnsi="Calibri"/>
              </w:rPr>
              <w:tab/>
            </w:r>
            <w:r w:rsidRPr="00BD08D2" w:rsidR="00BD08D2">
              <w:rPr>
                <w:color w:val="0000FF"/>
                <w:u w:val="single"/>
              </w:rPr>
              <w:t>The AMIF 2014-2020 in general</w:t>
            </w:r>
            <w:r w:rsidRPr="00BD08D2" w:rsidR="00BD08D2">
              <w:rPr>
                <w:webHidden/>
              </w:rPr>
              <w:tab/>
            </w:r>
            <w:r w:rsidRPr="00BD08D2" w:rsidR="00BD08D2">
              <w:rPr>
                <w:webHidden/>
              </w:rPr>
              <w:fldChar w:fldCharType="begin"/>
            </w:r>
            <w:r w:rsidRPr="00BD08D2" w:rsidR="00BD08D2">
              <w:rPr>
                <w:webHidden/>
              </w:rPr>
              <w:instrText xml:space="preserve"> PAGEREF _Toc183610600 \h </w:instrText>
            </w:r>
            <w:r w:rsidRPr="00BD08D2" w:rsidR="00BD08D2">
              <w:rPr>
                <w:webHidden/>
              </w:rPr>
            </w:r>
            <w:r w:rsidRPr="00BD08D2" w:rsidR="00BD08D2">
              <w:rPr>
                <w:webHidden/>
              </w:rPr>
              <w:fldChar w:fldCharType="separate"/>
            </w:r>
            <w:r w:rsidRPr="00BD08D2" w:rsidR="00BD08D2">
              <w:rPr>
                <w:webHidden/>
              </w:rPr>
              <w:t>16</w:t>
            </w:r>
            <w:r w:rsidRPr="00BD08D2" w:rsidR="00BD08D2">
              <w:rPr>
                <w:webHidden/>
              </w:rPr>
              <w:fldChar w:fldCharType="end"/>
            </w:r>
          </w:hyperlink>
        </w:p>
        <w:p w:rsidRPr="00BD08D2" w:rsidR="00BD08D2" w:rsidP="00BD08D2" w:rsidRDefault="00EA1C99" w14:paraId="497AF17E" w14:textId="77777777">
          <w:pPr>
            <w:tabs>
              <w:tab w:val="left" w:pos="880"/>
              <w:tab w:val="right" w:leader="dot" w:pos="9063"/>
            </w:tabs>
            <w:rPr>
              <w:rFonts w:ascii="Calibri" w:hAnsi="Calibri"/>
            </w:rPr>
          </w:pPr>
          <w:hyperlink w:history="1" w:anchor="_Toc183610601">
            <w:r w:rsidRPr="00BD08D2" w:rsidR="00BD08D2">
              <w:rPr>
                <w:color w:val="0000FF"/>
                <w:u w:val="single"/>
              </w:rPr>
              <w:t>2.2</w:t>
            </w:r>
            <w:r w:rsidRPr="00BD08D2" w:rsidR="00BD08D2">
              <w:rPr>
                <w:rFonts w:ascii="Calibri" w:hAnsi="Calibri"/>
              </w:rPr>
              <w:tab/>
            </w:r>
            <w:r w:rsidRPr="00BD08D2" w:rsidR="00BD08D2">
              <w:rPr>
                <w:color w:val="0000FF"/>
                <w:u w:val="single"/>
              </w:rPr>
              <w:t>Programme implementation in the selected Member States</w:t>
            </w:r>
            <w:r w:rsidRPr="00BD08D2" w:rsidR="00BD08D2">
              <w:rPr>
                <w:webHidden/>
              </w:rPr>
              <w:tab/>
            </w:r>
            <w:r w:rsidRPr="00BD08D2" w:rsidR="00BD08D2">
              <w:rPr>
                <w:webHidden/>
              </w:rPr>
              <w:fldChar w:fldCharType="begin"/>
            </w:r>
            <w:r w:rsidRPr="00BD08D2" w:rsidR="00BD08D2">
              <w:rPr>
                <w:webHidden/>
              </w:rPr>
              <w:instrText xml:space="preserve"> PAGEREF _Toc183610601 \h </w:instrText>
            </w:r>
            <w:r w:rsidRPr="00BD08D2" w:rsidR="00BD08D2">
              <w:rPr>
                <w:webHidden/>
              </w:rPr>
            </w:r>
            <w:r w:rsidRPr="00BD08D2" w:rsidR="00BD08D2">
              <w:rPr>
                <w:webHidden/>
              </w:rPr>
              <w:fldChar w:fldCharType="separate"/>
            </w:r>
            <w:r w:rsidRPr="00BD08D2" w:rsidR="00BD08D2">
              <w:rPr>
                <w:webHidden/>
              </w:rPr>
              <w:t>19</w:t>
            </w:r>
            <w:r w:rsidRPr="00BD08D2" w:rsidR="00BD08D2">
              <w:rPr>
                <w:webHidden/>
              </w:rPr>
              <w:fldChar w:fldCharType="end"/>
            </w:r>
          </w:hyperlink>
        </w:p>
        <w:p w:rsidRPr="00BD08D2" w:rsidR="00BD08D2" w:rsidP="00BD08D2" w:rsidRDefault="00EA1C99" w14:paraId="0C8F4039" w14:textId="77777777">
          <w:pPr>
            <w:tabs>
              <w:tab w:val="left" w:pos="440"/>
              <w:tab w:val="right" w:leader="dot" w:pos="9063"/>
            </w:tabs>
            <w:rPr>
              <w:rFonts w:ascii="Calibri" w:hAnsi="Calibri"/>
            </w:rPr>
          </w:pPr>
          <w:hyperlink w:history="1" w:anchor="_Toc183610611">
            <w:r w:rsidRPr="00BD08D2" w:rsidR="00BD08D2">
              <w:rPr>
                <w:b/>
                <w:color w:val="0000FF"/>
                <w:u w:val="single"/>
              </w:rPr>
              <w:t>3.</w:t>
            </w:r>
            <w:r w:rsidRPr="00BD08D2" w:rsidR="00BD08D2">
              <w:rPr>
                <w:rFonts w:ascii="Calibri" w:hAnsi="Calibri"/>
              </w:rPr>
              <w:tab/>
            </w:r>
            <w:r w:rsidRPr="00BD08D2" w:rsidR="00BD08D2">
              <w:rPr>
                <w:b/>
                <w:color w:val="0000FF"/>
                <w:u w:val="single"/>
              </w:rPr>
              <w:t>Primary data: findings and analysis</w:t>
            </w:r>
            <w:r w:rsidRPr="00BD08D2" w:rsidR="00BD08D2">
              <w:rPr>
                <w:b/>
                <w:webHidden/>
              </w:rPr>
              <w:tab/>
            </w:r>
            <w:r w:rsidRPr="00BD08D2" w:rsidR="00BD08D2">
              <w:rPr>
                <w:b/>
                <w:webHidden/>
              </w:rPr>
              <w:fldChar w:fldCharType="begin"/>
            </w:r>
            <w:r w:rsidRPr="00BD08D2" w:rsidR="00BD08D2">
              <w:rPr>
                <w:b/>
                <w:webHidden/>
              </w:rPr>
              <w:instrText xml:space="preserve"> PAGEREF _Toc183610611 \h </w:instrText>
            </w:r>
            <w:r w:rsidRPr="00BD08D2" w:rsidR="00BD08D2">
              <w:rPr>
                <w:b/>
                <w:webHidden/>
              </w:rPr>
            </w:r>
            <w:r w:rsidRPr="00BD08D2" w:rsidR="00BD08D2">
              <w:rPr>
                <w:b/>
                <w:webHidden/>
              </w:rPr>
              <w:fldChar w:fldCharType="separate"/>
            </w:r>
            <w:r w:rsidRPr="00BD08D2" w:rsidR="00BD08D2">
              <w:rPr>
                <w:b/>
                <w:webHidden/>
              </w:rPr>
              <w:t>41</w:t>
            </w:r>
            <w:r w:rsidRPr="00BD08D2" w:rsidR="00BD08D2">
              <w:rPr>
                <w:b/>
                <w:webHidden/>
              </w:rPr>
              <w:fldChar w:fldCharType="end"/>
            </w:r>
          </w:hyperlink>
        </w:p>
        <w:p w:rsidRPr="00BD08D2" w:rsidR="00BD08D2" w:rsidP="00BD08D2" w:rsidRDefault="00EA1C99" w14:paraId="6E9F8F30" w14:textId="77777777">
          <w:pPr>
            <w:tabs>
              <w:tab w:val="left" w:pos="880"/>
              <w:tab w:val="right" w:leader="dot" w:pos="9063"/>
            </w:tabs>
            <w:rPr>
              <w:rFonts w:ascii="Calibri" w:hAnsi="Calibri"/>
            </w:rPr>
          </w:pPr>
          <w:hyperlink w:history="1" w:anchor="_Toc183610612">
            <w:r w:rsidRPr="00BD08D2" w:rsidR="00BD08D2">
              <w:rPr>
                <w:color w:val="0000FF"/>
                <w:u w:val="single"/>
              </w:rPr>
              <w:t>3.1</w:t>
            </w:r>
            <w:r w:rsidRPr="00BD08D2" w:rsidR="00BD08D2">
              <w:rPr>
                <w:rFonts w:ascii="Calibri" w:hAnsi="Calibri"/>
              </w:rPr>
              <w:tab/>
            </w:r>
            <w:r w:rsidRPr="00BD08D2" w:rsidR="00BD08D2">
              <w:rPr>
                <w:color w:val="0000FF"/>
                <w:u w:val="single"/>
              </w:rPr>
              <w:t>Effectiveness</w:t>
            </w:r>
            <w:r w:rsidRPr="00BD08D2" w:rsidR="00BD08D2">
              <w:rPr>
                <w:webHidden/>
              </w:rPr>
              <w:tab/>
            </w:r>
            <w:r w:rsidRPr="00BD08D2" w:rsidR="00BD08D2">
              <w:rPr>
                <w:webHidden/>
              </w:rPr>
              <w:fldChar w:fldCharType="begin"/>
            </w:r>
            <w:r w:rsidRPr="00BD08D2" w:rsidR="00BD08D2">
              <w:rPr>
                <w:webHidden/>
              </w:rPr>
              <w:instrText xml:space="preserve"> PAGEREF _Toc183610612 \h </w:instrText>
            </w:r>
            <w:r w:rsidRPr="00BD08D2" w:rsidR="00BD08D2">
              <w:rPr>
                <w:webHidden/>
              </w:rPr>
            </w:r>
            <w:r w:rsidRPr="00BD08D2" w:rsidR="00BD08D2">
              <w:rPr>
                <w:webHidden/>
              </w:rPr>
              <w:fldChar w:fldCharType="separate"/>
            </w:r>
            <w:r w:rsidRPr="00BD08D2" w:rsidR="00BD08D2">
              <w:rPr>
                <w:webHidden/>
              </w:rPr>
              <w:t>41</w:t>
            </w:r>
            <w:r w:rsidRPr="00BD08D2" w:rsidR="00BD08D2">
              <w:rPr>
                <w:webHidden/>
              </w:rPr>
              <w:fldChar w:fldCharType="end"/>
            </w:r>
          </w:hyperlink>
        </w:p>
        <w:p w:rsidRPr="00BD08D2" w:rsidR="00BD08D2" w:rsidP="00BD08D2" w:rsidRDefault="00EA1C99" w14:paraId="7A452563" w14:textId="77777777">
          <w:pPr>
            <w:tabs>
              <w:tab w:val="left" w:pos="880"/>
              <w:tab w:val="right" w:leader="dot" w:pos="9063"/>
            </w:tabs>
            <w:rPr>
              <w:rFonts w:ascii="Calibri" w:hAnsi="Calibri"/>
            </w:rPr>
          </w:pPr>
          <w:hyperlink w:history="1" w:anchor="_Toc183610613">
            <w:r w:rsidRPr="00BD08D2" w:rsidR="00BD08D2">
              <w:rPr>
                <w:color w:val="0000FF"/>
                <w:u w:val="single"/>
              </w:rPr>
              <w:t>3.2</w:t>
            </w:r>
            <w:r w:rsidRPr="00BD08D2" w:rsidR="00BD08D2">
              <w:rPr>
                <w:rFonts w:ascii="Calibri" w:hAnsi="Calibri"/>
              </w:rPr>
              <w:tab/>
            </w:r>
            <w:r w:rsidRPr="00BD08D2" w:rsidR="00BD08D2">
              <w:rPr>
                <w:color w:val="0000FF"/>
                <w:u w:val="single"/>
              </w:rPr>
              <w:t>Relevance</w:t>
            </w:r>
            <w:r w:rsidRPr="00BD08D2" w:rsidR="00BD08D2">
              <w:rPr>
                <w:webHidden/>
              </w:rPr>
              <w:tab/>
            </w:r>
            <w:r w:rsidRPr="00BD08D2" w:rsidR="00BD08D2">
              <w:rPr>
                <w:webHidden/>
              </w:rPr>
              <w:fldChar w:fldCharType="begin"/>
            </w:r>
            <w:r w:rsidRPr="00BD08D2" w:rsidR="00BD08D2">
              <w:rPr>
                <w:webHidden/>
              </w:rPr>
              <w:instrText xml:space="preserve"> PAGEREF _Toc183610613 \h </w:instrText>
            </w:r>
            <w:r w:rsidRPr="00BD08D2" w:rsidR="00BD08D2">
              <w:rPr>
                <w:webHidden/>
              </w:rPr>
            </w:r>
            <w:r w:rsidRPr="00BD08D2" w:rsidR="00BD08D2">
              <w:rPr>
                <w:webHidden/>
              </w:rPr>
              <w:fldChar w:fldCharType="separate"/>
            </w:r>
            <w:r w:rsidRPr="00BD08D2" w:rsidR="00BD08D2">
              <w:rPr>
                <w:webHidden/>
              </w:rPr>
              <w:t>59</w:t>
            </w:r>
            <w:r w:rsidRPr="00BD08D2" w:rsidR="00BD08D2">
              <w:rPr>
                <w:webHidden/>
              </w:rPr>
              <w:fldChar w:fldCharType="end"/>
            </w:r>
          </w:hyperlink>
        </w:p>
        <w:p w:rsidRPr="00BD08D2" w:rsidR="00BD08D2" w:rsidP="00BD08D2" w:rsidRDefault="00EA1C99" w14:paraId="49B83808" w14:textId="77777777">
          <w:pPr>
            <w:tabs>
              <w:tab w:val="left" w:pos="880"/>
              <w:tab w:val="right" w:leader="dot" w:pos="9063"/>
            </w:tabs>
            <w:rPr>
              <w:rFonts w:ascii="Calibri" w:hAnsi="Calibri"/>
            </w:rPr>
          </w:pPr>
          <w:hyperlink w:history="1" w:anchor="_Toc183610614">
            <w:r w:rsidRPr="00BD08D2" w:rsidR="00BD08D2">
              <w:rPr>
                <w:color w:val="0000FF"/>
                <w:u w:val="single"/>
              </w:rPr>
              <w:t>3.3</w:t>
            </w:r>
            <w:r w:rsidRPr="00BD08D2" w:rsidR="00BD08D2">
              <w:rPr>
                <w:rFonts w:ascii="Calibri" w:hAnsi="Calibri"/>
              </w:rPr>
              <w:tab/>
            </w:r>
            <w:r w:rsidRPr="00BD08D2" w:rsidR="00BD08D2">
              <w:rPr>
                <w:color w:val="0000FF"/>
                <w:u w:val="single"/>
              </w:rPr>
              <w:t>Inclusion of civil society and added value</w:t>
            </w:r>
            <w:r w:rsidRPr="00BD08D2" w:rsidR="00BD08D2">
              <w:rPr>
                <w:webHidden/>
              </w:rPr>
              <w:tab/>
            </w:r>
            <w:r w:rsidRPr="00BD08D2" w:rsidR="00BD08D2">
              <w:rPr>
                <w:webHidden/>
              </w:rPr>
              <w:fldChar w:fldCharType="begin"/>
            </w:r>
            <w:r w:rsidRPr="00BD08D2" w:rsidR="00BD08D2">
              <w:rPr>
                <w:webHidden/>
              </w:rPr>
              <w:instrText xml:space="preserve"> PAGEREF _Toc183610614 \h </w:instrText>
            </w:r>
            <w:r w:rsidRPr="00BD08D2" w:rsidR="00BD08D2">
              <w:rPr>
                <w:webHidden/>
              </w:rPr>
            </w:r>
            <w:r w:rsidRPr="00BD08D2" w:rsidR="00BD08D2">
              <w:rPr>
                <w:webHidden/>
              </w:rPr>
              <w:fldChar w:fldCharType="separate"/>
            </w:r>
            <w:r w:rsidRPr="00BD08D2" w:rsidR="00BD08D2">
              <w:rPr>
                <w:webHidden/>
              </w:rPr>
              <w:t>71</w:t>
            </w:r>
            <w:r w:rsidRPr="00BD08D2" w:rsidR="00BD08D2">
              <w:rPr>
                <w:webHidden/>
              </w:rPr>
              <w:fldChar w:fldCharType="end"/>
            </w:r>
          </w:hyperlink>
        </w:p>
        <w:p w:rsidRPr="00BD08D2" w:rsidR="00BD08D2" w:rsidP="00BD08D2" w:rsidRDefault="00EA1C99" w14:paraId="3B4A687E" w14:textId="77777777">
          <w:pPr>
            <w:tabs>
              <w:tab w:val="left" w:pos="880"/>
              <w:tab w:val="right" w:leader="dot" w:pos="9063"/>
            </w:tabs>
            <w:rPr>
              <w:rFonts w:ascii="Calibri" w:hAnsi="Calibri"/>
            </w:rPr>
          </w:pPr>
          <w:hyperlink w:history="1" w:anchor="_Toc183610615">
            <w:r w:rsidRPr="00BD08D2" w:rsidR="00BD08D2">
              <w:rPr>
                <w:color w:val="0000FF"/>
                <w:u w:val="single"/>
              </w:rPr>
              <w:t>3.4</w:t>
            </w:r>
            <w:r w:rsidRPr="00BD08D2" w:rsidR="00BD08D2">
              <w:rPr>
                <w:rFonts w:ascii="Calibri" w:hAnsi="Calibri"/>
              </w:rPr>
              <w:tab/>
            </w:r>
            <w:r w:rsidRPr="00BD08D2" w:rsidR="00BD08D2">
              <w:rPr>
                <w:color w:val="0000FF"/>
                <w:u w:val="single"/>
              </w:rPr>
              <w:t>Additional comments</w:t>
            </w:r>
            <w:r w:rsidRPr="00BD08D2" w:rsidR="00BD08D2">
              <w:rPr>
                <w:webHidden/>
              </w:rPr>
              <w:tab/>
            </w:r>
            <w:r w:rsidRPr="00BD08D2" w:rsidR="00BD08D2">
              <w:rPr>
                <w:webHidden/>
              </w:rPr>
              <w:fldChar w:fldCharType="begin"/>
            </w:r>
            <w:r w:rsidRPr="00BD08D2" w:rsidR="00BD08D2">
              <w:rPr>
                <w:webHidden/>
              </w:rPr>
              <w:instrText xml:space="preserve"> PAGEREF _Toc183610615 \h </w:instrText>
            </w:r>
            <w:r w:rsidRPr="00BD08D2" w:rsidR="00BD08D2">
              <w:rPr>
                <w:webHidden/>
              </w:rPr>
            </w:r>
            <w:r w:rsidRPr="00BD08D2" w:rsidR="00BD08D2">
              <w:rPr>
                <w:webHidden/>
              </w:rPr>
              <w:fldChar w:fldCharType="separate"/>
            </w:r>
            <w:r w:rsidRPr="00BD08D2" w:rsidR="00BD08D2">
              <w:rPr>
                <w:webHidden/>
              </w:rPr>
              <w:t>79</w:t>
            </w:r>
            <w:r w:rsidRPr="00BD08D2" w:rsidR="00BD08D2">
              <w:rPr>
                <w:webHidden/>
              </w:rPr>
              <w:fldChar w:fldCharType="end"/>
            </w:r>
          </w:hyperlink>
        </w:p>
        <w:p w:rsidRPr="00BD08D2" w:rsidR="00BD08D2" w:rsidP="00BD08D2" w:rsidRDefault="00EA1C99" w14:paraId="30977E98" w14:textId="77777777">
          <w:pPr>
            <w:tabs>
              <w:tab w:val="left" w:pos="440"/>
              <w:tab w:val="right" w:leader="dot" w:pos="9063"/>
            </w:tabs>
            <w:rPr>
              <w:rFonts w:ascii="Calibri" w:hAnsi="Calibri"/>
            </w:rPr>
          </w:pPr>
          <w:hyperlink w:history="1" w:anchor="_Toc183610616">
            <w:r w:rsidRPr="00BD08D2" w:rsidR="00BD08D2">
              <w:rPr>
                <w:b/>
                <w:color w:val="0000FF"/>
                <w:u w:val="single"/>
              </w:rPr>
              <w:t>4.</w:t>
            </w:r>
            <w:r w:rsidRPr="00BD08D2" w:rsidR="00BD08D2">
              <w:rPr>
                <w:rFonts w:ascii="Calibri" w:hAnsi="Calibri"/>
              </w:rPr>
              <w:tab/>
            </w:r>
            <w:r w:rsidRPr="00BD08D2" w:rsidR="00BD08D2">
              <w:rPr>
                <w:b/>
                <w:color w:val="0000FF"/>
                <w:u w:val="single"/>
              </w:rPr>
              <w:t>Primary data: summary of findings in country visits</w:t>
            </w:r>
            <w:r w:rsidRPr="00BD08D2" w:rsidR="00BD08D2">
              <w:rPr>
                <w:b/>
                <w:webHidden/>
              </w:rPr>
              <w:tab/>
            </w:r>
            <w:r w:rsidRPr="00BD08D2" w:rsidR="00BD08D2">
              <w:rPr>
                <w:b/>
                <w:webHidden/>
              </w:rPr>
              <w:fldChar w:fldCharType="begin"/>
            </w:r>
            <w:r w:rsidRPr="00BD08D2" w:rsidR="00BD08D2">
              <w:rPr>
                <w:b/>
                <w:webHidden/>
              </w:rPr>
              <w:instrText xml:space="preserve"> PAGEREF _Toc183610616 \h </w:instrText>
            </w:r>
            <w:r w:rsidRPr="00BD08D2" w:rsidR="00BD08D2">
              <w:rPr>
                <w:b/>
                <w:webHidden/>
              </w:rPr>
            </w:r>
            <w:r w:rsidRPr="00BD08D2" w:rsidR="00BD08D2">
              <w:rPr>
                <w:b/>
                <w:webHidden/>
              </w:rPr>
              <w:fldChar w:fldCharType="separate"/>
            </w:r>
            <w:r w:rsidRPr="00BD08D2" w:rsidR="00BD08D2">
              <w:rPr>
                <w:b/>
                <w:webHidden/>
              </w:rPr>
              <w:t>81</w:t>
            </w:r>
            <w:r w:rsidRPr="00BD08D2" w:rsidR="00BD08D2">
              <w:rPr>
                <w:b/>
                <w:webHidden/>
              </w:rPr>
              <w:fldChar w:fldCharType="end"/>
            </w:r>
          </w:hyperlink>
        </w:p>
        <w:p w:rsidRPr="00BD08D2" w:rsidR="00BD08D2" w:rsidP="00BD08D2" w:rsidRDefault="00EA1C99" w14:paraId="3EE0585F" w14:textId="77777777">
          <w:pPr>
            <w:tabs>
              <w:tab w:val="left" w:pos="880"/>
              <w:tab w:val="right" w:leader="dot" w:pos="9063"/>
            </w:tabs>
            <w:rPr>
              <w:rFonts w:ascii="Calibri" w:hAnsi="Calibri"/>
            </w:rPr>
          </w:pPr>
          <w:hyperlink w:history="1" w:anchor="_Toc183610617">
            <w:r w:rsidRPr="00BD08D2" w:rsidR="00BD08D2">
              <w:rPr>
                <w:rFonts w:eastAsia="Calibri"/>
                <w:color w:val="0000FF"/>
                <w:u w:val="single"/>
              </w:rPr>
              <w:t>4.1</w:t>
            </w:r>
            <w:r w:rsidRPr="00BD08D2" w:rsidR="00BD08D2">
              <w:rPr>
                <w:rFonts w:ascii="Calibri" w:hAnsi="Calibri"/>
              </w:rPr>
              <w:tab/>
            </w:r>
            <w:r w:rsidRPr="00BD08D2" w:rsidR="00BD08D2">
              <w:rPr>
                <w:rFonts w:eastAsia="Calibri"/>
                <w:color w:val="0000FF"/>
                <w:u w:val="single"/>
              </w:rPr>
              <w:t>Bulgaria</w:t>
            </w:r>
            <w:r w:rsidRPr="00BD08D2" w:rsidR="00BD08D2">
              <w:rPr>
                <w:webHidden/>
              </w:rPr>
              <w:tab/>
            </w:r>
            <w:r w:rsidRPr="00BD08D2" w:rsidR="00BD08D2">
              <w:rPr>
                <w:webHidden/>
              </w:rPr>
              <w:fldChar w:fldCharType="begin"/>
            </w:r>
            <w:r w:rsidRPr="00BD08D2" w:rsidR="00BD08D2">
              <w:rPr>
                <w:webHidden/>
              </w:rPr>
              <w:instrText xml:space="preserve"> PAGEREF _Toc183610617 \h </w:instrText>
            </w:r>
            <w:r w:rsidRPr="00BD08D2" w:rsidR="00BD08D2">
              <w:rPr>
                <w:webHidden/>
              </w:rPr>
            </w:r>
            <w:r w:rsidRPr="00BD08D2" w:rsidR="00BD08D2">
              <w:rPr>
                <w:webHidden/>
              </w:rPr>
              <w:fldChar w:fldCharType="separate"/>
            </w:r>
            <w:r w:rsidRPr="00BD08D2" w:rsidR="00BD08D2">
              <w:rPr>
                <w:webHidden/>
              </w:rPr>
              <w:t>81</w:t>
            </w:r>
            <w:r w:rsidRPr="00BD08D2" w:rsidR="00BD08D2">
              <w:rPr>
                <w:webHidden/>
              </w:rPr>
              <w:fldChar w:fldCharType="end"/>
            </w:r>
          </w:hyperlink>
        </w:p>
        <w:p w:rsidRPr="00BD08D2" w:rsidR="00BD08D2" w:rsidP="00BD08D2" w:rsidRDefault="00EA1C99" w14:paraId="3FAB1578" w14:textId="77777777">
          <w:pPr>
            <w:tabs>
              <w:tab w:val="left" w:pos="880"/>
              <w:tab w:val="right" w:leader="dot" w:pos="9063"/>
            </w:tabs>
            <w:rPr>
              <w:rFonts w:ascii="Calibri" w:hAnsi="Calibri"/>
            </w:rPr>
          </w:pPr>
          <w:hyperlink w:history="1" w:anchor="_Toc183610618">
            <w:r w:rsidRPr="00BD08D2" w:rsidR="00BD08D2">
              <w:rPr>
                <w:color w:val="0000FF"/>
                <w:u w:val="single"/>
              </w:rPr>
              <w:t>4.2</w:t>
            </w:r>
            <w:r w:rsidRPr="00BD08D2" w:rsidR="00BD08D2">
              <w:rPr>
                <w:rFonts w:ascii="Calibri" w:hAnsi="Calibri"/>
              </w:rPr>
              <w:tab/>
            </w:r>
            <w:r w:rsidRPr="00BD08D2" w:rsidR="00BD08D2">
              <w:rPr>
                <w:color w:val="0000FF"/>
                <w:u w:val="single"/>
              </w:rPr>
              <w:t>France</w:t>
            </w:r>
            <w:r w:rsidRPr="00BD08D2" w:rsidR="00BD08D2">
              <w:rPr>
                <w:webHidden/>
              </w:rPr>
              <w:tab/>
            </w:r>
            <w:r w:rsidRPr="00BD08D2" w:rsidR="00BD08D2">
              <w:rPr>
                <w:webHidden/>
              </w:rPr>
              <w:fldChar w:fldCharType="begin"/>
            </w:r>
            <w:r w:rsidRPr="00BD08D2" w:rsidR="00BD08D2">
              <w:rPr>
                <w:webHidden/>
              </w:rPr>
              <w:instrText xml:space="preserve"> PAGEREF _Toc183610618 \h </w:instrText>
            </w:r>
            <w:r w:rsidRPr="00BD08D2" w:rsidR="00BD08D2">
              <w:rPr>
                <w:webHidden/>
              </w:rPr>
            </w:r>
            <w:r w:rsidRPr="00BD08D2" w:rsidR="00BD08D2">
              <w:rPr>
                <w:webHidden/>
              </w:rPr>
              <w:fldChar w:fldCharType="separate"/>
            </w:r>
            <w:r w:rsidRPr="00BD08D2" w:rsidR="00BD08D2">
              <w:rPr>
                <w:webHidden/>
              </w:rPr>
              <w:t>82</w:t>
            </w:r>
            <w:r w:rsidRPr="00BD08D2" w:rsidR="00BD08D2">
              <w:rPr>
                <w:webHidden/>
              </w:rPr>
              <w:fldChar w:fldCharType="end"/>
            </w:r>
          </w:hyperlink>
        </w:p>
        <w:p w:rsidRPr="00BD08D2" w:rsidR="00BD08D2" w:rsidP="00BD08D2" w:rsidRDefault="00EA1C99" w14:paraId="21637815" w14:textId="77777777">
          <w:pPr>
            <w:tabs>
              <w:tab w:val="left" w:pos="880"/>
              <w:tab w:val="right" w:leader="dot" w:pos="9063"/>
            </w:tabs>
            <w:rPr>
              <w:rFonts w:ascii="Calibri" w:hAnsi="Calibri"/>
            </w:rPr>
          </w:pPr>
          <w:hyperlink w:history="1" w:anchor="_Toc183610619">
            <w:r w:rsidRPr="00BD08D2" w:rsidR="00BD08D2">
              <w:rPr>
                <w:color w:val="0000FF"/>
                <w:u w:val="single"/>
              </w:rPr>
              <w:t>4.3</w:t>
            </w:r>
            <w:r w:rsidRPr="00BD08D2" w:rsidR="00BD08D2">
              <w:rPr>
                <w:rFonts w:ascii="Calibri" w:hAnsi="Calibri"/>
              </w:rPr>
              <w:tab/>
            </w:r>
            <w:r w:rsidRPr="00BD08D2" w:rsidR="00BD08D2">
              <w:rPr>
                <w:color w:val="0000FF"/>
                <w:u w:val="single"/>
              </w:rPr>
              <w:t>Greece</w:t>
            </w:r>
            <w:r w:rsidRPr="00BD08D2" w:rsidR="00BD08D2">
              <w:rPr>
                <w:webHidden/>
              </w:rPr>
              <w:tab/>
            </w:r>
            <w:r w:rsidRPr="00BD08D2" w:rsidR="00BD08D2">
              <w:rPr>
                <w:webHidden/>
              </w:rPr>
              <w:fldChar w:fldCharType="begin"/>
            </w:r>
            <w:r w:rsidRPr="00BD08D2" w:rsidR="00BD08D2">
              <w:rPr>
                <w:webHidden/>
              </w:rPr>
              <w:instrText xml:space="preserve"> PAGEREF _Toc183610619 \h </w:instrText>
            </w:r>
            <w:r w:rsidRPr="00BD08D2" w:rsidR="00BD08D2">
              <w:rPr>
                <w:webHidden/>
              </w:rPr>
            </w:r>
            <w:r w:rsidRPr="00BD08D2" w:rsidR="00BD08D2">
              <w:rPr>
                <w:webHidden/>
              </w:rPr>
              <w:fldChar w:fldCharType="separate"/>
            </w:r>
            <w:r w:rsidRPr="00BD08D2" w:rsidR="00BD08D2">
              <w:rPr>
                <w:webHidden/>
              </w:rPr>
              <w:t>83</w:t>
            </w:r>
            <w:r w:rsidRPr="00BD08D2" w:rsidR="00BD08D2">
              <w:rPr>
                <w:webHidden/>
              </w:rPr>
              <w:fldChar w:fldCharType="end"/>
            </w:r>
          </w:hyperlink>
        </w:p>
        <w:p w:rsidRPr="00BD08D2" w:rsidR="00BD08D2" w:rsidP="00BD08D2" w:rsidRDefault="00EA1C99" w14:paraId="00028F28" w14:textId="77777777">
          <w:pPr>
            <w:tabs>
              <w:tab w:val="left" w:pos="880"/>
              <w:tab w:val="right" w:leader="dot" w:pos="9063"/>
            </w:tabs>
            <w:rPr>
              <w:rFonts w:ascii="Calibri" w:hAnsi="Calibri"/>
            </w:rPr>
          </w:pPr>
          <w:hyperlink w:history="1" w:anchor="_Toc183610620">
            <w:r w:rsidRPr="00BD08D2" w:rsidR="00BD08D2">
              <w:rPr>
                <w:rFonts w:eastAsia="Calibri"/>
                <w:color w:val="0000FF"/>
                <w:u w:val="single"/>
              </w:rPr>
              <w:t>4.4</w:t>
            </w:r>
            <w:r w:rsidRPr="00BD08D2" w:rsidR="00BD08D2">
              <w:rPr>
                <w:rFonts w:ascii="Calibri" w:hAnsi="Calibri"/>
              </w:rPr>
              <w:tab/>
            </w:r>
            <w:r w:rsidRPr="00BD08D2" w:rsidR="00BD08D2">
              <w:rPr>
                <w:rFonts w:eastAsia="Calibri"/>
                <w:color w:val="0000FF"/>
                <w:u w:val="single"/>
              </w:rPr>
              <w:t>Italy</w:t>
            </w:r>
            <w:r w:rsidRPr="00BD08D2" w:rsidR="00BD08D2">
              <w:rPr>
                <w:webHidden/>
              </w:rPr>
              <w:tab/>
            </w:r>
            <w:r w:rsidRPr="00BD08D2" w:rsidR="00BD08D2">
              <w:rPr>
                <w:webHidden/>
              </w:rPr>
              <w:fldChar w:fldCharType="begin"/>
            </w:r>
            <w:r w:rsidRPr="00BD08D2" w:rsidR="00BD08D2">
              <w:rPr>
                <w:webHidden/>
              </w:rPr>
              <w:instrText xml:space="preserve"> PAGEREF _Toc183610620 \h </w:instrText>
            </w:r>
            <w:r w:rsidRPr="00BD08D2" w:rsidR="00BD08D2">
              <w:rPr>
                <w:webHidden/>
              </w:rPr>
            </w:r>
            <w:r w:rsidRPr="00BD08D2" w:rsidR="00BD08D2">
              <w:rPr>
                <w:webHidden/>
              </w:rPr>
              <w:fldChar w:fldCharType="separate"/>
            </w:r>
            <w:r w:rsidRPr="00BD08D2" w:rsidR="00BD08D2">
              <w:rPr>
                <w:webHidden/>
              </w:rPr>
              <w:t>84</w:t>
            </w:r>
            <w:r w:rsidRPr="00BD08D2" w:rsidR="00BD08D2">
              <w:rPr>
                <w:webHidden/>
              </w:rPr>
              <w:fldChar w:fldCharType="end"/>
            </w:r>
          </w:hyperlink>
        </w:p>
        <w:p w:rsidRPr="00BD08D2" w:rsidR="00BD08D2" w:rsidP="00BD08D2" w:rsidRDefault="00EA1C99" w14:paraId="7D3A969E" w14:textId="77777777">
          <w:pPr>
            <w:tabs>
              <w:tab w:val="left" w:pos="880"/>
              <w:tab w:val="right" w:leader="dot" w:pos="9063"/>
            </w:tabs>
            <w:rPr>
              <w:rFonts w:ascii="Calibri" w:hAnsi="Calibri"/>
            </w:rPr>
          </w:pPr>
          <w:hyperlink w:history="1" w:anchor="_Toc183610621">
            <w:r w:rsidRPr="00BD08D2" w:rsidR="00BD08D2">
              <w:rPr>
                <w:color w:val="0000FF"/>
                <w:u w:val="single"/>
              </w:rPr>
              <w:t>4.5</w:t>
            </w:r>
            <w:r w:rsidRPr="00BD08D2" w:rsidR="00BD08D2">
              <w:rPr>
                <w:rFonts w:ascii="Calibri" w:hAnsi="Calibri"/>
              </w:rPr>
              <w:tab/>
            </w:r>
            <w:r w:rsidRPr="00BD08D2" w:rsidR="00BD08D2">
              <w:rPr>
                <w:color w:val="0000FF"/>
                <w:u w:val="single"/>
              </w:rPr>
              <w:t>Sweden</w:t>
            </w:r>
            <w:r w:rsidRPr="00BD08D2" w:rsidR="00BD08D2">
              <w:rPr>
                <w:webHidden/>
              </w:rPr>
              <w:tab/>
            </w:r>
            <w:r w:rsidRPr="00BD08D2" w:rsidR="00BD08D2">
              <w:rPr>
                <w:webHidden/>
              </w:rPr>
              <w:fldChar w:fldCharType="begin"/>
            </w:r>
            <w:r w:rsidRPr="00BD08D2" w:rsidR="00BD08D2">
              <w:rPr>
                <w:webHidden/>
              </w:rPr>
              <w:instrText xml:space="preserve"> PAGEREF _Toc183610621 \h </w:instrText>
            </w:r>
            <w:r w:rsidRPr="00BD08D2" w:rsidR="00BD08D2">
              <w:rPr>
                <w:webHidden/>
              </w:rPr>
            </w:r>
            <w:r w:rsidRPr="00BD08D2" w:rsidR="00BD08D2">
              <w:rPr>
                <w:webHidden/>
              </w:rPr>
              <w:fldChar w:fldCharType="separate"/>
            </w:r>
            <w:r w:rsidRPr="00BD08D2" w:rsidR="00BD08D2">
              <w:rPr>
                <w:webHidden/>
              </w:rPr>
              <w:t>86</w:t>
            </w:r>
            <w:r w:rsidRPr="00BD08D2" w:rsidR="00BD08D2">
              <w:rPr>
                <w:webHidden/>
              </w:rPr>
              <w:fldChar w:fldCharType="end"/>
            </w:r>
          </w:hyperlink>
        </w:p>
        <w:p w:rsidRPr="00BD08D2" w:rsidR="00BD08D2" w:rsidP="00BD08D2" w:rsidRDefault="00EA1C99" w14:paraId="4BB1283B" w14:textId="77777777">
          <w:pPr>
            <w:tabs>
              <w:tab w:val="left" w:pos="440"/>
              <w:tab w:val="right" w:leader="dot" w:pos="9063"/>
            </w:tabs>
            <w:rPr>
              <w:rFonts w:ascii="Calibri" w:hAnsi="Calibri"/>
            </w:rPr>
          </w:pPr>
          <w:hyperlink w:history="1" w:anchor="_Toc183610622">
            <w:r w:rsidRPr="00BD08D2" w:rsidR="00BD08D2">
              <w:rPr>
                <w:b/>
                <w:color w:val="0000FF"/>
                <w:u w:val="single"/>
              </w:rPr>
              <w:t>5.</w:t>
            </w:r>
            <w:r w:rsidRPr="00BD08D2" w:rsidR="00BD08D2">
              <w:rPr>
                <w:rFonts w:ascii="Calibri" w:hAnsi="Calibri"/>
              </w:rPr>
              <w:tab/>
            </w:r>
            <w:r w:rsidRPr="00BD08D2" w:rsidR="00BD08D2">
              <w:rPr>
                <w:b/>
                <w:color w:val="0000FF"/>
                <w:u w:val="single"/>
              </w:rPr>
              <w:t>Secondary data: literature review of EESC work</w:t>
            </w:r>
            <w:r w:rsidRPr="00BD08D2" w:rsidR="00BD08D2">
              <w:rPr>
                <w:b/>
                <w:webHidden/>
              </w:rPr>
              <w:tab/>
            </w:r>
            <w:r w:rsidRPr="00BD08D2" w:rsidR="00BD08D2">
              <w:rPr>
                <w:b/>
                <w:webHidden/>
              </w:rPr>
              <w:fldChar w:fldCharType="begin"/>
            </w:r>
            <w:r w:rsidRPr="00BD08D2" w:rsidR="00BD08D2">
              <w:rPr>
                <w:b/>
                <w:webHidden/>
              </w:rPr>
              <w:instrText xml:space="preserve"> PAGEREF _Toc183610622 \h </w:instrText>
            </w:r>
            <w:r w:rsidRPr="00BD08D2" w:rsidR="00BD08D2">
              <w:rPr>
                <w:b/>
                <w:webHidden/>
              </w:rPr>
            </w:r>
            <w:r w:rsidRPr="00BD08D2" w:rsidR="00BD08D2">
              <w:rPr>
                <w:b/>
                <w:webHidden/>
              </w:rPr>
              <w:fldChar w:fldCharType="separate"/>
            </w:r>
            <w:r w:rsidRPr="00BD08D2" w:rsidR="00BD08D2">
              <w:rPr>
                <w:b/>
                <w:webHidden/>
              </w:rPr>
              <w:t>87</w:t>
            </w:r>
            <w:r w:rsidRPr="00BD08D2" w:rsidR="00BD08D2">
              <w:rPr>
                <w:b/>
                <w:webHidden/>
              </w:rPr>
              <w:fldChar w:fldCharType="end"/>
            </w:r>
          </w:hyperlink>
        </w:p>
        <w:p w:rsidRPr="00BD08D2" w:rsidR="00BD08D2" w:rsidP="00BD08D2" w:rsidRDefault="00EA1C99" w14:paraId="6661385F" w14:textId="77777777">
          <w:pPr>
            <w:tabs>
              <w:tab w:val="left" w:pos="880"/>
              <w:tab w:val="right" w:leader="dot" w:pos="9063"/>
            </w:tabs>
            <w:rPr>
              <w:rFonts w:ascii="Calibri" w:hAnsi="Calibri"/>
            </w:rPr>
          </w:pPr>
          <w:hyperlink w:history="1" w:anchor="_Toc183610623">
            <w:r w:rsidRPr="00BD08D2" w:rsidR="00BD08D2">
              <w:rPr>
                <w:color w:val="0000FF"/>
                <w:u w:val="single"/>
              </w:rPr>
              <w:t>5.1</w:t>
            </w:r>
            <w:r w:rsidRPr="00BD08D2" w:rsidR="00BD08D2">
              <w:rPr>
                <w:rFonts w:ascii="Calibri" w:hAnsi="Calibri"/>
              </w:rPr>
              <w:tab/>
            </w:r>
            <w:r w:rsidRPr="00BD08D2" w:rsidR="00BD08D2">
              <w:rPr>
                <w:color w:val="0000FF"/>
                <w:u w:val="single"/>
              </w:rPr>
              <w:t>Opinions dealing with the AMIF in general</w:t>
            </w:r>
            <w:r w:rsidRPr="00BD08D2" w:rsidR="00BD08D2">
              <w:rPr>
                <w:webHidden/>
              </w:rPr>
              <w:tab/>
            </w:r>
            <w:r w:rsidRPr="00BD08D2" w:rsidR="00BD08D2">
              <w:rPr>
                <w:webHidden/>
              </w:rPr>
              <w:fldChar w:fldCharType="begin"/>
            </w:r>
            <w:r w:rsidRPr="00BD08D2" w:rsidR="00BD08D2">
              <w:rPr>
                <w:webHidden/>
              </w:rPr>
              <w:instrText xml:space="preserve"> PAGEREF _Toc183610623 \h </w:instrText>
            </w:r>
            <w:r w:rsidRPr="00BD08D2" w:rsidR="00BD08D2">
              <w:rPr>
                <w:webHidden/>
              </w:rPr>
            </w:r>
            <w:r w:rsidRPr="00BD08D2" w:rsidR="00BD08D2">
              <w:rPr>
                <w:webHidden/>
              </w:rPr>
              <w:fldChar w:fldCharType="separate"/>
            </w:r>
            <w:r w:rsidRPr="00BD08D2" w:rsidR="00BD08D2">
              <w:rPr>
                <w:webHidden/>
              </w:rPr>
              <w:t>87</w:t>
            </w:r>
            <w:r w:rsidRPr="00BD08D2" w:rsidR="00BD08D2">
              <w:rPr>
                <w:webHidden/>
              </w:rPr>
              <w:fldChar w:fldCharType="end"/>
            </w:r>
          </w:hyperlink>
        </w:p>
        <w:p w:rsidRPr="00BD08D2" w:rsidR="00BD08D2" w:rsidP="00BD08D2" w:rsidRDefault="00EA1C99" w14:paraId="3ABC85A7" w14:textId="77777777">
          <w:pPr>
            <w:tabs>
              <w:tab w:val="left" w:pos="880"/>
              <w:tab w:val="right" w:leader="dot" w:pos="9063"/>
            </w:tabs>
            <w:rPr>
              <w:rFonts w:ascii="Calibri" w:hAnsi="Calibri"/>
            </w:rPr>
          </w:pPr>
          <w:hyperlink w:history="1" w:anchor="_Toc183610624">
            <w:r w:rsidRPr="00BD08D2" w:rsidR="00BD08D2">
              <w:rPr>
                <w:color w:val="0000FF"/>
                <w:u w:val="single"/>
              </w:rPr>
              <w:t>5.2</w:t>
            </w:r>
            <w:r w:rsidRPr="00BD08D2" w:rsidR="00BD08D2">
              <w:rPr>
                <w:rFonts w:ascii="Calibri" w:hAnsi="Calibri"/>
              </w:rPr>
              <w:tab/>
            </w:r>
            <w:r w:rsidRPr="00BD08D2" w:rsidR="00BD08D2">
              <w:rPr>
                <w:color w:val="0000FF"/>
                <w:u w:val="single"/>
              </w:rPr>
              <w:t>Opinions dealing with Asylum procedures</w:t>
            </w:r>
            <w:r w:rsidRPr="00BD08D2" w:rsidR="00BD08D2">
              <w:rPr>
                <w:webHidden/>
              </w:rPr>
              <w:tab/>
            </w:r>
            <w:r w:rsidRPr="00BD08D2" w:rsidR="00BD08D2">
              <w:rPr>
                <w:webHidden/>
              </w:rPr>
              <w:fldChar w:fldCharType="begin"/>
            </w:r>
            <w:r w:rsidRPr="00BD08D2" w:rsidR="00BD08D2">
              <w:rPr>
                <w:webHidden/>
              </w:rPr>
              <w:instrText xml:space="preserve"> PAGEREF _Toc183610624 \h </w:instrText>
            </w:r>
            <w:r w:rsidRPr="00BD08D2" w:rsidR="00BD08D2">
              <w:rPr>
                <w:webHidden/>
              </w:rPr>
            </w:r>
            <w:r w:rsidRPr="00BD08D2" w:rsidR="00BD08D2">
              <w:rPr>
                <w:webHidden/>
              </w:rPr>
              <w:fldChar w:fldCharType="separate"/>
            </w:r>
            <w:r w:rsidRPr="00BD08D2" w:rsidR="00BD08D2">
              <w:rPr>
                <w:webHidden/>
              </w:rPr>
              <w:t>88</w:t>
            </w:r>
            <w:r w:rsidRPr="00BD08D2" w:rsidR="00BD08D2">
              <w:rPr>
                <w:webHidden/>
              </w:rPr>
              <w:fldChar w:fldCharType="end"/>
            </w:r>
          </w:hyperlink>
        </w:p>
        <w:p w:rsidRPr="00BD08D2" w:rsidR="00BD08D2" w:rsidP="00BD08D2" w:rsidRDefault="00EA1C99" w14:paraId="6D603C25" w14:textId="77777777">
          <w:pPr>
            <w:tabs>
              <w:tab w:val="left" w:pos="880"/>
              <w:tab w:val="right" w:leader="dot" w:pos="9063"/>
            </w:tabs>
            <w:rPr>
              <w:rFonts w:ascii="Calibri" w:hAnsi="Calibri"/>
            </w:rPr>
          </w:pPr>
          <w:hyperlink w:history="1" w:anchor="_Toc183610625">
            <w:r w:rsidRPr="00BD08D2" w:rsidR="00BD08D2">
              <w:rPr>
                <w:color w:val="0000FF"/>
                <w:u w:val="single"/>
              </w:rPr>
              <w:t>5.3</w:t>
            </w:r>
            <w:r w:rsidRPr="00BD08D2" w:rsidR="00BD08D2">
              <w:rPr>
                <w:rFonts w:ascii="Calibri" w:hAnsi="Calibri"/>
              </w:rPr>
              <w:tab/>
            </w:r>
            <w:r w:rsidRPr="00BD08D2" w:rsidR="00BD08D2">
              <w:rPr>
                <w:color w:val="0000FF"/>
                <w:u w:val="single"/>
              </w:rPr>
              <w:t>Opinions dealing with Reception</w:t>
            </w:r>
            <w:r w:rsidRPr="00BD08D2" w:rsidR="00BD08D2">
              <w:rPr>
                <w:webHidden/>
              </w:rPr>
              <w:tab/>
            </w:r>
            <w:r w:rsidRPr="00BD08D2" w:rsidR="00BD08D2">
              <w:rPr>
                <w:webHidden/>
              </w:rPr>
              <w:fldChar w:fldCharType="begin"/>
            </w:r>
            <w:r w:rsidRPr="00BD08D2" w:rsidR="00BD08D2">
              <w:rPr>
                <w:webHidden/>
              </w:rPr>
              <w:instrText xml:space="preserve"> PAGEREF _Toc183610625 \h </w:instrText>
            </w:r>
            <w:r w:rsidRPr="00BD08D2" w:rsidR="00BD08D2">
              <w:rPr>
                <w:webHidden/>
              </w:rPr>
            </w:r>
            <w:r w:rsidRPr="00BD08D2" w:rsidR="00BD08D2">
              <w:rPr>
                <w:webHidden/>
              </w:rPr>
              <w:fldChar w:fldCharType="separate"/>
            </w:r>
            <w:r w:rsidRPr="00BD08D2" w:rsidR="00BD08D2">
              <w:rPr>
                <w:webHidden/>
              </w:rPr>
              <w:t>89</w:t>
            </w:r>
            <w:r w:rsidRPr="00BD08D2" w:rsidR="00BD08D2">
              <w:rPr>
                <w:webHidden/>
              </w:rPr>
              <w:fldChar w:fldCharType="end"/>
            </w:r>
          </w:hyperlink>
        </w:p>
        <w:p w:rsidRPr="00BD08D2" w:rsidR="00BD08D2" w:rsidP="00BD08D2" w:rsidRDefault="00EA1C99" w14:paraId="1FF04789" w14:textId="77777777">
          <w:pPr>
            <w:tabs>
              <w:tab w:val="left" w:pos="880"/>
              <w:tab w:val="right" w:leader="dot" w:pos="9063"/>
            </w:tabs>
            <w:rPr>
              <w:rFonts w:ascii="Calibri" w:hAnsi="Calibri"/>
            </w:rPr>
          </w:pPr>
          <w:hyperlink w:history="1" w:anchor="_Toc183610626">
            <w:r w:rsidRPr="00BD08D2" w:rsidR="00BD08D2">
              <w:rPr>
                <w:color w:val="0000FF"/>
                <w:u w:val="single"/>
              </w:rPr>
              <w:t>5.4</w:t>
            </w:r>
            <w:r w:rsidRPr="00BD08D2" w:rsidR="00BD08D2">
              <w:rPr>
                <w:rFonts w:ascii="Calibri" w:hAnsi="Calibri"/>
              </w:rPr>
              <w:tab/>
            </w:r>
            <w:r w:rsidRPr="00BD08D2" w:rsidR="00BD08D2">
              <w:rPr>
                <w:color w:val="0000FF"/>
                <w:u w:val="single"/>
              </w:rPr>
              <w:t>Opinions dealing with Integration</w:t>
            </w:r>
            <w:r w:rsidRPr="00BD08D2" w:rsidR="00BD08D2">
              <w:rPr>
                <w:webHidden/>
              </w:rPr>
              <w:tab/>
            </w:r>
            <w:r w:rsidRPr="00BD08D2" w:rsidR="00BD08D2">
              <w:rPr>
                <w:webHidden/>
              </w:rPr>
              <w:fldChar w:fldCharType="begin"/>
            </w:r>
            <w:r w:rsidRPr="00BD08D2" w:rsidR="00BD08D2">
              <w:rPr>
                <w:webHidden/>
              </w:rPr>
              <w:instrText xml:space="preserve"> PAGEREF _Toc183610626 \h </w:instrText>
            </w:r>
            <w:r w:rsidRPr="00BD08D2" w:rsidR="00BD08D2">
              <w:rPr>
                <w:webHidden/>
              </w:rPr>
            </w:r>
            <w:r w:rsidRPr="00BD08D2" w:rsidR="00BD08D2">
              <w:rPr>
                <w:webHidden/>
              </w:rPr>
              <w:fldChar w:fldCharType="separate"/>
            </w:r>
            <w:r w:rsidRPr="00BD08D2" w:rsidR="00BD08D2">
              <w:rPr>
                <w:webHidden/>
              </w:rPr>
              <w:t>90</w:t>
            </w:r>
            <w:r w:rsidRPr="00BD08D2" w:rsidR="00BD08D2">
              <w:rPr>
                <w:webHidden/>
              </w:rPr>
              <w:fldChar w:fldCharType="end"/>
            </w:r>
          </w:hyperlink>
        </w:p>
        <w:p w:rsidRPr="00BD08D2" w:rsidR="00BD08D2" w:rsidP="00BD08D2" w:rsidRDefault="00EA1C99" w14:paraId="5FF5226B" w14:textId="77777777">
          <w:pPr>
            <w:tabs>
              <w:tab w:val="left" w:pos="440"/>
              <w:tab w:val="right" w:leader="dot" w:pos="9063"/>
            </w:tabs>
            <w:rPr>
              <w:rFonts w:ascii="Calibri" w:hAnsi="Calibri"/>
            </w:rPr>
          </w:pPr>
          <w:hyperlink w:history="1" w:anchor="_Toc183610627">
            <w:r w:rsidRPr="00BD08D2" w:rsidR="00BD08D2">
              <w:rPr>
                <w:b/>
                <w:color w:val="0000FF"/>
                <w:u w:val="single"/>
              </w:rPr>
              <w:t>6.</w:t>
            </w:r>
            <w:r w:rsidRPr="00BD08D2" w:rsidR="00BD08D2">
              <w:rPr>
                <w:rFonts w:ascii="Calibri" w:hAnsi="Calibri"/>
              </w:rPr>
              <w:tab/>
            </w:r>
            <w:r w:rsidRPr="00BD08D2" w:rsidR="00BD08D2">
              <w:rPr>
                <w:b/>
                <w:color w:val="0000FF"/>
                <w:u w:val="single"/>
              </w:rPr>
              <w:t>List of organisations consulted</w:t>
            </w:r>
            <w:r w:rsidRPr="00BD08D2" w:rsidR="00BD08D2">
              <w:rPr>
                <w:b/>
                <w:webHidden/>
              </w:rPr>
              <w:tab/>
            </w:r>
            <w:r w:rsidRPr="00BD08D2" w:rsidR="00BD08D2">
              <w:rPr>
                <w:b/>
                <w:webHidden/>
              </w:rPr>
              <w:fldChar w:fldCharType="begin"/>
            </w:r>
            <w:r w:rsidRPr="00BD08D2" w:rsidR="00BD08D2">
              <w:rPr>
                <w:b/>
                <w:webHidden/>
              </w:rPr>
              <w:instrText xml:space="preserve"> PAGEREF _Toc183610627 \h </w:instrText>
            </w:r>
            <w:r w:rsidRPr="00BD08D2" w:rsidR="00BD08D2">
              <w:rPr>
                <w:b/>
                <w:webHidden/>
              </w:rPr>
            </w:r>
            <w:r w:rsidRPr="00BD08D2" w:rsidR="00BD08D2">
              <w:rPr>
                <w:b/>
                <w:webHidden/>
              </w:rPr>
              <w:fldChar w:fldCharType="separate"/>
            </w:r>
            <w:r w:rsidRPr="00BD08D2" w:rsidR="00BD08D2">
              <w:rPr>
                <w:b/>
                <w:webHidden/>
              </w:rPr>
              <w:t>92</w:t>
            </w:r>
            <w:r w:rsidRPr="00BD08D2" w:rsidR="00BD08D2">
              <w:rPr>
                <w:b/>
                <w:webHidden/>
              </w:rPr>
              <w:fldChar w:fldCharType="end"/>
            </w:r>
          </w:hyperlink>
        </w:p>
        <w:p w:rsidRPr="00BD08D2" w:rsidR="00BD08D2" w:rsidP="00BD08D2" w:rsidRDefault="00BD08D2" w14:paraId="5A363FEE" w14:textId="77777777">
          <w:pPr>
            <w:rPr>
              <w:b/>
            </w:rPr>
            <w:sectPr w:rsidRPr="00BD08D2" w:rsidR="00BD08D2" w:rsidSect="006334EE">
              <w:footerReference w:type="default" r:id="rId22"/>
              <w:pgSz w:w="11907" w:h="16839"/>
              <w:pgMar w:top="1417" w:right="1417" w:bottom="1417" w:left="1417" w:header="709" w:footer="709" w:gutter="0"/>
              <w:cols w:space="708"/>
              <w:docGrid w:linePitch="360"/>
            </w:sectPr>
          </w:pPr>
          <w:r w:rsidRPr="00BD08D2">
            <w:rPr>
              <w:b/>
            </w:rPr>
            <w:fldChar w:fldCharType="end"/>
          </w:r>
        </w:p>
      </w:sdtContent>
    </w:sdt>
    <w:p w:rsidRPr="00BD08D2" w:rsidR="00BD08D2" w:rsidP="00BD08D2" w:rsidRDefault="00BD08D2" w14:paraId="6E3F7E3A" w14:textId="77777777">
      <w:pPr>
        <w:spacing w:after="240" w:line="240" w:lineRule="exact"/>
        <w:ind w:firstLine="567"/>
        <w:jc w:val="left"/>
        <w:rPr>
          <w:lang w:val="en-GB"/>
        </w:rPr>
      </w:pPr>
    </w:p>
    <w:p w:rsidRPr="00BD08D2" w:rsidR="00BD08D2" w:rsidP="00BD08D2" w:rsidRDefault="00BD08D2" w14:paraId="14DA5F13" w14:textId="77777777">
      <w:pPr>
        <w:spacing w:after="240" w:line="240" w:lineRule="exact"/>
        <w:ind w:firstLine="567"/>
        <w:jc w:val="left"/>
        <w:rPr>
          <w:b/>
          <w:bCs/>
          <w:i/>
          <w:iCs/>
          <w:u w:val="single"/>
        </w:rPr>
      </w:pPr>
      <w:proofErr w:type="spellStart"/>
      <w:r>
        <w:rPr>
          <w:b/>
          <w:i/>
          <w:u w:val="single"/>
        </w:rPr>
        <w:t>Detailed</w:t>
      </w:r>
      <w:proofErr w:type="spellEnd"/>
      <w:r>
        <w:rPr>
          <w:b/>
          <w:i/>
          <w:u w:val="single"/>
        </w:rPr>
        <w:t xml:space="preserve"> </w:t>
      </w:r>
      <w:proofErr w:type="spellStart"/>
      <w:r>
        <w:rPr>
          <w:b/>
          <w:i/>
          <w:u w:val="single"/>
        </w:rPr>
        <w:t>analysis</w:t>
      </w:r>
      <w:proofErr w:type="spellEnd"/>
      <w:r>
        <w:rPr>
          <w:b/>
          <w:i/>
          <w:u w:val="single"/>
        </w:rPr>
        <w:t xml:space="preserve"> of </w:t>
      </w:r>
      <w:proofErr w:type="spellStart"/>
      <w:r>
        <w:rPr>
          <w:b/>
          <w:i/>
          <w:u w:val="single"/>
        </w:rPr>
        <w:t>questionnaire</w:t>
      </w:r>
      <w:proofErr w:type="spellEnd"/>
      <w:r>
        <w:rPr>
          <w:b/>
          <w:i/>
          <w:u w:val="single"/>
        </w:rPr>
        <w:t xml:space="preserve"> and </w:t>
      </w:r>
      <w:proofErr w:type="spellStart"/>
      <w:r>
        <w:rPr>
          <w:b/>
          <w:i/>
          <w:u w:val="single"/>
        </w:rPr>
        <w:t>country</w:t>
      </w:r>
      <w:proofErr w:type="spellEnd"/>
      <w:r>
        <w:rPr>
          <w:b/>
          <w:i/>
          <w:u w:val="single"/>
        </w:rPr>
        <w:t xml:space="preserve"> </w:t>
      </w:r>
      <w:proofErr w:type="spellStart"/>
      <w:r>
        <w:rPr>
          <w:b/>
          <w:i/>
          <w:u w:val="single"/>
        </w:rPr>
        <w:t>visits</w:t>
      </w:r>
      <w:proofErr w:type="spellEnd"/>
    </w:p>
    <w:p w:rsidRPr="00BD08D2" w:rsidR="00BD08D2" w:rsidP="00BD08D2" w:rsidRDefault="00BD08D2" w14:paraId="187E13E0" w14:textId="77777777">
      <w:pPr>
        <w:spacing w:after="240" w:line="240" w:lineRule="exact"/>
        <w:ind w:firstLine="567"/>
        <w:jc w:val="left"/>
        <w:rPr>
          <w:b/>
          <w:bCs/>
          <w:i/>
          <w:iCs/>
          <w:u w:val="single"/>
          <w:lang w:val="en-GB"/>
        </w:rPr>
      </w:pPr>
    </w:p>
    <w:p w:rsidRPr="00BD08D2" w:rsidR="00BD08D2" w:rsidP="00BD08D2" w:rsidRDefault="00BD08D2" w14:paraId="37CD4627" w14:textId="77777777">
      <w:pPr>
        <w:tabs>
          <w:tab w:val="right" w:leader="dot" w:pos="9063"/>
        </w:tabs>
        <w:spacing w:line="240" w:lineRule="exact"/>
        <w:ind w:firstLine="567"/>
        <w:rPr>
          <w:rFonts w:ascii="Calibri" w:hAnsi="Calibri"/>
          <w:noProof/>
          <w:sz w:val="20"/>
          <w:szCs w:val="20"/>
        </w:rPr>
      </w:pPr>
      <w:r w:rsidRPr="00BD08D2">
        <w:rPr>
          <w:b/>
          <w:i/>
        </w:rPr>
        <w:fldChar w:fldCharType="begin"/>
      </w:r>
      <w:r w:rsidRPr="00BD08D2">
        <w:rPr>
          <w:b/>
          <w:i/>
        </w:rPr>
        <w:instrText xml:space="preserve"> TOC \h \z \c "Question" </w:instrText>
      </w:r>
      <w:r w:rsidRPr="00BD08D2">
        <w:rPr>
          <w:b/>
          <w:i/>
        </w:rPr>
        <w:fldChar w:fldCharType="separate"/>
      </w:r>
      <w:hyperlink w:history="1" w:anchor="_Toc183610628">
        <w:r w:rsidRPr="00BD08D2">
          <w:rPr>
            <w:color w:val="0000FF"/>
            <w:sz w:val="20"/>
            <w:u w:val="single"/>
          </w:rPr>
          <w:t>Question 1 - has the programming of the AMIF in your country contributed to the effective management of migration flows, and the development of the common asylum policy and the common immigration policy?</w:t>
        </w:r>
        <w:r w:rsidRPr="00BD08D2">
          <w:rPr>
            <w:webHidden/>
            <w:sz w:val="20"/>
          </w:rPr>
          <w:tab/>
        </w:r>
        <w:r w:rsidRPr="00BD08D2">
          <w:rPr>
            <w:webHidden/>
            <w:sz w:val="20"/>
          </w:rPr>
          <w:fldChar w:fldCharType="begin"/>
        </w:r>
        <w:r w:rsidRPr="00BD08D2">
          <w:rPr>
            <w:webHidden/>
            <w:sz w:val="20"/>
          </w:rPr>
          <w:instrText xml:space="preserve"> PAGEREF _Toc183610628 \h </w:instrText>
        </w:r>
        <w:r w:rsidRPr="00BD08D2">
          <w:rPr>
            <w:webHidden/>
            <w:sz w:val="20"/>
          </w:rPr>
        </w:r>
        <w:r w:rsidRPr="00BD08D2">
          <w:rPr>
            <w:webHidden/>
            <w:sz w:val="20"/>
          </w:rPr>
          <w:fldChar w:fldCharType="separate"/>
        </w:r>
        <w:r w:rsidRPr="00BD08D2">
          <w:rPr>
            <w:webHidden/>
            <w:sz w:val="20"/>
          </w:rPr>
          <w:t>32</w:t>
        </w:r>
        <w:r w:rsidRPr="00BD08D2">
          <w:rPr>
            <w:webHidden/>
            <w:sz w:val="20"/>
          </w:rPr>
          <w:fldChar w:fldCharType="end"/>
        </w:r>
      </w:hyperlink>
    </w:p>
    <w:p w:rsidRPr="00BD08D2" w:rsidR="00BD08D2" w:rsidP="00BD08D2" w:rsidRDefault="00EA1C99" w14:paraId="59090E79" w14:textId="77777777">
      <w:pPr>
        <w:tabs>
          <w:tab w:val="right" w:leader="dot" w:pos="9063"/>
        </w:tabs>
        <w:ind w:firstLine="567"/>
        <w:rPr>
          <w:rFonts w:ascii="Calibri" w:hAnsi="Calibri"/>
          <w:sz w:val="20"/>
        </w:rPr>
      </w:pPr>
      <w:hyperlink w:history="1" w:anchor="_Toc183610629">
        <w:r w:rsidRPr="00BD08D2" w:rsidR="00BD08D2">
          <w:rPr>
            <w:color w:val="0000FF"/>
            <w:sz w:val="20"/>
            <w:u w:val="single"/>
          </w:rPr>
          <w:t>Question 2 - to what extent has the AMIF contributed to achieving at national level the common specific objectives set by Regulation 516/2014?</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_Toc183610629 \h </w:instrText>
        </w:r>
        <w:r w:rsidRPr="00BD08D2" w:rsidR="00BD08D2">
          <w:rPr>
            <w:webHidden/>
            <w:sz w:val="20"/>
          </w:rPr>
        </w:r>
        <w:r w:rsidRPr="00BD08D2" w:rsidR="00BD08D2">
          <w:rPr>
            <w:webHidden/>
            <w:sz w:val="20"/>
          </w:rPr>
          <w:fldChar w:fldCharType="separate"/>
        </w:r>
        <w:r w:rsidRPr="00BD08D2" w:rsidR="00BD08D2">
          <w:rPr>
            <w:webHidden/>
            <w:sz w:val="20"/>
          </w:rPr>
          <w:t>34</w:t>
        </w:r>
        <w:r w:rsidRPr="00BD08D2" w:rsidR="00BD08D2">
          <w:rPr>
            <w:webHidden/>
            <w:sz w:val="20"/>
          </w:rPr>
          <w:fldChar w:fldCharType="end"/>
        </w:r>
      </w:hyperlink>
    </w:p>
    <w:p w:rsidRPr="00BD08D2" w:rsidR="00BD08D2" w:rsidP="00BD08D2" w:rsidRDefault="00EA1C99" w14:paraId="4B7D1CA9" w14:textId="77777777">
      <w:pPr>
        <w:tabs>
          <w:tab w:val="right" w:leader="dot" w:pos="9063"/>
        </w:tabs>
        <w:ind w:firstLine="567"/>
        <w:rPr>
          <w:rFonts w:ascii="Calibri" w:hAnsi="Calibri"/>
          <w:sz w:val="20"/>
        </w:rPr>
      </w:pPr>
      <w:hyperlink w:history="1" w:anchor="_Toc183610630">
        <w:r w:rsidRPr="00BD08D2" w:rsidR="00BD08D2">
          <w:rPr>
            <w:color w:val="0000FF"/>
            <w:sz w:val="20"/>
            <w:u w:val="single"/>
          </w:rPr>
          <w:t>Question 3 - has the AMIF strengthened reception conditions upon arrival in your Member State?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_Toc183610630 \h </w:instrText>
        </w:r>
        <w:r w:rsidRPr="00BD08D2" w:rsidR="00BD08D2">
          <w:rPr>
            <w:webHidden/>
            <w:sz w:val="20"/>
          </w:rPr>
        </w:r>
        <w:r w:rsidRPr="00BD08D2" w:rsidR="00BD08D2">
          <w:rPr>
            <w:webHidden/>
            <w:sz w:val="20"/>
          </w:rPr>
          <w:fldChar w:fldCharType="separate"/>
        </w:r>
        <w:r w:rsidRPr="00BD08D2" w:rsidR="00BD08D2">
          <w:rPr>
            <w:webHidden/>
            <w:sz w:val="20"/>
          </w:rPr>
          <w:t>36</w:t>
        </w:r>
        <w:r w:rsidRPr="00BD08D2" w:rsidR="00BD08D2">
          <w:rPr>
            <w:webHidden/>
            <w:sz w:val="20"/>
          </w:rPr>
          <w:fldChar w:fldCharType="end"/>
        </w:r>
      </w:hyperlink>
    </w:p>
    <w:p w:rsidRPr="00BD08D2" w:rsidR="00BD08D2" w:rsidP="00BD08D2" w:rsidRDefault="00EA1C99" w14:paraId="19C15E08" w14:textId="77777777">
      <w:pPr>
        <w:tabs>
          <w:tab w:val="right" w:leader="dot" w:pos="9063"/>
        </w:tabs>
        <w:ind w:firstLine="567"/>
        <w:rPr>
          <w:rFonts w:ascii="Calibri" w:hAnsi="Calibri"/>
          <w:sz w:val="20"/>
        </w:rPr>
      </w:pPr>
      <w:hyperlink w:history="1" w:anchor="_Toc183610631">
        <w:r w:rsidRPr="00BD08D2" w:rsidR="00BD08D2">
          <w:rPr>
            <w:color w:val="0000FF"/>
            <w:sz w:val="20"/>
            <w:u w:val="single"/>
          </w:rPr>
          <w:t>Question 4 - to what extent have reception information services, legal and administrative practices and assistance to individuals seeking international protection been implemented?</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_Toc183610631 \h </w:instrText>
        </w:r>
        <w:r w:rsidRPr="00BD08D2" w:rsidR="00BD08D2">
          <w:rPr>
            <w:webHidden/>
            <w:sz w:val="20"/>
          </w:rPr>
        </w:r>
        <w:r w:rsidRPr="00BD08D2" w:rsidR="00BD08D2">
          <w:rPr>
            <w:webHidden/>
            <w:sz w:val="20"/>
          </w:rPr>
          <w:fldChar w:fldCharType="separate"/>
        </w:r>
        <w:r w:rsidRPr="00BD08D2" w:rsidR="00BD08D2">
          <w:rPr>
            <w:webHidden/>
            <w:sz w:val="20"/>
          </w:rPr>
          <w:t>38</w:t>
        </w:r>
        <w:r w:rsidRPr="00BD08D2" w:rsidR="00BD08D2">
          <w:rPr>
            <w:webHidden/>
            <w:sz w:val="20"/>
          </w:rPr>
          <w:fldChar w:fldCharType="end"/>
        </w:r>
      </w:hyperlink>
    </w:p>
    <w:p w:rsidRPr="00BD08D2" w:rsidR="00BD08D2" w:rsidP="00BD08D2" w:rsidRDefault="00EA1C99" w14:paraId="2A411C32" w14:textId="77777777">
      <w:pPr>
        <w:tabs>
          <w:tab w:val="right" w:leader="dot" w:pos="9063"/>
        </w:tabs>
        <w:ind w:firstLine="567"/>
        <w:rPr>
          <w:rFonts w:ascii="Calibri" w:hAnsi="Calibri"/>
          <w:sz w:val="20"/>
        </w:rPr>
      </w:pPr>
      <w:hyperlink w:history="1" w:anchor="_Toc183610632">
        <w:r w:rsidRPr="00BD08D2" w:rsidR="00BD08D2">
          <w:rPr>
            <w:color w:val="0000FF"/>
            <w:sz w:val="20"/>
            <w:u w:val="single"/>
          </w:rPr>
          <w:t>Question 5 - to what extent have adequate psychological and health support services been provided for individuals seeking international protection?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_Toc183610632 \h </w:instrText>
        </w:r>
        <w:r w:rsidRPr="00BD08D2" w:rsidR="00BD08D2">
          <w:rPr>
            <w:webHidden/>
            <w:sz w:val="20"/>
          </w:rPr>
        </w:r>
        <w:r w:rsidRPr="00BD08D2" w:rsidR="00BD08D2">
          <w:rPr>
            <w:webHidden/>
            <w:sz w:val="20"/>
          </w:rPr>
          <w:fldChar w:fldCharType="separate"/>
        </w:r>
        <w:r w:rsidRPr="00BD08D2" w:rsidR="00BD08D2">
          <w:rPr>
            <w:webHidden/>
            <w:sz w:val="20"/>
          </w:rPr>
          <w:t>39</w:t>
        </w:r>
        <w:r w:rsidRPr="00BD08D2" w:rsidR="00BD08D2">
          <w:rPr>
            <w:webHidden/>
            <w:sz w:val="20"/>
          </w:rPr>
          <w:fldChar w:fldCharType="end"/>
        </w:r>
      </w:hyperlink>
    </w:p>
    <w:p w:rsidRPr="00BD08D2" w:rsidR="00BD08D2" w:rsidP="00BD08D2" w:rsidRDefault="00EA1C99" w14:paraId="1EE361FD" w14:textId="77777777">
      <w:pPr>
        <w:tabs>
          <w:tab w:val="right" w:leader="dot" w:pos="9063"/>
        </w:tabs>
        <w:ind w:firstLine="567"/>
        <w:rPr>
          <w:rFonts w:ascii="Calibri" w:hAnsi="Calibri"/>
          <w:sz w:val="20"/>
        </w:rPr>
      </w:pPr>
      <w:hyperlink w:history="1" w:anchor="_Toc183610633">
        <w:r w:rsidRPr="00BD08D2" w:rsidR="00BD08D2">
          <w:rPr>
            <w:color w:val="0000FF"/>
            <w:sz w:val="20"/>
            <w:u w:val="single"/>
          </w:rPr>
          <w:t>Question 6 - have specific measures been taken to identify and accommodate the needs of specific vulnerable groups?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_Toc183610633 \h </w:instrText>
        </w:r>
        <w:r w:rsidRPr="00BD08D2" w:rsidR="00BD08D2">
          <w:rPr>
            <w:webHidden/>
            <w:sz w:val="20"/>
          </w:rPr>
        </w:r>
        <w:r w:rsidRPr="00BD08D2" w:rsidR="00BD08D2">
          <w:rPr>
            <w:webHidden/>
            <w:sz w:val="20"/>
          </w:rPr>
          <w:fldChar w:fldCharType="separate"/>
        </w:r>
        <w:r w:rsidRPr="00BD08D2" w:rsidR="00BD08D2">
          <w:rPr>
            <w:webHidden/>
            <w:sz w:val="20"/>
          </w:rPr>
          <w:t>41</w:t>
        </w:r>
        <w:r w:rsidRPr="00BD08D2" w:rsidR="00BD08D2">
          <w:rPr>
            <w:webHidden/>
            <w:sz w:val="20"/>
          </w:rPr>
          <w:fldChar w:fldCharType="end"/>
        </w:r>
      </w:hyperlink>
    </w:p>
    <w:p w:rsidRPr="00BD08D2" w:rsidR="00BD08D2" w:rsidP="00BD08D2" w:rsidRDefault="00EA1C99" w14:paraId="1432E6C1" w14:textId="77777777">
      <w:pPr>
        <w:tabs>
          <w:tab w:val="right" w:leader="dot" w:pos="9063"/>
        </w:tabs>
        <w:ind w:firstLine="567"/>
        <w:rPr>
          <w:rFonts w:ascii="Calibri" w:hAnsi="Calibri"/>
          <w:sz w:val="20"/>
        </w:rPr>
      </w:pPr>
      <w:hyperlink w:history="1" w:anchor="_Toc183610634">
        <w:r w:rsidRPr="00BD08D2" w:rsidR="00BD08D2">
          <w:rPr>
            <w:color w:val="0000FF"/>
            <w:sz w:val="20"/>
            <w:u w:val="single"/>
          </w:rPr>
          <w:t>Question 7 - to what extent has the AMIF contributed to improving the procedure regarding the recognition of international protection and the length of time to assess the application?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_Toc183610634 \h </w:instrText>
        </w:r>
        <w:r w:rsidRPr="00BD08D2" w:rsidR="00BD08D2">
          <w:rPr>
            <w:webHidden/>
            <w:sz w:val="20"/>
          </w:rPr>
        </w:r>
        <w:r w:rsidRPr="00BD08D2" w:rsidR="00BD08D2">
          <w:rPr>
            <w:webHidden/>
            <w:sz w:val="20"/>
          </w:rPr>
          <w:fldChar w:fldCharType="separate"/>
        </w:r>
        <w:r w:rsidRPr="00BD08D2" w:rsidR="00BD08D2">
          <w:rPr>
            <w:webHidden/>
            <w:sz w:val="20"/>
          </w:rPr>
          <w:t>43</w:t>
        </w:r>
        <w:r w:rsidRPr="00BD08D2" w:rsidR="00BD08D2">
          <w:rPr>
            <w:webHidden/>
            <w:sz w:val="20"/>
          </w:rPr>
          <w:fldChar w:fldCharType="end"/>
        </w:r>
      </w:hyperlink>
    </w:p>
    <w:p w:rsidRPr="00BD08D2" w:rsidR="00BD08D2" w:rsidP="00BD08D2" w:rsidRDefault="00EA1C99" w14:paraId="7FCB244B" w14:textId="77777777">
      <w:pPr>
        <w:tabs>
          <w:tab w:val="right" w:leader="dot" w:pos="9063"/>
        </w:tabs>
        <w:ind w:firstLine="567"/>
        <w:rPr>
          <w:rFonts w:ascii="Calibri" w:hAnsi="Calibri"/>
          <w:sz w:val="20"/>
        </w:rPr>
      </w:pPr>
      <w:hyperlink w:history="1" w:anchor="_Toc183610635">
        <w:r w:rsidRPr="00BD08D2" w:rsidR="00BD08D2">
          <w:rPr>
            <w:color w:val="0000FF"/>
            <w:sz w:val="20"/>
            <w:u w:val="single"/>
          </w:rPr>
          <w:t>Question 8 - to what extent has the AMIF contributed to offering language support services such as translation, interpretation and language training from day 1?</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_Toc183610635 \h </w:instrText>
        </w:r>
        <w:r w:rsidRPr="00BD08D2" w:rsidR="00BD08D2">
          <w:rPr>
            <w:webHidden/>
            <w:sz w:val="20"/>
          </w:rPr>
        </w:r>
        <w:r w:rsidRPr="00BD08D2" w:rsidR="00BD08D2">
          <w:rPr>
            <w:webHidden/>
            <w:sz w:val="20"/>
          </w:rPr>
          <w:fldChar w:fldCharType="separate"/>
        </w:r>
        <w:r w:rsidRPr="00BD08D2" w:rsidR="00BD08D2">
          <w:rPr>
            <w:webHidden/>
            <w:sz w:val="20"/>
          </w:rPr>
          <w:t>44</w:t>
        </w:r>
        <w:r w:rsidRPr="00BD08D2" w:rsidR="00BD08D2">
          <w:rPr>
            <w:webHidden/>
            <w:sz w:val="20"/>
          </w:rPr>
          <w:fldChar w:fldCharType="end"/>
        </w:r>
      </w:hyperlink>
    </w:p>
    <w:p w:rsidRPr="00BD08D2" w:rsidR="00BD08D2" w:rsidP="00BD08D2" w:rsidRDefault="00EA1C99" w14:paraId="2F3C5B91" w14:textId="77777777">
      <w:pPr>
        <w:tabs>
          <w:tab w:val="right" w:leader="dot" w:pos="9063"/>
        </w:tabs>
        <w:ind w:firstLine="567"/>
        <w:rPr>
          <w:rFonts w:ascii="Calibri" w:hAnsi="Calibri"/>
          <w:sz w:val="20"/>
        </w:rPr>
      </w:pPr>
      <w:hyperlink w:history="1" w:anchor="_Toc183610636">
        <w:r w:rsidRPr="00BD08D2" w:rsidR="00BD08D2">
          <w:rPr>
            <w:color w:val="0000FF"/>
            <w:sz w:val="20"/>
            <w:u w:val="single"/>
          </w:rPr>
          <w:t>Question 9 - to what extent has the AMIF contributed to providing support to migrants or refugees applying for entry for reasons of family reunification or work?</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_Toc183610636 \h </w:instrText>
        </w:r>
        <w:r w:rsidRPr="00BD08D2" w:rsidR="00BD08D2">
          <w:rPr>
            <w:webHidden/>
            <w:sz w:val="20"/>
          </w:rPr>
        </w:r>
        <w:r w:rsidRPr="00BD08D2" w:rsidR="00BD08D2">
          <w:rPr>
            <w:webHidden/>
            <w:sz w:val="20"/>
          </w:rPr>
          <w:fldChar w:fldCharType="separate"/>
        </w:r>
        <w:r w:rsidRPr="00BD08D2" w:rsidR="00BD08D2">
          <w:rPr>
            <w:webHidden/>
            <w:sz w:val="20"/>
          </w:rPr>
          <w:t>45</w:t>
        </w:r>
        <w:r w:rsidRPr="00BD08D2" w:rsidR="00BD08D2">
          <w:rPr>
            <w:webHidden/>
            <w:sz w:val="20"/>
          </w:rPr>
          <w:fldChar w:fldCharType="end"/>
        </w:r>
      </w:hyperlink>
    </w:p>
    <w:p w:rsidRPr="00BD08D2" w:rsidR="00BD08D2" w:rsidP="00BD08D2" w:rsidRDefault="00EA1C99" w14:paraId="39918924" w14:textId="77777777">
      <w:pPr>
        <w:tabs>
          <w:tab w:val="right" w:leader="dot" w:pos="9063"/>
        </w:tabs>
        <w:ind w:firstLine="567"/>
        <w:rPr>
          <w:rFonts w:ascii="Calibri" w:hAnsi="Calibri"/>
          <w:sz w:val="20"/>
        </w:rPr>
      </w:pPr>
      <w:hyperlink w:history="1" w:anchor="_Toc183610637">
        <w:r w:rsidRPr="00BD08D2" w:rsidR="00BD08D2">
          <w:rPr>
            <w:color w:val="0000FF"/>
            <w:sz w:val="20"/>
            <w:u w:val="single"/>
          </w:rPr>
          <w:t>Question 10 - to what extent has the AMIF facilitated the participation of migrants and refugees in active labour policy programmes?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_Toc183610637 \h </w:instrText>
        </w:r>
        <w:r w:rsidRPr="00BD08D2" w:rsidR="00BD08D2">
          <w:rPr>
            <w:webHidden/>
            <w:sz w:val="20"/>
          </w:rPr>
        </w:r>
        <w:r w:rsidRPr="00BD08D2" w:rsidR="00BD08D2">
          <w:rPr>
            <w:webHidden/>
            <w:sz w:val="20"/>
          </w:rPr>
          <w:fldChar w:fldCharType="separate"/>
        </w:r>
        <w:r w:rsidRPr="00BD08D2" w:rsidR="00BD08D2">
          <w:rPr>
            <w:webHidden/>
            <w:sz w:val="20"/>
          </w:rPr>
          <w:t>46</w:t>
        </w:r>
        <w:r w:rsidRPr="00BD08D2" w:rsidR="00BD08D2">
          <w:rPr>
            <w:webHidden/>
            <w:sz w:val="20"/>
          </w:rPr>
          <w:fldChar w:fldCharType="end"/>
        </w:r>
      </w:hyperlink>
    </w:p>
    <w:p w:rsidRPr="00BD08D2" w:rsidR="00BD08D2" w:rsidP="00BD08D2" w:rsidRDefault="00EA1C99" w14:paraId="1F46FE26" w14:textId="77777777">
      <w:pPr>
        <w:tabs>
          <w:tab w:val="right" w:leader="dot" w:pos="9063"/>
        </w:tabs>
        <w:ind w:firstLine="567"/>
        <w:rPr>
          <w:rFonts w:ascii="Calibri" w:hAnsi="Calibri"/>
          <w:sz w:val="20"/>
        </w:rPr>
      </w:pPr>
      <w:hyperlink w:history="1" w:anchor="_Toc183610638">
        <w:r w:rsidRPr="00BD08D2" w:rsidR="00BD08D2">
          <w:rPr>
            <w:color w:val="0000FF"/>
            <w:sz w:val="20"/>
            <w:u w:val="single"/>
          </w:rPr>
          <w:t>Question 11 - to what extent has the AMIF promoted the socio-occupational inclusion of young people and women?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_Toc183610638 \h </w:instrText>
        </w:r>
        <w:r w:rsidRPr="00BD08D2" w:rsidR="00BD08D2">
          <w:rPr>
            <w:webHidden/>
            <w:sz w:val="20"/>
          </w:rPr>
        </w:r>
        <w:r w:rsidRPr="00BD08D2" w:rsidR="00BD08D2">
          <w:rPr>
            <w:webHidden/>
            <w:sz w:val="20"/>
          </w:rPr>
          <w:fldChar w:fldCharType="separate"/>
        </w:r>
        <w:r w:rsidRPr="00BD08D2" w:rsidR="00BD08D2">
          <w:rPr>
            <w:webHidden/>
            <w:sz w:val="20"/>
          </w:rPr>
          <w:t>47</w:t>
        </w:r>
        <w:r w:rsidRPr="00BD08D2" w:rsidR="00BD08D2">
          <w:rPr>
            <w:webHidden/>
            <w:sz w:val="20"/>
          </w:rPr>
          <w:fldChar w:fldCharType="end"/>
        </w:r>
      </w:hyperlink>
    </w:p>
    <w:p w:rsidRPr="00BD08D2" w:rsidR="00BD08D2" w:rsidP="00BD08D2" w:rsidRDefault="00EA1C99" w14:paraId="0190CA01" w14:textId="77777777">
      <w:pPr>
        <w:tabs>
          <w:tab w:val="right" w:leader="dot" w:pos="9063"/>
        </w:tabs>
        <w:ind w:firstLine="567"/>
        <w:rPr>
          <w:rFonts w:ascii="Calibri" w:hAnsi="Calibri"/>
          <w:sz w:val="20"/>
        </w:rPr>
      </w:pPr>
      <w:hyperlink w:history="1" w:anchor="_Toc183610639">
        <w:r w:rsidRPr="00BD08D2" w:rsidR="00BD08D2">
          <w:rPr>
            <w:color w:val="0000FF"/>
            <w:sz w:val="20"/>
            <w:u w:val="single"/>
          </w:rPr>
          <w:t>Question 12 - has the AMIF helped to combat undeclared work and labour exploitation?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_Toc183610639 \h </w:instrText>
        </w:r>
        <w:r w:rsidRPr="00BD08D2" w:rsidR="00BD08D2">
          <w:rPr>
            <w:webHidden/>
            <w:sz w:val="20"/>
          </w:rPr>
        </w:r>
        <w:r w:rsidRPr="00BD08D2" w:rsidR="00BD08D2">
          <w:rPr>
            <w:webHidden/>
            <w:sz w:val="20"/>
          </w:rPr>
          <w:fldChar w:fldCharType="separate"/>
        </w:r>
        <w:r w:rsidRPr="00BD08D2" w:rsidR="00BD08D2">
          <w:rPr>
            <w:webHidden/>
            <w:sz w:val="20"/>
          </w:rPr>
          <w:t>48</w:t>
        </w:r>
        <w:r w:rsidRPr="00BD08D2" w:rsidR="00BD08D2">
          <w:rPr>
            <w:webHidden/>
            <w:sz w:val="20"/>
          </w:rPr>
          <w:fldChar w:fldCharType="end"/>
        </w:r>
      </w:hyperlink>
    </w:p>
    <w:p w:rsidRPr="00BD08D2" w:rsidR="00BD08D2" w:rsidP="00BD08D2" w:rsidRDefault="00EA1C99" w14:paraId="2AA245CE" w14:textId="77777777">
      <w:pPr>
        <w:tabs>
          <w:tab w:val="right" w:leader="dot" w:pos="9063"/>
        </w:tabs>
        <w:ind w:firstLine="567"/>
        <w:rPr>
          <w:rFonts w:ascii="Calibri" w:hAnsi="Calibri"/>
          <w:sz w:val="20"/>
        </w:rPr>
      </w:pPr>
      <w:hyperlink w:history="1" w:anchor="_Toc183610640">
        <w:r w:rsidRPr="00BD08D2" w:rsidR="00BD08D2">
          <w:rPr>
            <w:color w:val="0000FF"/>
            <w:sz w:val="20"/>
            <w:u w:val="single"/>
          </w:rPr>
          <w:t>Question 13 - to what extent has the AMIF in your country been adequately integrated with other structural funds, in particular the ESF, the ERDF, the EAFRD and the TSI?</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_Toc183610640 \h </w:instrText>
        </w:r>
        <w:r w:rsidRPr="00BD08D2" w:rsidR="00BD08D2">
          <w:rPr>
            <w:webHidden/>
            <w:sz w:val="20"/>
          </w:rPr>
        </w:r>
        <w:r w:rsidRPr="00BD08D2" w:rsidR="00BD08D2">
          <w:rPr>
            <w:webHidden/>
            <w:sz w:val="20"/>
          </w:rPr>
          <w:fldChar w:fldCharType="separate"/>
        </w:r>
        <w:r w:rsidRPr="00BD08D2" w:rsidR="00BD08D2">
          <w:rPr>
            <w:webHidden/>
            <w:sz w:val="20"/>
          </w:rPr>
          <w:t>49</w:t>
        </w:r>
        <w:r w:rsidRPr="00BD08D2" w:rsidR="00BD08D2">
          <w:rPr>
            <w:webHidden/>
            <w:sz w:val="20"/>
          </w:rPr>
          <w:fldChar w:fldCharType="end"/>
        </w:r>
      </w:hyperlink>
    </w:p>
    <w:p w:rsidRPr="00BD08D2" w:rsidR="00BD08D2" w:rsidP="00BD08D2" w:rsidRDefault="00EA1C99" w14:paraId="2E5CC794" w14:textId="77777777">
      <w:pPr>
        <w:tabs>
          <w:tab w:val="right" w:leader="dot" w:pos="9063"/>
        </w:tabs>
        <w:ind w:firstLine="567"/>
        <w:rPr>
          <w:rFonts w:ascii="Calibri" w:hAnsi="Calibri"/>
          <w:sz w:val="20"/>
        </w:rPr>
      </w:pPr>
      <w:hyperlink w:history="1" w:anchor="_Toc183610641">
        <w:r w:rsidRPr="00BD08D2" w:rsidR="00BD08D2">
          <w:rPr>
            <w:color w:val="0000FF"/>
            <w:sz w:val="20"/>
            <w:u w:val="single"/>
          </w:rPr>
          <w:t>Question 14 - to what extent did the local level and bottom-up intervention policies contribute to the success of the implementation of the AMIF programme?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_Toc183610641 \h </w:instrText>
        </w:r>
        <w:r w:rsidRPr="00BD08D2" w:rsidR="00BD08D2">
          <w:rPr>
            <w:webHidden/>
            <w:sz w:val="20"/>
          </w:rPr>
        </w:r>
        <w:r w:rsidRPr="00BD08D2" w:rsidR="00BD08D2">
          <w:rPr>
            <w:webHidden/>
            <w:sz w:val="20"/>
          </w:rPr>
          <w:fldChar w:fldCharType="separate"/>
        </w:r>
        <w:r w:rsidRPr="00BD08D2" w:rsidR="00BD08D2">
          <w:rPr>
            <w:webHidden/>
            <w:sz w:val="20"/>
          </w:rPr>
          <w:t>50</w:t>
        </w:r>
        <w:r w:rsidRPr="00BD08D2" w:rsidR="00BD08D2">
          <w:rPr>
            <w:webHidden/>
            <w:sz w:val="20"/>
          </w:rPr>
          <w:fldChar w:fldCharType="end"/>
        </w:r>
      </w:hyperlink>
    </w:p>
    <w:p w:rsidRPr="00BD08D2" w:rsidR="00BD08D2" w:rsidP="00BD08D2" w:rsidRDefault="00EA1C99" w14:paraId="386152A5" w14:textId="77777777">
      <w:pPr>
        <w:tabs>
          <w:tab w:val="right" w:leader="dot" w:pos="9063"/>
        </w:tabs>
        <w:ind w:firstLine="567"/>
        <w:rPr>
          <w:rFonts w:ascii="Calibri" w:hAnsi="Calibri"/>
          <w:sz w:val="20"/>
        </w:rPr>
      </w:pPr>
      <w:hyperlink w:history="1" w:anchor="_Toc183610642">
        <w:r w:rsidRPr="00BD08D2" w:rsidR="00BD08D2">
          <w:rPr>
            <w:color w:val="0000FF"/>
            <w:sz w:val="20"/>
            <w:u w:val="single"/>
          </w:rPr>
          <w:t>Question 15 – has the AMIF contributed to a simplification in the governance of the migration system?</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_Toc183610642 \h </w:instrText>
        </w:r>
        <w:r w:rsidRPr="00BD08D2" w:rsidR="00BD08D2">
          <w:rPr>
            <w:webHidden/>
            <w:sz w:val="20"/>
          </w:rPr>
        </w:r>
        <w:r w:rsidRPr="00BD08D2" w:rsidR="00BD08D2">
          <w:rPr>
            <w:webHidden/>
            <w:sz w:val="20"/>
          </w:rPr>
          <w:fldChar w:fldCharType="separate"/>
        </w:r>
        <w:r w:rsidRPr="00BD08D2" w:rsidR="00BD08D2">
          <w:rPr>
            <w:webHidden/>
            <w:sz w:val="20"/>
          </w:rPr>
          <w:t>51</w:t>
        </w:r>
        <w:r w:rsidRPr="00BD08D2" w:rsidR="00BD08D2">
          <w:rPr>
            <w:webHidden/>
            <w:sz w:val="20"/>
          </w:rPr>
          <w:fldChar w:fldCharType="end"/>
        </w:r>
      </w:hyperlink>
    </w:p>
    <w:p w:rsidRPr="00BD08D2" w:rsidR="00BD08D2" w:rsidP="00BD08D2" w:rsidRDefault="00EA1C99" w14:paraId="08AC45EB" w14:textId="77777777">
      <w:pPr>
        <w:tabs>
          <w:tab w:val="right" w:leader="dot" w:pos="9063"/>
        </w:tabs>
        <w:ind w:firstLine="567"/>
        <w:rPr>
          <w:rFonts w:ascii="Calibri" w:hAnsi="Calibri"/>
          <w:sz w:val="20"/>
        </w:rPr>
      </w:pPr>
      <w:hyperlink w:history="1" w:anchor="_Toc183610643">
        <w:r w:rsidRPr="00BD08D2" w:rsidR="00BD08D2">
          <w:rPr>
            <w:color w:val="0000FF"/>
            <w:sz w:val="20"/>
            <w:u w:val="single"/>
          </w:rPr>
          <w:t>Question 16 - has the AMIF been relevant in helping promote the knowledge of migrants and refugees' rights, duties and opportunities?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_Toc183610643 \h </w:instrText>
        </w:r>
        <w:r w:rsidRPr="00BD08D2" w:rsidR="00BD08D2">
          <w:rPr>
            <w:webHidden/>
            <w:sz w:val="20"/>
          </w:rPr>
        </w:r>
        <w:r w:rsidRPr="00BD08D2" w:rsidR="00BD08D2">
          <w:rPr>
            <w:webHidden/>
            <w:sz w:val="20"/>
          </w:rPr>
          <w:fldChar w:fldCharType="separate"/>
        </w:r>
        <w:r w:rsidRPr="00BD08D2" w:rsidR="00BD08D2">
          <w:rPr>
            <w:webHidden/>
            <w:sz w:val="20"/>
          </w:rPr>
          <w:t>54</w:t>
        </w:r>
        <w:r w:rsidRPr="00BD08D2" w:rsidR="00BD08D2">
          <w:rPr>
            <w:webHidden/>
            <w:sz w:val="20"/>
          </w:rPr>
          <w:fldChar w:fldCharType="end"/>
        </w:r>
      </w:hyperlink>
    </w:p>
    <w:p w:rsidRPr="00BD08D2" w:rsidR="00BD08D2" w:rsidP="00BD08D2" w:rsidRDefault="00EA1C99" w14:paraId="54030C8E" w14:textId="77777777">
      <w:pPr>
        <w:tabs>
          <w:tab w:val="right" w:leader="dot" w:pos="9063"/>
        </w:tabs>
        <w:ind w:firstLine="567"/>
        <w:rPr>
          <w:rFonts w:ascii="Calibri" w:hAnsi="Calibri"/>
          <w:sz w:val="20"/>
        </w:rPr>
      </w:pPr>
      <w:hyperlink w:history="1" w:anchor="_Toc183610644">
        <w:r w:rsidRPr="00BD08D2" w:rsidR="00BD08D2">
          <w:rPr>
            <w:color w:val="0000FF"/>
            <w:sz w:val="20"/>
            <w:u w:val="single"/>
          </w:rPr>
          <w:t>Question 17 - how has the AMIF contributed to meeting your country's needs in the field of asylum, integration and migration? (open question)</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_Toc183610644 \h </w:instrText>
        </w:r>
        <w:r w:rsidRPr="00BD08D2" w:rsidR="00BD08D2">
          <w:rPr>
            <w:webHidden/>
            <w:sz w:val="20"/>
          </w:rPr>
        </w:r>
        <w:r w:rsidRPr="00BD08D2" w:rsidR="00BD08D2">
          <w:rPr>
            <w:webHidden/>
            <w:sz w:val="20"/>
          </w:rPr>
          <w:fldChar w:fldCharType="separate"/>
        </w:r>
        <w:r w:rsidRPr="00BD08D2" w:rsidR="00BD08D2">
          <w:rPr>
            <w:webHidden/>
            <w:sz w:val="20"/>
          </w:rPr>
          <w:t>55</w:t>
        </w:r>
        <w:r w:rsidRPr="00BD08D2" w:rsidR="00BD08D2">
          <w:rPr>
            <w:webHidden/>
            <w:sz w:val="20"/>
          </w:rPr>
          <w:fldChar w:fldCharType="end"/>
        </w:r>
      </w:hyperlink>
    </w:p>
    <w:p w:rsidRPr="00BD08D2" w:rsidR="00BD08D2" w:rsidP="00BD08D2" w:rsidRDefault="00EA1C99" w14:paraId="140588AB" w14:textId="77777777">
      <w:pPr>
        <w:tabs>
          <w:tab w:val="right" w:leader="dot" w:pos="9063"/>
        </w:tabs>
        <w:ind w:firstLine="567"/>
        <w:rPr>
          <w:rFonts w:ascii="Calibri" w:hAnsi="Calibri"/>
          <w:sz w:val="20"/>
        </w:rPr>
      </w:pPr>
      <w:hyperlink w:history="1" w:anchor="_Toc183610645">
        <w:r w:rsidRPr="00BD08D2" w:rsidR="00BD08D2">
          <w:rPr>
            <w:color w:val="0000FF"/>
            <w:sz w:val="20"/>
            <w:u w:val="single"/>
          </w:rPr>
          <w:t>Question 18 - has the AMIF had an impact on the improvement of national policy concerning the management of legal migration flows (in particular in relation to labour demand/supply for foreign nationals from non-EU States)?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_Toc183610645 \h </w:instrText>
        </w:r>
        <w:r w:rsidRPr="00BD08D2" w:rsidR="00BD08D2">
          <w:rPr>
            <w:webHidden/>
            <w:sz w:val="20"/>
          </w:rPr>
        </w:r>
        <w:r w:rsidRPr="00BD08D2" w:rsidR="00BD08D2">
          <w:rPr>
            <w:webHidden/>
            <w:sz w:val="20"/>
          </w:rPr>
          <w:fldChar w:fldCharType="separate"/>
        </w:r>
        <w:r w:rsidRPr="00BD08D2" w:rsidR="00BD08D2">
          <w:rPr>
            <w:webHidden/>
            <w:sz w:val="20"/>
          </w:rPr>
          <w:t>57</w:t>
        </w:r>
        <w:r w:rsidRPr="00BD08D2" w:rsidR="00BD08D2">
          <w:rPr>
            <w:webHidden/>
            <w:sz w:val="20"/>
          </w:rPr>
          <w:fldChar w:fldCharType="end"/>
        </w:r>
      </w:hyperlink>
    </w:p>
    <w:p w:rsidRPr="00BD08D2" w:rsidR="00BD08D2" w:rsidP="00BD08D2" w:rsidRDefault="00EA1C99" w14:paraId="3358BCDF" w14:textId="77777777">
      <w:pPr>
        <w:tabs>
          <w:tab w:val="right" w:leader="dot" w:pos="9063"/>
        </w:tabs>
        <w:ind w:firstLine="567"/>
        <w:rPr>
          <w:rFonts w:ascii="Calibri" w:hAnsi="Calibri"/>
          <w:sz w:val="20"/>
        </w:rPr>
      </w:pPr>
      <w:hyperlink w:history="1" w:anchor="_Toc183610646">
        <w:r w:rsidRPr="00BD08D2" w:rsidR="00BD08D2">
          <w:rPr>
            <w:color w:val="0000FF"/>
            <w:sz w:val="20"/>
            <w:u w:val="single"/>
          </w:rPr>
          <w:t>Question 19 - has the AMIF involved social partners and civil society organisations in the co-design and implementation phase of measures in your country?</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_Toc183610646 \h </w:instrText>
        </w:r>
        <w:r w:rsidRPr="00BD08D2" w:rsidR="00BD08D2">
          <w:rPr>
            <w:webHidden/>
            <w:sz w:val="20"/>
          </w:rPr>
        </w:r>
        <w:r w:rsidRPr="00BD08D2" w:rsidR="00BD08D2">
          <w:rPr>
            <w:webHidden/>
            <w:sz w:val="20"/>
          </w:rPr>
          <w:fldChar w:fldCharType="separate"/>
        </w:r>
        <w:r w:rsidRPr="00BD08D2" w:rsidR="00BD08D2">
          <w:rPr>
            <w:webHidden/>
            <w:sz w:val="20"/>
          </w:rPr>
          <w:t>60</w:t>
        </w:r>
        <w:r w:rsidRPr="00BD08D2" w:rsidR="00BD08D2">
          <w:rPr>
            <w:webHidden/>
            <w:sz w:val="20"/>
          </w:rPr>
          <w:fldChar w:fldCharType="end"/>
        </w:r>
      </w:hyperlink>
    </w:p>
    <w:p w:rsidRPr="00BD08D2" w:rsidR="00BD08D2" w:rsidP="00BD08D2" w:rsidRDefault="00EA1C99" w14:paraId="6E528C0E" w14:textId="77777777">
      <w:pPr>
        <w:tabs>
          <w:tab w:val="right" w:leader="dot" w:pos="9063"/>
        </w:tabs>
        <w:ind w:firstLine="567"/>
        <w:rPr>
          <w:rFonts w:ascii="Calibri" w:hAnsi="Calibri"/>
          <w:sz w:val="20"/>
        </w:rPr>
      </w:pPr>
      <w:hyperlink w:history="1" w:anchor="_Toc183610647">
        <w:r w:rsidRPr="00BD08D2" w:rsidR="00BD08D2">
          <w:rPr>
            <w:color w:val="0000FF"/>
            <w:sz w:val="20"/>
            <w:u w:val="single"/>
          </w:rPr>
          <w:t>Question 20 - have AMIF programmes in your country funded capacity-building projects of social partners and civil society organisations?</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_Toc183610647 \h </w:instrText>
        </w:r>
        <w:r w:rsidRPr="00BD08D2" w:rsidR="00BD08D2">
          <w:rPr>
            <w:webHidden/>
            <w:sz w:val="20"/>
          </w:rPr>
        </w:r>
        <w:r w:rsidRPr="00BD08D2" w:rsidR="00BD08D2">
          <w:rPr>
            <w:webHidden/>
            <w:sz w:val="20"/>
          </w:rPr>
          <w:fldChar w:fldCharType="separate"/>
        </w:r>
        <w:r w:rsidRPr="00BD08D2" w:rsidR="00BD08D2">
          <w:rPr>
            <w:webHidden/>
            <w:sz w:val="20"/>
          </w:rPr>
          <w:t>61</w:t>
        </w:r>
        <w:r w:rsidRPr="00BD08D2" w:rsidR="00BD08D2">
          <w:rPr>
            <w:webHidden/>
            <w:sz w:val="20"/>
          </w:rPr>
          <w:fldChar w:fldCharType="end"/>
        </w:r>
      </w:hyperlink>
    </w:p>
    <w:p w:rsidRPr="00BD08D2" w:rsidR="00BD08D2" w:rsidP="00BD08D2" w:rsidRDefault="00EA1C99" w14:paraId="6FD3D524" w14:textId="77777777">
      <w:pPr>
        <w:tabs>
          <w:tab w:val="right" w:leader="dot" w:pos="9063"/>
        </w:tabs>
        <w:ind w:firstLine="567"/>
        <w:rPr>
          <w:rFonts w:ascii="Calibri" w:hAnsi="Calibri"/>
          <w:sz w:val="20"/>
        </w:rPr>
      </w:pPr>
      <w:hyperlink w:history="1" w:anchor="_Toc183610648">
        <w:r w:rsidRPr="00BD08D2" w:rsidR="00BD08D2">
          <w:rPr>
            <w:color w:val="0000FF"/>
            <w:sz w:val="20"/>
            <w:u w:val="single"/>
          </w:rPr>
          <w:t>Question 21 - to what extent has the AMIF encouraged and facilitated the participation of migrants and refugees in public and social life?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_Toc183610648 \h </w:instrText>
        </w:r>
        <w:r w:rsidRPr="00BD08D2" w:rsidR="00BD08D2">
          <w:rPr>
            <w:webHidden/>
            <w:sz w:val="20"/>
          </w:rPr>
        </w:r>
        <w:r w:rsidRPr="00BD08D2" w:rsidR="00BD08D2">
          <w:rPr>
            <w:webHidden/>
            <w:sz w:val="20"/>
          </w:rPr>
          <w:fldChar w:fldCharType="separate"/>
        </w:r>
        <w:r w:rsidRPr="00BD08D2" w:rsidR="00BD08D2">
          <w:rPr>
            <w:webHidden/>
            <w:sz w:val="20"/>
          </w:rPr>
          <w:t>64</w:t>
        </w:r>
        <w:r w:rsidRPr="00BD08D2" w:rsidR="00BD08D2">
          <w:rPr>
            <w:webHidden/>
            <w:sz w:val="20"/>
          </w:rPr>
          <w:fldChar w:fldCharType="end"/>
        </w:r>
      </w:hyperlink>
    </w:p>
    <w:p w:rsidRPr="00BD08D2" w:rsidR="00BD08D2" w:rsidP="00BD08D2" w:rsidRDefault="00EA1C99" w14:paraId="2CA4C130" w14:textId="77777777">
      <w:pPr>
        <w:tabs>
          <w:tab w:val="right" w:leader="dot" w:pos="9063"/>
        </w:tabs>
        <w:ind w:firstLine="567"/>
        <w:rPr>
          <w:rFonts w:ascii="Calibri" w:hAnsi="Calibri"/>
          <w:sz w:val="20"/>
        </w:rPr>
      </w:pPr>
      <w:hyperlink w:history="1" w:anchor="_Toc183610649">
        <w:r w:rsidRPr="00BD08D2" w:rsidR="00BD08D2">
          <w:rPr>
            <w:color w:val="0000FF"/>
            <w:sz w:val="20"/>
            <w:u w:val="single"/>
          </w:rPr>
          <w:t>Question 22 - has the AMIF contributed to raising awareness among host communities by fostering mutual knowledge and respect?</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_Toc183610649 \h </w:instrText>
        </w:r>
        <w:r w:rsidRPr="00BD08D2" w:rsidR="00BD08D2">
          <w:rPr>
            <w:webHidden/>
            <w:sz w:val="20"/>
          </w:rPr>
        </w:r>
        <w:r w:rsidRPr="00BD08D2" w:rsidR="00BD08D2">
          <w:rPr>
            <w:webHidden/>
            <w:sz w:val="20"/>
          </w:rPr>
          <w:fldChar w:fldCharType="separate"/>
        </w:r>
        <w:r w:rsidRPr="00BD08D2" w:rsidR="00BD08D2">
          <w:rPr>
            <w:webHidden/>
            <w:sz w:val="20"/>
          </w:rPr>
          <w:t>65</w:t>
        </w:r>
        <w:r w:rsidRPr="00BD08D2" w:rsidR="00BD08D2">
          <w:rPr>
            <w:webHidden/>
            <w:sz w:val="20"/>
          </w:rPr>
          <w:fldChar w:fldCharType="end"/>
        </w:r>
      </w:hyperlink>
    </w:p>
    <w:p w:rsidRPr="00BD08D2" w:rsidR="00BD08D2" w:rsidP="00BD08D2" w:rsidRDefault="00EA1C99" w14:paraId="479412B2" w14:textId="77777777">
      <w:pPr>
        <w:tabs>
          <w:tab w:val="right" w:leader="dot" w:pos="9063"/>
        </w:tabs>
        <w:ind w:firstLine="567"/>
        <w:rPr>
          <w:rFonts w:ascii="Calibri" w:hAnsi="Calibri"/>
          <w:sz w:val="20"/>
        </w:rPr>
      </w:pPr>
      <w:hyperlink w:history="1" w:anchor="_Toc183610650">
        <w:r w:rsidRPr="00BD08D2" w:rsidR="00BD08D2">
          <w:rPr>
            <w:color w:val="0000FF"/>
            <w:sz w:val="20"/>
            <w:u w:val="single"/>
          </w:rPr>
          <w:t>Question 23 - has communication and information about AMIF programmes been adequate in your country?</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_Toc183610650 \h </w:instrText>
        </w:r>
        <w:r w:rsidRPr="00BD08D2" w:rsidR="00BD08D2">
          <w:rPr>
            <w:webHidden/>
            <w:sz w:val="20"/>
          </w:rPr>
        </w:r>
        <w:r w:rsidRPr="00BD08D2" w:rsidR="00BD08D2">
          <w:rPr>
            <w:webHidden/>
            <w:sz w:val="20"/>
          </w:rPr>
          <w:fldChar w:fldCharType="separate"/>
        </w:r>
        <w:r w:rsidRPr="00BD08D2" w:rsidR="00BD08D2">
          <w:rPr>
            <w:webHidden/>
            <w:sz w:val="20"/>
          </w:rPr>
          <w:t>66</w:t>
        </w:r>
        <w:r w:rsidRPr="00BD08D2" w:rsidR="00BD08D2">
          <w:rPr>
            <w:webHidden/>
            <w:sz w:val="20"/>
          </w:rPr>
          <w:fldChar w:fldCharType="end"/>
        </w:r>
      </w:hyperlink>
    </w:p>
    <w:p w:rsidRPr="00BD08D2" w:rsidR="00BD08D2" w:rsidP="00BD08D2" w:rsidRDefault="00EA1C99" w14:paraId="169E22B7" w14:textId="77777777">
      <w:pPr>
        <w:tabs>
          <w:tab w:val="right" w:leader="dot" w:pos="9063"/>
        </w:tabs>
        <w:ind w:firstLine="567"/>
        <w:rPr>
          <w:rFonts w:ascii="Calibri" w:hAnsi="Calibri"/>
          <w:sz w:val="20"/>
        </w:rPr>
      </w:pPr>
      <w:hyperlink w:history="1" w:anchor="_Toc183610651">
        <w:r w:rsidRPr="00BD08D2" w:rsidR="00BD08D2">
          <w:rPr>
            <w:color w:val="0000FF"/>
            <w:sz w:val="20"/>
            <w:u w:val="single"/>
          </w:rPr>
          <w:t>Question 24 - Is there any other information on the implementation of the AMIF in your country that has not been covered by this questionnaire, including financial arrangements and administrative procedures, which you would like to communicate?</w:t>
        </w:r>
        <w:r w:rsidRPr="00BD08D2" w:rsidR="00BD08D2">
          <w:rPr>
            <w:webHidden/>
            <w:sz w:val="20"/>
          </w:rPr>
          <w:tab/>
        </w:r>
        <w:r w:rsidRPr="00BD08D2" w:rsidR="00BD08D2">
          <w:rPr>
            <w:webHidden/>
            <w:sz w:val="20"/>
          </w:rPr>
          <w:fldChar w:fldCharType="begin"/>
        </w:r>
        <w:r w:rsidRPr="00BD08D2" w:rsidR="00BD08D2">
          <w:rPr>
            <w:webHidden/>
            <w:sz w:val="20"/>
          </w:rPr>
          <w:instrText xml:space="preserve"> PAGEREF _Toc183610651 \h </w:instrText>
        </w:r>
        <w:r w:rsidRPr="00BD08D2" w:rsidR="00BD08D2">
          <w:rPr>
            <w:webHidden/>
            <w:sz w:val="20"/>
          </w:rPr>
        </w:r>
        <w:r w:rsidRPr="00BD08D2" w:rsidR="00BD08D2">
          <w:rPr>
            <w:webHidden/>
            <w:sz w:val="20"/>
          </w:rPr>
          <w:fldChar w:fldCharType="separate"/>
        </w:r>
        <w:r w:rsidRPr="00BD08D2" w:rsidR="00BD08D2">
          <w:rPr>
            <w:webHidden/>
            <w:sz w:val="20"/>
          </w:rPr>
          <w:t>68</w:t>
        </w:r>
        <w:r w:rsidRPr="00BD08D2" w:rsidR="00BD08D2">
          <w:rPr>
            <w:webHidden/>
            <w:sz w:val="20"/>
          </w:rPr>
          <w:fldChar w:fldCharType="end"/>
        </w:r>
      </w:hyperlink>
    </w:p>
    <w:p w:rsidRPr="00BD08D2" w:rsidR="00BD08D2" w:rsidP="00BD08D2" w:rsidRDefault="00BD08D2" w14:paraId="4BA6771C" w14:textId="77777777">
      <w:pPr>
        <w:ind w:firstLine="567"/>
        <w:jc w:val="left"/>
        <w:rPr>
          <w:b/>
        </w:rPr>
      </w:pPr>
      <w:r w:rsidRPr="00BD08D2">
        <w:fldChar w:fldCharType="end"/>
      </w:r>
      <w:r>
        <w:br w:type="page"/>
      </w:r>
    </w:p>
    <w:p w:rsidRPr="00BD08D2" w:rsidR="00BD08D2" w:rsidP="00971797" w:rsidRDefault="00BD08D2" w14:paraId="4C344297" w14:textId="77777777">
      <w:pPr>
        <w:numPr>
          <w:ilvl w:val="0"/>
          <w:numId w:val="2"/>
        </w:numPr>
        <w:spacing w:after="240" w:line="240" w:lineRule="exact"/>
        <w:ind w:left="851" w:hanging="284"/>
        <w:outlineLvl w:val="0"/>
        <w:rPr>
          <w:b/>
          <w:bCs/>
          <w:kern w:val="28"/>
        </w:rPr>
      </w:pPr>
      <w:bookmarkStart w:name="_Toc183610594" w:id="0"/>
      <w:proofErr w:type="spellStart"/>
      <w:r>
        <w:rPr>
          <w:b/>
        </w:rPr>
        <w:lastRenderedPageBreak/>
        <w:t>Introduction</w:t>
      </w:r>
      <w:bookmarkEnd w:id="0"/>
      <w:proofErr w:type="spellEnd"/>
      <w:r>
        <w:rPr>
          <w:b/>
        </w:rPr>
        <w:t xml:space="preserve"> </w:t>
      </w:r>
    </w:p>
    <w:p w:rsidRPr="00BD08D2" w:rsidR="00BD08D2" w:rsidP="00BD08D2" w:rsidRDefault="00BD08D2" w14:paraId="0BEB7765" w14:textId="77777777">
      <w:pPr>
        <w:spacing w:after="240" w:line="240" w:lineRule="exact"/>
        <w:ind w:firstLine="567"/>
        <w:rPr>
          <w:lang w:val="en-GB" w:eastAsia="en-GB"/>
        </w:rPr>
      </w:pPr>
    </w:p>
    <w:p w:rsidRPr="00BD08D2" w:rsidR="00BD08D2" w:rsidP="00BD08D2" w:rsidRDefault="00BD08D2" w14:paraId="63501DAE" w14:textId="77777777">
      <w:pPr>
        <w:numPr>
          <w:ilvl w:val="1"/>
          <w:numId w:val="1"/>
        </w:numPr>
        <w:spacing w:after="240" w:line="240" w:lineRule="exact"/>
        <w:ind w:firstLine="567"/>
        <w:outlineLvl w:val="1"/>
        <w:rPr>
          <w:b/>
          <w:u w:val="single"/>
        </w:rPr>
      </w:pPr>
      <w:bookmarkStart w:name="_Toc183610595" w:id="1"/>
      <w:proofErr w:type="spellStart"/>
      <w:r>
        <w:rPr>
          <w:b/>
          <w:u w:val="single"/>
        </w:rPr>
        <w:t>Focus</w:t>
      </w:r>
      <w:proofErr w:type="spellEnd"/>
      <w:r>
        <w:rPr>
          <w:b/>
          <w:u w:val="single"/>
        </w:rPr>
        <w:t xml:space="preserve"> of </w:t>
      </w:r>
      <w:proofErr w:type="spellStart"/>
      <w:r>
        <w:rPr>
          <w:b/>
          <w:u w:val="single"/>
        </w:rPr>
        <w:t>this</w:t>
      </w:r>
      <w:proofErr w:type="spellEnd"/>
      <w:r>
        <w:rPr>
          <w:b/>
          <w:u w:val="single"/>
        </w:rPr>
        <w:t xml:space="preserve"> </w:t>
      </w:r>
      <w:proofErr w:type="spellStart"/>
      <w:r>
        <w:rPr>
          <w:b/>
          <w:u w:val="single"/>
        </w:rPr>
        <w:t>evaluation</w:t>
      </w:r>
      <w:bookmarkEnd w:id="1"/>
      <w:proofErr w:type="spellEnd"/>
    </w:p>
    <w:p w:rsidRPr="00BD08D2" w:rsidR="00BD08D2" w:rsidP="00BD08D2" w:rsidRDefault="00BD08D2" w14:paraId="138F7AB3" w14:textId="77777777">
      <w:pPr>
        <w:spacing w:after="240" w:line="240" w:lineRule="exact"/>
        <w:ind w:firstLine="567"/>
        <w:rPr>
          <w:b/>
          <w:bCs/>
          <w:lang w:val="en-GB" w:eastAsia="en-GB"/>
        </w:rPr>
      </w:pPr>
    </w:p>
    <w:p w:rsidRPr="00BD08D2" w:rsidR="00BD08D2" w:rsidP="00BD08D2" w:rsidRDefault="00BD08D2" w14:paraId="0262DA61" w14:textId="77777777">
      <w:pPr>
        <w:shd w:val="clear" w:color="auto" w:fill="FFFFFF"/>
        <w:spacing w:after="240" w:line="240" w:lineRule="exact"/>
        <w:ind w:firstLine="567"/>
        <w:rPr>
          <w:color w:val="333333"/>
        </w:rPr>
      </w:pPr>
      <w:r>
        <w:rPr>
          <w:color w:val="333333"/>
        </w:rPr>
        <w:t xml:space="preserve">The European Commission (EC) </w:t>
      </w:r>
      <w:proofErr w:type="spellStart"/>
      <w:r>
        <w:rPr>
          <w:color w:val="333333"/>
        </w:rPr>
        <w:t>is</w:t>
      </w:r>
      <w:proofErr w:type="spellEnd"/>
      <w:r>
        <w:rPr>
          <w:color w:val="333333"/>
        </w:rPr>
        <w:t xml:space="preserve"> </w:t>
      </w:r>
      <w:proofErr w:type="spellStart"/>
      <w:r>
        <w:rPr>
          <w:color w:val="333333"/>
        </w:rPr>
        <w:t>required</w:t>
      </w:r>
      <w:proofErr w:type="spellEnd"/>
      <w:r>
        <w:rPr>
          <w:color w:val="333333"/>
        </w:rPr>
        <w:t xml:space="preserve"> </w:t>
      </w:r>
      <w:proofErr w:type="spellStart"/>
      <w:r>
        <w:rPr>
          <w:color w:val="333333"/>
        </w:rPr>
        <w:t>to</w:t>
      </w:r>
      <w:proofErr w:type="spellEnd"/>
      <w:r>
        <w:rPr>
          <w:color w:val="333333"/>
        </w:rPr>
        <w:t xml:space="preserve"> </w:t>
      </w:r>
      <w:proofErr w:type="spellStart"/>
      <w:r>
        <w:rPr>
          <w:color w:val="333333"/>
        </w:rPr>
        <w:t>conduct</w:t>
      </w:r>
      <w:proofErr w:type="spellEnd"/>
      <w:r>
        <w:rPr>
          <w:color w:val="333333"/>
        </w:rPr>
        <w:t xml:space="preserve"> </w:t>
      </w:r>
      <w:proofErr w:type="spellStart"/>
      <w:r>
        <w:rPr>
          <w:color w:val="333333"/>
        </w:rPr>
        <w:t>an</w:t>
      </w:r>
      <w:proofErr w:type="spellEnd"/>
      <w:r>
        <w:rPr>
          <w:color w:val="333333"/>
        </w:rPr>
        <w:t xml:space="preserve"> </w:t>
      </w:r>
      <w:proofErr w:type="spellStart"/>
      <w:r>
        <w:rPr>
          <w:color w:val="333333"/>
        </w:rPr>
        <w:t>ex</w:t>
      </w:r>
      <w:proofErr w:type="spellEnd"/>
      <w:r>
        <w:rPr>
          <w:color w:val="333333"/>
        </w:rPr>
        <w:t>-post </w:t>
      </w:r>
      <w:proofErr w:type="spellStart"/>
      <w:r>
        <w:rPr>
          <w:b/>
          <w:color w:val="333333"/>
        </w:rPr>
        <w:t>evaluation</w:t>
      </w:r>
      <w:proofErr w:type="spellEnd"/>
      <w:r>
        <w:rPr>
          <w:b/>
          <w:color w:val="333333"/>
        </w:rPr>
        <w:t xml:space="preserve"> of the </w:t>
      </w:r>
      <w:proofErr w:type="spellStart"/>
      <w:r>
        <w:rPr>
          <w:b/>
          <w:color w:val="333333"/>
        </w:rPr>
        <w:t>Asylum</w:t>
      </w:r>
      <w:proofErr w:type="spellEnd"/>
      <w:r>
        <w:rPr>
          <w:b/>
          <w:color w:val="333333"/>
        </w:rPr>
        <w:t xml:space="preserve">, Migration and </w:t>
      </w:r>
      <w:proofErr w:type="spellStart"/>
      <w:r>
        <w:rPr>
          <w:b/>
          <w:color w:val="333333"/>
        </w:rPr>
        <w:t>Integration</w:t>
      </w:r>
      <w:proofErr w:type="spellEnd"/>
      <w:r>
        <w:rPr>
          <w:b/>
          <w:color w:val="333333"/>
        </w:rPr>
        <w:t xml:space="preserve"> Fund (AMIF)</w:t>
      </w:r>
      <w:r>
        <w:rPr>
          <w:color w:val="333333"/>
        </w:rPr>
        <w:t xml:space="preserve"> for the </w:t>
      </w:r>
      <w:proofErr w:type="spellStart"/>
      <w:r>
        <w:rPr>
          <w:color w:val="333333"/>
        </w:rPr>
        <w:t>period</w:t>
      </w:r>
      <w:proofErr w:type="spellEnd"/>
      <w:r>
        <w:rPr>
          <w:color w:val="333333"/>
        </w:rPr>
        <w:t xml:space="preserve"> 2014-2020. The </w:t>
      </w:r>
      <w:proofErr w:type="spellStart"/>
      <w:r>
        <w:rPr>
          <w:color w:val="333333"/>
        </w:rPr>
        <w:t>primary</w:t>
      </w:r>
      <w:proofErr w:type="spellEnd"/>
      <w:r>
        <w:rPr>
          <w:color w:val="333333"/>
        </w:rPr>
        <w:t xml:space="preserve"> </w:t>
      </w:r>
      <w:proofErr w:type="spellStart"/>
      <w:r>
        <w:rPr>
          <w:color w:val="333333"/>
        </w:rPr>
        <w:t>goal</w:t>
      </w:r>
      <w:proofErr w:type="spellEnd"/>
      <w:r>
        <w:rPr>
          <w:color w:val="333333"/>
        </w:rPr>
        <w:t xml:space="preserve"> of the AMIF </w:t>
      </w:r>
      <w:proofErr w:type="spellStart"/>
      <w:r>
        <w:rPr>
          <w:color w:val="333333"/>
        </w:rPr>
        <w:t>is</w:t>
      </w:r>
      <w:proofErr w:type="spellEnd"/>
      <w:r>
        <w:rPr>
          <w:color w:val="333333"/>
        </w:rPr>
        <w:t xml:space="preserve"> </w:t>
      </w:r>
      <w:proofErr w:type="spellStart"/>
      <w:r>
        <w:rPr>
          <w:color w:val="333333"/>
        </w:rPr>
        <w:t>to</w:t>
      </w:r>
      <w:proofErr w:type="spellEnd"/>
      <w:r>
        <w:rPr>
          <w:color w:val="333333"/>
        </w:rPr>
        <w:t> </w:t>
      </w:r>
      <w:proofErr w:type="spellStart"/>
      <w:r>
        <w:rPr>
          <w:color w:val="333333"/>
        </w:rPr>
        <w:t>provide</w:t>
      </w:r>
      <w:proofErr w:type="spellEnd"/>
      <w:r>
        <w:rPr>
          <w:color w:val="333333"/>
        </w:rPr>
        <w:t xml:space="preserve"> </w:t>
      </w:r>
      <w:proofErr w:type="spellStart"/>
      <w:r>
        <w:rPr>
          <w:color w:val="333333"/>
        </w:rPr>
        <w:t>financial</w:t>
      </w:r>
      <w:proofErr w:type="spellEnd"/>
      <w:r>
        <w:rPr>
          <w:color w:val="333333"/>
        </w:rPr>
        <w:t xml:space="preserve"> </w:t>
      </w:r>
      <w:proofErr w:type="spellStart"/>
      <w:r>
        <w:rPr>
          <w:color w:val="333333"/>
        </w:rPr>
        <w:t>support</w:t>
      </w:r>
      <w:proofErr w:type="spellEnd"/>
      <w:r>
        <w:rPr>
          <w:color w:val="333333"/>
        </w:rPr>
        <w:t xml:space="preserve"> </w:t>
      </w:r>
      <w:proofErr w:type="spellStart"/>
      <w:r>
        <w:rPr>
          <w:color w:val="333333"/>
        </w:rPr>
        <w:t>to</w:t>
      </w:r>
      <w:proofErr w:type="spellEnd"/>
      <w:r>
        <w:rPr>
          <w:color w:val="333333"/>
        </w:rPr>
        <w:t xml:space="preserve"> EU </w:t>
      </w:r>
      <w:proofErr w:type="spellStart"/>
      <w:r>
        <w:rPr>
          <w:color w:val="333333"/>
        </w:rPr>
        <w:t>Member</w:t>
      </w:r>
      <w:proofErr w:type="spellEnd"/>
      <w:r>
        <w:rPr>
          <w:color w:val="333333"/>
        </w:rPr>
        <w:t xml:space="preserve"> States in </w:t>
      </w:r>
      <w:proofErr w:type="spellStart"/>
      <w:r>
        <w:rPr>
          <w:color w:val="333333"/>
        </w:rPr>
        <w:t>managing</w:t>
      </w:r>
      <w:proofErr w:type="spellEnd"/>
      <w:r>
        <w:rPr>
          <w:color w:val="333333"/>
        </w:rPr>
        <w:t xml:space="preserve"> </w:t>
      </w:r>
      <w:proofErr w:type="spellStart"/>
      <w:r>
        <w:rPr>
          <w:color w:val="333333"/>
        </w:rPr>
        <w:t>migration</w:t>
      </w:r>
      <w:proofErr w:type="spellEnd"/>
      <w:r>
        <w:rPr>
          <w:color w:val="333333"/>
        </w:rPr>
        <w:t xml:space="preserve"> and </w:t>
      </w:r>
      <w:proofErr w:type="spellStart"/>
      <w:r>
        <w:rPr>
          <w:color w:val="333333"/>
        </w:rPr>
        <w:t>asylum</w:t>
      </w:r>
      <w:proofErr w:type="spellEnd"/>
      <w:r>
        <w:rPr>
          <w:color w:val="333333"/>
        </w:rPr>
        <w:t xml:space="preserve"> </w:t>
      </w:r>
      <w:proofErr w:type="spellStart"/>
      <w:r>
        <w:rPr>
          <w:color w:val="333333"/>
        </w:rPr>
        <w:t>flows</w:t>
      </w:r>
      <w:proofErr w:type="spellEnd"/>
      <w:r>
        <w:rPr>
          <w:color w:val="333333"/>
        </w:rPr>
        <w:t xml:space="preserve"> </w:t>
      </w:r>
      <w:proofErr w:type="spellStart"/>
      <w:r>
        <w:rPr>
          <w:color w:val="333333"/>
        </w:rPr>
        <w:t>effectively</w:t>
      </w:r>
      <w:proofErr w:type="spellEnd"/>
      <w:r>
        <w:rPr>
          <w:color w:val="333333"/>
        </w:rPr>
        <w:t xml:space="preserve">, </w:t>
      </w:r>
      <w:proofErr w:type="spellStart"/>
      <w:r>
        <w:rPr>
          <w:color w:val="333333"/>
        </w:rPr>
        <w:t>while</w:t>
      </w:r>
      <w:proofErr w:type="spellEnd"/>
      <w:r>
        <w:rPr>
          <w:color w:val="333333"/>
        </w:rPr>
        <w:t xml:space="preserve"> </w:t>
      </w:r>
      <w:proofErr w:type="spellStart"/>
      <w:r>
        <w:rPr>
          <w:color w:val="333333"/>
        </w:rPr>
        <w:t>also</w:t>
      </w:r>
      <w:proofErr w:type="spellEnd"/>
      <w:r>
        <w:rPr>
          <w:color w:val="333333"/>
        </w:rPr>
        <w:t xml:space="preserve"> </w:t>
      </w:r>
      <w:proofErr w:type="spellStart"/>
      <w:r>
        <w:rPr>
          <w:color w:val="333333"/>
        </w:rPr>
        <w:t>promoting</w:t>
      </w:r>
      <w:proofErr w:type="spellEnd"/>
      <w:r>
        <w:rPr>
          <w:color w:val="333333"/>
        </w:rPr>
        <w:t xml:space="preserve"> the </w:t>
      </w:r>
      <w:proofErr w:type="spellStart"/>
      <w:r>
        <w:rPr>
          <w:color w:val="333333"/>
        </w:rPr>
        <w:t>integration</w:t>
      </w:r>
      <w:proofErr w:type="spellEnd"/>
      <w:r>
        <w:rPr>
          <w:color w:val="333333"/>
        </w:rPr>
        <w:t xml:space="preserve"> of </w:t>
      </w:r>
      <w:proofErr w:type="spellStart"/>
      <w:r>
        <w:rPr>
          <w:color w:val="333333"/>
        </w:rPr>
        <w:t>third-country</w:t>
      </w:r>
      <w:proofErr w:type="spellEnd"/>
      <w:r>
        <w:rPr>
          <w:color w:val="333333"/>
        </w:rPr>
        <w:t xml:space="preserve"> </w:t>
      </w:r>
      <w:proofErr w:type="spellStart"/>
      <w:r>
        <w:rPr>
          <w:color w:val="333333"/>
        </w:rPr>
        <w:t>nationals</w:t>
      </w:r>
      <w:proofErr w:type="spellEnd"/>
      <w:r>
        <w:rPr>
          <w:color w:val="333333"/>
        </w:rPr>
        <w:t xml:space="preserve"> </w:t>
      </w:r>
      <w:proofErr w:type="spellStart"/>
      <w:r>
        <w:rPr>
          <w:color w:val="333333"/>
        </w:rPr>
        <w:t>into</w:t>
      </w:r>
      <w:proofErr w:type="spellEnd"/>
      <w:r>
        <w:rPr>
          <w:color w:val="333333"/>
        </w:rPr>
        <w:t xml:space="preserve"> </w:t>
      </w:r>
      <w:proofErr w:type="spellStart"/>
      <w:r>
        <w:rPr>
          <w:color w:val="333333"/>
        </w:rPr>
        <w:t>host</w:t>
      </w:r>
      <w:proofErr w:type="spellEnd"/>
      <w:r>
        <w:rPr>
          <w:color w:val="333333"/>
        </w:rPr>
        <w:t xml:space="preserve"> </w:t>
      </w:r>
      <w:proofErr w:type="spellStart"/>
      <w:r>
        <w:rPr>
          <w:color w:val="333333"/>
        </w:rPr>
        <w:t>societies</w:t>
      </w:r>
      <w:proofErr w:type="spellEnd"/>
      <w:r>
        <w:rPr>
          <w:color w:val="333333"/>
        </w:rPr>
        <w:t xml:space="preserve">. The Fund </w:t>
      </w:r>
      <w:proofErr w:type="spellStart"/>
      <w:r>
        <w:rPr>
          <w:color w:val="333333"/>
        </w:rPr>
        <w:t>was</w:t>
      </w:r>
      <w:proofErr w:type="spellEnd"/>
      <w:r>
        <w:rPr>
          <w:color w:val="333333"/>
        </w:rPr>
        <w:t xml:space="preserve"> </w:t>
      </w:r>
      <w:proofErr w:type="spellStart"/>
      <w:r>
        <w:rPr>
          <w:color w:val="333333"/>
        </w:rPr>
        <w:t>established</w:t>
      </w:r>
      <w:proofErr w:type="spellEnd"/>
      <w:r>
        <w:rPr>
          <w:color w:val="333333"/>
        </w:rPr>
        <w:t xml:space="preserve"> </w:t>
      </w:r>
      <w:proofErr w:type="spellStart"/>
      <w:r>
        <w:rPr>
          <w:color w:val="333333"/>
        </w:rPr>
        <w:t>by</w:t>
      </w:r>
      <w:proofErr w:type="spellEnd"/>
      <w:r>
        <w:rPr>
          <w:color w:val="333333"/>
        </w:rPr>
        <w:t xml:space="preserve"> </w:t>
      </w:r>
      <w:proofErr w:type="spellStart"/>
      <w:r>
        <w:rPr>
          <w:color w:val="333333"/>
        </w:rPr>
        <w:t>Regulation</w:t>
      </w:r>
      <w:proofErr w:type="spellEnd"/>
      <w:r>
        <w:rPr>
          <w:color w:val="333333"/>
        </w:rPr>
        <w:t xml:space="preserve"> (EU) </w:t>
      </w:r>
      <w:proofErr w:type="spellStart"/>
      <w:r>
        <w:rPr>
          <w:color w:val="333333"/>
        </w:rPr>
        <w:t>No</w:t>
      </w:r>
      <w:proofErr w:type="spellEnd"/>
      <w:r>
        <w:rPr>
          <w:color w:val="333333"/>
        </w:rPr>
        <w:t xml:space="preserve"> 516/2014 of the European </w:t>
      </w:r>
      <w:proofErr w:type="spellStart"/>
      <w:r>
        <w:rPr>
          <w:color w:val="333333"/>
        </w:rPr>
        <w:t>Parliament</w:t>
      </w:r>
      <w:proofErr w:type="spellEnd"/>
      <w:r>
        <w:rPr>
          <w:color w:val="333333"/>
        </w:rPr>
        <w:t xml:space="preserve"> and of the Council of 16 </w:t>
      </w:r>
      <w:proofErr w:type="spellStart"/>
      <w:r>
        <w:rPr>
          <w:color w:val="333333"/>
        </w:rPr>
        <w:t>April</w:t>
      </w:r>
      <w:proofErr w:type="spellEnd"/>
      <w:r>
        <w:rPr>
          <w:color w:val="333333"/>
        </w:rPr>
        <w:t xml:space="preserve"> 2014.</w:t>
      </w:r>
    </w:p>
    <w:p w:rsidRPr="00BD08D2" w:rsidR="00BD08D2" w:rsidP="00BD08D2" w:rsidRDefault="00BD08D2" w14:paraId="25607B4E" w14:textId="77777777">
      <w:pPr>
        <w:shd w:val="clear" w:color="auto" w:fill="FFFFFF"/>
        <w:spacing w:after="240" w:line="240" w:lineRule="exact"/>
        <w:ind w:firstLine="567"/>
        <w:rPr>
          <w:color w:val="333333"/>
        </w:rPr>
      </w:pPr>
      <w:r>
        <w:rPr>
          <w:color w:val="333333"/>
        </w:rPr>
        <w:t xml:space="preserve">The Commission </w:t>
      </w:r>
      <w:proofErr w:type="spellStart"/>
      <w:r>
        <w:rPr>
          <w:color w:val="333333"/>
        </w:rPr>
        <w:t>has</w:t>
      </w:r>
      <w:proofErr w:type="spellEnd"/>
      <w:r>
        <w:rPr>
          <w:color w:val="333333"/>
        </w:rPr>
        <w:t xml:space="preserve"> </w:t>
      </w:r>
      <w:proofErr w:type="spellStart"/>
      <w:r>
        <w:rPr>
          <w:color w:val="333333"/>
        </w:rPr>
        <w:t>invited</w:t>
      </w:r>
      <w:proofErr w:type="spellEnd"/>
      <w:r>
        <w:rPr>
          <w:color w:val="333333"/>
        </w:rPr>
        <w:t xml:space="preserve"> the European Economic and Social Committee (EESC) </w:t>
      </w:r>
      <w:proofErr w:type="spellStart"/>
      <w:r>
        <w:rPr>
          <w:color w:val="333333"/>
        </w:rPr>
        <w:t>to</w:t>
      </w:r>
      <w:proofErr w:type="spellEnd"/>
      <w:r>
        <w:rPr>
          <w:color w:val="333333"/>
        </w:rPr>
        <w:t xml:space="preserve"> </w:t>
      </w:r>
      <w:proofErr w:type="spellStart"/>
      <w:r>
        <w:rPr>
          <w:color w:val="333333"/>
        </w:rPr>
        <w:t>contribute</w:t>
      </w:r>
      <w:proofErr w:type="spellEnd"/>
      <w:r>
        <w:rPr>
          <w:color w:val="333333"/>
        </w:rPr>
        <w:t xml:space="preserve"> </w:t>
      </w:r>
      <w:proofErr w:type="spellStart"/>
      <w:r>
        <w:rPr>
          <w:color w:val="333333"/>
        </w:rPr>
        <w:t>to</w:t>
      </w:r>
      <w:proofErr w:type="spellEnd"/>
      <w:r>
        <w:rPr>
          <w:color w:val="333333"/>
        </w:rPr>
        <w:t xml:space="preserve"> </w:t>
      </w:r>
      <w:proofErr w:type="spellStart"/>
      <w:r>
        <w:rPr>
          <w:color w:val="333333"/>
        </w:rPr>
        <w:t>this</w:t>
      </w:r>
      <w:proofErr w:type="spellEnd"/>
      <w:r>
        <w:rPr>
          <w:color w:val="333333"/>
        </w:rPr>
        <w:t xml:space="preserve"> </w:t>
      </w:r>
      <w:proofErr w:type="spellStart"/>
      <w:r>
        <w:rPr>
          <w:color w:val="333333"/>
        </w:rPr>
        <w:t>ex</w:t>
      </w:r>
      <w:proofErr w:type="spellEnd"/>
      <w:r>
        <w:rPr>
          <w:color w:val="333333"/>
        </w:rPr>
        <w:t xml:space="preserve">-post </w:t>
      </w:r>
      <w:proofErr w:type="spellStart"/>
      <w:r>
        <w:rPr>
          <w:color w:val="333333"/>
        </w:rPr>
        <w:t>evaluation</w:t>
      </w:r>
      <w:proofErr w:type="spellEnd"/>
      <w:r>
        <w:rPr>
          <w:color w:val="333333"/>
        </w:rPr>
        <w:t xml:space="preserve"> </w:t>
      </w:r>
      <w:proofErr w:type="spellStart"/>
      <w:r>
        <w:rPr>
          <w:color w:val="333333"/>
        </w:rPr>
        <w:t>from</w:t>
      </w:r>
      <w:proofErr w:type="spellEnd"/>
      <w:r>
        <w:rPr>
          <w:color w:val="333333"/>
        </w:rPr>
        <w:t xml:space="preserve"> the </w:t>
      </w:r>
      <w:proofErr w:type="spellStart"/>
      <w:r>
        <w:rPr>
          <w:color w:val="333333"/>
        </w:rPr>
        <w:t>point</w:t>
      </w:r>
      <w:proofErr w:type="spellEnd"/>
      <w:r>
        <w:rPr>
          <w:color w:val="333333"/>
        </w:rPr>
        <w:t xml:space="preserve"> of </w:t>
      </w:r>
      <w:proofErr w:type="spellStart"/>
      <w:r>
        <w:rPr>
          <w:color w:val="333333"/>
        </w:rPr>
        <w:t>view</w:t>
      </w:r>
      <w:proofErr w:type="spellEnd"/>
      <w:r>
        <w:rPr>
          <w:color w:val="333333"/>
        </w:rPr>
        <w:t xml:space="preserve"> of </w:t>
      </w:r>
      <w:proofErr w:type="spellStart"/>
      <w:r>
        <w:rPr>
          <w:color w:val="333333"/>
        </w:rPr>
        <w:t>national</w:t>
      </w:r>
      <w:proofErr w:type="spellEnd"/>
      <w:r>
        <w:rPr>
          <w:color w:val="333333"/>
        </w:rPr>
        <w:t xml:space="preserve"> </w:t>
      </w:r>
      <w:proofErr w:type="spellStart"/>
      <w:r>
        <w:rPr>
          <w:color w:val="333333"/>
        </w:rPr>
        <w:t>social</w:t>
      </w:r>
      <w:proofErr w:type="spellEnd"/>
      <w:r>
        <w:rPr>
          <w:color w:val="333333"/>
        </w:rPr>
        <w:t xml:space="preserve"> </w:t>
      </w:r>
      <w:proofErr w:type="spellStart"/>
      <w:r>
        <w:rPr>
          <w:color w:val="333333"/>
        </w:rPr>
        <w:t>partners</w:t>
      </w:r>
      <w:proofErr w:type="spellEnd"/>
      <w:r>
        <w:rPr>
          <w:color w:val="333333"/>
        </w:rPr>
        <w:t xml:space="preserve"> and </w:t>
      </w:r>
      <w:proofErr w:type="spellStart"/>
      <w:r>
        <w:rPr>
          <w:color w:val="333333"/>
        </w:rPr>
        <w:t>civil</w:t>
      </w:r>
      <w:proofErr w:type="spellEnd"/>
      <w:r>
        <w:rPr>
          <w:color w:val="333333"/>
        </w:rPr>
        <w:t xml:space="preserve"> </w:t>
      </w:r>
      <w:proofErr w:type="spellStart"/>
      <w:r>
        <w:rPr>
          <w:color w:val="333333"/>
        </w:rPr>
        <w:t>society</w:t>
      </w:r>
      <w:proofErr w:type="spellEnd"/>
      <w:r>
        <w:rPr>
          <w:color w:val="333333"/>
        </w:rPr>
        <w:t xml:space="preserve"> </w:t>
      </w:r>
      <w:proofErr w:type="spellStart"/>
      <w:r>
        <w:rPr>
          <w:color w:val="333333"/>
        </w:rPr>
        <w:t>organisations</w:t>
      </w:r>
      <w:proofErr w:type="spellEnd"/>
      <w:r>
        <w:rPr>
          <w:color w:val="333333"/>
        </w:rPr>
        <w:t xml:space="preserve">, </w:t>
      </w:r>
      <w:proofErr w:type="spellStart"/>
      <w:r>
        <w:rPr>
          <w:color w:val="333333"/>
        </w:rPr>
        <w:t>which</w:t>
      </w:r>
      <w:proofErr w:type="spellEnd"/>
      <w:r>
        <w:rPr>
          <w:color w:val="333333"/>
        </w:rPr>
        <w:t xml:space="preserve"> the EESC </w:t>
      </w:r>
      <w:proofErr w:type="spellStart"/>
      <w:r>
        <w:rPr>
          <w:color w:val="333333"/>
        </w:rPr>
        <w:t>represents</w:t>
      </w:r>
      <w:proofErr w:type="spellEnd"/>
      <w:r>
        <w:rPr>
          <w:color w:val="333333"/>
        </w:rPr>
        <w:t xml:space="preserve"> </w:t>
      </w:r>
      <w:proofErr w:type="spellStart"/>
      <w:r>
        <w:rPr>
          <w:color w:val="333333"/>
        </w:rPr>
        <w:t>at</w:t>
      </w:r>
      <w:proofErr w:type="spellEnd"/>
      <w:r>
        <w:rPr>
          <w:color w:val="333333"/>
        </w:rPr>
        <w:t xml:space="preserve"> European Union </w:t>
      </w:r>
      <w:proofErr w:type="spellStart"/>
      <w:r>
        <w:rPr>
          <w:color w:val="333333"/>
        </w:rPr>
        <w:t>level</w:t>
      </w:r>
      <w:proofErr w:type="spellEnd"/>
      <w:r>
        <w:rPr>
          <w:color w:val="333333"/>
        </w:rPr>
        <w:t>.</w:t>
      </w:r>
    </w:p>
    <w:p w:rsidRPr="00BD08D2" w:rsidR="00BD08D2" w:rsidP="00BD08D2" w:rsidRDefault="00BD08D2" w14:paraId="01671E6F" w14:textId="77777777">
      <w:pPr>
        <w:shd w:val="clear" w:color="auto" w:fill="FFFFFF"/>
        <w:spacing w:after="240" w:line="240" w:lineRule="exact"/>
        <w:ind w:firstLine="567"/>
        <w:rPr>
          <w:color w:val="333333"/>
        </w:rPr>
      </w:pPr>
      <w:proofErr w:type="spellStart"/>
      <w:r>
        <w:rPr>
          <w:color w:val="333333"/>
        </w:rPr>
        <w:t>To</w:t>
      </w:r>
      <w:proofErr w:type="spellEnd"/>
      <w:r>
        <w:rPr>
          <w:color w:val="333333"/>
        </w:rPr>
        <w:t xml:space="preserve"> </w:t>
      </w:r>
      <w:proofErr w:type="spellStart"/>
      <w:r>
        <w:rPr>
          <w:color w:val="333333"/>
        </w:rPr>
        <w:t>this</w:t>
      </w:r>
      <w:proofErr w:type="spellEnd"/>
      <w:r>
        <w:rPr>
          <w:color w:val="333333"/>
        </w:rPr>
        <w:t xml:space="preserve"> </w:t>
      </w:r>
      <w:proofErr w:type="spellStart"/>
      <w:r>
        <w:rPr>
          <w:color w:val="333333"/>
        </w:rPr>
        <w:t>end</w:t>
      </w:r>
      <w:proofErr w:type="spellEnd"/>
      <w:r>
        <w:rPr>
          <w:color w:val="333333"/>
        </w:rPr>
        <w:t>, </w:t>
      </w:r>
      <w:r>
        <w:rPr>
          <w:b/>
          <w:color w:val="333333"/>
        </w:rPr>
        <w:t xml:space="preserve">the EESC, </w:t>
      </w:r>
      <w:proofErr w:type="spellStart"/>
      <w:r>
        <w:rPr>
          <w:b/>
          <w:color w:val="333333"/>
        </w:rPr>
        <w:t>led</w:t>
      </w:r>
      <w:proofErr w:type="spellEnd"/>
      <w:r>
        <w:rPr>
          <w:b/>
          <w:color w:val="333333"/>
        </w:rPr>
        <w:t xml:space="preserve"> </w:t>
      </w:r>
      <w:proofErr w:type="spellStart"/>
      <w:r>
        <w:rPr>
          <w:b/>
          <w:color w:val="333333"/>
        </w:rPr>
        <w:t>by</w:t>
      </w:r>
      <w:proofErr w:type="spellEnd"/>
      <w:r>
        <w:rPr>
          <w:b/>
          <w:color w:val="333333"/>
        </w:rPr>
        <w:t xml:space="preserve"> </w:t>
      </w:r>
      <w:proofErr w:type="spellStart"/>
      <w:r>
        <w:rPr>
          <w:b/>
          <w:color w:val="333333"/>
        </w:rPr>
        <w:t>its</w:t>
      </w:r>
      <w:proofErr w:type="spellEnd"/>
      <w:r>
        <w:rPr>
          <w:b/>
          <w:color w:val="333333"/>
        </w:rPr>
        <w:t xml:space="preserve"> </w:t>
      </w:r>
      <w:proofErr w:type="spellStart"/>
      <w:r>
        <w:rPr>
          <w:b/>
          <w:color w:val="333333"/>
        </w:rPr>
        <w:t>rapporteur</w:t>
      </w:r>
      <w:proofErr w:type="spellEnd"/>
      <w:r>
        <w:rPr>
          <w:b/>
          <w:color w:val="333333"/>
        </w:rPr>
        <w:t xml:space="preserve"> for </w:t>
      </w:r>
      <w:proofErr w:type="spellStart"/>
      <w:r>
        <w:rPr>
          <w:b/>
          <w:color w:val="333333"/>
        </w:rPr>
        <w:t>this</w:t>
      </w:r>
      <w:proofErr w:type="spellEnd"/>
      <w:r>
        <w:rPr>
          <w:b/>
          <w:color w:val="333333"/>
        </w:rPr>
        <w:t xml:space="preserve"> </w:t>
      </w:r>
      <w:proofErr w:type="spellStart"/>
      <w:r>
        <w:rPr>
          <w:b/>
          <w:color w:val="333333"/>
        </w:rPr>
        <w:t>evaluation</w:t>
      </w:r>
      <w:proofErr w:type="spellEnd"/>
      <w:r>
        <w:rPr>
          <w:b/>
          <w:color w:val="333333"/>
        </w:rPr>
        <w:t xml:space="preserve"> </w:t>
      </w:r>
      <w:proofErr w:type="spellStart"/>
      <w:r>
        <w:rPr>
          <w:b/>
          <w:color w:val="333333"/>
        </w:rPr>
        <w:t>report</w:t>
      </w:r>
      <w:proofErr w:type="spellEnd"/>
      <w:r>
        <w:rPr>
          <w:b/>
          <w:color w:val="333333"/>
        </w:rPr>
        <w:t xml:space="preserve"> </w:t>
      </w:r>
      <w:proofErr w:type="spellStart"/>
      <w:r>
        <w:rPr>
          <w:b/>
          <w:color w:val="333333"/>
        </w:rPr>
        <w:t>Ms</w:t>
      </w:r>
      <w:proofErr w:type="spellEnd"/>
      <w:r>
        <w:rPr>
          <w:b/>
          <w:color w:val="333333"/>
        </w:rPr>
        <w:t xml:space="preserve"> </w:t>
      </w:r>
      <w:proofErr w:type="spellStart"/>
      <w:r>
        <w:rPr>
          <w:b/>
          <w:color w:val="333333"/>
        </w:rPr>
        <w:t>Nicoletta</w:t>
      </w:r>
      <w:proofErr w:type="spellEnd"/>
      <w:r>
        <w:rPr>
          <w:b/>
          <w:color w:val="333333"/>
        </w:rPr>
        <w:t xml:space="preserve"> </w:t>
      </w:r>
      <w:proofErr w:type="spellStart"/>
      <w:r>
        <w:rPr>
          <w:b/>
          <w:color w:val="333333"/>
        </w:rPr>
        <w:t>Merlo</w:t>
      </w:r>
      <w:proofErr w:type="spellEnd"/>
      <w:r>
        <w:rPr>
          <w:color w:val="333333"/>
        </w:rPr>
        <w:t xml:space="preserve"> and a </w:t>
      </w:r>
      <w:proofErr w:type="spellStart"/>
      <w:r>
        <w:rPr>
          <w:color w:val="333333"/>
        </w:rPr>
        <w:t>study</w:t>
      </w:r>
      <w:proofErr w:type="spellEnd"/>
      <w:r>
        <w:rPr>
          <w:color w:val="333333"/>
        </w:rPr>
        <w:t xml:space="preserve"> </w:t>
      </w:r>
      <w:proofErr w:type="spellStart"/>
      <w:r>
        <w:rPr>
          <w:color w:val="333333"/>
        </w:rPr>
        <w:t>group</w:t>
      </w:r>
      <w:proofErr w:type="spellEnd"/>
      <w:r>
        <w:rPr>
          <w:color w:val="333333"/>
        </w:rPr>
        <w:t xml:space="preserve"> of </w:t>
      </w:r>
      <w:proofErr w:type="spellStart"/>
      <w:r>
        <w:rPr>
          <w:color w:val="333333"/>
        </w:rPr>
        <w:t>nine</w:t>
      </w:r>
      <w:proofErr w:type="spellEnd"/>
      <w:r>
        <w:rPr>
          <w:color w:val="333333"/>
        </w:rPr>
        <w:t xml:space="preserve"> </w:t>
      </w:r>
      <w:proofErr w:type="spellStart"/>
      <w:r>
        <w:rPr>
          <w:color w:val="333333"/>
        </w:rPr>
        <w:t>members</w:t>
      </w:r>
      <w:proofErr w:type="spellEnd"/>
      <w:r>
        <w:rPr>
          <w:color w:val="333333"/>
        </w:rPr>
        <w:t xml:space="preserve"> </w:t>
      </w:r>
      <w:proofErr w:type="spellStart"/>
      <w:r>
        <w:rPr>
          <w:color w:val="333333"/>
        </w:rPr>
        <w:t>from</w:t>
      </w:r>
      <w:proofErr w:type="spellEnd"/>
      <w:r>
        <w:rPr>
          <w:color w:val="333333"/>
        </w:rPr>
        <w:t xml:space="preserve"> the </w:t>
      </w:r>
      <w:proofErr w:type="spellStart"/>
      <w:r>
        <w:rPr>
          <w:color w:val="333333"/>
        </w:rPr>
        <w:t>three</w:t>
      </w:r>
      <w:proofErr w:type="spellEnd"/>
      <w:r>
        <w:rPr>
          <w:color w:val="333333"/>
        </w:rPr>
        <w:t xml:space="preserve"> </w:t>
      </w:r>
      <w:proofErr w:type="spellStart"/>
      <w:r>
        <w:rPr>
          <w:color w:val="333333"/>
        </w:rPr>
        <w:t>Groups</w:t>
      </w:r>
      <w:proofErr w:type="spellEnd"/>
      <w:r>
        <w:rPr>
          <w:color w:val="333333"/>
        </w:rPr>
        <w:t xml:space="preserve"> </w:t>
      </w:r>
      <w:proofErr w:type="spellStart"/>
      <w:r>
        <w:rPr>
          <w:color w:val="333333"/>
        </w:rPr>
        <w:t>represented</w:t>
      </w:r>
      <w:proofErr w:type="spellEnd"/>
      <w:r>
        <w:rPr>
          <w:color w:val="333333"/>
        </w:rPr>
        <w:t xml:space="preserve"> in the Committee (</w:t>
      </w:r>
      <w:proofErr w:type="spellStart"/>
      <w:r>
        <w:rPr>
          <w:color w:val="333333"/>
        </w:rPr>
        <w:t>Employers</w:t>
      </w:r>
      <w:proofErr w:type="spellEnd"/>
      <w:r>
        <w:rPr>
          <w:color w:val="333333"/>
        </w:rPr>
        <w:t xml:space="preserve">, </w:t>
      </w:r>
      <w:proofErr w:type="spellStart"/>
      <w:r>
        <w:rPr>
          <w:color w:val="333333"/>
        </w:rPr>
        <w:t>Workers</w:t>
      </w:r>
      <w:proofErr w:type="spellEnd"/>
      <w:r>
        <w:rPr>
          <w:color w:val="333333"/>
        </w:rPr>
        <w:t xml:space="preserve"> and Civil Society </w:t>
      </w:r>
      <w:proofErr w:type="spellStart"/>
      <w:r>
        <w:rPr>
          <w:color w:val="333333"/>
        </w:rPr>
        <w:t>Organisations</w:t>
      </w:r>
      <w:proofErr w:type="spellEnd"/>
      <w:r>
        <w:rPr>
          <w:color w:val="333333"/>
        </w:rPr>
        <w:t xml:space="preserve">) </w:t>
      </w:r>
      <w:proofErr w:type="spellStart"/>
      <w:r>
        <w:rPr>
          <w:color w:val="333333"/>
        </w:rPr>
        <w:t>launched</w:t>
      </w:r>
      <w:proofErr w:type="spellEnd"/>
      <w:r>
        <w:rPr>
          <w:color w:val="333333"/>
        </w:rPr>
        <w:t xml:space="preserve"> a </w:t>
      </w:r>
      <w:proofErr w:type="spellStart"/>
      <w:r>
        <w:rPr>
          <w:color w:val="333333"/>
        </w:rPr>
        <w:t>consultation</w:t>
      </w:r>
      <w:proofErr w:type="spellEnd"/>
      <w:r>
        <w:rPr>
          <w:color w:val="333333"/>
        </w:rPr>
        <w:t xml:space="preserve"> </w:t>
      </w:r>
      <w:proofErr w:type="spellStart"/>
      <w:r>
        <w:rPr>
          <w:color w:val="333333"/>
        </w:rPr>
        <w:t>directed</w:t>
      </w:r>
      <w:proofErr w:type="spellEnd"/>
      <w:r>
        <w:rPr>
          <w:color w:val="333333"/>
        </w:rPr>
        <w:t xml:space="preserve"> </w:t>
      </w:r>
      <w:proofErr w:type="spellStart"/>
      <w:r>
        <w:rPr>
          <w:color w:val="333333"/>
        </w:rPr>
        <w:t>at</w:t>
      </w:r>
      <w:proofErr w:type="spellEnd"/>
      <w:r>
        <w:rPr>
          <w:color w:val="333333"/>
        </w:rPr>
        <w:t xml:space="preserve"> </w:t>
      </w:r>
      <w:proofErr w:type="spellStart"/>
      <w:r>
        <w:rPr>
          <w:color w:val="333333"/>
        </w:rPr>
        <w:t>civil</w:t>
      </w:r>
      <w:proofErr w:type="spellEnd"/>
      <w:r>
        <w:rPr>
          <w:color w:val="333333"/>
        </w:rPr>
        <w:t xml:space="preserve"> </w:t>
      </w:r>
      <w:proofErr w:type="spellStart"/>
      <w:r>
        <w:rPr>
          <w:color w:val="333333"/>
        </w:rPr>
        <w:t>society</w:t>
      </w:r>
      <w:proofErr w:type="spellEnd"/>
      <w:r>
        <w:rPr>
          <w:color w:val="333333"/>
        </w:rPr>
        <w:t xml:space="preserve"> in </w:t>
      </w:r>
      <w:proofErr w:type="spellStart"/>
      <w:r>
        <w:rPr>
          <w:color w:val="333333"/>
        </w:rPr>
        <w:t>general</w:t>
      </w:r>
      <w:proofErr w:type="spellEnd"/>
      <w:r>
        <w:rPr>
          <w:color w:val="333333"/>
        </w:rPr>
        <w:t xml:space="preserve">, </w:t>
      </w:r>
      <w:proofErr w:type="spellStart"/>
      <w:r>
        <w:rPr>
          <w:color w:val="333333"/>
        </w:rPr>
        <w:t>public</w:t>
      </w:r>
      <w:proofErr w:type="spellEnd"/>
      <w:r>
        <w:rPr>
          <w:color w:val="333333"/>
        </w:rPr>
        <w:t xml:space="preserve"> </w:t>
      </w:r>
      <w:proofErr w:type="spellStart"/>
      <w:r>
        <w:rPr>
          <w:color w:val="333333"/>
        </w:rPr>
        <w:t>authorities</w:t>
      </w:r>
      <w:proofErr w:type="spellEnd"/>
      <w:r>
        <w:rPr>
          <w:color w:val="333333"/>
        </w:rPr>
        <w:t xml:space="preserve"> and </w:t>
      </w:r>
      <w:proofErr w:type="spellStart"/>
      <w:r>
        <w:rPr>
          <w:color w:val="333333"/>
        </w:rPr>
        <w:t>beneficiaries</w:t>
      </w:r>
      <w:proofErr w:type="spellEnd"/>
      <w:r>
        <w:rPr>
          <w:color w:val="333333"/>
        </w:rPr>
        <w:t xml:space="preserve"> in </w:t>
      </w:r>
      <w:proofErr w:type="spellStart"/>
      <w:r>
        <w:rPr>
          <w:color w:val="333333"/>
        </w:rPr>
        <w:t>different</w:t>
      </w:r>
      <w:proofErr w:type="spellEnd"/>
      <w:r>
        <w:rPr>
          <w:color w:val="333333"/>
        </w:rPr>
        <w:t xml:space="preserve"> </w:t>
      </w:r>
      <w:proofErr w:type="spellStart"/>
      <w:r>
        <w:rPr>
          <w:color w:val="333333"/>
        </w:rPr>
        <w:t>Member</w:t>
      </w:r>
      <w:proofErr w:type="spellEnd"/>
      <w:r>
        <w:rPr>
          <w:color w:val="333333"/>
        </w:rPr>
        <w:t xml:space="preserve"> States. </w:t>
      </w:r>
      <w:proofErr w:type="spellStart"/>
      <w:r>
        <w:rPr>
          <w:color w:val="333333"/>
        </w:rPr>
        <w:t>It</w:t>
      </w:r>
      <w:proofErr w:type="spellEnd"/>
      <w:r>
        <w:rPr>
          <w:color w:val="333333"/>
        </w:rPr>
        <w:t xml:space="preserve"> </w:t>
      </w:r>
      <w:proofErr w:type="spellStart"/>
      <w:r>
        <w:rPr>
          <w:color w:val="333333"/>
        </w:rPr>
        <w:t>conducted</w:t>
      </w:r>
      <w:proofErr w:type="spellEnd"/>
      <w:r>
        <w:rPr>
          <w:color w:val="333333"/>
        </w:rPr>
        <w:t xml:space="preserve"> </w:t>
      </w:r>
      <w:proofErr w:type="spellStart"/>
      <w:r>
        <w:rPr>
          <w:color w:val="333333"/>
        </w:rPr>
        <w:t>an</w:t>
      </w:r>
      <w:proofErr w:type="spellEnd"/>
      <w:r>
        <w:rPr>
          <w:color w:val="333333"/>
        </w:rPr>
        <w:t xml:space="preserve"> </w:t>
      </w:r>
      <w:proofErr w:type="spellStart"/>
      <w:r>
        <w:rPr>
          <w:color w:val="333333"/>
        </w:rPr>
        <w:t>online</w:t>
      </w:r>
      <w:proofErr w:type="spellEnd"/>
      <w:r>
        <w:rPr>
          <w:color w:val="333333"/>
        </w:rPr>
        <w:t xml:space="preserve"> </w:t>
      </w:r>
      <w:proofErr w:type="spellStart"/>
      <w:r>
        <w:rPr>
          <w:color w:val="333333"/>
        </w:rPr>
        <w:t>questionnaire</w:t>
      </w:r>
      <w:proofErr w:type="spellEnd"/>
      <w:r>
        <w:rPr>
          <w:color w:val="333333"/>
        </w:rPr>
        <w:t xml:space="preserve"> and </w:t>
      </w:r>
      <w:proofErr w:type="spellStart"/>
      <w:r>
        <w:rPr>
          <w:color w:val="333333"/>
        </w:rPr>
        <w:t>carried</w:t>
      </w:r>
      <w:proofErr w:type="spellEnd"/>
      <w:r>
        <w:rPr>
          <w:color w:val="333333"/>
        </w:rPr>
        <w:t xml:space="preserve"> </w:t>
      </w:r>
      <w:proofErr w:type="spellStart"/>
      <w:r>
        <w:rPr>
          <w:color w:val="333333"/>
        </w:rPr>
        <w:t>out</w:t>
      </w:r>
      <w:proofErr w:type="spellEnd"/>
      <w:r>
        <w:rPr>
          <w:color w:val="333333"/>
        </w:rPr>
        <w:t xml:space="preserve"> </w:t>
      </w:r>
      <w:proofErr w:type="spellStart"/>
      <w:r>
        <w:rPr>
          <w:color w:val="333333"/>
        </w:rPr>
        <w:t>physical</w:t>
      </w:r>
      <w:proofErr w:type="spellEnd"/>
      <w:r>
        <w:rPr>
          <w:color w:val="333333"/>
        </w:rPr>
        <w:t xml:space="preserve"> and </w:t>
      </w:r>
      <w:proofErr w:type="spellStart"/>
      <w:r>
        <w:rPr>
          <w:color w:val="333333"/>
        </w:rPr>
        <w:t>virtual</w:t>
      </w:r>
      <w:proofErr w:type="spellEnd"/>
      <w:r>
        <w:rPr>
          <w:color w:val="333333"/>
        </w:rPr>
        <w:t xml:space="preserve"> </w:t>
      </w:r>
      <w:proofErr w:type="spellStart"/>
      <w:r>
        <w:rPr>
          <w:color w:val="333333"/>
        </w:rPr>
        <w:t>fact-finding</w:t>
      </w:r>
      <w:proofErr w:type="spellEnd"/>
      <w:r>
        <w:rPr>
          <w:color w:val="333333"/>
        </w:rPr>
        <w:t xml:space="preserve"> </w:t>
      </w:r>
      <w:proofErr w:type="spellStart"/>
      <w:r>
        <w:rPr>
          <w:color w:val="333333"/>
        </w:rPr>
        <w:t>visits</w:t>
      </w:r>
      <w:proofErr w:type="spellEnd"/>
      <w:r>
        <w:rPr>
          <w:color w:val="333333"/>
        </w:rPr>
        <w:t xml:space="preserve"> </w:t>
      </w:r>
      <w:proofErr w:type="spellStart"/>
      <w:r>
        <w:rPr>
          <w:color w:val="333333"/>
        </w:rPr>
        <w:t>to</w:t>
      </w:r>
      <w:proofErr w:type="spellEnd"/>
      <w:r>
        <w:rPr>
          <w:color w:val="333333"/>
        </w:rPr>
        <w:t xml:space="preserve"> </w:t>
      </w:r>
      <w:proofErr w:type="spellStart"/>
      <w:r>
        <w:rPr>
          <w:color w:val="333333"/>
        </w:rPr>
        <w:t>five</w:t>
      </w:r>
      <w:proofErr w:type="spellEnd"/>
      <w:r>
        <w:rPr>
          <w:color w:val="333333"/>
        </w:rPr>
        <w:t xml:space="preserve"> EU </w:t>
      </w:r>
      <w:proofErr w:type="spellStart"/>
      <w:r>
        <w:rPr>
          <w:color w:val="333333"/>
        </w:rPr>
        <w:t>countries</w:t>
      </w:r>
      <w:proofErr w:type="spellEnd"/>
      <w:r>
        <w:rPr>
          <w:color w:val="333333"/>
        </w:rPr>
        <w:t xml:space="preserve"> in </w:t>
      </w:r>
      <w:proofErr w:type="spellStart"/>
      <w:r>
        <w:rPr>
          <w:color w:val="333333"/>
        </w:rPr>
        <w:t>order</w:t>
      </w:r>
      <w:proofErr w:type="spellEnd"/>
      <w:r>
        <w:rPr>
          <w:color w:val="333333"/>
        </w:rPr>
        <w:t xml:space="preserve"> </w:t>
      </w:r>
      <w:proofErr w:type="spellStart"/>
      <w:r>
        <w:rPr>
          <w:color w:val="333333"/>
        </w:rPr>
        <w:t>to</w:t>
      </w:r>
      <w:proofErr w:type="spellEnd"/>
      <w:r>
        <w:rPr>
          <w:color w:val="333333"/>
        </w:rPr>
        <w:t xml:space="preserve"> </w:t>
      </w:r>
      <w:proofErr w:type="spellStart"/>
      <w:r>
        <w:rPr>
          <w:color w:val="333333"/>
        </w:rPr>
        <w:t>collect</w:t>
      </w:r>
      <w:proofErr w:type="spellEnd"/>
      <w:r>
        <w:rPr>
          <w:color w:val="333333"/>
        </w:rPr>
        <w:t xml:space="preserve"> </w:t>
      </w:r>
      <w:proofErr w:type="spellStart"/>
      <w:r>
        <w:rPr>
          <w:color w:val="333333"/>
        </w:rPr>
        <w:t>information</w:t>
      </w:r>
      <w:proofErr w:type="spellEnd"/>
      <w:r>
        <w:rPr>
          <w:color w:val="333333"/>
        </w:rPr>
        <w:t xml:space="preserve"> and </w:t>
      </w:r>
      <w:proofErr w:type="spellStart"/>
      <w:r>
        <w:rPr>
          <w:color w:val="333333"/>
        </w:rPr>
        <w:t>views</w:t>
      </w:r>
      <w:proofErr w:type="spellEnd"/>
      <w:r>
        <w:rPr>
          <w:color w:val="333333"/>
        </w:rPr>
        <w:t xml:space="preserve"> </w:t>
      </w:r>
      <w:proofErr w:type="spellStart"/>
      <w:r>
        <w:rPr>
          <w:color w:val="333333"/>
        </w:rPr>
        <w:t>from</w:t>
      </w:r>
      <w:proofErr w:type="spellEnd"/>
      <w:r>
        <w:rPr>
          <w:color w:val="333333"/>
        </w:rPr>
        <w:t xml:space="preserve"> </w:t>
      </w:r>
      <w:proofErr w:type="spellStart"/>
      <w:r>
        <w:rPr>
          <w:color w:val="333333"/>
        </w:rPr>
        <w:t>these</w:t>
      </w:r>
      <w:proofErr w:type="spellEnd"/>
      <w:r>
        <w:rPr>
          <w:color w:val="333333"/>
        </w:rPr>
        <w:t xml:space="preserve"> </w:t>
      </w:r>
      <w:proofErr w:type="spellStart"/>
      <w:r>
        <w:rPr>
          <w:color w:val="333333"/>
        </w:rPr>
        <w:t>stakeholders</w:t>
      </w:r>
      <w:proofErr w:type="spellEnd"/>
      <w:r>
        <w:rPr>
          <w:color w:val="333333"/>
        </w:rPr>
        <w:t>.</w:t>
      </w:r>
    </w:p>
    <w:p w:rsidRPr="00BD08D2" w:rsidR="00BD08D2" w:rsidP="00BD08D2" w:rsidRDefault="00BD08D2" w14:paraId="6C072A30" w14:textId="77777777">
      <w:pPr>
        <w:shd w:val="clear" w:color="auto" w:fill="FFFFFF"/>
        <w:spacing w:after="240" w:line="240" w:lineRule="exact"/>
        <w:ind w:firstLine="567"/>
        <w:rPr>
          <w:color w:val="333333"/>
        </w:rPr>
      </w:pPr>
      <w:proofErr w:type="spellStart"/>
      <w:r>
        <w:rPr>
          <w:b/>
          <w:color w:val="333333"/>
        </w:rPr>
        <w:t>With</w:t>
      </w:r>
      <w:proofErr w:type="spellEnd"/>
      <w:r>
        <w:rPr>
          <w:b/>
          <w:color w:val="333333"/>
        </w:rPr>
        <w:t xml:space="preserve"> a </w:t>
      </w:r>
      <w:proofErr w:type="spellStart"/>
      <w:r>
        <w:rPr>
          <w:b/>
          <w:color w:val="333333"/>
        </w:rPr>
        <w:t>view</w:t>
      </w:r>
      <w:proofErr w:type="spellEnd"/>
      <w:r>
        <w:rPr>
          <w:b/>
          <w:color w:val="333333"/>
        </w:rPr>
        <w:t xml:space="preserve"> </w:t>
      </w:r>
      <w:proofErr w:type="spellStart"/>
      <w:r>
        <w:rPr>
          <w:b/>
          <w:color w:val="333333"/>
        </w:rPr>
        <w:t>to</w:t>
      </w:r>
      <w:proofErr w:type="spellEnd"/>
      <w:r>
        <w:rPr>
          <w:b/>
          <w:color w:val="333333"/>
        </w:rPr>
        <w:t xml:space="preserve"> </w:t>
      </w:r>
      <w:proofErr w:type="spellStart"/>
      <w:r>
        <w:rPr>
          <w:b/>
          <w:color w:val="333333"/>
        </w:rPr>
        <w:t>complementing</w:t>
      </w:r>
      <w:proofErr w:type="spellEnd"/>
      <w:r>
        <w:rPr>
          <w:b/>
          <w:color w:val="333333"/>
        </w:rPr>
        <w:t xml:space="preserve"> the </w:t>
      </w:r>
      <w:proofErr w:type="spellStart"/>
      <w:r>
        <w:rPr>
          <w:b/>
          <w:color w:val="333333"/>
        </w:rPr>
        <w:t>Commission's</w:t>
      </w:r>
      <w:proofErr w:type="spellEnd"/>
      <w:r>
        <w:rPr>
          <w:b/>
          <w:color w:val="333333"/>
        </w:rPr>
        <w:t xml:space="preserve"> </w:t>
      </w:r>
      <w:proofErr w:type="spellStart"/>
      <w:r>
        <w:rPr>
          <w:b/>
          <w:color w:val="333333"/>
        </w:rPr>
        <w:t>evaluation</w:t>
      </w:r>
      <w:proofErr w:type="spellEnd"/>
      <w:r>
        <w:rPr>
          <w:b/>
          <w:color w:val="333333"/>
        </w:rPr>
        <w:t xml:space="preserve">, the EESC </w:t>
      </w:r>
      <w:proofErr w:type="spellStart"/>
      <w:r>
        <w:rPr>
          <w:b/>
          <w:color w:val="333333"/>
        </w:rPr>
        <w:t>evaluation</w:t>
      </w:r>
      <w:proofErr w:type="spellEnd"/>
      <w:r>
        <w:rPr>
          <w:b/>
          <w:color w:val="333333"/>
        </w:rPr>
        <w:t xml:space="preserve"> </w:t>
      </w:r>
      <w:proofErr w:type="spellStart"/>
      <w:r>
        <w:rPr>
          <w:b/>
          <w:color w:val="333333"/>
        </w:rPr>
        <w:t>focused</w:t>
      </w:r>
      <w:proofErr w:type="spellEnd"/>
      <w:r>
        <w:rPr>
          <w:b/>
          <w:color w:val="333333"/>
        </w:rPr>
        <w:t xml:space="preserve"> </w:t>
      </w:r>
      <w:proofErr w:type="spellStart"/>
      <w:r>
        <w:rPr>
          <w:b/>
          <w:color w:val="333333"/>
        </w:rPr>
        <w:t>specifically</w:t>
      </w:r>
      <w:proofErr w:type="spellEnd"/>
      <w:r>
        <w:rPr>
          <w:b/>
          <w:color w:val="333333"/>
        </w:rPr>
        <w:t xml:space="preserve"> on:</w:t>
      </w:r>
    </w:p>
    <w:p w:rsidRPr="00BD08D2" w:rsidR="00BD08D2" w:rsidP="00BD08D2" w:rsidRDefault="00BD08D2" w14:paraId="69EA7789" w14:textId="77777777">
      <w:pPr>
        <w:numPr>
          <w:ilvl w:val="0"/>
          <w:numId w:val="44"/>
        </w:numPr>
        <w:shd w:val="clear" w:color="auto" w:fill="FFFFFF"/>
        <w:spacing w:after="240" w:line="240" w:lineRule="exact"/>
        <w:contextualSpacing/>
        <w:rPr>
          <w:color w:val="333333"/>
        </w:rPr>
      </w:pPr>
      <w:r>
        <w:rPr>
          <w:b/>
          <w:color w:val="333333"/>
        </w:rPr>
        <w:t xml:space="preserve">Labour </w:t>
      </w:r>
      <w:proofErr w:type="spellStart"/>
      <w:r>
        <w:rPr>
          <w:b/>
          <w:color w:val="333333"/>
        </w:rPr>
        <w:t>market</w:t>
      </w:r>
      <w:proofErr w:type="spellEnd"/>
      <w:r>
        <w:rPr>
          <w:b/>
          <w:color w:val="333333"/>
        </w:rPr>
        <w:t xml:space="preserve"> </w:t>
      </w:r>
      <w:proofErr w:type="spellStart"/>
      <w:r>
        <w:rPr>
          <w:b/>
          <w:color w:val="333333"/>
        </w:rPr>
        <w:t>integration</w:t>
      </w:r>
      <w:proofErr w:type="spellEnd"/>
      <w:r>
        <w:rPr>
          <w:b/>
          <w:color w:val="333333"/>
        </w:rPr>
        <w:t xml:space="preserve"> and </w:t>
      </w:r>
      <w:proofErr w:type="spellStart"/>
      <w:r>
        <w:rPr>
          <w:b/>
          <w:color w:val="333333"/>
        </w:rPr>
        <w:t>effective</w:t>
      </w:r>
      <w:proofErr w:type="spellEnd"/>
      <w:r>
        <w:rPr>
          <w:b/>
          <w:color w:val="333333"/>
        </w:rPr>
        <w:t xml:space="preserve"> </w:t>
      </w:r>
      <w:proofErr w:type="spellStart"/>
      <w:r>
        <w:rPr>
          <w:b/>
          <w:color w:val="333333"/>
        </w:rPr>
        <w:t>integration</w:t>
      </w:r>
      <w:proofErr w:type="spellEnd"/>
      <w:r>
        <w:rPr>
          <w:b/>
          <w:color w:val="333333"/>
        </w:rPr>
        <w:t xml:space="preserve"> of </w:t>
      </w:r>
      <w:proofErr w:type="spellStart"/>
      <w:r>
        <w:rPr>
          <w:b/>
          <w:color w:val="333333"/>
        </w:rPr>
        <w:t>third-country</w:t>
      </w:r>
      <w:proofErr w:type="spellEnd"/>
      <w:r>
        <w:rPr>
          <w:b/>
          <w:color w:val="333333"/>
        </w:rPr>
        <w:t xml:space="preserve"> </w:t>
      </w:r>
      <w:proofErr w:type="spellStart"/>
      <w:r>
        <w:rPr>
          <w:b/>
          <w:color w:val="333333"/>
        </w:rPr>
        <w:t>nationals</w:t>
      </w:r>
      <w:proofErr w:type="spellEnd"/>
      <w:r>
        <w:rPr>
          <w:b/>
          <w:color w:val="333333"/>
        </w:rPr>
        <w:t>;</w:t>
      </w:r>
    </w:p>
    <w:p w:rsidRPr="00BD08D2" w:rsidR="00BD08D2" w:rsidP="00BD08D2" w:rsidRDefault="00BD08D2" w14:paraId="62F8B123" w14:textId="77777777">
      <w:pPr>
        <w:numPr>
          <w:ilvl w:val="0"/>
          <w:numId w:val="44"/>
        </w:numPr>
        <w:shd w:val="clear" w:color="auto" w:fill="FFFFFF"/>
        <w:spacing w:after="240" w:line="240" w:lineRule="exact"/>
        <w:contextualSpacing/>
        <w:rPr>
          <w:color w:val="333333"/>
        </w:rPr>
      </w:pPr>
      <w:proofErr w:type="spellStart"/>
      <w:r>
        <w:rPr>
          <w:b/>
          <w:color w:val="333333"/>
        </w:rPr>
        <w:t>Reception</w:t>
      </w:r>
      <w:proofErr w:type="spellEnd"/>
      <w:r>
        <w:rPr>
          <w:b/>
          <w:color w:val="333333"/>
        </w:rPr>
        <w:t xml:space="preserve"> </w:t>
      </w:r>
      <w:proofErr w:type="spellStart"/>
      <w:r>
        <w:rPr>
          <w:b/>
          <w:color w:val="333333"/>
        </w:rPr>
        <w:t>systems</w:t>
      </w:r>
      <w:proofErr w:type="spellEnd"/>
      <w:r>
        <w:rPr>
          <w:b/>
          <w:color w:val="333333"/>
        </w:rPr>
        <w:t>;</w:t>
      </w:r>
    </w:p>
    <w:p w:rsidRPr="00BD08D2" w:rsidR="00BD08D2" w:rsidP="00BD08D2" w:rsidRDefault="00BD08D2" w14:paraId="79B07AE8" w14:textId="77777777">
      <w:pPr>
        <w:numPr>
          <w:ilvl w:val="0"/>
          <w:numId w:val="44"/>
        </w:numPr>
        <w:shd w:val="clear" w:color="auto" w:fill="FFFFFF"/>
        <w:spacing w:after="240" w:line="240" w:lineRule="exact"/>
        <w:contextualSpacing/>
        <w:rPr>
          <w:color w:val="333333"/>
        </w:rPr>
      </w:pPr>
      <w:proofErr w:type="spellStart"/>
      <w:r>
        <w:rPr>
          <w:b/>
          <w:color w:val="333333"/>
        </w:rPr>
        <w:t>Asylum</w:t>
      </w:r>
      <w:proofErr w:type="spellEnd"/>
      <w:r>
        <w:rPr>
          <w:b/>
          <w:color w:val="333333"/>
        </w:rPr>
        <w:t xml:space="preserve"> </w:t>
      </w:r>
      <w:proofErr w:type="spellStart"/>
      <w:r>
        <w:rPr>
          <w:b/>
          <w:color w:val="333333"/>
        </w:rPr>
        <w:t>procedures</w:t>
      </w:r>
      <w:proofErr w:type="spellEnd"/>
      <w:r>
        <w:rPr>
          <w:b/>
          <w:color w:val="333333"/>
        </w:rPr>
        <w:t>.</w:t>
      </w:r>
    </w:p>
    <w:p w:rsidRPr="00BD08D2" w:rsidR="00BD08D2" w:rsidP="00BD08D2" w:rsidRDefault="00BD08D2" w14:paraId="02680567" w14:textId="77777777">
      <w:pPr>
        <w:tabs>
          <w:tab w:val="left" w:pos="567"/>
        </w:tabs>
        <w:spacing w:after="240" w:line="240" w:lineRule="exact"/>
        <w:ind w:firstLine="567"/>
      </w:pPr>
      <w:proofErr w:type="spellStart"/>
      <w:r>
        <w:t>Given</w:t>
      </w:r>
      <w:proofErr w:type="spellEnd"/>
      <w:r>
        <w:t xml:space="preserve"> the </w:t>
      </w:r>
      <w:proofErr w:type="spellStart"/>
      <w:r>
        <w:t>EESC's</w:t>
      </w:r>
      <w:proofErr w:type="spellEnd"/>
      <w:r>
        <w:t xml:space="preserve"> </w:t>
      </w:r>
      <w:proofErr w:type="spellStart"/>
      <w:r>
        <w:t>network</w:t>
      </w:r>
      <w:proofErr w:type="spellEnd"/>
      <w:r>
        <w:t xml:space="preserve"> of </w:t>
      </w:r>
      <w:proofErr w:type="spellStart"/>
      <w:r>
        <w:t>social</w:t>
      </w:r>
      <w:proofErr w:type="spellEnd"/>
      <w:r>
        <w:t xml:space="preserve"> </w:t>
      </w:r>
      <w:proofErr w:type="spellStart"/>
      <w:r>
        <w:t>partners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ideal</w:t>
      </w:r>
      <w:proofErr w:type="spellEnd"/>
      <w:r>
        <w:t xml:space="preserve"> </w:t>
      </w:r>
      <w:proofErr w:type="spellStart"/>
      <w:r>
        <w:t>to</w:t>
      </w:r>
      <w:proofErr w:type="spellEnd"/>
      <w:r>
        <w:t xml:space="preserve"> </w:t>
      </w:r>
      <w:proofErr w:type="spellStart"/>
      <w:r>
        <w:t>cover</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previous</w:t>
      </w:r>
      <w:proofErr w:type="spellEnd"/>
      <w:r>
        <w:t xml:space="preserve"> </w:t>
      </w:r>
      <w:proofErr w:type="spellStart"/>
      <w:r>
        <w:t>opinions</w:t>
      </w:r>
      <w:proofErr w:type="spellEnd"/>
      <w:r>
        <w:t xml:space="preserve"> on the </w:t>
      </w:r>
      <w:proofErr w:type="spellStart"/>
      <w:r>
        <w:t>Action</w:t>
      </w:r>
      <w:proofErr w:type="spellEnd"/>
      <w:r>
        <w:t xml:space="preserve"> </w:t>
      </w:r>
      <w:proofErr w:type="spellStart"/>
      <w:r>
        <w:t>Plan</w:t>
      </w:r>
      <w:proofErr w:type="spellEnd"/>
      <w:r>
        <w:t xml:space="preserve"> on </w:t>
      </w:r>
      <w:proofErr w:type="spellStart"/>
      <w:r>
        <w:t>Integration</w:t>
      </w:r>
      <w:proofErr w:type="spellEnd"/>
      <w:r>
        <w:t xml:space="preserve"> and </w:t>
      </w:r>
      <w:proofErr w:type="spellStart"/>
      <w:r>
        <w:t>Inclusion</w:t>
      </w:r>
      <w:proofErr w:type="spellEnd"/>
      <w:r>
        <w:t xml:space="preserve"> (SOC/668) the </w:t>
      </w:r>
      <w:proofErr w:type="spellStart"/>
      <w:r>
        <w:t>Talent</w:t>
      </w:r>
      <w:proofErr w:type="spellEnd"/>
      <w:r>
        <w:t xml:space="preserve"> </w:t>
      </w:r>
      <w:proofErr w:type="spellStart"/>
      <w:r>
        <w:t>Mobility</w:t>
      </w:r>
      <w:proofErr w:type="spellEnd"/>
      <w:r>
        <w:t xml:space="preserve"> </w:t>
      </w:r>
      <w:proofErr w:type="spellStart"/>
      <w:r>
        <w:t>Package</w:t>
      </w:r>
      <w:proofErr w:type="spellEnd"/>
      <w:r>
        <w:t xml:space="preserve"> (SOC/786) and </w:t>
      </w:r>
      <w:proofErr w:type="spellStart"/>
      <w:r>
        <w:t>previously</w:t>
      </w:r>
      <w:proofErr w:type="spellEnd"/>
      <w:r>
        <w:t xml:space="preserve"> the </w:t>
      </w:r>
      <w:proofErr w:type="spellStart"/>
      <w:r>
        <w:t>Skills</w:t>
      </w:r>
      <w:proofErr w:type="spellEnd"/>
      <w:r>
        <w:t xml:space="preserve"> and </w:t>
      </w:r>
      <w:proofErr w:type="spellStart"/>
      <w:r>
        <w:t>Talents</w:t>
      </w:r>
      <w:proofErr w:type="spellEnd"/>
      <w:r>
        <w:t xml:space="preserve"> </w:t>
      </w:r>
      <w:proofErr w:type="spellStart"/>
      <w:r>
        <w:t>Package</w:t>
      </w:r>
      <w:proofErr w:type="spellEnd"/>
      <w:r>
        <w:t xml:space="preserve"> (SOC/733), the EESC </w:t>
      </w:r>
      <w:proofErr w:type="spellStart"/>
      <w:r>
        <w:t>adopted</w:t>
      </w:r>
      <w:proofErr w:type="spellEnd"/>
      <w:r>
        <w:t xml:space="preserve"> </w:t>
      </w:r>
      <w:proofErr w:type="spellStart"/>
      <w:r>
        <w:t>an</w:t>
      </w:r>
      <w:proofErr w:type="spellEnd"/>
      <w:r>
        <w:t xml:space="preserve"> </w:t>
      </w:r>
      <w:proofErr w:type="spellStart"/>
      <w:r>
        <w:t>own</w:t>
      </w:r>
      <w:proofErr w:type="spellEnd"/>
      <w:r>
        <w:t xml:space="preserve"> </w:t>
      </w:r>
      <w:proofErr w:type="spellStart"/>
      <w:r>
        <w:t>initiative</w:t>
      </w:r>
      <w:proofErr w:type="spellEnd"/>
      <w:r>
        <w:t xml:space="preserve"> </w:t>
      </w:r>
      <w:proofErr w:type="spellStart"/>
      <w:r>
        <w:t>opinion</w:t>
      </w:r>
      <w:proofErr w:type="spellEnd"/>
      <w:r>
        <w:t xml:space="preserve"> on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of </w:t>
      </w:r>
      <w:proofErr w:type="spellStart"/>
      <w:r>
        <w:t>migrants</w:t>
      </w:r>
      <w:proofErr w:type="spellEnd"/>
      <w:r>
        <w:t xml:space="preserve"> (SOC/794, </w:t>
      </w:r>
      <w:proofErr w:type="spellStart"/>
      <w:r>
        <w:t>adopted</w:t>
      </w:r>
      <w:proofErr w:type="spellEnd"/>
      <w:r>
        <w:t xml:space="preserve"> in </w:t>
      </w:r>
      <w:proofErr w:type="spellStart"/>
      <w:r>
        <w:t>December</w:t>
      </w:r>
      <w:proofErr w:type="spellEnd"/>
      <w:r>
        <w:t xml:space="preserve"> 2024). </w:t>
      </w:r>
      <w:proofErr w:type="spellStart"/>
      <w:r>
        <w:t>These</w:t>
      </w:r>
      <w:proofErr w:type="spellEnd"/>
      <w:r>
        <w:t xml:space="preserve"> </w:t>
      </w:r>
      <w:proofErr w:type="spellStart"/>
      <w:r>
        <w:t>opinions</w:t>
      </w:r>
      <w:proofErr w:type="spellEnd"/>
      <w:r>
        <w:t xml:space="preserve"> </w:t>
      </w:r>
      <w:proofErr w:type="spellStart"/>
      <w:r>
        <w:t>demonstrate</w:t>
      </w:r>
      <w:proofErr w:type="spellEnd"/>
      <w:r>
        <w:t xml:space="preserve"> the </w:t>
      </w:r>
      <w:proofErr w:type="spellStart"/>
      <w:r>
        <w:t>EESC's</w:t>
      </w:r>
      <w:proofErr w:type="spellEnd"/>
      <w:r>
        <w:t xml:space="preserve"> </w:t>
      </w:r>
      <w:proofErr w:type="spellStart"/>
      <w:r>
        <w:t>expertise</w:t>
      </w:r>
      <w:proofErr w:type="spellEnd"/>
      <w:r>
        <w:t xml:space="preserve"> in the </w:t>
      </w:r>
      <w:proofErr w:type="spellStart"/>
      <w:r>
        <w:t>area</w:t>
      </w:r>
      <w:proofErr w:type="spellEnd"/>
      <w:r>
        <w:t xml:space="preserve">. </w:t>
      </w:r>
      <w:proofErr w:type="spellStart"/>
      <w:r>
        <w:t>Furthermore</w:t>
      </w:r>
      <w:proofErr w:type="spellEnd"/>
      <w:r>
        <w:t xml:space="preserve">, DG HOME </w:t>
      </w:r>
      <w:proofErr w:type="spellStart"/>
      <w:r>
        <w:t>has</w:t>
      </w:r>
      <w:proofErr w:type="spellEnd"/>
      <w:r>
        <w:t xml:space="preserve"> </w:t>
      </w:r>
      <w:proofErr w:type="spellStart"/>
      <w:r>
        <w:t>indicated</w:t>
      </w:r>
      <w:proofErr w:type="spellEnd"/>
      <w:r>
        <w:t xml:space="preserve"> </w:t>
      </w:r>
      <w:proofErr w:type="spellStart"/>
      <w:r>
        <w:t>that</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useful</w:t>
      </w:r>
      <w:proofErr w:type="spellEnd"/>
      <w:r>
        <w:t xml:space="preserve"> </w:t>
      </w:r>
      <w:proofErr w:type="spellStart"/>
      <w:r>
        <w:t>to</w:t>
      </w:r>
      <w:proofErr w:type="spellEnd"/>
      <w:r>
        <w:t xml:space="preserve"> </w:t>
      </w:r>
      <w:proofErr w:type="spellStart"/>
      <w:r>
        <w:t>have</w:t>
      </w:r>
      <w:proofErr w:type="spellEnd"/>
      <w:r>
        <w:t xml:space="preserve"> the </w:t>
      </w:r>
      <w:proofErr w:type="spellStart"/>
      <w:r>
        <w:t>social</w:t>
      </w:r>
      <w:proofErr w:type="spellEnd"/>
      <w:r>
        <w:t xml:space="preserve"> </w:t>
      </w:r>
      <w:proofErr w:type="spellStart"/>
      <w:r>
        <w:t>partners</w:t>
      </w:r>
      <w:proofErr w:type="spellEnd"/>
      <w:r>
        <w:t xml:space="preserve"> </w:t>
      </w:r>
      <w:proofErr w:type="spellStart"/>
      <w:r>
        <w:t>perspective</w:t>
      </w:r>
      <w:proofErr w:type="spellEnd"/>
      <w:r>
        <w:t xml:space="preserve">, </w:t>
      </w:r>
      <w:proofErr w:type="spellStart"/>
      <w:r>
        <w:t>from</w:t>
      </w:r>
      <w:proofErr w:type="spellEnd"/>
      <w:r>
        <w:t xml:space="preserve"> the </w:t>
      </w:r>
      <w:proofErr w:type="spellStart"/>
      <w:r>
        <w:t>initial</w:t>
      </w:r>
      <w:proofErr w:type="spellEnd"/>
      <w:r>
        <w:t xml:space="preserve"> </w:t>
      </w:r>
      <w:proofErr w:type="spellStart"/>
      <w:r>
        <w:t>integration</w:t>
      </w:r>
      <w:proofErr w:type="spellEnd"/>
      <w:r>
        <w:t xml:space="preserve"> </w:t>
      </w:r>
      <w:proofErr w:type="spellStart"/>
      <w:r>
        <w:t>that</w:t>
      </w:r>
      <w:proofErr w:type="spellEnd"/>
      <w:r>
        <w:t xml:space="preserve"> </w:t>
      </w:r>
      <w:proofErr w:type="spellStart"/>
      <w:r>
        <w:t>happens</w:t>
      </w:r>
      <w:proofErr w:type="spellEnd"/>
      <w:r>
        <w:t xml:space="preserve"> </w:t>
      </w:r>
      <w:proofErr w:type="spellStart"/>
      <w:r>
        <w:t>at</w:t>
      </w:r>
      <w:proofErr w:type="spellEnd"/>
      <w:r>
        <w:t xml:space="preserve"> </w:t>
      </w:r>
      <w:proofErr w:type="spellStart"/>
      <w:r>
        <w:t>reception</w:t>
      </w:r>
      <w:proofErr w:type="spellEnd"/>
      <w:r>
        <w:t xml:space="preserve"> (</w:t>
      </w:r>
      <w:proofErr w:type="spellStart"/>
      <w:r>
        <w:t>first</w:t>
      </w:r>
      <w:proofErr w:type="spellEnd"/>
      <w:r>
        <w:t xml:space="preserve"> </w:t>
      </w:r>
      <w:proofErr w:type="spellStart"/>
      <w:r>
        <w:t>instance</w:t>
      </w:r>
      <w:proofErr w:type="spellEnd"/>
      <w:r>
        <w:t xml:space="preserve"> </w:t>
      </w:r>
      <w:proofErr w:type="spellStart"/>
      <w:r>
        <w:t>stage</w:t>
      </w:r>
      <w:proofErr w:type="spellEnd"/>
      <w:r>
        <w:t xml:space="preserve">) </w:t>
      </w:r>
      <w:proofErr w:type="spellStart"/>
      <w:r>
        <w:t>towards</w:t>
      </w:r>
      <w:proofErr w:type="spellEnd"/>
      <w:r>
        <w:t xml:space="preserve"> the </w:t>
      </w:r>
      <w:proofErr w:type="spellStart"/>
      <w:r>
        <w:t>longer</w:t>
      </w:r>
      <w:proofErr w:type="spellEnd"/>
      <w:r>
        <w:t xml:space="preserve"> </w:t>
      </w:r>
      <w:proofErr w:type="spellStart"/>
      <w:r>
        <w:t>term</w:t>
      </w:r>
      <w:proofErr w:type="spellEnd"/>
      <w:r>
        <w:t xml:space="preserve">.  </w:t>
      </w:r>
    </w:p>
    <w:p w:rsidRPr="00BD08D2" w:rsidR="00BD08D2" w:rsidP="00BD08D2" w:rsidRDefault="00BD08D2" w14:paraId="6BA40247" w14:textId="77777777">
      <w:pPr>
        <w:tabs>
          <w:tab w:val="left" w:pos="567"/>
        </w:tabs>
        <w:spacing w:after="240" w:line="240" w:lineRule="exact"/>
        <w:ind w:firstLine="567"/>
      </w:pPr>
      <w:proofErr w:type="spellStart"/>
      <w:r>
        <w:t>As</w:t>
      </w:r>
      <w:proofErr w:type="spellEnd"/>
      <w:r>
        <w:t xml:space="preserve"> for </w:t>
      </w:r>
      <w:proofErr w:type="spellStart"/>
      <w:r>
        <w:t>reception</w:t>
      </w:r>
      <w:proofErr w:type="spellEnd"/>
      <w:r>
        <w:t xml:space="preserve"> </w:t>
      </w:r>
      <w:proofErr w:type="spellStart"/>
      <w:r>
        <w:t>conditions</w:t>
      </w:r>
      <w:proofErr w:type="spellEnd"/>
      <w:r>
        <w:t xml:space="preserve">, </w:t>
      </w:r>
      <w:proofErr w:type="spellStart"/>
      <w:r>
        <w:t>this</w:t>
      </w:r>
      <w:proofErr w:type="spellEnd"/>
      <w:r>
        <w:t xml:space="preserve"> </w:t>
      </w:r>
      <w:proofErr w:type="spellStart"/>
      <w:r>
        <w:t>includes</w:t>
      </w:r>
      <w:proofErr w:type="spellEnd"/>
      <w:r>
        <w:t xml:space="preserve"> </w:t>
      </w:r>
      <w:proofErr w:type="spellStart"/>
      <w:r>
        <w:t>accommodation</w:t>
      </w:r>
      <w:proofErr w:type="spellEnd"/>
      <w:r>
        <w:t xml:space="preserve">, </w:t>
      </w:r>
      <w:proofErr w:type="spellStart"/>
      <w:r>
        <w:t>early</w:t>
      </w:r>
      <w:proofErr w:type="spellEnd"/>
      <w:r>
        <w:t xml:space="preserve"> </w:t>
      </w:r>
      <w:proofErr w:type="spellStart"/>
      <w:r>
        <w:t>identification</w:t>
      </w:r>
      <w:proofErr w:type="spellEnd"/>
      <w:r>
        <w:t xml:space="preserve">, </w:t>
      </w:r>
      <w:proofErr w:type="spellStart"/>
      <w:r>
        <w:t>identifying</w:t>
      </w:r>
      <w:proofErr w:type="spellEnd"/>
      <w:r>
        <w:t xml:space="preserve"> </w:t>
      </w:r>
      <w:proofErr w:type="spellStart"/>
      <w:r>
        <w:t>vulnerable</w:t>
      </w:r>
      <w:proofErr w:type="spellEnd"/>
      <w:r>
        <w:t xml:space="preserve"> </w:t>
      </w:r>
      <w:proofErr w:type="spellStart"/>
      <w:r>
        <w:t>persons</w:t>
      </w:r>
      <w:proofErr w:type="spellEnd"/>
      <w:r>
        <w:t xml:space="preserve"> (</w:t>
      </w:r>
      <w:proofErr w:type="spellStart"/>
      <w:r>
        <w:t>including</w:t>
      </w:r>
      <w:proofErr w:type="spellEnd"/>
      <w:r>
        <w:t xml:space="preserve"> </w:t>
      </w:r>
      <w:proofErr w:type="spellStart"/>
      <w:r>
        <w:t>those</w:t>
      </w:r>
      <w:proofErr w:type="spellEnd"/>
      <w:r>
        <w:t xml:space="preserve"> </w:t>
      </w:r>
      <w:proofErr w:type="spellStart"/>
      <w:r>
        <w:t>who</w:t>
      </w:r>
      <w:proofErr w:type="spellEnd"/>
      <w:r>
        <w:t xml:space="preserve"> </w:t>
      </w:r>
      <w:proofErr w:type="spellStart"/>
      <w:r>
        <w:t>are</w:t>
      </w:r>
      <w:proofErr w:type="spellEnd"/>
      <w:r>
        <w:t xml:space="preserve"> </w:t>
      </w:r>
      <w:proofErr w:type="spellStart"/>
      <w:r>
        <w:t>trafficked</w:t>
      </w:r>
      <w:proofErr w:type="spellEnd"/>
      <w:r>
        <w:t xml:space="preserve">) and the </w:t>
      </w:r>
      <w:proofErr w:type="spellStart"/>
      <w:r>
        <w:t>protection</w:t>
      </w:r>
      <w:proofErr w:type="spellEnd"/>
      <w:r>
        <w:t xml:space="preserve"> of </w:t>
      </w:r>
      <w:proofErr w:type="spellStart"/>
      <w:r>
        <w:t>children</w:t>
      </w:r>
      <w:proofErr w:type="spellEnd"/>
      <w:r>
        <w:t xml:space="preserve"> </w:t>
      </w:r>
      <w:proofErr w:type="spellStart"/>
      <w:r>
        <w:t>or</w:t>
      </w:r>
      <w:proofErr w:type="spellEnd"/>
      <w:r>
        <w:t xml:space="preserve"> </w:t>
      </w:r>
      <w:proofErr w:type="spellStart"/>
      <w:r>
        <w:t>unaccompanied</w:t>
      </w:r>
      <w:proofErr w:type="spellEnd"/>
      <w:r>
        <w:t xml:space="preserve"> </w:t>
      </w:r>
      <w:proofErr w:type="spellStart"/>
      <w:r>
        <w:t>minors</w:t>
      </w:r>
      <w:proofErr w:type="spellEnd"/>
      <w:r>
        <w:t xml:space="preserve">, </w:t>
      </w:r>
      <w:proofErr w:type="spellStart"/>
      <w:r>
        <w:t>when</w:t>
      </w:r>
      <w:proofErr w:type="spellEnd"/>
      <w:r>
        <w:t xml:space="preserve"> </w:t>
      </w:r>
      <w:proofErr w:type="spellStart"/>
      <w:r>
        <w:t>people</w:t>
      </w:r>
      <w:proofErr w:type="spellEnd"/>
      <w:r>
        <w:t xml:space="preserve"> </w:t>
      </w:r>
      <w:proofErr w:type="spellStart"/>
      <w:r>
        <w:t>first</w:t>
      </w:r>
      <w:proofErr w:type="spellEnd"/>
      <w:r>
        <w:t xml:space="preserve"> </w:t>
      </w:r>
      <w:proofErr w:type="spellStart"/>
      <w:r>
        <w:t>enter</w:t>
      </w:r>
      <w:proofErr w:type="spellEnd"/>
      <w:r>
        <w:t xml:space="preserve"> the EU. The EESC </w:t>
      </w:r>
      <w:proofErr w:type="spellStart"/>
      <w:r>
        <w:t>has</w:t>
      </w:r>
      <w:proofErr w:type="spellEnd"/>
      <w:r>
        <w:t xml:space="preserve"> </w:t>
      </w:r>
      <w:proofErr w:type="spellStart"/>
      <w:r>
        <w:t>adopted</w:t>
      </w:r>
      <w:proofErr w:type="spellEnd"/>
      <w:r>
        <w:t xml:space="preserve"> </w:t>
      </w:r>
      <w:proofErr w:type="spellStart"/>
      <w:r>
        <w:t>opinions</w:t>
      </w:r>
      <w:proofErr w:type="spellEnd"/>
      <w:r>
        <w:t xml:space="preserve"> on </w:t>
      </w:r>
      <w:proofErr w:type="spellStart"/>
      <w:r>
        <w:t>anti-trafficking</w:t>
      </w:r>
      <w:proofErr w:type="spellEnd"/>
      <w:r>
        <w:t xml:space="preserve"> (SOC/752, SOC/693) and on </w:t>
      </w:r>
      <w:proofErr w:type="spellStart"/>
      <w:r>
        <w:t>unaccompanied</w:t>
      </w:r>
      <w:proofErr w:type="spellEnd"/>
      <w:r>
        <w:t xml:space="preserve"> </w:t>
      </w:r>
      <w:proofErr w:type="spellStart"/>
      <w:r>
        <w:t>minors</w:t>
      </w:r>
      <w:proofErr w:type="spellEnd"/>
      <w:r>
        <w:t xml:space="preserve"> (SOC/634).</w:t>
      </w:r>
    </w:p>
    <w:p w:rsidRPr="00BD08D2" w:rsidR="00BD08D2" w:rsidP="00BD08D2" w:rsidRDefault="00BD08D2" w14:paraId="0DF8510A" w14:textId="77777777">
      <w:pPr>
        <w:spacing w:after="240" w:line="240" w:lineRule="exact"/>
        <w:ind w:firstLine="567"/>
      </w:pPr>
      <w:proofErr w:type="spellStart"/>
      <w:r>
        <w:t>Finally</w:t>
      </w:r>
      <w:proofErr w:type="spellEnd"/>
      <w:r>
        <w:t xml:space="preserve">, </w:t>
      </w:r>
      <w:proofErr w:type="spellStart"/>
      <w:r>
        <w:t>asylum</w:t>
      </w:r>
      <w:proofErr w:type="spellEnd"/>
      <w:r>
        <w:t xml:space="preserve"> </w:t>
      </w:r>
      <w:proofErr w:type="spellStart"/>
      <w:r>
        <w:t>procedures</w:t>
      </w:r>
      <w:proofErr w:type="spellEnd"/>
      <w:r>
        <w:t xml:space="preserve"> (</w:t>
      </w:r>
      <w:proofErr w:type="spellStart"/>
      <w:r>
        <w:t>linked</w:t>
      </w:r>
      <w:proofErr w:type="spellEnd"/>
      <w:r>
        <w:t xml:space="preserve"> </w:t>
      </w:r>
      <w:proofErr w:type="spellStart"/>
      <w:r>
        <w:t>to</w:t>
      </w:r>
      <w:proofErr w:type="spellEnd"/>
      <w:r>
        <w:t xml:space="preserve"> </w:t>
      </w:r>
      <w:proofErr w:type="spellStart"/>
      <w:r>
        <w:t>reception</w:t>
      </w:r>
      <w:proofErr w:type="spellEnd"/>
      <w:r>
        <w:t xml:space="preserve"> </w:t>
      </w:r>
      <w:proofErr w:type="spellStart"/>
      <w:r>
        <w:t>conditions</w:t>
      </w:r>
      <w:proofErr w:type="spellEnd"/>
      <w:r>
        <w:t xml:space="preserve">) </w:t>
      </w:r>
      <w:proofErr w:type="spellStart"/>
      <w:r>
        <w:t>concern</w:t>
      </w:r>
      <w:proofErr w:type="spellEnd"/>
      <w:r>
        <w:t xml:space="preserve"> the </w:t>
      </w:r>
      <w:proofErr w:type="spellStart"/>
      <w:r>
        <w:t>provision</w:t>
      </w:r>
      <w:proofErr w:type="spellEnd"/>
      <w:r>
        <w:t xml:space="preserve"> of </w:t>
      </w:r>
      <w:proofErr w:type="spellStart"/>
      <w:r>
        <w:t>legal</w:t>
      </w:r>
      <w:proofErr w:type="spellEnd"/>
      <w:r>
        <w:t xml:space="preserve"> </w:t>
      </w:r>
      <w:proofErr w:type="spellStart"/>
      <w:r>
        <w:t>information</w:t>
      </w:r>
      <w:proofErr w:type="spellEnd"/>
      <w:r>
        <w:t xml:space="preserve"> </w:t>
      </w:r>
      <w:proofErr w:type="spellStart"/>
      <w:r>
        <w:t>or</w:t>
      </w:r>
      <w:proofErr w:type="spellEnd"/>
      <w:r>
        <w:t xml:space="preserve"> </w:t>
      </w:r>
      <w:proofErr w:type="spellStart"/>
      <w:r>
        <w:t>assistance</w:t>
      </w:r>
      <w:proofErr w:type="spellEnd"/>
      <w:r>
        <w:t xml:space="preserve"> </w:t>
      </w:r>
      <w:proofErr w:type="spellStart"/>
      <w:r>
        <w:t>to</w:t>
      </w:r>
      <w:proofErr w:type="spellEnd"/>
      <w:r>
        <w:t xml:space="preserve"> the </w:t>
      </w:r>
      <w:proofErr w:type="spellStart"/>
      <w:r>
        <w:t>applicant</w:t>
      </w:r>
      <w:proofErr w:type="spellEnd"/>
      <w:r>
        <w:t xml:space="preserve">, </w:t>
      </w:r>
      <w:proofErr w:type="spellStart"/>
      <w:r>
        <w:t>interpretation</w:t>
      </w:r>
      <w:proofErr w:type="spellEnd"/>
      <w:r>
        <w:t xml:space="preserve">, </w:t>
      </w:r>
      <w:proofErr w:type="spellStart"/>
      <w:r>
        <w:t>family</w:t>
      </w:r>
      <w:proofErr w:type="spellEnd"/>
      <w:r>
        <w:t xml:space="preserve"> </w:t>
      </w:r>
      <w:proofErr w:type="spellStart"/>
      <w:r>
        <w:t>tracing</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procedure</w:t>
      </w:r>
      <w:proofErr w:type="spellEnd"/>
      <w:r>
        <w:t xml:space="preserve"> </w:t>
      </w:r>
      <w:proofErr w:type="spellStart"/>
      <w:r>
        <w:t>itself</w:t>
      </w:r>
      <w:proofErr w:type="spellEnd"/>
      <w:r>
        <w:t xml:space="preserve"> and the </w:t>
      </w:r>
      <w:proofErr w:type="spellStart"/>
      <w:r>
        <w:t>associated</w:t>
      </w:r>
      <w:proofErr w:type="spellEnd"/>
      <w:r>
        <w:t xml:space="preserve"> </w:t>
      </w:r>
      <w:proofErr w:type="spellStart"/>
      <w:r>
        <w:t>administrative</w:t>
      </w:r>
      <w:proofErr w:type="spellEnd"/>
      <w:r>
        <w:t xml:space="preserve"> </w:t>
      </w:r>
      <w:proofErr w:type="spellStart"/>
      <w:r>
        <w:t>tools</w:t>
      </w:r>
      <w:proofErr w:type="spellEnd"/>
      <w:r>
        <w:t xml:space="preserve">, </w:t>
      </w:r>
      <w:proofErr w:type="spellStart"/>
      <w:r>
        <w:t>infrastructure</w:t>
      </w:r>
      <w:proofErr w:type="spellEnd"/>
      <w:r>
        <w:t xml:space="preserve"> and </w:t>
      </w:r>
      <w:proofErr w:type="spellStart"/>
      <w:r>
        <w:t>data</w:t>
      </w:r>
      <w:proofErr w:type="spellEnd"/>
      <w:r>
        <w:t xml:space="preserve"> </w:t>
      </w:r>
      <w:proofErr w:type="spellStart"/>
      <w:r>
        <w:t>collection</w:t>
      </w:r>
      <w:proofErr w:type="spellEnd"/>
      <w:r>
        <w:t xml:space="preserve">. The EESC </w:t>
      </w:r>
      <w:proofErr w:type="spellStart"/>
      <w:r>
        <w:t>has</w:t>
      </w:r>
      <w:proofErr w:type="spellEnd"/>
      <w:r>
        <w:t xml:space="preserve"> </w:t>
      </w:r>
      <w:proofErr w:type="spellStart"/>
      <w:r>
        <w:t>adopted</w:t>
      </w:r>
      <w:proofErr w:type="spellEnd"/>
      <w:r>
        <w:t xml:space="preserve"> </w:t>
      </w:r>
      <w:proofErr w:type="spellStart"/>
      <w:r>
        <w:t>opinions</w:t>
      </w:r>
      <w:proofErr w:type="spellEnd"/>
      <w:r>
        <w:t xml:space="preserve"> on the </w:t>
      </w:r>
      <w:proofErr w:type="spellStart"/>
      <w:r>
        <w:t>screening</w:t>
      </w:r>
      <w:proofErr w:type="spellEnd"/>
      <w:r>
        <w:t xml:space="preserve"> </w:t>
      </w:r>
      <w:proofErr w:type="spellStart"/>
      <w:r>
        <w:t>regulation</w:t>
      </w:r>
      <w:proofErr w:type="spellEnd"/>
      <w:r>
        <w:t xml:space="preserve">, the </w:t>
      </w:r>
      <w:proofErr w:type="spellStart"/>
      <w:r>
        <w:t>asylum</w:t>
      </w:r>
      <w:proofErr w:type="spellEnd"/>
      <w:r>
        <w:t xml:space="preserve"> </w:t>
      </w:r>
      <w:proofErr w:type="spellStart"/>
      <w:r>
        <w:t>procedures</w:t>
      </w:r>
      <w:proofErr w:type="spellEnd"/>
      <w:r>
        <w:t xml:space="preserve"> </w:t>
      </w:r>
      <w:proofErr w:type="spellStart"/>
      <w:r>
        <w:t>regulation</w:t>
      </w:r>
      <w:proofErr w:type="spellEnd"/>
      <w:r>
        <w:t xml:space="preserve"> and the </w:t>
      </w:r>
      <w:proofErr w:type="spellStart"/>
      <w:r>
        <w:t>Eurodac</w:t>
      </w:r>
      <w:proofErr w:type="spellEnd"/>
      <w:r>
        <w:t xml:space="preserve"> </w:t>
      </w:r>
      <w:proofErr w:type="spellStart"/>
      <w:r>
        <w:t>regulation</w:t>
      </w:r>
      <w:proofErr w:type="spellEnd"/>
      <w:r>
        <w:t xml:space="preserve"> (SOC/670), and on </w:t>
      </w:r>
      <w:proofErr w:type="spellStart"/>
      <w:r>
        <w:t>asylum</w:t>
      </w:r>
      <w:proofErr w:type="spellEnd"/>
      <w:r>
        <w:t xml:space="preserve"> and </w:t>
      </w:r>
      <w:proofErr w:type="spellStart"/>
      <w:r>
        <w:t>migration</w:t>
      </w:r>
      <w:proofErr w:type="spellEnd"/>
      <w:r>
        <w:t xml:space="preserve"> </w:t>
      </w:r>
      <w:proofErr w:type="spellStart"/>
      <w:r>
        <w:t>management</w:t>
      </w:r>
      <w:proofErr w:type="spellEnd"/>
      <w:r>
        <w:t xml:space="preserve"> (SOC/669).</w:t>
      </w:r>
    </w:p>
    <w:p w:rsidRPr="00BD08D2" w:rsidR="00BD08D2" w:rsidP="00BD08D2" w:rsidRDefault="00BD08D2" w14:paraId="0A499EC3" w14:textId="77777777">
      <w:pPr>
        <w:spacing w:after="240" w:line="240" w:lineRule="exact"/>
        <w:ind w:firstLine="567"/>
        <w:rPr>
          <w:lang w:val="en-GB"/>
        </w:rPr>
      </w:pPr>
    </w:p>
    <w:p w:rsidRPr="00BD08D2" w:rsidR="00BD08D2" w:rsidP="00BD08D2" w:rsidRDefault="00BD08D2" w14:paraId="455C662C" w14:textId="77777777">
      <w:pPr>
        <w:spacing w:after="240" w:line="240" w:lineRule="exact"/>
        <w:ind w:firstLine="567"/>
        <w:rPr>
          <w:lang w:val="en-GB"/>
        </w:rPr>
      </w:pPr>
    </w:p>
    <w:p w:rsidRPr="00BD08D2" w:rsidR="00BD08D2" w:rsidP="00BD08D2" w:rsidRDefault="00BD08D2" w14:paraId="04C87CD5" w14:textId="77777777">
      <w:pPr>
        <w:spacing w:after="240" w:line="240" w:lineRule="exact"/>
        <w:ind w:firstLine="567"/>
        <w:rPr>
          <w:lang w:val="en-GB"/>
        </w:rPr>
      </w:pPr>
    </w:p>
    <w:p w:rsidRPr="00BD08D2" w:rsidR="00BD08D2" w:rsidP="00BD08D2" w:rsidRDefault="00BD08D2" w14:paraId="1A699880" w14:textId="77777777">
      <w:pPr>
        <w:numPr>
          <w:ilvl w:val="1"/>
          <w:numId w:val="1"/>
        </w:numPr>
        <w:spacing w:after="240" w:line="240" w:lineRule="exact"/>
        <w:ind w:firstLine="567"/>
        <w:outlineLvl w:val="1"/>
        <w:rPr>
          <w:b/>
          <w:u w:val="single"/>
        </w:rPr>
      </w:pPr>
      <w:bookmarkStart w:name="_Toc183610596" w:id="2"/>
      <w:proofErr w:type="spellStart"/>
      <w:r>
        <w:rPr>
          <w:b/>
          <w:u w:val="single"/>
        </w:rPr>
        <w:t>Methodology</w:t>
      </w:r>
      <w:proofErr w:type="spellEnd"/>
      <w:r>
        <w:rPr>
          <w:b/>
          <w:u w:val="single"/>
        </w:rPr>
        <w:t xml:space="preserve"> and </w:t>
      </w:r>
      <w:proofErr w:type="spellStart"/>
      <w:r>
        <w:rPr>
          <w:b/>
          <w:u w:val="single"/>
        </w:rPr>
        <w:t>study</w:t>
      </w:r>
      <w:proofErr w:type="spellEnd"/>
      <w:r>
        <w:rPr>
          <w:b/>
          <w:u w:val="single"/>
        </w:rPr>
        <w:t xml:space="preserve"> </w:t>
      </w:r>
      <w:proofErr w:type="spellStart"/>
      <w:r>
        <w:rPr>
          <w:b/>
          <w:u w:val="single"/>
        </w:rPr>
        <w:t>group</w:t>
      </w:r>
      <w:bookmarkEnd w:id="2"/>
      <w:proofErr w:type="spellEnd"/>
    </w:p>
    <w:p w:rsidRPr="00BD08D2" w:rsidR="00BD08D2" w:rsidP="00BD08D2" w:rsidRDefault="00BD08D2" w14:paraId="600C24EA" w14:textId="77777777">
      <w:pPr>
        <w:spacing w:after="240" w:line="240" w:lineRule="exact"/>
        <w:ind w:firstLine="567"/>
      </w:pPr>
      <w:r>
        <w:rPr>
          <w:b/>
        </w:rPr>
        <w:lastRenderedPageBreak/>
        <w:t xml:space="preserve">The EESC </w:t>
      </w:r>
      <w:proofErr w:type="spellStart"/>
      <w:r>
        <w:rPr>
          <w:b/>
        </w:rPr>
        <w:t>methodology</w:t>
      </w:r>
      <w:proofErr w:type="spellEnd"/>
      <w:r>
        <w:t xml:space="preserve"> </w:t>
      </w:r>
      <w:proofErr w:type="spellStart"/>
      <w:r>
        <w:t>is</w:t>
      </w:r>
      <w:proofErr w:type="spellEnd"/>
      <w:r>
        <w:t xml:space="preserve"> </w:t>
      </w:r>
      <w:proofErr w:type="spellStart"/>
      <w:r>
        <w:t>guided</w:t>
      </w:r>
      <w:proofErr w:type="spellEnd"/>
      <w:r>
        <w:t xml:space="preserve"> </w:t>
      </w:r>
      <w:proofErr w:type="spellStart"/>
      <w:r>
        <w:t>by</w:t>
      </w:r>
      <w:proofErr w:type="spellEnd"/>
      <w:r>
        <w:t xml:space="preserve"> the </w:t>
      </w:r>
      <w:proofErr w:type="spellStart"/>
      <w:r>
        <w:t>Commission’s</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guidelines</w:t>
      </w:r>
      <w:proofErr w:type="spellEnd"/>
      <w:r w:rsidRPr="00BD08D2">
        <w:rPr>
          <w:vertAlign w:val="superscript"/>
          <w:lang w:val="en-GB"/>
        </w:rPr>
        <w:footnoteReference w:id="1"/>
      </w:r>
      <w:r>
        <w:t xml:space="preserve">. EESC </w:t>
      </w:r>
      <w:proofErr w:type="spellStart"/>
      <w:r>
        <w:t>evaluation</w:t>
      </w:r>
      <w:proofErr w:type="spellEnd"/>
      <w:r>
        <w:t xml:space="preserve"> </w:t>
      </w:r>
      <w:proofErr w:type="spellStart"/>
      <w:r>
        <w:t>reports</w:t>
      </w:r>
      <w:proofErr w:type="spellEnd"/>
      <w:r>
        <w:t xml:space="preserve"> </w:t>
      </w:r>
      <w:proofErr w:type="spellStart"/>
      <w:r>
        <w:t>use</w:t>
      </w:r>
      <w:proofErr w:type="spellEnd"/>
      <w:r>
        <w:t xml:space="preserve"> </w:t>
      </w:r>
      <w:proofErr w:type="spellStart"/>
      <w:r>
        <w:t>two</w:t>
      </w:r>
      <w:proofErr w:type="spellEnd"/>
      <w:r>
        <w:t xml:space="preserve"> of the </w:t>
      </w:r>
      <w:proofErr w:type="spellStart"/>
      <w:r>
        <w:t>three</w:t>
      </w:r>
      <w:proofErr w:type="spellEnd"/>
      <w:r>
        <w:t xml:space="preserve"> </w:t>
      </w:r>
      <w:proofErr w:type="spellStart"/>
      <w:r>
        <w:t>criteria</w:t>
      </w:r>
      <w:proofErr w:type="spellEnd"/>
      <w:r>
        <w:t xml:space="preserve"> </w:t>
      </w:r>
      <w:proofErr w:type="spellStart"/>
      <w:r>
        <w:t>mentioned</w:t>
      </w:r>
      <w:proofErr w:type="spellEnd"/>
      <w:r>
        <w:t xml:space="preserve"> in </w:t>
      </w:r>
      <w:proofErr w:type="spellStart"/>
      <w:r>
        <w:t>Tool</w:t>
      </w:r>
      <w:proofErr w:type="spellEnd"/>
      <w:r>
        <w:t xml:space="preserve"> 47 of the </w:t>
      </w:r>
      <w:proofErr w:type="spellStart"/>
      <w:r>
        <w:t>Better</w:t>
      </w:r>
      <w:proofErr w:type="spellEnd"/>
      <w:r>
        <w:t xml:space="preserve"> </w:t>
      </w:r>
      <w:proofErr w:type="spellStart"/>
      <w:r>
        <w:t>Regulation</w:t>
      </w:r>
      <w:proofErr w:type="spellEnd"/>
      <w:r>
        <w:t xml:space="preserve"> </w:t>
      </w:r>
      <w:proofErr w:type="spellStart"/>
      <w:r>
        <w:t>Toolbox</w:t>
      </w:r>
      <w:proofErr w:type="spellEnd"/>
      <w:r w:rsidRPr="00BD08D2">
        <w:rPr>
          <w:vertAlign w:val="superscript"/>
          <w:lang w:val="en-GB"/>
        </w:rPr>
        <w:footnoteReference w:id="2"/>
      </w:r>
      <w:r>
        <w:t xml:space="preserve">: </w:t>
      </w:r>
      <w:proofErr w:type="spellStart"/>
      <w:r>
        <w:t>effectiveness</w:t>
      </w:r>
      <w:proofErr w:type="spellEnd"/>
      <w:r>
        <w:t xml:space="preserve"> and </w:t>
      </w:r>
      <w:proofErr w:type="spellStart"/>
      <w:r>
        <w:t>relevance</w:t>
      </w:r>
      <w:proofErr w:type="spellEnd"/>
      <w:r>
        <w:t xml:space="preserve">. In </w:t>
      </w:r>
      <w:proofErr w:type="spellStart"/>
      <w:r>
        <w:t>addition</w:t>
      </w:r>
      <w:proofErr w:type="spellEnd"/>
      <w:r>
        <w:t xml:space="preserve"> </w:t>
      </w:r>
      <w:proofErr w:type="spellStart"/>
      <w:r>
        <w:t>to</w:t>
      </w:r>
      <w:proofErr w:type="spellEnd"/>
      <w:r>
        <w:t xml:space="preserve"> </w:t>
      </w:r>
      <w:proofErr w:type="spellStart"/>
      <w:r>
        <w:t>these</w:t>
      </w:r>
      <w:proofErr w:type="spellEnd"/>
      <w:r>
        <w:t xml:space="preserve">, the </w:t>
      </w:r>
      <w:proofErr w:type="spellStart"/>
      <w:r>
        <w:t>institution</w:t>
      </w:r>
      <w:proofErr w:type="spellEnd"/>
      <w:r>
        <w:t xml:space="preserve"> </w:t>
      </w:r>
      <w:proofErr w:type="spellStart"/>
      <w:r>
        <w:t>also</w:t>
      </w:r>
      <w:proofErr w:type="spellEnd"/>
      <w:r>
        <w:t xml:space="preserve"> </w:t>
      </w:r>
      <w:proofErr w:type="spellStart"/>
      <w:r>
        <w:t>evaluates</w:t>
      </w:r>
      <w:proofErr w:type="spellEnd"/>
      <w:r>
        <w:t xml:space="preserve"> the </w:t>
      </w:r>
      <w:proofErr w:type="spellStart"/>
      <w:r>
        <w:t>added</w:t>
      </w:r>
      <w:proofErr w:type="spellEnd"/>
      <w:r>
        <w:t xml:space="preserve"> </w:t>
      </w:r>
      <w:proofErr w:type="spellStart"/>
      <w:r>
        <w:t>value</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involvement</w:t>
      </w:r>
      <w:proofErr w:type="spellEnd"/>
      <w:r>
        <w:t xml:space="preserve"> in the </w:t>
      </w:r>
      <w:proofErr w:type="spellStart"/>
      <w:r>
        <w:t>policy</w:t>
      </w:r>
      <w:proofErr w:type="spellEnd"/>
      <w:r>
        <w:t xml:space="preserve"> </w:t>
      </w:r>
      <w:proofErr w:type="spellStart"/>
      <w:r>
        <w:t>at</w:t>
      </w:r>
      <w:proofErr w:type="spellEnd"/>
      <w:r>
        <w:t xml:space="preserve"> </w:t>
      </w:r>
      <w:proofErr w:type="spellStart"/>
      <w:r>
        <w:t>hand</w:t>
      </w:r>
      <w:proofErr w:type="spellEnd"/>
      <w:r>
        <w:t>.</w:t>
      </w:r>
    </w:p>
    <w:p w:rsidRPr="00BD08D2" w:rsidR="00BD08D2" w:rsidP="00BD08D2" w:rsidRDefault="00BD08D2" w14:paraId="4CF10A9C" w14:textId="77777777">
      <w:pPr>
        <w:spacing w:after="240" w:line="240" w:lineRule="exact"/>
        <w:ind w:firstLine="567"/>
      </w:pPr>
      <w:r>
        <w:t xml:space="preserve">The </w:t>
      </w:r>
      <w:proofErr w:type="spellStart"/>
      <w:r>
        <w:t>three</w:t>
      </w:r>
      <w:proofErr w:type="spellEnd"/>
      <w:r>
        <w:t xml:space="preserve"> </w:t>
      </w:r>
      <w:proofErr w:type="spellStart"/>
      <w:r>
        <w:t>criteria</w:t>
      </w:r>
      <w:proofErr w:type="spellEnd"/>
      <w:r>
        <w:t xml:space="preserve"> </w:t>
      </w:r>
      <w:proofErr w:type="spellStart"/>
      <w:r>
        <w:t>can</w:t>
      </w:r>
      <w:proofErr w:type="spellEnd"/>
      <w:r>
        <w:t xml:space="preserve"> </w:t>
      </w:r>
      <w:proofErr w:type="spellStart"/>
      <w:r>
        <w:t>be</w:t>
      </w:r>
      <w:proofErr w:type="spellEnd"/>
      <w:r>
        <w:t xml:space="preserve"> </w:t>
      </w:r>
      <w:proofErr w:type="spellStart"/>
      <w:r>
        <w:t>understood</w:t>
      </w:r>
      <w:proofErr w:type="spellEnd"/>
      <w:r>
        <w:t xml:space="preserve"> </w:t>
      </w:r>
      <w:proofErr w:type="spellStart"/>
      <w:r>
        <w:t>as</w:t>
      </w:r>
      <w:proofErr w:type="spellEnd"/>
      <w:r>
        <w:t xml:space="preserve">: </w:t>
      </w:r>
    </w:p>
    <w:p w:rsidRPr="00BD08D2" w:rsidR="00BD08D2" w:rsidP="00BD08D2" w:rsidRDefault="00BD08D2" w14:paraId="5630E833" w14:textId="77777777">
      <w:pPr>
        <w:numPr>
          <w:ilvl w:val="0"/>
          <w:numId w:val="43"/>
        </w:numPr>
        <w:overflowPunct w:val="0"/>
        <w:autoSpaceDE w:val="0"/>
        <w:autoSpaceDN w:val="0"/>
        <w:adjustRightInd w:val="0"/>
        <w:spacing w:after="240" w:line="240" w:lineRule="exact"/>
        <w:contextualSpacing/>
        <w:textAlignment w:val="baseline"/>
        <w:rPr>
          <w:bCs/>
        </w:rPr>
      </w:pPr>
      <w:proofErr w:type="spellStart"/>
      <w:r>
        <w:rPr>
          <w:i/>
        </w:rPr>
        <w:t>Effectiveness</w:t>
      </w:r>
      <w:proofErr w:type="spellEnd"/>
      <w:r>
        <w:t xml:space="preserve">: </w:t>
      </w:r>
      <w:proofErr w:type="spellStart"/>
      <w:r>
        <w:t>considers</w:t>
      </w:r>
      <w:proofErr w:type="spellEnd"/>
      <w:r>
        <w:t xml:space="preserve"> </w:t>
      </w:r>
      <w:proofErr w:type="spellStart"/>
      <w:r>
        <w:t>how</w:t>
      </w:r>
      <w:proofErr w:type="spellEnd"/>
      <w:r>
        <w:t xml:space="preserve"> </w:t>
      </w:r>
      <w:proofErr w:type="spellStart"/>
      <w:r>
        <w:t>successful</w:t>
      </w:r>
      <w:proofErr w:type="spellEnd"/>
      <w:r>
        <w:t xml:space="preserve"> EU </w:t>
      </w:r>
      <w:proofErr w:type="spellStart"/>
      <w:r>
        <w:t>action</w:t>
      </w:r>
      <w:proofErr w:type="spellEnd"/>
      <w:r>
        <w:t xml:space="preserve"> </w:t>
      </w:r>
      <w:proofErr w:type="spellStart"/>
      <w:r>
        <w:t>has</w:t>
      </w:r>
      <w:proofErr w:type="spellEnd"/>
      <w:r>
        <w:t xml:space="preserve"> </w:t>
      </w:r>
      <w:proofErr w:type="spellStart"/>
      <w:r>
        <w:t>been</w:t>
      </w:r>
      <w:proofErr w:type="spellEnd"/>
      <w:r>
        <w:t xml:space="preserve"> in </w:t>
      </w:r>
      <w:proofErr w:type="spellStart"/>
      <w:r>
        <w:t>achieving</w:t>
      </w:r>
      <w:proofErr w:type="spellEnd"/>
      <w:r>
        <w:t xml:space="preserve"> (</w:t>
      </w:r>
      <w:proofErr w:type="spellStart"/>
      <w:r>
        <w:t>or</w:t>
      </w:r>
      <w:proofErr w:type="spellEnd"/>
      <w:r>
        <w:t xml:space="preserve"> </w:t>
      </w:r>
      <w:proofErr w:type="spellStart"/>
      <w:r>
        <w:t>progressing</w:t>
      </w:r>
      <w:proofErr w:type="spellEnd"/>
      <w:r>
        <w:t xml:space="preserve"> </w:t>
      </w:r>
      <w:proofErr w:type="spellStart"/>
      <w:r>
        <w:t>towards</w:t>
      </w:r>
      <w:proofErr w:type="spellEnd"/>
      <w:r>
        <w:t xml:space="preserve">) </w:t>
      </w:r>
      <w:proofErr w:type="spellStart"/>
      <w:r>
        <w:t>its</w:t>
      </w:r>
      <w:proofErr w:type="spellEnd"/>
      <w:r>
        <w:t xml:space="preserve"> </w:t>
      </w:r>
      <w:proofErr w:type="spellStart"/>
      <w:r>
        <w:t>objectives</w:t>
      </w:r>
      <w:proofErr w:type="spellEnd"/>
      <w:r>
        <w:t>.</w:t>
      </w:r>
    </w:p>
    <w:p w:rsidRPr="00BD08D2" w:rsidR="00BD08D2" w:rsidP="00BD08D2" w:rsidRDefault="00BD08D2" w14:paraId="2D48CB17" w14:textId="77777777">
      <w:pPr>
        <w:numPr>
          <w:ilvl w:val="0"/>
          <w:numId w:val="43"/>
        </w:numPr>
        <w:overflowPunct w:val="0"/>
        <w:autoSpaceDE w:val="0"/>
        <w:autoSpaceDN w:val="0"/>
        <w:adjustRightInd w:val="0"/>
        <w:spacing w:after="240" w:line="240" w:lineRule="exact"/>
        <w:contextualSpacing/>
        <w:textAlignment w:val="baseline"/>
        <w:rPr>
          <w:bCs/>
        </w:rPr>
      </w:pPr>
      <w:proofErr w:type="spellStart"/>
      <w:r>
        <w:rPr>
          <w:i/>
        </w:rPr>
        <w:t>Relevance</w:t>
      </w:r>
      <w:proofErr w:type="spellEnd"/>
      <w:r>
        <w:t xml:space="preserve">: </w:t>
      </w:r>
      <w:proofErr w:type="spellStart"/>
      <w:r>
        <w:t>looks</w:t>
      </w:r>
      <w:proofErr w:type="spellEnd"/>
      <w:r>
        <w:t xml:space="preserve"> </w:t>
      </w:r>
      <w:proofErr w:type="spellStart"/>
      <w:r>
        <w:t>at</w:t>
      </w:r>
      <w:proofErr w:type="spellEnd"/>
      <w:r>
        <w:t xml:space="preserve"> the </w:t>
      </w:r>
      <w:proofErr w:type="spellStart"/>
      <w:r>
        <w:t>relationship</w:t>
      </w:r>
      <w:proofErr w:type="spellEnd"/>
      <w:r>
        <w:t xml:space="preserve"> </w:t>
      </w:r>
      <w:proofErr w:type="spellStart"/>
      <w:r>
        <w:t>between</w:t>
      </w:r>
      <w:proofErr w:type="spellEnd"/>
      <w:r>
        <w:t xml:space="preserve"> </w:t>
      </w:r>
      <w:proofErr w:type="spellStart"/>
      <w:r>
        <w:t>needs</w:t>
      </w:r>
      <w:proofErr w:type="spellEnd"/>
      <w:r>
        <w:t xml:space="preserve"> and </w:t>
      </w:r>
      <w:proofErr w:type="spellStart"/>
      <w:r>
        <w:t>problems</w:t>
      </w:r>
      <w:proofErr w:type="spellEnd"/>
      <w:r>
        <w:t xml:space="preserve"> in </w:t>
      </w:r>
      <w:proofErr w:type="spellStart"/>
      <w:r>
        <w:t>society</w:t>
      </w:r>
      <w:proofErr w:type="spellEnd"/>
      <w:r>
        <w:t xml:space="preserve"> and the </w:t>
      </w:r>
      <w:proofErr w:type="spellStart"/>
      <w:r>
        <w:t>objectives</w:t>
      </w:r>
      <w:proofErr w:type="spellEnd"/>
      <w:r>
        <w:t xml:space="preserve"> of the </w:t>
      </w:r>
      <w:proofErr w:type="spellStart"/>
      <w:r>
        <w:t>intervention</w:t>
      </w:r>
      <w:proofErr w:type="spellEnd"/>
      <w:r>
        <w:t xml:space="preserve">; </w:t>
      </w:r>
      <w:proofErr w:type="spellStart"/>
      <w:r>
        <w:t>relevance</w:t>
      </w:r>
      <w:proofErr w:type="spellEnd"/>
      <w:r>
        <w:t xml:space="preserve"> </w:t>
      </w:r>
      <w:proofErr w:type="spellStart"/>
      <w:r>
        <w:t>analysis</w:t>
      </w:r>
      <w:proofErr w:type="spellEnd"/>
      <w:r>
        <w:t xml:space="preserve"> </w:t>
      </w:r>
      <w:proofErr w:type="spellStart"/>
      <w:r>
        <w:t>requires</w:t>
      </w:r>
      <w:proofErr w:type="spellEnd"/>
      <w:r>
        <w:t xml:space="preserve"> </w:t>
      </w:r>
      <w:proofErr w:type="spellStart"/>
      <w:r>
        <w:t>consideration</w:t>
      </w:r>
      <w:proofErr w:type="spellEnd"/>
      <w:r>
        <w:t xml:space="preserve"> of </w:t>
      </w:r>
      <w:proofErr w:type="spellStart"/>
      <w:r>
        <w:t>how</w:t>
      </w:r>
      <w:proofErr w:type="spellEnd"/>
      <w:r>
        <w:t xml:space="preserve"> the </w:t>
      </w:r>
      <w:proofErr w:type="spellStart"/>
      <w:r>
        <w:t>objectives</w:t>
      </w:r>
      <w:proofErr w:type="spellEnd"/>
      <w:r>
        <w:t xml:space="preserve"> of EU </w:t>
      </w:r>
      <w:proofErr w:type="spellStart"/>
      <w:r>
        <w:t>intervention</w:t>
      </w:r>
      <w:proofErr w:type="spellEnd"/>
      <w:r>
        <w:t xml:space="preserve"> </w:t>
      </w:r>
      <w:proofErr w:type="spellStart"/>
      <w:r>
        <w:t>correspond</w:t>
      </w:r>
      <w:proofErr w:type="spellEnd"/>
      <w:r>
        <w:t xml:space="preserve"> </w:t>
      </w:r>
      <w:proofErr w:type="spellStart"/>
      <w:r>
        <w:t>to</w:t>
      </w:r>
      <w:proofErr w:type="spellEnd"/>
      <w:r>
        <w:t xml:space="preserve"> </w:t>
      </w:r>
      <w:proofErr w:type="spellStart"/>
      <w:r>
        <w:t>wider</w:t>
      </w:r>
      <w:proofErr w:type="spellEnd"/>
      <w:r>
        <w:t xml:space="preserve"> EU </w:t>
      </w:r>
      <w:proofErr w:type="spellStart"/>
      <w:r>
        <w:t>policy</w:t>
      </w:r>
      <w:proofErr w:type="spellEnd"/>
      <w:r>
        <w:t xml:space="preserve"> </w:t>
      </w:r>
      <w:proofErr w:type="spellStart"/>
      <w:r>
        <w:t>goals</w:t>
      </w:r>
      <w:proofErr w:type="spellEnd"/>
      <w:r>
        <w:t xml:space="preserve"> and </w:t>
      </w:r>
      <w:proofErr w:type="spellStart"/>
      <w:r>
        <w:t>priorities</w:t>
      </w:r>
      <w:proofErr w:type="spellEnd"/>
      <w:r>
        <w:t xml:space="preserve">. </w:t>
      </w:r>
    </w:p>
    <w:p w:rsidRPr="00BD08D2" w:rsidR="00BD08D2" w:rsidP="00BD08D2" w:rsidRDefault="00BD08D2" w14:paraId="5CA3EDAC" w14:textId="77777777">
      <w:pPr>
        <w:numPr>
          <w:ilvl w:val="0"/>
          <w:numId w:val="43"/>
        </w:numPr>
        <w:overflowPunct w:val="0"/>
        <w:autoSpaceDE w:val="0"/>
        <w:autoSpaceDN w:val="0"/>
        <w:adjustRightInd w:val="0"/>
        <w:spacing w:after="240" w:line="240" w:lineRule="exact"/>
        <w:contextualSpacing/>
        <w:textAlignment w:val="baseline"/>
        <w:rPr>
          <w:bCs/>
        </w:rPr>
      </w:pPr>
      <w:proofErr w:type="spellStart"/>
      <w:r>
        <w:rPr>
          <w:i/>
        </w:rPr>
        <w:t>Added</w:t>
      </w:r>
      <w:proofErr w:type="spellEnd"/>
      <w:r>
        <w:rPr>
          <w:i/>
        </w:rPr>
        <w:t xml:space="preserve"> </w:t>
      </w:r>
      <w:proofErr w:type="spellStart"/>
      <w:r>
        <w:rPr>
          <w:i/>
        </w:rPr>
        <w:t>value</w:t>
      </w:r>
      <w:proofErr w:type="spellEnd"/>
      <w:r>
        <w:rPr>
          <w:i/>
        </w:rPr>
        <w:t xml:space="preserve"> of </w:t>
      </w:r>
      <w:proofErr w:type="spellStart"/>
      <w:r>
        <w:rPr>
          <w:i/>
        </w:rPr>
        <w:t>civil</w:t>
      </w:r>
      <w:proofErr w:type="spellEnd"/>
      <w:r>
        <w:rPr>
          <w:i/>
        </w:rPr>
        <w:t xml:space="preserve"> </w:t>
      </w:r>
      <w:proofErr w:type="spellStart"/>
      <w:r>
        <w:rPr>
          <w:i/>
        </w:rPr>
        <w:t>society</w:t>
      </w:r>
      <w:proofErr w:type="spellEnd"/>
      <w:r>
        <w:rPr>
          <w:i/>
        </w:rPr>
        <w:t xml:space="preserve"> </w:t>
      </w:r>
      <w:proofErr w:type="spellStart"/>
      <w:r>
        <w:rPr>
          <w:i/>
        </w:rPr>
        <w:t>involvement</w:t>
      </w:r>
      <w:proofErr w:type="spellEnd"/>
      <w:r>
        <w:t xml:space="preserve">: </w:t>
      </w:r>
      <w:proofErr w:type="spellStart"/>
      <w:r>
        <w:t>assesses</w:t>
      </w:r>
      <w:proofErr w:type="spellEnd"/>
      <w:r>
        <w:t xml:space="preserve"> the </w:t>
      </w:r>
      <w:proofErr w:type="spellStart"/>
      <w:r>
        <w:t>level</w:t>
      </w:r>
      <w:proofErr w:type="spellEnd"/>
      <w:r>
        <w:t xml:space="preserve"> of </w:t>
      </w:r>
      <w:proofErr w:type="spellStart"/>
      <w:r>
        <w:t>involvement</w:t>
      </w:r>
      <w:proofErr w:type="spellEnd"/>
      <w:r>
        <w:t xml:space="preserve"> of </w:t>
      </w:r>
      <w:proofErr w:type="spellStart"/>
      <w:r>
        <w:t>civil</w:t>
      </w:r>
      <w:proofErr w:type="spellEnd"/>
      <w:r>
        <w:t xml:space="preserve"> </w:t>
      </w:r>
      <w:proofErr w:type="spellStart"/>
      <w:r>
        <w:t>society</w:t>
      </w:r>
      <w:proofErr w:type="spellEnd"/>
      <w:r>
        <w:t xml:space="preserve"> in the </w:t>
      </w:r>
      <w:proofErr w:type="spellStart"/>
      <w:r>
        <w:t>design</w:t>
      </w:r>
      <w:proofErr w:type="spellEnd"/>
      <w:r>
        <w:t xml:space="preserve">, </w:t>
      </w:r>
      <w:proofErr w:type="spellStart"/>
      <w:r>
        <w:t>monitoring</w:t>
      </w:r>
      <w:proofErr w:type="spellEnd"/>
      <w:r>
        <w:t xml:space="preserve">, </w:t>
      </w:r>
      <w:proofErr w:type="spellStart"/>
      <w:r>
        <w:t>implementation</w:t>
      </w:r>
      <w:proofErr w:type="spellEnd"/>
      <w:r>
        <w:t xml:space="preserve"> and </w:t>
      </w:r>
      <w:proofErr w:type="spellStart"/>
      <w:r>
        <w:t>evaluation</w:t>
      </w:r>
      <w:proofErr w:type="spellEnd"/>
      <w:r>
        <w:t xml:space="preserve"> of the EU </w:t>
      </w:r>
      <w:proofErr w:type="spellStart"/>
      <w:r>
        <w:t>legislation</w:t>
      </w:r>
      <w:proofErr w:type="spellEnd"/>
      <w:r>
        <w:t xml:space="preserve"> in </w:t>
      </w:r>
      <w:proofErr w:type="spellStart"/>
      <w:r>
        <w:t>question</w:t>
      </w:r>
      <w:proofErr w:type="spellEnd"/>
      <w:r>
        <w:t>.</w:t>
      </w:r>
    </w:p>
    <w:p w:rsidRPr="00BD08D2" w:rsidR="00BD08D2" w:rsidP="00BD08D2" w:rsidRDefault="00BD08D2" w14:paraId="17E1C1CB" w14:textId="77777777">
      <w:pPr>
        <w:spacing w:after="240" w:line="240" w:lineRule="exact"/>
        <w:ind w:firstLine="567"/>
      </w:pPr>
      <w:r>
        <w:t xml:space="preserve">In </w:t>
      </w:r>
      <w:proofErr w:type="spellStart"/>
      <w:r>
        <w:t>practice</w:t>
      </w:r>
      <w:proofErr w:type="spellEnd"/>
      <w:r>
        <w:t xml:space="preserve">, the </w:t>
      </w:r>
      <w:proofErr w:type="spellStart"/>
      <w:r>
        <w:t>EESC’s</w:t>
      </w:r>
      <w:proofErr w:type="spellEnd"/>
      <w:r>
        <w:t xml:space="preserve"> </w:t>
      </w:r>
      <w:proofErr w:type="spellStart"/>
      <w:r>
        <w:t>evaluation</w:t>
      </w:r>
      <w:proofErr w:type="spellEnd"/>
      <w:r>
        <w:t xml:space="preserve"> </w:t>
      </w:r>
      <w:proofErr w:type="spellStart"/>
      <w:r>
        <w:t>reports</w:t>
      </w:r>
      <w:proofErr w:type="spellEnd"/>
      <w:r>
        <w:t xml:space="preserve"> </w:t>
      </w:r>
      <w:proofErr w:type="spellStart"/>
      <w:r>
        <w:t>provide</w:t>
      </w:r>
      <w:proofErr w:type="spellEnd"/>
      <w:r>
        <w:t xml:space="preserve"> </w:t>
      </w:r>
      <w:proofErr w:type="spellStart"/>
      <w:r>
        <w:t>organised</w:t>
      </w:r>
      <w:proofErr w:type="spellEnd"/>
      <w:r>
        <w:t xml:space="preserve"> </w:t>
      </w:r>
      <w:proofErr w:type="spellStart"/>
      <w:r>
        <w:t>civil</w:t>
      </w:r>
      <w:proofErr w:type="spellEnd"/>
      <w:r>
        <w:t xml:space="preserve"> </w:t>
      </w:r>
      <w:proofErr w:type="spellStart"/>
      <w:r>
        <w:t>society’s</w:t>
      </w:r>
      <w:proofErr w:type="spellEnd"/>
      <w:r>
        <w:t xml:space="preserve"> </w:t>
      </w:r>
      <w:proofErr w:type="spellStart"/>
      <w:r>
        <w:t>input</w:t>
      </w:r>
      <w:proofErr w:type="spellEnd"/>
      <w:r>
        <w:t xml:space="preserve"> </w:t>
      </w:r>
      <w:proofErr w:type="spellStart"/>
      <w:r>
        <w:t>into</w:t>
      </w:r>
      <w:proofErr w:type="spellEnd"/>
      <w:r>
        <w:t xml:space="preserve"> </w:t>
      </w:r>
      <w:proofErr w:type="spellStart"/>
      <w:r>
        <w:t>an</w:t>
      </w:r>
      <w:proofErr w:type="spellEnd"/>
      <w:r>
        <w:t xml:space="preserve"> </w:t>
      </w:r>
      <w:proofErr w:type="spellStart"/>
      <w:r>
        <w:t>ongoing</w:t>
      </w:r>
      <w:proofErr w:type="spellEnd"/>
      <w:r>
        <w:t xml:space="preserve"> </w:t>
      </w:r>
      <w:proofErr w:type="spellStart"/>
      <w:r>
        <w:t>evaluation</w:t>
      </w:r>
      <w:proofErr w:type="spellEnd"/>
      <w:r>
        <w:t xml:space="preserve"> of the European Commission.</w:t>
      </w:r>
    </w:p>
    <w:p w:rsidRPr="00BD08D2" w:rsidR="00BD08D2" w:rsidP="00BD08D2" w:rsidRDefault="00BD08D2" w14:paraId="4AD44836" w14:textId="77777777">
      <w:pPr>
        <w:spacing w:after="240" w:line="240" w:lineRule="exact"/>
        <w:ind w:firstLine="567"/>
        <w:rPr>
          <w:b/>
          <w:bCs/>
        </w:rPr>
      </w:pPr>
      <w:r>
        <w:rPr>
          <w:b/>
        </w:rPr>
        <w:t xml:space="preserve">A </w:t>
      </w:r>
      <w:proofErr w:type="spellStart"/>
      <w:r>
        <w:rPr>
          <w:b/>
        </w:rPr>
        <w:t>study</w:t>
      </w:r>
      <w:proofErr w:type="spellEnd"/>
      <w:r>
        <w:rPr>
          <w:b/>
        </w:rPr>
        <w:t xml:space="preserve"> </w:t>
      </w:r>
      <w:proofErr w:type="spellStart"/>
      <w:r>
        <w:rPr>
          <w:b/>
        </w:rPr>
        <w:t>group</w:t>
      </w:r>
      <w:proofErr w:type="spellEnd"/>
      <w:r>
        <w:rPr>
          <w:b/>
        </w:rPr>
        <w:t xml:space="preserve"> of </w:t>
      </w:r>
      <w:proofErr w:type="spellStart"/>
      <w:r>
        <w:rPr>
          <w:b/>
        </w:rPr>
        <w:t>nine</w:t>
      </w:r>
      <w:proofErr w:type="spellEnd"/>
      <w:r>
        <w:rPr>
          <w:b/>
        </w:rPr>
        <w:t xml:space="preserve"> EESC </w:t>
      </w:r>
      <w:proofErr w:type="spellStart"/>
      <w:r>
        <w:rPr>
          <w:b/>
        </w:rPr>
        <w:t>members</w:t>
      </w:r>
      <w:proofErr w:type="spellEnd"/>
      <w:r>
        <w:rPr>
          <w:b/>
        </w:rPr>
        <w:t xml:space="preserve"> </w:t>
      </w:r>
      <w:proofErr w:type="spellStart"/>
      <w:r>
        <w:rPr>
          <w:b/>
        </w:rPr>
        <w:t>collected</w:t>
      </w:r>
      <w:proofErr w:type="spellEnd"/>
      <w:r>
        <w:rPr>
          <w:b/>
        </w:rPr>
        <w:t xml:space="preserve"> the </w:t>
      </w:r>
      <w:proofErr w:type="spellStart"/>
      <w:r>
        <w:rPr>
          <w:b/>
        </w:rPr>
        <w:t>views</w:t>
      </w:r>
      <w:proofErr w:type="spellEnd"/>
      <w:r>
        <w:rPr>
          <w:b/>
        </w:rPr>
        <w:t xml:space="preserve"> of </w:t>
      </w:r>
      <w:proofErr w:type="spellStart"/>
      <w:r>
        <w:rPr>
          <w:b/>
        </w:rPr>
        <w:t>civil</w:t>
      </w:r>
      <w:proofErr w:type="spellEnd"/>
      <w:r>
        <w:rPr>
          <w:b/>
        </w:rPr>
        <w:t xml:space="preserve"> </w:t>
      </w:r>
      <w:proofErr w:type="spellStart"/>
      <w:r>
        <w:rPr>
          <w:b/>
        </w:rPr>
        <w:t>society</w:t>
      </w:r>
      <w:proofErr w:type="spellEnd"/>
      <w:r>
        <w:rPr>
          <w:b/>
        </w:rPr>
        <w:t xml:space="preserve"> </w:t>
      </w:r>
      <w:proofErr w:type="spellStart"/>
      <w:r>
        <w:rPr>
          <w:b/>
        </w:rPr>
        <w:t>organisations</w:t>
      </w:r>
      <w:proofErr w:type="spellEnd"/>
      <w:r>
        <w:rPr>
          <w:b/>
        </w:rPr>
        <w:t xml:space="preserve"> </w:t>
      </w:r>
      <w:proofErr w:type="spellStart"/>
      <w:r>
        <w:rPr>
          <w:b/>
        </w:rPr>
        <w:t>as</w:t>
      </w:r>
      <w:proofErr w:type="spellEnd"/>
      <w:r>
        <w:rPr>
          <w:b/>
        </w:rPr>
        <w:t xml:space="preserve"> </w:t>
      </w:r>
      <w:proofErr w:type="spellStart"/>
      <w:r>
        <w:rPr>
          <w:b/>
        </w:rPr>
        <w:t>well</w:t>
      </w:r>
      <w:proofErr w:type="spellEnd"/>
      <w:r>
        <w:rPr>
          <w:b/>
        </w:rPr>
        <w:t xml:space="preserve"> </w:t>
      </w:r>
      <w:proofErr w:type="spellStart"/>
      <w:r>
        <w:rPr>
          <w:b/>
        </w:rPr>
        <w:t>as</w:t>
      </w:r>
      <w:proofErr w:type="spellEnd"/>
      <w:r>
        <w:rPr>
          <w:b/>
        </w:rPr>
        <w:t xml:space="preserve"> of </w:t>
      </w:r>
      <w:proofErr w:type="spellStart"/>
      <w:r>
        <w:rPr>
          <w:b/>
        </w:rPr>
        <w:t>public</w:t>
      </w:r>
      <w:proofErr w:type="spellEnd"/>
      <w:r>
        <w:rPr>
          <w:b/>
        </w:rPr>
        <w:t xml:space="preserve"> </w:t>
      </w:r>
      <w:proofErr w:type="spellStart"/>
      <w:r>
        <w:rPr>
          <w:b/>
        </w:rPr>
        <w:t>authorities</w:t>
      </w:r>
      <w:proofErr w:type="spellEnd"/>
      <w:r>
        <w:rPr>
          <w:b/>
        </w:rPr>
        <w:t xml:space="preserve"> </w:t>
      </w:r>
      <w:proofErr w:type="spellStart"/>
      <w:r>
        <w:rPr>
          <w:b/>
        </w:rPr>
        <w:t>through</w:t>
      </w:r>
      <w:proofErr w:type="spellEnd"/>
      <w:r>
        <w:rPr>
          <w:b/>
        </w:rPr>
        <w:t xml:space="preserve"> </w:t>
      </w:r>
      <w:proofErr w:type="spellStart"/>
      <w:r>
        <w:rPr>
          <w:b/>
        </w:rPr>
        <w:t>two</w:t>
      </w:r>
      <w:proofErr w:type="spellEnd"/>
      <w:r>
        <w:rPr>
          <w:b/>
        </w:rPr>
        <w:t xml:space="preserve"> </w:t>
      </w:r>
      <w:proofErr w:type="spellStart"/>
      <w:r>
        <w:rPr>
          <w:b/>
        </w:rPr>
        <w:t>channels</w:t>
      </w:r>
      <w:proofErr w:type="spellEnd"/>
      <w:r>
        <w:rPr>
          <w:b/>
        </w:rPr>
        <w:t xml:space="preserve">: </w:t>
      </w:r>
      <w:proofErr w:type="spellStart"/>
      <w:r>
        <w:rPr>
          <w:b/>
        </w:rPr>
        <w:t>five</w:t>
      </w:r>
      <w:proofErr w:type="spellEnd"/>
      <w:r>
        <w:rPr>
          <w:b/>
        </w:rPr>
        <w:t xml:space="preserve"> in-</w:t>
      </w:r>
      <w:proofErr w:type="spellStart"/>
      <w:r>
        <w:rPr>
          <w:b/>
        </w:rPr>
        <w:t>person</w:t>
      </w:r>
      <w:proofErr w:type="spellEnd"/>
      <w:r>
        <w:rPr>
          <w:b/>
        </w:rPr>
        <w:t xml:space="preserve"> </w:t>
      </w:r>
      <w:proofErr w:type="spellStart"/>
      <w:r>
        <w:rPr>
          <w:b/>
        </w:rPr>
        <w:t>fact-finding</w:t>
      </w:r>
      <w:proofErr w:type="spellEnd"/>
      <w:r>
        <w:rPr>
          <w:b/>
        </w:rPr>
        <w:t xml:space="preserve"> </w:t>
      </w:r>
      <w:proofErr w:type="spellStart"/>
      <w:r>
        <w:rPr>
          <w:b/>
        </w:rPr>
        <w:t>visits</w:t>
      </w:r>
      <w:proofErr w:type="spellEnd"/>
      <w:r>
        <w:rPr>
          <w:b/>
        </w:rPr>
        <w:t xml:space="preserve"> in the </w:t>
      </w:r>
      <w:proofErr w:type="spellStart"/>
      <w:r>
        <w:rPr>
          <w:b/>
        </w:rPr>
        <w:t>selected</w:t>
      </w:r>
      <w:proofErr w:type="spellEnd"/>
      <w:r>
        <w:rPr>
          <w:b/>
        </w:rPr>
        <w:t xml:space="preserve"> </w:t>
      </w:r>
      <w:proofErr w:type="spellStart"/>
      <w:r>
        <w:rPr>
          <w:b/>
        </w:rPr>
        <w:t>countries</w:t>
      </w:r>
      <w:proofErr w:type="spellEnd"/>
      <w:r>
        <w:rPr>
          <w:b/>
        </w:rPr>
        <w:t xml:space="preserve"> and a </w:t>
      </w:r>
      <w:proofErr w:type="spellStart"/>
      <w:r>
        <w:rPr>
          <w:b/>
        </w:rPr>
        <w:t>targeted</w:t>
      </w:r>
      <w:proofErr w:type="spellEnd"/>
      <w:r>
        <w:rPr>
          <w:b/>
        </w:rPr>
        <w:t xml:space="preserve"> </w:t>
      </w:r>
      <w:proofErr w:type="spellStart"/>
      <w:r>
        <w:rPr>
          <w:b/>
        </w:rPr>
        <w:t>online</w:t>
      </w:r>
      <w:proofErr w:type="spellEnd"/>
      <w:r>
        <w:rPr>
          <w:b/>
        </w:rPr>
        <w:t xml:space="preserve"> </w:t>
      </w:r>
      <w:proofErr w:type="spellStart"/>
      <w:r>
        <w:rPr>
          <w:b/>
        </w:rPr>
        <w:t>questionnaire</w:t>
      </w:r>
      <w:proofErr w:type="spellEnd"/>
      <w:r>
        <w:rPr>
          <w:b/>
        </w:rPr>
        <w:t xml:space="preserve">. </w:t>
      </w:r>
    </w:p>
    <w:p w:rsidRPr="00BD08D2" w:rsidR="00BD08D2" w:rsidP="00BD08D2" w:rsidRDefault="00BD08D2" w14:paraId="4CE313B0" w14:textId="77777777">
      <w:pPr>
        <w:spacing w:after="240" w:line="240" w:lineRule="exact"/>
        <w:ind w:firstLine="567"/>
        <w:rPr>
          <w:b/>
          <w:bCs/>
          <w:lang w:val="en-GB"/>
        </w:rPr>
      </w:pPr>
    </w:p>
    <w:p w:rsidRPr="00BD08D2" w:rsidR="00BD08D2" w:rsidP="00BD08D2" w:rsidRDefault="00BD08D2" w14:paraId="3E771922" w14:textId="77777777">
      <w:pPr>
        <w:spacing w:after="240" w:line="240" w:lineRule="exact"/>
        <w:ind w:firstLine="567"/>
      </w:pPr>
      <w:r>
        <w:t xml:space="preserve">The </w:t>
      </w:r>
      <w:proofErr w:type="spellStart"/>
      <w:r>
        <w:t>group</w:t>
      </w:r>
      <w:proofErr w:type="spellEnd"/>
      <w:r>
        <w:t xml:space="preserve"> </w:t>
      </w:r>
      <w:proofErr w:type="spellStart"/>
      <w:r>
        <w:t>conducted</w:t>
      </w:r>
      <w:proofErr w:type="spellEnd"/>
      <w:r>
        <w:t xml:space="preserve"> a </w:t>
      </w:r>
      <w:proofErr w:type="spellStart"/>
      <w:r>
        <w:t>series</w:t>
      </w:r>
      <w:proofErr w:type="spellEnd"/>
      <w:r>
        <w:t xml:space="preserve"> of in-</w:t>
      </w:r>
      <w:proofErr w:type="spellStart"/>
      <w:r>
        <w:t>person</w:t>
      </w:r>
      <w:proofErr w:type="spellEnd"/>
      <w:r>
        <w:t xml:space="preserve"> </w:t>
      </w:r>
      <w:proofErr w:type="spellStart"/>
      <w:r>
        <w:t>visits</w:t>
      </w:r>
      <w:proofErr w:type="spellEnd"/>
      <w:r>
        <w:t xml:space="preserve"> </w:t>
      </w:r>
      <w:proofErr w:type="spellStart"/>
      <w:r>
        <w:t>to</w:t>
      </w:r>
      <w:proofErr w:type="spellEnd"/>
      <w:r>
        <w:t xml:space="preserve"> </w:t>
      </w:r>
      <w:proofErr w:type="spellStart"/>
      <w:r>
        <w:t>five</w:t>
      </w:r>
      <w:proofErr w:type="spellEnd"/>
      <w:r>
        <w:t xml:space="preserve"> </w:t>
      </w:r>
      <w:proofErr w:type="spellStart"/>
      <w:r>
        <w:t>countries</w:t>
      </w:r>
      <w:proofErr w:type="spellEnd"/>
      <w:r>
        <w:t xml:space="preserve">, </w:t>
      </w:r>
      <w:proofErr w:type="spellStart"/>
      <w:r>
        <w:t>chosen</w:t>
      </w:r>
      <w:proofErr w:type="spellEnd"/>
      <w:r>
        <w:t xml:space="preserve"> </w:t>
      </w:r>
      <w:proofErr w:type="spellStart"/>
      <w:r>
        <w:t>with</w:t>
      </w:r>
      <w:proofErr w:type="spellEnd"/>
      <w:r>
        <w:t xml:space="preserve"> a </w:t>
      </w:r>
      <w:proofErr w:type="spellStart"/>
      <w:r>
        <w:t>view</w:t>
      </w:r>
      <w:proofErr w:type="spellEnd"/>
      <w:r>
        <w:t xml:space="preserve"> </w:t>
      </w:r>
      <w:proofErr w:type="spellStart"/>
      <w:r>
        <w:t>to</w:t>
      </w:r>
      <w:proofErr w:type="spellEnd"/>
      <w:r>
        <w:t xml:space="preserve"> </w:t>
      </w:r>
      <w:proofErr w:type="spellStart"/>
      <w:r>
        <w:t>ensuring</w:t>
      </w:r>
      <w:proofErr w:type="spellEnd"/>
      <w:r>
        <w:t xml:space="preserve"> </w:t>
      </w:r>
      <w:proofErr w:type="spellStart"/>
      <w:r>
        <w:t>geographical</w:t>
      </w:r>
      <w:proofErr w:type="spellEnd"/>
      <w:r>
        <w:t xml:space="preserve"> and </w:t>
      </w:r>
      <w:proofErr w:type="spellStart"/>
      <w:r>
        <w:t>political</w:t>
      </w:r>
      <w:proofErr w:type="spellEnd"/>
      <w:r>
        <w:t xml:space="preserve"> </w:t>
      </w:r>
      <w:proofErr w:type="spellStart"/>
      <w:r>
        <w:t>diversity</w:t>
      </w:r>
      <w:proofErr w:type="spellEnd"/>
      <w:r>
        <w:t xml:space="preserve"> and the </w:t>
      </w:r>
      <w:proofErr w:type="spellStart"/>
      <w:r>
        <w:t>composition</w:t>
      </w:r>
      <w:proofErr w:type="spellEnd"/>
      <w:r>
        <w:t xml:space="preserve"> of the </w:t>
      </w:r>
      <w:proofErr w:type="spellStart"/>
      <w:r>
        <w:t>study</w:t>
      </w:r>
      <w:proofErr w:type="spellEnd"/>
      <w:r>
        <w:t xml:space="preserve"> </w:t>
      </w:r>
      <w:proofErr w:type="spellStart"/>
      <w:r>
        <w:t>group</w:t>
      </w:r>
      <w:proofErr w:type="spellEnd"/>
      <w:r>
        <w:t xml:space="preserve"> </w:t>
      </w:r>
      <w:proofErr w:type="spellStart"/>
      <w:r>
        <w:t>itself</w:t>
      </w:r>
      <w:proofErr w:type="spellEnd"/>
      <w:r>
        <w:t xml:space="preserve">. The </w:t>
      </w:r>
      <w:proofErr w:type="spellStart"/>
      <w:r>
        <w:t>countries</w:t>
      </w:r>
      <w:proofErr w:type="spellEnd"/>
      <w:r>
        <w:t xml:space="preserve"> </w:t>
      </w:r>
      <w:proofErr w:type="spellStart"/>
      <w:r>
        <w:t>selected</w:t>
      </w:r>
      <w:proofErr w:type="spellEnd"/>
      <w:r>
        <w:t xml:space="preserve"> </w:t>
      </w:r>
      <w:proofErr w:type="spellStart"/>
      <w:r>
        <w:t>reflected</w:t>
      </w:r>
      <w:proofErr w:type="spellEnd"/>
      <w:r>
        <w:t xml:space="preserve"> a </w:t>
      </w:r>
      <w:proofErr w:type="spellStart"/>
      <w:r>
        <w:t>diverse</w:t>
      </w:r>
      <w:proofErr w:type="spellEnd"/>
      <w:r>
        <w:t xml:space="preserve"> </w:t>
      </w:r>
      <w:proofErr w:type="spellStart"/>
      <w:r>
        <w:t>range</w:t>
      </w:r>
      <w:proofErr w:type="spellEnd"/>
      <w:r>
        <w:t xml:space="preserve"> of </w:t>
      </w:r>
      <w:proofErr w:type="spellStart"/>
      <w:r>
        <w:t>legal</w:t>
      </w:r>
      <w:proofErr w:type="spellEnd"/>
      <w:r>
        <w:t xml:space="preserve"> and </w:t>
      </w:r>
      <w:proofErr w:type="spellStart"/>
      <w:r>
        <w:t>institutional</w:t>
      </w:r>
      <w:proofErr w:type="spellEnd"/>
      <w:r>
        <w:t xml:space="preserve"> </w:t>
      </w:r>
      <w:proofErr w:type="spellStart"/>
      <w:r>
        <w:t>arrangements</w:t>
      </w:r>
      <w:proofErr w:type="spellEnd"/>
      <w:r>
        <w:t xml:space="preserve"> </w:t>
      </w:r>
      <w:proofErr w:type="spellStart"/>
      <w:r>
        <w:t>concerning</w:t>
      </w:r>
      <w:proofErr w:type="spellEnd"/>
      <w:r>
        <w:t xml:space="preserve"> the </w:t>
      </w:r>
      <w:proofErr w:type="spellStart"/>
      <w:r>
        <w:t>protection</w:t>
      </w:r>
      <w:proofErr w:type="spellEnd"/>
      <w:r>
        <w:t xml:space="preserve"> of </w:t>
      </w:r>
      <w:proofErr w:type="spellStart"/>
      <w:r>
        <w:t>consumer</w:t>
      </w:r>
      <w:proofErr w:type="spellEnd"/>
      <w:r>
        <w:t xml:space="preserve"> </w:t>
      </w:r>
      <w:proofErr w:type="spellStart"/>
      <w:r>
        <w:t>rights</w:t>
      </w:r>
      <w:proofErr w:type="spellEnd"/>
      <w:r>
        <w:t xml:space="preserve">. </w:t>
      </w:r>
    </w:p>
    <w:p w:rsidRPr="00BD08D2" w:rsidR="00BD08D2" w:rsidP="00BD08D2" w:rsidRDefault="00BD08D2" w14:paraId="7A0C1127" w14:textId="77777777">
      <w:pPr>
        <w:spacing w:after="240" w:line="240" w:lineRule="exact"/>
        <w:ind w:firstLine="567"/>
      </w:pPr>
      <w:r>
        <w:t xml:space="preserve">The </w:t>
      </w:r>
      <w:proofErr w:type="spellStart"/>
      <w:r>
        <w:t>full</w:t>
      </w:r>
      <w:proofErr w:type="spellEnd"/>
      <w:r>
        <w:t xml:space="preserve"> </w:t>
      </w:r>
      <w:proofErr w:type="spellStart"/>
      <w:r>
        <w:t>composition</w:t>
      </w:r>
      <w:proofErr w:type="spellEnd"/>
      <w:r>
        <w:t xml:space="preserve"> of the </w:t>
      </w:r>
      <w:proofErr w:type="spellStart"/>
      <w:r>
        <w:t>study</w:t>
      </w:r>
      <w:proofErr w:type="spellEnd"/>
      <w:r>
        <w:t xml:space="preserve"> </w:t>
      </w:r>
      <w:proofErr w:type="spellStart"/>
      <w:r>
        <w:t>group</w:t>
      </w:r>
      <w:proofErr w:type="spellEnd"/>
      <w:r>
        <w:t xml:space="preserve"> </w:t>
      </w:r>
      <w:proofErr w:type="spellStart"/>
      <w:r>
        <w:t>was</w:t>
      </w:r>
      <w:proofErr w:type="spellEnd"/>
      <w:r>
        <w:t xml:space="preserve"> </w:t>
      </w:r>
      <w:proofErr w:type="spellStart"/>
      <w:r>
        <w:t>as</w:t>
      </w:r>
      <w:proofErr w:type="spellEnd"/>
      <w:r>
        <w:t xml:space="preserve"> </w:t>
      </w:r>
      <w:proofErr w:type="spellStart"/>
      <w:r>
        <w:t>follows</w:t>
      </w:r>
      <w:proofErr w:type="spellEnd"/>
      <w:r>
        <w:t xml:space="preserve">: </w:t>
      </w:r>
    </w:p>
    <w:p w:rsidRPr="00BD08D2" w:rsidR="00BD08D2" w:rsidP="00BD08D2" w:rsidRDefault="00EA1C99" w14:paraId="3BFB0346" w14:textId="77777777">
      <w:pPr>
        <w:numPr>
          <w:ilvl w:val="0"/>
          <w:numId w:val="5"/>
        </w:numPr>
        <w:spacing w:after="240" w:line="240" w:lineRule="exact"/>
        <w:ind w:left="0" w:firstLine="567"/>
        <w:contextualSpacing/>
      </w:pPr>
      <w:hyperlink w:history="1" r:id="rId23">
        <w:r w:rsidR="00BD08D2">
          <w:rPr>
            <w:b/>
            <w:color w:val="0000FF"/>
            <w:u w:val="single"/>
          </w:rPr>
          <w:t xml:space="preserve">IVANOV, </w:t>
        </w:r>
        <w:proofErr w:type="spellStart"/>
        <w:r w:rsidR="00BD08D2">
          <w:rPr>
            <w:b/>
            <w:color w:val="0000FF"/>
            <w:u w:val="single"/>
          </w:rPr>
          <w:t>Evgeniy</w:t>
        </w:r>
        <w:proofErr w:type="spellEnd"/>
      </w:hyperlink>
      <w:r w:rsidR="00BD08D2">
        <w:t xml:space="preserve"> – </w:t>
      </w:r>
      <w:proofErr w:type="spellStart"/>
      <w:r w:rsidR="00BD08D2">
        <w:t>Employers</w:t>
      </w:r>
      <w:proofErr w:type="spellEnd"/>
      <w:r w:rsidR="00BD08D2">
        <w:t xml:space="preserve">' </w:t>
      </w:r>
      <w:proofErr w:type="spellStart"/>
      <w:r w:rsidR="00BD08D2">
        <w:t>Group</w:t>
      </w:r>
      <w:proofErr w:type="spellEnd"/>
      <w:r w:rsidR="00BD08D2">
        <w:t xml:space="preserve">. Executive </w:t>
      </w:r>
      <w:proofErr w:type="spellStart"/>
      <w:r w:rsidR="00BD08D2">
        <w:t>Director</w:t>
      </w:r>
      <w:proofErr w:type="spellEnd"/>
      <w:r w:rsidR="00BD08D2">
        <w:t xml:space="preserve"> and </w:t>
      </w:r>
      <w:proofErr w:type="spellStart"/>
      <w:r w:rsidR="00BD08D2">
        <w:t>Member</w:t>
      </w:r>
      <w:proofErr w:type="spellEnd"/>
      <w:r w:rsidR="00BD08D2">
        <w:t xml:space="preserve"> of the </w:t>
      </w:r>
      <w:proofErr w:type="spellStart"/>
      <w:r w:rsidR="00BD08D2">
        <w:t>Management</w:t>
      </w:r>
      <w:proofErr w:type="spellEnd"/>
      <w:r w:rsidR="00BD08D2">
        <w:t xml:space="preserve"> Board, </w:t>
      </w:r>
      <w:proofErr w:type="spellStart"/>
      <w:r w:rsidR="00BD08D2">
        <w:t>Confederation</w:t>
      </w:r>
      <w:proofErr w:type="spellEnd"/>
      <w:r w:rsidR="00BD08D2">
        <w:t xml:space="preserve"> of </w:t>
      </w:r>
      <w:proofErr w:type="spellStart"/>
      <w:r w:rsidR="00BD08D2">
        <w:t>Employers</w:t>
      </w:r>
      <w:proofErr w:type="spellEnd"/>
      <w:r w:rsidR="00BD08D2">
        <w:t xml:space="preserve"> and </w:t>
      </w:r>
      <w:proofErr w:type="spellStart"/>
      <w:r w:rsidR="00BD08D2">
        <w:t>Industrialists</w:t>
      </w:r>
      <w:proofErr w:type="spellEnd"/>
      <w:r w:rsidR="00BD08D2">
        <w:t xml:space="preserve"> in </w:t>
      </w:r>
      <w:proofErr w:type="spellStart"/>
      <w:r w:rsidR="00BD08D2">
        <w:t>Bulgaria</w:t>
      </w:r>
      <w:proofErr w:type="spellEnd"/>
      <w:r w:rsidR="00BD08D2">
        <w:t xml:space="preserve"> (KRIB).</w:t>
      </w:r>
    </w:p>
    <w:p w:rsidRPr="00BD08D2" w:rsidR="00BD08D2" w:rsidP="00BD08D2" w:rsidRDefault="00EA1C99" w14:paraId="27B962E2" w14:textId="77777777">
      <w:pPr>
        <w:numPr>
          <w:ilvl w:val="0"/>
          <w:numId w:val="5"/>
        </w:numPr>
        <w:spacing w:after="240" w:line="240" w:lineRule="exact"/>
        <w:ind w:left="0" w:firstLine="567"/>
        <w:contextualSpacing/>
      </w:pPr>
      <w:hyperlink w:history="1" r:id="rId24">
        <w:r w:rsidR="00BD08D2">
          <w:rPr>
            <w:b/>
            <w:color w:val="0000FF"/>
            <w:u w:val="single"/>
          </w:rPr>
          <w:t xml:space="preserve">NOWACKI, </w:t>
        </w:r>
        <w:proofErr w:type="spellStart"/>
        <w:r w:rsidR="00BD08D2">
          <w:rPr>
            <w:b/>
            <w:color w:val="0000FF"/>
            <w:u w:val="single"/>
          </w:rPr>
          <w:t>Marcin</w:t>
        </w:r>
        <w:proofErr w:type="spellEnd"/>
      </w:hyperlink>
      <w:r w:rsidR="00BD08D2">
        <w:t xml:space="preserve"> – </w:t>
      </w:r>
      <w:proofErr w:type="spellStart"/>
      <w:r w:rsidR="00BD08D2">
        <w:t>Employers</w:t>
      </w:r>
      <w:proofErr w:type="spellEnd"/>
      <w:r w:rsidR="00BD08D2">
        <w:t xml:space="preserve">' </w:t>
      </w:r>
      <w:proofErr w:type="spellStart"/>
      <w:r w:rsidR="00BD08D2">
        <w:t>Group</w:t>
      </w:r>
      <w:proofErr w:type="spellEnd"/>
      <w:r w:rsidR="00BD08D2">
        <w:t xml:space="preserve">. </w:t>
      </w:r>
      <w:proofErr w:type="spellStart"/>
      <w:r w:rsidR="00BD08D2">
        <w:t>President</w:t>
      </w:r>
      <w:proofErr w:type="spellEnd"/>
      <w:r w:rsidR="00BD08D2">
        <w:t xml:space="preserve"> of the Polish Union of </w:t>
      </w:r>
      <w:proofErr w:type="spellStart"/>
      <w:r w:rsidR="00BD08D2">
        <w:t>Entrepreneurs</w:t>
      </w:r>
      <w:proofErr w:type="spellEnd"/>
      <w:r w:rsidR="00BD08D2">
        <w:t xml:space="preserve"> and </w:t>
      </w:r>
      <w:proofErr w:type="spellStart"/>
      <w:r w:rsidR="00BD08D2">
        <w:t>Employers</w:t>
      </w:r>
      <w:proofErr w:type="spellEnd"/>
      <w:r w:rsidR="00BD08D2">
        <w:t>.</w:t>
      </w:r>
    </w:p>
    <w:p w:rsidRPr="00BD08D2" w:rsidR="00BD08D2" w:rsidP="00BD08D2" w:rsidRDefault="00EA1C99" w14:paraId="0E133266" w14:textId="77777777">
      <w:pPr>
        <w:numPr>
          <w:ilvl w:val="0"/>
          <w:numId w:val="5"/>
        </w:numPr>
        <w:spacing w:after="240" w:line="240" w:lineRule="exact"/>
        <w:ind w:left="0" w:firstLine="567"/>
        <w:contextualSpacing/>
      </w:pPr>
      <w:hyperlink w:history="1" r:id="rId25">
        <w:r w:rsidR="00BD08D2">
          <w:rPr>
            <w:b/>
            <w:color w:val="0000FF"/>
            <w:u w:val="single"/>
          </w:rPr>
          <w:t xml:space="preserve">POTTIER, </w:t>
        </w:r>
        <w:proofErr w:type="spellStart"/>
        <w:r w:rsidR="00BD08D2">
          <w:rPr>
            <w:b/>
            <w:color w:val="0000FF"/>
            <w:u w:val="single"/>
          </w:rPr>
          <w:t>Jean-Michel</w:t>
        </w:r>
        <w:proofErr w:type="spellEnd"/>
      </w:hyperlink>
      <w:r w:rsidR="00BD08D2">
        <w:t xml:space="preserve"> – </w:t>
      </w:r>
      <w:proofErr w:type="spellStart"/>
      <w:r w:rsidR="00BD08D2">
        <w:t>Employers</w:t>
      </w:r>
      <w:proofErr w:type="spellEnd"/>
      <w:r w:rsidR="00BD08D2">
        <w:t xml:space="preserve">' </w:t>
      </w:r>
      <w:proofErr w:type="spellStart"/>
      <w:r w:rsidR="00BD08D2">
        <w:t>Group</w:t>
      </w:r>
      <w:proofErr w:type="spellEnd"/>
      <w:r w:rsidR="00BD08D2">
        <w:t xml:space="preserve">. </w:t>
      </w:r>
      <w:proofErr w:type="spellStart"/>
      <w:r w:rsidR="00BD08D2">
        <w:t>French</w:t>
      </w:r>
      <w:proofErr w:type="spellEnd"/>
      <w:r w:rsidR="00BD08D2">
        <w:t xml:space="preserve"> </w:t>
      </w:r>
      <w:proofErr w:type="spellStart"/>
      <w:r w:rsidR="00BD08D2">
        <w:t>Confederation</w:t>
      </w:r>
      <w:proofErr w:type="spellEnd"/>
      <w:r w:rsidR="00BD08D2">
        <w:t xml:space="preserve"> of </w:t>
      </w:r>
      <w:proofErr w:type="spellStart"/>
      <w:r w:rsidR="00BD08D2">
        <w:t>Small</w:t>
      </w:r>
      <w:proofErr w:type="spellEnd"/>
      <w:r w:rsidR="00BD08D2">
        <w:t xml:space="preserve"> and </w:t>
      </w:r>
      <w:proofErr w:type="spellStart"/>
      <w:r w:rsidR="00BD08D2">
        <w:t>Medium-sized</w:t>
      </w:r>
      <w:proofErr w:type="spellEnd"/>
      <w:r w:rsidR="00BD08D2">
        <w:t xml:space="preserve"> </w:t>
      </w:r>
      <w:proofErr w:type="spellStart"/>
      <w:r w:rsidR="00BD08D2">
        <w:t>Enterprises</w:t>
      </w:r>
      <w:proofErr w:type="spellEnd"/>
      <w:r w:rsidR="00BD08D2">
        <w:t xml:space="preserve"> (CPME). </w:t>
      </w:r>
      <w:proofErr w:type="spellStart"/>
      <w:r w:rsidR="00BD08D2">
        <w:rPr>
          <w:i/>
        </w:rPr>
        <w:t>President</w:t>
      </w:r>
      <w:proofErr w:type="spellEnd"/>
      <w:r w:rsidR="00BD08D2">
        <w:rPr>
          <w:i/>
        </w:rPr>
        <w:t xml:space="preserve"> of the </w:t>
      </w:r>
      <w:proofErr w:type="spellStart"/>
      <w:r w:rsidR="00BD08D2">
        <w:rPr>
          <w:i/>
        </w:rPr>
        <w:t>Study</w:t>
      </w:r>
      <w:proofErr w:type="spellEnd"/>
      <w:r w:rsidR="00BD08D2">
        <w:rPr>
          <w:i/>
        </w:rPr>
        <w:t xml:space="preserve"> </w:t>
      </w:r>
      <w:proofErr w:type="spellStart"/>
      <w:r w:rsidR="00BD08D2">
        <w:rPr>
          <w:i/>
        </w:rPr>
        <w:t>Group</w:t>
      </w:r>
      <w:proofErr w:type="spellEnd"/>
      <w:r w:rsidR="00BD08D2">
        <w:t xml:space="preserve">. </w:t>
      </w:r>
    </w:p>
    <w:p w:rsidRPr="00BD08D2" w:rsidR="00BD08D2" w:rsidP="00BD08D2" w:rsidRDefault="00EA1C99" w14:paraId="118132AC" w14:textId="77777777">
      <w:pPr>
        <w:numPr>
          <w:ilvl w:val="0"/>
          <w:numId w:val="5"/>
        </w:numPr>
        <w:spacing w:after="240" w:line="240" w:lineRule="exact"/>
        <w:ind w:left="0" w:firstLine="567"/>
        <w:contextualSpacing/>
      </w:pPr>
      <w:hyperlink w:history="1" r:id="rId26">
        <w:r w:rsidR="00BD08D2">
          <w:rPr>
            <w:b/>
            <w:color w:val="0000FF"/>
            <w:u w:val="single"/>
          </w:rPr>
          <w:t xml:space="preserve">KRUPAVIČIENĖ, </w:t>
        </w:r>
        <w:proofErr w:type="spellStart"/>
        <w:r w:rsidR="00BD08D2">
          <w:rPr>
            <w:b/>
            <w:color w:val="0000FF"/>
            <w:u w:val="single"/>
          </w:rPr>
          <w:t>Kristina</w:t>
        </w:r>
        <w:proofErr w:type="spellEnd"/>
      </w:hyperlink>
      <w:r w:rsidR="00BD08D2">
        <w:t xml:space="preserve"> – </w:t>
      </w:r>
      <w:proofErr w:type="spellStart"/>
      <w:r w:rsidR="00BD08D2">
        <w:t>Workers</w:t>
      </w:r>
      <w:proofErr w:type="spellEnd"/>
      <w:r w:rsidR="00BD08D2">
        <w:t xml:space="preserve">' </w:t>
      </w:r>
      <w:proofErr w:type="spellStart"/>
      <w:r w:rsidR="00BD08D2">
        <w:t>Group</w:t>
      </w:r>
      <w:proofErr w:type="spellEnd"/>
      <w:r w:rsidR="00BD08D2">
        <w:t xml:space="preserve">. </w:t>
      </w:r>
      <w:proofErr w:type="spellStart"/>
      <w:r w:rsidR="00BD08D2">
        <w:t>Lithuanian</w:t>
      </w:r>
      <w:proofErr w:type="spellEnd"/>
      <w:r w:rsidR="00BD08D2">
        <w:t xml:space="preserve"> Trade Union "</w:t>
      </w:r>
      <w:proofErr w:type="spellStart"/>
      <w:r w:rsidR="00BD08D2">
        <w:t>Solidarumas</w:t>
      </w:r>
      <w:proofErr w:type="spellEnd"/>
      <w:r w:rsidR="00BD08D2">
        <w:t>".</w:t>
      </w:r>
    </w:p>
    <w:p w:rsidRPr="00BD08D2" w:rsidR="00BD08D2" w:rsidP="00BD08D2" w:rsidRDefault="00EA1C99" w14:paraId="2481AC21" w14:textId="77777777">
      <w:pPr>
        <w:numPr>
          <w:ilvl w:val="0"/>
          <w:numId w:val="5"/>
        </w:numPr>
        <w:spacing w:after="240" w:line="240" w:lineRule="exact"/>
        <w:ind w:left="0" w:firstLine="567"/>
        <w:contextualSpacing/>
        <w:rPr>
          <w:b/>
          <w:bCs/>
        </w:rPr>
      </w:pPr>
      <w:hyperlink w:history="1" r:id="rId27">
        <w:r w:rsidR="00BD08D2">
          <w:rPr>
            <w:b/>
            <w:color w:val="0000FF"/>
            <w:u w:val="single"/>
          </w:rPr>
          <w:t xml:space="preserve">MERLO, </w:t>
        </w:r>
        <w:proofErr w:type="spellStart"/>
        <w:r w:rsidR="00BD08D2">
          <w:rPr>
            <w:b/>
            <w:color w:val="0000FF"/>
            <w:u w:val="single"/>
          </w:rPr>
          <w:t>Nicoletta</w:t>
        </w:r>
        <w:proofErr w:type="spellEnd"/>
      </w:hyperlink>
      <w:r w:rsidR="00BD08D2">
        <w:rPr>
          <w:b/>
        </w:rPr>
        <w:t xml:space="preserve"> – </w:t>
      </w:r>
      <w:proofErr w:type="spellStart"/>
      <w:r w:rsidR="00BD08D2">
        <w:t>Workers</w:t>
      </w:r>
      <w:proofErr w:type="spellEnd"/>
      <w:r w:rsidR="00BD08D2">
        <w:t xml:space="preserve">' </w:t>
      </w:r>
      <w:proofErr w:type="spellStart"/>
      <w:r w:rsidR="00BD08D2">
        <w:t>Group</w:t>
      </w:r>
      <w:proofErr w:type="spellEnd"/>
      <w:r w:rsidR="00BD08D2">
        <w:t xml:space="preserve">. </w:t>
      </w:r>
      <w:proofErr w:type="spellStart"/>
      <w:r w:rsidR="00BD08D2">
        <w:t>Italian</w:t>
      </w:r>
      <w:proofErr w:type="spellEnd"/>
      <w:r w:rsidR="00BD08D2">
        <w:t xml:space="preserve"> </w:t>
      </w:r>
      <w:proofErr w:type="spellStart"/>
      <w:r w:rsidR="00BD08D2">
        <w:t>Confederation</w:t>
      </w:r>
      <w:proofErr w:type="spellEnd"/>
      <w:r w:rsidR="00BD08D2">
        <w:t xml:space="preserve"> of </w:t>
      </w:r>
      <w:proofErr w:type="spellStart"/>
      <w:r w:rsidR="00BD08D2">
        <w:t>Workers</w:t>
      </w:r>
      <w:proofErr w:type="spellEnd"/>
      <w:r w:rsidR="00BD08D2">
        <w:t xml:space="preserve">' </w:t>
      </w:r>
      <w:proofErr w:type="spellStart"/>
      <w:r w:rsidR="00BD08D2">
        <w:t>Unions</w:t>
      </w:r>
      <w:proofErr w:type="spellEnd"/>
      <w:r w:rsidR="00BD08D2">
        <w:t xml:space="preserve"> (CISL). </w:t>
      </w:r>
      <w:proofErr w:type="spellStart"/>
      <w:r w:rsidR="00BD08D2">
        <w:rPr>
          <w:i/>
        </w:rPr>
        <w:t>Rapporteur</w:t>
      </w:r>
      <w:proofErr w:type="spellEnd"/>
      <w:r w:rsidR="00BD08D2">
        <w:rPr>
          <w:i/>
        </w:rPr>
        <w:t>.</w:t>
      </w:r>
    </w:p>
    <w:p w:rsidRPr="00BD08D2" w:rsidR="00BD08D2" w:rsidP="00BD08D2" w:rsidRDefault="00EA1C99" w14:paraId="1DB537F2" w14:textId="77777777">
      <w:pPr>
        <w:numPr>
          <w:ilvl w:val="0"/>
          <w:numId w:val="5"/>
        </w:numPr>
        <w:spacing w:after="240" w:line="240" w:lineRule="exact"/>
        <w:ind w:left="0" w:firstLine="567"/>
        <w:contextualSpacing/>
      </w:pPr>
      <w:hyperlink w:history="1" r:id="rId28">
        <w:r w:rsidR="00BD08D2">
          <w:rPr>
            <w:b/>
            <w:color w:val="0000FF"/>
            <w:u w:val="single"/>
          </w:rPr>
          <w:t xml:space="preserve">TRINDADE, </w:t>
        </w:r>
        <w:proofErr w:type="spellStart"/>
        <w:r w:rsidR="00BD08D2">
          <w:rPr>
            <w:b/>
            <w:color w:val="0000FF"/>
            <w:u w:val="single"/>
          </w:rPr>
          <w:t>Carlos</w:t>
        </w:r>
        <w:proofErr w:type="spellEnd"/>
        <w:r w:rsidR="00BD08D2">
          <w:rPr>
            <w:b/>
            <w:color w:val="0000FF"/>
            <w:u w:val="single"/>
          </w:rPr>
          <w:t xml:space="preserve"> </w:t>
        </w:r>
        <w:proofErr w:type="spellStart"/>
        <w:r w:rsidR="00BD08D2">
          <w:rPr>
            <w:b/>
            <w:color w:val="0000FF"/>
            <w:u w:val="single"/>
          </w:rPr>
          <w:t>Manuel</w:t>
        </w:r>
        <w:proofErr w:type="spellEnd"/>
      </w:hyperlink>
      <w:r w:rsidR="00BD08D2">
        <w:rPr>
          <w:b/>
        </w:rPr>
        <w:t> </w:t>
      </w:r>
      <w:r w:rsidR="00BD08D2">
        <w:t xml:space="preserve">– </w:t>
      </w:r>
      <w:proofErr w:type="spellStart"/>
      <w:r w:rsidR="00BD08D2">
        <w:t>Workers</w:t>
      </w:r>
      <w:proofErr w:type="spellEnd"/>
      <w:r w:rsidR="00BD08D2">
        <w:t xml:space="preserve">' </w:t>
      </w:r>
      <w:proofErr w:type="spellStart"/>
      <w:r w:rsidR="00BD08D2">
        <w:t>Group</w:t>
      </w:r>
      <w:proofErr w:type="spellEnd"/>
      <w:r w:rsidR="00BD08D2">
        <w:t xml:space="preserve">. General </w:t>
      </w:r>
      <w:proofErr w:type="spellStart"/>
      <w:r w:rsidR="00BD08D2">
        <w:t>Confederation</w:t>
      </w:r>
      <w:proofErr w:type="spellEnd"/>
      <w:r w:rsidR="00BD08D2">
        <w:t xml:space="preserve"> of </w:t>
      </w:r>
      <w:proofErr w:type="spellStart"/>
      <w:r w:rsidR="00BD08D2">
        <w:t>Portuguese</w:t>
      </w:r>
      <w:proofErr w:type="spellEnd"/>
      <w:r w:rsidR="00BD08D2">
        <w:t xml:space="preserve"> </w:t>
      </w:r>
      <w:proofErr w:type="spellStart"/>
      <w:r w:rsidR="00BD08D2">
        <w:t>Workers</w:t>
      </w:r>
      <w:proofErr w:type="spellEnd"/>
      <w:r w:rsidR="00BD08D2">
        <w:t xml:space="preserve"> (CGTP-IN). </w:t>
      </w:r>
    </w:p>
    <w:p w:rsidRPr="00BD08D2" w:rsidR="00BD08D2" w:rsidP="00BD08D2" w:rsidRDefault="00EA1C99" w14:paraId="4C2FFD1B" w14:textId="77777777">
      <w:pPr>
        <w:numPr>
          <w:ilvl w:val="0"/>
          <w:numId w:val="5"/>
        </w:numPr>
        <w:spacing w:after="240" w:line="240" w:lineRule="exact"/>
        <w:ind w:left="0" w:firstLine="567"/>
        <w:contextualSpacing/>
      </w:pPr>
      <w:hyperlink w:history="1" r:id="rId29">
        <w:r w:rsidR="00BD08D2">
          <w:rPr>
            <w:b/>
            <w:color w:val="0000FF"/>
            <w:u w:val="single"/>
          </w:rPr>
          <w:t xml:space="preserve">ANDERSSON, </w:t>
        </w:r>
        <w:proofErr w:type="spellStart"/>
        <w:r w:rsidR="00BD08D2">
          <w:rPr>
            <w:b/>
            <w:color w:val="0000FF"/>
            <w:u w:val="single"/>
          </w:rPr>
          <w:t>Jan</w:t>
        </w:r>
        <w:proofErr w:type="spellEnd"/>
        <w:r w:rsidR="00BD08D2">
          <w:rPr>
            <w:b/>
            <w:color w:val="0000FF"/>
            <w:u w:val="single"/>
          </w:rPr>
          <w:t xml:space="preserve"> </w:t>
        </w:r>
        <w:proofErr w:type="spellStart"/>
        <w:r w:rsidR="00BD08D2">
          <w:rPr>
            <w:b/>
            <w:color w:val="0000FF"/>
            <w:u w:val="single"/>
          </w:rPr>
          <w:t>Torsten</w:t>
        </w:r>
        <w:proofErr w:type="spellEnd"/>
      </w:hyperlink>
      <w:r w:rsidR="00BD08D2">
        <w:t xml:space="preserve"> – Civil Society </w:t>
      </w:r>
      <w:proofErr w:type="spellStart"/>
      <w:r w:rsidR="00BD08D2">
        <w:t>Organisations</w:t>
      </w:r>
      <w:proofErr w:type="spellEnd"/>
      <w:r w:rsidR="00BD08D2">
        <w:t xml:space="preserve">' </w:t>
      </w:r>
      <w:proofErr w:type="spellStart"/>
      <w:r w:rsidR="00BD08D2">
        <w:t>Group</w:t>
      </w:r>
      <w:proofErr w:type="spellEnd"/>
      <w:r w:rsidR="00BD08D2">
        <w:t xml:space="preserve">. </w:t>
      </w:r>
      <w:proofErr w:type="spellStart"/>
      <w:r w:rsidR="00BD08D2">
        <w:t>Swedish</w:t>
      </w:r>
      <w:proofErr w:type="spellEnd"/>
      <w:r w:rsidR="00BD08D2">
        <w:t xml:space="preserve"> </w:t>
      </w:r>
      <w:proofErr w:type="spellStart"/>
      <w:r w:rsidR="00BD08D2">
        <w:t>National</w:t>
      </w:r>
      <w:proofErr w:type="spellEnd"/>
      <w:r w:rsidR="00BD08D2">
        <w:t xml:space="preserve"> </w:t>
      </w:r>
      <w:proofErr w:type="spellStart"/>
      <w:r w:rsidR="00BD08D2">
        <w:t>Pensioners</w:t>
      </w:r>
      <w:proofErr w:type="spellEnd"/>
      <w:r w:rsidR="00BD08D2">
        <w:t>’ Organisation.</w:t>
      </w:r>
    </w:p>
    <w:p w:rsidRPr="00BD08D2" w:rsidR="00BD08D2" w:rsidP="00BD08D2" w:rsidRDefault="00EA1C99" w14:paraId="680DC581" w14:textId="77777777">
      <w:pPr>
        <w:numPr>
          <w:ilvl w:val="0"/>
          <w:numId w:val="5"/>
        </w:numPr>
        <w:spacing w:after="240" w:line="240" w:lineRule="exact"/>
        <w:ind w:left="0" w:firstLine="567"/>
        <w:contextualSpacing/>
      </w:pPr>
      <w:hyperlink w:history="1" r:id="rId30">
        <w:r w:rsidR="00BD08D2">
          <w:rPr>
            <w:b/>
            <w:color w:val="0000FF"/>
            <w:u w:val="single"/>
          </w:rPr>
          <w:t xml:space="preserve">INDJOVA, </w:t>
        </w:r>
        <w:proofErr w:type="spellStart"/>
        <w:r w:rsidR="00BD08D2">
          <w:rPr>
            <w:b/>
            <w:color w:val="0000FF"/>
            <w:u w:val="single"/>
          </w:rPr>
          <w:t>Diana</w:t>
        </w:r>
        <w:proofErr w:type="spellEnd"/>
      </w:hyperlink>
      <w:r w:rsidR="00BD08D2">
        <w:t xml:space="preserve"> – Civil Society </w:t>
      </w:r>
      <w:proofErr w:type="spellStart"/>
      <w:r w:rsidR="00BD08D2">
        <w:t>Organisations</w:t>
      </w:r>
      <w:proofErr w:type="spellEnd"/>
      <w:r w:rsidR="00BD08D2">
        <w:t xml:space="preserve">' </w:t>
      </w:r>
      <w:proofErr w:type="spellStart"/>
      <w:r w:rsidR="00BD08D2">
        <w:t>Group</w:t>
      </w:r>
      <w:proofErr w:type="spellEnd"/>
      <w:r w:rsidR="00BD08D2">
        <w:t xml:space="preserve">. </w:t>
      </w:r>
      <w:proofErr w:type="spellStart"/>
      <w:r w:rsidR="00BD08D2">
        <w:t>Bulgaria</w:t>
      </w:r>
      <w:proofErr w:type="spellEnd"/>
      <w:r w:rsidR="00BD08D2">
        <w:t xml:space="preserve">, </w:t>
      </w:r>
      <w:proofErr w:type="spellStart"/>
      <w:r w:rsidR="00BD08D2">
        <w:t>Global</w:t>
      </w:r>
      <w:proofErr w:type="spellEnd"/>
      <w:r w:rsidR="00BD08D2">
        <w:t xml:space="preserve"> </w:t>
      </w:r>
      <w:proofErr w:type="spellStart"/>
      <w:r w:rsidR="00BD08D2">
        <w:t>Disability</w:t>
      </w:r>
      <w:proofErr w:type="spellEnd"/>
      <w:r w:rsidR="00BD08D2">
        <w:t xml:space="preserve"> </w:t>
      </w:r>
      <w:proofErr w:type="spellStart"/>
      <w:r w:rsidR="00BD08D2">
        <w:t>Movement</w:t>
      </w:r>
      <w:proofErr w:type="spellEnd"/>
      <w:r w:rsidR="00BD08D2">
        <w:t>.</w:t>
      </w:r>
    </w:p>
    <w:p w:rsidRPr="00BD08D2" w:rsidR="00BD08D2" w:rsidP="00BD08D2" w:rsidRDefault="00EA1C99" w14:paraId="735ED7C0" w14:textId="77777777">
      <w:pPr>
        <w:numPr>
          <w:ilvl w:val="0"/>
          <w:numId w:val="5"/>
        </w:numPr>
        <w:spacing w:after="240" w:line="240" w:lineRule="exact"/>
        <w:ind w:left="0" w:firstLine="567"/>
      </w:pPr>
      <w:hyperlink w:history="1" r:id="rId31">
        <w:r w:rsidR="00BD08D2">
          <w:rPr>
            <w:b/>
            <w:color w:val="0000FF"/>
            <w:u w:val="single"/>
          </w:rPr>
          <w:t xml:space="preserve">PÎRVULESCU, </w:t>
        </w:r>
        <w:proofErr w:type="spellStart"/>
        <w:r w:rsidR="00BD08D2">
          <w:rPr>
            <w:b/>
            <w:color w:val="0000FF"/>
            <w:u w:val="single"/>
          </w:rPr>
          <w:t>Cristian</w:t>
        </w:r>
        <w:proofErr w:type="spellEnd"/>
      </w:hyperlink>
      <w:r w:rsidR="00BD08D2">
        <w:rPr>
          <w:b/>
        </w:rPr>
        <w:t xml:space="preserve"> </w:t>
      </w:r>
      <w:r w:rsidR="00BD08D2">
        <w:t xml:space="preserve">– Civil Society </w:t>
      </w:r>
      <w:proofErr w:type="spellStart"/>
      <w:r w:rsidR="00BD08D2">
        <w:t>Organisations</w:t>
      </w:r>
      <w:proofErr w:type="spellEnd"/>
      <w:r w:rsidR="00BD08D2">
        <w:t xml:space="preserve">' </w:t>
      </w:r>
      <w:proofErr w:type="spellStart"/>
      <w:r w:rsidR="00BD08D2">
        <w:t>Group</w:t>
      </w:r>
      <w:proofErr w:type="spellEnd"/>
      <w:r w:rsidR="00BD08D2">
        <w:t xml:space="preserve">. </w:t>
      </w:r>
      <w:proofErr w:type="spellStart"/>
      <w:r w:rsidR="00BD08D2">
        <w:t>Romania</w:t>
      </w:r>
      <w:proofErr w:type="spellEnd"/>
      <w:r w:rsidR="00BD08D2">
        <w:t xml:space="preserve">, </w:t>
      </w:r>
      <w:proofErr w:type="spellStart"/>
      <w:r w:rsidR="00BD08D2">
        <w:t>Pro</w:t>
      </w:r>
      <w:proofErr w:type="spellEnd"/>
      <w:r w:rsidR="00BD08D2">
        <w:t xml:space="preserve"> </w:t>
      </w:r>
      <w:proofErr w:type="spellStart"/>
      <w:r w:rsidR="00BD08D2">
        <w:t>Democrația</w:t>
      </w:r>
      <w:proofErr w:type="spellEnd"/>
      <w:r w:rsidR="00BD08D2">
        <w:t xml:space="preserve"> </w:t>
      </w:r>
      <w:proofErr w:type="spellStart"/>
      <w:r w:rsidR="00BD08D2">
        <w:t>association</w:t>
      </w:r>
      <w:proofErr w:type="spellEnd"/>
      <w:r w:rsidR="00BD08D2">
        <w:t>.</w:t>
      </w:r>
    </w:p>
    <w:p w:rsidRPr="00BD08D2" w:rsidR="00BD08D2" w:rsidP="00BD08D2" w:rsidRDefault="00BD08D2" w14:paraId="1887E48D" w14:textId="77777777">
      <w:pPr>
        <w:spacing w:after="240" w:line="240" w:lineRule="exact"/>
        <w:ind w:firstLine="567"/>
        <w:rPr>
          <w:lang w:val="en-GB"/>
        </w:rPr>
      </w:pPr>
    </w:p>
    <w:p w:rsidRPr="00BD08D2" w:rsidR="00BD08D2" w:rsidP="00BD08D2" w:rsidRDefault="00BD08D2" w14:paraId="3057BC2E" w14:textId="77777777">
      <w:pPr>
        <w:spacing w:after="240" w:line="240" w:lineRule="exact"/>
        <w:ind w:firstLine="567"/>
      </w:pPr>
      <w:r>
        <w:lastRenderedPageBreak/>
        <w:t xml:space="preserve"> </w:t>
      </w:r>
      <w:proofErr w:type="spellStart"/>
      <w:r>
        <w:t>Furthermore</w:t>
      </w:r>
      <w:proofErr w:type="spellEnd"/>
      <w:r>
        <w:t xml:space="preserve">, the </w:t>
      </w:r>
      <w:proofErr w:type="spellStart"/>
      <w:r>
        <w:t>rapporteur</w:t>
      </w:r>
      <w:proofErr w:type="spellEnd"/>
      <w:r>
        <w:t xml:space="preserve">, </w:t>
      </w:r>
      <w:proofErr w:type="spellStart"/>
      <w:r>
        <w:t>supported</w:t>
      </w:r>
      <w:proofErr w:type="spellEnd"/>
      <w:r>
        <w:t xml:space="preserve"> </w:t>
      </w:r>
      <w:proofErr w:type="spellStart"/>
      <w:r>
        <w:t>by</w:t>
      </w:r>
      <w:proofErr w:type="spellEnd"/>
      <w:r>
        <w:t xml:space="preserve"> the </w:t>
      </w:r>
      <w:proofErr w:type="spellStart"/>
      <w:r>
        <w:t>other</w:t>
      </w:r>
      <w:proofErr w:type="spellEnd"/>
      <w:r>
        <w:t xml:space="preserve"> </w:t>
      </w:r>
      <w:proofErr w:type="spellStart"/>
      <w:r>
        <w:t>eight</w:t>
      </w:r>
      <w:proofErr w:type="spellEnd"/>
      <w:r>
        <w:t xml:space="preserve"> </w:t>
      </w:r>
      <w:proofErr w:type="spellStart"/>
      <w:r>
        <w:t>study</w:t>
      </w:r>
      <w:proofErr w:type="spellEnd"/>
      <w:r>
        <w:t xml:space="preserve"> </w:t>
      </w:r>
      <w:proofErr w:type="spellStart"/>
      <w:r>
        <w:t>group</w:t>
      </w:r>
      <w:proofErr w:type="spellEnd"/>
      <w:r>
        <w:t xml:space="preserve"> </w:t>
      </w:r>
      <w:proofErr w:type="spellStart"/>
      <w:r>
        <w:t>members</w:t>
      </w:r>
      <w:proofErr w:type="spellEnd"/>
      <w:r>
        <w:t xml:space="preserve"> and the EESC </w:t>
      </w:r>
      <w:proofErr w:type="spellStart"/>
      <w:r>
        <w:t>secretariat</w:t>
      </w:r>
      <w:proofErr w:type="spellEnd"/>
      <w:r>
        <w:t xml:space="preserve">, </w:t>
      </w:r>
      <w:proofErr w:type="spellStart"/>
      <w:r>
        <w:t>drafted</w:t>
      </w:r>
      <w:proofErr w:type="spellEnd"/>
      <w:r>
        <w:t xml:space="preserve"> a </w:t>
      </w:r>
      <w:proofErr w:type="spellStart"/>
      <w:r>
        <w:t>questionnaire</w:t>
      </w:r>
      <w:proofErr w:type="spellEnd"/>
      <w:r>
        <w:t xml:space="preserve"> </w:t>
      </w:r>
      <w:proofErr w:type="spellStart"/>
      <w:r>
        <w:t>that</w:t>
      </w:r>
      <w:proofErr w:type="spellEnd"/>
      <w:r>
        <w:t xml:space="preserve"> </w:t>
      </w:r>
      <w:proofErr w:type="spellStart"/>
      <w:r>
        <w:t>was</w:t>
      </w:r>
      <w:proofErr w:type="spellEnd"/>
      <w:r>
        <w:t xml:space="preserve"> </w:t>
      </w:r>
      <w:proofErr w:type="spellStart"/>
      <w:r>
        <w:t>made</w:t>
      </w:r>
      <w:proofErr w:type="spellEnd"/>
      <w:r>
        <w:t xml:space="preserve"> </w:t>
      </w:r>
      <w:proofErr w:type="spellStart"/>
      <w:r>
        <w:t>available</w:t>
      </w:r>
      <w:proofErr w:type="spellEnd"/>
      <w:r>
        <w:t xml:space="preserve"> </w:t>
      </w:r>
      <w:proofErr w:type="spellStart"/>
      <w:r>
        <w:t>to</w:t>
      </w:r>
      <w:proofErr w:type="spellEnd"/>
      <w:r>
        <w:t xml:space="preserve"> </w:t>
      </w:r>
      <w:proofErr w:type="spellStart"/>
      <w:r>
        <w:t>stakeholders</w:t>
      </w:r>
      <w:proofErr w:type="spellEnd"/>
      <w:r>
        <w:t xml:space="preserve"> </w:t>
      </w:r>
      <w:proofErr w:type="spellStart"/>
      <w:r>
        <w:t>throughout</w:t>
      </w:r>
      <w:proofErr w:type="spellEnd"/>
      <w:r>
        <w:t xml:space="preserve"> the </w:t>
      </w:r>
      <w:proofErr w:type="spellStart"/>
      <w:r>
        <w:t>duration</w:t>
      </w:r>
      <w:proofErr w:type="spellEnd"/>
      <w:r>
        <w:t xml:space="preserve"> of the </w:t>
      </w:r>
      <w:proofErr w:type="spellStart"/>
      <w:r>
        <w:t>country</w:t>
      </w:r>
      <w:proofErr w:type="spellEnd"/>
      <w:r>
        <w:t xml:space="preserve"> </w:t>
      </w:r>
      <w:proofErr w:type="spellStart"/>
      <w:r>
        <w:t>visits</w:t>
      </w:r>
      <w:proofErr w:type="spellEnd"/>
      <w:r>
        <w:t xml:space="preserve">. </w:t>
      </w:r>
    </w:p>
    <w:p w:rsidRPr="00BD08D2" w:rsidR="00BD08D2" w:rsidP="00BD08D2" w:rsidRDefault="00BD08D2" w14:paraId="30DB0B13" w14:textId="77777777">
      <w:pPr>
        <w:spacing w:after="240" w:line="240" w:lineRule="exact"/>
        <w:ind w:firstLine="567"/>
      </w:pPr>
      <w:proofErr w:type="spellStart"/>
      <w:r>
        <w:t>Additionally</w:t>
      </w:r>
      <w:proofErr w:type="spellEnd"/>
      <w:r>
        <w:t xml:space="preserve">, </w:t>
      </w:r>
      <w:proofErr w:type="spellStart"/>
      <w:r>
        <w:t>secondary</w:t>
      </w:r>
      <w:proofErr w:type="spellEnd"/>
      <w:r>
        <w:t xml:space="preserve"> </w:t>
      </w:r>
      <w:proofErr w:type="spellStart"/>
      <w:r>
        <w:t>data</w:t>
      </w:r>
      <w:proofErr w:type="spellEnd"/>
      <w:r>
        <w:t xml:space="preserve">, </w:t>
      </w:r>
      <w:proofErr w:type="spellStart"/>
      <w:r>
        <w:t>gathered</w:t>
      </w:r>
      <w:proofErr w:type="spellEnd"/>
      <w:r>
        <w:t xml:space="preserve"> </w:t>
      </w:r>
      <w:proofErr w:type="spellStart"/>
      <w:r>
        <w:t>from</w:t>
      </w:r>
      <w:proofErr w:type="spellEnd"/>
      <w:r>
        <w:t xml:space="preserve"> the </w:t>
      </w:r>
      <w:proofErr w:type="spellStart"/>
      <w:r>
        <w:t>EESC’s</w:t>
      </w:r>
      <w:proofErr w:type="spellEnd"/>
      <w:r>
        <w:t xml:space="preserve"> </w:t>
      </w:r>
      <w:proofErr w:type="spellStart"/>
      <w:r>
        <w:t>past</w:t>
      </w:r>
      <w:proofErr w:type="spellEnd"/>
      <w:r>
        <w:t xml:space="preserve"> </w:t>
      </w:r>
      <w:proofErr w:type="spellStart"/>
      <w:r>
        <w:t>work</w:t>
      </w:r>
      <w:proofErr w:type="spellEnd"/>
      <w:r>
        <w:t xml:space="preserve"> on the </w:t>
      </w:r>
      <w:proofErr w:type="spellStart"/>
      <w:r>
        <w:t>subject</w:t>
      </w:r>
      <w:proofErr w:type="spellEnd"/>
      <w:r>
        <w:t xml:space="preserve">, </w:t>
      </w:r>
      <w:proofErr w:type="spellStart"/>
      <w:r>
        <w:t>is</w:t>
      </w:r>
      <w:proofErr w:type="spellEnd"/>
      <w:r>
        <w:t xml:space="preserve"> </w:t>
      </w:r>
      <w:proofErr w:type="spellStart"/>
      <w:r>
        <w:t>also</w:t>
      </w:r>
      <w:proofErr w:type="spellEnd"/>
      <w:r>
        <w:t xml:space="preserve"> </w:t>
      </w:r>
      <w:proofErr w:type="spellStart"/>
      <w:r>
        <w:t>presented</w:t>
      </w:r>
      <w:proofErr w:type="spellEnd"/>
      <w:r>
        <w:t xml:space="preserve"> </w:t>
      </w:r>
      <w:proofErr w:type="spellStart"/>
      <w:r>
        <w:t>at</w:t>
      </w:r>
      <w:proofErr w:type="spellEnd"/>
      <w:r>
        <w:t xml:space="preserve"> the </w:t>
      </w:r>
      <w:proofErr w:type="spellStart"/>
      <w:r>
        <w:t>end</w:t>
      </w:r>
      <w:proofErr w:type="spellEnd"/>
      <w:r>
        <w:t xml:space="preserve"> of </w:t>
      </w:r>
      <w:proofErr w:type="spellStart"/>
      <w:r>
        <w:t>this</w:t>
      </w:r>
      <w:proofErr w:type="spellEnd"/>
      <w:r>
        <w:t xml:space="preserve"> </w:t>
      </w:r>
      <w:proofErr w:type="spellStart"/>
      <w:r>
        <w:t>technical</w:t>
      </w:r>
      <w:proofErr w:type="spellEnd"/>
      <w:r>
        <w:t xml:space="preserve"> </w:t>
      </w:r>
      <w:proofErr w:type="spellStart"/>
      <w:r>
        <w:t>annex</w:t>
      </w:r>
      <w:proofErr w:type="spellEnd"/>
      <w:r>
        <w:t>.</w:t>
      </w:r>
    </w:p>
    <w:p w:rsidRPr="00BD08D2" w:rsidR="00BD08D2" w:rsidP="00BD08D2" w:rsidRDefault="00BD08D2" w14:paraId="5E44B3FD" w14:textId="77777777">
      <w:pPr>
        <w:spacing w:after="240" w:line="240" w:lineRule="exact"/>
        <w:ind w:firstLine="567"/>
        <w:rPr>
          <w:lang w:val="en-GB"/>
        </w:rPr>
      </w:pPr>
    </w:p>
    <w:p w:rsidRPr="00BD08D2" w:rsidR="00BD08D2" w:rsidP="00BD08D2" w:rsidRDefault="00BD08D2" w14:paraId="0CB9D3D2" w14:textId="77777777">
      <w:pPr>
        <w:numPr>
          <w:ilvl w:val="1"/>
          <w:numId w:val="1"/>
        </w:numPr>
        <w:spacing w:after="240" w:line="240" w:lineRule="exact"/>
        <w:ind w:firstLine="567"/>
        <w:outlineLvl w:val="1"/>
        <w:rPr>
          <w:b/>
          <w:bCs/>
          <w:u w:val="single"/>
        </w:rPr>
      </w:pPr>
      <w:bookmarkStart w:name="_Toc183610597" w:id="3"/>
      <w:proofErr w:type="spellStart"/>
      <w:r>
        <w:rPr>
          <w:b/>
          <w:u w:val="single"/>
        </w:rPr>
        <w:t>Fact-finding</w:t>
      </w:r>
      <w:proofErr w:type="spellEnd"/>
      <w:r>
        <w:rPr>
          <w:b/>
          <w:u w:val="single"/>
        </w:rPr>
        <w:t xml:space="preserve"> </w:t>
      </w:r>
      <w:proofErr w:type="spellStart"/>
      <w:r>
        <w:rPr>
          <w:b/>
          <w:u w:val="single"/>
        </w:rPr>
        <w:t>meetings</w:t>
      </w:r>
      <w:bookmarkEnd w:id="3"/>
      <w:proofErr w:type="spellEnd"/>
    </w:p>
    <w:p w:rsidRPr="00BD08D2" w:rsidR="00BD08D2" w:rsidP="00BD08D2" w:rsidRDefault="00BD08D2" w14:paraId="4FFFC9C6" w14:textId="77777777">
      <w:pPr>
        <w:spacing w:after="240" w:line="240" w:lineRule="exact"/>
        <w:ind w:firstLine="567"/>
        <w:rPr>
          <w:lang w:val="en-GB"/>
        </w:rPr>
      </w:pPr>
    </w:p>
    <w:p w:rsidRPr="00BD08D2" w:rsidR="00BD08D2" w:rsidP="00BD08D2" w:rsidRDefault="00BD08D2" w14:paraId="22EC8A65" w14:textId="77777777">
      <w:pPr>
        <w:spacing w:after="240" w:line="240" w:lineRule="exact"/>
        <w:ind w:firstLine="567"/>
      </w:pPr>
      <w:r>
        <w:t xml:space="preserve">The </w:t>
      </w:r>
      <w:proofErr w:type="spellStart"/>
      <w:r>
        <w:t>fact-finding</w:t>
      </w:r>
      <w:proofErr w:type="spellEnd"/>
      <w:r>
        <w:t xml:space="preserve"> </w:t>
      </w:r>
      <w:proofErr w:type="spellStart"/>
      <w:r>
        <w:t>meetings</w:t>
      </w:r>
      <w:proofErr w:type="spellEnd"/>
      <w:r>
        <w:t xml:space="preserve"> </w:t>
      </w:r>
      <w:proofErr w:type="spellStart"/>
      <w:r>
        <w:t>included</w:t>
      </w:r>
      <w:proofErr w:type="spellEnd"/>
      <w:r>
        <w:t xml:space="preserve"> </w:t>
      </w:r>
      <w:proofErr w:type="spellStart"/>
      <w:r>
        <w:t>semi-structured</w:t>
      </w:r>
      <w:proofErr w:type="spellEnd"/>
      <w:r>
        <w:t xml:space="preserve"> </w:t>
      </w:r>
      <w:proofErr w:type="spellStart"/>
      <w:r>
        <w:t>interviews</w:t>
      </w:r>
      <w:proofErr w:type="spellEnd"/>
      <w:r>
        <w:t xml:space="preserve"> </w:t>
      </w:r>
      <w:proofErr w:type="spellStart"/>
      <w:r>
        <w:t>with</w:t>
      </w:r>
      <w:proofErr w:type="spellEnd"/>
      <w:r>
        <w:t xml:space="preserve"> </w:t>
      </w:r>
      <w:proofErr w:type="spellStart"/>
      <w:r>
        <w:t>local</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representatives</w:t>
      </w:r>
      <w:proofErr w:type="spellEnd"/>
      <w:r>
        <w:t xml:space="preserve"> of </w:t>
      </w:r>
      <w:proofErr w:type="spellStart"/>
      <w:r>
        <w:t>public</w:t>
      </w:r>
      <w:proofErr w:type="spellEnd"/>
      <w:r>
        <w:t xml:space="preserve"> </w:t>
      </w:r>
      <w:proofErr w:type="spellStart"/>
      <w:r>
        <w:t>authorities</w:t>
      </w:r>
      <w:proofErr w:type="spellEnd"/>
      <w:r>
        <w:t xml:space="preserve">, </w:t>
      </w:r>
      <w:proofErr w:type="spellStart"/>
      <w:r>
        <w:t>generally</w:t>
      </w:r>
      <w:proofErr w:type="spellEnd"/>
      <w:r>
        <w:t xml:space="preserve"> </w:t>
      </w:r>
      <w:proofErr w:type="spellStart"/>
      <w:r>
        <w:t>following</w:t>
      </w:r>
      <w:proofErr w:type="spellEnd"/>
      <w:r>
        <w:t xml:space="preserve"> the </w:t>
      </w:r>
      <w:proofErr w:type="spellStart"/>
      <w:r>
        <w:t>thematic</w:t>
      </w:r>
      <w:proofErr w:type="spellEnd"/>
      <w:r>
        <w:t xml:space="preserve"> </w:t>
      </w:r>
      <w:proofErr w:type="spellStart"/>
      <w:r>
        <w:t>structure</w:t>
      </w:r>
      <w:proofErr w:type="spellEnd"/>
      <w:r>
        <w:t xml:space="preserve"> of the </w:t>
      </w:r>
      <w:proofErr w:type="spellStart"/>
      <w:r>
        <w:t>questionnaire</w:t>
      </w:r>
      <w:proofErr w:type="spellEnd"/>
      <w:r>
        <w:t xml:space="preserve">. </w:t>
      </w:r>
      <w:proofErr w:type="spellStart"/>
      <w:r>
        <w:t>Most</w:t>
      </w:r>
      <w:proofErr w:type="spellEnd"/>
      <w:r>
        <w:t xml:space="preserve"> of </w:t>
      </w:r>
      <w:proofErr w:type="spellStart"/>
      <w:r>
        <w:t>them</w:t>
      </w:r>
      <w:proofErr w:type="spellEnd"/>
      <w:r>
        <w:t xml:space="preserve">, </w:t>
      </w:r>
      <w:proofErr w:type="spellStart"/>
      <w:r>
        <w:t>except</w:t>
      </w:r>
      <w:proofErr w:type="spellEnd"/>
      <w:r>
        <w:t xml:space="preserve"> for </w:t>
      </w:r>
      <w:proofErr w:type="spellStart"/>
      <w:r>
        <w:t>Sweden</w:t>
      </w:r>
      <w:proofErr w:type="spellEnd"/>
      <w:r>
        <w:t xml:space="preserve">, </w:t>
      </w:r>
      <w:proofErr w:type="spellStart"/>
      <w:r>
        <w:t>took</w:t>
      </w:r>
      <w:proofErr w:type="spellEnd"/>
      <w:r>
        <w:t xml:space="preserve"> </w:t>
      </w:r>
      <w:proofErr w:type="spellStart"/>
      <w:r>
        <w:t>place</w:t>
      </w:r>
      <w:proofErr w:type="spellEnd"/>
      <w:r>
        <w:t xml:space="preserve"> in </w:t>
      </w:r>
      <w:proofErr w:type="spellStart"/>
      <w:r>
        <w:t>person</w:t>
      </w:r>
      <w:proofErr w:type="spellEnd"/>
      <w:r>
        <w:t xml:space="preserve">, </w:t>
      </w:r>
      <w:proofErr w:type="spellStart"/>
      <w:r>
        <w:t>with</w:t>
      </w:r>
      <w:proofErr w:type="spellEnd"/>
      <w:r>
        <w:t xml:space="preserve"> </w:t>
      </w:r>
      <w:proofErr w:type="spellStart"/>
      <w:r>
        <w:t>some</w:t>
      </w:r>
      <w:proofErr w:type="spellEnd"/>
      <w:r>
        <w:t xml:space="preserve"> </w:t>
      </w:r>
      <w:proofErr w:type="spellStart"/>
      <w:r>
        <w:t>participants</w:t>
      </w:r>
      <w:proofErr w:type="spellEnd"/>
      <w:r>
        <w:t xml:space="preserve"> </w:t>
      </w:r>
      <w:proofErr w:type="spellStart"/>
      <w:r>
        <w:t>also</w:t>
      </w:r>
      <w:proofErr w:type="spellEnd"/>
      <w:r>
        <w:t xml:space="preserve"> </w:t>
      </w:r>
      <w:proofErr w:type="spellStart"/>
      <w:r>
        <w:t>attending</w:t>
      </w:r>
      <w:proofErr w:type="spellEnd"/>
      <w:r>
        <w:t xml:space="preserve"> </w:t>
      </w:r>
      <w:proofErr w:type="spellStart"/>
      <w:r>
        <w:t>online</w:t>
      </w:r>
      <w:proofErr w:type="spellEnd"/>
      <w:r>
        <w:t>.</w:t>
      </w:r>
    </w:p>
    <w:p w:rsidRPr="00BD08D2" w:rsidR="00BD08D2" w:rsidP="00BD08D2" w:rsidRDefault="00BD08D2" w14:paraId="678619E2" w14:textId="77777777">
      <w:pPr>
        <w:spacing w:after="240" w:line="240" w:lineRule="exact"/>
        <w:ind w:firstLine="567"/>
      </w:pPr>
      <w:r>
        <w:t xml:space="preserve">The </w:t>
      </w:r>
      <w:proofErr w:type="spellStart"/>
      <w:r>
        <w:t>above</w:t>
      </w:r>
      <w:proofErr w:type="spellEnd"/>
      <w:r>
        <w:t xml:space="preserve"> </w:t>
      </w:r>
      <w:proofErr w:type="spellStart"/>
      <w:r>
        <w:t>countries</w:t>
      </w:r>
      <w:proofErr w:type="spellEnd"/>
      <w:r>
        <w:t xml:space="preserve"> </w:t>
      </w:r>
      <w:proofErr w:type="spellStart"/>
      <w:r>
        <w:t>were</w:t>
      </w:r>
      <w:proofErr w:type="spellEnd"/>
      <w:r>
        <w:t xml:space="preserve"> </w:t>
      </w:r>
      <w:proofErr w:type="spellStart"/>
      <w:r>
        <w:t>selected</w:t>
      </w:r>
      <w:proofErr w:type="spellEnd"/>
      <w:r>
        <w:t xml:space="preserve"> </w:t>
      </w:r>
      <w:proofErr w:type="spellStart"/>
      <w:r>
        <w:t>made</w:t>
      </w:r>
      <w:proofErr w:type="spellEnd"/>
      <w:r>
        <w:t xml:space="preserve"> </w:t>
      </w:r>
      <w:proofErr w:type="spellStart"/>
      <w:r>
        <w:t>to</w:t>
      </w:r>
      <w:proofErr w:type="spellEnd"/>
      <w:r>
        <w:t xml:space="preserve"> </w:t>
      </w:r>
      <w:proofErr w:type="spellStart"/>
      <w:r>
        <w:t>maximise</w:t>
      </w:r>
      <w:proofErr w:type="spellEnd"/>
      <w:r>
        <w:t xml:space="preserve"> </w:t>
      </w:r>
      <w:proofErr w:type="spellStart"/>
      <w:r>
        <w:t>complementarity</w:t>
      </w:r>
      <w:proofErr w:type="spellEnd"/>
      <w:r>
        <w:t xml:space="preserve"> and </w:t>
      </w:r>
      <w:proofErr w:type="spellStart"/>
      <w:r>
        <w:t>added</w:t>
      </w:r>
      <w:proofErr w:type="spellEnd"/>
      <w:r>
        <w:t xml:space="preserve"> </w:t>
      </w:r>
      <w:proofErr w:type="spellStart"/>
      <w:r>
        <w:t>value</w:t>
      </w:r>
      <w:proofErr w:type="spellEnd"/>
      <w:r>
        <w:t xml:space="preserve"> </w:t>
      </w:r>
      <w:proofErr w:type="spellStart"/>
      <w:r>
        <w:t>vis</w:t>
      </w:r>
      <w:proofErr w:type="spellEnd"/>
      <w:r>
        <w:t>-à-</w:t>
      </w:r>
      <w:proofErr w:type="spellStart"/>
      <w:r>
        <w:t>vis</w:t>
      </w:r>
      <w:proofErr w:type="spellEnd"/>
      <w:r>
        <w:t xml:space="preserve"> the </w:t>
      </w:r>
      <w:proofErr w:type="spellStart"/>
      <w:r>
        <w:t>evaluation</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the European Commission. For </w:t>
      </w:r>
      <w:proofErr w:type="spellStart"/>
      <w:r>
        <w:t>practical</w:t>
      </w:r>
      <w:proofErr w:type="spellEnd"/>
      <w:r>
        <w:t xml:space="preserve"> </w:t>
      </w:r>
      <w:proofErr w:type="spellStart"/>
      <w:r>
        <w:t>reasons</w:t>
      </w:r>
      <w:proofErr w:type="spellEnd"/>
      <w:r>
        <w:t xml:space="preserve">, the </w:t>
      </w:r>
      <w:proofErr w:type="spellStart"/>
      <w:r>
        <w:t>country</w:t>
      </w:r>
      <w:proofErr w:type="spellEnd"/>
      <w:r>
        <w:t xml:space="preserve"> </w:t>
      </w:r>
      <w:proofErr w:type="spellStart"/>
      <w:r>
        <w:t>selection</w:t>
      </w:r>
      <w:proofErr w:type="spellEnd"/>
      <w:r>
        <w:t xml:space="preserve"> </w:t>
      </w:r>
      <w:proofErr w:type="spellStart"/>
      <w:r>
        <w:t>is</w:t>
      </w:r>
      <w:proofErr w:type="spellEnd"/>
      <w:r>
        <w:t xml:space="preserve"> </w:t>
      </w:r>
      <w:proofErr w:type="spellStart"/>
      <w:r>
        <w:t>also</w:t>
      </w:r>
      <w:proofErr w:type="spellEnd"/>
      <w:r>
        <w:t xml:space="preserve"> </w:t>
      </w:r>
      <w:proofErr w:type="spellStart"/>
      <w:r>
        <w:t>based</w:t>
      </w:r>
      <w:proofErr w:type="spellEnd"/>
      <w:r>
        <w:t xml:space="preserve"> on the </w:t>
      </w:r>
      <w:proofErr w:type="spellStart"/>
      <w:r>
        <w:t>countries</w:t>
      </w:r>
      <w:proofErr w:type="spellEnd"/>
      <w:r>
        <w:t xml:space="preserve"> of </w:t>
      </w:r>
      <w:proofErr w:type="spellStart"/>
      <w:r>
        <w:t>origin</w:t>
      </w:r>
      <w:proofErr w:type="spellEnd"/>
      <w:r>
        <w:t xml:space="preserve"> of the </w:t>
      </w:r>
      <w:proofErr w:type="spellStart"/>
      <w:r>
        <w:t>members</w:t>
      </w:r>
      <w:proofErr w:type="spellEnd"/>
      <w:r>
        <w:t xml:space="preserve"> of the </w:t>
      </w:r>
      <w:proofErr w:type="spellStart"/>
      <w:r>
        <w:t>Study</w:t>
      </w:r>
      <w:proofErr w:type="spellEnd"/>
      <w:r>
        <w:t xml:space="preserve"> </w:t>
      </w:r>
      <w:proofErr w:type="spellStart"/>
      <w:r>
        <w:t>Group</w:t>
      </w:r>
      <w:proofErr w:type="spellEnd"/>
      <w:r>
        <w:t xml:space="preserve">. </w:t>
      </w:r>
      <w:proofErr w:type="spellStart"/>
      <w:r>
        <w:t>Where</w:t>
      </w:r>
      <w:proofErr w:type="spellEnd"/>
      <w:r>
        <w:t xml:space="preserve"> </w:t>
      </w:r>
      <w:proofErr w:type="spellStart"/>
      <w:r>
        <w:t>possible</w:t>
      </w:r>
      <w:proofErr w:type="spellEnd"/>
      <w:r>
        <w:t xml:space="preserve">, the </w:t>
      </w:r>
      <w:proofErr w:type="spellStart"/>
      <w:r>
        <w:t>country</w:t>
      </w:r>
      <w:proofErr w:type="spellEnd"/>
      <w:r>
        <w:t xml:space="preserve"> </w:t>
      </w:r>
      <w:proofErr w:type="spellStart"/>
      <w:r>
        <w:t>selection</w:t>
      </w:r>
      <w:proofErr w:type="spellEnd"/>
      <w:r>
        <w:t xml:space="preserve"> </w:t>
      </w:r>
      <w:proofErr w:type="spellStart"/>
      <w:r>
        <w:t>also</w:t>
      </w:r>
      <w:proofErr w:type="spellEnd"/>
      <w:r>
        <w:t xml:space="preserve"> </w:t>
      </w:r>
      <w:proofErr w:type="spellStart"/>
      <w:r>
        <w:t>takes</w:t>
      </w:r>
      <w:proofErr w:type="spellEnd"/>
      <w:r>
        <w:t xml:space="preserve"> </w:t>
      </w:r>
      <w:proofErr w:type="spellStart"/>
      <w:r>
        <w:t>into</w:t>
      </w:r>
      <w:proofErr w:type="spellEnd"/>
      <w:r>
        <w:t xml:space="preserve"> </w:t>
      </w:r>
      <w:proofErr w:type="spellStart"/>
      <w:r>
        <w:t>account</w:t>
      </w:r>
      <w:proofErr w:type="spellEnd"/>
      <w:r>
        <w:t xml:space="preserve"> the </w:t>
      </w:r>
      <w:proofErr w:type="spellStart"/>
      <w:r>
        <w:t>geographical</w:t>
      </w:r>
      <w:proofErr w:type="spellEnd"/>
      <w:r>
        <w:t xml:space="preserve"> </w:t>
      </w:r>
      <w:proofErr w:type="spellStart"/>
      <w:r>
        <w:t>spread</w:t>
      </w:r>
      <w:proofErr w:type="spellEnd"/>
      <w:r>
        <w:t xml:space="preserve">, and </w:t>
      </w:r>
      <w:proofErr w:type="spellStart"/>
      <w:r>
        <w:t>is</w:t>
      </w:r>
      <w:proofErr w:type="spellEnd"/>
      <w:r>
        <w:t xml:space="preserve"> </w:t>
      </w:r>
      <w:proofErr w:type="spellStart"/>
      <w:r>
        <w:t>based</w:t>
      </w:r>
      <w:proofErr w:type="spellEnd"/>
      <w:r>
        <w:t xml:space="preserve"> on the </w:t>
      </w:r>
      <w:proofErr w:type="spellStart"/>
      <w:r>
        <w:t>criteria</w:t>
      </w:r>
      <w:proofErr w:type="spellEnd"/>
      <w:r>
        <w:t xml:space="preserve"> </w:t>
      </w:r>
      <w:proofErr w:type="spellStart"/>
      <w:r>
        <w:t>laid</w:t>
      </w:r>
      <w:proofErr w:type="spellEnd"/>
      <w:r>
        <w:t xml:space="preserve"> </w:t>
      </w:r>
      <w:proofErr w:type="spellStart"/>
      <w:r>
        <w:t>out</w:t>
      </w:r>
      <w:proofErr w:type="spellEnd"/>
      <w:r>
        <w:t xml:space="preserve"> in the </w:t>
      </w:r>
      <w:hyperlink w:history="1" r:id="rId32">
        <w:proofErr w:type="spellStart"/>
        <w:r>
          <w:rPr>
            <w:i/>
            <w:color w:val="0000FF"/>
            <w:u w:val="single"/>
          </w:rPr>
          <w:t>Guidance</w:t>
        </w:r>
        <w:proofErr w:type="spellEnd"/>
        <w:r>
          <w:rPr>
            <w:i/>
            <w:color w:val="0000FF"/>
            <w:u w:val="single"/>
          </w:rPr>
          <w:t xml:space="preserve"> on </w:t>
        </w:r>
        <w:proofErr w:type="spellStart"/>
        <w:r>
          <w:rPr>
            <w:i/>
            <w:color w:val="0000FF"/>
            <w:u w:val="single"/>
          </w:rPr>
          <w:t>practical</w:t>
        </w:r>
        <w:proofErr w:type="spellEnd"/>
        <w:r>
          <w:rPr>
            <w:i/>
            <w:color w:val="0000FF"/>
            <w:u w:val="single"/>
          </w:rPr>
          <w:t xml:space="preserve"> </w:t>
        </w:r>
        <w:proofErr w:type="spellStart"/>
        <w:r>
          <w:rPr>
            <w:i/>
            <w:color w:val="0000FF"/>
            <w:u w:val="single"/>
          </w:rPr>
          <w:t>arrangements</w:t>
        </w:r>
        <w:proofErr w:type="spellEnd"/>
        <w:r>
          <w:rPr>
            <w:i/>
            <w:color w:val="0000FF"/>
            <w:u w:val="single"/>
          </w:rPr>
          <w:t xml:space="preserve"> for the European Economic and Social </w:t>
        </w:r>
        <w:proofErr w:type="spellStart"/>
        <w:r>
          <w:rPr>
            <w:i/>
            <w:color w:val="0000FF"/>
            <w:u w:val="single"/>
          </w:rPr>
          <w:t>Committee's</w:t>
        </w:r>
        <w:proofErr w:type="spellEnd"/>
        <w:r>
          <w:rPr>
            <w:i/>
            <w:color w:val="0000FF"/>
            <w:u w:val="single"/>
          </w:rPr>
          <w:t xml:space="preserve"> </w:t>
        </w:r>
        <w:proofErr w:type="spellStart"/>
        <w:r>
          <w:rPr>
            <w:i/>
            <w:color w:val="0000FF"/>
            <w:u w:val="single"/>
          </w:rPr>
          <w:t>evaluation</w:t>
        </w:r>
        <w:proofErr w:type="spellEnd"/>
        <w:r>
          <w:rPr>
            <w:i/>
            <w:color w:val="0000FF"/>
            <w:u w:val="single"/>
          </w:rPr>
          <w:t xml:space="preserve"> </w:t>
        </w:r>
        <w:proofErr w:type="spellStart"/>
        <w:r>
          <w:rPr>
            <w:i/>
            <w:color w:val="0000FF"/>
            <w:u w:val="single"/>
          </w:rPr>
          <w:t>methodology</w:t>
        </w:r>
        <w:proofErr w:type="spellEnd"/>
      </w:hyperlink>
      <w:r>
        <w:rPr>
          <w:i/>
        </w:rPr>
        <w:t xml:space="preserve"> </w:t>
      </w:r>
      <w:r>
        <w:t>(</w:t>
      </w:r>
      <w:proofErr w:type="spellStart"/>
      <w:r>
        <w:t>methodology</w:t>
      </w:r>
      <w:proofErr w:type="spellEnd"/>
      <w:r>
        <w:t xml:space="preserve"> of </w:t>
      </w:r>
      <w:proofErr w:type="spellStart"/>
      <w:r>
        <w:t>evaluations</w:t>
      </w:r>
      <w:proofErr w:type="spellEnd"/>
      <w:r>
        <w:t xml:space="preserve"> </w:t>
      </w:r>
      <w:proofErr w:type="spellStart"/>
      <w:r>
        <w:t>adopted</w:t>
      </w:r>
      <w:proofErr w:type="spellEnd"/>
      <w:r>
        <w:t xml:space="preserve"> </w:t>
      </w:r>
      <w:proofErr w:type="spellStart"/>
      <w:r>
        <w:t>by</w:t>
      </w:r>
      <w:proofErr w:type="spellEnd"/>
      <w:r>
        <w:t xml:space="preserve"> the </w:t>
      </w:r>
      <w:proofErr w:type="spellStart"/>
      <w:r>
        <w:t>Bureau</w:t>
      </w:r>
      <w:proofErr w:type="spellEnd"/>
      <w:r>
        <w:t xml:space="preserve"> </w:t>
      </w:r>
      <w:proofErr w:type="spellStart"/>
      <w:r>
        <w:t>decision</w:t>
      </w:r>
      <w:proofErr w:type="spellEnd"/>
      <w:r>
        <w:t xml:space="preserve"> </w:t>
      </w:r>
      <w:r>
        <w:rPr>
          <w:color w:val="000000"/>
        </w:rPr>
        <w:t>of 1</w:t>
      </w:r>
      <w:r>
        <w:t xml:space="preserve">3 </w:t>
      </w:r>
      <w:proofErr w:type="spellStart"/>
      <w:r>
        <w:t>December</w:t>
      </w:r>
      <w:proofErr w:type="spellEnd"/>
      <w:r>
        <w:t xml:space="preserve"> </w:t>
      </w:r>
      <w:r>
        <w:rPr>
          <w:color w:val="000000"/>
        </w:rPr>
        <w:t xml:space="preserve">2022, </w:t>
      </w:r>
      <w:proofErr w:type="spellStart"/>
      <w:r>
        <w:t>as</w:t>
      </w:r>
      <w:proofErr w:type="spellEnd"/>
      <w:r>
        <w:t xml:space="preserve"> </w:t>
      </w:r>
      <w:proofErr w:type="spellStart"/>
      <w:r>
        <w:t>requested</w:t>
      </w:r>
      <w:proofErr w:type="spellEnd"/>
      <w:r>
        <w:t xml:space="preserve"> </w:t>
      </w:r>
      <w:proofErr w:type="spellStart"/>
      <w:r>
        <w:t>by</w:t>
      </w:r>
      <w:proofErr w:type="spellEnd"/>
      <w:r>
        <w:t xml:space="preserve"> </w:t>
      </w:r>
      <w:proofErr w:type="spellStart"/>
      <w:r>
        <w:t>Article</w:t>
      </w:r>
      <w:proofErr w:type="spellEnd"/>
      <w:r>
        <w:t xml:space="preserve"> 14.3 of the </w:t>
      </w:r>
      <w:proofErr w:type="spellStart"/>
      <w:r>
        <w:t>Implementing</w:t>
      </w:r>
      <w:proofErr w:type="spellEnd"/>
      <w:r>
        <w:t xml:space="preserve"> </w:t>
      </w:r>
      <w:proofErr w:type="spellStart"/>
      <w:r>
        <w:t>Provisions</w:t>
      </w:r>
      <w:proofErr w:type="spellEnd"/>
      <w:r>
        <w:t xml:space="preserve"> of the </w:t>
      </w:r>
      <w:proofErr w:type="spellStart"/>
      <w:r>
        <w:t>Rules</w:t>
      </w:r>
      <w:proofErr w:type="spellEnd"/>
      <w:r>
        <w:t xml:space="preserve"> of </w:t>
      </w:r>
      <w:proofErr w:type="spellStart"/>
      <w:r>
        <w:t>Procedure</w:t>
      </w:r>
      <w:proofErr w:type="spellEnd"/>
      <w:r>
        <w:t xml:space="preserve">). </w:t>
      </w:r>
    </w:p>
    <w:p w:rsidRPr="00BD08D2" w:rsidR="00BD08D2" w:rsidP="00BD08D2" w:rsidRDefault="00BD08D2" w14:paraId="1E9BE119" w14:textId="77777777">
      <w:pPr>
        <w:spacing w:after="240" w:line="240" w:lineRule="exact"/>
        <w:ind w:firstLine="567"/>
        <w:rPr>
          <w:lang w:val="en-GB"/>
        </w:rPr>
      </w:pPr>
    </w:p>
    <w:p w:rsidRPr="00BD08D2" w:rsidR="00BD08D2" w:rsidP="00BD08D2" w:rsidRDefault="00BD08D2" w14:paraId="5D17486F" w14:textId="77777777">
      <w:pPr>
        <w:spacing w:after="240" w:line="240" w:lineRule="exact"/>
        <w:ind w:firstLine="567"/>
      </w:pPr>
      <w:proofErr w:type="spellStart"/>
      <w:r>
        <w:t>Finally</w:t>
      </w:r>
      <w:proofErr w:type="spellEnd"/>
      <w:r>
        <w:t xml:space="preserve">, the </w:t>
      </w:r>
      <w:proofErr w:type="spellStart"/>
      <w:r>
        <w:t>countries</w:t>
      </w:r>
      <w:proofErr w:type="spellEnd"/>
      <w:r>
        <w:t xml:space="preserve"> </w:t>
      </w:r>
      <w:proofErr w:type="spellStart"/>
      <w:r>
        <w:t>proposed</w:t>
      </w:r>
      <w:proofErr w:type="spellEnd"/>
      <w:r>
        <w:t xml:space="preserve"> </w:t>
      </w:r>
      <w:proofErr w:type="spellStart"/>
      <w:r>
        <w:t>have</w:t>
      </w:r>
      <w:proofErr w:type="spellEnd"/>
      <w:r>
        <w:t xml:space="preserve"> </w:t>
      </w:r>
      <w:proofErr w:type="spellStart"/>
      <w:r>
        <w:t>been</w:t>
      </w:r>
      <w:proofErr w:type="spellEnd"/>
      <w:r>
        <w:t xml:space="preserve"> </w:t>
      </w:r>
      <w:proofErr w:type="spellStart"/>
      <w:r>
        <w:t>selected</w:t>
      </w:r>
      <w:proofErr w:type="spellEnd"/>
      <w:r>
        <w:t xml:space="preserve"> </w:t>
      </w:r>
      <w:proofErr w:type="spellStart"/>
      <w:r>
        <w:t>to</w:t>
      </w:r>
      <w:proofErr w:type="spellEnd"/>
      <w:r>
        <w:t xml:space="preserve"> </w:t>
      </w:r>
      <w:proofErr w:type="spellStart"/>
      <w:r>
        <w:t>reveal</w:t>
      </w:r>
      <w:proofErr w:type="spellEnd"/>
      <w:r>
        <w:t xml:space="preserve"> the </w:t>
      </w:r>
      <w:proofErr w:type="spellStart"/>
      <w:r>
        <w:t>impact</w:t>
      </w:r>
      <w:proofErr w:type="spellEnd"/>
      <w:r>
        <w:t xml:space="preserve"> of the AMIF on </w:t>
      </w:r>
      <w:proofErr w:type="spellStart"/>
      <w:r>
        <w:t>countries</w:t>
      </w:r>
      <w:proofErr w:type="spellEnd"/>
      <w:r>
        <w:t xml:space="preserve"> </w:t>
      </w:r>
      <w:proofErr w:type="spellStart"/>
      <w:r>
        <w:t>participating</w:t>
      </w:r>
      <w:proofErr w:type="spellEnd"/>
      <w:r>
        <w:t xml:space="preserve"> in </w:t>
      </w:r>
      <w:proofErr w:type="spellStart"/>
      <w:r>
        <w:t>different</w:t>
      </w:r>
      <w:proofErr w:type="spellEnd"/>
      <w:r>
        <w:t xml:space="preserve"> </w:t>
      </w:r>
      <w:proofErr w:type="spellStart"/>
      <w:r>
        <w:t>phases</w:t>
      </w:r>
      <w:proofErr w:type="spellEnd"/>
      <w:r>
        <w:t xml:space="preserve"> of the </w:t>
      </w:r>
      <w:proofErr w:type="spellStart"/>
      <w:r>
        <w:t>migration</w:t>
      </w:r>
      <w:proofErr w:type="spellEnd"/>
      <w:r>
        <w:t xml:space="preserve"> </w:t>
      </w:r>
      <w:proofErr w:type="spellStart"/>
      <w:r>
        <w:t>process</w:t>
      </w:r>
      <w:proofErr w:type="spellEnd"/>
      <w:r>
        <w:t xml:space="preserve"> and </w:t>
      </w:r>
      <w:proofErr w:type="spellStart"/>
      <w:r>
        <w:t>therefore</w:t>
      </w:r>
      <w:proofErr w:type="spellEnd"/>
      <w:r>
        <w:t xml:space="preserve"> </w:t>
      </w:r>
      <w:proofErr w:type="spellStart"/>
      <w:r>
        <w:t>to</w:t>
      </w:r>
      <w:proofErr w:type="spellEnd"/>
      <w:r>
        <w:t xml:space="preserve"> </w:t>
      </w:r>
      <w:proofErr w:type="spellStart"/>
      <w:r>
        <w:t>cover</w:t>
      </w:r>
      <w:proofErr w:type="spellEnd"/>
      <w:r>
        <w:t xml:space="preserve"> </w:t>
      </w:r>
      <w:proofErr w:type="spellStart"/>
      <w:r>
        <w:t>first</w:t>
      </w:r>
      <w:proofErr w:type="spellEnd"/>
      <w:r>
        <w:t xml:space="preserve"> </w:t>
      </w:r>
      <w:proofErr w:type="spellStart"/>
      <w:r>
        <w:t>arrival</w:t>
      </w:r>
      <w:proofErr w:type="spellEnd"/>
      <w:r>
        <w:t xml:space="preserve">, </w:t>
      </w:r>
      <w:proofErr w:type="spellStart"/>
      <w:r>
        <w:t>transit</w:t>
      </w:r>
      <w:proofErr w:type="spellEnd"/>
      <w:r>
        <w:t xml:space="preserve"> and </w:t>
      </w:r>
      <w:proofErr w:type="spellStart"/>
      <w:r>
        <w:t>destination</w:t>
      </w:r>
      <w:proofErr w:type="spellEnd"/>
      <w:r>
        <w:t xml:space="preserve"> </w:t>
      </w:r>
      <w:proofErr w:type="spellStart"/>
      <w:r>
        <w:t>countries</w:t>
      </w:r>
      <w:proofErr w:type="spellEnd"/>
      <w:r>
        <w:t xml:space="preserve">. </w:t>
      </w:r>
      <w:proofErr w:type="spellStart"/>
      <w:r>
        <w:t>Specifically</w:t>
      </w:r>
      <w:proofErr w:type="spellEnd"/>
      <w:r>
        <w:t xml:space="preserve">, </w:t>
      </w:r>
      <w:proofErr w:type="spellStart"/>
      <w:r>
        <w:t>Spain</w:t>
      </w:r>
      <w:proofErr w:type="spellEnd"/>
      <w:r>
        <w:t xml:space="preserve"> and </w:t>
      </w:r>
      <w:proofErr w:type="spellStart"/>
      <w:r>
        <w:t>Italy</w:t>
      </w:r>
      <w:proofErr w:type="spellEnd"/>
      <w:r>
        <w:t xml:space="preserve"> </w:t>
      </w:r>
      <w:proofErr w:type="spellStart"/>
      <w:r>
        <w:t>have</w:t>
      </w:r>
      <w:proofErr w:type="spellEnd"/>
      <w:r>
        <w:t xml:space="preserve"> </w:t>
      </w:r>
      <w:proofErr w:type="spellStart"/>
      <w:r>
        <w:t>been</w:t>
      </w:r>
      <w:proofErr w:type="spellEnd"/>
      <w:r>
        <w:t xml:space="preserve"> </w:t>
      </w:r>
      <w:proofErr w:type="spellStart"/>
      <w:r>
        <w:t>chosen</w:t>
      </w:r>
      <w:proofErr w:type="spellEnd"/>
      <w:r>
        <w:t xml:space="preserve"> </w:t>
      </w:r>
      <w:proofErr w:type="spellStart"/>
      <w:r>
        <w:t>as</w:t>
      </w:r>
      <w:proofErr w:type="spellEnd"/>
      <w:r>
        <w:t xml:space="preserve"> </w:t>
      </w:r>
      <w:proofErr w:type="spellStart"/>
      <w:r>
        <w:t>first</w:t>
      </w:r>
      <w:proofErr w:type="spellEnd"/>
      <w:r>
        <w:t xml:space="preserve"> </w:t>
      </w:r>
      <w:proofErr w:type="spellStart"/>
      <w:r>
        <w:t>arrival</w:t>
      </w:r>
      <w:proofErr w:type="spellEnd"/>
      <w:r>
        <w:t xml:space="preserve"> </w:t>
      </w:r>
      <w:proofErr w:type="spellStart"/>
      <w:r>
        <w:t>countries</w:t>
      </w:r>
      <w:proofErr w:type="spellEnd"/>
      <w:r>
        <w:t xml:space="preserve">, </w:t>
      </w:r>
      <w:proofErr w:type="spellStart"/>
      <w:r>
        <w:t>Bulgaria</w:t>
      </w:r>
      <w:proofErr w:type="spellEnd"/>
      <w:r>
        <w:t xml:space="preserve"> </w:t>
      </w:r>
      <w:proofErr w:type="spellStart"/>
      <w:r>
        <w:t>as</w:t>
      </w:r>
      <w:proofErr w:type="spellEnd"/>
      <w:r>
        <w:t xml:space="preserve"> a </w:t>
      </w:r>
      <w:proofErr w:type="spellStart"/>
      <w:r>
        <w:t>transit</w:t>
      </w:r>
      <w:proofErr w:type="spellEnd"/>
      <w:r>
        <w:t xml:space="preserve"> </w:t>
      </w:r>
      <w:proofErr w:type="spellStart"/>
      <w:r>
        <w:t>country</w:t>
      </w:r>
      <w:proofErr w:type="spellEnd"/>
      <w:r>
        <w:t xml:space="preserve">, </w:t>
      </w:r>
      <w:proofErr w:type="spellStart"/>
      <w:r>
        <w:t>France</w:t>
      </w:r>
      <w:proofErr w:type="spellEnd"/>
      <w:r>
        <w:t xml:space="preserve"> </w:t>
      </w:r>
      <w:proofErr w:type="spellStart"/>
      <w:r>
        <w:t>as</w:t>
      </w:r>
      <w:proofErr w:type="spellEnd"/>
      <w:r>
        <w:t xml:space="preserve"> </w:t>
      </w:r>
      <w:proofErr w:type="spellStart"/>
      <w:r>
        <w:t>both</w:t>
      </w:r>
      <w:proofErr w:type="spellEnd"/>
      <w:r>
        <w:t xml:space="preserve"> a </w:t>
      </w:r>
      <w:proofErr w:type="spellStart"/>
      <w:r>
        <w:t>transit</w:t>
      </w:r>
      <w:proofErr w:type="spellEnd"/>
      <w:r>
        <w:t xml:space="preserve"> and </w:t>
      </w:r>
      <w:proofErr w:type="spellStart"/>
      <w:r>
        <w:t>destination</w:t>
      </w:r>
      <w:proofErr w:type="spellEnd"/>
      <w:r>
        <w:t xml:space="preserve"> </w:t>
      </w:r>
      <w:proofErr w:type="spellStart"/>
      <w:r>
        <w:t>country</w:t>
      </w:r>
      <w:proofErr w:type="spellEnd"/>
      <w:r>
        <w:t xml:space="preserve">, and </w:t>
      </w:r>
      <w:proofErr w:type="spellStart"/>
      <w:r>
        <w:t>finally</w:t>
      </w:r>
      <w:proofErr w:type="spellEnd"/>
      <w:r>
        <w:t xml:space="preserve">, </w:t>
      </w:r>
      <w:proofErr w:type="spellStart"/>
      <w:r>
        <w:t>Sweden</w:t>
      </w:r>
      <w:proofErr w:type="spellEnd"/>
      <w:r>
        <w:t xml:space="preserve"> </w:t>
      </w:r>
      <w:proofErr w:type="spellStart"/>
      <w:r>
        <w:t>as</w:t>
      </w:r>
      <w:proofErr w:type="spellEnd"/>
      <w:r>
        <w:t xml:space="preserve"> a </w:t>
      </w:r>
      <w:proofErr w:type="spellStart"/>
      <w:r>
        <w:t>destination</w:t>
      </w:r>
      <w:proofErr w:type="spellEnd"/>
      <w:r>
        <w:t xml:space="preserve"> </w:t>
      </w:r>
      <w:proofErr w:type="spellStart"/>
      <w:r>
        <w:t>country</w:t>
      </w:r>
      <w:proofErr w:type="spellEnd"/>
      <w:r>
        <w:t xml:space="preserve">. </w:t>
      </w:r>
      <w:proofErr w:type="spellStart"/>
      <w:r>
        <w:rPr>
          <w:b/>
        </w:rPr>
        <w:t>Consequently</w:t>
      </w:r>
      <w:proofErr w:type="spellEnd"/>
      <w:r>
        <w:rPr>
          <w:b/>
        </w:rPr>
        <w:t xml:space="preserve">, the </w:t>
      </w:r>
      <w:proofErr w:type="spellStart"/>
      <w:r>
        <w:rPr>
          <w:b/>
        </w:rPr>
        <w:t>selected</w:t>
      </w:r>
      <w:proofErr w:type="spellEnd"/>
      <w:r>
        <w:rPr>
          <w:b/>
        </w:rPr>
        <w:t xml:space="preserve"> </w:t>
      </w:r>
      <w:proofErr w:type="spellStart"/>
      <w:r>
        <w:rPr>
          <w:b/>
        </w:rPr>
        <w:t>countries</w:t>
      </w:r>
      <w:proofErr w:type="spellEnd"/>
      <w:r>
        <w:rPr>
          <w:b/>
        </w:rPr>
        <w:t xml:space="preserve"> </w:t>
      </w:r>
      <w:proofErr w:type="spellStart"/>
      <w:r>
        <w:rPr>
          <w:b/>
        </w:rPr>
        <w:t>aim</w:t>
      </w:r>
      <w:proofErr w:type="spellEnd"/>
      <w:r>
        <w:rPr>
          <w:b/>
        </w:rPr>
        <w:t xml:space="preserve"> </w:t>
      </w:r>
      <w:proofErr w:type="spellStart"/>
      <w:r>
        <w:rPr>
          <w:b/>
        </w:rPr>
        <w:t>to</w:t>
      </w:r>
      <w:proofErr w:type="spellEnd"/>
      <w:r>
        <w:rPr>
          <w:b/>
        </w:rPr>
        <w:t xml:space="preserve"> </w:t>
      </w:r>
      <w:proofErr w:type="spellStart"/>
      <w:r>
        <w:rPr>
          <w:b/>
        </w:rPr>
        <w:t>fully</w:t>
      </w:r>
      <w:proofErr w:type="spellEnd"/>
      <w:r>
        <w:rPr>
          <w:b/>
        </w:rPr>
        <w:t xml:space="preserve"> </w:t>
      </w:r>
      <w:proofErr w:type="spellStart"/>
      <w:r>
        <w:rPr>
          <w:b/>
        </w:rPr>
        <w:t>represent</w:t>
      </w:r>
      <w:proofErr w:type="spellEnd"/>
      <w:r>
        <w:rPr>
          <w:b/>
        </w:rPr>
        <w:t xml:space="preserve"> the </w:t>
      </w:r>
      <w:proofErr w:type="spellStart"/>
      <w:r>
        <w:rPr>
          <w:b/>
        </w:rPr>
        <w:t>different</w:t>
      </w:r>
      <w:proofErr w:type="spellEnd"/>
      <w:r>
        <w:rPr>
          <w:b/>
        </w:rPr>
        <w:t xml:space="preserve"> </w:t>
      </w:r>
      <w:proofErr w:type="spellStart"/>
      <w:r>
        <w:rPr>
          <w:b/>
        </w:rPr>
        <w:t>parts</w:t>
      </w:r>
      <w:proofErr w:type="spellEnd"/>
      <w:r>
        <w:rPr>
          <w:b/>
        </w:rPr>
        <w:t xml:space="preserve"> of the </w:t>
      </w:r>
      <w:proofErr w:type="spellStart"/>
      <w:r>
        <w:rPr>
          <w:b/>
        </w:rPr>
        <w:t>migration</w:t>
      </w:r>
      <w:proofErr w:type="spellEnd"/>
      <w:r>
        <w:rPr>
          <w:b/>
        </w:rPr>
        <w:t xml:space="preserve"> </w:t>
      </w:r>
      <w:proofErr w:type="spellStart"/>
      <w:r>
        <w:rPr>
          <w:b/>
        </w:rPr>
        <w:t>process</w:t>
      </w:r>
      <w:proofErr w:type="spellEnd"/>
      <w:r>
        <w:rPr>
          <w:b/>
        </w:rPr>
        <w:t xml:space="preserve"> and </w:t>
      </w:r>
      <w:proofErr w:type="spellStart"/>
      <w:r>
        <w:rPr>
          <w:b/>
        </w:rPr>
        <w:t>will</w:t>
      </w:r>
      <w:proofErr w:type="spellEnd"/>
      <w:r>
        <w:rPr>
          <w:b/>
        </w:rPr>
        <w:t xml:space="preserve"> </w:t>
      </w:r>
      <w:proofErr w:type="spellStart"/>
      <w:r>
        <w:rPr>
          <w:b/>
        </w:rPr>
        <w:t>reveal</w:t>
      </w:r>
      <w:proofErr w:type="spellEnd"/>
      <w:r>
        <w:rPr>
          <w:b/>
        </w:rPr>
        <w:t xml:space="preserve"> the </w:t>
      </w:r>
      <w:proofErr w:type="spellStart"/>
      <w:r>
        <w:rPr>
          <w:b/>
        </w:rPr>
        <w:t>impact</w:t>
      </w:r>
      <w:proofErr w:type="spellEnd"/>
      <w:r>
        <w:rPr>
          <w:b/>
        </w:rPr>
        <w:t xml:space="preserve"> of the AMIF, </w:t>
      </w:r>
      <w:proofErr w:type="spellStart"/>
      <w:r>
        <w:rPr>
          <w:b/>
        </w:rPr>
        <w:t>particularly</w:t>
      </w:r>
      <w:proofErr w:type="spellEnd"/>
      <w:r>
        <w:rPr>
          <w:b/>
        </w:rPr>
        <w:t xml:space="preserve"> </w:t>
      </w:r>
      <w:proofErr w:type="spellStart"/>
      <w:r>
        <w:rPr>
          <w:b/>
        </w:rPr>
        <w:t>taking</w:t>
      </w:r>
      <w:proofErr w:type="spellEnd"/>
      <w:r>
        <w:rPr>
          <w:b/>
        </w:rPr>
        <w:t xml:space="preserve"> </w:t>
      </w:r>
      <w:proofErr w:type="spellStart"/>
      <w:r>
        <w:rPr>
          <w:b/>
        </w:rPr>
        <w:t>into</w:t>
      </w:r>
      <w:proofErr w:type="spellEnd"/>
      <w:r>
        <w:rPr>
          <w:b/>
        </w:rPr>
        <w:t xml:space="preserve"> </w:t>
      </w:r>
      <w:proofErr w:type="spellStart"/>
      <w:r>
        <w:rPr>
          <w:b/>
        </w:rPr>
        <w:t>consideration</w:t>
      </w:r>
      <w:proofErr w:type="spellEnd"/>
      <w:r>
        <w:rPr>
          <w:b/>
        </w:rPr>
        <w:t xml:space="preserve"> </w:t>
      </w:r>
      <w:proofErr w:type="spellStart"/>
      <w:r>
        <w:rPr>
          <w:b/>
        </w:rPr>
        <w:t>labour</w:t>
      </w:r>
      <w:proofErr w:type="spellEnd"/>
      <w:r>
        <w:rPr>
          <w:b/>
        </w:rPr>
        <w:t xml:space="preserve"> </w:t>
      </w:r>
      <w:proofErr w:type="spellStart"/>
      <w:r>
        <w:rPr>
          <w:b/>
        </w:rPr>
        <w:t>market</w:t>
      </w:r>
      <w:proofErr w:type="spellEnd"/>
      <w:r>
        <w:rPr>
          <w:b/>
        </w:rPr>
        <w:t xml:space="preserve"> </w:t>
      </w:r>
      <w:proofErr w:type="spellStart"/>
      <w:r>
        <w:rPr>
          <w:b/>
        </w:rPr>
        <w:t>integration</w:t>
      </w:r>
      <w:proofErr w:type="spellEnd"/>
      <w:r>
        <w:rPr>
          <w:b/>
        </w:rPr>
        <w:t xml:space="preserve">, </w:t>
      </w:r>
      <w:proofErr w:type="spellStart"/>
      <w:r>
        <w:rPr>
          <w:b/>
        </w:rPr>
        <w:t>asylum</w:t>
      </w:r>
      <w:proofErr w:type="spellEnd"/>
      <w:r>
        <w:rPr>
          <w:b/>
        </w:rPr>
        <w:t xml:space="preserve">, and </w:t>
      </w:r>
      <w:proofErr w:type="spellStart"/>
      <w:r>
        <w:rPr>
          <w:b/>
        </w:rPr>
        <w:t>reception</w:t>
      </w:r>
      <w:proofErr w:type="spellEnd"/>
      <w:r>
        <w:rPr>
          <w:b/>
        </w:rPr>
        <w:t xml:space="preserve"> </w:t>
      </w:r>
      <w:proofErr w:type="spellStart"/>
      <w:r>
        <w:rPr>
          <w:b/>
        </w:rPr>
        <w:t>conditions</w:t>
      </w:r>
      <w:proofErr w:type="spellEnd"/>
      <w:r>
        <w:rPr>
          <w:b/>
        </w:rPr>
        <w:t xml:space="preserve">, </w:t>
      </w:r>
      <w:proofErr w:type="spellStart"/>
      <w:r>
        <w:rPr>
          <w:b/>
        </w:rPr>
        <w:t>throughout</w:t>
      </w:r>
      <w:proofErr w:type="spellEnd"/>
      <w:r>
        <w:rPr>
          <w:b/>
        </w:rPr>
        <w:t xml:space="preserve"> the </w:t>
      </w:r>
      <w:proofErr w:type="spellStart"/>
      <w:r>
        <w:rPr>
          <w:b/>
        </w:rPr>
        <w:t>entire</w:t>
      </w:r>
      <w:proofErr w:type="spellEnd"/>
      <w:r>
        <w:rPr>
          <w:b/>
        </w:rPr>
        <w:t xml:space="preserve"> </w:t>
      </w:r>
      <w:proofErr w:type="spellStart"/>
      <w:r>
        <w:rPr>
          <w:b/>
        </w:rPr>
        <w:t>spectrum</w:t>
      </w:r>
      <w:proofErr w:type="spellEnd"/>
      <w:r>
        <w:rPr>
          <w:b/>
        </w:rPr>
        <w:t xml:space="preserve"> of </w:t>
      </w:r>
      <w:proofErr w:type="spellStart"/>
      <w:r>
        <w:rPr>
          <w:b/>
        </w:rPr>
        <w:t>migration</w:t>
      </w:r>
      <w:proofErr w:type="spellEnd"/>
      <w:r>
        <w:rPr>
          <w:b/>
        </w:rPr>
        <w:t xml:space="preserve"> </w:t>
      </w:r>
      <w:proofErr w:type="spellStart"/>
      <w:r>
        <w:rPr>
          <w:b/>
        </w:rPr>
        <w:t>phases</w:t>
      </w:r>
      <w:proofErr w:type="spellEnd"/>
      <w:r>
        <w:rPr>
          <w:b/>
        </w:rPr>
        <w:t>.</w:t>
      </w:r>
    </w:p>
    <w:p w:rsidRPr="00BD08D2" w:rsidR="00BD08D2" w:rsidP="00BD08D2" w:rsidRDefault="00BD08D2" w14:paraId="6142A7AF" w14:textId="77777777">
      <w:pPr>
        <w:spacing w:after="240" w:line="240" w:lineRule="exact"/>
        <w:ind w:firstLine="567"/>
        <w:rPr>
          <w:b/>
          <w:bCs/>
        </w:rPr>
      </w:pPr>
      <w:r>
        <w:t xml:space="preserve">The </w:t>
      </w:r>
      <w:proofErr w:type="spellStart"/>
      <w:r>
        <w:t>dates</w:t>
      </w:r>
      <w:proofErr w:type="spellEnd"/>
      <w:r>
        <w:t xml:space="preserve"> in </w:t>
      </w:r>
      <w:proofErr w:type="spellStart"/>
      <w:r>
        <w:t>which</w:t>
      </w:r>
      <w:proofErr w:type="spellEnd"/>
      <w:r>
        <w:t xml:space="preserve"> in-</w:t>
      </w:r>
      <w:proofErr w:type="spellStart"/>
      <w:r>
        <w:t>person</w:t>
      </w:r>
      <w:proofErr w:type="spellEnd"/>
      <w:r>
        <w:t xml:space="preserve"> </w:t>
      </w:r>
      <w:proofErr w:type="spellStart"/>
      <w:r>
        <w:t>or</w:t>
      </w:r>
      <w:proofErr w:type="spellEnd"/>
      <w:r>
        <w:t xml:space="preserve"> </w:t>
      </w:r>
      <w:proofErr w:type="spellStart"/>
      <w:r>
        <w:t>virtual</w:t>
      </w:r>
      <w:proofErr w:type="spellEnd"/>
      <w:r>
        <w:t xml:space="preserve"> </w:t>
      </w:r>
      <w:proofErr w:type="spellStart"/>
      <w:r>
        <w:t>fact-finding</w:t>
      </w:r>
      <w:proofErr w:type="spellEnd"/>
      <w:r>
        <w:t xml:space="preserve"> </w:t>
      </w:r>
      <w:proofErr w:type="spellStart"/>
      <w:r>
        <w:t>meetings</w:t>
      </w:r>
      <w:proofErr w:type="spellEnd"/>
      <w:r>
        <w:t xml:space="preserve"> </w:t>
      </w:r>
      <w:proofErr w:type="spellStart"/>
      <w:r>
        <w:t>took</w:t>
      </w:r>
      <w:proofErr w:type="spellEnd"/>
      <w:r>
        <w:t xml:space="preserve"> </w:t>
      </w:r>
      <w:proofErr w:type="spellStart"/>
      <w:r>
        <w:t>place</w:t>
      </w:r>
      <w:proofErr w:type="spellEnd"/>
      <w:r>
        <w:t xml:space="preserve"> </w:t>
      </w:r>
      <w:proofErr w:type="spellStart"/>
      <w:r>
        <w:t>were</w:t>
      </w:r>
      <w:proofErr w:type="spellEnd"/>
      <w:r>
        <w:t xml:space="preserve"> the </w:t>
      </w:r>
      <w:proofErr w:type="spellStart"/>
      <w:r>
        <w:t>following</w:t>
      </w:r>
      <w:proofErr w:type="spellEnd"/>
      <w:r>
        <w:t>:</w:t>
      </w:r>
      <w:r>
        <w:rPr>
          <w:b/>
        </w:rPr>
        <w:t xml:space="preserve"> </w:t>
      </w:r>
    </w:p>
    <w:p w:rsidRPr="00BD08D2" w:rsidR="00BD08D2" w:rsidP="00BD08D2" w:rsidRDefault="00BD08D2" w14:paraId="5527CADA" w14:textId="77777777">
      <w:pPr>
        <w:numPr>
          <w:ilvl w:val="0"/>
          <w:numId w:val="4"/>
        </w:numPr>
        <w:spacing w:after="240" w:line="240" w:lineRule="exact"/>
        <w:ind w:left="0" w:firstLine="567"/>
        <w:rPr>
          <w:b/>
          <w:bCs/>
        </w:rPr>
      </w:pPr>
      <w:proofErr w:type="spellStart"/>
      <w:r>
        <w:rPr>
          <w:b/>
        </w:rPr>
        <w:t>Bulgaria</w:t>
      </w:r>
      <w:proofErr w:type="spellEnd"/>
      <w:r>
        <w:rPr>
          <w:b/>
        </w:rPr>
        <w:t xml:space="preserve"> (1 </w:t>
      </w:r>
      <w:proofErr w:type="spellStart"/>
      <w:r>
        <w:rPr>
          <w:b/>
        </w:rPr>
        <w:t>October</w:t>
      </w:r>
      <w:proofErr w:type="spellEnd"/>
      <w:r>
        <w:rPr>
          <w:b/>
        </w:rPr>
        <w:t xml:space="preserve"> 2024), </w:t>
      </w:r>
    </w:p>
    <w:p w:rsidRPr="00BD08D2" w:rsidR="00BD08D2" w:rsidP="00BD08D2" w:rsidRDefault="00BD08D2" w14:paraId="729DE4B5" w14:textId="77777777">
      <w:pPr>
        <w:numPr>
          <w:ilvl w:val="0"/>
          <w:numId w:val="4"/>
        </w:numPr>
        <w:spacing w:after="240" w:line="240" w:lineRule="exact"/>
        <w:ind w:left="0" w:firstLine="567"/>
        <w:rPr>
          <w:b/>
          <w:bCs/>
        </w:rPr>
      </w:pPr>
      <w:proofErr w:type="spellStart"/>
      <w:r>
        <w:rPr>
          <w:b/>
        </w:rPr>
        <w:t>Italy</w:t>
      </w:r>
      <w:proofErr w:type="spellEnd"/>
      <w:r>
        <w:rPr>
          <w:b/>
        </w:rPr>
        <w:t xml:space="preserve"> (15 </w:t>
      </w:r>
      <w:proofErr w:type="spellStart"/>
      <w:r>
        <w:rPr>
          <w:b/>
        </w:rPr>
        <w:t>October</w:t>
      </w:r>
      <w:proofErr w:type="spellEnd"/>
      <w:r>
        <w:rPr>
          <w:b/>
        </w:rPr>
        <w:t xml:space="preserve"> 2024), </w:t>
      </w:r>
    </w:p>
    <w:p w:rsidRPr="00BD08D2" w:rsidR="00BD08D2" w:rsidP="00BD08D2" w:rsidRDefault="00BD08D2" w14:paraId="2E5BF9F4" w14:textId="77777777">
      <w:pPr>
        <w:numPr>
          <w:ilvl w:val="0"/>
          <w:numId w:val="4"/>
        </w:numPr>
        <w:spacing w:after="240" w:line="240" w:lineRule="exact"/>
        <w:ind w:left="0" w:firstLine="567"/>
        <w:rPr>
          <w:b/>
          <w:bCs/>
        </w:rPr>
      </w:pPr>
      <w:proofErr w:type="spellStart"/>
      <w:r>
        <w:rPr>
          <w:b/>
        </w:rPr>
        <w:t>Greece</w:t>
      </w:r>
      <w:proofErr w:type="spellEnd"/>
      <w:r>
        <w:rPr>
          <w:b/>
        </w:rPr>
        <w:t xml:space="preserve"> (31 </w:t>
      </w:r>
      <w:proofErr w:type="spellStart"/>
      <w:r>
        <w:rPr>
          <w:b/>
        </w:rPr>
        <w:t>October</w:t>
      </w:r>
      <w:proofErr w:type="spellEnd"/>
      <w:r>
        <w:rPr>
          <w:b/>
        </w:rPr>
        <w:t xml:space="preserve"> 2024), </w:t>
      </w:r>
    </w:p>
    <w:p w:rsidRPr="00BD08D2" w:rsidR="00BD08D2" w:rsidP="00BD08D2" w:rsidRDefault="00BD08D2" w14:paraId="1990C568" w14:textId="77777777">
      <w:pPr>
        <w:numPr>
          <w:ilvl w:val="0"/>
          <w:numId w:val="4"/>
        </w:numPr>
        <w:spacing w:after="240" w:line="240" w:lineRule="exact"/>
        <w:ind w:left="0" w:firstLine="567"/>
        <w:rPr>
          <w:bCs/>
        </w:rPr>
      </w:pPr>
      <w:proofErr w:type="spellStart"/>
      <w:r>
        <w:rPr>
          <w:b/>
        </w:rPr>
        <w:t>Sweden</w:t>
      </w:r>
      <w:proofErr w:type="spellEnd"/>
      <w:r>
        <w:rPr>
          <w:b/>
        </w:rPr>
        <w:t xml:space="preserve"> (5 </w:t>
      </w:r>
      <w:proofErr w:type="spellStart"/>
      <w:r>
        <w:rPr>
          <w:b/>
        </w:rPr>
        <w:t>November</w:t>
      </w:r>
      <w:proofErr w:type="spellEnd"/>
      <w:r>
        <w:rPr>
          <w:b/>
        </w:rPr>
        <w:t xml:space="preserve"> 2024), </w:t>
      </w:r>
      <w:r>
        <w:t>and</w:t>
      </w:r>
    </w:p>
    <w:p w:rsidRPr="00BD08D2" w:rsidR="00BD08D2" w:rsidP="00BD08D2" w:rsidRDefault="00BD08D2" w14:paraId="61F1F05C" w14:textId="77777777">
      <w:pPr>
        <w:numPr>
          <w:ilvl w:val="0"/>
          <w:numId w:val="4"/>
        </w:numPr>
        <w:spacing w:after="240" w:line="240" w:lineRule="exact"/>
        <w:ind w:left="0" w:firstLine="567"/>
        <w:rPr>
          <w:b/>
          <w:bCs/>
        </w:rPr>
      </w:pPr>
      <w:proofErr w:type="spellStart"/>
      <w:r>
        <w:rPr>
          <w:b/>
        </w:rPr>
        <w:t>France</w:t>
      </w:r>
      <w:proofErr w:type="spellEnd"/>
      <w:r>
        <w:rPr>
          <w:b/>
        </w:rPr>
        <w:t xml:space="preserve"> (7 </w:t>
      </w:r>
      <w:proofErr w:type="spellStart"/>
      <w:r>
        <w:rPr>
          <w:b/>
        </w:rPr>
        <w:t>November</w:t>
      </w:r>
      <w:proofErr w:type="spellEnd"/>
      <w:r>
        <w:rPr>
          <w:b/>
        </w:rPr>
        <w:t xml:space="preserve"> 2024).</w:t>
      </w:r>
    </w:p>
    <w:p w:rsidRPr="00BD08D2" w:rsidR="00BD08D2" w:rsidP="00BD08D2" w:rsidRDefault="00BD08D2" w14:paraId="199EE180" w14:textId="77777777">
      <w:pPr>
        <w:spacing w:after="240" w:line="240" w:lineRule="exact"/>
        <w:ind w:firstLine="567"/>
        <w:rPr>
          <w:b/>
          <w:bCs/>
          <w:lang w:val="en-GB"/>
        </w:rPr>
      </w:pPr>
    </w:p>
    <w:p w:rsidRPr="00BD08D2" w:rsidR="00BD08D2" w:rsidP="00BD08D2" w:rsidRDefault="00BD08D2" w14:paraId="7F3DAA70" w14:textId="77777777">
      <w:pPr>
        <w:spacing w:after="240" w:line="240" w:lineRule="exact"/>
        <w:ind w:firstLine="567"/>
      </w:pPr>
      <w:r>
        <w:t xml:space="preserve">A </w:t>
      </w:r>
      <w:proofErr w:type="spellStart"/>
      <w:r>
        <w:t>total</w:t>
      </w:r>
      <w:proofErr w:type="spellEnd"/>
      <w:r>
        <w:t xml:space="preserve"> of 108 </w:t>
      </w:r>
      <w:proofErr w:type="spellStart"/>
      <w:r>
        <w:t>organisations</w:t>
      </w:r>
      <w:proofErr w:type="spellEnd"/>
      <w:r>
        <w:t xml:space="preserve"> </w:t>
      </w:r>
      <w:proofErr w:type="spellStart"/>
      <w:r>
        <w:t>were</w:t>
      </w:r>
      <w:proofErr w:type="spellEnd"/>
      <w:r>
        <w:t xml:space="preserve"> </w:t>
      </w:r>
      <w:proofErr w:type="spellStart"/>
      <w:r>
        <w:t>consulted</w:t>
      </w:r>
      <w:proofErr w:type="spellEnd"/>
      <w:r>
        <w:t xml:space="preserve"> </w:t>
      </w:r>
      <w:proofErr w:type="spellStart"/>
      <w:r>
        <w:t>throughout</w:t>
      </w:r>
      <w:proofErr w:type="spellEnd"/>
      <w:r>
        <w:t xml:space="preserve"> </w:t>
      </w:r>
      <w:proofErr w:type="spellStart"/>
      <w:r>
        <w:t>this</w:t>
      </w:r>
      <w:proofErr w:type="spellEnd"/>
      <w:r>
        <w:t xml:space="preserve"> </w:t>
      </w:r>
      <w:proofErr w:type="spellStart"/>
      <w:r>
        <w:t>evaluation</w:t>
      </w:r>
      <w:proofErr w:type="spellEnd"/>
      <w:r>
        <w:t xml:space="preserve">. Of </w:t>
      </w:r>
      <w:proofErr w:type="spellStart"/>
      <w:r>
        <w:t>these</w:t>
      </w:r>
      <w:proofErr w:type="spellEnd"/>
      <w:r>
        <w:t xml:space="preserve">, 66 </w:t>
      </w:r>
      <w:proofErr w:type="spellStart"/>
      <w:r>
        <w:t>were</w:t>
      </w:r>
      <w:proofErr w:type="spellEnd"/>
      <w:r>
        <w:t xml:space="preserve"> </w:t>
      </w:r>
      <w:proofErr w:type="spellStart"/>
      <w:r>
        <w:t>consulted</w:t>
      </w:r>
      <w:proofErr w:type="spellEnd"/>
      <w:r>
        <w:t xml:space="preserve"> </w:t>
      </w:r>
      <w:proofErr w:type="spellStart"/>
      <w:r>
        <w:t>through</w:t>
      </w:r>
      <w:proofErr w:type="spellEnd"/>
      <w:r>
        <w:t xml:space="preserve"> the </w:t>
      </w:r>
      <w:proofErr w:type="spellStart"/>
      <w:r>
        <w:t>questionnaire</w:t>
      </w:r>
      <w:proofErr w:type="spellEnd"/>
      <w:r>
        <w:t xml:space="preserve"> and 94 </w:t>
      </w:r>
      <w:proofErr w:type="spellStart"/>
      <w:r>
        <w:t>during</w:t>
      </w:r>
      <w:proofErr w:type="spellEnd"/>
      <w:r>
        <w:t xml:space="preserve"> the </w:t>
      </w:r>
      <w:proofErr w:type="spellStart"/>
      <w:r>
        <w:t>country</w:t>
      </w:r>
      <w:proofErr w:type="spellEnd"/>
      <w:r>
        <w:t xml:space="preserve"> </w:t>
      </w:r>
      <w:proofErr w:type="spellStart"/>
      <w:r>
        <w:t>visits</w:t>
      </w:r>
      <w:proofErr w:type="spellEnd"/>
      <w:r>
        <w:t xml:space="preserve">. </w:t>
      </w:r>
      <w:proofErr w:type="spellStart"/>
      <w:r>
        <w:t>These</w:t>
      </w:r>
      <w:proofErr w:type="spellEnd"/>
      <w:r>
        <w:t xml:space="preserve"> </w:t>
      </w:r>
      <w:proofErr w:type="spellStart"/>
      <w:r>
        <w:t>comprised</w:t>
      </w:r>
      <w:proofErr w:type="spellEnd"/>
      <w:r>
        <w:t xml:space="preserve"> a </w:t>
      </w:r>
      <w:proofErr w:type="spellStart"/>
      <w:r>
        <w:t>wide</w:t>
      </w:r>
      <w:proofErr w:type="spellEnd"/>
      <w:r>
        <w:t xml:space="preserve"> </w:t>
      </w:r>
      <w:proofErr w:type="spellStart"/>
      <w:r>
        <w:t>variety</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international</w:t>
      </w:r>
      <w:proofErr w:type="spellEnd"/>
      <w:r>
        <w:t xml:space="preserve"> </w:t>
      </w:r>
      <w:proofErr w:type="spellStart"/>
      <w:r>
        <w:t>institutions</w:t>
      </w:r>
      <w:proofErr w:type="spellEnd"/>
      <w:r>
        <w:t xml:space="preserve">, </w:t>
      </w:r>
      <w:proofErr w:type="spellStart"/>
      <w:r>
        <w:t>national</w:t>
      </w:r>
      <w:proofErr w:type="spellEnd"/>
      <w:r>
        <w:t xml:space="preserve">, </w:t>
      </w:r>
      <w:proofErr w:type="spellStart"/>
      <w:r>
        <w:t>regional</w:t>
      </w:r>
      <w:proofErr w:type="spellEnd"/>
      <w:r>
        <w:t xml:space="preserve"> and </w:t>
      </w:r>
      <w:proofErr w:type="spellStart"/>
      <w:r>
        <w:t>local</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academic</w:t>
      </w:r>
      <w:proofErr w:type="spellEnd"/>
      <w:r>
        <w:t xml:space="preserve"> </w:t>
      </w:r>
      <w:proofErr w:type="spellStart"/>
      <w:r>
        <w:t>institutions</w:t>
      </w:r>
      <w:proofErr w:type="spellEnd"/>
      <w:r>
        <w:t xml:space="preserve"> and </w:t>
      </w:r>
      <w:proofErr w:type="spellStart"/>
      <w:r>
        <w:t>social</w:t>
      </w:r>
      <w:proofErr w:type="spellEnd"/>
      <w:r>
        <w:t xml:space="preserve"> </w:t>
      </w:r>
      <w:proofErr w:type="spellStart"/>
      <w:r>
        <w:t>partners</w:t>
      </w:r>
      <w:proofErr w:type="spellEnd"/>
      <w:r>
        <w:t>.</w:t>
      </w:r>
    </w:p>
    <w:p w:rsidRPr="00BD08D2" w:rsidR="00BD08D2" w:rsidP="00BD08D2" w:rsidRDefault="00BD08D2" w14:paraId="7BC07AB4" w14:textId="77777777">
      <w:pPr>
        <w:spacing w:after="240" w:line="240" w:lineRule="exact"/>
        <w:ind w:firstLine="567"/>
      </w:pPr>
      <w:r>
        <w:rPr>
          <w:noProof/>
        </w:rPr>
        <w:lastRenderedPageBreak/>
        <w:drawing>
          <wp:anchor distT="0" distB="0" distL="114300" distR="114300" simplePos="0" relativeHeight="251827712" behindDoc="0" locked="0" layoutInCell="1" allowOverlap="1" wp14:editId="3BF9408B" wp14:anchorId="613B5358">
            <wp:simplePos x="0" y="0"/>
            <wp:positionH relativeFrom="margin">
              <wp:align>center</wp:align>
            </wp:positionH>
            <wp:positionV relativeFrom="paragraph">
              <wp:posOffset>0</wp:posOffset>
            </wp:positionV>
            <wp:extent cx="5389245" cy="3164205"/>
            <wp:effectExtent l="0" t="0" r="1905" b="0"/>
            <wp:wrapTopAndBottom/>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5389245" cy="3164205"/>
                    </a:xfrm>
                    <a:prstGeom prst="rect">
                      <a:avLst/>
                    </a:prstGeom>
                    <a:noFill/>
                  </pic:spPr>
                </pic:pic>
              </a:graphicData>
            </a:graphic>
          </wp:anchor>
        </w:drawing>
      </w:r>
    </w:p>
    <w:p w:rsidRPr="00BD08D2" w:rsidR="00BD08D2" w:rsidP="00BD08D2" w:rsidRDefault="00BD08D2" w14:paraId="22303A83"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w:t>
      </w:r>
      <w:r w:rsidRPr="00BD08D2">
        <w:rPr>
          <w:i/>
          <w:color w:val="1F497D"/>
        </w:rPr>
        <w:fldChar w:fldCharType="end"/>
      </w:r>
      <w:r>
        <w:rPr>
          <w:i/>
          <w:color w:val="1F497D"/>
        </w:rPr>
        <w:t xml:space="preserve"> - </w:t>
      </w:r>
      <w:proofErr w:type="spellStart"/>
      <w:r>
        <w:rPr>
          <w:i/>
          <w:color w:val="1F497D"/>
        </w:rPr>
        <w:t>total</w:t>
      </w:r>
      <w:proofErr w:type="spellEnd"/>
      <w:r>
        <w:rPr>
          <w:i/>
          <w:color w:val="1F497D"/>
        </w:rPr>
        <w:t xml:space="preserve"> </w:t>
      </w:r>
      <w:proofErr w:type="spellStart"/>
      <w:r>
        <w:rPr>
          <w:i/>
          <w:color w:val="1F497D"/>
        </w:rPr>
        <w:t>number</w:t>
      </w:r>
      <w:proofErr w:type="spellEnd"/>
      <w:r>
        <w:rPr>
          <w:i/>
          <w:color w:val="1F497D"/>
        </w:rPr>
        <w:t xml:space="preserve"> of </w:t>
      </w:r>
      <w:proofErr w:type="spellStart"/>
      <w:r>
        <w:rPr>
          <w:i/>
          <w:color w:val="1F497D"/>
        </w:rPr>
        <w:t>organisations</w:t>
      </w:r>
      <w:proofErr w:type="spellEnd"/>
      <w:r>
        <w:rPr>
          <w:i/>
          <w:color w:val="1F497D"/>
        </w:rPr>
        <w:t xml:space="preserve"> </w:t>
      </w:r>
      <w:proofErr w:type="spellStart"/>
      <w:r>
        <w:rPr>
          <w:i/>
          <w:color w:val="1F497D"/>
        </w:rPr>
        <w:t>consulted</w:t>
      </w:r>
      <w:proofErr w:type="spellEnd"/>
      <w:r>
        <w:rPr>
          <w:i/>
          <w:color w:val="1F497D"/>
        </w:rPr>
        <w:t xml:space="preserve"> </w:t>
      </w:r>
      <w:proofErr w:type="spellStart"/>
      <w:r>
        <w:rPr>
          <w:i/>
          <w:color w:val="1F497D"/>
        </w:rPr>
        <w:t>throughout</w:t>
      </w:r>
      <w:proofErr w:type="spellEnd"/>
      <w:r>
        <w:rPr>
          <w:i/>
          <w:color w:val="1F497D"/>
        </w:rPr>
        <w:t xml:space="preserve"> </w:t>
      </w:r>
      <w:proofErr w:type="spellStart"/>
      <w:r>
        <w:rPr>
          <w:i/>
          <w:color w:val="1F497D"/>
        </w:rPr>
        <w:t>this</w:t>
      </w:r>
      <w:proofErr w:type="spellEnd"/>
      <w:r>
        <w:rPr>
          <w:i/>
          <w:color w:val="1F497D"/>
        </w:rPr>
        <w:t xml:space="preserve"> </w:t>
      </w:r>
      <w:proofErr w:type="spellStart"/>
      <w:r>
        <w:rPr>
          <w:i/>
          <w:color w:val="1F497D"/>
        </w:rPr>
        <w:t>evaluation</w:t>
      </w:r>
      <w:proofErr w:type="spellEnd"/>
    </w:p>
    <w:p w:rsidRPr="00BD08D2" w:rsidR="00BD08D2" w:rsidP="00BD08D2" w:rsidRDefault="00BD08D2" w14:paraId="2F417574" w14:textId="77777777">
      <w:pPr>
        <w:spacing w:after="240" w:line="240" w:lineRule="exact"/>
        <w:ind w:firstLine="567"/>
      </w:pPr>
      <w:r>
        <w:rPr>
          <w:noProof/>
        </w:rPr>
        <w:drawing>
          <wp:anchor distT="0" distB="0" distL="114300" distR="114300" simplePos="0" relativeHeight="251835904" behindDoc="0" locked="0" layoutInCell="1" allowOverlap="1" wp14:editId="50B88F71" wp14:anchorId="642DEBB6">
            <wp:simplePos x="0" y="0"/>
            <wp:positionH relativeFrom="margin">
              <wp:align>center</wp:align>
            </wp:positionH>
            <wp:positionV relativeFrom="paragraph">
              <wp:posOffset>831850</wp:posOffset>
            </wp:positionV>
            <wp:extent cx="4950460" cy="2859405"/>
            <wp:effectExtent l="0" t="0" r="2540" b="0"/>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4950460" cy="2859405"/>
                    </a:xfrm>
                    <a:prstGeom prst="rect">
                      <a:avLst/>
                    </a:prstGeom>
                    <a:noFill/>
                  </pic:spPr>
                </pic:pic>
              </a:graphicData>
            </a:graphic>
          </wp:anchor>
        </w:drawing>
      </w:r>
      <w:r>
        <w:t xml:space="preserve">In the </w:t>
      </w:r>
      <w:proofErr w:type="spellStart"/>
      <w:r>
        <w:t>meetings</w:t>
      </w:r>
      <w:proofErr w:type="spellEnd"/>
      <w:r>
        <w:t xml:space="preserve">, of the 94 </w:t>
      </w:r>
      <w:proofErr w:type="spellStart"/>
      <w:r>
        <w:t>organisations</w:t>
      </w:r>
      <w:proofErr w:type="spellEnd"/>
      <w:r>
        <w:t xml:space="preserve">, 18 </w:t>
      </w:r>
      <w:proofErr w:type="spellStart"/>
      <w:r>
        <w:t>were</w:t>
      </w:r>
      <w:proofErr w:type="spellEnd"/>
      <w:r>
        <w:t xml:space="preserve"> </w:t>
      </w:r>
      <w:proofErr w:type="spellStart"/>
      <w:r>
        <w:t>from</w:t>
      </w:r>
      <w:proofErr w:type="spellEnd"/>
      <w:r>
        <w:t xml:space="preserve"> </w:t>
      </w:r>
      <w:proofErr w:type="spellStart"/>
      <w:r>
        <w:t>Bulgaria</w:t>
      </w:r>
      <w:proofErr w:type="spellEnd"/>
      <w:r>
        <w:t xml:space="preserve">, 8 </w:t>
      </w:r>
      <w:proofErr w:type="spellStart"/>
      <w:r>
        <w:t>from</w:t>
      </w:r>
      <w:proofErr w:type="spellEnd"/>
      <w:r>
        <w:t xml:space="preserve"> </w:t>
      </w:r>
      <w:proofErr w:type="spellStart"/>
      <w:r>
        <w:t>France</w:t>
      </w:r>
      <w:proofErr w:type="spellEnd"/>
      <w:r>
        <w:t xml:space="preserve">, 35 </w:t>
      </w:r>
      <w:proofErr w:type="spellStart"/>
      <w:r>
        <w:t>from</w:t>
      </w:r>
      <w:proofErr w:type="spellEnd"/>
      <w:r>
        <w:t xml:space="preserve"> </w:t>
      </w:r>
      <w:proofErr w:type="spellStart"/>
      <w:r>
        <w:t>Greece</w:t>
      </w:r>
      <w:proofErr w:type="spellEnd"/>
      <w:r>
        <w:t xml:space="preserve">, 22 </w:t>
      </w:r>
      <w:proofErr w:type="spellStart"/>
      <w:r>
        <w:t>from</w:t>
      </w:r>
      <w:proofErr w:type="spellEnd"/>
      <w:r>
        <w:t xml:space="preserve"> </w:t>
      </w:r>
      <w:proofErr w:type="spellStart"/>
      <w:r>
        <w:t>Italy</w:t>
      </w:r>
      <w:proofErr w:type="spellEnd"/>
      <w:r>
        <w:t xml:space="preserve"> and 11 </w:t>
      </w:r>
      <w:proofErr w:type="spellStart"/>
      <w:r>
        <w:t>from</w:t>
      </w:r>
      <w:proofErr w:type="spellEnd"/>
      <w:r>
        <w:t xml:space="preserve"> </w:t>
      </w:r>
      <w:proofErr w:type="spellStart"/>
      <w:r>
        <w:t>Sweden</w:t>
      </w:r>
      <w:proofErr w:type="spellEnd"/>
      <w:r>
        <w:t xml:space="preserve">. </w:t>
      </w:r>
      <w:proofErr w:type="spellStart"/>
      <w:r>
        <w:t>It</w:t>
      </w:r>
      <w:proofErr w:type="spellEnd"/>
      <w:r>
        <w:t xml:space="preserve"> </w:t>
      </w:r>
      <w:proofErr w:type="spellStart"/>
      <w:r>
        <w:t>is</w:t>
      </w:r>
      <w:proofErr w:type="spellEnd"/>
      <w:r>
        <w:t xml:space="preserve"> </w:t>
      </w:r>
      <w:proofErr w:type="spellStart"/>
      <w:r>
        <w:t>important</w:t>
      </w:r>
      <w:proofErr w:type="spellEnd"/>
      <w:r>
        <w:t xml:space="preserve"> </w:t>
      </w:r>
      <w:proofErr w:type="spellStart"/>
      <w:r>
        <w:t>to</w:t>
      </w:r>
      <w:proofErr w:type="spellEnd"/>
      <w:r>
        <w:t xml:space="preserve"> </w:t>
      </w:r>
      <w:proofErr w:type="spellStart"/>
      <w:r>
        <w:t>note</w:t>
      </w:r>
      <w:proofErr w:type="spellEnd"/>
      <w:r>
        <w:t xml:space="preserve">, </w:t>
      </w:r>
      <w:proofErr w:type="spellStart"/>
      <w:r>
        <w:t>however</w:t>
      </w:r>
      <w:proofErr w:type="spellEnd"/>
      <w:r>
        <w:t xml:space="preserve">, </w:t>
      </w:r>
      <w:proofErr w:type="spellStart"/>
      <w:r>
        <w:t>that</w:t>
      </w:r>
      <w:proofErr w:type="spellEnd"/>
      <w:r>
        <w:t xml:space="preserve"> the </w:t>
      </w:r>
      <w:proofErr w:type="spellStart"/>
      <w:r>
        <w:t>total</w:t>
      </w:r>
      <w:proofErr w:type="spellEnd"/>
      <w:r>
        <w:t xml:space="preserve"> </w:t>
      </w:r>
      <w:proofErr w:type="spellStart"/>
      <w:r>
        <w:t>number</w:t>
      </w:r>
      <w:proofErr w:type="spellEnd"/>
      <w:r>
        <w:t xml:space="preserve"> of </w:t>
      </w:r>
      <w:proofErr w:type="spellStart"/>
      <w:r>
        <w:t>people</w:t>
      </w:r>
      <w:proofErr w:type="spellEnd"/>
      <w:r>
        <w:t xml:space="preserve"> </w:t>
      </w:r>
      <w:proofErr w:type="spellStart"/>
      <w:r>
        <w:t>interviewed</w:t>
      </w:r>
      <w:proofErr w:type="spellEnd"/>
      <w:r>
        <w:t xml:space="preserve"> </w:t>
      </w:r>
      <w:proofErr w:type="spellStart"/>
      <w:r>
        <w:t>was</w:t>
      </w:r>
      <w:proofErr w:type="spellEnd"/>
      <w:r>
        <w:t xml:space="preserve"> </w:t>
      </w:r>
      <w:proofErr w:type="spellStart"/>
      <w:r>
        <w:t>higher</w:t>
      </w:r>
      <w:proofErr w:type="spellEnd"/>
      <w:r>
        <w:t xml:space="preserve">, </w:t>
      </w:r>
      <w:proofErr w:type="spellStart"/>
      <w:r>
        <w:t>as</w:t>
      </w:r>
      <w:proofErr w:type="spellEnd"/>
      <w:r>
        <w:t xml:space="preserve"> on </w:t>
      </w:r>
      <w:proofErr w:type="spellStart"/>
      <w:r>
        <w:t>many</w:t>
      </w:r>
      <w:proofErr w:type="spellEnd"/>
      <w:r>
        <w:t xml:space="preserve"> </w:t>
      </w:r>
      <w:proofErr w:type="spellStart"/>
      <w:r>
        <w:t>occasions</w:t>
      </w:r>
      <w:proofErr w:type="spellEnd"/>
      <w:r>
        <w:t xml:space="preserve"> </w:t>
      </w:r>
      <w:proofErr w:type="spellStart"/>
      <w:r>
        <w:t>more</w:t>
      </w:r>
      <w:proofErr w:type="spellEnd"/>
      <w:r>
        <w:t xml:space="preserve"> </w:t>
      </w:r>
      <w:proofErr w:type="spellStart"/>
      <w:r>
        <w:t>than</w:t>
      </w:r>
      <w:proofErr w:type="spellEnd"/>
      <w:r>
        <w:t xml:space="preserve"> </w:t>
      </w:r>
      <w:proofErr w:type="spellStart"/>
      <w:r>
        <w:t>one</w:t>
      </w:r>
      <w:proofErr w:type="spellEnd"/>
      <w:r>
        <w:t xml:space="preserve"> </w:t>
      </w:r>
      <w:proofErr w:type="spellStart"/>
      <w:r>
        <w:t>representative</w:t>
      </w:r>
      <w:proofErr w:type="spellEnd"/>
      <w:r>
        <w:t xml:space="preserve"> of </w:t>
      </w:r>
      <w:proofErr w:type="spellStart"/>
      <w:r>
        <w:t>an</w:t>
      </w:r>
      <w:proofErr w:type="spellEnd"/>
      <w:r>
        <w:t xml:space="preserve"> organisation </w:t>
      </w:r>
      <w:proofErr w:type="spellStart"/>
      <w:r>
        <w:t>participated</w:t>
      </w:r>
      <w:proofErr w:type="spellEnd"/>
      <w:r>
        <w:t xml:space="preserve"> in the </w:t>
      </w:r>
      <w:proofErr w:type="spellStart"/>
      <w:r>
        <w:t>meeting</w:t>
      </w:r>
      <w:proofErr w:type="spellEnd"/>
      <w:r>
        <w:t xml:space="preserve">. </w:t>
      </w:r>
    </w:p>
    <w:p w:rsidRPr="00BD08D2" w:rsidR="00BD08D2" w:rsidP="00BD08D2" w:rsidRDefault="00BD08D2" w14:paraId="7D43B003" w14:textId="77777777">
      <w:pPr>
        <w:spacing w:after="240" w:line="240" w:lineRule="exact"/>
        <w:ind w:firstLine="567"/>
        <w:rPr>
          <w:lang w:val="en-GB"/>
        </w:rPr>
      </w:pPr>
    </w:p>
    <w:p w:rsidRPr="00BD08D2" w:rsidR="00BD08D2" w:rsidP="00BD08D2" w:rsidRDefault="00BD08D2" w14:paraId="28C4713B"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2</w:t>
      </w:r>
      <w:r w:rsidRPr="00BD08D2">
        <w:rPr>
          <w:i/>
          <w:color w:val="1F497D"/>
        </w:rPr>
        <w:fldChar w:fldCharType="end"/>
      </w:r>
      <w:r>
        <w:rPr>
          <w:i/>
          <w:color w:val="1F497D"/>
        </w:rPr>
        <w:t xml:space="preserve"> - </w:t>
      </w:r>
      <w:proofErr w:type="spellStart"/>
      <w:r>
        <w:rPr>
          <w:i/>
          <w:color w:val="1F497D"/>
        </w:rPr>
        <w:t>number</w:t>
      </w:r>
      <w:proofErr w:type="spellEnd"/>
      <w:r>
        <w:rPr>
          <w:i/>
          <w:color w:val="1F497D"/>
        </w:rPr>
        <w:t xml:space="preserve"> of </w:t>
      </w:r>
      <w:proofErr w:type="spellStart"/>
      <w:r>
        <w:rPr>
          <w:i/>
          <w:color w:val="1F497D"/>
        </w:rPr>
        <w:t>organisations</w:t>
      </w:r>
      <w:proofErr w:type="spellEnd"/>
      <w:r>
        <w:rPr>
          <w:i/>
          <w:color w:val="1F497D"/>
        </w:rPr>
        <w:t xml:space="preserve"> </w:t>
      </w:r>
      <w:proofErr w:type="spellStart"/>
      <w:r>
        <w:rPr>
          <w:i/>
          <w:color w:val="1F497D"/>
        </w:rPr>
        <w:t>consulted</w:t>
      </w:r>
      <w:proofErr w:type="spellEnd"/>
      <w:r>
        <w:rPr>
          <w:i/>
          <w:color w:val="1F497D"/>
        </w:rPr>
        <w:t xml:space="preserve"> in the </w:t>
      </w:r>
      <w:proofErr w:type="spellStart"/>
      <w:r>
        <w:rPr>
          <w:i/>
          <w:color w:val="1F497D"/>
        </w:rPr>
        <w:t>country</w:t>
      </w:r>
      <w:proofErr w:type="spellEnd"/>
      <w:r>
        <w:rPr>
          <w:i/>
          <w:color w:val="1F497D"/>
        </w:rPr>
        <w:t xml:space="preserve"> </w:t>
      </w:r>
      <w:proofErr w:type="spellStart"/>
      <w:r>
        <w:rPr>
          <w:i/>
          <w:color w:val="1F497D"/>
        </w:rPr>
        <w:t>visits</w:t>
      </w:r>
      <w:proofErr w:type="spellEnd"/>
    </w:p>
    <w:p w:rsidRPr="00BD08D2" w:rsidR="00BD08D2" w:rsidP="00BD08D2" w:rsidRDefault="00BD08D2" w14:paraId="1338ADF1" w14:textId="77777777">
      <w:pPr>
        <w:spacing w:after="240" w:line="240" w:lineRule="exact"/>
        <w:ind w:firstLine="567"/>
      </w:pPr>
      <w:r>
        <w:t xml:space="preserve">A </w:t>
      </w:r>
      <w:proofErr w:type="spellStart"/>
      <w:r>
        <w:t>list</w:t>
      </w:r>
      <w:proofErr w:type="spellEnd"/>
      <w:r>
        <w:t xml:space="preserve"> of the </w:t>
      </w:r>
      <w:proofErr w:type="spellStart"/>
      <w:r>
        <w:t>organisations</w:t>
      </w:r>
      <w:proofErr w:type="spellEnd"/>
      <w:r>
        <w:t xml:space="preserve"> </w:t>
      </w:r>
      <w:proofErr w:type="spellStart"/>
      <w:r>
        <w:t>consulted</w:t>
      </w:r>
      <w:proofErr w:type="spellEnd"/>
      <w:r>
        <w:t xml:space="preserve"> </w:t>
      </w:r>
      <w:proofErr w:type="spellStart"/>
      <w:r>
        <w:t>is</w:t>
      </w:r>
      <w:proofErr w:type="spellEnd"/>
      <w:r>
        <w:t xml:space="preserve"> </w:t>
      </w:r>
      <w:proofErr w:type="spellStart"/>
      <w:r>
        <w:t>available</w:t>
      </w:r>
      <w:proofErr w:type="spellEnd"/>
      <w:r>
        <w:t xml:space="preserve"> </w:t>
      </w:r>
      <w:proofErr w:type="spellStart"/>
      <w:r>
        <w:t>at</w:t>
      </w:r>
      <w:proofErr w:type="spellEnd"/>
      <w:r>
        <w:t xml:space="preserve"> the </w:t>
      </w:r>
      <w:proofErr w:type="spellStart"/>
      <w:r>
        <w:t>end</w:t>
      </w:r>
      <w:proofErr w:type="spellEnd"/>
      <w:r>
        <w:t xml:space="preserve"> of </w:t>
      </w:r>
      <w:proofErr w:type="spellStart"/>
      <w:r>
        <w:t>this</w:t>
      </w:r>
      <w:proofErr w:type="spellEnd"/>
      <w:r>
        <w:t xml:space="preserve"> </w:t>
      </w:r>
      <w:proofErr w:type="spellStart"/>
      <w:r>
        <w:t>annex</w:t>
      </w:r>
      <w:proofErr w:type="spellEnd"/>
      <w:r>
        <w:t xml:space="preserve">. In the </w:t>
      </w:r>
      <w:proofErr w:type="spellStart"/>
      <w:r>
        <w:t>table</w:t>
      </w:r>
      <w:proofErr w:type="spellEnd"/>
      <w:r>
        <w:t xml:space="preserve">, </w:t>
      </w:r>
      <w:proofErr w:type="spellStart"/>
      <w:r>
        <w:t>we</w:t>
      </w:r>
      <w:proofErr w:type="spellEnd"/>
      <w:r>
        <w:t xml:space="preserve"> </w:t>
      </w:r>
      <w:proofErr w:type="spellStart"/>
      <w:r>
        <w:t>have</w:t>
      </w:r>
      <w:proofErr w:type="spellEnd"/>
      <w:r>
        <w:t xml:space="preserve"> </w:t>
      </w:r>
      <w:proofErr w:type="spellStart"/>
      <w:r>
        <w:t>indicated</w:t>
      </w:r>
      <w:proofErr w:type="spellEnd"/>
      <w:r>
        <w:t xml:space="preserve"> </w:t>
      </w:r>
      <w:proofErr w:type="spellStart"/>
      <w:r>
        <w:t>which</w:t>
      </w:r>
      <w:proofErr w:type="spellEnd"/>
      <w:r>
        <w:t xml:space="preserve"> </w:t>
      </w:r>
      <w:proofErr w:type="spellStart"/>
      <w:r>
        <w:t>organisations</w:t>
      </w:r>
      <w:proofErr w:type="spellEnd"/>
      <w:r>
        <w:t xml:space="preserve"> </w:t>
      </w:r>
      <w:proofErr w:type="spellStart"/>
      <w:r>
        <w:t>attended</w:t>
      </w:r>
      <w:proofErr w:type="spellEnd"/>
      <w:r>
        <w:t xml:space="preserve"> the </w:t>
      </w:r>
      <w:proofErr w:type="spellStart"/>
      <w:r>
        <w:t>meetings</w:t>
      </w:r>
      <w:proofErr w:type="spellEnd"/>
      <w:r>
        <w:t xml:space="preserve"> and </w:t>
      </w:r>
      <w:proofErr w:type="spellStart"/>
      <w:r>
        <w:t>which</w:t>
      </w:r>
      <w:proofErr w:type="spellEnd"/>
      <w:r>
        <w:t xml:space="preserve"> </w:t>
      </w:r>
      <w:proofErr w:type="spellStart"/>
      <w:r>
        <w:t>ones</w:t>
      </w:r>
      <w:proofErr w:type="spellEnd"/>
      <w:r>
        <w:t xml:space="preserve"> </w:t>
      </w:r>
      <w:proofErr w:type="spellStart"/>
      <w:r>
        <w:t>answered</w:t>
      </w:r>
      <w:proofErr w:type="spellEnd"/>
      <w:r>
        <w:t xml:space="preserve"> the </w:t>
      </w:r>
      <w:proofErr w:type="spellStart"/>
      <w:r>
        <w:t>questionnaire</w:t>
      </w:r>
      <w:proofErr w:type="spellEnd"/>
      <w:r>
        <w:t xml:space="preserve"> (</w:t>
      </w:r>
      <w:proofErr w:type="spellStart"/>
      <w:r>
        <w:t>or</w:t>
      </w:r>
      <w:proofErr w:type="spellEnd"/>
      <w:r>
        <w:t xml:space="preserve"> </w:t>
      </w:r>
      <w:proofErr w:type="spellStart"/>
      <w:r>
        <w:t>both</w:t>
      </w:r>
      <w:proofErr w:type="spellEnd"/>
      <w:r>
        <w:t xml:space="preserve">). </w:t>
      </w:r>
    </w:p>
    <w:p w:rsidRPr="00BD08D2" w:rsidR="00BD08D2" w:rsidP="00BD08D2" w:rsidRDefault="00BD08D2" w14:paraId="0075B14C" w14:textId="77777777">
      <w:pPr>
        <w:spacing w:after="240" w:line="240" w:lineRule="exact"/>
        <w:ind w:firstLine="567"/>
      </w:pPr>
      <w:r>
        <w:t xml:space="preserve">A </w:t>
      </w:r>
      <w:proofErr w:type="spellStart"/>
      <w:r>
        <w:t>further</w:t>
      </w:r>
      <w:proofErr w:type="spellEnd"/>
      <w:r>
        <w:t xml:space="preserve"> </w:t>
      </w:r>
      <w:proofErr w:type="spellStart"/>
      <w:r>
        <w:t>analysis</w:t>
      </w:r>
      <w:proofErr w:type="spellEnd"/>
      <w:r>
        <w:t xml:space="preserve"> of the </w:t>
      </w:r>
      <w:proofErr w:type="spellStart"/>
      <w:r>
        <w:t>respondent</w:t>
      </w:r>
      <w:proofErr w:type="spellEnd"/>
      <w:r>
        <w:t xml:space="preserve"> </w:t>
      </w:r>
      <w:proofErr w:type="spellStart"/>
      <w:r>
        <w:t>breakdown</w:t>
      </w:r>
      <w:proofErr w:type="spellEnd"/>
      <w:r>
        <w:t xml:space="preserve"> </w:t>
      </w:r>
      <w:proofErr w:type="spellStart"/>
      <w:r>
        <w:t>is</w:t>
      </w:r>
      <w:proofErr w:type="spellEnd"/>
      <w:r>
        <w:t xml:space="preserve"> </w:t>
      </w:r>
      <w:proofErr w:type="spellStart"/>
      <w:r>
        <w:t>available</w:t>
      </w:r>
      <w:proofErr w:type="spellEnd"/>
      <w:r>
        <w:t xml:space="preserve"> in the </w:t>
      </w:r>
      <w:proofErr w:type="spellStart"/>
      <w:r>
        <w:t>following</w:t>
      </w:r>
      <w:proofErr w:type="spellEnd"/>
      <w:r>
        <w:t xml:space="preserve"> </w:t>
      </w:r>
      <w:proofErr w:type="spellStart"/>
      <w:r>
        <w:t>subsection</w:t>
      </w:r>
      <w:proofErr w:type="spellEnd"/>
      <w:r>
        <w:t xml:space="preserve">. </w:t>
      </w:r>
    </w:p>
    <w:p w:rsidRPr="00BD08D2" w:rsidR="00BD08D2" w:rsidP="00BD08D2" w:rsidRDefault="00BD08D2" w14:paraId="3E1F73AC" w14:textId="77777777">
      <w:pPr>
        <w:spacing w:after="240" w:line="240" w:lineRule="exact"/>
        <w:ind w:firstLine="567"/>
        <w:rPr>
          <w:lang w:val="en-GB"/>
        </w:rPr>
      </w:pPr>
    </w:p>
    <w:p w:rsidRPr="00BD08D2" w:rsidR="00BD08D2" w:rsidP="00BD08D2" w:rsidRDefault="00BD08D2" w14:paraId="57A556C4" w14:textId="77777777">
      <w:pPr>
        <w:numPr>
          <w:ilvl w:val="1"/>
          <w:numId w:val="1"/>
        </w:numPr>
        <w:spacing w:after="240" w:line="240" w:lineRule="exact"/>
        <w:ind w:firstLine="567"/>
        <w:outlineLvl w:val="1"/>
        <w:rPr>
          <w:b/>
          <w:bCs/>
          <w:u w:val="single"/>
        </w:rPr>
      </w:pPr>
      <w:bookmarkStart w:name="_Toc183610598" w:id="4"/>
      <w:proofErr w:type="spellStart"/>
      <w:r>
        <w:rPr>
          <w:b/>
          <w:u w:val="single"/>
        </w:rPr>
        <w:t>Questionnaire</w:t>
      </w:r>
      <w:bookmarkEnd w:id="4"/>
      <w:proofErr w:type="spellEnd"/>
    </w:p>
    <w:p w:rsidRPr="00BD08D2" w:rsidR="00BD08D2" w:rsidP="00BD08D2" w:rsidRDefault="00BD08D2" w14:paraId="7CFE74DE" w14:textId="77777777">
      <w:pPr>
        <w:spacing w:after="240" w:line="240" w:lineRule="exact"/>
        <w:ind w:firstLine="567"/>
      </w:pPr>
      <w:r>
        <w:t xml:space="preserve">The </w:t>
      </w:r>
      <w:proofErr w:type="spellStart"/>
      <w:r>
        <w:t>questionnaire</w:t>
      </w:r>
      <w:proofErr w:type="spellEnd"/>
      <w:r>
        <w:t xml:space="preserve"> </w:t>
      </w:r>
      <w:proofErr w:type="spellStart"/>
      <w:r>
        <w:t>was</w:t>
      </w:r>
      <w:proofErr w:type="spellEnd"/>
      <w:r>
        <w:t xml:space="preserve"> </w:t>
      </w:r>
      <w:proofErr w:type="spellStart"/>
      <w:r>
        <w:t>created</w:t>
      </w:r>
      <w:proofErr w:type="spellEnd"/>
      <w:r>
        <w:t xml:space="preserve"> on the EU </w:t>
      </w:r>
      <w:proofErr w:type="spellStart"/>
      <w:r>
        <w:t>Survey</w:t>
      </w:r>
      <w:proofErr w:type="spellEnd"/>
      <w:r>
        <w:t xml:space="preserve"> </w:t>
      </w:r>
      <w:proofErr w:type="spellStart"/>
      <w:r>
        <w:t>online</w:t>
      </w:r>
      <w:proofErr w:type="spellEnd"/>
      <w:r>
        <w:t xml:space="preserve"> </w:t>
      </w:r>
      <w:proofErr w:type="spellStart"/>
      <w:r>
        <w:t>portal</w:t>
      </w:r>
      <w:proofErr w:type="spellEnd"/>
      <w:r>
        <w:t xml:space="preserve">, </w:t>
      </w:r>
      <w:proofErr w:type="spellStart"/>
      <w:r>
        <w:t>using</w:t>
      </w:r>
      <w:proofErr w:type="spellEnd"/>
      <w:r>
        <w:t xml:space="preserve"> a </w:t>
      </w:r>
      <w:proofErr w:type="spellStart"/>
      <w:r>
        <w:t>combination</w:t>
      </w:r>
      <w:proofErr w:type="spellEnd"/>
      <w:r>
        <w:t xml:space="preserve"> of </w:t>
      </w:r>
      <w:proofErr w:type="spellStart"/>
      <w:r>
        <w:t>question</w:t>
      </w:r>
      <w:proofErr w:type="spellEnd"/>
      <w:r>
        <w:t xml:space="preserve"> </w:t>
      </w:r>
      <w:proofErr w:type="spellStart"/>
      <w:r>
        <w:t>formats</w:t>
      </w:r>
      <w:proofErr w:type="spellEnd"/>
      <w:r>
        <w:t xml:space="preserve"> (</w:t>
      </w:r>
      <w:proofErr w:type="spellStart"/>
      <w:r>
        <w:t>filter</w:t>
      </w:r>
      <w:proofErr w:type="spellEnd"/>
      <w:r>
        <w:t xml:space="preserve"> </w:t>
      </w:r>
      <w:proofErr w:type="spellStart"/>
      <w:r>
        <w:t>questions</w:t>
      </w:r>
      <w:proofErr w:type="spellEnd"/>
      <w:r>
        <w:t xml:space="preserve">, </w:t>
      </w:r>
      <w:proofErr w:type="spellStart"/>
      <w:r>
        <w:t>closed</w:t>
      </w:r>
      <w:proofErr w:type="spellEnd"/>
      <w:r>
        <w:t xml:space="preserve"> and </w:t>
      </w:r>
      <w:proofErr w:type="spellStart"/>
      <w:r>
        <w:t>open-ended</w:t>
      </w:r>
      <w:proofErr w:type="spellEnd"/>
      <w:r>
        <w:t xml:space="preserve"> </w:t>
      </w:r>
      <w:proofErr w:type="spellStart"/>
      <w:r>
        <w:t>questions</w:t>
      </w:r>
      <w:proofErr w:type="spellEnd"/>
      <w:r>
        <w:t xml:space="preserve"> and a </w:t>
      </w:r>
      <w:proofErr w:type="spellStart"/>
      <w:r>
        <w:t>grid</w:t>
      </w:r>
      <w:proofErr w:type="spellEnd"/>
      <w:r>
        <w:t xml:space="preserve">). The </w:t>
      </w:r>
      <w:proofErr w:type="spellStart"/>
      <w:r>
        <w:t>questionnaire</w:t>
      </w:r>
      <w:proofErr w:type="spellEnd"/>
      <w:r>
        <w:t xml:space="preserve"> </w:t>
      </w:r>
      <w:proofErr w:type="spellStart"/>
      <w:r>
        <w:t>consultation</w:t>
      </w:r>
      <w:proofErr w:type="spellEnd"/>
      <w:r>
        <w:t xml:space="preserve"> </w:t>
      </w:r>
      <w:proofErr w:type="spellStart"/>
      <w:r>
        <w:t>was</w:t>
      </w:r>
      <w:proofErr w:type="spellEnd"/>
      <w:r>
        <w:t xml:space="preserve"> </w:t>
      </w:r>
      <w:proofErr w:type="spellStart"/>
      <w:r>
        <w:t>open</w:t>
      </w:r>
      <w:proofErr w:type="spellEnd"/>
      <w:r>
        <w:t xml:space="preserve"> </w:t>
      </w:r>
      <w:proofErr w:type="spellStart"/>
      <w:r>
        <w:t>from</w:t>
      </w:r>
      <w:proofErr w:type="spellEnd"/>
      <w:r>
        <w:t xml:space="preserve"> 1 </w:t>
      </w:r>
      <w:proofErr w:type="spellStart"/>
      <w:r>
        <w:t>August</w:t>
      </w:r>
      <w:proofErr w:type="spellEnd"/>
      <w:r>
        <w:t xml:space="preserve"> 2024 </w:t>
      </w:r>
      <w:proofErr w:type="spellStart"/>
      <w:r>
        <w:t>to</w:t>
      </w:r>
      <w:proofErr w:type="spellEnd"/>
      <w:r>
        <w:t xml:space="preserve"> 17 </w:t>
      </w:r>
      <w:proofErr w:type="spellStart"/>
      <w:r>
        <w:t>November</w:t>
      </w:r>
      <w:proofErr w:type="spellEnd"/>
      <w:r>
        <w:t xml:space="preserve"> 2024.</w:t>
      </w:r>
    </w:p>
    <w:p w:rsidRPr="00BD08D2" w:rsidR="00BD08D2" w:rsidP="00BD08D2" w:rsidRDefault="00BD08D2" w14:paraId="48D6566B" w14:textId="77777777">
      <w:pPr>
        <w:spacing w:after="240" w:line="240" w:lineRule="exact"/>
        <w:ind w:firstLine="567"/>
      </w:pPr>
      <w:r>
        <w:t xml:space="preserve">The </w:t>
      </w:r>
      <w:proofErr w:type="spellStart"/>
      <w:r>
        <w:t>aim</w:t>
      </w:r>
      <w:proofErr w:type="spellEnd"/>
      <w:r>
        <w:t xml:space="preserve"> of the </w:t>
      </w:r>
      <w:proofErr w:type="spellStart"/>
      <w:r>
        <w:t>questionnaire</w:t>
      </w:r>
      <w:proofErr w:type="spellEnd"/>
      <w:r>
        <w:t xml:space="preserve"> </w:t>
      </w:r>
      <w:proofErr w:type="spellStart"/>
      <w:r>
        <w:t>was</w:t>
      </w:r>
      <w:proofErr w:type="spellEnd"/>
      <w:r>
        <w:t xml:space="preserve"> </w:t>
      </w:r>
      <w:proofErr w:type="spellStart"/>
      <w:r>
        <w:t>to</w:t>
      </w:r>
      <w:proofErr w:type="spellEnd"/>
      <w:r>
        <w:t xml:space="preserve"> </w:t>
      </w:r>
      <w:proofErr w:type="spellStart"/>
      <w:r>
        <w:t>complement</w:t>
      </w:r>
      <w:proofErr w:type="spellEnd"/>
      <w:r>
        <w:t xml:space="preserve"> the </w:t>
      </w:r>
      <w:proofErr w:type="spellStart"/>
      <w:r>
        <w:t>information</w:t>
      </w:r>
      <w:proofErr w:type="spellEnd"/>
      <w:r>
        <w:t xml:space="preserve"> </w:t>
      </w:r>
      <w:proofErr w:type="spellStart"/>
      <w:r>
        <w:t>obtained</w:t>
      </w:r>
      <w:proofErr w:type="spellEnd"/>
      <w:r>
        <w:t xml:space="preserve"> </w:t>
      </w:r>
      <w:proofErr w:type="spellStart"/>
      <w:r>
        <w:t>from</w:t>
      </w:r>
      <w:proofErr w:type="spellEnd"/>
      <w:r>
        <w:t xml:space="preserve"> the </w:t>
      </w:r>
      <w:proofErr w:type="spellStart"/>
      <w:r>
        <w:t>fact-finding</w:t>
      </w:r>
      <w:proofErr w:type="spellEnd"/>
      <w:r>
        <w:t xml:space="preserve"> </w:t>
      </w:r>
      <w:proofErr w:type="spellStart"/>
      <w:r>
        <w:t>meetings</w:t>
      </w:r>
      <w:proofErr w:type="spellEnd"/>
      <w:r>
        <w:t xml:space="preserve">. </w:t>
      </w:r>
      <w:proofErr w:type="spellStart"/>
      <w:r>
        <w:t>Composed</w:t>
      </w:r>
      <w:proofErr w:type="spellEnd"/>
      <w:r>
        <w:t xml:space="preserve"> of 24 </w:t>
      </w:r>
      <w:proofErr w:type="spellStart"/>
      <w:r>
        <w:t>questions</w:t>
      </w:r>
      <w:proofErr w:type="spellEnd"/>
      <w:r>
        <w:t xml:space="preserve"> (and </w:t>
      </w:r>
      <w:proofErr w:type="spellStart"/>
      <w:r>
        <w:t>additional</w:t>
      </w:r>
      <w:proofErr w:type="spellEnd"/>
      <w:r>
        <w:t xml:space="preserve"> </w:t>
      </w:r>
      <w:proofErr w:type="spellStart"/>
      <w:r>
        <w:t>sub-questions</w:t>
      </w:r>
      <w:proofErr w:type="spellEnd"/>
      <w:r>
        <w:t xml:space="preserve">) the </w:t>
      </w:r>
      <w:proofErr w:type="spellStart"/>
      <w:r>
        <w:t>questionnaire</w:t>
      </w:r>
      <w:proofErr w:type="spellEnd"/>
      <w:r>
        <w:t xml:space="preserve"> </w:t>
      </w:r>
      <w:proofErr w:type="spellStart"/>
      <w:r>
        <w:t>was</w:t>
      </w:r>
      <w:proofErr w:type="spellEnd"/>
      <w:r>
        <w:t xml:space="preserve"> </w:t>
      </w:r>
      <w:proofErr w:type="spellStart"/>
      <w:r>
        <w:t>sent</w:t>
      </w:r>
      <w:proofErr w:type="spellEnd"/>
      <w:r>
        <w:t xml:space="preserve"> </w:t>
      </w:r>
      <w:proofErr w:type="spellStart"/>
      <w:r>
        <w:t>to</w:t>
      </w:r>
      <w:proofErr w:type="spellEnd"/>
      <w:r>
        <w:t xml:space="preserve"> </w:t>
      </w:r>
      <w:proofErr w:type="spellStart"/>
      <w:r>
        <w:t>organisations</w:t>
      </w:r>
      <w:proofErr w:type="spellEnd"/>
      <w:r>
        <w:t xml:space="preserve"> in the </w:t>
      </w:r>
      <w:proofErr w:type="spellStart"/>
      <w:r>
        <w:t>Member</w:t>
      </w:r>
      <w:proofErr w:type="spellEnd"/>
      <w:r>
        <w:t xml:space="preserve"> States </w:t>
      </w:r>
      <w:proofErr w:type="spellStart"/>
      <w:r>
        <w:t>that</w:t>
      </w:r>
      <w:proofErr w:type="spellEnd"/>
      <w:r>
        <w:t xml:space="preserve"> </w:t>
      </w:r>
      <w:proofErr w:type="spellStart"/>
      <w:r>
        <w:t>had</w:t>
      </w:r>
      <w:proofErr w:type="spellEnd"/>
      <w:r>
        <w:t xml:space="preserve"> </w:t>
      </w:r>
      <w:proofErr w:type="spellStart"/>
      <w:r>
        <w:t>been</w:t>
      </w:r>
      <w:proofErr w:type="spellEnd"/>
      <w:r>
        <w:t xml:space="preserve"> </w:t>
      </w:r>
      <w:proofErr w:type="spellStart"/>
      <w:r>
        <w:t>selected</w:t>
      </w:r>
      <w:proofErr w:type="spellEnd"/>
      <w:r>
        <w:t xml:space="preserve"> for the </w:t>
      </w:r>
      <w:proofErr w:type="spellStart"/>
      <w:r>
        <w:t>fact-finding</w:t>
      </w:r>
      <w:proofErr w:type="spellEnd"/>
      <w:r>
        <w:t xml:space="preserve"> </w:t>
      </w:r>
      <w:proofErr w:type="spellStart"/>
      <w:r>
        <w:t>meetings</w:t>
      </w:r>
      <w:proofErr w:type="spellEnd"/>
      <w:r>
        <w:t xml:space="preserve"> (and </w:t>
      </w:r>
      <w:proofErr w:type="spellStart"/>
      <w:r>
        <w:t>not</w:t>
      </w:r>
      <w:proofErr w:type="spellEnd"/>
      <w:r>
        <w:t xml:space="preserve"> </w:t>
      </w:r>
      <w:proofErr w:type="spellStart"/>
      <w:r>
        <w:t>only</w:t>
      </w:r>
      <w:proofErr w:type="spellEnd"/>
      <w:r>
        <w:t xml:space="preserve"> </w:t>
      </w:r>
      <w:proofErr w:type="spellStart"/>
      <w:r>
        <w:t>to</w:t>
      </w:r>
      <w:proofErr w:type="spellEnd"/>
      <w:r>
        <w:t xml:space="preserve"> the </w:t>
      </w:r>
      <w:proofErr w:type="spellStart"/>
      <w:r>
        <w:t>organisations</w:t>
      </w:r>
      <w:proofErr w:type="spellEnd"/>
      <w:r>
        <w:t xml:space="preserve"> </w:t>
      </w:r>
      <w:proofErr w:type="spellStart"/>
      <w:r>
        <w:t>participating</w:t>
      </w:r>
      <w:proofErr w:type="spellEnd"/>
      <w:r>
        <w:t xml:space="preserve"> in </w:t>
      </w:r>
      <w:proofErr w:type="spellStart"/>
      <w:r>
        <w:t>those</w:t>
      </w:r>
      <w:proofErr w:type="spellEnd"/>
      <w:r>
        <w:t xml:space="preserve"> </w:t>
      </w:r>
      <w:proofErr w:type="spellStart"/>
      <w:r>
        <w:t>meetings</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w:t>
      </w:r>
      <w:proofErr w:type="spellStart"/>
      <w:r>
        <w:t>other</w:t>
      </w:r>
      <w:proofErr w:type="spellEnd"/>
      <w:r>
        <w:t xml:space="preserve"> </w:t>
      </w:r>
      <w:proofErr w:type="spellStart"/>
      <w:r>
        <w:t>relevant</w:t>
      </w:r>
      <w:proofErr w:type="spellEnd"/>
      <w:r>
        <w:t xml:space="preserve"> </w:t>
      </w:r>
      <w:proofErr w:type="spellStart"/>
      <w:r>
        <w:t>organisations</w:t>
      </w:r>
      <w:proofErr w:type="spellEnd"/>
      <w:r>
        <w:t>).</w:t>
      </w:r>
    </w:p>
    <w:p w:rsidRPr="00BD08D2" w:rsidR="00BD08D2" w:rsidP="00BD08D2" w:rsidRDefault="00BD08D2" w14:paraId="61BE24C1" w14:textId="77777777">
      <w:pPr>
        <w:spacing w:after="240" w:line="240" w:lineRule="exact"/>
        <w:ind w:firstLine="567"/>
      </w:pPr>
      <w:r>
        <w:rPr>
          <w:noProof/>
        </w:rPr>
        <w:drawing>
          <wp:anchor distT="0" distB="0" distL="114300" distR="114300" simplePos="0" relativeHeight="251516416" behindDoc="0" locked="0" layoutInCell="1" allowOverlap="1" wp14:editId="32B91C2F" wp14:anchorId="5363B239">
            <wp:simplePos x="0" y="0"/>
            <wp:positionH relativeFrom="margin">
              <wp:posOffset>452755</wp:posOffset>
            </wp:positionH>
            <wp:positionV relativeFrom="paragraph">
              <wp:posOffset>757555</wp:posOffset>
            </wp:positionV>
            <wp:extent cx="4914900" cy="2884170"/>
            <wp:effectExtent l="0" t="0" r="0" b="0"/>
            <wp:wrapTopAndBottom/>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35">
                      <a:extLst>
                        <a:ext uri="{28A0092B-C50C-407E-A947-70E740481C1C}">
                          <a14:useLocalDpi xmlns:a14="http://schemas.microsoft.com/office/drawing/2010/main" val="0"/>
                        </a:ext>
                      </a:extLst>
                    </a:blip>
                    <a:srcRect/>
                    <a:stretch>
                      <a:fillRect/>
                    </a:stretch>
                  </pic:blipFill>
                  <pic:spPr bwMode="auto">
                    <a:xfrm>
                      <a:off x="0" y="0"/>
                      <a:ext cx="4914900" cy="288417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t>Most</w:t>
      </w:r>
      <w:proofErr w:type="spellEnd"/>
      <w:r>
        <w:t xml:space="preserve"> </w:t>
      </w:r>
      <w:proofErr w:type="spellStart"/>
      <w:r>
        <w:t>respondents</w:t>
      </w:r>
      <w:proofErr w:type="spellEnd"/>
      <w:r>
        <w:t xml:space="preserve"> </w:t>
      </w:r>
      <w:proofErr w:type="spellStart"/>
      <w:r>
        <w:t>came</w:t>
      </w:r>
      <w:proofErr w:type="spellEnd"/>
      <w:r>
        <w:t xml:space="preserve"> </w:t>
      </w:r>
      <w:proofErr w:type="spellStart"/>
      <w:r>
        <w:t>from</w:t>
      </w:r>
      <w:proofErr w:type="spellEnd"/>
      <w:r>
        <w:t xml:space="preserve"> </w:t>
      </w:r>
      <w:proofErr w:type="spellStart"/>
      <w:r>
        <w:t>Greece</w:t>
      </w:r>
      <w:proofErr w:type="spellEnd"/>
      <w:r>
        <w:t xml:space="preserve"> (26), </w:t>
      </w:r>
      <w:proofErr w:type="spellStart"/>
      <w:r>
        <w:t>followed</w:t>
      </w:r>
      <w:proofErr w:type="spellEnd"/>
      <w:r>
        <w:t xml:space="preserve"> </w:t>
      </w:r>
      <w:proofErr w:type="spellStart"/>
      <w:r>
        <w:t>by</w:t>
      </w:r>
      <w:proofErr w:type="spellEnd"/>
      <w:r>
        <w:t xml:space="preserve"> </w:t>
      </w:r>
      <w:proofErr w:type="spellStart"/>
      <w:r>
        <w:t>Bulgaria</w:t>
      </w:r>
      <w:proofErr w:type="spellEnd"/>
      <w:r>
        <w:t xml:space="preserve"> (16) and </w:t>
      </w:r>
      <w:proofErr w:type="spellStart"/>
      <w:r>
        <w:t>Italy</w:t>
      </w:r>
      <w:proofErr w:type="spellEnd"/>
      <w:r>
        <w:t xml:space="preserve"> (12), </w:t>
      </w:r>
      <w:proofErr w:type="spellStart"/>
      <w:r>
        <w:t>which</w:t>
      </w:r>
      <w:proofErr w:type="spellEnd"/>
      <w:r>
        <w:t xml:space="preserve"> </w:t>
      </w:r>
      <w:proofErr w:type="spellStart"/>
      <w:r>
        <w:t>was</w:t>
      </w:r>
      <w:proofErr w:type="spellEnd"/>
      <w:r>
        <w:t xml:space="preserve"> </w:t>
      </w:r>
      <w:proofErr w:type="spellStart"/>
      <w:r>
        <w:t>broadly</w:t>
      </w:r>
      <w:proofErr w:type="spellEnd"/>
      <w:r>
        <w:t xml:space="preserve"> in </w:t>
      </w:r>
      <w:proofErr w:type="spellStart"/>
      <w:r>
        <w:t>line</w:t>
      </w:r>
      <w:proofErr w:type="spellEnd"/>
      <w:r>
        <w:t xml:space="preserve"> </w:t>
      </w:r>
      <w:proofErr w:type="spellStart"/>
      <w:r>
        <w:t>with</w:t>
      </w:r>
      <w:proofErr w:type="spellEnd"/>
      <w:r>
        <w:t xml:space="preserve"> the </w:t>
      </w:r>
      <w:proofErr w:type="spellStart"/>
      <w:r>
        <w:t>relative</w:t>
      </w:r>
      <w:proofErr w:type="spellEnd"/>
      <w:r>
        <w:t xml:space="preserve"> </w:t>
      </w:r>
      <w:proofErr w:type="spellStart"/>
      <w:r>
        <w:t>distribution</w:t>
      </w:r>
      <w:proofErr w:type="spellEnd"/>
      <w:r>
        <w:t xml:space="preserve"> of </w:t>
      </w:r>
      <w:proofErr w:type="spellStart"/>
      <w:r>
        <w:t>number</w:t>
      </w:r>
      <w:proofErr w:type="spellEnd"/>
      <w:r>
        <w:t xml:space="preserve"> of </w:t>
      </w:r>
      <w:proofErr w:type="spellStart"/>
      <w:r>
        <w:t>attendants</w:t>
      </w:r>
      <w:proofErr w:type="spellEnd"/>
      <w:r>
        <w:t xml:space="preserve"> </w:t>
      </w:r>
      <w:proofErr w:type="spellStart"/>
      <w:r>
        <w:t>to</w:t>
      </w:r>
      <w:proofErr w:type="spellEnd"/>
      <w:r>
        <w:t xml:space="preserve"> </w:t>
      </w:r>
      <w:proofErr w:type="spellStart"/>
      <w:r>
        <w:t>our</w:t>
      </w:r>
      <w:proofErr w:type="spellEnd"/>
      <w:r>
        <w:t xml:space="preserve"> </w:t>
      </w:r>
      <w:proofErr w:type="spellStart"/>
      <w:r>
        <w:t>country</w:t>
      </w:r>
      <w:proofErr w:type="spellEnd"/>
      <w:r>
        <w:t xml:space="preserve"> </w:t>
      </w:r>
      <w:proofErr w:type="spellStart"/>
      <w:r>
        <w:t>visits</w:t>
      </w:r>
      <w:proofErr w:type="spellEnd"/>
      <w:r>
        <w:t xml:space="preserve">. In </w:t>
      </w:r>
      <w:proofErr w:type="spellStart"/>
      <w:r>
        <w:t>Sweden</w:t>
      </w:r>
      <w:proofErr w:type="spellEnd"/>
      <w:r>
        <w:t xml:space="preserve"> (7) and </w:t>
      </w:r>
      <w:proofErr w:type="spellStart"/>
      <w:r>
        <w:t>France</w:t>
      </w:r>
      <w:proofErr w:type="spellEnd"/>
      <w:r>
        <w:t xml:space="preserve"> (5) </w:t>
      </w:r>
      <w:proofErr w:type="spellStart"/>
      <w:r>
        <w:t>there</w:t>
      </w:r>
      <w:proofErr w:type="spellEnd"/>
      <w:r>
        <w:t xml:space="preserve"> </w:t>
      </w:r>
      <w:proofErr w:type="spellStart"/>
      <w:r>
        <w:t>were</w:t>
      </w:r>
      <w:proofErr w:type="spellEnd"/>
      <w:r>
        <w:t xml:space="preserve"> </w:t>
      </w:r>
      <w:proofErr w:type="spellStart"/>
      <w:r>
        <w:t>significantly</w:t>
      </w:r>
      <w:proofErr w:type="spellEnd"/>
      <w:r>
        <w:t xml:space="preserve"> </w:t>
      </w:r>
      <w:proofErr w:type="spellStart"/>
      <w:r>
        <w:t>fewer</w:t>
      </w:r>
      <w:proofErr w:type="spellEnd"/>
      <w:r>
        <w:t xml:space="preserve"> </w:t>
      </w:r>
      <w:proofErr w:type="spellStart"/>
      <w:r>
        <w:t>respondents</w:t>
      </w:r>
      <w:proofErr w:type="spellEnd"/>
      <w:r>
        <w:t xml:space="preserve">. </w:t>
      </w:r>
    </w:p>
    <w:p w:rsidRPr="00BD08D2" w:rsidR="00BD08D2" w:rsidP="00BD08D2" w:rsidRDefault="00BD08D2" w14:paraId="5694F0CE" w14:textId="77777777">
      <w:pPr>
        <w:spacing w:after="240" w:line="240" w:lineRule="exact"/>
        <w:ind w:firstLine="567"/>
        <w:rPr>
          <w:i/>
          <w:iCs/>
          <w:color w:val="1F497D"/>
          <w:lang w:val="en-GB"/>
        </w:rPr>
      </w:pPr>
    </w:p>
    <w:p w:rsidRPr="00BD08D2" w:rsidR="00BD08D2" w:rsidP="00BD08D2" w:rsidRDefault="00BD08D2" w14:paraId="2AE6EFDF"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3</w:t>
      </w:r>
      <w:r w:rsidRPr="00BD08D2">
        <w:rPr>
          <w:i/>
          <w:color w:val="1F497D"/>
        </w:rPr>
        <w:fldChar w:fldCharType="end"/>
      </w:r>
      <w:r>
        <w:rPr>
          <w:i/>
          <w:color w:val="1F497D"/>
        </w:rPr>
        <w:t xml:space="preserve"> - </w:t>
      </w:r>
      <w:proofErr w:type="spellStart"/>
      <w:r>
        <w:rPr>
          <w:i/>
          <w:color w:val="1F497D"/>
        </w:rPr>
        <w:t>number</w:t>
      </w:r>
      <w:proofErr w:type="spellEnd"/>
      <w:r>
        <w:rPr>
          <w:i/>
          <w:color w:val="1F497D"/>
        </w:rPr>
        <w:t xml:space="preserve"> of </w:t>
      </w:r>
      <w:proofErr w:type="spellStart"/>
      <w:r>
        <w:rPr>
          <w:i/>
          <w:color w:val="1F497D"/>
        </w:rPr>
        <w:t>organisations</w:t>
      </w:r>
      <w:proofErr w:type="spellEnd"/>
      <w:r>
        <w:rPr>
          <w:i/>
          <w:color w:val="1F497D"/>
        </w:rPr>
        <w:t xml:space="preserve"> </w:t>
      </w:r>
      <w:proofErr w:type="spellStart"/>
      <w:r>
        <w:rPr>
          <w:i/>
          <w:color w:val="1F497D"/>
        </w:rPr>
        <w:t>consulted</w:t>
      </w:r>
      <w:proofErr w:type="spellEnd"/>
      <w:r>
        <w:rPr>
          <w:i/>
          <w:color w:val="1F497D"/>
        </w:rPr>
        <w:t xml:space="preserve"> per </w:t>
      </w:r>
      <w:proofErr w:type="spellStart"/>
      <w:r>
        <w:rPr>
          <w:i/>
          <w:color w:val="1F497D"/>
        </w:rPr>
        <w:t>country</w:t>
      </w:r>
      <w:proofErr w:type="spellEnd"/>
    </w:p>
    <w:p w:rsidRPr="00BD08D2" w:rsidR="00BD08D2" w:rsidP="00BD08D2" w:rsidRDefault="00BD08D2" w14:paraId="788CFA1A" w14:textId="77777777">
      <w:pPr>
        <w:spacing w:after="240" w:line="240" w:lineRule="exact"/>
        <w:ind w:firstLine="567"/>
      </w:pPr>
      <w:r>
        <w:t xml:space="preserve">In </w:t>
      </w:r>
      <w:proofErr w:type="spellStart"/>
      <w:r>
        <w:t>terms</w:t>
      </w:r>
      <w:proofErr w:type="spellEnd"/>
      <w:r>
        <w:t xml:space="preserve"> of the </w:t>
      </w:r>
      <w:proofErr w:type="spellStart"/>
      <w:r>
        <w:t>types</w:t>
      </w:r>
      <w:proofErr w:type="spellEnd"/>
      <w:r>
        <w:t xml:space="preserve"> of organisation </w:t>
      </w:r>
      <w:proofErr w:type="spellStart"/>
      <w:r>
        <w:t>responding</w:t>
      </w:r>
      <w:proofErr w:type="spellEnd"/>
      <w:r>
        <w:t xml:space="preserve"> </w:t>
      </w:r>
      <w:proofErr w:type="spellStart"/>
      <w:r>
        <w:t>to</w:t>
      </w:r>
      <w:proofErr w:type="spellEnd"/>
      <w:r>
        <w:t xml:space="preserve"> the </w:t>
      </w:r>
      <w:proofErr w:type="spellStart"/>
      <w:r>
        <w:t>questionnaire</w:t>
      </w:r>
      <w:proofErr w:type="spellEnd"/>
      <w:r>
        <w:t xml:space="preserve">, the </w:t>
      </w:r>
      <w:proofErr w:type="spellStart"/>
      <w:r>
        <w:t>largest</w:t>
      </w:r>
      <w:proofErr w:type="spellEnd"/>
      <w:r>
        <w:t xml:space="preserve"> </w:t>
      </w:r>
      <w:proofErr w:type="spellStart"/>
      <w:r>
        <w:t>category</w:t>
      </w:r>
      <w:proofErr w:type="spellEnd"/>
      <w:r>
        <w:t xml:space="preserve"> </w:t>
      </w:r>
      <w:proofErr w:type="spellStart"/>
      <w:r>
        <w:t>comprises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(27). </w:t>
      </w:r>
      <w:proofErr w:type="spellStart"/>
      <w:r>
        <w:t>Public</w:t>
      </w:r>
      <w:proofErr w:type="spellEnd"/>
      <w:r>
        <w:t xml:space="preserve"> </w:t>
      </w:r>
      <w:proofErr w:type="spellStart"/>
      <w:r>
        <w:t>authorities</w:t>
      </w:r>
      <w:proofErr w:type="spellEnd"/>
      <w:r>
        <w:t xml:space="preserve"> </w:t>
      </w:r>
      <w:proofErr w:type="spellStart"/>
      <w:r>
        <w:t>represent</w:t>
      </w:r>
      <w:proofErr w:type="spellEnd"/>
      <w:r>
        <w:t xml:space="preserve"> a </w:t>
      </w:r>
      <w:proofErr w:type="spellStart"/>
      <w:r>
        <w:t>third</w:t>
      </w:r>
      <w:proofErr w:type="spellEnd"/>
      <w:r>
        <w:t xml:space="preserve"> (22) of the </w:t>
      </w:r>
      <w:proofErr w:type="spellStart"/>
      <w:r>
        <w:t>total</w:t>
      </w:r>
      <w:proofErr w:type="spellEnd"/>
      <w:r>
        <w:t xml:space="preserve">. </w:t>
      </w:r>
      <w:proofErr w:type="spellStart"/>
      <w:r>
        <w:t>Employer</w:t>
      </w:r>
      <w:proofErr w:type="spellEnd"/>
      <w:r>
        <w:t xml:space="preserve"> </w:t>
      </w:r>
      <w:proofErr w:type="spellStart"/>
      <w:r>
        <w:t>organisations</w:t>
      </w:r>
      <w:proofErr w:type="spellEnd"/>
      <w:r>
        <w:t xml:space="preserve"> and </w:t>
      </w:r>
      <w:proofErr w:type="spellStart"/>
      <w:r>
        <w:t>trade</w:t>
      </w:r>
      <w:proofErr w:type="spellEnd"/>
      <w:r>
        <w:t xml:space="preserve"> </w:t>
      </w:r>
      <w:proofErr w:type="spellStart"/>
      <w:r>
        <w:t>unions</w:t>
      </w:r>
      <w:proofErr w:type="spellEnd"/>
      <w:r>
        <w:t xml:space="preserve">, </w:t>
      </w:r>
      <w:proofErr w:type="spellStart"/>
      <w:r>
        <w:t>although</w:t>
      </w:r>
      <w:proofErr w:type="spellEnd"/>
      <w:r>
        <w:t xml:space="preserve"> </w:t>
      </w:r>
      <w:proofErr w:type="spellStart"/>
      <w:r>
        <w:t>present</w:t>
      </w:r>
      <w:proofErr w:type="spellEnd"/>
      <w:r>
        <w:t xml:space="preserve"> in </w:t>
      </w:r>
      <w:proofErr w:type="spellStart"/>
      <w:r>
        <w:t>all</w:t>
      </w:r>
      <w:proofErr w:type="spellEnd"/>
      <w:r>
        <w:t xml:space="preserve"> </w:t>
      </w:r>
      <w:proofErr w:type="spellStart"/>
      <w:r>
        <w:t>country</w:t>
      </w:r>
      <w:proofErr w:type="spellEnd"/>
      <w:r>
        <w:t xml:space="preserve"> </w:t>
      </w:r>
      <w:proofErr w:type="spellStart"/>
      <w:r>
        <w:t>missions</w:t>
      </w:r>
      <w:proofErr w:type="spellEnd"/>
      <w:r>
        <w:t xml:space="preserve">, </w:t>
      </w:r>
      <w:proofErr w:type="spellStart"/>
      <w:r>
        <w:t>comprise</w:t>
      </w:r>
      <w:proofErr w:type="spellEnd"/>
      <w:r>
        <w:t xml:space="preserve"> </w:t>
      </w:r>
      <w:proofErr w:type="spellStart"/>
      <w:r>
        <w:t>only</w:t>
      </w:r>
      <w:proofErr w:type="spellEnd"/>
      <w:r>
        <w:t xml:space="preserve"> a </w:t>
      </w:r>
      <w:proofErr w:type="spellStart"/>
      <w:r>
        <w:t>tenth</w:t>
      </w:r>
      <w:proofErr w:type="spellEnd"/>
      <w:r>
        <w:t xml:space="preserve"> of the </w:t>
      </w:r>
      <w:proofErr w:type="spellStart"/>
      <w:r>
        <w:t>total</w:t>
      </w:r>
      <w:proofErr w:type="spellEnd"/>
      <w:r>
        <w:t xml:space="preserve"> </w:t>
      </w:r>
      <w:proofErr w:type="spellStart"/>
      <w:r>
        <w:t>number</w:t>
      </w:r>
      <w:proofErr w:type="spellEnd"/>
      <w:r>
        <w:t xml:space="preserve"> of </w:t>
      </w:r>
      <w:proofErr w:type="spellStart"/>
      <w:r>
        <w:t>respondents</w:t>
      </w:r>
      <w:proofErr w:type="spellEnd"/>
      <w:r>
        <w:t>. The "</w:t>
      </w:r>
      <w:proofErr w:type="spellStart"/>
      <w:r>
        <w:t>Other</w:t>
      </w:r>
      <w:proofErr w:type="spellEnd"/>
      <w:r>
        <w:t xml:space="preserve">" (11 </w:t>
      </w:r>
      <w:proofErr w:type="spellStart"/>
      <w:r>
        <w:t>answers</w:t>
      </w:r>
      <w:proofErr w:type="spellEnd"/>
      <w:r>
        <w:t xml:space="preserve">) </w:t>
      </w:r>
      <w:proofErr w:type="spellStart"/>
      <w:r>
        <w:t>category</w:t>
      </w:r>
      <w:proofErr w:type="spellEnd"/>
      <w:r>
        <w:t xml:space="preserve"> </w:t>
      </w:r>
      <w:proofErr w:type="spellStart"/>
      <w:r>
        <w:t>includes</w:t>
      </w:r>
      <w:proofErr w:type="spellEnd"/>
      <w:r>
        <w:t xml:space="preserve"> the </w:t>
      </w:r>
      <w:proofErr w:type="spellStart"/>
      <w:r>
        <w:t>national</w:t>
      </w:r>
      <w:proofErr w:type="spellEnd"/>
      <w:r>
        <w:t xml:space="preserve"> </w:t>
      </w:r>
      <w:proofErr w:type="spellStart"/>
      <w:r>
        <w:t>offices</w:t>
      </w:r>
      <w:proofErr w:type="spellEnd"/>
      <w:r>
        <w:t xml:space="preserve"> of </w:t>
      </w:r>
      <w:proofErr w:type="spellStart"/>
      <w:r>
        <w:t>international</w:t>
      </w:r>
      <w:proofErr w:type="spellEnd"/>
      <w:r>
        <w:t xml:space="preserve"> </w:t>
      </w:r>
      <w:proofErr w:type="spellStart"/>
      <w:r>
        <w:t>organisations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some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specialised</w:t>
      </w:r>
      <w:proofErr w:type="spellEnd"/>
      <w:r>
        <w:t xml:space="preserve"> in the </w:t>
      </w:r>
      <w:proofErr w:type="spellStart"/>
      <w:r>
        <w:t>topic</w:t>
      </w:r>
      <w:proofErr w:type="spellEnd"/>
      <w:r>
        <w:t xml:space="preserve"> of </w:t>
      </w:r>
      <w:proofErr w:type="spellStart"/>
      <w:r>
        <w:t>migration</w:t>
      </w:r>
      <w:proofErr w:type="spellEnd"/>
      <w:r>
        <w:t xml:space="preserve"> and a </w:t>
      </w:r>
      <w:proofErr w:type="spellStart"/>
      <w:r>
        <w:t>private</w:t>
      </w:r>
      <w:proofErr w:type="spellEnd"/>
      <w:r>
        <w:t xml:space="preserve"> </w:t>
      </w:r>
      <w:proofErr w:type="spellStart"/>
      <w:r>
        <w:t>foundation</w:t>
      </w:r>
      <w:proofErr w:type="spellEnd"/>
      <w:r>
        <w:t xml:space="preserve">. </w:t>
      </w:r>
    </w:p>
    <w:p w:rsidRPr="00BD08D2" w:rsidR="00BD08D2" w:rsidP="00BD08D2" w:rsidRDefault="00BD08D2" w14:paraId="5363AB35" w14:textId="77777777">
      <w:pPr>
        <w:spacing w:after="240" w:line="240" w:lineRule="exact"/>
        <w:ind w:firstLine="567"/>
        <w:rPr>
          <w:lang w:val="en-GB"/>
        </w:rPr>
      </w:pPr>
    </w:p>
    <w:p w:rsidRPr="00BD08D2" w:rsidR="00BD08D2" w:rsidP="00BD08D2" w:rsidRDefault="00BD08D2" w14:paraId="31AC0285" w14:textId="77777777">
      <w:pPr>
        <w:spacing w:after="240" w:line="240" w:lineRule="exact"/>
        <w:ind w:firstLine="567"/>
      </w:pPr>
      <w:r>
        <w:rPr>
          <w:noProof/>
        </w:rPr>
        <w:lastRenderedPageBreak/>
        <w:drawing>
          <wp:anchor distT="0" distB="0" distL="114300" distR="114300" simplePos="0" relativeHeight="251508224" behindDoc="0" locked="0" layoutInCell="1" allowOverlap="1" wp14:editId="45619CE5" wp14:anchorId="027B0AFF">
            <wp:simplePos x="0" y="0"/>
            <wp:positionH relativeFrom="margin">
              <wp:posOffset>424180</wp:posOffset>
            </wp:positionH>
            <wp:positionV relativeFrom="paragraph">
              <wp:posOffset>328930</wp:posOffset>
            </wp:positionV>
            <wp:extent cx="4852670" cy="2695575"/>
            <wp:effectExtent l="0" t="0" r="5080" b="9525"/>
            <wp:wrapTopAndBottom/>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36">
                      <a:extLst>
                        <a:ext uri="{28A0092B-C50C-407E-A947-70E740481C1C}">
                          <a14:useLocalDpi xmlns:a14="http://schemas.microsoft.com/office/drawing/2010/main" val="0"/>
                        </a:ext>
                      </a:extLst>
                    </a:blip>
                    <a:srcRect/>
                    <a:stretch>
                      <a:fillRect/>
                    </a:stretch>
                  </pic:blipFill>
                  <pic:spPr bwMode="auto">
                    <a:xfrm>
                      <a:off x="0" y="0"/>
                      <a:ext cx="4852670" cy="2695575"/>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2EE9823B" w14:textId="77777777">
      <w:pPr>
        <w:spacing w:after="240" w:line="240" w:lineRule="exact"/>
        <w:ind w:firstLine="567"/>
        <w:rPr>
          <w:i/>
          <w:iCs/>
          <w:color w:val="1F497D"/>
          <w:lang w:val="en-GB"/>
        </w:rPr>
      </w:pPr>
    </w:p>
    <w:p w:rsidRPr="00BD08D2" w:rsidR="00BD08D2" w:rsidP="00BD08D2" w:rsidRDefault="00BD08D2" w14:paraId="4F35EA13"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4</w:t>
      </w:r>
      <w:r w:rsidRPr="00BD08D2">
        <w:rPr>
          <w:i/>
          <w:color w:val="1F497D"/>
        </w:rPr>
        <w:fldChar w:fldCharType="end"/>
      </w:r>
      <w:r>
        <w:rPr>
          <w:i/>
          <w:color w:val="1F497D"/>
        </w:rPr>
        <w:t xml:space="preserve"> - </w:t>
      </w:r>
      <w:proofErr w:type="spellStart"/>
      <w:r>
        <w:rPr>
          <w:i/>
          <w:color w:val="1F497D"/>
        </w:rPr>
        <w:t>number</w:t>
      </w:r>
      <w:proofErr w:type="spellEnd"/>
      <w:r>
        <w:rPr>
          <w:i/>
          <w:color w:val="1F497D"/>
        </w:rPr>
        <w:t xml:space="preserve"> of </w:t>
      </w:r>
      <w:proofErr w:type="spellStart"/>
      <w:r>
        <w:rPr>
          <w:i/>
          <w:color w:val="1F497D"/>
        </w:rPr>
        <w:t>organisations</w:t>
      </w:r>
      <w:proofErr w:type="spellEnd"/>
      <w:r>
        <w:rPr>
          <w:i/>
          <w:color w:val="1F497D"/>
        </w:rPr>
        <w:t xml:space="preserve"> </w:t>
      </w:r>
      <w:proofErr w:type="spellStart"/>
      <w:r>
        <w:rPr>
          <w:i/>
          <w:color w:val="1F497D"/>
        </w:rPr>
        <w:t>consulted</w:t>
      </w:r>
      <w:proofErr w:type="spellEnd"/>
      <w:r>
        <w:rPr>
          <w:i/>
          <w:color w:val="1F497D"/>
        </w:rPr>
        <w:t xml:space="preserve"> per </w:t>
      </w:r>
      <w:proofErr w:type="spellStart"/>
      <w:r>
        <w:rPr>
          <w:i/>
          <w:color w:val="1F497D"/>
        </w:rPr>
        <w:t>type</w:t>
      </w:r>
      <w:proofErr w:type="spellEnd"/>
    </w:p>
    <w:p w:rsidRPr="00BD08D2" w:rsidR="00BD08D2" w:rsidP="00BD08D2" w:rsidRDefault="00BD08D2" w14:paraId="6261B02B" w14:textId="77777777">
      <w:pPr>
        <w:spacing w:after="240" w:line="240" w:lineRule="exact"/>
        <w:ind w:firstLine="567"/>
        <w:rPr>
          <w:bCs/>
        </w:rPr>
      </w:pPr>
      <w:proofErr w:type="spellStart"/>
      <w:r>
        <w:t>Throughout</w:t>
      </w:r>
      <w:proofErr w:type="spellEnd"/>
      <w:r>
        <w:t xml:space="preserve"> </w:t>
      </w:r>
      <w:proofErr w:type="spellStart"/>
      <w:r>
        <w:t>this</w:t>
      </w:r>
      <w:proofErr w:type="spellEnd"/>
      <w:r>
        <w:t xml:space="preserve"> </w:t>
      </w:r>
      <w:proofErr w:type="spellStart"/>
      <w:r>
        <w:t>annex</w:t>
      </w:r>
      <w:proofErr w:type="spellEnd"/>
      <w:r>
        <w:t xml:space="preserve">, </w:t>
      </w:r>
      <w:proofErr w:type="spellStart"/>
      <w:r>
        <w:t>we</w:t>
      </w:r>
      <w:proofErr w:type="spellEnd"/>
      <w:r>
        <w:t xml:space="preserve"> </w:t>
      </w:r>
      <w:proofErr w:type="spellStart"/>
      <w:r>
        <w:t>will</w:t>
      </w:r>
      <w:proofErr w:type="spellEnd"/>
      <w:r>
        <w:t xml:space="preserve"> </w:t>
      </w:r>
      <w:proofErr w:type="spellStart"/>
      <w:r>
        <w:t>use</w:t>
      </w:r>
      <w:proofErr w:type="spellEnd"/>
      <w:r>
        <w:t xml:space="preserve"> the </w:t>
      </w:r>
      <w:proofErr w:type="spellStart"/>
      <w:r>
        <w:t>questionnaire</w:t>
      </w:r>
      <w:proofErr w:type="spellEnd"/>
      <w:r>
        <w:t xml:space="preserve"> </w:t>
      </w:r>
      <w:proofErr w:type="spellStart"/>
      <w:r>
        <w:t>as</w:t>
      </w:r>
      <w:proofErr w:type="spellEnd"/>
      <w:r>
        <w:t xml:space="preserve"> a </w:t>
      </w:r>
      <w:proofErr w:type="spellStart"/>
      <w:r>
        <w:t>structuring</w:t>
      </w:r>
      <w:proofErr w:type="spellEnd"/>
      <w:r>
        <w:t xml:space="preserve"> </w:t>
      </w:r>
      <w:proofErr w:type="spellStart"/>
      <w:r>
        <w:t>tool</w:t>
      </w:r>
      <w:proofErr w:type="spellEnd"/>
      <w:r>
        <w:t xml:space="preserve">, </w:t>
      </w:r>
      <w:proofErr w:type="spellStart"/>
      <w:r>
        <w:t>revealing</w:t>
      </w:r>
      <w:proofErr w:type="spellEnd"/>
      <w:r>
        <w:t xml:space="preserve"> the </w:t>
      </w:r>
      <w:proofErr w:type="spellStart"/>
      <w:r>
        <w:t>numerical</w:t>
      </w:r>
      <w:proofErr w:type="spellEnd"/>
      <w:r>
        <w:t xml:space="preserve"> </w:t>
      </w:r>
      <w:proofErr w:type="spellStart"/>
      <w:r>
        <w:t>breakdown</w:t>
      </w:r>
      <w:proofErr w:type="spellEnd"/>
      <w:r>
        <w:t xml:space="preserve"> of the </w:t>
      </w:r>
      <w:proofErr w:type="spellStart"/>
      <w:r>
        <w:t>responses</w:t>
      </w:r>
      <w:proofErr w:type="spellEnd"/>
      <w:r>
        <w:t xml:space="preserve"> </w:t>
      </w:r>
      <w:proofErr w:type="spellStart"/>
      <w:r>
        <w:t>to</w:t>
      </w:r>
      <w:proofErr w:type="spellEnd"/>
      <w:r>
        <w:t xml:space="preserve"> </w:t>
      </w:r>
      <w:proofErr w:type="spellStart"/>
      <w:r>
        <w:t>each</w:t>
      </w:r>
      <w:proofErr w:type="spellEnd"/>
      <w:r>
        <w:t xml:space="preserve"> of the </w:t>
      </w:r>
      <w:proofErr w:type="spellStart"/>
      <w:r>
        <w:t>questions</w:t>
      </w:r>
      <w:proofErr w:type="spellEnd"/>
      <w:r>
        <w:t xml:space="preserve">. </w:t>
      </w:r>
      <w:proofErr w:type="spellStart"/>
      <w:r>
        <w:t>However</w:t>
      </w:r>
      <w:proofErr w:type="spellEnd"/>
      <w:r>
        <w:t xml:space="preserve">, and </w:t>
      </w:r>
      <w:proofErr w:type="spellStart"/>
      <w:r>
        <w:t>more</w:t>
      </w:r>
      <w:proofErr w:type="spellEnd"/>
      <w:r>
        <w:t xml:space="preserve"> </w:t>
      </w:r>
      <w:proofErr w:type="spellStart"/>
      <w:r>
        <w:t>importantly</w:t>
      </w:r>
      <w:proofErr w:type="spellEnd"/>
      <w:r>
        <w:t xml:space="preserve">, </w:t>
      </w:r>
      <w:proofErr w:type="spellStart"/>
      <w:r>
        <w:t>we</w:t>
      </w:r>
      <w:proofErr w:type="spellEnd"/>
      <w:r>
        <w:t xml:space="preserve"> </w:t>
      </w:r>
      <w:proofErr w:type="spellStart"/>
      <w:r>
        <w:t>will</w:t>
      </w:r>
      <w:proofErr w:type="spellEnd"/>
      <w:r>
        <w:t xml:space="preserve"> </w:t>
      </w:r>
      <w:proofErr w:type="spellStart"/>
      <w:r>
        <w:t>add</w:t>
      </w:r>
      <w:proofErr w:type="spellEnd"/>
      <w:r>
        <w:t xml:space="preserve"> </w:t>
      </w:r>
      <w:proofErr w:type="spellStart"/>
      <w:r>
        <w:t>under</w:t>
      </w:r>
      <w:proofErr w:type="spellEnd"/>
      <w:r>
        <w:t xml:space="preserve"> </w:t>
      </w:r>
      <w:proofErr w:type="spellStart"/>
      <w:r>
        <w:t>each</w:t>
      </w:r>
      <w:proofErr w:type="spellEnd"/>
      <w:r>
        <w:t xml:space="preserve"> </w:t>
      </w:r>
      <w:proofErr w:type="spellStart"/>
      <w:r>
        <w:t>question</w:t>
      </w:r>
      <w:proofErr w:type="spellEnd"/>
      <w:r>
        <w:t xml:space="preserve"> the </w:t>
      </w:r>
      <w:proofErr w:type="spellStart"/>
      <w:r>
        <w:t>contributions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each</w:t>
      </w:r>
      <w:proofErr w:type="spellEnd"/>
      <w:r>
        <w:t xml:space="preserve"> </w:t>
      </w:r>
      <w:proofErr w:type="spellStart"/>
      <w:r>
        <w:t>topic</w:t>
      </w:r>
      <w:proofErr w:type="spellEnd"/>
      <w:r>
        <w:t xml:space="preserve"> </w:t>
      </w:r>
      <w:proofErr w:type="spellStart"/>
      <w:r>
        <w:t>received</w:t>
      </w:r>
      <w:proofErr w:type="spellEnd"/>
      <w:r>
        <w:t xml:space="preserve"> </w:t>
      </w:r>
      <w:proofErr w:type="spellStart"/>
      <w:r>
        <w:t>throughout</w:t>
      </w:r>
      <w:proofErr w:type="spellEnd"/>
      <w:r>
        <w:t xml:space="preserve"> the </w:t>
      </w:r>
      <w:proofErr w:type="spellStart"/>
      <w:r>
        <w:t>country</w:t>
      </w:r>
      <w:proofErr w:type="spellEnd"/>
      <w:r>
        <w:t xml:space="preserve"> </w:t>
      </w:r>
      <w:proofErr w:type="spellStart"/>
      <w:r>
        <w:t>visits</w:t>
      </w:r>
      <w:proofErr w:type="spellEnd"/>
      <w:r>
        <w:t xml:space="preserve">, </w:t>
      </w:r>
      <w:proofErr w:type="spellStart"/>
      <w:r>
        <w:t>mentioning</w:t>
      </w:r>
      <w:proofErr w:type="spellEnd"/>
      <w:r>
        <w:t xml:space="preserve"> the </w:t>
      </w:r>
      <w:proofErr w:type="spellStart"/>
      <w:r>
        <w:t>countries</w:t>
      </w:r>
      <w:proofErr w:type="spellEnd"/>
      <w:r>
        <w:t xml:space="preserve"> and </w:t>
      </w:r>
      <w:proofErr w:type="spellStart"/>
      <w:r>
        <w:t>type</w:t>
      </w:r>
      <w:proofErr w:type="spellEnd"/>
      <w:r>
        <w:t xml:space="preserve"> of </w:t>
      </w:r>
      <w:proofErr w:type="spellStart"/>
      <w:r>
        <w:t>stakeholders</w:t>
      </w:r>
      <w:proofErr w:type="spellEnd"/>
      <w:r>
        <w:t xml:space="preserve"> </w:t>
      </w:r>
      <w:proofErr w:type="spellStart"/>
      <w:r>
        <w:t>concerned</w:t>
      </w:r>
      <w:proofErr w:type="spellEnd"/>
      <w:r>
        <w:t xml:space="preserve">. </w:t>
      </w:r>
    </w:p>
    <w:p w:rsidRPr="00BD08D2" w:rsidR="00BD08D2" w:rsidP="00BD08D2" w:rsidRDefault="00BD08D2" w14:paraId="58B05695" w14:textId="77777777">
      <w:pPr>
        <w:spacing w:after="240" w:line="240" w:lineRule="exact"/>
        <w:ind w:firstLine="567"/>
        <w:jc w:val="center"/>
        <w:rPr>
          <w:highlight w:val="yellow"/>
        </w:rPr>
      </w:pPr>
      <w:r>
        <w:br w:type="page"/>
      </w:r>
    </w:p>
    <w:p w:rsidRPr="00BD08D2" w:rsidR="00BD08D2" w:rsidP="00971797" w:rsidRDefault="00BD08D2" w14:paraId="7FF680B8" w14:textId="77777777">
      <w:pPr>
        <w:numPr>
          <w:ilvl w:val="0"/>
          <w:numId w:val="1"/>
        </w:numPr>
        <w:spacing w:after="240" w:line="240" w:lineRule="exact"/>
        <w:ind w:left="851" w:hanging="284"/>
        <w:outlineLvl w:val="0"/>
        <w:rPr>
          <w:b/>
          <w:kern w:val="28"/>
        </w:rPr>
      </w:pPr>
      <w:bookmarkStart w:name="_Toc183610599" w:id="5"/>
      <w:r>
        <w:rPr>
          <w:b/>
        </w:rPr>
        <w:lastRenderedPageBreak/>
        <w:t xml:space="preserve">Policy </w:t>
      </w:r>
      <w:proofErr w:type="spellStart"/>
      <w:r>
        <w:rPr>
          <w:b/>
        </w:rPr>
        <w:t>overview</w:t>
      </w:r>
      <w:bookmarkEnd w:id="5"/>
      <w:proofErr w:type="spellEnd"/>
    </w:p>
    <w:p w:rsidRPr="00BD08D2" w:rsidR="00BD08D2" w:rsidP="00BD08D2" w:rsidRDefault="00BD08D2" w14:paraId="2EB516F2" w14:textId="77777777">
      <w:pPr>
        <w:spacing w:after="240" w:line="240" w:lineRule="exact"/>
        <w:ind w:firstLine="567"/>
        <w:rPr>
          <w:lang w:val="en-GB"/>
        </w:rPr>
      </w:pPr>
    </w:p>
    <w:p w:rsidRPr="00BD08D2" w:rsidR="00BD08D2" w:rsidP="00BD08D2" w:rsidRDefault="00BD08D2" w14:paraId="743DFE61" w14:textId="77777777">
      <w:pPr>
        <w:numPr>
          <w:ilvl w:val="1"/>
          <w:numId w:val="1"/>
        </w:numPr>
        <w:spacing w:after="240" w:line="240" w:lineRule="exact"/>
        <w:ind w:firstLine="567"/>
        <w:outlineLvl w:val="1"/>
        <w:rPr>
          <w:b/>
          <w:u w:val="single"/>
        </w:rPr>
      </w:pPr>
      <w:bookmarkStart w:name="_Toc183610600" w:id="6"/>
      <w:r>
        <w:rPr>
          <w:b/>
          <w:u w:val="single"/>
        </w:rPr>
        <w:t xml:space="preserve">The AMIF 2014-2020 in </w:t>
      </w:r>
      <w:proofErr w:type="spellStart"/>
      <w:r>
        <w:rPr>
          <w:b/>
          <w:u w:val="single"/>
        </w:rPr>
        <w:t>general</w:t>
      </w:r>
      <w:bookmarkEnd w:id="6"/>
      <w:proofErr w:type="spellEnd"/>
    </w:p>
    <w:p w:rsidRPr="00BD08D2" w:rsidR="00BD08D2" w:rsidP="00BD08D2" w:rsidRDefault="00BD08D2" w14:paraId="0954BF7C" w14:textId="77777777">
      <w:pPr>
        <w:spacing w:after="240" w:line="240" w:lineRule="exact"/>
        <w:ind w:firstLine="567"/>
        <w:rPr>
          <w:lang w:val="en-GB"/>
        </w:rPr>
      </w:pPr>
    </w:p>
    <w:p w:rsidRPr="00BD08D2" w:rsidR="00BD08D2" w:rsidP="00BD08D2" w:rsidRDefault="00BD08D2" w14:paraId="1342AF6C" w14:textId="77777777">
      <w:pPr>
        <w:numPr>
          <w:ilvl w:val="0"/>
          <w:numId w:val="3"/>
        </w:numPr>
        <w:spacing w:after="240" w:line="240" w:lineRule="exact"/>
        <w:ind w:left="0" w:firstLine="567"/>
        <w:jc w:val="left"/>
      </w:pPr>
      <w:proofErr w:type="spellStart"/>
      <w:r>
        <w:rPr>
          <w:i/>
        </w:rPr>
        <w:t>Background</w:t>
      </w:r>
      <w:proofErr w:type="spellEnd"/>
      <w:r>
        <w:rPr>
          <w:b/>
        </w:rPr>
        <w:t xml:space="preserve"> </w:t>
      </w:r>
      <w:r w:rsidRPr="00BD08D2">
        <w:rPr>
          <w:vertAlign w:val="superscript"/>
          <w:lang w:val="en-GB" w:eastAsia="fr-BE" w:bidi="en-GB"/>
        </w:rPr>
        <w:footnoteReference w:id="3"/>
      </w:r>
      <w:r>
        <w:t xml:space="preserve"> </w:t>
      </w:r>
      <w:r w:rsidRPr="00BD08D2">
        <w:rPr>
          <w:vertAlign w:val="superscript"/>
          <w:lang w:val="en-GB" w:eastAsia="en-GB" w:bidi="en-GB"/>
        </w:rPr>
        <w:footnoteReference w:id="4"/>
      </w:r>
    </w:p>
    <w:p w:rsidRPr="00BD08D2" w:rsidR="00BD08D2" w:rsidP="00BD08D2" w:rsidRDefault="00BD08D2" w14:paraId="00507EA1" w14:textId="77777777">
      <w:pPr>
        <w:spacing w:after="240" w:line="240" w:lineRule="exact"/>
        <w:ind w:firstLine="567"/>
        <w:rPr>
          <w:color w:val="404040"/>
        </w:rPr>
      </w:pPr>
      <w:r>
        <w:t xml:space="preserve">The </w:t>
      </w:r>
      <w:proofErr w:type="spellStart"/>
      <w:r>
        <w:rPr>
          <w:b/>
        </w:rPr>
        <w:t>Asylum</w:t>
      </w:r>
      <w:proofErr w:type="spellEnd"/>
      <w:r>
        <w:rPr>
          <w:b/>
        </w:rPr>
        <w:t xml:space="preserve">, Migration and </w:t>
      </w:r>
      <w:proofErr w:type="spellStart"/>
      <w:r>
        <w:rPr>
          <w:b/>
        </w:rPr>
        <w:t>Integration</w:t>
      </w:r>
      <w:proofErr w:type="spellEnd"/>
      <w:r>
        <w:rPr>
          <w:b/>
        </w:rPr>
        <w:t xml:space="preserve"> Fund (AMIF)</w:t>
      </w:r>
      <w:r>
        <w:t xml:space="preserve"> </w:t>
      </w:r>
      <w:proofErr w:type="spellStart"/>
      <w:r>
        <w:t>was</w:t>
      </w:r>
      <w:proofErr w:type="spellEnd"/>
      <w:r>
        <w:t xml:space="preserve"> </w:t>
      </w:r>
      <w:proofErr w:type="spellStart"/>
      <w:r>
        <w:t>set</w:t>
      </w:r>
      <w:proofErr w:type="spellEnd"/>
      <w:r>
        <w:t xml:space="preserve"> </w:t>
      </w:r>
      <w:proofErr w:type="spellStart"/>
      <w:r>
        <w:t>up</w:t>
      </w:r>
      <w:proofErr w:type="spellEnd"/>
      <w:r>
        <w:t xml:space="preserve"> for the </w:t>
      </w:r>
      <w:proofErr w:type="spellStart"/>
      <w:r>
        <w:t>period</w:t>
      </w:r>
      <w:proofErr w:type="spellEnd"/>
      <w:r>
        <w:t xml:space="preserve"> </w:t>
      </w:r>
      <w:r>
        <w:rPr>
          <w:b/>
        </w:rPr>
        <w:t>2014-2020</w:t>
      </w:r>
      <w:r>
        <w:t xml:space="preserve">. </w:t>
      </w:r>
      <w:proofErr w:type="spellStart"/>
      <w:r>
        <w:t>It</w:t>
      </w:r>
      <w:proofErr w:type="spellEnd"/>
      <w:r>
        <w:t xml:space="preserve"> </w:t>
      </w:r>
      <w:proofErr w:type="spellStart"/>
      <w:r>
        <w:t>promoted</w:t>
      </w:r>
      <w:proofErr w:type="spellEnd"/>
      <w:r>
        <w:t xml:space="preserve"> the </w:t>
      </w:r>
      <w:proofErr w:type="spellStart"/>
      <w:r>
        <w:rPr>
          <w:b/>
        </w:rPr>
        <w:t>efficient</w:t>
      </w:r>
      <w:proofErr w:type="spellEnd"/>
      <w:r>
        <w:rPr>
          <w:b/>
        </w:rPr>
        <w:t xml:space="preserve"> </w:t>
      </w:r>
      <w:proofErr w:type="spellStart"/>
      <w:r>
        <w:rPr>
          <w:b/>
        </w:rPr>
        <w:t>management</w:t>
      </w:r>
      <w:proofErr w:type="spellEnd"/>
      <w:r>
        <w:rPr>
          <w:b/>
        </w:rPr>
        <w:t xml:space="preserve"> of </w:t>
      </w:r>
      <w:proofErr w:type="spellStart"/>
      <w:r>
        <w:rPr>
          <w:b/>
        </w:rPr>
        <w:t>migration</w:t>
      </w:r>
      <w:proofErr w:type="spellEnd"/>
      <w:r>
        <w:rPr>
          <w:b/>
        </w:rPr>
        <w:t xml:space="preserve"> </w:t>
      </w:r>
      <w:proofErr w:type="spellStart"/>
      <w:r>
        <w:rPr>
          <w:b/>
        </w:rPr>
        <w:t>flows</w:t>
      </w:r>
      <w:proofErr w:type="spellEnd"/>
      <w:r>
        <w:t xml:space="preserve"> and the </w:t>
      </w:r>
      <w:proofErr w:type="spellStart"/>
      <w:r>
        <w:t>implementation</w:t>
      </w:r>
      <w:proofErr w:type="spellEnd"/>
      <w:r>
        <w:t xml:space="preserve">, </w:t>
      </w:r>
      <w:proofErr w:type="spellStart"/>
      <w:r>
        <w:t>strengthening</w:t>
      </w:r>
      <w:proofErr w:type="spellEnd"/>
      <w:r>
        <w:t xml:space="preserve"> and </w:t>
      </w:r>
      <w:proofErr w:type="spellStart"/>
      <w:r>
        <w:t>development</w:t>
      </w:r>
      <w:proofErr w:type="spellEnd"/>
      <w:r>
        <w:t xml:space="preserve"> of a </w:t>
      </w:r>
      <w:proofErr w:type="spellStart"/>
      <w:r>
        <w:rPr>
          <w:b/>
        </w:rPr>
        <w:t>common</w:t>
      </w:r>
      <w:proofErr w:type="spellEnd"/>
      <w:r>
        <w:rPr>
          <w:b/>
        </w:rPr>
        <w:t xml:space="preserve"> Union </w:t>
      </w:r>
      <w:proofErr w:type="spellStart"/>
      <w:r>
        <w:rPr>
          <w:b/>
        </w:rPr>
        <w:t>approach</w:t>
      </w:r>
      <w:proofErr w:type="spellEnd"/>
      <w:r>
        <w:rPr>
          <w:b/>
        </w:rPr>
        <w:t xml:space="preserve"> </w:t>
      </w:r>
      <w:proofErr w:type="spellStart"/>
      <w:r>
        <w:rPr>
          <w:b/>
        </w:rPr>
        <w:t>to</w:t>
      </w:r>
      <w:proofErr w:type="spellEnd"/>
      <w:r>
        <w:rPr>
          <w:b/>
        </w:rPr>
        <w:t xml:space="preserve"> </w:t>
      </w:r>
      <w:proofErr w:type="spellStart"/>
      <w:r>
        <w:rPr>
          <w:b/>
        </w:rPr>
        <w:t>asylum</w:t>
      </w:r>
      <w:proofErr w:type="spellEnd"/>
      <w:r>
        <w:rPr>
          <w:b/>
        </w:rPr>
        <w:t xml:space="preserve"> and </w:t>
      </w:r>
      <w:proofErr w:type="spellStart"/>
      <w:r>
        <w:rPr>
          <w:b/>
        </w:rPr>
        <w:t>immigration</w:t>
      </w:r>
      <w:proofErr w:type="spellEnd"/>
      <w:r>
        <w:t xml:space="preserve">. </w:t>
      </w:r>
    </w:p>
    <w:p w:rsidRPr="00BD08D2" w:rsidR="00BD08D2" w:rsidP="00BD08D2" w:rsidRDefault="00BD08D2" w14:paraId="2B16A967" w14:textId="77777777">
      <w:pPr>
        <w:spacing w:after="240" w:line="240" w:lineRule="exact"/>
        <w:ind w:firstLine="567"/>
      </w:pPr>
      <w:r>
        <w:t xml:space="preserve">The </w:t>
      </w:r>
      <w:proofErr w:type="spellStart"/>
      <w:r>
        <w:t>primary</w:t>
      </w:r>
      <w:proofErr w:type="spellEnd"/>
      <w:r>
        <w:t xml:space="preserve"> </w:t>
      </w:r>
      <w:proofErr w:type="spellStart"/>
      <w:r>
        <w:t>goal</w:t>
      </w:r>
      <w:proofErr w:type="spellEnd"/>
      <w:r>
        <w:t xml:space="preserve"> of the AMIF </w:t>
      </w:r>
      <w:proofErr w:type="spellStart"/>
      <w:r>
        <w:t>was</w:t>
      </w:r>
      <w:proofErr w:type="spellEnd"/>
      <w:r>
        <w:t xml:space="preserve"> </w:t>
      </w:r>
      <w:proofErr w:type="spellStart"/>
      <w:r>
        <w:t>to</w:t>
      </w:r>
      <w:proofErr w:type="spellEnd"/>
      <w:r>
        <w:t xml:space="preserve"> </w:t>
      </w:r>
      <w:proofErr w:type="spellStart"/>
      <w:r>
        <w:t>provide</w:t>
      </w:r>
      <w:proofErr w:type="spellEnd"/>
      <w:r>
        <w:t xml:space="preserve"> </w:t>
      </w:r>
      <w:proofErr w:type="spellStart"/>
      <w:r>
        <w:t>financial</w:t>
      </w:r>
      <w:proofErr w:type="spellEnd"/>
      <w:r>
        <w:t xml:space="preserve"> </w:t>
      </w:r>
      <w:proofErr w:type="spellStart"/>
      <w:r>
        <w:t>support</w:t>
      </w:r>
      <w:proofErr w:type="spellEnd"/>
      <w:r>
        <w:t xml:space="preserve"> </w:t>
      </w:r>
      <w:proofErr w:type="spellStart"/>
      <w:r>
        <w:t>to</w:t>
      </w:r>
      <w:proofErr w:type="spellEnd"/>
      <w:r>
        <w:t xml:space="preserve"> EU </w:t>
      </w:r>
      <w:proofErr w:type="spellStart"/>
      <w:r>
        <w:t>Member</w:t>
      </w:r>
      <w:proofErr w:type="spellEnd"/>
      <w:r>
        <w:t xml:space="preserve"> States in </w:t>
      </w:r>
      <w:proofErr w:type="spellStart"/>
      <w:r>
        <w:rPr>
          <w:b/>
        </w:rPr>
        <w:t>managing</w:t>
      </w:r>
      <w:proofErr w:type="spellEnd"/>
      <w:r>
        <w:rPr>
          <w:b/>
        </w:rPr>
        <w:t xml:space="preserve"> </w:t>
      </w:r>
      <w:proofErr w:type="spellStart"/>
      <w:r>
        <w:rPr>
          <w:b/>
        </w:rPr>
        <w:t>migration</w:t>
      </w:r>
      <w:proofErr w:type="spellEnd"/>
      <w:r>
        <w:rPr>
          <w:b/>
        </w:rPr>
        <w:t xml:space="preserve"> and </w:t>
      </w:r>
      <w:proofErr w:type="spellStart"/>
      <w:r>
        <w:rPr>
          <w:b/>
        </w:rPr>
        <w:t>asylum</w:t>
      </w:r>
      <w:proofErr w:type="spellEnd"/>
      <w:r>
        <w:rPr>
          <w:b/>
        </w:rPr>
        <w:t xml:space="preserve"> </w:t>
      </w:r>
      <w:proofErr w:type="spellStart"/>
      <w:r>
        <w:rPr>
          <w:b/>
        </w:rPr>
        <w:t>flows</w:t>
      </w:r>
      <w:proofErr w:type="spellEnd"/>
      <w:r>
        <w:rPr>
          <w:b/>
        </w:rPr>
        <w:t xml:space="preserve"> </w:t>
      </w:r>
      <w:proofErr w:type="spellStart"/>
      <w:r>
        <w:t>effectively</w:t>
      </w:r>
      <w:proofErr w:type="spellEnd"/>
      <w:r>
        <w:t xml:space="preserve">, </w:t>
      </w:r>
      <w:proofErr w:type="spellStart"/>
      <w:r>
        <w:t>while</w:t>
      </w:r>
      <w:proofErr w:type="spellEnd"/>
      <w:r>
        <w:t xml:space="preserve"> </w:t>
      </w:r>
      <w:proofErr w:type="spellStart"/>
      <w:r>
        <w:t>also</w:t>
      </w:r>
      <w:proofErr w:type="spellEnd"/>
      <w:r>
        <w:t xml:space="preserve"> </w:t>
      </w:r>
      <w:proofErr w:type="spellStart"/>
      <w:r>
        <w:t>promoting</w:t>
      </w:r>
      <w:proofErr w:type="spellEnd"/>
      <w:r>
        <w:t xml:space="preserve"> the </w:t>
      </w:r>
      <w:proofErr w:type="spellStart"/>
      <w:r>
        <w:rPr>
          <w:b/>
        </w:rPr>
        <w:t>integration</w:t>
      </w:r>
      <w:proofErr w:type="spellEnd"/>
      <w:r>
        <w:rPr>
          <w:b/>
        </w:rPr>
        <w:t xml:space="preserve"> of </w:t>
      </w:r>
      <w:proofErr w:type="spellStart"/>
      <w:r>
        <w:rPr>
          <w:b/>
        </w:rPr>
        <w:t>third-country</w:t>
      </w:r>
      <w:proofErr w:type="spellEnd"/>
      <w:r>
        <w:rPr>
          <w:b/>
        </w:rPr>
        <w:t xml:space="preserve"> </w:t>
      </w:r>
      <w:proofErr w:type="spellStart"/>
      <w:r>
        <w:rPr>
          <w:b/>
        </w:rPr>
        <w:t>nationals</w:t>
      </w:r>
      <w:proofErr w:type="spellEnd"/>
      <w:r>
        <w:t xml:space="preserve"> </w:t>
      </w:r>
      <w:proofErr w:type="spellStart"/>
      <w:r>
        <w:t>into</w:t>
      </w:r>
      <w:proofErr w:type="spellEnd"/>
      <w:r>
        <w:t xml:space="preserve"> </w:t>
      </w:r>
      <w:proofErr w:type="spellStart"/>
      <w:r>
        <w:t>host</w:t>
      </w:r>
      <w:proofErr w:type="spellEnd"/>
      <w:r>
        <w:t xml:space="preserve"> </w:t>
      </w:r>
      <w:proofErr w:type="spellStart"/>
      <w:r>
        <w:t>societies</w:t>
      </w:r>
      <w:proofErr w:type="spellEnd"/>
      <w:r>
        <w:t xml:space="preserve">. </w:t>
      </w:r>
      <w:proofErr w:type="spellStart"/>
      <w:r>
        <w:t>Through</w:t>
      </w:r>
      <w:proofErr w:type="spellEnd"/>
      <w:r>
        <w:t xml:space="preserve"> </w:t>
      </w:r>
      <w:proofErr w:type="spellStart"/>
      <w:r>
        <w:t>targeted</w:t>
      </w:r>
      <w:proofErr w:type="spellEnd"/>
      <w:r>
        <w:t xml:space="preserve"> </w:t>
      </w:r>
      <w:proofErr w:type="spellStart"/>
      <w:r>
        <w:t>funding</w:t>
      </w:r>
      <w:proofErr w:type="spellEnd"/>
      <w:r>
        <w:t xml:space="preserve"> and </w:t>
      </w:r>
      <w:proofErr w:type="spellStart"/>
      <w:r>
        <w:t>support</w:t>
      </w:r>
      <w:proofErr w:type="spellEnd"/>
      <w:r>
        <w:t xml:space="preserve">, the AMIF </w:t>
      </w:r>
      <w:proofErr w:type="spellStart"/>
      <w:r>
        <w:t>aimed</w:t>
      </w:r>
      <w:proofErr w:type="spellEnd"/>
      <w:r>
        <w:t xml:space="preserve"> </w:t>
      </w:r>
      <w:proofErr w:type="spellStart"/>
      <w:r>
        <w:t>to</w:t>
      </w:r>
      <w:proofErr w:type="spellEnd"/>
      <w:r>
        <w:t xml:space="preserve"> </w:t>
      </w:r>
      <w:proofErr w:type="spellStart"/>
      <w:r>
        <w:t>enhance</w:t>
      </w:r>
      <w:proofErr w:type="spellEnd"/>
      <w:r>
        <w:t xml:space="preserve"> the </w:t>
      </w:r>
      <w:proofErr w:type="spellStart"/>
      <w:r>
        <w:t>EU's</w:t>
      </w:r>
      <w:proofErr w:type="spellEnd"/>
      <w:r>
        <w:t xml:space="preserve"> </w:t>
      </w:r>
      <w:proofErr w:type="spellStart"/>
      <w:r>
        <w:t>capacity</w:t>
      </w:r>
      <w:proofErr w:type="spellEnd"/>
      <w:r>
        <w:t xml:space="preserve"> </w:t>
      </w:r>
      <w:proofErr w:type="spellStart"/>
      <w:r>
        <w:t>to</w:t>
      </w:r>
      <w:proofErr w:type="spellEnd"/>
      <w:r>
        <w:t xml:space="preserve"> </w:t>
      </w:r>
      <w:proofErr w:type="spellStart"/>
      <w:r>
        <w:t>address</w:t>
      </w:r>
      <w:proofErr w:type="spellEnd"/>
      <w:r>
        <w:t xml:space="preserve"> the </w:t>
      </w:r>
      <w:proofErr w:type="spellStart"/>
      <w:r>
        <w:t>diverse</w:t>
      </w:r>
      <w:proofErr w:type="spellEnd"/>
      <w:r>
        <w:t xml:space="preserve"> </w:t>
      </w:r>
      <w:proofErr w:type="spellStart"/>
      <w:r>
        <w:t>needs</w:t>
      </w:r>
      <w:proofErr w:type="spellEnd"/>
      <w:r>
        <w:t xml:space="preserve"> of </w:t>
      </w:r>
      <w:proofErr w:type="spellStart"/>
      <w:r>
        <w:t>migrants</w:t>
      </w:r>
      <w:proofErr w:type="spellEnd"/>
      <w:r>
        <w:t xml:space="preserve">, </w:t>
      </w:r>
      <w:proofErr w:type="spellStart"/>
      <w:r>
        <w:t>asylum</w:t>
      </w:r>
      <w:proofErr w:type="spellEnd"/>
      <w:r>
        <w:t xml:space="preserve"> </w:t>
      </w:r>
      <w:proofErr w:type="spellStart"/>
      <w:r>
        <w:t>seekers</w:t>
      </w:r>
      <w:proofErr w:type="spellEnd"/>
      <w:r>
        <w:t xml:space="preserve"> and </w:t>
      </w:r>
      <w:proofErr w:type="spellStart"/>
      <w:r>
        <w:t>refugees</w:t>
      </w:r>
      <w:proofErr w:type="spellEnd"/>
      <w:r>
        <w:t xml:space="preserve">, </w:t>
      </w:r>
      <w:proofErr w:type="spellStart"/>
      <w:r>
        <w:t>while</w:t>
      </w:r>
      <w:proofErr w:type="spellEnd"/>
      <w:r>
        <w:t xml:space="preserve"> </w:t>
      </w:r>
      <w:proofErr w:type="spellStart"/>
      <w:r>
        <w:t>upholding</w:t>
      </w:r>
      <w:proofErr w:type="spellEnd"/>
      <w:r>
        <w:t xml:space="preserve"> </w:t>
      </w:r>
      <w:proofErr w:type="spellStart"/>
      <w:r>
        <w:t>fundamental</w:t>
      </w:r>
      <w:proofErr w:type="spellEnd"/>
      <w:r>
        <w:t xml:space="preserve"> </w:t>
      </w:r>
      <w:proofErr w:type="spellStart"/>
      <w:r>
        <w:t>rights</w:t>
      </w:r>
      <w:proofErr w:type="spellEnd"/>
      <w:r>
        <w:t xml:space="preserve"> and </w:t>
      </w:r>
      <w:proofErr w:type="spellStart"/>
      <w:r>
        <w:t>principles</w:t>
      </w:r>
      <w:proofErr w:type="spellEnd"/>
      <w:r>
        <w:t xml:space="preserve"> of </w:t>
      </w:r>
      <w:proofErr w:type="spellStart"/>
      <w:r>
        <w:t>solidarity</w:t>
      </w:r>
      <w:proofErr w:type="spellEnd"/>
      <w:r>
        <w:t xml:space="preserve">. </w:t>
      </w:r>
    </w:p>
    <w:p w:rsidRPr="00BD08D2" w:rsidR="00BD08D2" w:rsidP="00BD08D2" w:rsidRDefault="00BD08D2" w14:paraId="1F6D8FC4" w14:textId="77777777">
      <w:pPr>
        <w:spacing w:after="240" w:line="240" w:lineRule="exact"/>
        <w:ind w:firstLine="567"/>
        <w:rPr>
          <w:lang w:val="en-GB"/>
        </w:rPr>
      </w:pPr>
    </w:p>
    <w:p w:rsidRPr="00BD08D2" w:rsidR="00BD08D2" w:rsidP="00BD08D2" w:rsidRDefault="00BD08D2" w14:paraId="49310EAC" w14:textId="77777777">
      <w:pPr>
        <w:numPr>
          <w:ilvl w:val="0"/>
          <w:numId w:val="3"/>
        </w:numPr>
        <w:spacing w:after="240" w:line="240" w:lineRule="exact"/>
        <w:ind w:left="0" w:firstLine="567"/>
        <w:contextualSpacing/>
      </w:pPr>
      <w:proofErr w:type="spellStart"/>
      <w:r>
        <w:rPr>
          <w:i/>
        </w:rPr>
        <w:t>Objectives</w:t>
      </w:r>
      <w:proofErr w:type="spellEnd"/>
      <w:r>
        <w:t xml:space="preserve"> </w:t>
      </w:r>
      <w:r w:rsidRPr="00BD08D2">
        <w:rPr>
          <w:vertAlign w:val="superscript"/>
          <w:lang w:val="en-GB" w:eastAsia="en-GB" w:bidi="en-GB"/>
        </w:rPr>
        <w:footnoteReference w:id="5"/>
      </w:r>
      <w:r>
        <w:t xml:space="preserve"> </w:t>
      </w:r>
      <w:r w:rsidRPr="00BD08D2">
        <w:rPr>
          <w:vertAlign w:val="superscript"/>
          <w:lang w:val="en-GB" w:eastAsia="en-GB" w:bidi="en-GB"/>
        </w:rPr>
        <w:footnoteReference w:id="6"/>
      </w:r>
    </w:p>
    <w:p w:rsidRPr="00BD08D2" w:rsidR="00BD08D2" w:rsidP="00BD08D2" w:rsidRDefault="00BD08D2" w14:paraId="7A0CA65C" w14:textId="77777777">
      <w:pPr>
        <w:spacing w:after="240" w:line="240" w:lineRule="exact"/>
        <w:ind w:firstLine="567"/>
      </w:pPr>
      <w:r>
        <w:t xml:space="preserve">The Fund </w:t>
      </w:r>
      <w:proofErr w:type="spellStart"/>
      <w:r>
        <w:t>contributed</w:t>
      </w:r>
      <w:proofErr w:type="spellEnd"/>
      <w:r>
        <w:t xml:space="preserve"> </w:t>
      </w:r>
      <w:proofErr w:type="spellStart"/>
      <w:r>
        <w:t>to</w:t>
      </w:r>
      <w:proofErr w:type="spellEnd"/>
      <w:r>
        <w:t xml:space="preserve"> the </w:t>
      </w:r>
      <w:proofErr w:type="spellStart"/>
      <w:r>
        <w:t>achievement</w:t>
      </w:r>
      <w:proofErr w:type="spellEnd"/>
      <w:r>
        <w:t xml:space="preserve"> of </w:t>
      </w:r>
      <w:proofErr w:type="spellStart"/>
      <w:r>
        <w:rPr>
          <w:b/>
        </w:rPr>
        <w:t>four</w:t>
      </w:r>
      <w:proofErr w:type="spellEnd"/>
      <w:r>
        <w:rPr>
          <w:b/>
        </w:rPr>
        <w:t xml:space="preserve"> </w:t>
      </w:r>
      <w:proofErr w:type="spellStart"/>
      <w:r>
        <w:rPr>
          <w:b/>
        </w:rPr>
        <w:t>specific</w:t>
      </w:r>
      <w:proofErr w:type="spellEnd"/>
      <w:r>
        <w:rPr>
          <w:b/>
        </w:rPr>
        <w:t xml:space="preserve"> </w:t>
      </w:r>
      <w:proofErr w:type="spellStart"/>
      <w:r>
        <w:rPr>
          <w:b/>
        </w:rPr>
        <w:t>objectives</w:t>
      </w:r>
      <w:proofErr w:type="spellEnd"/>
      <w:r>
        <w:t>:</w:t>
      </w:r>
    </w:p>
    <w:p w:rsidRPr="00BD08D2" w:rsidR="00BD08D2" w:rsidP="00BD08D2" w:rsidRDefault="00BD08D2" w14:paraId="52571B5F" w14:textId="77777777">
      <w:pPr>
        <w:numPr>
          <w:ilvl w:val="0"/>
          <w:numId w:val="6"/>
        </w:numPr>
        <w:spacing w:after="240" w:line="240" w:lineRule="exact"/>
        <w:ind w:left="0" w:firstLine="567"/>
        <w:jc w:val="left"/>
      </w:pPr>
      <w:proofErr w:type="spellStart"/>
      <w:r>
        <w:rPr>
          <w:b/>
        </w:rPr>
        <w:t>Asylum</w:t>
      </w:r>
      <w:proofErr w:type="spellEnd"/>
      <w:r>
        <w:t xml:space="preserve">: </w:t>
      </w:r>
      <w:proofErr w:type="spellStart"/>
      <w:r>
        <w:t>strengthening</w:t>
      </w:r>
      <w:proofErr w:type="spellEnd"/>
      <w:r>
        <w:t xml:space="preserve"> and </w:t>
      </w:r>
      <w:proofErr w:type="spellStart"/>
      <w:r>
        <w:t>developing</w:t>
      </w:r>
      <w:proofErr w:type="spellEnd"/>
      <w:r>
        <w:t xml:space="preserve"> the </w:t>
      </w:r>
      <w:r>
        <w:rPr>
          <w:b/>
        </w:rPr>
        <w:t xml:space="preserve">Common European </w:t>
      </w:r>
      <w:proofErr w:type="spellStart"/>
      <w:r>
        <w:rPr>
          <w:b/>
        </w:rPr>
        <w:t>Asylum</w:t>
      </w:r>
      <w:proofErr w:type="spellEnd"/>
      <w:r>
        <w:rPr>
          <w:b/>
        </w:rPr>
        <w:t xml:space="preserve"> </w:t>
      </w:r>
      <w:proofErr w:type="spellStart"/>
      <w:r>
        <w:rPr>
          <w:b/>
        </w:rPr>
        <w:t>System</w:t>
      </w:r>
      <w:proofErr w:type="spellEnd"/>
      <w:r>
        <w:t> </w:t>
      </w:r>
      <w:proofErr w:type="spellStart"/>
      <w:r>
        <w:t>by</w:t>
      </w:r>
      <w:proofErr w:type="spellEnd"/>
      <w:r>
        <w:t xml:space="preserve"> </w:t>
      </w:r>
      <w:proofErr w:type="spellStart"/>
      <w:r>
        <w:t>ensuring</w:t>
      </w:r>
      <w:proofErr w:type="spellEnd"/>
      <w:r>
        <w:t xml:space="preserve"> </w:t>
      </w:r>
      <w:proofErr w:type="spellStart"/>
      <w:r>
        <w:t>that</w:t>
      </w:r>
      <w:proofErr w:type="spellEnd"/>
      <w:r>
        <w:t xml:space="preserve"> EU </w:t>
      </w:r>
      <w:proofErr w:type="spellStart"/>
      <w:r>
        <w:t>legislation</w:t>
      </w:r>
      <w:proofErr w:type="spellEnd"/>
      <w:r>
        <w:t xml:space="preserve"> in </w:t>
      </w:r>
      <w:proofErr w:type="spellStart"/>
      <w:r>
        <w:t>this</w:t>
      </w:r>
      <w:proofErr w:type="spellEnd"/>
      <w:r>
        <w:t xml:space="preserve"> </w:t>
      </w:r>
      <w:proofErr w:type="spellStart"/>
      <w:r>
        <w:t>field</w:t>
      </w:r>
      <w:proofErr w:type="spellEnd"/>
      <w:r>
        <w:t xml:space="preserve"> </w:t>
      </w:r>
      <w:proofErr w:type="spellStart"/>
      <w:r>
        <w:t>is</w:t>
      </w:r>
      <w:proofErr w:type="spellEnd"/>
      <w:r>
        <w:t xml:space="preserve"> </w:t>
      </w:r>
      <w:proofErr w:type="spellStart"/>
      <w:r>
        <w:t>efficiently</w:t>
      </w:r>
      <w:proofErr w:type="spellEnd"/>
      <w:r>
        <w:t xml:space="preserve"> and </w:t>
      </w:r>
      <w:proofErr w:type="spellStart"/>
      <w:r>
        <w:t>uniformly</w:t>
      </w:r>
      <w:proofErr w:type="spellEnd"/>
      <w:r>
        <w:t xml:space="preserve"> </w:t>
      </w:r>
      <w:proofErr w:type="spellStart"/>
      <w:r>
        <w:t>applied</w:t>
      </w:r>
      <w:proofErr w:type="spellEnd"/>
      <w:r>
        <w:t>;</w:t>
      </w:r>
    </w:p>
    <w:p w:rsidRPr="00BD08D2" w:rsidR="00BD08D2" w:rsidP="00BD08D2" w:rsidRDefault="00BD08D2" w14:paraId="72C1E067" w14:textId="77777777">
      <w:pPr>
        <w:numPr>
          <w:ilvl w:val="0"/>
          <w:numId w:val="6"/>
        </w:numPr>
        <w:spacing w:after="240" w:line="240" w:lineRule="exact"/>
        <w:ind w:left="0" w:firstLine="567"/>
        <w:jc w:val="left"/>
      </w:pPr>
      <w:r>
        <w:rPr>
          <w:b/>
        </w:rPr>
        <w:t xml:space="preserve">Legal </w:t>
      </w:r>
      <w:proofErr w:type="spellStart"/>
      <w:r>
        <w:rPr>
          <w:b/>
        </w:rPr>
        <w:t>migration</w:t>
      </w:r>
      <w:proofErr w:type="spellEnd"/>
      <w:r>
        <w:rPr>
          <w:b/>
        </w:rPr>
        <w:t xml:space="preserve"> and </w:t>
      </w:r>
      <w:proofErr w:type="spellStart"/>
      <w:r>
        <w:rPr>
          <w:b/>
        </w:rPr>
        <w:t>integration</w:t>
      </w:r>
      <w:proofErr w:type="spellEnd"/>
      <w:r>
        <w:t xml:space="preserve">: </w:t>
      </w:r>
      <w:proofErr w:type="spellStart"/>
      <w:r>
        <w:t>supporting</w:t>
      </w:r>
      <w:proofErr w:type="spellEnd"/>
      <w:r>
        <w:t xml:space="preserve"> </w:t>
      </w:r>
      <w:proofErr w:type="spellStart"/>
      <w:r>
        <w:rPr>
          <w:b/>
        </w:rPr>
        <w:t>legal</w:t>
      </w:r>
      <w:proofErr w:type="spellEnd"/>
      <w:r>
        <w:rPr>
          <w:b/>
        </w:rPr>
        <w:t> </w:t>
      </w:r>
      <w:proofErr w:type="spellStart"/>
      <w:r>
        <w:rPr>
          <w:b/>
        </w:rPr>
        <w:t>migration</w:t>
      </w:r>
      <w:proofErr w:type="spellEnd"/>
      <w:r>
        <w:t> </w:t>
      </w:r>
      <w:proofErr w:type="spellStart"/>
      <w:r>
        <w:t>to</w:t>
      </w:r>
      <w:proofErr w:type="spellEnd"/>
      <w:r>
        <w:t xml:space="preserve"> EU States in </w:t>
      </w:r>
      <w:proofErr w:type="spellStart"/>
      <w:r>
        <w:t>line</w:t>
      </w:r>
      <w:proofErr w:type="spellEnd"/>
      <w:r>
        <w:t xml:space="preserve"> </w:t>
      </w:r>
      <w:proofErr w:type="spellStart"/>
      <w:r>
        <w:t>with</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needs</w:t>
      </w:r>
      <w:proofErr w:type="spellEnd"/>
      <w:r>
        <w:t xml:space="preserve"> and </w:t>
      </w:r>
      <w:proofErr w:type="spellStart"/>
      <w:r>
        <w:t>promoting</w:t>
      </w:r>
      <w:proofErr w:type="spellEnd"/>
      <w:r>
        <w:t xml:space="preserve"> the </w:t>
      </w:r>
      <w:proofErr w:type="spellStart"/>
      <w:r>
        <w:rPr>
          <w:b/>
        </w:rPr>
        <w:t>effective</w:t>
      </w:r>
      <w:proofErr w:type="spellEnd"/>
      <w:r>
        <w:rPr>
          <w:b/>
        </w:rPr>
        <w:t> </w:t>
      </w:r>
      <w:proofErr w:type="spellStart"/>
      <w:r>
        <w:rPr>
          <w:b/>
        </w:rPr>
        <w:t>integration</w:t>
      </w:r>
      <w:proofErr w:type="spellEnd"/>
      <w:r>
        <w:t xml:space="preserve"> of non-EU </w:t>
      </w:r>
      <w:proofErr w:type="spellStart"/>
      <w:r>
        <w:t>nationals</w:t>
      </w:r>
      <w:proofErr w:type="spellEnd"/>
      <w:r>
        <w:t>;</w:t>
      </w:r>
    </w:p>
    <w:p w:rsidRPr="00BD08D2" w:rsidR="00BD08D2" w:rsidP="00BD08D2" w:rsidRDefault="00BD08D2" w14:paraId="12CAC7E8" w14:textId="77777777">
      <w:pPr>
        <w:numPr>
          <w:ilvl w:val="0"/>
          <w:numId w:val="6"/>
        </w:numPr>
        <w:spacing w:after="240" w:line="240" w:lineRule="exact"/>
        <w:ind w:left="0" w:firstLine="567"/>
        <w:jc w:val="left"/>
      </w:pPr>
      <w:proofErr w:type="spellStart"/>
      <w:r>
        <w:rPr>
          <w:b/>
        </w:rPr>
        <w:t>Return</w:t>
      </w:r>
      <w:proofErr w:type="spellEnd"/>
      <w:r>
        <w:t xml:space="preserve">: </w:t>
      </w:r>
      <w:proofErr w:type="spellStart"/>
      <w:r>
        <w:t>enhancing</w:t>
      </w:r>
      <w:proofErr w:type="spellEnd"/>
      <w:r>
        <w:t xml:space="preserve"> </w:t>
      </w:r>
      <w:proofErr w:type="spellStart"/>
      <w:r>
        <w:t>fair</w:t>
      </w:r>
      <w:proofErr w:type="spellEnd"/>
      <w:r>
        <w:t xml:space="preserve"> and </w:t>
      </w:r>
      <w:proofErr w:type="spellStart"/>
      <w:r>
        <w:t>effective</w:t>
      </w:r>
      <w:proofErr w:type="spellEnd"/>
      <w:r>
        <w:t> </w:t>
      </w:r>
      <w:proofErr w:type="spellStart"/>
      <w:r>
        <w:rPr>
          <w:b/>
        </w:rPr>
        <w:t>return</w:t>
      </w:r>
      <w:proofErr w:type="spellEnd"/>
      <w:r>
        <w:rPr>
          <w:b/>
        </w:rPr>
        <w:t> </w:t>
      </w:r>
      <w:proofErr w:type="spellStart"/>
      <w:r>
        <w:rPr>
          <w:b/>
        </w:rPr>
        <w:t>strategies</w:t>
      </w:r>
      <w:proofErr w:type="spellEnd"/>
      <w:r>
        <w:t xml:space="preserve">, </w:t>
      </w:r>
      <w:proofErr w:type="spellStart"/>
      <w:r>
        <w:t>which</w:t>
      </w:r>
      <w:proofErr w:type="spellEnd"/>
      <w:r>
        <w:t xml:space="preserve"> </w:t>
      </w:r>
      <w:proofErr w:type="spellStart"/>
      <w:r>
        <w:t>contribute</w:t>
      </w:r>
      <w:proofErr w:type="spellEnd"/>
      <w:r>
        <w:t xml:space="preserve"> </w:t>
      </w:r>
      <w:proofErr w:type="spellStart"/>
      <w:r>
        <w:t>to</w:t>
      </w:r>
      <w:proofErr w:type="spellEnd"/>
      <w:r>
        <w:t xml:space="preserve"> </w:t>
      </w:r>
      <w:proofErr w:type="spellStart"/>
      <w:r>
        <w:t>combating</w:t>
      </w:r>
      <w:proofErr w:type="spellEnd"/>
      <w:r>
        <w:t> </w:t>
      </w:r>
      <w:proofErr w:type="spellStart"/>
      <w:r>
        <w:t>irregular</w:t>
      </w:r>
      <w:proofErr w:type="spellEnd"/>
      <w:r>
        <w:t xml:space="preserve"> </w:t>
      </w:r>
      <w:proofErr w:type="spellStart"/>
      <w:r>
        <w:t>migration</w:t>
      </w:r>
      <w:proofErr w:type="spellEnd"/>
      <w:r>
        <w:t xml:space="preserve">, </w:t>
      </w:r>
      <w:proofErr w:type="spellStart"/>
      <w:r>
        <w:t>with</w:t>
      </w:r>
      <w:proofErr w:type="spellEnd"/>
      <w:r>
        <w:t xml:space="preserve"> </w:t>
      </w:r>
      <w:proofErr w:type="spellStart"/>
      <w:r>
        <w:t>an</w:t>
      </w:r>
      <w:proofErr w:type="spellEnd"/>
      <w:r>
        <w:t xml:space="preserve"> </w:t>
      </w:r>
      <w:proofErr w:type="spellStart"/>
      <w:r>
        <w:t>emphasis</w:t>
      </w:r>
      <w:proofErr w:type="spellEnd"/>
      <w:r>
        <w:t xml:space="preserve"> on the </w:t>
      </w:r>
      <w:proofErr w:type="spellStart"/>
      <w:r>
        <w:t>sustainability</w:t>
      </w:r>
      <w:proofErr w:type="spellEnd"/>
      <w:r>
        <w:t xml:space="preserve"> and </w:t>
      </w:r>
      <w:proofErr w:type="spellStart"/>
      <w:r>
        <w:t>effectiveness</w:t>
      </w:r>
      <w:proofErr w:type="spellEnd"/>
      <w:r>
        <w:t xml:space="preserve"> of the </w:t>
      </w:r>
      <w:proofErr w:type="spellStart"/>
      <w:r>
        <w:t>return</w:t>
      </w:r>
      <w:proofErr w:type="spellEnd"/>
      <w:r>
        <w:t xml:space="preserve"> </w:t>
      </w:r>
      <w:proofErr w:type="spellStart"/>
      <w:r>
        <w:t>process</w:t>
      </w:r>
      <w:proofErr w:type="spellEnd"/>
      <w:r>
        <w:t>;</w:t>
      </w:r>
    </w:p>
    <w:p w:rsidRPr="00BD08D2" w:rsidR="00BD08D2" w:rsidP="00BD08D2" w:rsidRDefault="00BD08D2" w14:paraId="0863C5C2" w14:textId="77777777">
      <w:pPr>
        <w:numPr>
          <w:ilvl w:val="0"/>
          <w:numId w:val="6"/>
        </w:numPr>
        <w:spacing w:after="240" w:line="240" w:lineRule="exact"/>
        <w:ind w:left="0" w:firstLine="567"/>
        <w:jc w:val="left"/>
      </w:pPr>
      <w:proofErr w:type="spellStart"/>
      <w:r>
        <w:rPr>
          <w:b/>
        </w:rPr>
        <w:t>Solidarity</w:t>
      </w:r>
      <w:proofErr w:type="spellEnd"/>
      <w:r>
        <w:t xml:space="preserve">: </w:t>
      </w:r>
      <w:proofErr w:type="spellStart"/>
      <w:r>
        <w:t>making</w:t>
      </w:r>
      <w:proofErr w:type="spellEnd"/>
      <w:r>
        <w:t xml:space="preserve"> </w:t>
      </w:r>
      <w:proofErr w:type="spellStart"/>
      <w:r>
        <w:t>sure</w:t>
      </w:r>
      <w:proofErr w:type="spellEnd"/>
      <w:r>
        <w:t xml:space="preserve"> </w:t>
      </w:r>
      <w:proofErr w:type="spellStart"/>
      <w:r>
        <w:t>that</w:t>
      </w:r>
      <w:proofErr w:type="spellEnd"/>
      <w:r>
        <w:t xml:space="preserve"> EU </w:t>
      </w:r>
      <w:proofErr w:type="spellStart"/>
      <w:r>
        <w:t>Member</w:t>
      </w:r>
      <w:proofErr w:type="spellEnd"/>
      <w:r>
        <w:t xml:space="preserve"> States </w:t>
      </w:r>
      <w:proofErr w:type="spellStart"/>
      <w:r>
        <w:t>which</w:t>
      </w:r>
      <w:proofErr w:type="spellEnd"/>
      <w:r>
        <w:t xml:space="preserve"> </w:t>
      </w:r>
      <w:proofErr w:type="spellStart"/>
      <w:r>
        <w:t>are</w:t>
      </w:r>
      <w:proofErr w:type="spellEnd"/>
      <w:r>
        <w:t xml:space="preserve"> </w:t>
      </w:r>
      <w:proofErr w:type="spellStart"/>
      <w:r>
        <w:t>most</w:t>
      </w:r>
      <w:proofErr w:type="spellEnd"/>
      <w:r>
        <w:t xml:space="preserve"> </w:t>
      </w:r>
      <w:proofErr w:type="spellStart"/>
      <w:r>
        <w:t>affected</w:t>
      </w:r>
      <w:proofErr w:type="spellEnd"/>
      <w:r>
        <w:t xml:space="preserve"> </w:t>
      </w:r>
      <w:proofErr w:type="spellStart"/>
      <w:r>
        <w:t>by</w:t>
      </w:r>
      <w:proofErr w:type="spellEnd"/>
      <w:r>
        <w:t xml:space="preserve"> </w:t>
      </w:r>
      <w:proofErr w:type="spellStart"/>
      <w:r>
        <w:t>migration</w:t>
      </w:r>
      <w:proofErr w:type="spellEnd"/>
      <w:r>
        <w:t xml:space="preserve"> and </w:t>
      </w:r>
      <w:proofErr w:type="spellStart"/>
      <w:r>
        <w:t>asylum</w:t>
      </w:r>
      <w:proofErr w:type="spellEnd"/>
      <w:r>
        <w:t xml:space="preserve"> </w:t>
      </w:r>
      <w:proofErr w:type="spellStart"/>
      <w:r>
        <w:t>flows</w:t>
      </w:r>
      <w:proofErr w:type="spellEnd"/>
      <w:r>
        <w:t xml:space="preserve"> </w:t>
      </w:r>
      <w:proofErr w:type="spellStart"/>
      <w:r>
        <w:t>can</w:t>
      </w:r>
      <w:proofErr w:type="spellEnd"/>
      <w:r>
        <w:t xml:space="preserve"> </w:t>
      </w:r>
      <w:proofErr w:type="spellStart"/>
      <w:r>
        <w:t>count</w:t>
      </w:r>
      <w:proofErr w:type="spellEnd"/>
      <w:r>
        <w:t xml:space="preserve"> on the </w:t>
      </w:r>
      <w:proofErr w:type="spellStart"/>
      <w:r>
        <w:rPr>
          <w:b/>
        </w:rPr>
        <w:t>solidarity</w:t>
      </w:r>
      <w:proofErr w:type="spellEnd"/>
      <w:r>
        <w:rPr>
          <w:b/>
        </w:rPr>
        <w:t xml:space="preserve"> of </w:t>
      </w:r>
      <w:proofErr w:type="spellStart"/>
      <w:r>
        <w:rPr>
          <w:b/>
        </w:rPr>
        <w:t>other</w:t>
      </w:r>
      <w:proofErr w:type="spellEnd"/>
      <w:r>
        <w:rPr>
          <w:b/>
        </w:rPr>
        <w:t xml:space="preserve"> EU </w:t>
      </w:r>
      <w:proofErr w:type="spellStart"/>
      <w:r>
        <w:rPr>
          <w:b/>
        </w:rPr>
        <w:t>Member</w:t>
      </w:r>
      <w:proofErr w:type="spellEnd"/>
      <w:r>
        <w:t xml:space="preserve"> </w:t>
      </w:r>
      <w:r>
        <w:rPr>
          <w:b/>
        </w:rPr>
        <w:t>States</w:t>
      </w:r>
      <w:r>
        <w:t>.</w:t>
      </w:r>
    </w:p>
    <w:p w:rsidRPr="00BD08D2" w:rsidR="00BD08D2" w:rsidP="00BD08D2" w:rsidRDefault="00BD08D2" w14:paraId="76A658F9" w14:textId="77777777">
      <w:pPr>
        <w:spacing w:after="240" w:line="240" w:lineRule="exact"/>
        <w:ind w:firstLine="567"/>
        <w:jc w:val="left"/>
        <w:rPr>
          <w:lang w:val="en-GB"/>
        </w:rPr>
      </w:pPr>
    </w:p>
    <w:p w:rsidRPr="00BD08D2" w:rsidR="00BD08D2" w:rsidP="00BD08D2" w:rsidRDefault="00BD08D2" w14:paraId="66B03CD2" w14:textId="77777777">
      <w:pPr>
        <w:spacing w:after="240" w:line="240" w:lineRule="exact"/>
        <w:ind w:firstLine="567"/>
        <w:rPr>
          <w:shd w:val="clear" w:color="auto" w:fill="FFFFFF"/>
        </w:rPr>
      </w:pPr>
      <w:r>
        <w:rPr>
          <w:shd w:val="clear" w:color="auto" w:fill="FFFFFF"/>
        </w:rPr>
        <w:t xml:space="preserve">The Fund </w:t>
      </w:r>
      <w:proofErr w:type="spellStart"/>
      <w:r>
        <w:rPr>
          <w:shd w:val="clear" w:color="auto" w:fill="FFFFFF"/>
        </w:rPr>
        <w:t>also</w:t>
      </w:r>
      <w:proofErr w:type="spellEnd"/>
      <w:r>
        <w:rPr>
          <w:shd w:val="clear" w:color="auto" w:fill="FFFFFF"/>
        </w:rPr>
        <w:t xml:space="preserve"> </w:t>
      </w:r>
      <w:proofErr w:type="spellStart"/>
      <w:r>
        <w:rPr>
          <w:shd w:val="clear" w:color="auto" w:fill="FFFFFF"/>
        </w:rPr>
        <w:t>supported</w:t>
      </w:r>
      <w:proofErr w:type="spellEnd"/>
      <w:r>
        <w:rPr>
          <w:shd w:val="clear" w:color="auto" w:fill="FFFFFF"/>
        </w:rPr>
        <w:t xml:space="preserve"> the </w:t>
      </w:r>
      <w:hyperlink w:history="1" r:id="rId37">
        <w:r>
          <w:rPr>
            <w:b/>
            <w:color w:val="0563C1"/>
            <w:u w:val="single"/>
            <w:shd w:val="clear" w:color="auto" w:fill="FFFFFF"/>
          </w:rPr>
          <w:t xml:space="preserve">European Migration </w:t>
        </w:r>
        <w:proofErr w:type="spellStart"/>
        <w:r>
          <w:rPr>
            <w:b/>
            <w:color w:val="0563C1"/>
            <w:u w:val="single"/>
            <w:shd w:val="clear" w:color="auto" w:fill="FFFFFF"/>
          </w:rPr>
          <w:t>Network</w:t>
        </w:r>
        <w:proofErr w:type="spellEnd"/>
      </w:hyperlink>
      <w:r>
        <w:rPr>
          <w:b/>
          <w:shd w:val="clear" w:color="auto" w:fill="FFFFFF"/>
        </w:rPr>
        <w:t xml:space="preserve"> (EMN)</w:t>
      </w:r>
      <w:r>
        <w:rPr>
          <w:shd w:val="clear" w:color="auto" w:fill="FFFFFF"/>
        </w:rPr>
        <w:t xml:space="preserve"> </w:t>
      </w:r>
      <w:proofErr w:type="spellStart"/>
      <w:r>
        <w:rPr>
          <w:shd w:val="clear" w:color="auto" w:fill="FFFFFF"/>
        </w:rPr>
        <w:t>to</w:t>
      </w:r>
      <w:proofErr w:type="spellEnd"/>
      <w:r>
        <w:rPr>
          <w:shd w:val="clear" w:color="auto" w:fill="FFFFFF"/>
        </w:rPr>
        <w:t xml:space="preserve"> </w:t>
      </w:r>
      <w:proofErr w:type="spellStart"/>
      <w:r>
        <w:rPr>
          <w:shd w:val="clear" w:color="auto" w:fill="FFFFFF"/>
        </w:rPr>
        <w:t>provide</w:t>
      </w:r>
      <w:proofErr w:type="spellEnd"/>
      <w:r>
        <w:rPr>
          <w:shd w:val="clear" w:color="auto" w:fill="FFFFFF"/>
        </w:rPr>
        <w:t xml:space="preserve"> </w:t>
      </w:r>
      <w:proofErr w:type="spellStart"/>
      <w:r>
        <w:rPr>
          <w:shd w:val="clear" w:color="auto" w:fill="FFFFFF"/>
        </w:rPr>
        <w:t>reliable</w:t>
      </w:r>
      <w:proofErr w:type="spellEnd"/>
      <w:r>
        <w:rPr>
          <w:shd w:val="clear" w:color="auto" w:fill="FFFFFF"/>
        </w:rPr>
        <w:t xml:space="preserve"> </w:t>
      </w:r>
      <w:proofErr w:type="spellStart"/>
      <w:r>
        <w:rPr>
          <w:b/>
          <w:shd w:val="clear" w:color="auto" w:fill="FFFFFF"/>
        </w:rPr>
        <w:t>migration</w:t>
      </w:r>
      <w:proofErr w:type="spellEnd"/>
      <w:r>
        <w:rPr>
          <w:b/>
          <w:shd w:val="clear" w:color="auto" w:fill="FFFFFF"/>
        </w:rPr>
        <w:t xml:space="preserve"> and </w:t>
      </w:r>
      <w:proofErr w:type="spellStart"/>
      <w:r>
        <w:rPr>
          <w:b/>
          <w:shd w:val="clear" w:color="auto" w:fill="FFFFFF"/>
        </w:rPr>
        <w:t>asylum</w:t>
      </w:r>
      <w:proofErr w:type="spellEnd"/>
      <w:r>
        <w:rPr>
          <w:b/>
          <w:shd w:val="clear" w:color="auto" w:fill="FFFFFF"/>
        </w:rPr>
        <w:t xml:space="preserve"> </w:t>
      </w:r>
      <w:proofErr w:type="spellStart"/>
      <w:r>
        <w:rPr>
          <w:b/>
          <w:shd w:val="clear" w:color="auto" w:fill="FFFFFF"/>
        </w:rPr>
        <w:t>data</w:t>
      </w:r>
      <w:proofErr w:type="spellEnd"/>
      <w:r>
        <w:rPr>
          <w:shd w:val="clear" w:color="auto" w:fill="FFFFFF"/>
        </w:rPr>
        <w:t xml:space="preserve"> </w:t>
      </w:r>
      <w:proofErr w:type="spellStart"/>
      <w:r>
        <w:rPr>
          <w:shd w:val="clear" w:color="auto" w:fill="FFFFFF"/>
        </w:rPr>
        <w:t>to</w:t>
      </w:r>
      <w:proofErr w:type="spellEnd"/>
      <w:r>
        <w:rPr>
          <w:shd w:val="clear" w:color="auto" w:fill="FFFFFF"/>
        </w:rPr>
        <w:t xml:space="preserve"> EU </w:t>
      </w:r>
      <w:proofErr w:type="spellStart"/>
      <w:r>
        <w:rPr>
          <w:shd w:val="clear" w:color="auto" w:fill="FFFFFF"/>
        </w:rPr>
        <w:t>institutions</w:t>
      </w:r>
      <w:proofErr w:type="spellEnd"/>
      <w:r>
        <w:rPr>
          <w:shd w:val="clear" w:color="auto" w:fill="FFFFFF"/>
        </w:rPr>
        <w:t xml:space="preserve"> and </w:t>
      </w:r>
      <w:proofErr w:type="spellStart"/>
      <w:r>
        <w:rPr>
          <w:shd w:val="clear" w:color="auto" w:fill="FFFFFF"/>
        </w:rPr>
        <w:t>Member</w:t>
      </w:r>
      <w:proofErr w:type="spellEnd"/>
      <w:r>
        <w:rPr>
          <w:shd w:val="clear" w:color="auto" w:fill="FFFFFF"/>
        </w:rPr>
        <w:t xml:space="preserve"> States for </w:t>
      </w:r>
      <w:proofErr w:type="spellStart"/>
      <w:r>
        <w:rPr>
          <w:shd w:val="clear" w:color="auto" w:fill="FFFFFF"/>
        </w:rPr>
        <w:t>informed</w:t>
      </w:r>
      <w:proofErr w:type="spellEnd"/>
      <w:r>
        <w:rPr>
          <w:shd w:val="clear" w:color="auto" w:fill="FFFFFF"/>
        </w:rPr>
        <w:t xml:space="preserve"> </w:t>
      </w:r>
      <w:proofErr w:type="spellStart"/>
      <w:r>
        <w:rPr>
          <w:shd w:val="clear" w:color="auto" w:fill="FFFFFF"/>
        </w:rPr>
        <w:t>policy-making</w:t>
      </w:r>
      <w:proofErr w:type="spellEnd"/>
      <w:r>
        <w:rPr>
          <w:shd w:val="clear" w:color="auto" w:fill="FFFFFF"/>
        </w:rPr>
        <w:t xml:space="preserve">. </w:t>
      </w:r>
      <w:proofErr w:type="spellStart"/>
      <w:r>
        <w:rPr>
          <w:shd w:val="clear" w:color="auto" w:fill="FFFFFF"/>
        </w:rPr>
        <w:t>Furthermore</w:t>
      </w:r>
      <w:proofErr w:type="spellEnd"/>
      <w:r>
        <w:rPr>
          <w:shd w:val="clear" w:color="auto" w:fill="FFFFFF"/>
        </w:rPr>
        <w:t xml:space="preserve">, </w:t>
      </w:r>
      <w:proofErr w:type="spellStart"/>
      <w:r>
        <w:rPr>
          <w:shd w:val="clear" w:color="auto" w:fill="FFFFFF"/>
        </w:rPr>
        <w:t>it</w:t>
      </w:r>
      <w:proofErr w:type="spellEnd"/>
      <w:r>
        <w:rPr>
          <w:shd w:val="clear" w:color="auto" w:fill="FFFFFF"/>
        </w:rPr>
        <w:t xml:space="preserve"> </w:t>
      </w:r>
      <w:proofErr w:type="spellStart"/>
      <w:r>
        <w:rPr>
          <w:shd w:val="clear" w:color="auto" w:fill="FFFFFF"/>
        </w:rPr>
        <w:t>included</w:t>
      </w:r>
      <w:proofErr w:type="spellEnd"/>
      <w:r>
        <w:rPr>
          <w:shd w:val="clear" w:color="auto" w:fill="FFFFFF"/>
        </w:rPr>
        <w:t xml:space="preserve"> </w:t>
      </w:r>
      <w:proofErr w:type="spellStart"/>
      <w:r>
        <w:rPr>
          <w:shd w:val="clear" w:color="auto" w:fill="FFFFFF"/>
        </w:rPr>
        <w:t>financial</w:t>
      </w:r>
      <w:proofErr w:type="spellEnd"/>
      <w:r>
        <w:rPr>
          <w:shd w:val="clear" w:color="auto" w:fill="FFFFFF"/>
        </w:rPr>
        <w:t xml:space="preserve"> </w:t>
      </w:r>
      <w:proofErr w:type="spellStart"/>
      <w:r>
        <w:rPr>
          <w:shd w:val="clear" w:color="auto" w:fill="FFFFFF"/>
        </w:rPr>
        <w:t>incentives</w:t>
      </w:r>
      <w:proofErr w:type="spellEnd"/>
      <w:r>
        <w:rPr>
          <w:shd w:val="clear" w:color="auto" w:fill="FFFFFF"/>
        </w:rPr>
        <w:t xml:space="preserve"> for EU States </w:t>
      </w:r>
      <w:proofErr w:type="spellStart"/>
      <w:r>
        <w:rPr>
          <w:shd w:val="clear" w:color="auto" w:fill="FFFFFF"/>
        </w:rPr>
        <w:t>to</w:t>
      </w:r>
      <w:proofErr w:type="spellEnd"/>
      <w:r>
        <w:rPr>
          <w:shd w:val="clear" w:color="auto" w:fill="FFFFFF"/>
        </w:rPr>
        <w:t xml:space="preserve"> </w:t>
      </w:r>
      <w:proofErr w:type="spellStart"/>
      <w:r>
        <w:rPr>
          <w:shd w:val="clear" w:color="auto" w:fill="FFFFFF"/>
        </w:rPr>
        <w:t>participate</w:t>
      </w:r>
      <w:proofErr w:type="spellEnd"/>
      <w:r>
        <w:rPr>
          <w:shd w:val="clear" w:color="auto" w:fill="FFFFFF"/>
        </w:rPr>
        <w:t xml:space="preserve"> in the </w:t>
      </w:r>
      <w:r>
        <w:rPr>
          <w:b/>
          <w:shd w:val="clear" w:color="auto" w:fill="FFFFFF"/>
        </w:rPr>
        <w:t xml:space="preserve">Union </w:t>
      </w:r>
      <w:proofErr w:type="spellStart"/>
      <w:r>
        <w:rPr>
          <w:b/>
          <w:shd w:val="clear" w:color="auto" w:fill="FFFFFF"/>
        </w:rPr>
        <w:t>Resettlement</w:t>
      </w:r>
      <w:proofErr w:type="spellEnd"/>
      <w:r>
        <w:rPr>
          <w:b/>
          <w:shd w:val="clear" w:color="auto" w:fill="FFFFFF"/>
        </w:rPr>
        <w:t xml:space="preserve"> Programme</w:t>
      </w:r>
      <w:r>
        <w:rPr>
          <w:shd w:val="clear" w:color="auto" w:fill="FFFFFF"/>
        </w:rPr>
        <w:t xml:space="preserve"> and </w:t>
      </w:r>
      <w:proofErr w:type="spellStart"/>
      <w:r>
        <w:rPr>
          <w:shd w:val="clear" w:color="auto" w:fill="FFFFFF"/>
        </w:rPr>
        <w:t>facilitate</w:t>
      </w:r>
      <w:proofErr w:type="spellEnd"/>
      <w:r>
        <w:rPr>
          <w:shd w:val="clear" w:color="auto" w:fill="FFFFFF"/>
        </w:rPr>
        <w:t xml:space="preserve"> the </w:t>
      </w:r>
      <w:proofErr w:type="spellStart"/>
      <w:r>
        <w:rPr>
          <w:shd w:val="clear" w:color="auto" w:fill="FFFFFF"/>
        </w:rPr>
        <w:t>transfer</w:t>
      </w:r>
      <w:proofErr w:type="spellEnd"/>
      <w:r>
        <w:rPr>
          <w:shd w:val="clear" w:color="auto" w:fill="FFFFFF"/>
        </w:rPr>
        <w:t xml:space="preserve"> of </w:t>
      </w:r>
      <w:proofErr w:type="spellStart"/>
      <w:r>
        <w:rPr>
          <w:shd w:val="clear" w:color="auto" w:fill="FFFFFF"/>
        </w:rPr>
        <w:t>beneficiaries</w:t>
      </w:r>
      <w:proofErr w:type="spellEnd"/>
      <w:r>
        <w:rPr>
          <w:shd w:val="clear" w:color="auto" w:fill="FFFFFF"/>
        </w:rPr>
        <w:t xml:space="preserve"> of </w:t>
      </w:r>
      <w:proofErr w:type="spellStart"/>
      <w:r>
        <w:rPr>
          <w:shd w:val="clear" w:color="auto" w:fill="FFFFFF"/>
        </w:rPr>
        <w:t>international</w:t>
      </w:r>
      <w:proofErr w:type="spellEnd"/>
      <w:r>
        <w:rPr>
          <w:shd w:val="clear" w:color="auto" w:fill="FFFFFF"/>
        </w:rPr>
        <w:t xml:space="preserve"> </w:t>
      </w:r>
      <w:proofErr w:type="spellStart"/>
      <w:r>
        <w:rPr>
          <w:shd w:val="clear" w:color="auto" w:fill="FFFFFF"/>
        </w:rPr>
        <w:t>protection</w:t>
      </w:r>
      <w:proofErr w:type="spellEnd"/>
      <w:r>
        <w:rPr>
          <w:shd w:val="clear" w:color="auto" w:fill="FFFFFF"/>
        </w:rPr>
        <w:t xml:space="preserve"> </w:t>
      </w:r>
      <w:proofErr w:type="spellStart"/>
      <w:r>
        <w:rPr>
          <w:shd w:val="clear" w:color="auto" w:fill="FFFFFF"/>
        </w:rPr>
        <w:t>between</w:t>
      </w:r>
      <w:proofErr w:type="spellEnd"/>
      <w:r>
        <w:rPr>
          <w:shd w:val="clear" w:color="auto" w:fill="FFFFFF"/>
        </w:rPr>
        <w:t xml:space="preserve"> </w:t>
      </w:r>
      <w:proofErr w:type="spellStart"/>
      <w:r>
        <w:rPr>
          <w:shd w:val="clear" w:color="auto" w:fill="FFFFFF"/>
        </w:rPr>
        <w:t>Member</w:t>
      </w:r>
      <w:proofErr w:type="spellEnd"/>
      <w:r>
        <w:rPr>
          <w:shd w:val="clear" w:color="auto" w:fill="FFFFFF"/>
        </w:rPr>
        <w:t xml:space="preserve"> States </w:t>
      </w:r>
      <w:proofErr w:type="spellStart"/>
      <w:r>
        <w:rPr>
          <w:shd w:val="clear" w:color="auto" w:fill="FFFFFF"/>
        </w:rPr>
        <w:t>facing</w:t>
      </w:r>
      <w:proofErr w:type="spellEnd"/>
      <w:r>
        <w:rPr>
          <w:shd w:val="clear" w:color="auto" w:fill="FFFFFF"/>
        </w:rPr>
        <w:t xml:space="preserve"> </w:t>
      </w:r>
      <w:proofErr w:type="spellStart"/>
      <w:r>
        <w:rPr>
          <w:shd w:val="clear" w:color="auto" w:fill="FFFFFF"/>
        </w:rPr>
        <w:t>high</w:t>
      </w:r>
      <w:proofErr w:type="spellEnd"/>
      <w:r>
        <w:rPr>
          <w:shd w:val="clear" w:color="auto" w:fill="FFFFFF"/>
        </w:rPr>
        <w:t xml:space="preserve"> </w:t>
      </w:r>
      <w:proofErr w:type="spellStart"/>
      <w:r>
        <w:rPr>
          <w:shd w:val="clear" w:color="auto" w:fill="FFFFFF"/>
        </w:rPr>
        <w:t>migratory</w:t>
      </w:r>
      <w:proofErr w:type="spellEnd"/>
      <w:r>
        <w:rPr>
          <w:shd w:val="clear" w:color="auto" w:fill="FFFFFF"/>
        </w:rPr>
        <w:t xml:space="preserve"> </w:t>
      </w:r>
      <w:proofErr w:type="spellStart"/>
      <w:r>
        <w:rPr>
          <w:shd w:val="clear" w:color="auto" w:fill="FFFFFF"/>
        </w:rPr>
        <w:t>pressure</w:t>
      </w:r>
      <w:proofErr w:type="spellEnd"/>
      <w:r>
        <w:rPr>
          <w:shd w:val="clear" w:color="auto" w:fill="FFFFFF"/>
        </w:rPr>
        <w:t>.</w:t>
      </w:r>
    </w:p>
    <w:p w:rsidRPr="00BD08D2" w:rsidR="00BD08D2" w:rsidP="00BD08D2" w:rsidRDefault="00BD08D2" w14:paraId="121A2194" w14:textId="77777777">
      <w:pPr>
        <w:spacing w:after="240" w:line="240" w:lineRule="exact"/>
        <w:ind w:firstLine="567"/>
        <w:rPr>
          <w:shd w:val="clear" w:color="auto" w:fill="FFFFFF"/>
          <w:lang w:val="en-GB"/>
        </w:rPr>
      </w:pPr>
    </w:p>
    <w:p w:rsidRPr="00BD08D2" w:rsidR="00BD08D2" w:rsidP="00BD08D2" w:rsidRDefault="00BD08D2" w14:paraId="0F86E3B7" w14:textId="77777777">
      <w:pPr>
        <w:numPr>
          <w:ilvl w:val="0"/>
          <w:numId w:val="8"/>
        </w:numPr>
        <w:spacing w:after="240" w:line="240" w:lineRule="exact"/>
        <w:ind w:left="0" w:firstLine="567"/>
        <w:contextualSpacing/>
      </w:pPr>
      <w:proofErr w:type="spellStart"/>
      <w:r>
        <w:rPr>
          <w:i/>
        </w:rPr>
        <w:t>Legislation</w:t>
      </w:r>
      <w:proofErr w:type="spellEnd"/>
      <w:r>
        <w:rPr>
          <w:i/>
        </w:rPr>
        <w:t xml:space="preserve"> and </w:t>
      </w:r>
      <w:proofErr w:type="spellStart"/>
      <w:r>
        <w:rPr>
          <w:i/>
        </w:rPr>
        <w:t>Budget</w:t>
      </w:r>
      <w:proofErr w:type="spellEnd"/>
      <w:r>
        <w:t xml:space="preserve"> </w:t>
      </w:r>
      <w:r w:rsidRPr="00BD08D2">
        <w:rPr>
          <w:vertAlign w:val="superscript"/>
          <w:lang w:val="en-GB" w:eastAsia="en-GB" w:bidi="en-GB"/>
        </w:rPr>
        <w:footnoteReference w:id="7"/>
      </w:r>
      <w:r>
        <w:t xml:space="preserve"> </w:t>
      </w:r>
      <w:r w:rsidRPr="00BD08D2">
        <w:rPr>
          <w:vertAlign w:val="superscript"/>
          <w:lang w:val="en-GB" w:eastAsia="en-GB" w:bidi="en-GB"/>
        </w:rPr>
        <w:footnoteReference w:id="8"/>
      </w:r>
      <w:r>
        <w:t xml:space="preserve"> </w:t>
      </w:r>
      <w:r w:rsidRPr="00BD08D2">
        <w:rPr>
          <w:vertAlign w:val="superscript"/>
          <w:lang w:val="en-GB" w:eastAsia="en-GB" w:bidi="en-GB"/>
        </w:rPr>
        <w:footnoteReference w:id="9"/>
      </w:r>
    </w:p>
    <w:p w:rsidRPr="00BD08D2" w:rsidR="00BD08D2" w:rsidP="00BD08D2" w:rsidRDefault="00BD08D2" w14:paraId="44DA98C1" w14:textId="77777777">
      <w:pPr>
        <w:spacing w:after="240" w:line="240" w:lineRule="exact"/>
        <w:ind w:firstLine="567"/>
      </w:pPr>
      <w:r>
        <w:lastRenderedPageBreak/>
        <w:t xml:space="preserve">The Fund </w:t>
      </w:r>
      <w:proofErr w:type="spellStart"/>
      <w:r>
        <w:t>was</w:t>
      </w:r>
      <w:proofErr w:type="spellEnd"/>
      <w:r>
        <w:t xml:space="preserve"> </w:t>
      </w:r>
      <w:proofErr w:type="spellStart"/>
      <w:r>
        <w:t>established</w:t>
      </w:r>
      <w:proofErr w:type="spellEnd"/>
      <w:r>
        <w:t xml:space="preserve"> </w:t>
      </w:r>
      <w:proofErr w:type="spellStart"/>
      <w:r>
        <w:t>by</w:t>
      </w:r>
      <w:proofErr w:type="spellEnd"/>
      <w:r>
        <w:t xml:space="preserve"> </w:t>
      </w:r>
      <w:proofErr w:type="spellStart"/>
      <w:r>
        <w:rPr>
          <w:b/>
        </w:rPr>
        <w:t>Regulation</w:t>
      </w:r>
      <w:proofErr w:type="spellEnd"/>
      <w:r>
        <w:rPr>
          <w:b/>
        </w:rPr>
        <w:t xml:space="preserve"> (EU) </w:t>
      </w:r>
      <w:proofErr w:type="spellStart"/>
      <w:r>
        <w:rPr>
          <w:b/>
        </w:rPr>
        <w:t>No</w:t>
      </w:r>
      <w:proofErr w:type="spellEnd"/>
      <w:r>
        <w:rPr>
          <w:b/>
        </w:rPr>
        <w:t xml:space="preserve"> 516/2014</w:t>
      </w:r>
      <w:r>
        <w:t xml:space="preserve"> of the European </w:t>
      </w:r>
      <w:proofErr w:type="spellStart"/>
      <w:r>
        <w:t>Parliament</w:t>
      </w:r>
      <w:proofErr w:type="spellEnd"/>
      <w:r>
        <w:t xml:space="preserve"> and of the Council of 16 </w:t>
      </w:r>
      <w:proofErr w:type="spellStart"/>
      <w:r>
        <w:t>April</w:t>
      </w:r>
      <w:proofErr w:type="spellEnd"/>
      <w:r>
        <w:t xml:space="preserve"> 2014.</w:t>
      </w:r>
    </w:p>
    <w:p w:rsidRPr="00BD08D2" w:rsidR="00BD08D2" w:rsidP="00BD08D2" w:rsidRDefault="00BD08D2" w14:paraId="11230393" w14:textId="77777777">
      <w:pPr>
        <w:spacing w:after="240" w:line="240" w:lineRule="exact"/>
        <w:ind w:firstLine="567"/>
        <w:rPr>
          <w:lang w:val="en-GB"/>
        </w:rPr>
      </w:pPr>
    </w:p>
    <w:p w:rsidRPr="00BD08D2" w:rsidR="00BD08D2" w:rsidP="00BD08D2" w:rsidRDefault="00BD08D2" w14:paraId="074CE19E" w14:textId="77777777">
      <w:pPr>
        <w:spacing w:after="240" w:line="240" w:lineRule="exact"/>
        <w:ind w:firstLine="567"/>
      </w:pPr>
      <w:r>
        <w:t xml:space="preserve">The AMIF </w:t>
      </w:r>
      <w:proofErr w:type="spellStart"/>
      <w:r>
        <w:t>had</w:t>
      </w:r>
      <w:proofErr w:type="spellEnd"/>
      <w:r>
        <w:t xml:space="preserve"> a </w:t>
      </w:r>
      <w:proofErr w:type="spellStart"/>
      <w:r>
        <w:t>total</w:t>
      </w:r>
      <w:proofErr w:type="spellEnd"/>
      <w:r>
        <w:t xml:space="preserve"> </w:t>
      </w:r>
      <w:proofErr w:type="spellStart"/>
      <w:r>
        <w:t>budget</w:t>
      </w:r>
      <w:proofErr w:type="spellEnd"/>
      <w:r>
        <w:t xml:space="preserve"> of </w:t>
      </w:r>
      <w:r>
        <w:rPr>
          <w:b/>
        </w:rPr>
        <w:t xml:space="preserve">EUR 3.137 </w:t>
      </w:r>
      <w:proofErr w:type="spellStart"/>
      <w:r>
        <w:rPr>
          <w:b/>
        </w:rPr>
        <w:t>billion</w:t>
      </w:r>
      <w:proofErr w:type="spellEnd"/>
      <w:r>
        <w:t xml:space="preserve"> for the 2014-2020 </w:t>
      </w:r>
      <w:proofErr w:type="spellStart"/>
      <w:r>
        <w:t>programming</w:t>
      </w:r>
      <w:proofErr w:type="spellEnd"/>
      <w:r>
        <w:t xml:space="preserve"> </w:t>
      </w:r>
      <w:proofErr w:type="spellStart"/>
      <w:r>
        <w:t>period</w:t>
      </w:r>
      <w:proofErr w:type="spellEnd"/>
      <w:r>
        <w:t xml:space="preserve">. AMIF </w:t>
      </w:r>
      <w:proofErr w:type="spellStart"/>
      <w:r>
        <w:rPr>
          <w:b/>
        </w:rPr>
        <w:t>emergency</w:t>
      </w:r>
      <w:proofErr w:type="spellEnd"/>
      <w:r>
        <w:rPr>
          <w:b/>
        </w:rPr>
        <w:t xml:space="preserve"> </w:t>
      </w:r>
      <w:proofErr w:type="spellStart"/>
      <w:r>
        <w:rPr>
          <w:b/>
        </w:rPr>
        <w:t>assistance</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Member</w:t>
      </w:r>
      <w:proofErr w:type="spellEnd"/>
      <w:r>
        <w:t xml:space="preserve"> States </w:t>
      </w:r>
      <w:proofErr w:type="spellStart"/>
      <w:r>
        <w:t>relating</w:t>
      </w:r>
      <w:proofErr w:type="spellEnd"/>
      <w:r>
        <w:t xml:space="preserve"> </w:t>
      </w:r>
      <w:proofErr w:type="spellStart"/>
      <w:r>
        <w:t>to</w:t>
      </w:r>
      <w:proofErr w:type="spellEnd"/>
      <w:r>
        <w:t xml:space="preserve"> the 2014-2020 </w:t>
      </w:r>
      <w:proofErr w:type="spellStart"/>
      <w:r>
        <w:t>multiannual</w:t>
      </w:r>
      <w:proofErr w:type="spellEnd"/>
      <w:r>
        <w:t xml:space="preserve"> </w:t>
      </w:r>
      <w:proofErr w:type="spellStart"/>
      <w:r>
        <w:t>financial</w:t>
      </w:r>
      <w:proofErr w:type="spellEnd"/>
      <w:r>
        <w:t xml:space="preserve"> </w:t>
      </w:r>
      <w:proofErr w:type="spellStart"/>
      <w:r>
        <w:t>framework</w:t>
      </w:r>
      <w:proofErr w:type="spellEnd"/>
      <w:r>
        <w:t xml:space="preserve"> </w:t>
      </w:r>
      <w:proofErr w:type="spellStart"/>
      <w:r>
        <w:t>came</w:t>
      </w:r>
      <w:proofErr w:type="spellEnd"/>
      <w:r>
        <w:t xml:space="preserve"> </w:t>
      </w:r>
      <w:proofErr w:type="spellStart"/>
      <w:r>
        <w:t>to</w:t>
      </w:r>
      <w:proofErr w:type="spellEnd"/>
      <w:r>
        <w:t xml:space="preserve"> </w:t>
      </w:r>
      <w:r>
        <w:rPr>
          <w:b/>
        </w:rPr>
        <w:t>EUR 2.4 </w:t>
      </w:r>
      <w:proofErr w:type="spellStart"/>
      <w:r>
        <w:rPr>
          <w:b/>
        </w:rPr>
        <w:t>billion</w:t>
      </w:r>
      <w:proofErr w:type="spellEnd"/>
      <w:r>
        <w:t>.</w:t>
      </w:r>
    </w:p>
    <w:p w:rsidRPr="00BD08D2" w:rsidR="00BD08D2" w:rsidP="00BD08D2" w:rsidRDefault="00BD08D2" w14:paraId="2B781B41" w14:textId="77777777">
      <w:pPr>
        <w:spacing w:after="240" w:line="240" w:lineRule="exact"/>
        <w:ind w:firstLine="567"/>
        <w:jc w:val="left"/>
        <w:rPr>
          <w:lang w:val="en-GB"/>
        </w:rPr>
      </w:pPr>
    </w:p>
    <w:p w:rsidRPr="00BD08D2" w:rsidR="00BD08D2" w:rsidP="00BD08D2" w:rsidRDefault="00BD08D2" w14:paraId="39BA5093" w14:textId="77777777">
      <w:pPr>
        <w:numPr>
          <w:ilvl w:val="0"/>
          <w:numId w:val="8"/>
        </w:numPr>
        <w:spacing w:after="240" w:line="240" w:lineRule="exact"/>
        <w:ind w:left="0" w:firstLine="567"/>
        <w:contextualSpacing/>
      </w:pPr>
      <w:proofErr w:type="spellStart"/>
      <w:r>
        <w:rPr>
          <w:i/>
        </w:rPr>
        <w:t>Implementation</w:t>
      </w:r>
      <w:proofErr w:type="spellEnd"/>
      <w:r>
        <w:t xml:space="preserve"> </w:t>
      </w:r>
      <w:r w:rsidRPr="00BD08D2">
        <w:rPr>
          <w:vertAlign w:val="superscript"/>
          <w:lang w:val="en-GB" w:eastAsia="en-GB" w:bidi="en-GB"/>
        </w:rPr>
        <w:footnoteReference w:id="10"/>
      </w:r>
      <w:r>
        <w:t xml:space="preserve"> </w:t>
      </w:r>
      <w:r w:rsidRPr="00BD08D2">
        <w:rPr>
          <w:vertAlign w:val="superscript"/>
          <w:lang w:val="en-GB" w:eastAsia="en-GB" w:bidi="en-GB"/>
        </w:rPr>
        <w:footnoteReference w:id="11"/>
      </w:r>
    </w:p>
    <w:p w:rsidRPr="00BD08D2" w:rsidR="00BD08D2" w:rsidP="00BD08D2" w:rsidRDefault="00BD08D2" w14:paraId="3BB1E794" w14:textId="77777777">
      <w:pPr>
        <w:spacing w:after="240" w:line="240" w:lineRule="exact"/>
        <w:ind w:firstLine="567"/>
        <w:jc w:val="left"/>
      </w:pPr>
      <w:r>
        <w:t xml:space="preserve">The </w:t>
      </w:r>
      <w:proofErr w:type="spellStart"/>
      <w:r>
        <w:t>lead</w:t>
      </w:r>
      <w:proofErr w:type="spellEnd"/>
      <w:r>
        <w:t xml:space="preserve"> DG in the </w:t>
      </w:r>
      <w:proofErr w:type="spellStart"/>
      <w:r>
        <w:t>implementation</w:t>
      </w:r>
      <w:proofErr w:type="spellEnd"/>
      <w:r>
        <w:t xml:space="preserve"> </w:t>
      </w:r>
      <w:proofErr w:type="spellStart"/>
      <w:r>
        <w:t>was</w:t>
      </w:r>
      <w:proofErr w:type="spellEnd"/>
      <w:r>
        <w:t xml:space="preserve"> the </w:t>
      </w:r>
      <w:proofErr w:type="spellStart"/>
      <w:r>
        <w:rPr>
          <w:b/>
        </w:rPr>
        <w:t>Directorate</w:t>
      </w:r>
      <w:proofErr w:type="spellEnd"/>
      <w:r>
        <w:rPr>
          <w:b/>
        </w:rPr>
        <w:t xml:space="preserve"> General for Migration and </w:t>
      </w:r>
      <w:proofErr w:type="spellStart"/>
      <w:r>
        <w:rPr>
          <w:b/>
        </w:rPr>
        <w:t>Home</w:t>
      </w:r>
      <w:proofErr w:type="spellEnd"/>
      <w:r>
        <w:rPr>
          <w:b/>
        </w:rPr>
        <w:t xml:space="preserve"> </w:t>
      </w:r>
      <w:proofErr w:type="spellStart"/>
      <w:r>
        <w:rPr>
          <w:b/>
        </w:rPr>
        <w:t>Affairs</w:t>
      </w:r>
      <w:proofErr w:type="spellEnd"/>
      <w:r>
        <w:rPr>
          <w:b/>
        </w:rPr>
        <w:t xml:space="preserve"> (DG HOME)</w:t>
      </w:r>
      <w:r>
        <w:t xml:space="preserve">, </w:t>
      </w:r>
      <w:proofErr w:type="spellStart"/>
      <w:r>
        <w:t>while</w:t>
      </w:r>
      <w:proofErr w:type="spellEnd"/>
      <w:r>
        <w:t xml:space="preserve"> DG EMPL, DG REGIO, DG INTPA and DG NEAR </w:t>
      </w:r>
      <w:proofErr w:type="spellStart"/>
      <w:r>
        <w:t>were</w:t>
      </w:r>
      <w:proofErr w:type="spellEnd"/>
      <w:r>
        <w:t xml:space="preserve"> </w:t>
      </w:r>
      <w:proofErr w:type="spellStart"/>
      <w:r>
        <w:t>associated</w:t>
      </w:r>
      <w:proofErr w:type="spellEnd"/>
      <w:r>
        <w:t xml:space="preserve"> </w:t>
      </w:r>
      <w:proofErr w:type="spellStart"/>
      <w:r>
        <w:t>DGs</w:t>
      </w:r>
      <w:proofErr w:type="spellEnd"/>
      <w:r>
        <w:t xml:space="preserve"> in the </w:t>
      </w:r>
      <w:proofErr w:type="spellStart"/>
      <w:r>
        <w:t>implementation</w:t>
      </w:r>
      <w:proofErr w:type="spellEnd"/>
      <w:r>
        <w:t xml:space="preserve"> of the Fund.</w:t>
      </w:r>
    </w:p>
    <w:p w:rsidRPr="00BD08D2" w:rsidR="00BD08D2" w:rsidP="00BD08D2" w:rsidRDefault="00BD08D2" w14:paraId="330DD9E1" w14:textId="77777777">
      <w:pPr>
        <w:spacing w:after="240" w:line="240" w:lineRule="exact"/>
        <w:ind w:firstLine="567"/>
      </w:pPr>
      <w:proofErr w:type="spellStart"/>
      <w:r>
        <w:t>Given</w:t>
      </w:r>
      <w:proofErr w:type="spellEnd"/>
      <w:r>
        <w:t xml:space="preserve"> the </w:t>
      </w:r>
      <w:proofErr w:type="spellStart"/>
      <w:r>
        <w:rPr>
          <w:b/>
        </w:rPr>
        <w:t>acute</w:t>
      </w:r>
      <w:proofErr w:type="spellEnd"/>
      <w:r>
        <w:rPr>
          <w:b/>
        </w:rPr>
        <w:t xml:space="preserve"> </w:t>
      </w:r>
      <w:proofErr w:type="spellStart"/>
      <w:r>
        <w:rPr>
          <w:b/>
        </w:rPr>
        <w:t>migration</w:t>
      </w:r>
      <w:proofErr w:type="spellEnd"/>
      <w:r>
        <w:rPr>
          <w:b/>
        </w:rPr>
        <w:t xml:space="preserve"> and </w:t>
      </w:r>
      <w:proofErr w:type="spellStart"/>
      <w:r>
        <w:rPr>
          <w:b/>
        </w:rPr>
        <w:t>border</w:t>
      </w:r>
      <w:proofErr w:type="spellEnd"/>
      <w:r>
        <w:rPr>
          <w:b/>
        </w:rPr>
        <w:t xml:space="preserve"> </w:t>
      </w:r>
      <w:proofErr w:type="spellStart"/>
      <w:r>
        <w:rPr>
          <w:b/>
        </w:rPr>
        <w:t>management</w:t>
      </w:r>
      <w:proofErr w:type="spellEnd"/>
      <w:r>
        <w:rPr>
          <w:b/>
        </w:rPr>
        <w:t xml:space="preserve"> </w:t>
      </w:r>
      <w:proofErr w:type="spellStart"/>
      <w:r>
        <w:rPr>
          <w:b/>
        </w:rPr>
        <w:t>needs</w:t>
      </w:r>
      <w:proofErr w:type="spellEnd"/>
      <w:r>
        <w:t xml:space="preserve"> </w:t>
      </w:r>
      <w:proofErr w:type="spellStart"/>
      <w:r>
        <w:t>arising</w:t>
      </w:r>
      <w:proofErr w:type="spellEnd"/>
      <w:r>
        <w:t xml:space="preserve"> </w:t>
      </w:r>
      <w:proofErr w:type="spellStart"/>
      <w:r>
        <w:t>from</w:t>
      </w:r>
      <w:proofErr w:type="spellEnd"/>
      <w:r>
        <w:t xml:space="preserve"> the </w:t>
      </w:r>
      <w:proofErr w:type="spellStart"/>
      <w:r>
        <w:t>invasion</w:t>
      </w:r>
      <w:proofErr w:type="spellEnd"/>
      <w:r>
        <w:t xml:space="preserve"> of </w:t>
      </w:r>
      <w:proofErr w:type="spellStart"/>
      <w:r>
        <w:t>Ukraine</w:t>
      </w:r>
      <w:proofErr w:type="spellEnd"/>
      <w:r>
        <w:t xml:space="preserve">, the Commission </w:t>
      </w:r>
      <w:proofErr w:type="spellStart"/>
      <w:r>
        <w:t>proposed</w:t>
      </w:r>
      <w:proofErr w:type="spellEnd"/>
      <w:r>
        <w:t xml:space="preserve"> </w:t>
      </w:r>
      <w:proofErr w:type="spellStart"/>
      <w:r>
        <w:t>an</w:t>
      </w:r>
      <w:proofErr w:type="spellEnd"/>
      <w:r>
        <w:t xml:space="preserve"> </w:t>
      </w:r>
      <w:proofErr w:type="spellStart"/>
      <w:r>
        <w:t>initiative</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flexibility</w:t>
      </w:r>
      <w:proofErr w:type="spellEnd"/>
      <w:r>
        <w:t xml:space="preserve"> and </w:t>
      </w:r>
      <w:proofErr w:type="spellStart"/>
      <w:r>
        <w:t>facilitate</w:t>
      </w:r>
      <w:proofErr w:type="spellEnd"/>
      <w:r>
        <w:t xml:space="preserve"> </w:t>
      </w:r>
      <w:proofErr w:type="spellStart"/>
      <w:r>
        <w:t>access</w:t>
      </w:r>
      <w:proofErr w:type="spellEnd"/>
      <w:r>
        <w:t xml:space="preserve"> </w:t>
      </w:r>
      <w:proofErr w:type="spellStart"/>
      <w:r>
        <w:t>to</w:t>
      </w:r>
      <w:proofErr w:type="spellEnd"/>
      <w:r>
        <w:t xml:space="preserve"> </w:t>
      </w:r>
      <w:proofErr w:type="spellStart"/>
      <w:r>
        <w:t>unspent</w:t>
      </w:r>
      <w:proofErr w:type="spellEnd"/>
      <w:r>
        <w:t xml:space="preserve"> </w:t>
      </w:r>
      <w:proofErr w:type="spellStart"/>
      <w:r>
        <w:t>funding</w:t>
      </w:r>
      <w:proofErr w:type="spellEnd"/>
      <w:r>
        <w:t xml:space="preserve"> </w:t>
      </w:r>
      <w:proofErr w:type="spellStart"/>
      <w:r>
        <w:t>under</w:t>
      </w:r>
      <w:proofErr w:type="spellEnd"/>
      <w:r>
        <w:t xml:space="preserve"> the </w:t>
      </w:r>
      <w:proofErr w:type="spellStart"/>
      <w:r>
        <w:t>home</w:t>
      </w:r>
      <w:proofErr w:type="spellEnd"/>
      <w:r>
        <w:t xml:space="preserve"> </w:t>
      </w:r>
      <w:proofErr w:type="spellStart"/>
      <w:r>
        <w:t>affairs</w:t>
      </w:r>
      <w:proofErr w:type="spellEnd"/>
      <w:r>
        <w:t xml:space="preserve"> </w:t>
      </w:r>
      <w:proofErr w:type="spellStart"/>
      <w:r>
        <w:t>funds</w:t>
      </w:r>
      <w:proofErr w:type="spellEnd"/>
      <w:r>
        <w:t xml:space="preserve"> for the 2014-2020 </w:t>
      </w:r>
      <w:proofErr w:type="spellStart"/>
      <w:r>
        <w:t>programmes</w:t>
      </w:r>
      <w:proofErr w:type="spellEnd"/>
      <w:r>
        <w:t xml:space="preserve">, </w:t>
      </w:r>
      <w:proofErr w:type="spellStart"/>
      <w:r>
        <w:t>including</w:t>
      </w:r>
      <w:proofErr w:type="spellEnd"/>
      <w:r>
        <w:t xml:space="preserve"> for the AMIF. The </w:t>
      </w:r>
      <w:proofErr w:type="spellStart"/>
      <w:r>
        <w:t>proposal</w:t>
      </w:r>
      <w:proofErr w:type="spellEnd"/>
      <w:r>
        <w:t xml:space="preserve"> </w:t>
      </w:r>
      <w:proofErr w:type="spellStart"/>
      <w:r>
        <w:rPr>
          <w:b/>
        </w:rPr>
        <w:t>extended</w:t>
      </w:r>
      <w:proofErr w:type="spellEnd"/>
      <w:r>
        <w:rPr>
          <w:b/>
        </w:rPr>
        <w:t xml:space="preserve"> the </w:t>
      </w:r>
      <w:proofErr w:type="spellStart"/>
      <w:r>
        <w:rPr>
          <w:b/>
        </w:rPr>
        <w:t>implementation</w:t>
      </w:r>
      <w:proofErr w:type="spellEnd"/>
      <w:r>
        <w:rPr>
          <w:b/>
        </w:rPr>
        <w:t xml:space="preserve"> </w:t>
      </w:r>
      <w:proofErr w:type="spellStart"/>
      <w:r>
        <w:rPr>
          <w:b/>
        </w:rPr>
        <w:t>period</w:t>
      </w:r>
      <w:proofErr w:type="spellEnd"/>
      <w:r>
        <w:t xml:space="preserve"> </w:t>
      </w:r>
      <w:proofErr w:type="spellStart"/>
      <w:r>
        <w:t>by</w:t>
      </w:r>
      <w:proofErr w:type="spellEnd"/>
      <w:r>
        <w:t xml:space="preserve"> 1 </w:t>
      </w:r>
      <w:proofErr w:type="spellStart"/>
      <w:r>
        <w:t>year</w:t>
      </w:r>
      <w:proofErr w:type="spellEnd"/>
      <w:r>
        <w:t xml:space="preserve">, </w:t>
      </w:r>
      <w:proofErr w:type="spellStart"/>
      <w:r>
        <w:t>i.e</w:t>
      </w:r>
      <w:proofErr w:type="spellEnd"/>
      <w:r>
        <w:t xml:space="preserve">. </w:t>
      </w:r>
      <w:proofErr w:type="spellStart"/>
      <w:r>
        <w:t>up</w:t>
      </w:r>
      <w:proofErr w:type="spellEnd"/>
      <w:r>
        <w:t xml:space="preserve"> </w:t>
      </w:r>
      <w:proofErr w:type="spellStart"/>
      <w:r>
        <w:t>to</w:t>
      </w:r>
      <w:proofErr w:type="spellEnd"/>
      <w:r>
        <w:t xml:space="preserve"> </w:t>
      </w:r>
      <w:r>
        <w:rPr>
          <w:b/>
        </w:rPr>
        <w:t>30 </w:t>
      </w:r>
      <w:proofErr w:type="spellStart"/>
      <w:r>
        <w:rPr>
          <w:b/>
        </w:rPr>
        <w:t>June</w:t>
      </w:r>
      <w:proofErr w:type="spellEnd"/>
      <w:r>
        <w:rPr>
          <w:b/>
        </w:rPr>
        <w:t xml:space="preserve"> 2024</w:t>
      </w:r>
      <w:r>
        <w:t>. </w:t>
      </w:r>
    </w:p>
    <w:p w:rsidRPr="00BD08D2" w:rsidR="00BD08D2" w:rsidP="00BD08D2" w:rsidRDefault="00BD08D2" w14:paraId="356C60A9" w14:textId="77777777">
      <w:pPr>
        <w:spacing w:after="240" w:line="240" w:lineRule="exact"/>
        <w:ind w:firstLine="567"/>
      </w:pPr>
      <w:r>
        <w:t xml:space="preserve">The </w:t>
      </w:r>
      <w:proofErr w:type="spellStart"/>
      <w:r>
        <w:t>largest</w:t>
      </w:r>
      <w:proofErr w:type="spellEnd"/>
      <w:r>
        <w:t xml:space="preserve"> </w:t>
      </w:r>
      <w:proofErr w:type="spellStart"/>
      <w:r>
        <w:t>share</w:t>
      </w:r>
      <w:proofErr w:type="spellEnd"/>
      <w:r>
        <w:t xml:space="preserve"> of the </w:t>
      </w:r>
      <w:proofErr w:type="spellStart"/>
      <w:r>
        <w:t>total</w:t>
      </w:r>
      <w:proofErr w:type="spellEnd"/>
      <w:r>
        <w:t xml:space="preserve"> </w:t>
      </w:r>
      <w:proofErr w:type="spellStart"/>
      <w:r>
        <w:t>amount</w:t>
      </w:r>
      <w:proofErr w:type="spellEnd"/>
      <w:r>
        <w:t xml:space="preserve"> of the AMIF, </w:t>
      </w:r>
      <w:proofErr w:type="spellStart"/>
      <w:r>
        <w:rPr>
          <w:b/>
        </w:rPr>
        <w:t>approximately</w:t>
      </w:r>
      <w:proofErr w:type="spellEnd"/>
      <w:r>
        <w:rPr>
          <w:b/>
        </w:rPr>
        <w:t xml:space="preserve"> 88%,</w:t>
      </w:r>
      <w:r>
        <w:t xml:space="preserve"> </w:t>
      </w:r>
      <w:proofErr w:type="spellStart"/>
      <w:r>
        <w:t>was</w:t>
      </w:r>
      <w:proofErr w:type="spellEnd"/>
      <w:r>
        <w:t xml:space="preserve"> </w:t>
      </w:r>
      <w:proofErr w:type="spellStart"/>
      <w:r>
        <w:t>channelled</w:t>
      </w:r>
      <w:proofErr w:type="spellEnd"/>
      <w:r>
        <w:t xml:space="preserve"> </w:t>
      </w:r>
      <w:proofErr w:type="spellStart"/>
      <w:r>
        <w:t>through</w:t>
      </w:r>
      <w:proofErr w:type="spellEnd"/>
      <w:r>
        <w:t> </w:t>
      </w:r>
      <w:proofErr w:type="spellStart"/>
      <w:r>
        <w:rPr>
          <w:b/>
        </w:rPr>
        <w:t>shared</w:t>
      </w:r>
      <w:proofErr w:type="spellEnd"/>
      <w:r>
        <w:rPr>
          <w:b/>
        </w:rPr>
        <w:t xml:space="preserve"> </w:t>
      </w:r>
      <w:proofErr w:type="spellStart"/>
      <w:r>
        <w:rPr>
          <w:b/>
        </w:rPr>
        <w:t>management</w:t>
      </w:r>
      <w:proofErr w:type="spellEnd"/>
      <w:r>
        <w:t xml:space="preserve">. EU States </w:t>
      </w:r>
      <w:proofErr w:type="spellStart"/>
      <w:r>
        <w:t>implemented</w:t>
      </w:r>
      <w:proofErr w:type="spellEnd"/>
      <w:r>
        <w:t xml:space="preserve"> </w:t>
      </w:r>
      <w:proofErr w:type="spellStart"/>
      <w:r>
        <w:t>their</w:t>
      </w:r>
      <w:proofErr w:type="spellEnd"/>
      <w:r>
        <w:t xml:space="preserve"> </w:t>
      </w:r>
      <w:proofErr w:type="spellStart"/>
      <w:r>
        <w:rPr>
          <w:b/>
        </w:rPr>
        <w:t>multiannual</w:t>
      </w:r>
      <w:proofErr w:type="spellEnd"/>
      <w:r>
        <w:rPr>
          <w:b/>
        </w:rPr>
        <w:t xml:space="preserve"> </w:t>
      </w:r>
      <w:proofErr w:type="spellStart"/>
      <w:r>
        <w:rPr>
          <w:b/>
        </w:rPr>
        <w:t>National</w:t>
      </w:r>
      <w:proofErr w:type="spellEnd"/>
      <w:r>
        <w:rPr>
          <w:b/>
        </w:rPr>
        <w:t xml:space="preserve"> </w:t>
      </w:r>
      <w:proofErr w:type="spellStart"/>
      <w:r>
        <w:rPr>
          <w:b/>
        </w:rPr>
        <w:t>Programmes</w:t>
      </w:r>
      <w:proofErr w:type="spellEnd"/>
      <w:r>
        <w:t xml:space="preserve">, </w:t>
      </w:r>
      <w:proofErr w:type="spellStart"/>
      <w:r>
        <w:t>covering</w:t>
      </w:r>
      <w:proofErr w:type="spellEnd"/>
      <w:r>
        <w:t xml:space="preserve"> the </w:t>
      </w:r>
      <w:proofErr w:type="spellStart"/>
      <w:r>
        <w:t>whole</w:t>
      </w:r>
      <w:proofErr w:type="spellEnd"/>
      <w:r>
        <w:t xml:space="preserve"> </w:t>
      </w:r>
      <w:proofErr w:type="spellStart"/>
      <w:r>
        <w:t>period</w:t>
      </w:r>
      <w:proofErr w:type="spellEnd"/>
      <w:r>
        <w:t xml:space="preserve"> of 2014-20. </w:t>
      </w:r>
      <w:proofErr w:type="spellStart"/>
      <w:r>
        <w:t>These</w:t>
      </w:r>
      <w:proofErr w:type="spellEnd"/>
      <w:r>
        <w:t xml:space="preserve"> </w:t>
      </w:r>
      <w:proofErr w:type="spellStart"/>
      <w:r>
        <w:t>programmes</w:t>
      </w:r>
      <w:proofErr w:type="spellEnd"/>
      <w:r>
        <w:t xml:space="preserve"> </w:t>
      </w:r>
      <w:proofErr w:type="spellStart"/>
      <w:r>
        <w:t>were</w:t>
      </w:r>
      <w:proofErr w:type="spellEnd"/>
      <w:r>
        <w:t xml:space="preserve"> </w:t>
      </w:r>
      <w:proofErr w:type="spellStart"/>
      <w:r>
        <w:t>prepared</w:t>
      </w:r>
      <w:proofErr w:type="spellEnd"/>
      <w:r>
        <w:t xml:space="preserve">, </w:t>
      </w:r>
      <w:proofErr w:type="spellStart"/>
      <w:r>
        <w:t>implemented</w:t>
      </w:r>
      <w:proofErr w:type="spellEnd"/>
      <w:r>
        <w:t xml:space="preserve">, </w:t>
      </w:r>
      <w:proofErr w:type="spellStart"/>
      <w:r>
        <w:t>monitored</w:t>
      </w:r>
      <w:proofErr w:type="spellEnd"/>
      <w:r>
        <w:t xml:space="preserve"> and </w:t>
      </w:r>
      <w:proofErr w:type="spellStart"/>
      <w:r>
        <w:t>evaluated</w:t>
      </w:r>
      <w:proofErr w:type="spellEnd"/>
      <w:r>
        <w:t xml:space="preserve"> </w:t>
      </w:r>
      <w:proofErr w:type="spellStart"/>
      <w:r>
        <w:t>by</w:t>
      </w:r>
      <w:proofErr w:type="spellEnd"/>
      <w:r>
        <w:t xml:space="preserve"> the </w:t>
      </w:r>
      <w:proofErr w:type="spellStart"/>
      <w:r>
        <w:t>responsible</w:t>
      </w:r>
      <w:proofErr w:type="spellEnd"/>
      <w:r>
        <w:t xml:space="preserve"> </w:t>
      </w:r>
      <w:proofErr w:type="spellStart"/>
      <w:r>
        <w:t>authorities</w:t>
      </w:r>
      <w:proofErr w:type="spellEnd"/>
      <w:r>
        <w:t xml:space="preserve"> in EU </w:t>
      </w:r>
      <w:proofErr w:type="spellStart"/>
      <w:r>
        <w:t>Member</w:t>
      </w:r>
      <w:proofErr w:type="spellEnd"/>
      <w:r>
        <w:t xml:space="preserve"> States, in </w:t>
      </w:r>
      <w:proofErr w:type="spellStart"/>
      <w:r>
        <w:t>partnership</w:t>
      </w:r>
      <w:proofErr w:type="spellEnd"/>
      <w:r>
        <w:t xml:space="preserve"> </w:t>
      </w:r>
      <w:proofErr w:type="spellStart"/>
      <w:r>
        <w:t>with</w:t>
      </w:r>
      <w:proofErr w:type="spellEnd"/>
      <w:r>
        <w:t xml:space="preserve"> the </w:t>
      </w:r>
      <w:proofErr w:type="spellStart"/>
      <w:r>
        <w:t>relevant</w:t>
      </w:r>
      <w:proofErr w:type="spellEnd"/>
      <w:r>
        <w:t xml:space="preserve"> </w:t>
      </w:r>
      <w:proofErr w:type="spellStart"/>
      <w:r>
        <w:t>stakeholders</w:t>
      </w:r>
      <w:proofErr w:type="spellEnd"/>
      <w:r>
        <w:t xml:space="preserve"> in the </w:t>
      </w:r>
      <w:proofErr w:type="spellStart"/>
      <w:r>
        <w:t>field</w:t>
      </w:r>
      <w:proofErr w:type="spellEnd"/>
      <w:r>
        <w:t xml:space="preserve">, </w:t>
      </w:r>
      <w:proofErr w:type="spellStart"/>
      <w:r>
        <w:t>including</w:t>
      </w:r>
      <w:proofErr w:type="spellEnd"/>
      <w:r>
        <w:t xml:space="preserve"> </w:t>
      </w:r>
      <w:proofErr w:type="spellStart"/>
      <w:r>
        <w:t>civil</w:t>
      </w:r>
      <w:proofErr w:type="spellEnd"/>
      <w:r>
        <w:t xml:space="preserve"> </w:t>
      </w:r>
      <w:proofErr w:type="spellStart"/>
      <w:r>
        <w:t>society</w:t>
      </w:r>
      <w:proofErr w:type="spellEnd"/>
      <w:r>
        <w:t>.</w:t>
      </w:r>
    </w:p>
    <w:p w:rsidRPr="00BD08D2" w:rsidR="00BD08D2" w:rsidP="00BD08D2" w:rsidRDefault="00BD08D2" w14:paraId="19C4F7A8" w14:textId="77777777">
      <w:pPr>
        <w:spacing w:after="240" w:line="240" w:lineRule="exact"/>
        <w:ind w:firstLine="567"/>
      </w:pPr>
      <w:r>
        <w:t xml:space="preserve">The </w:t>
      </w:r>
      <w:proofErr w:type="spellStart"/>
      <w:r>
        <w:t>remaining</w:t>
      </w:r>
      <w:proofErr w:type="spellEnd"/>
      <w:r>
        <w:t xml:space="preserve"> </w:t>
      </w:r>
      <w:r>
        <w:rPr>
          <w:b/>
        </w:rPr>
        <w:t xml:space="preserve">12% of the </w:t>
      </w:r>
      <w:proofErr w:type="spellStart"/>
      <w:r>
        <w:rPr>
          <w:b/>
        </w:rPr>
        <w:t>total</w:t>
      </w:r>
      <w:proofErr w:type="spellEnd"/>
      <w:r>
        <w:rPr>
          <w:b/>
        </w:rPr>
        <w:t xml:space="preserve"> </w:t>
      </w:r>
      <w:proofErr w:type="spellStart"/>
      <w:r>
        <w:rPr>
          <w:b/>
        </w:rPr>
        <w:t>amount</w:t>
      </w:r>
      <w:proofErr w:type="spellEnd"/>
      <w:r>
        <w:t xml:space="preserve"> </w:t>
      </w:r>
      <w:proofErr w:type="spellStart"/>
      <w:r>
        <w:t>was</w:t>
      </w:r>
      <w:proofErr w:type="spellEnd"/>
      <w:r>
        <w:t xml:space="preserve"> </w:t>
      </w:r>
      <w:proofErr w:type="spellStart"/>
      <w:r>
        <w:t>divided</w:t>
      </w:r>
      <w:proofErr w:type="spellEnd"/>
      <w:r>
        <w:t xml:space="preserve"> </w:t>
      </w:r>
      <w:proofErr w:type="spellStart"/>
      <w:r>
        <w:t>between</w:t>
      </w:r>
      <w:proofErr w:type="spellEnd"/>
      <w:r>
        <w:t xml:space="preserve"> </w:t>
      </w:r>
      <w:r>
        <w:rPr>
          <w:b/>
        </w:rPr>
        <w:t xml:space="preserve">Union </w:t>
      </w:r>
      <w:proofErr w:type="spellStart"/>
      <w:r>
        <w:rPr>
          <w:b/>
        </w:rPr>
        <w:t>actions</w:t>
      </w:r>
      <w:proofErr w:type="spellEnd"/>
      <w:r>
        <w:t xml:space="preserve"> and </w:t>
      </w:r>
      <w:r>
        <w:rPr>
          <w:b/>
        </w:rPr>
        <w:t xml:space="preserve">Emergency </w:t>
      </w:r>
      <w:proofErr w:type="spellStart"/>
      <w:r>
        <w:rPr>
          <w:b/>
        </w:rPr>
        <w:t>assistance</w:t>
      </w:r>
      <w:proofErr w:type="spellEnd"/>
      <w:r>
        <w:t xml:space="preserve">, </w:t>
      </w:r>
      <w:proofErr w:type="spellStart"/>
      <w:r>
        <w:t>to</w:t>
      </w:r>
      <w:proofErr w:type="spellEnd"/>
      <w:r>
        <w:t xml:space="preserve"> </w:t>
      </w:r>
      <w:proofErr w:type="spellStart"/>
      <w:r>
        <w:t>be</w:t>
      </w:r>
      <w:proofErr w:type="spellEnd"/>
      <w:r>
        <w:t xml:space="preserve"> </w:t>
      </w:r>
      <w:proofErr w:type="spellStart"/>
      <w:r>
        <w:t>implemented</w:t>
      </w:r>
      <w:proofErr w:type="spellEnd"/>
      <w:r>
        <w:t xml:space="preserve"> </w:t>
      </w:r>
      <w:proofErr w:type="spellStart"/>
      <w:r>
        <w:t>through</w:t>
      </w:r>
      <w:proofErr w:type="spellEnd"/>
      <w:r>
        <w:t> </w:t>
      </w:r>
      <w:proofErr w:type="spellStart"/>
      <w:r>
        <w:rPr>
          <w:b/>
        </w:rPr>
        <w:t>direct</w:t>
      </w:r>
      <w:proofErr w:type="spellEnd"/>
      <w:r>
        <w:rPr>
          <w:b/>
        </w:rPr>
        <w:t xml:space="preserve"> </w:t>
      </w:r>
      <w:proofErr w:type="spellStart"/>
      <w:r>
        <w:rPr>
          <w:b/>
        </w:rPr>
        <w:t>management</w:t>
      </w:r>
      <w:proofErr w:type="spellEnd"/>
      <w:r>
        <w:t xml:space="preserve">, in the </w:t>
      </w:r>
      <w:proofErr w:type="spellStart"/>
      <w:r>
        <w:t>framework</w:t>
      </w:r>
      <w:proofErr w:type="spellEnd"/>
      <w:r>
        <w:t xml:space="preserve"> of </w:t>
      </w:r>
      <w:proofErr w:type="spellStart"/>
      <w:r>
        <w:t>annual</w:t>
      </w:r>
      <w:proofErr w:type="spellEnd"/>
      <w:r>
        <w:t xml:space="preserve"> </w:t>
      </w:r>
      <w:proofErr w:type="spellStart"/>
      <w:r>
        <w:t>work</w:t>
      </w:r>
      <w:proofErr w:type="spellEnd"/>
      <w:r>
        <w:t xml:space="preserve"> </w:t>
      </w:r>
      <w:proofErr w:type="spellStart"/>
      <w:r>
        <w:t>programmes</w:t>
      </w:r>
      <w:proofErr w:type="spellEnd"/>
      <w:r>
        <w:t xml:space="preserve">. </w:t>
      </w:r>
    </w:p>
    <w:p w:rsidRPr="00BD08D2" w:rsidR="00BD08D2" w:rsidP="00BD08D2" w:rsidRDefault="00BD08D2" w14:paraId="345DADB7" w14:textId="77777777">
      <w:pPr>
        <w:spacing w:after="240" w:line="240" w:lineRule="exact"/>
        <w:ind w:firstLine="567"/>
        <w:rPr>
          <w:lang w:val="en-GB"/>
        </w:rPr>
      </w:pPr>
    </w:p>
    <w:p w:rsidRPr="00BD08D2" w:rsidR="00BD08D2" w:rsidP="00BD08D2" w:rsidRDefault="00BD08D2" w14:paraId="08DE1C7A" w14:textId="77777777">
      <w:pPr>
        <w:numPr>
          <w:ilvl w:val="0"/>
          <w:numId w:val="8"/>
        </w:numPr>
        <w:spacing w:after="240" w:line="240" w:lineRule="exact"/>
        <w:ind w:left="0" w:firstLine="567"/>
        <w:contextualSpacing/>
      </w:pPr>
      <w:proofErr w:type="spellStart"/>
      <w:r>
        <w:rPr>
          <w:i/>
        </w:rPr>
        <w:t>Funded</w:t>
      </w:r>
      <w:proofErr w:type="spellEnd"/>
      <w:r>
        <w:rPr>
          <w:i/>
        </w:rPr>
        <w:t xml:space="preserve"> </w:t>
      </w:r>
      <w:proofErr w:type="spellStart"/>
      <w:r>
        <w:rPr>
          <w:i/>
        </w:rPr>
        <w:t>Actions</w:t>
      </w:r>
      <w:proofErr w:type="spellEnd"/>
      <w:r>
        <w:t xml:space="preserve"> </w:t>
      </w:r>
      <w:r w:rsidRPr="00BD08D2">
        <w:rPr>
          <w:vertAlign w:val="superscript"/>
          <w:lang w:val="en-GB" w:eastAsia="en-GB" w:bidi="en-GB"/>
        </w:rPr>
        <w:footnoteReference w:id="12"/>
      </w:r>
    </w:p>
    <w:p w:rsidRPr="00BD08D2" w:rsidR="00BD08D2" w:rsidP="00BD08D2" w:rsidRDefault="00BD08D2" w14:paraId="4BF72360" w14:textId="77777777">
      <w:pPr>
        <w:spacing w:after="240" w:line="240" w:lineRule="exact"/>
        <w:ind w:firstLine="567"/>
      </w:pPr>
      <w:proofErr w:type="spellStart"/>
      <w:r>
        <w:t>Concrete</w:t>
      </w:r>
      <w:proofErr w:type="spellEnd"/>
      <w:r>
        <w:t xml:space="preserve"> </w:t>
      </w:r>
      <w:proofErr w:type="spellStart"/>
      <w:r>
        <w:t>actions</w:t>
      </w:r>
      <w:proofErr w:type="spellEnd"/>
      <w:r>
        <w:t xml:space="preserve"> </w:t>
      </w:r>
      <w:proofErr w:type="spellStart"/>
      <w:r>
        <w:t>funded</w:t>
      </w:r>
      <w:proofErr w:type="spellEnd"/>
      <w:r>
        <w:t xml:space="preserve"> </w:t>
      </w:r>
      <w:proofErr w:type="spellStart"/>
      <w:r>
        <w:t>through</w:t>
      </w:r>
      <w:proofErr w:type="spellEnd"/>
      <w:r>
        <w:t xml:space="preserve"> </w:t>
      </w:r>
      <w:proofErr w:type="spellStart"/>
      <w:r>
        <w:t>this</w:t>
      </w:r>
      <w:proofErr w:type="spellEnd"/>
      <w:r>
        <w:t xml:space="preserve"> </w:t>
      </w:r>
      <w:proofErr w:type="spellStart"/>
      <w:r>
        <w:t>instrument</w:t>
      </w:r>
      <w:proofErr w:type="spellEnd"/>
      <w:r>
        <w:t xml:space="preserve"> </w:t>
      </w:r>
      <w:proofErr w:type="spellStart"/>
      <w:r>
        <w:t>included</w:t>
      </w:r>
      <w:proofErr w:type="spellEnd"/>
      <w:r>
        <w:t xml:space="preserve"> a </w:t>
      </w:r>
      <w:proofErr w:type="spellStart"/>
      <w:r>
        <w:t>wide</w:t>
      </w:r>
      <w:proofErr w:type="spellEnd"/>
      <w:r>
        <w:t xml:space="preserve"> </w:t>
      </w:r>
      <w:proofErr w:type="spellStart"/>
      <w:r>
        <w:t>range</w:t>
      </w:r>
      <w:proofErr w:type="spellEnd"/>
      <w:r>
        <w:t xml:space="preserve"> of </w:t>
      </w:r>
      <w:proofErr w:type="spellStart"/>
      <w:r>
        <w:t>initiatives</w:t>
      </w:r>
      <w:proofErr w:type="spellEnd"/>
      <w:r>
        <w:t xml:space="preserve">, </w:t>
      </w:r>
      <w:proofErr w:type="spellStart"/>
      <w:r>
        <w:t>such</w:t>
      </w:r>
      <w:proofErr w:type="spellEnd"/>
      <w:r>
        <w:t xml:space="preserve"> </w:t>
      </w:r>
      <w:proofErr w:type="spellStart"/>
      <w:r>
        <w:t>as</w:t>
      </w:r>
      <w:proofErr w:type="spellEnd"/>
      <w:r>
        <w:t xml:space="preserve"> the </w:t>
      </w:r>
      <w:proofErr w:type="spellStart"/>
      <w:r>
        <w:t>improvement</w:t>
      </w:r>
      <w:proofErr w:type="spellEnd"/>
      <w:r>
        <w:t xml:space="preserve"> of </w:t>
      </w:r>
      <w:proofErr w:type="spellStart"/>
      <w:r>
        <w:rPr>
          <w:b/>
        </w:rPr>
        <w:t>accommodation</w:t>
      </w:r>
      <w:proofErr w:type="spellEnd"/>
      <w:r>
        <w:t xml:space="preserve"> and </w:t>
      </w:r>
      <w:proofErr w:type="spellStart"/>
      <w:r>
        <w:rPr>
          <w:b/>
        </w:rPr>
        <w:t>reception</w:t>
      </w:r>
      <w:proofErr w:type="spellEnd"/>
      <w:r>
        <w:rPr>
          <w:b/>
        </w:rPr>
        <w:t xml:space="preserve"> </w:t>
      </w:r>
      <w:proofErr w:type="spellStart"/>
      <w:r>
        <w:rPr>
          <w:b/>
        </w:rPr>
        <w:t>services</w:t>
      </w:r>
      <w:proofErr w:type="spellEnd"/>
      <w:r>
        <w:t xml:space="preserve"> for </w:t>
      </w:r>
      <w:proofErr w:type="spellStart"/>
      <w:r>
        <w:t>asylum</w:t>
      </w:r>
      <w:proofErr w:type="spellEnd"/>
      <w:r>
        <w:t xml:space="preserve"> </w:t>
      </w:r>
      <w:proofErr w:type="spellStart"/>
      <w:r>
        <w:t>seekers</w:t>
      </w:r>
      <w:proofErr w:type="spellEnd"/>
      <w:r>
        <w:t xml:space="preserve">, </w:t>
      </w:r>
      <w:proofErr w:type="spellStart"/>
      <w:r>
        <w:rPr>
          <w:b/>
        </w:rPr>
        <w:t>information</w:t>
      </w:r>
      <w:proofErr w:type="spellEnd"/>
      <w:r>
        <w:rPr>
          <w:b/>
        </w:rPr>
        <w:t xml:space="preserve"> </w:t>
      </w:r>
      <w:proofErr w:type="spellStart"/>
      <w:r>
        <w:rPr>
          <w:b/>
        </w:rPr>
        <w:t>measures</w:t>
      </w:r>
      <w:proofErr w:type="spellEnd"/>
      <w:r>
        <w:rPr>
          <w:b/>
        </w:rPr>
        <w:t xml:space="preserve"> and </w:t>
      </w:r>
      <w:proofErr w:type="spellStart"/>
      <w:r>
        <w:rPr>
          <w:b/>
        </w:rPr>
        <w:t>campaigns</w:t>
      </w:r>
      <w:proofErr w:type="spellEnd"/>
      <w:r>
        <w:rPr>
          <w:b/>
        </w:rPr>
        <w:t xml:space="preserve"> in non-EU </w:t>
      </w:r>
      <w:proofErr w:type="spellStart"/>
      <w:r>
        <w:rPr>
          <w:b/>
        </w:rPr>
        <w:t>countries</w:t>
      </w:r>
      <w:proofErr w:type="spellEnd"/>
      <w:r>
        <w:t xml:space="preserve"> on </w:t>
      </w:r>
      <w:proofErr w:type="spellStart"/>
      <w:r>
        <w:t>legal</w:t>
      </w:r>
      <w:proofErr w:type="spellEnd"/>
      <w:r>
        <w:t xml:space="preserve"> </w:t>
      </w:r>
      <w:proofErr w:type="spellStart"/>
      <w:r>
        <w:t>migration</w:t>
      </w:r>
      <w:proofErr w:type="spellEnd"/>
      <w:r>
        <w:t xml:space="preserve"> </w:t>
      </w:r>
      <w:proofErr w:type="spellStart"/>
      <w:r>
        <w:t>channels</w:t>
      </w:r>
      <w:proofErr w:type="spellEnd"/>
      <w:r>
        <w:t xml:space="preserve">, </w:t>
      </w:r>
      <w:proofErr w:type="spellStart"/>
      <w:r>
        <w:rPr>
          <w:b/>
        </w:rPr>
        <w:t>education</w:t>
      </w:r>
      <w:proofErr w:type="spellEnd"/>
      <w:r>
        <w:rPr>
          <w:b/>
        </w:rPr>
        <w:t xml:space="preserve"> and </w:t>
      </w:r>
      <w:proofErr w:type="spellStart"/>
      <w:r>
        <w:rPr>
          <w:b/>
        </w:rPr>
        <w:t>language</w:t>
      </w:r>
      <w:proofErr w:type="spellEnd"/>
      <w:r>
        <w:rPr>
          <w:b/>
        </w:rPr>
        <w:t xml:space="preserve"> </w:t>
      </w:r>
      <w:proofErr w:type="spellStart"/>
      <w:r>
        <w:rPr>
          <w:b/>
        </w:rPr>
        <w:t>training</w:t>
      </w:r>
      <w:proofErr w:type="spellEnd"/>
      <w:r>
        <w:t xml:space="preserve"> for non-EU </w:t>
      </w:r>
      <w:proofErr w:type="spellStart"/>
      <w:r>
        <w:t>nationals</w:t>
      </w:r>
      <w:proofErr w:type="spellEnd"/>
      <w:r>
        <w:t xml:space="preserve">, </w:t>
      </w:r>
      <w:proofErr w:type="spellStart"/>
      <w:r>
        <w:rPr>
          <w:b/>
        </w:rPr>
        <w:t>assistance</w:t>
      </w:r>
      <w:proofErr w:type="spellEnd"/>
      <w:r>
        <w:rPr>
          <w:b/>
        </w:rPr>
        <w:t xml:space="preserve"> </w:t>
      </w:r>
      <w:proofErr w:type="spellStart"/>
      <w:r>
        <w:rPr>
          <w:b/>
        </w:rPr>
        <w:t>to</w:t>
      </w:r>
      <w:proofErr w:type="spellEnd"/>
      <w:r>
        <w:rPr>
          <w:b/>
        </w:rPr>
        <w:t xml:space="preserve"> </w:t>
      </w:r>
      <w:proofErr w:type="spellStart"/>
      <w:r>
        <w:rPr>
          <w:b/>
        </w:rPr>
        <w:t>vulnerable</w:t>
      </w:r>
      <w:proofErr w:type="spellEnd"/>
      <w:r>
        <w:rPr>
          <w:b/>
        </w:rPr>
        <w:t xml:space="preserve"> </w:t>
      </w:r>
      <w:proofErr w:type="spellStart"/>
      <w:r>
        <w:rPr>
          <w:b/>
        </w:rPr>
        <w:t>persons</w:t>
      </w:r>
      <w:proofErr w:type="spellEnd"/>
      <w:r>
        <w:t xml:space="preserve"> </w:t>
      </w:r>
      <w:proofErr w:type="spellStart"/>
      <w:r>
        <w:t>belonging</w:t>
      </w:r>
      <w:proofErr w:type="spellEnd"/>
      <w:r>
        <w:t xml:space="preserve"> </w:t>
      </w:r>
      <w:proofErr w:type="spellStart"/>
      <w:r>
        <w:t>to</w:t>
      </w:r>
      <w:proofErr w:type="spellEnd"/>
      <w:r>
        <w:t xml:space="preserve"> the </w:t>
      </w:r>
      <w:proofErr w:type="spellStart"/>
      <w:r>
        <w:t>target</w:t>
      </w:r>
      <w:proofErr w:type="spellEnd"/>
      <w:r>
        <w:t xml:space="preserve"> </w:t>
      </w:r>
      <w:proofErr w:type="spellStart"/>
      <w:r>
        <w:t>groups</w:t>
      </w:r>
      <w:proofErr w:type="spellEnd"/>
      <w:r>
        <w:t xml:space="preserve"> of AMIF, </w:t>
      </w:r>
      <w:proofErr w:type="spellStart"/>
      <w:r>
        <w:rPr>
          <w:b/>
        </w:rPr>
        <w:t>information</w:t>
      </w:r>
      <w:proofErr w:type="spellEnd"/>
      <w:r>
        <w:rPr>
          <w:b/>
        </w:rPr>
        <w:t xml:space="preserve"> </w:t>
      </w:r>
      <w:proofErr w:type="spellStart"/>
      <w:r>
        <w:rPr>
          <w:b/>
        </w:rPr>
        <w:t>exchange</w:t>
      </w:r>
      <w:proofErr w:type="spellEnd"/>
      <w:r>
        <w:rPr>
          <w:b/>
        </w:rPr>
        <w:t xml:space="preserve"> and </w:t>
      </w:r>
      <w:proofErr w:type="spellStart"/>
      <w:r>
        <w:rPr>
          <w:b/>
        </w:rPr>
        <w:t>cooperation</w:t>
      </w:r>
      <w:proofErr w:type="spellEnd"/>
      <w:r>
        <w:t xml:space="preserve"> </w:t>
      </w:r>
      <w:proofErr w:type="spellStart"/>
      <w:r>
        <w:t>between</w:t>
      </w:r>
      <w:proofErr w:type="spellEnd"/>
      <w:r>
        <w:t xml:space="preserve"> EU States and </w:t>
      </w:r>
      <w:proofErr w:type="spellStart"/>
      <w:r>
        <w:rPr>
          <w:b/>
        </w:rPr>
        <w:t>training</w:t>
      </w:r>
      <w:proofErr w:type="spellEnd"/>
      <w:r>
        <w:rPr>
          <w:b/>
        </w:rPr>
        <w:t xml:space="preserve"> for </w:t>
      </w:r>
      <w:proofErr w:type="spellStart"/>
      <w:r>
        <w:rPr>
          <w:b/>
        </w:rPr>
        <w:t>staff</w:t>
      </w:r>
      <w:proofErr w:type="spellEnd"/>
      <w:r>
        <w:t xml:space="preserve"> on </w:t>
      </w:r>
      <w:proofErr w:type="spellStart"/>
      <w:r>
        <w:t>topics</w:t>
      </w:r>
      <w:proofErr w:type="spellEnd"/>
      <w:r>
        <w:t xml:space="preserve"> </w:t>
      </w:r>
      <w:proofErr w:type="spellStart"/>
      <w:r>
        <w:t>relevant</w:t>
      </w:r>
      <w:proofErr w:type="spellEnd"/>
      <w:r>
        <w:t xml:space="preserve"> </w:t>
      </w:r>
      <w:proofErr w:type="spellStart"/>
      <w:r>
        <w:t>to</w:t>
      </w:r>
      <w:proofErr w:type="spellEnd"/>
      <w:r>
        <w:t xml:space="preserve"> the AMIF.</w:t>
      </w:r>
    </w:p>
    <w:p w:rsidRPr="00BD08D2" w:rsidR="00BD08D2" w:rsidP="00BD08D2" w:rsidRDefault="00BD08D2" w14:paraId="6314F669" w14:textId="77777777">
      <w:pPr>
        <w:spacing w:after="240" w:line="240" w:lineRule="exact"/>
        <w:ind w:firstLine="567"/>
        <w:jc w:val="left"/>
        <w:rPr>
          <w:lang w:val="en-GB"/>
        </w:rPr>
      </w:pPr>
    </w:p>
    <w:p w:rsidRPr="00BD08D2" w:rsidR="00BD08D2" w:rsidP="00BD08D2" w:rsidRDefault="00BD08D2" w14:paraId="363E007F" w14:textId="77777777">
      <w:pPr>
        <w:numPr>
          <w:ilvl w:val="0"/>
          <w:numId w:val="8"/>
        </w:numPr>
        <w:spacing w:after="240" w:line="240" w:lineRule="exact"/>
        <w:ind w:left="0" w:firstLine="567"/>
        <w:contextualSpacing/>
      </w:pPr>
      <w:proofErr w:type="spellStart"/>
      <w:r>
        <w:rPr>
          <w:i/>
        </w:rPr>
        <w:t>Beneficiaries</w:t>
      </w:r>
      <w:proofErr w:type="spellEnd"/>
      <w:r>
        <w:t xml:space="preserve"> </w:t>
      </w:r>
      <w:r w:rsidRPr="00BD08D2">
        <w:rPr>
          <w:vertAlign w:val="superscript"/>
          <w:lang w:val="en-GB" w:eastAsia="en-GB" w:bidi="en-GB"/>
        </w:rPr>
        <w:footnoteReference w:id="13"/>
      </w:r>
      <w:r>
        <w:t xml:space="preserve"> </w:t>
      </w:r>
      <w:r w:rsidRPr="00BD08D2">
        <w:rPr>
          <w:vertAlign w:val="superscript"/>
          <w:lang w:val="en-GB" w:eastAsia="en-GB" w:bidi="en-GB"/>
        </w:rPr>
        <w:footnoteReference w:id="14"/>
      </w:r>
    </w:p>
    <w:p w:rsidRPr="00BD08D2" w:rsidR="00BD08D2" w:rsidP="00BD08D2" w:rsidRDefault="00BD08D2" w14:paraId="03A5E6A0" w14:textId="77777777">
      <w:pPr>
        <w:spacing w:after="240" w:line="240" w:lineRule="exact"/>
        <w:ind w:firstLine="567"/>
      </w:pPr>
      <w:proofErr w:type="spellStart"/>
      <w:r>
        <w:t>All</w:t>
      </w:r>
      <w:proofErr w:type="spellEnd"/>
      <w:r>
        <w:t xml:space="preserve"> EU </w:t>
      </w:r>
      <w:proofErr w:type="spellStart"/>
      <w:r>
        <w:t>Member</w:t>
      </w:r>
      <w:proofErr w:type="spellEnd"/>
      <w:r>
        <w:t xml:space="preserve"> States </w:t>
      </w:r>
      <w:proofErr w:type="spellStart"/>
      <w:r>
        <w:t>except</w:t>
      </w:r>
      <w:proofErr w:type="spellEnd"/>
      <w:r>
        <w:t xml:space="preserve"> </w:t>
      </w:r>
      <w:proofErr w:type="spellStart"/>
      <w:r>
        <w:t>Denmark</w:t>
      </w:r>
      <w:proofErr w:type="spellEnd"/>
      <w:r>
        <w:t xml:space="preserve"> </w:t>
      </w:r>
      <w:proofErr w:type="spellStart"/>
      <w:r>
        <w:t>could</w:t>
      </w:r>
      <w:proofErr w:type="spellEnd"/>
      <w:r>
        <w:t xml:space="preserve"> </w:t>
      </w:r>
      <w:proofErr w:type="spellStart"/>
      <w:r>
        <w:t>participate</w:t>
      </w:r>
      <w:proofErr w:type="spellEnd"/>
      <w:r>
        <w:t xml:space="preserve"> in the </w:t>
      </w:r>
      <w:proofErr w:type="spellStart"/>
      <w:r>
        <w:t>implementation</w:t>
      </w:r>
      <w:proofErr w:type="spellEnd"/>
      <w:r>
        <w:t xml:space="preserve"> of the AMIF. </w:t>
      </w:r>
      <w:proofErr w:type="spellStart"/>
      <w:r>
        <w:rPr>
          <w:b/>
        </w:rPr>
        <w:t>Examples</w:t>
      </w:r>
      <w:proofErr w:type="spellEnd"/>
      <w:r>
        <w:rPr>
          <w:b/>
        </w:rPr>
        <w:t xml:space="preserve"> of </w:t>
      </w:r>
      <w:proofErr w:type="spellStart"/>
      <w:r>
        <w:rPr>
          <w:b/>
        </w:rPr>
        <w:t>beneficiaries</w:t>
      </w:r>
      <w:proofErr w:type="spellEnd"/>
      <w:r>
        <w:t xml:space="preserve"> of the </w:t>
      </w:r>
      <w:proofErr w:type="spellStart"/>
      <w:r>
        <w:t>programmes</w:t>
      </w:r>
      <w:proofErr w:type="spellEnd"/>
      <w:r>
        <w:t xml:space="preserve"> </w:t>
      </w:r>
      <w:proofErr w:type="spellStart"/>
      <w:r>
        <w:t>implemented</w:t>
      </w:r>
      <w:proofErr w:type="spellEnd"/>
      <w:r>
        <w:t xml:space="preserve"> </w:t>
      </w:r>
      <w:proofErr w:type="spellStart"/>
      <w:r>
        <w:t>under</w:t>
      </w:r>
      <w:proofErr w:type="spellEnd"/>
      <w:r>
        <w:t xml:space="preserve"> </w:t>
      </w:r>
      <w:proofErr w:type="spellStart"/>
      <w:r>
        <w:t>this</w:t>
      </w:r>
      <w:proofErr w:type="spellEnd"/>
      <w:r>
        <w:t xml:space="preserve"> Fund </w:t>
      </w:r>
      <w:proofErr w:type="spellStart"/>
      <w:r>
        <w:t>include</w:t>
      </w:r>
      <w:proofErr w:type="spellEnd"/>
      <w:r>
        <w:t xml:space="preserve"> </w:t>
      </w:r>
      <w:proofErr w:type="spellStart"/>
      <w:r>
        <w:t>state</w:t>
      </w:r>
      <w:proofErr w:type="spellEnd"/>
      <w:r>
        <w:t xml:space="preserve"> and </w:t>
      </w:r>
      <w:proofErr w:type="spellStart"/>
      <w:r>
        <w:t>federal</w:t>
      </w:r>
      <w:proofErr w:type="spellEnd"/>
      <w:r>
        <w:t xml:space="preserve"> </w:t>
      </w:r>
      <w:proofErr w:type="spellStart"/>
      <w:r>
        <w:t>authorities</w:t>
      </w:r>
      <w:proofErr w:type="spellEnd"/>
      <w:r>
        <w:t xml:space="preserve">, </w:t>
      </w:r>
      <w:proofErr w:type="spellStart"/>
      <w:r>
        <w:t>local</w:t>
      </w:r>
      <w:proofErr w:type="spellEnd"/>
      <w:r>
        <w:t xml:space="preserve"> </w:t>
      </w:r>
      <w:proofErr w:type="spellStart"/>
      <w:r>
        <w:t>public</w:t>
      </w:r>
      <w:proofErr w:type="spellEnd"/>
      <w:r>
        <w:t xml:space="preserve"> </w:t>
      </w:r>
      <w:proofErr w:type="spellStart"/>
      <w:r>
        <w:t>bodies</w:t>
      </w:r>
      <w:proofErr w:type="spellEnd"/>
      <w:r>
        <w:t xml:space="preserve">, non-governmental </w:t>
      </w:r>
      <w:proofErr w:type="spellStart"/>
      <w:r>
        <w:t>organisations</w:t>
      </w:r>
      <w:proofErr w:type="spellEnd"/>
      <w:r>
        <w:t xml:space="preserve">, </w:t>
      </w:r>
      <w:proofErr w:type="spellStart"/>
      <w:r>
        <w:t>humanitarian</w:t>
      </w:r>
      <w:proofErr w:type="spellEnd"/>
      <w:r>
        <w:t xml:space="preserve"> </w:t>
      </w:r>
      <w:proofErr w:type="spellStart"/>
      <w:r>
        <w:t>organisations</w:t>
      </w:r>
      <w:proofErr w:type="spellEnd"/>
      <w:r>
        <w:t xml:space="preserve">, </w:t>
      </w:r>
      <w:proofErr w:type="spellStart"/>
      <w:r>
        <w:t>private</w:t>
      </w:r>
      <w:proofErr w:type="spellEnd"/>
      <w:r>
        <w:t xml:space="preserve"> and </w:t>
      </w:r>
      <w:proofErr w:type="spellStart"/>
      <w:r>
        <w:t>public</w:t>
      </w:r>
      <w:proofErr w:type="spellEnd"/>
      <w:r>
        <w:t xml:space="preserve"> </w:t>
      </w:r>
      <w:proofErr w:type="spellStart"/>
      <w:r>
        <w:t>law</w:t>
      </w:r>
      <w:proofErr w:type="spellEnd"/>
      <w:r>
        <w:t xml:space="preserve"> </w:t>
      </w:r>
      <w:proofErr w:type="spellStart"/>
      <w:r>
        <w:t>companies</w:t>
      </w:r>
      <w:proofErr w:type="spellEnd"/>
      <w:r>
        <w:t xml:space="preserve"> and </w:t>
      </w:r>
      <w:proofErr w:type="spellStart"/>
      <w:r>
        <w:t>education</w:t>
      </w:r>
      <w:proofErr w:type="spellEnd"/>
      <w:r>
        <w:t xml:space="preserve"> and </w:t>
      </w:r>
      <w:proofErr w:type="spellStart"/>
      <w:r>
        <w:t>research</w:t>
      </w:r>
      <w:proofErr w:type="spellEnd"/>
      <w:r>
        <w:t xml:space="preserve"> </w:t>
      </w:r>
      <w:proofErr w:type="spellStart"/>
      <w:r>
        <w:t>organisations</w:t>
      </w:r>
      <w:proofErr w:type="spellEnd"/>
      <w:r>
        <w:t>.</w:t>
      </w:r>
    </w:p>
    <w:p w:rsidRPr="00BD08D2" w:rsidR="00BD08D2" w:rsidP="00BD08D2" w:rsidRDefault="00BD08D2" w14:paraId="0E8D3D7A" w14:textId="77777777">
      <w:pPr>
        <w:spacing w:after="240" w:line="240" w:lineRule="exact"/>
        <w:ind w:firstLine="567"/>
        <w:jc w:val="left"/>
      </w:pPr>
      <w:r>
        <w:lastRenderedPageBreak/>
        <w:t xml:space="preserve">The </w:t>
      </w:r>
      <w:proofErr w:type="spellStart"/>
      <w:r>
        <w:rPr>
          <w:b/>
        </w:rPr>
        <w:t>final</w:t>
      </w:r>
      <w:proofErr w:type="spellEnd"/>
      <w:r>
        <w:rPr>
          <w:b/>
        </w:rPr>
        <w:t xml:space="preserve"> </w:t>
      </w:r>
      <w:proofErr w:type="spellStart"/>
      <w:r>
        <w:rPr>
          <w:b/>
        </w:rPr>
        <w:t>beneficiaries</w:t>
      </w:r>
      <w:proofErr w:type="spellEnd"/>
      <w:r>
        <w:t xml:space="preserve"> of the AMIF </w:t>
      </w:r>
      <w:proofErr w:type="spellStart"/>
      <w:r>
        <w:t>were</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citizens</w:t>
      </w:r>
      <w:proofErr w:type="spellEnd"/>
      <w:r>
        <w:t xml:space="preserve"> of non-EU </w:t>
      </w:r>
      <w:proofErr w:type="spellStart"/>
      <w:r>
        <w:t>countries</w:t>
      </w:r>
      <w:proofErr w:type="spellEnd"/>
      <w:r>
        <w:t xml:space="preserve">), </w:t>
      </w:r>
      <w:proofErr w:type="spellStart"/>
      <w:r>
        <w:t>applicants</w:t>
      </w:r>
      <w:proofErr w:type="spellEnd"/>
      <w:r>
        <w:t xml:space="preserve"> for </w:t>
      </w:r>
      <w:proofErr w:type="spellStart"/>
      <w:r>
        <w:t>international</w:t>
      </w:r>
      <w:proofErr w:type="spellEnd"/>
      <w:r>
        <w:t xml:space="preserve"> </w:t>
      </w:r>
      <w:proofErr w:type="spellStart"/>
      <w:r>
        <w:t>protection</w:t>
      </w:r>
      <w:proofErr w:type="spellEnd"/>
      <w:r>
        <w:t xml:space="preserve"> and </w:t>
      </w:r>
      <w:proofErr w:type="spellStart"/>
      <w:r>
        <w:t>eligible</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under</w:t>
      </w:r>
      <w:proofErr w:type="spellEnd"/>
      <w:r>
        <w:t xml:space="preserve"> the </w:t>
      </w:r>
      <w:proofErr w:type="spellStart"/>
      <w:r>
        <w:t>capacity</w:t>
      </w:r>
      <w:proofErr w:type="spellEnd"/>
      <w:r>
        <w:t xml:space="preserve"> </w:t>
      </w:r>
      <w:proofErr w:type="spellStart"/>
      <w:r>
        <w:t>objective</w:t>
      </w:r>
      <w:proofErr w:type="spellEnd"/>
      <w:r>
        <w:t xml:space="preserve">, </w:t>
      </w:r>
      <w:proofErr w:type="spellStart"/>
      <w:r>
        <w:t>actions</w:t>
      </w:r>
      <w:proofErr w:type="spellEnd"/>
      <w:r>
        <w:t xml:space="preserve"> </w:t>
      </w:r>
      <w:proofErr w:type="spellStart"/>
      <w:r>
        <w:t>also</w:t>
      </w:r>
      <w:proofErr w:type="spellEnd"/>
      <w:r>
        <w:t xml:space="preserve"> </w:t>
      </w:r>
      <w:proofErr w:type="spellStart"/>
      <w:r>
        <w:t>targeted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bodies</w:t>
      </w:r>
      <w:proofErr w:type="spellEnd"/>
      <w:r>
        <w:t xml:space="preserve"> and the </w:t>
      </w:r>
      <w:proofErr w:type="spellStart"/>
      <w:r>
        <w:t>staff</w:t>
      </w:r>
      <w:proofErr w:type="spellEnd"/>
      <w:r>
        <w:t xml:space="preserve"> and </w:t>
      </w:r>
      <w:proofErr w:type="spellStart"/>
      <w:r>
        <w:t>volunteers</w:t>
      </w:r>
      <w:proofErr w:type="spellEnd"/>
      <w:r>
        <w:t xml:space="preserve"> of </w:t>
      </w:r>
      <w:proofErr w:type="spellStart"/>
      <w:r>
        <w:t>those</w:t>
      </w:r>
      <w:proofErr w:type="spellEnd"/>
      <w:r>
        <w:t xml:space="preserve"> </w:t>
      </w:r>
      <w:proofErr w:type="spellStart"/>
      <w:r>
        <w:t>entities</w:t>
      </w:r>
      <w:proofErr w:type="spellEnd"/>
      <w:r>
        <w:t>.</w:t>
      </w:r>
    </w:p>
    <w:p w:rsidRPr="00BD08D2" w:rsidR="00BD08D2" w:rsidP="00BD08D2" w:rsidRDefault="00BD08D2" w14:paraId="5B7C3162" w14:textId="77777777">
      <w:pPr>
        <w:spacing w:after="240" w:line="240" w:lineRule="exact"/>
        <w:ind w:firstLine="567"/>
        <w:jc w:val="left"/>
        <w:rPr>
          <w:lang w:val="en-GB"/>
        </w:rPr>
      </w:pPr>
    </w:p>
    <w:p w:rsidRPr="00BD08D2" w:rsidR="00BD08D2" w:rsidP="00BD08D2" w:rsidRDefault="00BD08D2" w14:paraId="467F620E" w14:textId="77777777">
      <w:pPr>
        <w:numPr>
          <w:ilvl w:val="0"/>
          <w:numId w:val="8"/>
        </w:numPr>
        <w:spacing w:after="240" w:line="240" w:lineRule="exact"/>
        <w:ind w:left="0" w:firstLine="567"/>
        <w:contextualSpacing/>
      </w:pPr>
      <w:proofErr w:type="spellStart"/>
      <w:r>
        <w:rPr>
          <w:i/>
        </w:rPr>
        <w:t>Earlier</w:t>
      </w:r>
      <w:proofErr w:type="spellEnd"/>
      <w:r>
        <w:rPr>
          <w:i/>
        </w:rPr>
        <w:t xml:space="preserve"> </w:t>
      </w:r>
      <w:proofErr w:type="spellStart"/>
      <w:r>
        <w:rPr>
          <w:i/>
        </w:rPr>
        <w:t>assessments</w:t>
      </w:r>
      <w:proofErr w:type="spellEnd"/>
      <w:r>
        <w:t xml:space="preserve"> </w:t>
      </w:r>
      <w:r w:rsidRPr="00BD08D2">
        <w:rPr>
          <w:vertAlign w:val="superscript"/>
          <w:lang w:val="en-GB" w:eastAsia="en-GB" w:bidi="en-GB"/>
        </w:rPr>
        <w:footnoteReference w:id="15"/>
      </w:r>
    </w:p>
    <w:p w:rsidRPr="00BD08D2" w:rsidR="00BD08D2" w:rsidP="00BD08D2" w:rsidRDefault="00BD08D2" w14:paraId="1FE18AAE" w14:textId="77777777">
      <w:pPr>
        <w:spacing w:after="240" w:line="240" w:lineRule="exact"/>
        <w:ind w:firstLine="567"/>
      </w:pPr>
      <w:proofErr w:type="spellStart"/>
      <w:r>
        <w:t>According</w:t>
      </w:r>
      <w:proofErr w:type="spellEnd"/>
      <w:r>
        <w:t xml:space="preserve"> </w:t>
      </w:r>
      <w:proofErr w:type="spellStart"/>
      <w:r>
        <w:t>to</w:t>
      </w:r>
      <w:proofErr w:type="spellEnd"/>
      <w:r>
        <w:t xml:space="preserve"> </w:t>
      </w:r>
      <w:proofErr w:type="spellStart"/>
      <w:r>
        <w:t>an</w:t>
      </w:r>
      <w:proofErr w:type="spellEnd"/>
      <w:r>
        <w:t xml:space="preserve"> </w:t>
      </w:r>
      <w:proofErr w:type="spellStart"/>
      <w:r>
        <w:t>earlier</w:t>
      </w:r>
      <w:proofErr w:type="spellEnd"/>
      <w:r>
        <w:t xml:space="preserve"> </w:t>
      </w:r>
      <w:proofErr w:type="spellStart"/>
      <w:r>
        <w:t>assessment</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the European Commission, the </w:t>
      </w:r>
      <w:proofErr w:type="spellStart"/>
      <w:r>
        <w:rPr>
          <w:b/>
        </w:rPr>
        <w:t>main</w:t>
      </w:r>
      <w:proofErr w:type="spellEnd"/>
      <w:r>
        <w:rPr>
          <w:b/>
        </w:rPr>
        <w:t xml:space="preserve"> </w:t>
      </w:r>
      <w:proofErr w:type="spellStart"/>
      <w:r>
        <w:rPr>
          <w:b/>
        </w:rPr>
        <w:t>lessons</w:t>
      </w:r>
      <w:proofErr w:type="spellEnd"/>
      <w:r>
        <w:rPr>
          <w:b/>
        </w:rPr>
        <w:t xml:space="preserve"> </w:t>
      </w:r>
      <w:proofErr w:type="spellStart"/>
      <w:r>
        <w:rPr>
          <w:b/>
        </w:rPr>
        <w:t>learned</w:t>
      </w:r>
      <w:proofErr w:type="spellEnd"/>
      <w:r>
        <w:rPr>
          <w:b/>
        </w:rPr>
        <w:t xml:space="preserve"> </w:t>
      </w:r>
      <w:proofErr w:type="spellStart"/>
      <w:r>
        <w:rPr>
          <w:b/>
        </w:rPr>
        <w:t>during</w:t>
      </w:r>
      <w:proofErr w:type="spellEnd"/>
      <w:r>
        <w:rPr>
          <w:b/>
        </w:rPr>
        <w:t xml:space="preserve"> the 2014-2020</w:t>
      </w:r>
      <w:r>
        <w:t xml:space="preserve"> </w:t>
      </w:r>
      <w:proofErr w:type="spellStart"/>
      <w:r>
        <w:t>programming</w:t>
      </w:r>
      <w:proofErr w:type="spellEnd"/>
      <w:r>
        <w:t xml:space="preserve"> </w:t>
      </w:r>
      <w:proofErr w:type="spellStart"/>
      <w:r>
        <w:t>period</w:t>
      </w:r>
      <w:proofErr w:type="spellEnd"/>
      <w:r>
        <w:t xml:space="preserve"> </w:t>
      </w:r>
      <w:proofErr w:type="spellStart"/>
      <w:r>
        <w:t>include</w:t>
      </w:r>
      <w:proofErr w:type="spellEnd"/>
      <w:r>
        <w:t xml:space="preserve"> the </w:t>
      </w:r>
      <w:proofErr w:type="spellStart"/>
      <w:r>
        <w:t>following</w:t>
      </w:r>
      <w:proofErr w:type="spellEnd"/>
      <w:r>
        <w:t>:</w:t>
      </w:r>
    </w:p>
    <w:p w:rsidRPr="00BD08D2" w:rsidR="00BD08D2" w:rsidP="00BD08D2" w:rsidRDefault="00BD08D2" w14:paraId="2A91F5A7" w14:textId="77777777">
      <w:pPr>
        <w:numPr>
          <w:ilvl w:val="0"/>
          <w:numId w:val="7"/>
        </w:numPr>
        <w:spacing w:after="240" w:line="240" w:lineRule="exact"/>
        <w:ind w:left="0" w:firstLine="567"/>
        <w:jc w:val="left"/>
      </w:pPr>
      <w:proofErr w:type="spellStart"/>
      <w:r>
        <w:t>there</w:t>
      </w:r>
      <w:proofErr w:type="spellEnd"/>
      <w:r>
        <w:t xml:space="preserve"> </w:t>
      </w:r>
      <w:proofErr w:type="spellStart"/>
      <w:r>
        <w:t>has</w:t>
      </w:r>
      <w:proofErr w:type="spellEnd"/>
      <w:r>
        <w:t xml:space="preserve"> </w:t>
      </w:r>
      <w:proofErr w:type="spellStart"/>
      <w:r>
        <w:t>been</w:t>
      </w:r>
      <w:proofErr w:type="spellEnd"/>
      <w:r>
        <w:t xml:space="preserve"> </w:t>
      </w:r>
      <w:proofErr w:type="spellStart"/>
      <w:r>
        <w:rPr>
          <w:b/>
        </w:rPr>
        <w:t>insufficient</w:t>
      </w:r>
      <w:proofErr w:type="spellEnd"/>
      <w:r>
        <w:rPr>
          <w:b/>
        </w:rPr>
        <w:t xml:space="preserve"> </w:t>
      </w:r>
      <w:proofErr w:type="spellStart"/>
      <w:r>
        <w:rPr>
          <w:b/>
        </w:rPr>
        <w:t>cooperation</w:t>
      </w:r>
      <w:proofErr w:type="spellEnd"/>
      <w:r>
        <w:t xml:space="preserve">, </w:t>
      </w:r>
      <w:proofErr w:type="spellStart"/>
      <w:r>
        <w:t>coordination</w:t>
      </w:r>
      <w:proofErr w:type="spellEnd"/>
      <w:r>
        <w:t xml:space="preserve"> and </w:t>
      </w:r>
      <w:proofErr w:type="spellStart"/>
      <w:r>
        <w:t>strategic</w:t>
      </w:r>
      <w:proofErr w:type="spellEnd"/>
      <w:r>
        <w:t xml:space="preserve"> </w:t>
      </w:r>
      <w:proofErr w:type="spellStart"/>
      <w:r>
        <w:t>steering</w:t>
      </w:r>
      <w:proofErr w:type="spellEnd"/>
      <w:r>
        <w:t xml:space="preserve"> in the </w:t>
      </w:r>
      <w:proofErr w:type="spellStart"/>
      <w:r>
        <w:t>implementation</w:t>
      </w:r>
      <w:proofErr w:type="spellEnd"/>
      <w:r>
        <w:t xml:space="preserve"> of the </w:t>
      </w:r>
      <w:proofErr w:type="spellStart"/>
      <w:r>
        <w:t>programme</w:t>
      </w:r>
      <w:proofErr w:type="spellEnd"/>
      <w:r>
        <w:t xml:space="preserve"> </w:t>
      </w:r>
      <w:proofErr w:type="spellStart"/>
      <w:r>
        <w:rPr>
          <w:b/>
        </w:rPr>
        <w:t>with</w:t>
      </w:r>
      <w:proofErr w:type="spellEnd"/>
      <w:r>
        <w:rPr>
          <w:b/>
        </w:rPr>
        <w:t xml:space="preserve"> </w:t>
      </w:r>
      <w:proofErr w:type="spellStart"/>
      <w:r>
        <w:rPr>
          <w:b/>
        </w:rPr>
        <w:t>other</w:t>
      </w:r>
      <w:proofErr w:type="spellEnd"/>
      <w:r>
        <w:rPr>
          <w:b/>
        </w:rPr>
        <w:t xml:space="preserve"> EU-</w:t>
      </w:r>
      <w:proofErr w:type="spellStart"/>
      <w:r>
        <w:rPr>
          <w:b/>
        </w:rPr>
        <w:t>level</w:t>
      </w:r>
      <w:proofErr w:type="spellEnd"/>
      <w:r>
        <w:rPr>
          <w:b/>
        </w:rPr>
        <w:t xml:space="preserve"> </w:t>
      </w:r>
      <w:proofErr w:type="spellStart"/>
      <w:r>
        <w:rPr>
          <w:b/>
        </w:rPr>
        <w:t>initiatives</w:t>
      </w:r>
      <w:proofErr w:type="spellEnd"/>
      <w:r>
        <w:t>;</w:t>
      </w:r>
    </w:p>
    <w:p w:rsidRPr="00BD08D2" w:rsidR="00BD08D2" w:rsidP="00BD08D2" w:rsidRDefault="00BD08D2" w14:paraId="3C89C33D" w14:textId="77777777">
      <w:pPr>
        <w:numPr>
          <w:ilvl w:val="0"/>
          <w:numId w:val="7"/>
        </w:numPr>
        <w:spacing w:after="240" w:line="240" w:lineRule="exact"/>
        <w:ind w:left="0" w:firstLine="567"/>
        <w:jc w:val="left"/>
      </w:pPr>
      <w:proofErr w:type="spellStart"/>
      <w:r>
        <w:t>there</w:t>
      </w:r>
      <w:proofErr w:type="spellEnd"/>
      <w:r>
        <w:t xml:space="preserve"> </w:t>
      </w:r>
      <w:proofErr w:type="spellStart"/>
      <w:r>
        <w:t>is</w:t>
      </w:r>
      <w:proofErr w:type="spellEnd"/>
      <w:r>
        <w:t xml:space="preserve"> a </w:t>
      </w:r>
      <w:proofErr w:type="spellStart"/>
      <w:r>
        <w:t>need</w:t>
      </w:r>
      <w:proofErr w:type="spellEnd"/>
      <w:r>
        <w:t xml:space="preserve"> for </w:t>
      </w:r>
      <w:proofErr w:type="spellStart"/>
      <w:r>
        <w:rPr>
          <w:b/>
        </w:rPr>
        <w:t>simplification</w:t>
      </w:r>
      <w:proofErr w:type="spellEnd"/>
      <w:r>
        <w:t>;</w:t>
      </w:r>
    </w:p>
    <w:p w:rsidRPr="00BD08D2" w:rsidR="00BD08D2" w:rsidP="00BD08D2" w:rsidRDefault="00BD08D2" w14:paraId="0C13BE26" w14:textId="77777777">
      <w:pPr>
        <w:numPr>
          <w:ilvl w:val="0"/>
          <w:numId w:val="7"/>
        </w:numPr>
        <w:spacing w:after="240" w:line="240" w:lineRule="exact"/>
        <w:ind w:left="0" w:firstLine="567"/>
        <w:jc w:val="left"/>
      </w:pPr>
      <w:proofErr w:type="spellStart"/>
      <w:r>
        <w:t>there</w:t>
      </w:r>
      <w:proofErr w:type="spellEnd"/>
      <w:r>
        <w:t xml:space="preserve"> </w:t>
      </w:r>
      <w:proofErr w:type="spellStart"/>
      <w:r>
        <w:t>is</w:t>
      </w:r>
      <w:proofErr w:type="spellEnd"/>
      <w:r>
        <w:t xml:space="preserve"> </w:t>
      </w:r>
      <w:proofErr w:type="spellStart"/>
      <w:r>
        <w:rPr>
          <w:b/>
        </w:rPr>
        <w:t>insufficient</w:t>
      </w:r>
      <w:proofErr w:type="spellEnd"/>
      <w:r>
        <w:rPr>
          <w:b/>
        </w:rPr>
        <w:t xml:space="preserve"> </w:t>
      </w:r>
      <w:proofErr w:type="spellStart"/>
      <w:r>
        <w:rPr>
          <w:b/>
        </w:rPr>
        <w:t>flexibility</w:t>
      </w:r>
      <w:proofErr w:type="spellEnd"/>
      <w:r>
        <w:t xml:space="preserve"> </w:t>
      </w:r>
      <w:proofErr w:type="spellStart"/>
      <w:r>
        <w:t>to</w:t>
      </w:r>
      <w:proofErr w:type="spellEnd"/>
      <w:r>
        <w:t xml:space="preserve"> </w:t>
      </w:r>
      <w:proofErr w:type="spellStart"/>
      <w:r>
        <w:t>respond</w:t>
      </w:r>
      <w:proofErr w:type="spellEnd"/>
      <w:r>
        <w:t xml:space="preserve"> </w:t>
      </w:r>
      <w:proofErr w:type="spellStart"/>
      <w:r>
        <w:t>to</w:t>
      </w:r>
      <w:proofErr w:type="spellEnd"/>
      <w:r>
        <w:t xml:space="preserve"> </w:t>
      </w:r>
      <w:proofErr w:type="spellStart"/>
      <w:r>
        <w:t>changing</w:t>
      </w:r>
      <w:proofErr w:type="spellEnd"/>
      <w:r>
        <w:t xml:space="preserve"> </w:t>
      </w:r>
      <w:proofErr w:type="spellStart"/>
      <w:r>
        <w:t>needs</w:t>
      </w:r>
      <w:proofErr w:type="spellEnd"/>
      <w:r>
        <w:t xml:space="preserve"> </w:t>
      </w:r>
      <w:proofErr w:type="spellStart"/>
      <w:r>
        <w:t>during</w:t>
      </w:r>
      <w:proofErr w:type="spellEnd"/>
      <w:r>
        <w:t xml:space="preserve"> the </w:t>
      </w:r>
      <w:proofErr w:type="spellStart"/>
      <w:r>
        <w:t>programming</w:t>
      </w:r>
      <w:proofErr w:type="spellEnd"/>
      <w:r>
        <w:t xml:space="preserve"> </w:t>
      </w:r>
      <w:proofErr w:type="spellStart"/>
      <w:r>
        <w:t>period</w:t>
      </w:r>
      <w:proofErr w:type="spellEnd"/>
      <w:r>
        <w:t>;</w:t>
      </w:r>
    </w:p>
    <w:p w:rsidRPr="00BD08D2" w:rsidR="00BD08D2" w:rsidP="00BD08D2" w:rsidRDefault="00BD08D2" w14:paraId="6C727A1D" w14:textId="77777777">
      <w:pPr>
        <w:numPr>
          <w:ilvl w:val="0"/>
          <w:numId w:val="7"/>
        </w:numPr>
        <w:spacing w:after="240" w:line="240" w:lineRule="exact"/>
        <w:ind w:left="0" w:firstLine="567"/>
        <w:jc w:val="left"/>
      </w:pPr>
      <w:proofErr w:type="spellStart"/>
      <w:r>
        <w:t>there</w:t>
      </w:r>
      <w:proofErr w:type="spellEnd"/>
      <w:r>
        <w:t xml:space="preserve"> </w:t>
      </w:r>
      <w:proofErr w:type="spellStart"/>
      <w:r>
        <w:t>is</w:t>
      </w:r>
      <w:proofErr w:type="spellEnd"/>
      <w:r>
        <w:t xml:space="preserve"> a </w:t>
      </w:r>
      <w:proofErr w:type="spellStart"/>
      <w:r>
        <w:t>need</w:t>
      </w:r>
      <w:proofErr w:type="spellEnd"/>
      <w:r>
        <w:t xml:space="preserve"> </w:t>
      </w:r>
      <w:proofErr w:type="spellStart"/>
      <w:r>
        <w:t>to</w:t>
      </w:r>
      <w:proofErr w:type="spellEnd"/>
      <w:r>
        <w:t xml:space="preserve"> </w:t>
      </w:r>
      <w:proofErr w:type="spellStart"/>
      <w:r>
        <w:rPr>
          <w:b/>
        </w:rPr>
        <w:t>strengthen</w:t>
      </w:r>
      <w:proofErr w:type="spellEnd"/>
      <w:r>
        <w:rPr>
          <w:b/>
        </w:rPr>
        <w:t xml:space="preserve"> the </w:t>
      </w:r>
      <w:proofErr w:type="spellStart"/>
      <w:r>
        <w:rPr>
          <w:b/>
        </w:rPr>
        <w:t>quality</w:t>
      </w:r>
      <w:proofErr w:type="spellEnd"/>
      <w:r>
        <w:rPr>
          <w:b/>
        </w:rPr>
        <w:t xml:space="preserve"> of </w:t>
      </w:r>
      <w:proofErr w:type="spellStart"/>
      <w:r>
        <w:rPr>
          <w:b/>
        </w:rPr>
        <w:t>performance</w:t>
      </w:r>
      <w:proofErr w:type="spellEnd"/>
      <w:r>
        <w:rPr>
          <w:b/>
        </w:rPr>
        <w:t xml:space="preserve"> </w:t>
      </w:r>
      <w:proofErr w:type="spellStart"/>
      <w:r>
        <w:rPr>
          <w:b/>
        </w:rPr>
        <w:t>monitoring</w:t>
      </w:r>
      <w:proofErr w:type="spellEnd"/>
      <w:r>
        <w:t xml:space="preserve">, </w:t>
      </w:r>
      <w:proofErr w:type="spellStart"/>
      <w:r>
        <w:t>with</w:t>
      </w:r>
      <w:proofErr w:type="spellEnd"/>
      <w:r>
        <w:t xml:space="preserve"> </w:t>
      </w:r>
      <w:proofErr w:type="spellStart"/>
      <w:r>
        <w:t>more</w:t>
      </w:r>
      <w:proofErr w:type="spellEnd"/>
      <w:r>
        <w:t xml:space="preserve"> </w:t>
      </w:r>
      <w:proofErr w:type="spellStart"/>
      <w:r>
        <w:t>regular</w:t>
      </w:r>
      <w:proofErr w:type="spellEnd"/>
      <w:r>
        <w:t xml:space="preserve"> and </w:t>
      </w:r>
      <w:proofErr w:type="spellStart"/>
      <w:r>
        <w:t>reliable</w:t>
      </w:r>
      <w:proofErr w:type="spellEnd"/>
      <w:r>
        <w:t xml:space="preserve"> </w:t>
      </w:r>
      <w:proofErr w:type="spellStart"/>
      <w:r>
        <w:t>data</w:t>
      </w:r>
      <w:proofErr w:type="spellEnd"/>
      <w:r>
        <w:t xml:space="preserve"> for the </w:t>
      </w:r>
      <w:proofErr w:type="spellStart"/>
      <w:r>
        <w:t>result</w:t>
      </w:r>
      <w:proofErr w:type="spellEnd"/>
      <w:r>
        <w:t xml:space="preserve"> </w:t>
      </w:r>
      <w:proofErr w:type="spellStart"/>
      <w:r>
        <w:t>indicators</w:t>
      </w:r>
      <w:proofErr w:type="spellEnd"/>
      <w:r>
        <w:t>.</w:t>
      </w:r>
    </w:p>
    <w:p w:rsidRPr="00BD08D2" w:rsidR="00BD08D2" w:rsidP="00BD08D2" w:rsidRDefault="00BD08D2" w14:paraId="7EC3A138" w14:textId="77777777">
      <w:pPr>
        <w:spacing w:after="240" w:line="240" w:lineRule="exact"/>
        <w:ind w:firstLine="567"/>
        <w:rPr>
          <w:lang w:val="en-GB"/>
        </w:rPr>
      </w:pPr>
    </w:p>
    <w:p w:rsidRPr="00BD08D2" w:rsidR="00BD08D2" w:rsidP="00BD08D2" w:rsidRDefault="00BD08D2" w14:paraId="320CD6C2" w14:textId="77777777">
      <w:pPr>
        <w:numPr>
          <w:ilvl w:val="0"/>
          <w:numId w:val="8"/>
        </w:numPr>
        <w:spacing w:after="240" w:line="240" w:lineRule="exact"/>
        <w:ind w:left="0" w:firstLine="567"/>
        <w:contextualSpacing/>
      </w:pPr>
      <w:proofErr w:type="spellStart"/>
      <w:r>
        <w:t>Main</w:t>
      </w:r>
      <w:proofErr w:type="spellEnd"/>
      <w:r>
        <w:t xml:space="preserve"> </w:t>
      </w:r>
      <w:proofErr w:type="spellStart"/>
      <w:r>
        <w:t>figures</w:t>
      </w:r>
      <w:proofErr w:type="spellEnd"/>
      <w:r>
        <w:t xml:space="preserve"> </w:t>
      </w:r>
      <w:r w:rsidRPr="00BD08D2">
        <w:rPr>
          <w:vertAlign w:val="superscript"/>
          <w:lang w:val="en-GB" w:eastAsia="en-GB" w:bidi="en-GB"/>
        </w:rPr>
        <w:footnoteReference w:id="16"/>
      </w:r>
      <w:r>
        <w:t xml:space="preserve"> </w:t>
      </w:r>
      <w:r w:rsidRPr="00BD08D2">
        <w:rPr>
          <w:vertAlign w:val="superscript"/>
          <w:lang w:val="en-GB" w:eastAsia="en-GB" w:bidi="en-GB"/>
        </w:rPr>
        <w:footnoteReference w:id="17"/>
      </w:r>
    </w:p>
    <w:p w:rsidRPr="00BD08D2" w:rsidR="00BD08D2" w:rsidP="00BD08D2" w:rsidRDefault="00BD08D2" w14:paraId="31979C3B" w14:textId="77777777">
      <w:pPr>
        <w:spacing w:after="240" w:line="240" w:lineRule="exact"/>
        <w:ind w:firstLine="567"/>
        <w:contextualSpacing/>
        <w:rPr>
          <w:lang w:val="en-GB" w:eastAsia="en-GB" w:bidi="en-GB"/>
        </w:rPr>
      </w:pPr>
    </w:p>
    <w:p w:rsidRPr="00BD08D2" w:rsidR="00BD08D2" w:rsidP="00BD08D2" w:rsidRDefault="00BD08D2" w14:paraId="20514F6A" w14:textId="77777777">
      <w:pPr>
        <w:keepNext/>
        <w:spacing w:after="240" w:line="240" w:lineRule="exact"/>
        <w:ind w:firstLine="567"/>
        <w:jc w:val="center"/>
      </w:pPr>
      <w:r>
        <w:rPr>
          <w:noProof/>
        </w:rPr>
        <w:drawing>
          <wp:anchor distT="0" distB="0" distL="114300" distR="114300" simplePos="0" relativeHeight="251696640" behindDoc="0" locked="0" layoutInCell="1" allowOverlap="1" wp14:editId="6C1CB727" wp14:anchorId="4CCCE93D">
            <wp:simplePos x="0" y="0"/>
            <wp:positionH relativeFrom="margin">
              <wp:align>center</wp:align>
            </wp:positionH>
            <wp:positionV relativeFrom="paragraph">
              <wp:posOffset>508</wp:posOffset>
            </wp:positionV>
            <wp:extent cx="4911522" cy="2590800"/>
            <wp:effectExtent l="0" t="0" r="3810" b="0"/>
            <wp:wrapTopAndBottom/>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4911522" cy="2590800"/>
                    </a:xfrm>
                    <a:prstGeom prst="rect">
                      <a:avLst/>
                    </a:prstGeom>
                    <a:noFill/>
                    <a:ln>
                      <a:noFill/>
                    </a:ln>
                  </pic:spPr>
                </pic:pic>
              </a:graphicData>
            </a:graphic>
          </wp:anchor>
        </w:drawing>
      </w:r>
    </w:p>
    <w:p w:rsidRPr="00BD08D2" w:rsidR="00BD08D2" w:rsidP="00BD08D2" w:rsidRDefault="00BD08D2" w14:paraId="6A605006" w14:textId="77777777">
      <w:pPr>
        <w:spacing w:after="240" w:line="240" w:lineRule="exact"/>
        <w:ind w:firstLine="567"/>
        <w:rPr>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5</w:t>
      </w:r>
      <w:r w:rsidRPr="00BD08D2">
        <w:rPr>
          <w:i/>
          <w:color w:val="1F497D"/>
        </w:rPr>
        <w:fldChar w:fldCharType="end"/>
      </w:r>
      <w:r>
        <w:rPr>
          <w:i/>
          <w:color w:val="1F497D"/>
        </w:rPr>
        <w:t xml:space="preserve"> - </w:t>
      </w:r>
      <w:proofErr w:type="spellStart"/>
      <w:r>
        <w:rPr>
          <w:i/>
          <w:color w:val="1F497D"/>
        </w:rPr>
        <w:t>Key</w:t>
      </w:r>
      <w:proofErr w:type="spellEnd"/>
      <w:r>
        <w:rPr>
          <w:i/>
          <w:color w:val="1F497D"/>
        </w:rPr>
        <w:t xml:space="preserve"> </w:t>
      </w:r>
      <w:proofErr w:type="spellStart"/>
      <w:r>
        <w:rPr>
          <w:i/>
          <w:color w:val="1F497D"/>
        </w:rPr>
        <w:t>achievements</w:t>
      </w:r>
      <w:proofErr w:type="spellEnd"/>
      <w:r>
        <w:rPr>
          <w:i/>
          <w:color w:val="1F497D"/>
        </w:rPr>
        <w:t xml:space="preserve"> in the 2014-2020 </w:t>
      </w:r>
      <w:proofErr w:type="spellStart"/>
      <w:r>
        <w:rPr>
          <w:i/>
          <w:color w:val="1F497D"/>
        </w:rPr>
        <w:t>programming</w:t>
      </w:r>
      <w:proofErr w:type="spellEnd"/>
      <w:r>
        <w:rPr>
          <w:i/>
          <w:color w:val="1F497D"/>
        </w:rPr>
        <w:t xml:space="preserve"> </w:t>
      </w:r>
      <w:proofErr w:type="spellStart"/>
      <w:r>
        <w:rPr>
          <w:i/>
          <w:color w:val="1F497D"/>
        </w:rPr>
        <w:t>period</w:t>
      </w:r>
      <w:proofErr w:type="spellEnd"/>
    </w:p>
    <w:p w:rsidRPr="00BD08D2" w:rsidR="00BD08D2" w:rsidP="00BD08D2" w:rsidRDefault="00BD08D2" w14:paraId="0BEAF111" w14:textId="77777777">
      <w:pPr>
        <w:spacing w:after="240" w:line="240" w:lineRule="exact"/>
        <w:ind w:firstLine="567"/>
        <w:jc w:val="left"/>
        <w:rPr>
          <w:i/>
          <w:iCs/>
        </w:rPr>
      </w:pPr>
      <w:r>
        <w:rPr>
          <w:smallCaps/>
          <w:noProof/>
        </w:rPr>
        <w:lastRenderedPageBreak/>
        <w:drawing>
          <wp:anchor distT="0" distB="0" distL="114300" distR="114300" simplePos="0" relativeHeight="251704832" behindDoc="0" locked="0" layoutInCell="1" allowOverlap="1" wp14:editId="59A4CC89" wp14:anchorId="24AB45E3">
            <wp:simplePos x="0" y="0"/>
            <wp:positionH relativeFrom="margin">
              <wp:align>right</wp:align>
            </wp:positionH>
            <wp:positionV relativeFrom="paragraph">
              <wp:posOffset>288163</wp:posOffset>
            </wp:positionV>
            <wp:extent cx="5506049" cy="2714625"/>
            <wp:effectExtent l="0" t="0" r="0" b="0"/>
            <wp:wrapTopAndBottom/>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rotWithShape="1">
                    <a:blip r:embed="rId39">
                      <a:extLst>
                        <a:ext uri="{28A0092B-C50C-407E-A947-70E740481C1C}">
                          <a14:useLocalDpi xmlns:a14="http://schemas.microsoft.com/office/drawing/2010/main" val="0"/>
                        </a:ext>
                      </a:extLst>
                    </a:blip>
                    <a:srcRect t="2974" b="5765"/>
                    <a:stretch/>
                  </pic:blipFill>
                  <pic:spPr bwMode="auto">
                    <a:xfrm>
                      <a:off x="0" y="0"/>
                      <a:ext cx="5506049" cy="2714625"/>
                    </a:xfrm>
                    <a:prstGeom prst="rect">
                      <a:avLst/>
                    </a:prstGeom>
                    <a:noFill/>
                    <a:ln>
                      <a:noFill/>
                    </a:ln>
                    <a:extLst>
                      <a:ext uri="{53640926-AAD7-44D8-BBD7-CCE9431645EC}">
                        <a14:shadowObscured xmlns:a14="http://schemas.microsoft.com/office/drawing/2010/main"/>
                      </a:ext>
                    </a:extLst>
                  </pic:spPr>
                </pic:pic>
              </a:graphicData>
            </a:graphic>
          </wp:anchor>
        </w:drawing>
      </w:r>
    </w:p>
    <w:p w:rsidRPr="00BD08D2" w:rsidR="00BD08D2" w:rsidP="00BD08D2" w:rsidRDefault="00BD08D2" w14:paraId="4F2EC874" w14:textId="77777777">
      <w:pPr>
        <w:keepNext/>
        <w:spacing w:after="240" w:line="240" w:lineRule="exact"/>
        <w:ind w:firstLine="567"/>
        <w:jc w:val="left"/>
        <w:rPr>
          <w:b/>
          <w:bCs/>
          <w:smallCaps/>
          <w:color w:val="595959"/>
          <w:spacing w:val="6"/>
          <w:lang w:val="en-GB"/>
        </w:rPr>
      </w:pPr>
    </w:p>
    <w:p w:rsidRPr="00BD08D2" w:rsidR="00BD08D2" w:rsidP="00BD08D2" w:rsidRDefault="00BD08D2" w14:paraId="50CCFB95"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6</w:t>
      </w:r>
      <w:r w:rsidRPr="00BD08D2">
        <w:rPr>
          <w:i/>
          <w:color w:val="1F497D"/>
        </w:rPr>
        <w:fldChar w:fldCharType="end"/>
      </w:r>
      <w:r>
        <w:rPr>
          <w:i/>
          <w:color w:val="1F497D"/>
        </w:rPr>
        <w:t xml:space="preserve"> - </w:t>
      </w:r>
      <w:proofErr w:type="spellStart"/>
      <w:r>
        <w:rPr>
          <w:i/>
          <w:color w:val="1F497D"/>
        </w:rPr>
        <w:t>Performance</w:t>
      </w:r>
      <w:proofErr w:type="spellEnd"/>
      <w:r>
        <w:rPr>
          <w:i/>
          <w:color w:val="1F497D"/>
        </w:rPr>
        <w:t xml:space="preserve"> </w:t>
      </w:r>
      <w:proofErr w:type="spellStart"/>
      <w:r>
        <w:rPr>
          <w:i/>
          <w:color w:val="1F497D"/>
        </w:rPr>
        <w:t>assessment</w:t>
      </w:r>
      <w:proofErr w:type="spellEnd"/>
      <w:r>
        <w:rPr>
          <w:i/>
          <w:color w:val="1F497D"/>
        </w:rPr>
        <w:t xml:space="preserve"> for the 2014-2020 </w:t>
      </w:r>
      <w:proofErr w:type="spellStart"/>
      <w:r>
        <w:rPr>
          <w:i/>
          <w:color w:val="1F497D"/>
        </w:rPr>
        <w:t>programming</w:t>
      </w:r>
      <w:proofErr w:type="spellEnd"/>
      <w:r>
        <w:rPr>
          <w:i/>
          <w:color w:val="1F497D"/>
        </w:rPr>
        <w:t xml:space="preserve"> </w:t>
      </w:r>
      <w:proofErr w:type="spellStart"/>
      <w:r>
        <w:rPr>
          <w:i/>
          <w:color w:val="1F497D"/>
        </w:rPr>
        <w:t>period</w:t>
      </w:r>
      <w:proofErr w:type="spellEnd"/>
    </w:p>
    <w:p w:rsidRPr="00BD08D2" w:rsidR="00BD08D2" w:rsidP="00BD08D2" w:rsidRDefault="00BD08D2" w14:paraId="62DC5D1E" w14:textId="77777777">
      <w:pPr>
        <w:spacing w:after="240" w:line="240" w:lineRule="exact"/>
        <w:ind w:firstLine="567"/>
        <w:rPr>
          <w:lang w:val="en-GB"/>
        </w:rPr>
      </w:pPr>
    </w:p>
    <w:p w:rsidRPr="00BD08D2" w:rsidR="00BD08D2" w:rsidP="00BD08D2" w:rsidRDefault="00BD08D2" w14:paraId="3AED2782" w14:textId="77777777">
      <w:pPr>
        <w:numPr>
          <w:ilvl w:val="1"/>
          <w:numId w:val="1"/>
        </w:numPr>
        <w:spacing w:after="240" w:line="240" w:lineRule="exact"/>
        <w:ind w:firstLine="567"/>
        <w:outlineLvl w:val="1"/>
        <w:rPr>
          <w:b/>
          <w:bCs/>
          <w:u w:val="single"/>
        </w:rPr>
      </w:pPr>
      <w:bookmarkStart w:name="_Toc183610601" w:id="7"/>
      <w:r>
        <w:rPr>
          <w:b/>
          <w:u w:val="single"/>
        </w:rPr>
        <w:t xml:space="preserve">Programme </w:t>
      </w:r>
      <w:proofErr w:type="spellStart"/>
      <w:r>
        <w:rPr>
          <w:b/>
          <w:u w:val="single"/>
        </w:rPr>
        <w:t>implementation</w:t>
      </w:r>
      <w:proofErr w:type="spellEnd"/>
      <w:r>
        <w:rPr>
          <w:b/>
          <w:u w:val="single"/>
        </w:rPr>
        <w:t xml:space="preserve"> in the </w:t>
      </w:r>
      <w:proofErr w:type="spellStart"/>
      <w:r>
        <w:rPr>
          <w:b/>
          <w:u w:val="single"/>
        </w:rPr>
        <w:t>selected</w:t>
      </w:r>
      <w:proofErr w:type="spellEnd"/>
      <w:r>
        <w:rPr>
          <w:b/>
          <w:u w:val="single"/>
        </w:rPr>
        <w:t xml:space="preserve"> </w:t>
      </w:r>
      <w:proofErr w:type="spellStart"/>
      <w:r>
        <w:rPr>
          <w:b/>
          <w:u w:val="single"/>
        </w:rPr>
        <w:t>Member</w:t>
      </w:r>
      <w:proofErr w:type="spellEnd"/>
      <w:r>
        <w:rPr>
          <w:b/>
          <w:u w:val="single"/>
        </w:rPr>
        <w:t xml:space="preserve"> States</w:t>
      </w:r>
      <w:bookmarkEnd w:id="7"/>
    </w:p>
    <w:p w:rsidRPr="00BD08D2" w:rsidR="00BD08D2" w:rsidP="00BD08D2" w:rsidRDefault="00BD08D2" w14:paraId="37117760" w14:textId="77777777">
      <w:pPr>
        <w:spacing w:after="240" w:line="240" w:lineRule="exact"/>
        <w:ind w:firstLine="567"/>
        <w:rPr>
          <w:lang w:val="en-GB"/>
        </w:rPr>
      </w:pPr>
    </w:p>
    <w:p w:rsidRPr="00BD08D2" w:rsidR="00BD08D2" w:rsidP="00BD08D2" w:rsidRDefault="00BD08D2" w14:paraId="341D6CDA" w14:textId="77777777">
      <w:pPr>
        <w:numPr>
          <w:ilvl w:val="2"/>
          <w:numId w:val="1"/>
        </w:numPr>
        <w:spacing w:after="240" w:line="240" w:lineRule="exact"/>
        <w:ind w:firstLine="567"/>
        <w:outlineLvl w:val="2"/>
        <w:rPr>
          <w:i/>
          <w:iCs/>
          <w:u w:val="single"/>
        </w:rPr>
      </w:pPr>
      <w:bookmarkStart w:name="_Toc183092988" w:id="8"/>
      <w:bookmarkStart w:name="_Toc183182991" w:id="9"/>
      <w:bookmarkStart w:name="_Toc183529436" w:id="10"/>
      <w:bookmarkStart w:name="_Toc183610602" w:id="11"/>
      <w:proofErr w:type="spellStart"/>
      <w:r>
        <w:rPr>
          <w:i/>
          <w:u w:val="single"/>
        </w:rPr>
        <w:t>Bulgaria</w:t>
      </w:r>
      <w:bookmarkEnd w:id="8"/>
      <w:bookmarkEnd w:id="9"/>
      <w:bookmarkEnd w:id="10"/>
      <w:bookmarkEnd w:id="11"/>
      <w:proofErr w:type="spellEnd"/>
    </w:p>
    <w:p w:rsidRPr="00BD08D2" w:rsidR="00BD08D2" w:rsidP="00BD08D2" w:rsidRDefault="00BD08D2" w14:paraId="67E5ABE7" w14:textId="77777777">
      <w:pPr>
        <w:spacing w:after="240" w:line="240" w:lineRule="exact"/>
        <w:ind w:firstLine="567"/>
      </w:pPr>
      <w:r>
        <w:rPr>
          <w:noProof/>
        </w:rPr>
        <w:drawing>
          <wp:anchor distT="0" distB="0" distL="114300" distR="114300" simplePos="0" relativeHeight="251713024" behindDoc="0" locked="0" layoutInCell="1" allowOverlap="1" wp14:editId="2E9319DA" wp14:anchorId="22479104">
            <wp:simplePos x="0" y="0"/>
            <wp:positionH relativeFrom="margin">
              <wp:align>center</wp:align>
            </wp:positionH>
            <wp:positionV relativeFrom="paragraph">
              <wp:posOffset>608965</wp:posOffset>
            </wp:positionV>
            <wp:extent cx="3187700" cy="2125016"/>
            <wp:effectExtent l="0" t="0" r="0" b="8890"/>
            <wp:wrapTopAndBottom/>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3187700" cy="2125016"/>
                    </a:xfrm>
                    <a:prstGeom prst="rect">
                      <a:avLst/>
                    </a:prstGeom>
                    <a:noFill/>
                    <a:ln>
                      <a:noFill/>
                    </a:ln>
                  </pic:spPr>
                </pic:pic>
              </a:graphicData>
            </a:graphic>
          </wp:anchor>
        </w:drawing>
      </w:r>
      <w:proofErr w:type="spellStart"/>
      <w:r>
        <w:t>Bulgaria</w:t>
      </w:r>
      <w:proofErr w:type="spellEnd"/>
      <w:r>
        <w:t xml:space="preserve"> </w:t>
      </w:r>
      <w:proofErr w:type="spellStart"/>
      <w:r>
        <w:t>traditionally</w:t>
      </w:r>
      <w:proofErr w:type="spellEnd"/>
      <w:r>
        <w:t xml:space="preserve"> </w:t>
      </w:r>
      <w:proofErr w:type="spellStart"/>
      <w:r>
        <w:t>experiences</w:t>
      </w:r>
      <w:proofErr w:type="spellEnd"/>
      <w:r>
        <w:t xml:space="preserve"> </w:t>
      </w:r>
      <w:proofErr w:type="spellStart"/>
      <w:r>
        <w:t>more</w:t>
      </w:r>
      <w:proofErr w:type="spellEnd"/>
      <w:r>
        <w:t xml:space="preserve"> </w:t>
      </w:r>
      <w:proofErr w:type="spellStart"/>
      <w:r>
        <w:t>emigration</w:t>
      </w:r>
      <w:proofErr w:type="spellEnd"/>
      <w:r>
        <w:t xml:space="preserve"> </w:t>
      </w:r>
      <w:proofErr w:type="spellStart"/>
      <w:r>
        <w:t>than</w:t>
      </w:r>
      <w:proofErr w:type="spellEnd"/>
      <w:r>
        <w:t xml:space="preserve"> </w:t>
      </w:r>
      <w:proofErr w:type="spellStart"/>
      <w:r>
        <w:t>immigration</w:t>
      </w:r>
      <w:proofErr w:type="spellEnd"/>
      <w:r>
        <w:t xml:space="preserve">. The </w:t>
      </w:r>
      <w:proofErr w:type="spellStart"/>
      <w:r>
        <w:t>pie</w:t>
      </w:r>
      <w:proofErr w:type="spellEnd"/>
      <w:r>
        <w:t xml:space="preserve"> </w:t>
      </w:r>
      <w:proofErr w:type="spellStart"/>
      <w:r>
        <w:t>chart</w:t>
      </w:r>
      <w:proofErr w:type="spellEnd"/>
      <w:r>
        <w:t xml:space="preserve"> </w:t>
      </w:r>
      <w:proofErr w:type="spellStart"/>
      <w:r>
        <w:t>shows</w:t>
      </w:r>
      <w:proofErr w:type="spellEnd"/>
      <w:r>
        <w:t xml:space="preserve"> the </w:t>
      </w:r>
      <w:proofErr w:type="spellStart"/>
      <w:r>
        <w:t>share</w:t>
      </w:r>
      <w:proofErr w:type="spellEnd"/>
      <w:r>
        <w:t xml:space="preserve"> of </w:t>
      </w:r>
      <w:proofErr w:type="spellStart"/>
      <w:r>
        <w:t>Bulgarian</w:t>
      </w:r>
      <w:proofErr w:type="spellEnd"/>
      <w:r>
        <w:t xml:space="preserve"> </w:t>
      </w:r>
      <w:proofErr w:type="spellStart"/>
      <w:r>
        <w:t>citizens</w:t>
      </w:r>
      <w:proofErr w:type="spellEnd"/>
      <w:r>
        <w:t xml:space="preserve"> </w:t>
      </w:r>
      <w:proofErr w:type="spellStart"/>
      <w:r>
        <w:t>by</w:t>
      </w:r>
      <w:proofErr w:type="spellEnd"/>
      <w:r>
        <w:t xml:space="preserve"> </w:t>
      </w:r>
      <w:proofErr w:type="spellStart"/>
      <w:r>
        <w:t>nationality</w:t>
      </w:r>
      <w:proofErr w:type="spellEnd"/>
      <w:r>
        <w:t xml:space="preserve">. </w:t>
      </w:r>
      <w:proofErr w:type="spellStart"/>
      <w:r>
        <w:t>Only</w:t>
      </w:r>
      <w:proofErr w:type="spellEnd"/>
      <w:r>
        <w:t xml:space="preserve"> 1%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and 0.3% </w:t>
      </w:r>
      <w:proofErr w:type="spellStart"/>
      <w:r>
        <w:t>other</w:t>
      </w:r>
      <w:proofErr w:type="spellEnd"/>
      <w:r>
        <w:t xml:space="preserve"> EU </w:t>
      </w:r>
      <w:proofErr w:type="spellStart"/>
      <w:r>
        <w:t>citizens</w:t>
      </w:r>
      <w:proofErr w:type="spellEnd"/>
      <w:r>
        <w:t xml:space="preserve"> </w:t>
      </w:r>
      <w:proofErr w:type="spellStart"/>
      <w:r>
        <w:t>as</w:t>
      </w:r>
      <w:proofErr w:type="spellEnd"/>
      <w:r>
        <w:t xml:space="preserve"> of 1 </w:t>
      </w:r>
      <w:proofErr w:type="spellStart"/>
      <w:r>
        <w:t>January</w:t>
      </w:r>
      <w:proofErr w:type="spellEnd"/>
      <w:r>
        <w:t xml:space="preserve"> 2023. </w:t>
      </w:r>
    </w:p>
    <w:p w:rsidRPr="00BD08D2" w:rsidR="00BD08D2" w:rsidP="00BD08D2" w:rsidRDefault="00BD08D2" w14:paraId="7100AC69" w14:textId="77777777">
      <w:pPr>
        <w:keepNext/>
        <w:spacing w:after="240" w:line="240" w:lineRule="exact"/>
        <w:ind w:firstLine="567"/>
        <w:jc w:val="center"/>
        <w:rPr>
          <w:lang w:val="en-GB" w:eastAsia="es-ES"/>
        </w:rPr>
      </w:pPr>
    </w:p>
    <w:p w:rsidRPr="00BD08D2" w:rsidR="00BD08D2" w:rsidP="00BD08D2" w:rsidRDefault="00BD08D2" w14:paraId="41E31CC6"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7</w:t>
      </w:r>
      <w:r w:rsidRPr="00BD08D2">
        <w:rPr>
          <w:i/>
          <w:color w:val="1F497D"/>
        </w:rPr>
        <w:fldChar w:fldCharType="end"/>
      </w:r>
      <w:r>
        <w:rPr>
          <w:i/>
          <w:color w:val="1F497D"/>
        </w:rPr>
        <w:t xml:space="preserve"> - </w:t>
      </w:r>
      <w:proofErr w:type="spellStart"/>
      <w:r>
        <w:rPr>
          <w:i/>
          <w:color w:val="1F497D"/>
        </w:rPr>
        <w:t>Composition</w:t>
      </w:r>
      <w:proofErr w:type="spellEnd"/>
      <w:r>
        <w:rPr>
          <w:i/>
          <w:color w:val="1F497D"/>
        </w:rPr>
        <w:t xml:space="preserve"> of </w:t>
      </w:r>
      <w:proofErr w:type="spellStart"/>
      <w:r>
        <w:rPr>
          <w:i/>
          <w:color w:val="1F497D"/>
        </w:rPr>
        <w:t>Population</w:t>
      </w:r>
      <w:proofErr w:type="spellEnd"/>
      <w:r>
        <w:rPr>
          <w:i/>
          <w:color w:val="1F497D"/>
        </w:rPr>
        <w:t xml:space="preserve"> in </w:t>
      </w:r>
      <w:proofErr w:type="spellStart"/>
      <w:r>
        <w:rPr>
          <w:i/>
          <w:color w:val="1F497D"/>
        </w:rPr>
        <w:t>Bulgaria</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nationality</w:t>
      </w:r>
      <w:proofErr w:type="spellEnd"/>
      <w:r>
        <w:rPr>
          <w:i/>
          <w:color w:val="1F497D"/>
        </w:rPr>
        <w:t xml:space="preserve"> (</w:t>
      </w:r>
      <w:proofErr w:type="spellStart"/>
      <w:r>
        <w:rPr>
          <w:i/>
          <w:color w:val="1F497D"/>
        </w:rPr>
        <w:t>as</w:t>
      </w:r>
      <w:proofErr w:type="spellEnd"/>
      <w:r>
        <w:rPr>
          <w:i/>
          <w:color w:val="1F497D"/>
        </w:rPr>
        <w:t xml:space="preserve"> of </w:t>
      </w:r>
      <w:proofErr w:type="spellStart"/>
      <w:r>
        <w:rPr>
          <w:i/>
          <w:color w:val="1F497D"/>
        </w:rPr>
        <w:t>January</w:t>
      </w:r>
      <w:proofErr w:type="spellEnd"/>
      <w:r>
        <w:rPr>
          <w:i/>
          <w:color w:val="1F497D"/>
        </w:rPr>
        <w:t xml:space="preserve"> 2023)</w:t>
      </w:r>
    </w:p>
    <w:p w:rsidRPr="00BD08D2" w:rsidR="00BD08D2" w:rsidP="00BD08D2" w:rsidRDefault="00BD08D2" w14:paraId="40D3AFAC" w14:textId="77777777">
      <w:pPr>
        <w:spacing w:after="240" w:line="240" w:lineRule="exact"/>
        <w:ind w:firstLine="567"/>
      </w:pPr>
      <w:proofErr w:type="spellStart"/>
      <w:r>
        <w:lastRenderedPageBreak/>
        <w:t>However</w:t>
      </w:r>
      <w:proofErr w:type="spellEnd"/>
      <w:r>
        <w:t xml:space="preserve">, </w:t>
      </w:r>
      <w:proofErr w:type="spellStart"/>
      <w:r>
        <w:t>Bulgaria</w:t>
      </w:r>
      <w:proofErr w:type="spellEnd"/>
      <w:r>
        <w:t xml:space="preserve"> </w:t>
      </w:r>
      <w:proofErr w:type="spellStart"/>
      <w:r>
        <w:t>experienced</w:t>
      </w:r>
      <w:proofErr w:type="spellEnd"/>
      <w:r>
        <w:t xml:space="preserve"> a </w:t>
      </w:r>
      <w:proofErr w:type="spellStart"/>
      <w:r>
        <w:t>significant</w:t>
      </w:r>
      <w:proofErr w:type="spellEnd"/>
      <w:r>
        <w:t xml:space="preserve"> </w:t>
      </w:r>
      <w:proofErr w:type="spellStart"/>
      <w:r>
        <w:t>influx</w:t>
      </w:r>
      <w:proofErr w:type="spellEnd"/>
      <w:r>
        <w:t xml:space="preserve"> of </w:t>
      </w:r>
      <w:proofErr w:type="spellStart"/>
      <w:r>
        <w:t>migrants</w:t>
      </w:r>
      <w:proofErr w:type="spellEnd"/>
      <w:r>
        <w:t xml:space="preserve"> and </w:t>
      </w:r>
      <w:proofErr w:type="spellStart"/>
      <w:r>
        <w:t>asylum</w:t>
      </w:r>
      <w:proofErr w:type="spellEnd"/>
      <w:r>
        <w:t xml:space="preserve"> </w:t>
      </w:r>
      <w:proofErr w:type="spellStart"/>
      <w:r>
        <w:t>seekers</w:t>
      </w:r>
      <w:proofErr w:type="spellEnd"/>
      <w:r>
        <w:t xml:space="preserve"> in 2014 and 2015, </w:t>
      </w:r>
      <w:proofErr w:type="spellStart"/>
      <w:r>
        <w:t>triggered</w:t>
      </w:r>
      <w:proofErr w:type="spellEnd"/>
      <w:r>
        <w:t xml:space="preserve"> </w:t>
      </w:r>
      <w:proofErr w:type="spellStart"/>
      <w:r>
        <w:t>by</w:t>
      </w:r>
      <w:proofErr w:type="spellEnd"/>
      <w:r>
        <w:t xml:space="preserve"> </w:t>
      </w:r>
      <w:proofErr w:type="spellStart"/>
      <w:r>
        <w:t>serious</w:t>
      </w:r>
      <w:proofErr w:type="spellEnd"/>
      <w:r>
        <w:t xml:space="preserve"> </w:t>
      </w:r>
      <w:proofErr w:type="spellStart"/>
      <w:r>
        <w:t>conflicts</w:t>
      </w:r>
      <w:proofErr w:type="spellEnd"/>
      <w:r>
        <w:t xml:space="preserve"> in the </w:t>
      </w:r>
      <w:proofErr w:type="spellStart"/>
      <w:r>
        <w:t>Middle</w:t>
      </w:r>
      <w:proofErr w:type="spellEnd"/>
      <w:r>
        <w:t xml:space="preserve"> East (in </w:t>
      </w:r>
      <w:proofErr w:type="spellStart"/>
      <w:r>
        <w:t>particular</w:t>
      </w:r>
      <w:proofErr w:type="spellEnd"/>
      <w:r>
        <w:t xml:space="preserve"> </w:t>
      </w:r>
      <w:proofErr w:type="spellStart"/>
      <w:r>
        <w:t>Syria</w:t>
      </w:r>
      <w:proofErr w:type="spellEnd"/>
      <w:r>
        <w:t xml:space="preserve">, Iraq and </w:t>
      </w:r>
      <w:proofErr w:type="spellStart"/>
      <w:r>
        <w:t>Afghanistan</w:t>
      </w:r>
      <w:proofErr w:type="spellEnd"/>
      <w:r>
        <w:t xml:space="preserve">). </w:t>
      </w:r>
      <w:proofErr w:type="spellStart"/>
      <w:r>
        <w:t>This</w:t>
      </w:r>
      <w:proofErr w:type="spellEnd"/>
      <w:r>
        <w:t xml:space="preserve"> </w:t>
      </w:r>
      <w:proofErr w:type="spellStart"/>
      <w:r>
        <w:t>is</w:t>
      </w:r>
      <w:proofErr w:type="spellEnd"/>
      <w:r>
        <w:t xml:space="preserve"> </w:t>
      </w:r>
      <w:proofErr w:type="spellStart"/>
      <w:r>
        <w:t>due</w:t>
      </w:r>
      <w:proofErr w:type="spellEnd"/>
      <w:r>
        <w:t xml:space="preserve"> </w:t>
      </w:r>
      <w:proofErr w:type="spellStart"/>
      <w:r>
        <w:t>to</w:t>
      </w:r>
      <w:proofErr w:type="spellEnd"/>
      <w:r>
        <w:t xml:space="preserve"> </w:t>
      </w:r>
      <w:proofErr w:type="spellStart"/>
      <w:r>
        <w:t>Bulgaria's</w:t>
      </w:r>
      <w:proofErr w:type="spellEnd"/>
      <w:r>
        <w:t xml:space="preserve"> </w:t>
      </w:r>
      <w:proofErr w:type="spellStart"/>
      <w:r>
        <w:t>location</w:t>
      </w:r>
      <w:proofErr w:type="spellEnd"/>
      <w:r>
        <w:t xml:space="preserve"> on the </w:t>
      </w:r>
      <w:proofErr w:type="spellStart"/>
      <w:r>
        <w:t>main</w:t>
      </w:r>
      <w:proofErr w:type="spellEnd"/>
      <w:r>
        <w:t xml:space="preserve"> </w:t>
      </w:r>
      <w:proofErr w:type="spellStart"/>
      <w:r>
        <w:t>refugee</w:t>
      </w:r>
      <w:proofErr w:type="spellEnd"/>
      <w:r>
        <w:t xml:space="preserve"> </w:t>
      </w:r>
      <w:proofErr w:type="spellStart"/>
      <w:r>
        <w:t>path</w:t>
      </w:r>
      <w:proofErr w:type="spellEnd"/>
      <w:r>
        <w:t xml:space="preserve"> </w:t>
      </w:r>
      <w:proofErr w:type="spellStart"/>
      <w:r>
        <w:t>from</w:t>
      </w:r>
      <w:proofErr w:type="spellEnd"/>
      <w:r>
        <w:t xml:space="preserve"> the </w:t>
      </w:r>
      <w:proofErr w:type="spellStart"/>
      <w:r>
        <w:t>Middle</w:t>
      </w:r>
      <w:proofErr w:type="spellEnd"/>
      <w:r>
        <w:t xml:space="preserve"> East </w:t>
      </w:r>
      <w:proofErr w:type="spellStart"/>
      <w:r>
        <w:t>to</w:t>
      </w:r>
      <w:proofErr w:type="spellEnd"/>
      <w:r>
        <w:t xml:space="preserve"> Europe. The </w:t>
      </w:r>
      <w:proofErr w:type="spellStart"/>
      <w:r>
        <w:t>sudden</w:t>
      </w:r>
      <w:proofErr w:type="spellEnd"/>
      <w:r>
        <w:t xml:space="preserve"> </w:t>
      </w:r>
      <w:proofErr w:type="spellStart"/>
      <w:r>
        <w:t>increase</w:t>
      </w:r>
      <w:proofErr w:type="spellEnd"/>
      <w:r>
        <w:t xml:space="preserve"> in </w:t>
      </w:r>
      <w:proofErr w:type="spellStart"/>
      <w:r>
        <w:t>asylum</w:t>
      </w:r>
      <w:proofErr w:type="spellEnd"/>
      <w:r>
        <w:t xml:space="preserve"> </w:t>
      </w:r>
      <w:proofErr w:type="spellStart"/>
      <w:r>
        <w:t>seekers</w:t>
      </w:r>
      <w:proofErr w:type="spellEnd"/>
      <w:r>
        <w:t xml:space="preserve"> </w:t>
      </w:r>
      <w:proofErr w:type="spellStart"/>
      <w:r>
        <w:t>put</w:t>
      </w:r>
      <w:proofErr w:type="spellEnd"/>
      <w:r>
        <w:t xml:space="preserve"> </w:t>
      </w:r>
      <w:proofErr w:type="spellStart"/>
      <w:r>
        <w:t>significant</w:t>
      </w:r>
      <w:proofErr w:type="spellEnd"/>
      <w:r>
        <w:t xml:space="preserve"> </w:t>
      </w:r>
      <w:proofErr w:type="spellStart"/>
      <w:r>
        <w:t>pressure</w:t>
      </w:r>
      <w:proofErr w:type="spellEnd"/>
      <w:r>
        <w:t xml:space="preserve"> on </w:t>
      </w:r>
      <w:proofErr w:type="spellStart"/>
      <w:r>
        <w:t>registration</w:t>
      </w:r>
      <w:proofErr w:type="spellEnd"/>
      <w:r>
        <w:t xml:space="preserve">, </w:t>
      </w:r>
      <w:proofErr w:type="spellStart"/>
      <w:r>
        <w:t>reception</w:t>
      </w:r>
      <w:proofErr w:type="spellEnd"/>
      <w:r>
        <w:t xml:space="preserve"> and </w:t>
      </w:r>
      <w:proofErr w:type="spellStart"/>
      <w:r>
        <w:t>accommodation</w:t>
      </w:r>
      <w:proofErr w:type="spellEnd"/>
      <w:r>
        <w:t xml:space="preserve"> </w:t>
      </w:r>
      <w:proofErr w:type="spellStart"/>
      <w:r>
        <w:t>centres</w:t>
      </w:r>
      <w:proofErr w:type="spellEnd"/>
      <w:r>
        <w:t xml:space="preserve"> in </w:t>
      </w:r>
      <w:r>
        <w:rPr>
          <w:noProof/>
        </w:rPr>
        <w:drawing>
          <wp:anchor distT="0" distB="0" distL="114300" distR="114300" simplePos="0" relativeHeight="251721216" behindDoc="0" locked="0" layoutInCell="1" allowOverlap="1" wp14:editId="097DB42B" wp14:anchorId="5C537A0A">
            <wp:simplePos x="0" y="0"/>
            <wp:positionH relativeFrom="margin">
              <wp:posOffset>1611630</wp:posOffset>
            </wp:positionH>
            <wp:positionV relativeFrom="paragraph">
              <wp:posOffset>721360</wp:posOffset>
            </wp:positionV>
            <wp:extent cx="2608580" cy="2390775"/>
            <wp:effectExtent l="0" t="0" r="1270" b="9525"/>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1">
                      <a:extLst>
                        <a:ext uri="{28A0092B-C50C-407E-A947-70E740481C1C}">
                          <a14:useLocalDpi xmlns:a14="http://schemas.microsoft.com/office/drawing/2010/main" val="0"/>
                        </a:ext>
                      </a:extLst>
                    </a:blip>
                    <a:stretch>
                      <a:fillRect/>
                    </a:stretch>
                  </pic:blipFill>
                  <pic:spPr>
                    <a:xfrm>
                      <a:off x="0" y="0"/>
                      <a:ext cx="2608580" cy="2390775"/>
                    </a:xfrm>
                    <a:prstGeom prst="rect">
                      <a:avLst/>
                    </a:prstGeom>
                  </pic:spPr>
                </pic:pic>
              </a:graphicData>
            </a:graphic>
            <wp14:sizeRelH relativeFrom="margin">
              <wp14:pctWidth>0</wp14:pctWidth>
            </wp14:sizeRelH>
          </wp:anchor>
        </w:drawing>
      </w:r>
      <w:proofErr w:type="spellStart"/>
      <w:r>
        <w:t>Bulgaria</w:t>
      </w:r>
      <w:proofErr w:type="spellEnd"/>
      <w:r>
        <w:t>.</w:t>
      </w:r>
      <w:r w:rsidRPr="00BD08D2">
        <w:rPr>
          <w:vertAlign w:val="superscript"/>
          <w:lang w:val="en-GB"/>
        </w:rPr>
        <w:footnoteReference w:id="18"/>
      </w:r>
    </w:p>
    <w:p w:rsidRPr="00BD08D2" w:rsidR="00BD08D2" w:rsidP="00BD08D2" w:rsidRDefault="00BD08D2" w14:paraId="140727DD" w14:textId="77777777">
      <w:pPr>
        <w:keepNext/>
        <w:spacing w:after="240" w:line="240" w:lineRule="exact"/>
        <w:ind w:firstLine="567"/>
        <w:jc w:val="center"/>
        <w:rPr>
          <w:lang w:val="en-GB"/>
        </w:rPr>
      </w:pPr>
    </w:p>
    <w:p w:rsidRPr="00BD08D2" w:rsidR="00BD08D2" w:rsidP="00BD08D2" w:rsidRDefault="00BD08D2" w14:paraId="7190FC9C"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8</w:t>
      </w:r>
      <w:r w:rsidRPr="00BD08D2">
        <w:rPr>
          <w:i/>
          <w:color w:val="1F497D"/>
        </w:rPr>
        <w:fldChar w:fldCharType="end"/>
      </w:r>
      <w:r>
        <w:rPr>
          <w:i/>
          <w:color w:val="1F497D"/>
        </w:rPr>
        <w:t xml:space="preserve"> - </w:t>
      </w:r>
      <w:proofErr w:type="spellStart"/>
      <w:r>
        <w:rPr>
          <w:i/>
          <w:color w:val="1F497D"/>
        </w:rPr>
        <w:t>Immigration</w:t>
      </w:r>
      <w:proofErr w:type="spellEnd"/>
      <w:r>
        <w:rPr>
          <w:i/>
          <w:color w:val="1F497D"/>
        </w:rPr>
        <w:t xml:space="preserve"> of non-EU </w:t>
      </w:r>
      <w:proofErr w:type="spellStart"/>
      <w:r>
        <w:rPr>
          <w:i/>
          <w:color w:val="1F497D"/>
        </w:rPr>
        <w:t>citizens</w:t>
      </w:r>
      <w:proofErr w:type="spellEnd"/>
      <w:r>
        <w:rPr>
          <w:i/>
          <w:color w:val="1F497D"/>
        </w:rPr>
        <w:t xml:space="preserve"> and 1st </w:t>
      </w:r>
      <w:proofErr w:type="spellStart"/>
      <w:r>
        <w:rPr>
          <w:i/>
          <w:color w:val="1F497D"/>
        </w:rPr>
        <w: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seekers</w:t>
      </w:r>
      <w:proofErr w:type="spellEnd"/>
      <w:r>
        <w:rPr>
          <w:i/>
          <w:color w:val="1F497D"/>
        </w:rPr>
        <w:t xml:space="preserve"> in </w:t>
      </w:r>
      <w:proofErr w:type="spellStart"/>
      <w:r>
        <w:rPr>
          <w:i/>
          <w:color w:val="1F497D"/>
        </w:rPr>
        <w:t>Bulgaria</w:t>
      </w:r>
      <w:proofErr w:type="spellEnd"/>
      <w:r>
        <w:rPr>
          <w:i/>
          <w:color w:val="1F497D"/>
        </w:rPr>
        <w:t xml:space="preserve"> (2008 -2017)</w:t>
      </w:r>
    </w:p>
    <w:p w:rsidRPr="00BD08D2" w:rsidR="00BD08D2" w:rsidP="00BD08D2" w:rsidRDefault="00BD08D2" w14:paraId="6237D6C5" w14:textId="77777777">
      <w:pPr>
        <w:keepNext/>
        <w:spacing w:after="240" w:line="240" w:lineRule="exact"/>
        <w:ind w:firstLine="567"/>
      </w:pPr>
      <w:r>
        <w:rPr>
          <w:noProof/>
        </w:rPr>
        <w:drawing>
          <wp:anchor distT="0" distB="0" distL="114300" distR="114300" simplePos="0" relativeHeight="251729408" behindDoc="0" locked="0" layoutInCell="1" allowOverlap="1" wp14:editId="55477F32" wp14:anchorId="367583A1">
            <wp:simplePos x="0" y="0"/>
            <wp:positionH relativeFrom="column">
              <wp:posOffset>270256</wp:posOffset>
            </wp:positionH>
            <wp:positionV relativeFrom="paragraph">
              <wp:posOffset>379603</wp:posOffset>
            </wp:positionV>
            <wp:extent cx="5731510" cy="1437640"/>
            <wp:effectExtent l="0" t="0" r="2540" b="0"/>
            <wp:wrapTopAndBottom/>
            <wp:docPr id="50" name="Picture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5731510" cy="1437640"/>
                    </a:xfrm>
                    <a:prstGeom prst="rect">
                      <a:avLst/>
                    </a:prstGeom>
                    <a:noFill/>
                    <a:ln>
                      <a:noFill/>
                    </a:ln>
                  </pic:spPr>
                </pic:pic>
              </a:graphicData>
            </a:graphic>
          </wp:anchor>
        </w:drawing>
      </w:r>
    </w:p>
    <w:p w:rsidRPr="00BD08D2" w:rsidR="00BD08D2" w:rsidP="00BD08D2" w:rsidRDefault="00BD08D2" w14:paraId="13372533"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9</w:t>
      </w:r>
      <w:r w:rsidRPr="00BD08D2">
        <w:rPr>
          <w:i/>
          <w:color w:val="1F497D"/>
        </w:rPr>
        <w:fldChar w:fldCharType="end"/>
      </w:r>
      <w:r>
        <w:rPr>
          <w:i/>
          <w:color w:val="1F497D"/>
        </w:rPr>
        <w:t xml:space="preserve"> - Number of </w:t>
      </w:r>
      <w:proofErr w:type="spellStart"/>
      <w:r>
        <w:rPr>
          <w:i/>
          <w:color w:val="1F497D"/>
        </w:rPr>
        <w:t>first</w:t>
      </w:r>
      <w:proofErr w:type="spellEnd"/>
      <w:r>
        <w:rPr>
          <w:i/>
          <w:color w:val="1F497D"/>
        </w:rPr>
        <w:t xml:space="preserve"> </w:t>
      </w:r>
      <w:proofErr w:type="spellStart"/>
      <w:r>
        <w:rPr>
          <w:i/>
          <w:color w:val="1F497D"/>
        </w:rPr>
        <w: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Applicants</w:t>
      </w:r>
      <w:proofErr w:type="spellEnd"/>
      <w:r>
        <w:rPr>
          <w:i/>
          <w:color w:val="1F497D"/>
        </w:rPr>
        <w:t xml:space="preserve"> (2014-2023)</w:t>
      </w:r>
    </w:p>
    <w:p w:rsidRPr="00BD08D2" w:rsidR="00BD08D2" w:rsidP="00BD08D2" w:rsidRDefault="00BD08D2" w14:paraId="459AE301" w14:textId="77777777">
      <w:pPr>
        <w:spacing w:after="240" w:line="240" w:lineRule="exact"/>
        <w:ind w:firstLine="567"/>
      </w:pPr>
      <w:proofErr w:type="spellStart"/>
      <w:r>
        <w:t>Since</w:t>
      </w:r>
      <w:proofErr w:type="spellEnd"/>
      <w:r>
        <w:t xml:space="preserve"> the </w:t>
      </w:r>
      <w:proofErr w:type="spellStart"/>
      <w:r>
        <w:t>Russian</w:t>
      </w:r>
      <w:proofErr w:type="spellEnd"/>
      <w:r>
        <w:t xml:space="preserve"> </w:t>
      </w:r>
      <w:proofErr w:type="spellStart"/>
      <w:r>
        <w:t>invasion</w:t>
      </w:r>
      <w:proofErr w:type="spellEnd"/>
      <w:r>
        <w:t xml:space="preserve"> of </w:t>
      </w:r>
      <w:proofErr w:type="spellStart"/>
      <w:r>
        <w:t>Ukraine</w:t>
      </w:r>
      <w:proofErr w:type="spellEnd"/>
      <w:r>
        <w:t xml:space="preserve"> in </w:t>
      </w:r>
      <w:proofErr w:type="spellStart"/>
      <w:r>
        <w:t>February</w:t>
      </w:r>
      <w:proofErr w:type="spellEnd"/>
      <w:r>
        <w:t xml:space="preserve"> 2022, </w:t>
      </w:r>
      <w:proofErr w:type="spellStart"/>
      <w:r>
        <w:t>around</w:t>
      </w:r>
      <w:proofErr w:type="spellEnd"/>
      <w:r>
        <w:t xml:space="preserve"> 2 </w:t>
      </w:r>
      <w:proofErr w:type="spellStart"/>
      <w:r>
        <w:t>million</w:t>
      </w:r>
      <w:proofErr w:type="spellEnd"/>
      <w:r>
        <w:t xml:space="preserve"> </w:t>
      </w:r>
      <w:proofErr w:type="spellStart"/>
      <w:r>
        <w:t>Ukrainians</w:t>
      </w:r>
      <w:proofErr w:type="spellEnd"/>
      <w:r>
        <w:t xml:space="preserve"> </w:t>
      </w:r>
      <w:proofErr w:type="spellStart"/>
      <w:r>
        <w:t>have</w:t>
      </w:r>
      <w:proofErr w:type="spellEnd"/>
      <w:r>
        <w:t xml:space="preserve"> </w:t>
      </w:r>
      <w:proofErr w:type="spellStart"/>
      <w:r>
        <w:t>entered</w:t>
      </w:r>
      <w:proofErr w:type="spellEnd"/>
      <w:r>
        <w:t xml:space="preserve"> </w:t>
      </w:r>
      <w:proofErr w:type="spellStart"/>
      <w:r>
        <w:t>Bulgaria</w:t>
      </w:r>
      <w:proofErr w:type="spellEnd"/>
      <w:r>
        <w:t xml:space="preserve">. </w:t>
      </w:r>
      <w:proofErr w:type="spellStart"/>
      <w:r>
        <w:t>However</w:t>
      </w:r>
      <w:proofErr w:type="spellEnd"/>
      <w:r>
        <w:t xml:space="preserve">, the </w:t>
      </w:r>
      <w:proofErr w:type="spellStart"/>
      <w:r>
        <w:t>majority</w:t>
      </w:r>
      <w:proofErr w:type="spellEnd"/>
      <w:r>
        <w:t xml:space="preserve"> </w:t>
      </w:r>
      <w:proofErr w:type="spellStart"/>
      <w:r>
        <w:t>fled</w:t>
      </w:r>
      <w:proofErr w:type="spellEnd"/>
      <w:r>
        <w:t xml:space="preserve"> </w:t>
      </w:r>
      <w:proofErr w:type="spellStart"/>
      <w:r>
        <w:t>further</w:t>
      </w:r>
      <w:proofErr w:type="spellEnd"/>
      <w:r>
        <w:t xml:space="preserve"> </w:t>
      </w:r>
      <w:proofErr w:type="spellStart"/>
      <w:r>
        <w:t>andonly</w:t>
      </w:r>
      <w:proofErr w:type="spellEnd"/>
      <w:r>
        <w:t xml:space="preserve"> </w:t>
      </w:r>
      <w:proofErr w:type="spellStart"/>
      <w:r>
        <w:t>approximately</w:t>
      </w:r>
      <w:proofErr w:type="spellEnd"/>
      <w:r>
        <w:t xml:space="preserve"> 53 000 </w:t>
      </w:r>
      <w:proofErr w:type="spellStart"/>
      <w:r>
        <w:t>have</w:t>
      </w:r>
      <w:proofErr w:type="spellEnd"/>
      <w:r>
        <w:t xml:space="preserve"> </w:t>
      </w:r>
      <w:proofErr w:type="spellStart"/>
      <w:r>
        <w:t>remained</w:t>
      </w:r>
      <w:proofErr w:type="spellEnd"/>
      <w:r>
        <w:t xml:space="preserve"> in the </w:t>
      </w:r>
      <w:proofErr w:type="spellStart"/>
      <w:r>
        <w:t>country</w:t>
      </w:r>
      <w:proofErr w:type="spellEnd"/>
      <w:r>
        <w:t xml:space="preserve"> (</w:t>
      </w:r>
      <w:proofErr w:type="spellStart"/>
      <w:r>
        <w:t>as</w:t>
      </w:r>
      <w:proofErr w:type="spellEnd"/>
      <w:r>
        <w:t xml:space="preserve"> of </w:t>
      </w:r>
      <w:proofErr w:type="spellStart"/>
      <w:r>
        <w:t>January</w:t>
      </w:r>
      <w:proofErr w:type="spellEnd"/>
      <w:r>
        <w:t xml:space="preserve"> 2024).</w:t>
      </w:r>
      <w:r w:rsidRPr="00BD08D2">
        <w:rPr>
          <w:vertAlign w:val="superscript"/>
          <w:lang w:val="en-GB"/>
        </w:rPr>
        <w:footnoteReference w:id="19"/>
      </w:r>
      <w:r>
        <w:t xml:space="preserve"> </w:t>
      </w:r>
    </w:p>
    <w:p w:rsidRPr="00BD08D2" w:rsidR="00BD08D2" w:rsidP="00BD08D2" w:rsidRDefault="00BD08D2" w14:paraId="62037028" w14:textId="77777777">
      <w:pPr>
        <w:spacing w:after="240" w:line="240" w:lineRule="exact"/>
        <w:ind w:firstLine="567"/>
      </w:pPr>
      <w:r>
        <w:t xml:space="preserve">In 2021 the </w:t>
      </w:r>
      <w:proofErr w:type="spellStart"/>
      <w:r>
        <w:t>majority</w:t>
      </w:r>
      <w:proofErr w:type="spellEnd"/>
      <w:r>
        <w:t xml:space="preserve"> of </w:t>
      </w:r>
      <w:proofErr w:type="spellStart"/>
      <w:r>
        <w:t>residence</w:t>
      </w:r>
      <w:proofErr w:type="spellEnd"/>
      <w:r>
        <w:t xml:space="preserve"> </w:t>
      </w:r>
      <w:proofErr w:type="spellStart"/>
      <w:r>
        <w:t>permits</w:t>
      </w:r>
      <w:proofErr w:type="spellEnd"/>
      <w:r>
        <w:t xml:space="preserve"> </w:t>
      </w:r>
      <w:proofErr w:type="spellStart"/>
      <w:r>
        <w:t>issued</w:t>
      </w:r>
      <w:proofErr w:type="spellEnd"/>
      <w:r>
        <w:t xml:space="preserve"> </w:t>
      </w:r>
      <w:proofErr w:type="spellStart"/>
      <w:r>
        <w:t>to</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were</w:t>
      </w:r>
      <w:proofErr w:type="spellEnd"/>
      <w:r>
        <w:t xml:space="preserve"> </w:t>
      </w:r>
      <w:proofErr w:type="spellStart"/>
      <w:r>
        <w:t>related</w:t>
      </w:r>
      <w:proofErr w:type="spellEnd"/>
      <w:r>
        <w:t xml:space="preserve"> </w:t>
      </w:r>
      <w:proofErr w:type="spellStart"/>
      <w:r>
        <w:t>to</w:t>
      </w:r>
      <w:proofErr w:type="spellEnd"/>
      <w:r>
        <w:t xml:space="preserve"> </w:t>
      </w:r>
      <w:proofErr w:type="spellStart"/>
      <w:r>
        <w:t>family</w:t>
      </w:r>
      <w:proofErr w:type="spellEnd"/>
      <w:r>
        <w:t xml:space="preserve"> </w:t>
      </w:r>
      <w:proofErr w:type="spellStart"/>
      <w:r>
        <w:t>reunification</w:t>
      </w:r>
      <w:proofErr w:type="spellEnd"/>
      <w:r>
        <w:t xml:space="preserve"> (35.4%), </w:t>
      </w:r>
      <w:proofErr w:type="spellStart"/>
      <w:r>
        <w:t>work</w:t>
      </w:r>
      <w:proofErr w:type="spellEnd"/>
      <w:r>
        <w:t xml:space="preserve"> (21.3%) and </w:t>
      </w:r>
      <w:proofErr w:type="spellStart"/>
      <w:r>
        <w:t>studies</w:t>
      </w:r>
      <w:proofErr w:type="spellEnd"/>
      <w:r>
        <w:t xml:space="preserve"> (11.3%).</w:t>
      </w:r>
      <w:r w:rsidRPr="00BD08D2">
        <w:rPr>
          <w:vertAlign w:val="superscript"/>
          <w:lang w:val="en-GB"/>
        </w:rPr>
        <w:footnoteReference w:id="20"/>
      </w:r>
      <w:r>
        <w:t xml:space="preserve"> </w:t>
      </w:r>
    </w:p>
    <w:p w:rsidRPr="00BD08D2" w:rsidR="00BD08D2" w:rsidP="00BD08D2" w:rsidRDefault="00BD08D2" w14:paraId="38F2A3B8" w14:textId="77777777">
      <w:pPr>
        <w:spacing w:after="240" w:line="240" w:lineRule="exact"/>
        <w:ind w:firstLine="567"/>
        <w:rPr>
          <w:lang w:val="en-GB"/>
        </w:rPr>
      </w:pPr>
    </w:p>
    <w:p w:rsidRPr="00BD08D2" w:rsidR="00BD08D2" w:rsidP="00BD08D2" w:rsidRDefault="00BD08D2" w14:paraId="4F7FA6FB" w14:textId="77777777">
      <w:pPr>
        <w:numPr>
          <w:ilvl w:val="3"/>
          <w:numId w:val="1"/>
        </w:numPr>
        <w:spacing w:after="240" w:line="240" w:lineRule="exact"/>
        <w:ind w:firstLine="567"/>
        <w:outlineLvl w:val="3"/>
      </w:pPr>
      <w:proofErr w:type="spellStart"/>
      <w:r>
        <w:t>Priorities</w:t>
      </w:r>
      <w:proofErr w:type="spellEnd"/>
      <w:r>
        <w:t xml:space="preserve"> </w:t>
      </w:r>
    </w:p>
    <w:p w:rsidRPr="00BD08D2" w:rsidR="00BD08D2" w:rsidP="00BD08D2" w:rsidRDefault="00BD08D2" w14:paraId="6F35BC8E" w14:textId="77777777">
      <w:pPr>
        <w:spacing w:after="240" w:line="240" w:lineRule="exact"/>
        <w:ind w:firstLine="567"/>
      </w:pPr>
      <w:proofErr w:type="spellStart"/>
      <w:r>
        <w:lastRenderedPageBreak/>
        <w:t>Bulgaria</w:t>
      </w:r>
      <w:proofErr w:type="spellEnd"/>
      <w:r>
        <w:t xml:space="preserve"> </w:t>
      </w:r>
      <w:proofErr w:type="spellStart"/>
      <w:r>
        <w:t>put</w:t>
      </w:r>
      <w:proofErr w:type="spellEnd"/>
      <w:r>
        <w:t xml:space="preserve"> </w:t>
      </w:r>
      <w:proofErr w:type="spellStart"/>
      <w:r>
        <w:t>four</w:t>
      </w:r>
      <w:proofErr w:type="spellEnd"/>
      <w:r>
        <w:t xml:space="preserve"> </w:t>
      </w:r>
      <w:proofErr w:type="spellStart"/>
      <w:r>
        <w:t>main</w:t>
      </w:r>
      <w:proofErr w:type="spellEnd"/>
      <w:r>
        <w:t xml:space="preserve"> </w:t>
      </w:r>
      <w:proofErr w:type="spellStart"/>
      <w:r>
        <w:t>priorities</w:t>
      </w:r>
      <w:proofErr w:type="spellEnd"/>
      <w:r>
        <w:t xml:space="preserve"> in </w:t>
      </w:r>
      <w:proofErr w:type="spellStart"/>
      <w:r>
        <w:t>their</w:t>
      </w:r>
      <w:proofErr w:type="spellEnd"/>
      <w:r>
        <w:t xml:space="preserve"> AMIF </w:t>
      </w:r>
      <w:proofErr w:type="spellStart"/>
      <w:r>
        <w:t>projects</w:t>
      </w:r>
      <w:proofErr w:type="spellEnd"/>
      <w:r>
        <w:t>:</w:t>
      </w:r>
      <w:r w:rsidRPr="00BD08D2">
        <w:rPr>
          <w:vertAlign w:val="superscript"/>
          <w:lang w:val="en-GB"/>
        </w:rPr>
        <w:footnoteReference w:id="21"/>
      </w:r>
      <w:r>
        <w:t xml:space="preserve"> </w:t>
      </w:r>
    </w:p>
    <w:p w:rsidRPr="00BD08D2" w:rsidR="00BD08D2" w:rsidP="00BD08D2" w:rsidRDefault="00BD08D2" w14:paraId="7B8F7776" w14:textId="77777777">
      <w:pPr>
        <w:numPr>
          <w:ilvl w:val="0"/>
          <w:numId w:val="9"/>
        </w:numPr>
        <w:spacing w:after="240" w:line="240" w:lineRule="exact"/>
        <w:ind w:left="0" w:firstLine="567"/>
        <w:contextualSpacing/>
      </w:pPr>
      <w:proofErr w:type="spellStart"/>
      <w:r>
        <w:t>Measures</w:t>
      </w:r>
      <w:proofErr w:type="spellEnd"/>
      <w:r>
        <w:t xml:space="preserve"> </w:t>
      </w:r>
      <w:proofErr w:type="spellStart"/>
      <w:r>
        <w:t>to</w:t>
      </w:r>
      <w:proofErr w:type="spellEnd"/>
      <w:r>
        <w:t xml:space="preserve"> </w:t>
      </w:r>
      <w:proofErr w:type="spellStart"/>
      <w:r>
        <w:t>support</w:t>
      </w:r>
      <w:proofErr w:type="spellEnd"/>
      <w:r>
        <w:t xml:space="preserve"> the </w:t>
      </w:r>
      <w:proofErr w:type="spellStart"/>
      <w:r>
        <w:rPr>
          <w:b/>
        </w:rPr>
        <w:t>integration</w:t>
      </w:r>
      <w:proofErr w:type="spellEnd"/>
      <w:r>
        <w:t xml:space="preserve"> of </w:t>
      </w:r>
      <w:proofErr w:type="spellStart"/>
      <w:r>
        <w:t>third-country</w:t>
      </w:r>
      <w:proofErr w:type="spellEnd"/>
      <w:r>
        <w:t xml:space="preserve"> </w:t>
      </w:r>
      <w:proofErr w:type="spellStart"/>
      <w:r>
        <w:t>nationals</w:t>
      </w:r>
      <w:proofErr w:type="spellEnd"/>
    </w:p>
    <w:p w:rsidRPr="00BD08D2" w:rsidR="00BD08D2" w:rsidP="00BD08D2" w:rsidRDefault="00BD08D2" w14:paraId="49E6EF04" w14:textId="77777777">
      <w:pPr>
        <w:numPr>
          <w:ilvl w:val="0"/>
          <w:numId w:val="9"/>
        </w:numPr>
        <w:spacing w:after="240" w:line="240" w:lineRule="exact"/>
        <w:ind w:left="0" w:firstLine="567"/>
        <w:contextualSpacing/>
      </w:pPr>
      <w:r>
        <w:t xml:space="preserve">Information </w:t>
      </w:r>
      <w:proofErr w:type="spellStart"/>
      <w:r>
        <w:t>campaigns</w:t>
      </w:r>
      <w:proofErr w:type="spellEnd"/>
      <w:r>
        <w:t xml:space="preserve"> </w:t>
      </w:r>
      <w:proofErr w:type="spellStart"/>
      <w:r>
        <w:t>to</w:t>
      </w:r>
      <w:proofErr w:type="spellEnd"/>
      <w:r>
        <w:t xml:space="preserve"> </w:t>
      </w:r>
      <w:proofErr w:type="spellStart"/>
      <w:r>
        <w:t>raise</w:t>
      </w:r>
      <w:proofErr w:type="spellEnd"/>
      <w:r>
        <w:t xml:space="preserve"> </w:t>
      </w:r>
      <w:proofErr w:type="spellStart"/>
      <w:r>
        <w:rPr>
          <w:b/>
        </w:rPr>
        <w:t>public</w:t>
      </w:r>
      <w:proofErr w:type="spellEnd"/>
      <w:r>
        <w:rPr>
          <w:b/>
        </w:rPr>
        <w:t xml:space="preserve"> </w:t>
      </w:r>
      <w:proofErr w:type="spellStart"/>
      <w:r>
        <w:rPr>
          <w:b/>
        </w:rPr>
        <w:t>awareness</w:t>
      </w:r>
      <w:proofErr w:type="spellEnd"/>
      <w:r>
        <w:t xml:space="preserve"> (in </w:t>
      </w:r>
      <w:proofErr w:type="spellStart"/>
      <w:r>
        <w:t>third</w:t>
      </w:r>
      <w:proofErr w:type="spellEnd"/>
      <w:r>
        <w:t xml:space="preserve"> </w:t>
      </w:r>
      <w:proofErr w:type="spellStart"/>
      <w:r>
        <w:t>countries</w:t>
      </w:r>
      <w:proofErr w:type="spellEnd"/>
      <w:r>
        <w:t xml:space="preserve"> </w:t>
      </w:r>
      <w:proofErr w:type="spellStart"/>
      <w:r>
        <w:t>with</w:t>
      </w:r>
      <w:proofErr w:type="spellEnd"/>
      <w:r>
        <w:t xml:space="preserve"> </w:t>
      </w:r>
      <w:proofErr w:type="spellStart"/>
      <w:r>
        <w:t>which</w:t>
      </w:r>
      <w:proofErr w:type="spellEnd"/>
      <w:r>
        <w:t xml:space="preserve"> </w:t>
      </w:r>
      <w:proofErr w:type="spellStart"/>
      <w:r>
        <w:t>Bulgaria</w:t>
      </w:r>
      <w:proofErr w:type="spellEnd"/>
      <w:r>
        <w:t xml:space="preserve"> </w:t>
      </w:r>
      <w:proofErr w:type="spellStart"/>
      <w:r>
        <w:t>has</w:t>
      </w:r>
      <w:proofErr w:type="spellEnd"/>
      <w:r>
        <w:t xml:space="preserve"> </w:t>
      </w:r>
      <w:proofErr w:type="spellStart"/>
      <w:r>
        <w:t>concluded</w:t>
      </w:r>
      <w:proofErr w:type="spellEnd"/>
      <w:r>
        <w:t xml:space="preserve"> </w:t>
      </w:r>
      <w:proofErr w:type="spellStart"/>
      <w:r>
        <w:t>bilateral</w:t>
      </w:r>
      <w:proofErr w:type="spellEnd"/>
      <w:r>
        <w:t xml:space="preserve"> </w:t>
      </w:r>
      <w:proofErr w:type="spellStart"/>
      <w:r>
        <w:t>agreements</w:t>
      </w:r>
      <w:proofErr w:type="spellEnd"/>
      <w:r>
        <w:t xml:space="preserve"> on </w:t>
      </w:r>
      <w:proofErr w:type="spellStart"/>
      <w:r>
        <w:t>labour</w:t>
      </w:r>
      <w:proofErr w:type="spellEnd"/>
      <w:r>
        <w:t xml:space="preserve"> </w:t>
      </w:r>
      <w:proofErr w:type="spellStart"/>
      <w:r>
        <w:t>migration</w:t>
      </w:r>
      <w:proofErr w:type="spellEnd"/>
      <w:r>
        <w:t>)</w:t>
      </w:r>
    </w:p>
    <w:p w:rsidRPr="00BD08D2" w:rsidR="00BD08D2" w:rsidP="00BD08D2" w:rsidRDefault="00BD08D2" w14:paraId="3B6C3DC0" w14:textId="77777777">
      <w:pPr>
        <w:numPr>
          <w:ilvl w:val="0"/>
          <w:numId w:val="9"/>
        </w:numPr>
        <w:spacing w:after="240" w:line="240" w:lineRule="exact"/>
        <w:ind w:left="0" w:firstLine="567"/>
        <w:contextualSpacing/>
        <w:rPr>
          <w:b/>
          <w:bCs/>
        </w:rPr>
      </w:pPr>
      <w:proofErr w:type="spellStart"/>
      <w:r>
        <w:t>Measures</w:t>
      </w:r>
      <w:proofErr w:type="spellEnd"/>
      <w:r>
        <w:t xml:space="preserve"> </w:t>
      </w:r>
      <w:proofErr w:type="spellStart"/>
      <w:r>
        <w:t>to</w:t>
      </w:r>
      <w:proofErr w:type="spellEnd"/>
      <w:r>
        <w:t xml:space="preserve"> </w:t>
      </w:r>
      <w:proofErr w:type="spellStart"/>
      <w:r>
        <w:t>support</w:t>
      </w:r>
      <w:proofErr w:type="spellEnd"/>
      <w:r>
        <w:t xml:space="preserve"> the </w:t>
      </w:r>
      <w:proofErr w:type="spellStart"/>
      <w:r>
        <w:t>implementation</w:t>
      </w:r>
      <w:proofErr w:type="spellEnd"/>
      <w:r>
        <w:t xml:space="preserve"> of the EU </w:t>
      </w:r>
      <w:proofErr w:type="spellStart"/>
      <w:r>
        <w:t>Action</w:t>
      </w:r>
      <w:proofErr w:type="spellEnd"/>
      <w:r>
        <w:t xml:space="preserve"> </w:t>
      </w:r>
      <w:proofErr w:type="spellStart"/>
      <w:r>
        <w:t>Plan</w:t>
      </w:r>
      <w:proofErr w:type="spellEnd"/>
      <w:r>
        <w:t xml:space="preserve"> on the </w:t>
      </w:r>
      <w:proofErr w:type="spellStart"/>
      <w:r>
        <w:rPr>
          <w:b/>
        </w:rPr>
        <w:t>return</w:t>
      </w:r>
      <w:proofErr w:type="spellEnd"/>
      <w:r>
        <w:rPr>
          <w:b/>
        </w:rPr>
        <w:t xml:space="preserve"> of </w:t>
      </w:r>
      <w:proofErr w:type="spellStart"/>
      <w:r>
        <w:rPr>
          <w:b/>
        </w:rPr>
        <w:t>third-country</w:t>
      </w:r>
      <w:proofErr w:type="spellEnd"/>
      <w:r>
        <w:rPr>
          <w:b/>
        </w:rPr>
        <w:t xml:space="preserve"> </w:t>
      </w:r>
      <w:proofErr w:type="spellStart"/>
      <w:r>
        <w:rPr>
          <w:b/>
        </w:rPr>
        <w:t>nationals</w:t>
      </w:r>
      <w:proofErr w:type="spellEnd"/>
    </w:p>
    <w:p w:rsidRPr="00BD08D2" w:rsidR="00BD08D2" w:rsidP="00BD08D2" w:rsidRDefault="00BD08D2" w14:paraId="4289CBA9" w14:textId="77777777">
      <w:pPr>
        <w:numPr>
          <w:ilvl w:val="0"/>
          <w:numId w:val="9"/>
        </w:numPr>
        <w:spacing w:after="240" w:line="240" w:lineRule="exact"/>
        <w:ind w:left="0" w:firstLine="567"/>
        <w:contextualSpacing/>
      </w:pPr>
      <w:proofErr w:type="spellStart"/>
      <w:r>
        <w:t>Establishment</w:t>
      </w:r>
      <w:proofErr w:type="spellEnd"/>
      <w:r>
        <w:t xml:space="preserve"> of a </w:t>
      </w:r>
      <w:proofErr w:type="spellStart"/>
      <w:r>
        <w:rPr>
          <w:b/>
        </w:rPr>
        <w:t>system</w:t>
      </w:r>
      <w:proofErr w:type="spellEnd"/>
      <w:r>
        <w:rPr>
          <w:b/>
        </w:rPr>
        <w:t xml:space="preserve"> for </w:t>
      </w:r>
      <w:proofErr w:type="spellStart"/>
      <w:r>
        <w:rPr>
          <w:b/>
        </w:rPr>
        <w:t>monitoring</w:t>
      </w:r>
      <w:proofErr w:type="spellEnd"/>
      <w:r>
        <w:rPr>
          <w:b/>
        </w:rPr>
        <w:t xml:space="preserve"> </w:t>
      </w:r>
      <w:proofErr w:type="spellStart"/>
      <w:r>
        <w:rPr>
          <w:b/>
        </w:rPr>
        <w:t>forced</w:t>
      </w:r>
      <w:proofErr w:type="spellEnd"/>
      <w:r>
        <w:rPr>
          <w:b/>
        </w:rPr>
        <w:t xml:space="preserve"> </w:t>
      </w:r>
      <w:proofErr w:type="spellStart"/>
      <w:r>
        <w:rPr>
          <w:b/>
        </w:rPr>
        <w:t>return</w:t>
      </w:r>
      <w:proofErr w:type="spellEnd"/>
    </w:p>
    <w:p w:rsidRPr="00BD08D2" w:rsidR="00BD08D2" w:rsidP="00BD08D2" w:rsidRDefault="00BD08D2" w14:paraId="3B56F53A" w14:textId="77777777">
      <w:pPr>
        <w:numPr>
          <w:ilvl w:val="3"/>
          <w:numId w:val="1"/>
        </w:numPr>
        <w:spacing w:after="240" w:line="240" w:lineRule="exact"/>
        <w:ind w:firstLine="567"/>
        <w:outlineLvl w:val="3"/>
      </w:pPr>
      <w:proofErr w:type="spellStart"/>
      <w:r>
        <w:t>Budget</w:t>
      </w:r>
      <w:proofErr w:type="spellEnd"/>
    </w:p>
    <w:p w:rsidRPr="00BD08D2" w:rsidR="00BD08D2" w:rsidP="00BD08D2" w:rsidRDefault="00BD08D2" w14:paraId="120A7BF4" w14:textId="77777777">
      <w:pPr>
        <w:spacing w:after="240" w:line="240" w:lineRule="exact"/>
        <w:ind w:firstLine="567"/>
      </w:pPr>
      <w:r>
        <w:t xml:space="preserve">The </w:t>
      </w:r>
      <w:proofErr w:type="spellStart"/>
      <w:r>
        <w:t>overall</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Bulgaria</w:t>
      </w:r>
      <w:proofErr w:type="spellEnd"/>
      <w:r>
        <w:t xml:space="preserve"> for the 2014-2020 </w:t>
      </w:r>
      <w:proofErr w:type="spellStart"/>
      <w:r>
        <w:t>period</w:t>
      </w:r>
      <w:proofErr w:type="spellEnd"/>
      <w:r>
        <w:t xml:space="preserve"> </w:t>
      </w:r>
      <w:proofErr w:type="spellStart"/>
      <w:r>
        <w:t>was</w:t>
      </w:r>
      <w:proofErr w:type="spellEnd"/>
      <w:r>
        <w:t xml:space="preserve"> </w:t>
      </w:r>
      <w:proofErr w:type="spellStart"/>
      <w:r>
        <w:t>approximately</w:t>
      </w:r>
      <w:proofErr w:type="spellEnd"/>
      <w:r>
        <w:t xml:space="preserve"> 10.1 </w:t>
      </w:r>
      <w:proofErr w:type="spellStart"/>
      <w:r>
        <w:t>million</w:t>
      </w:r>
      <w:proofErr w:type="spellEnd"/>
      <w:r>
        <w:t xml:space="preserve"> </w:t>
      </w:r>
      <w:proofErr w:type="spellStart"/>
      <w:r>
        <w:t>euros</w:t>
      </w:r>
      <w:proofErr w:type="spellEnd"/>
      <w:r>
        <w:t>.</w:t>
      </w:r>
      <w:r w:rsidRPr="00BD08D2">
        <w:rPr>
          <w:vertAlign w:val="superscript"/>
          <w:lang w:val="en-GB"/>
        </w:rPr>
        <w:footnoteReference w:id="22"/>
      </w:r>
      <w:r>
        <w:t xml:space="preserve"> </w:t>
      </w:r>
      <w:proofErr w:type="spellStart"/>
      <w:r>
        <w:t>Many</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co-financed</w:t>
      </w:r>
      <w:proofErr w:type="spellEnd"/>
      <w:r>
        <w:t xml:space="preserve"> </w:t>
      </w:r>
      <w:proofErr w:type="spellStart"/>
      <w:r>
        <w:t>by</w:t>
      </w:r>
      <w:proofErr w:type="spellEnd"/>
      <w:r>
        <w:t xml:space="preserve"> the </w:t>
      </w:r>
      <w:proofErr w:type="spellStart"/>
      <w:r>
        <w:t>Bulgarian</w:t>
      </w:r>
      <w:proofErr w:type="spellEnd"/>
      <w:r>
        <w:t xml:space="preserve"> </w:t>
      </w:r>
      <w:proofErr w:type="spellStart"/>
      <w:r>
        <w:t>state</w:t>
      </w:r>
      <w:proofErr w:type="spellEnd"/>
      <w:r>
        <w:t xml:space="preserve">. </w:t>
      </w:r>
      <w:proofErr w:type="spellStart"/>
      <w:r>
        <w:t>Eight</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entirely</w:t>
      </w:r>
      <w:proofErr w:type="spellEnd"/>
      <w:r>
        <w:t xml:space="preserve"> </w:t>
      </w:r>
      <w:proofErr w:type="spellStart"/>
      <w:r>
        <w:t>financed</w:t>
      </w:r>
      <w:proofErr w:type="spellEnd"/>
      <w:r>
        <w:t xml:space="preserve"> </w:t>
      </w:r>
      <w:proofErr w:type="spellStart"/>
      <w:r>
        <w:t>with</w:t>
      </w:r>
      <w:proofErr w:type="spellEnd"/>
      <w:r>
        <w:t xml:space="preserve"> EU </w:t>
      </w:r>
      <w:proofErr w:type="spellStart"/>
      <w:r>
        <w:t>funds</w:t>
      </w:r>
      <w:proofErr w:type="spellEnd"/>
      <w:r>
        <w:t xml:space="preserve"> and </w:t>
      </w:r>
      <w:proofErr w:type="spellStart"/>
      <w:r>
        <w:t>included</w:t>
      </w:r>
      <w:proofErr w:type="spellEnd"/>
      <w:r>
        <w:t xml:space="preserve"> </w:t>
      </w:r>
      <w:proofErr w:type="spellStart"/>
      <w:r>
        <w:t>projects</w:t>
      </w:r>
      <w:proofErr w:type="spellEnd"/>
      <w:r>
        <w:t xml:space="preserve"> of the </w:t>
      </w:r>
      <w:proofErr w:type="spellStart"/>
      <w:r>
        <w:t>State</w:t>
      </w:r>
      <w:proofErr w:type="spellEnd"/>
      <w:r>
        <w:t xml:space="preserve"> Agency for Refugees and the </w:t>
      </w:r>
      <w:proofErr w:type="spellStart"/>
      <w:r>
        <w:t>Municipality</w:t>
      </w:r>
      <w:proofErr w:type="spellEnd"/>
      <w:r>
        <w:t xml:space="preserve"> of </w:t>
      </w:r>
      <w:proofErr w:type="spellStart"/>
      <w:r>
        <w:t>Sofia</w:t>
      </w:r>
      <w:proofErr w:type="spellEnd"/>
      <w:r>
        <w:t xml:space="preserve">. </w:t>
      </w:r>
    </w:p>
    <w:p w:rsidRPr="00BD08D2" w:rsidR="00BD08D2" w:rsidP="00BD08D2" w:rsidRDefault="00BD08D2" w14:paraId="3741F6DD" w14:textId="77777777">
      <w:pPr>
        <w:spacing w:after="240" w:line="240" w:lineRule="exact"/>
        <w:ind w:firstLine="567"/>
      </w:pPr>
      <w:r>
        <w:t xml:space="preserve">The </w:t>
      </w:r>
      <w:proofErr w:type="spellStart"/>
      <w:r>
        <w:t>projects</w:t>
      </w:r>
      <w:proofErr w:type="spellEnd"/>
      <w:r>
        <w:t xml:space="preserve"> </w:t>
      </w:r>
      <w:proofErr w:type="spellStart"/>
      <w:r>
        <w:t>with</w:t>
      </w:r>
      <w:proofErr w:type="spellEnd"/>
      <w:r>
        <w:t xml:space="preserve"> the </w:t>
      </w:r>
      <w:proofErr w:type="spellStart"/>
      <w:r>
        <w:t>highest</w:t>
      </w:r>
      <w:proofErr w:type="spellEnd"/>
      <w:r>
        <w:t xml:space="preserve"> and </w:t>
      </w:r>
      <w:proofErr w:type="spellStart"/>
      <w:r>
        <w:t>second-highest</w:t>
      </w:r>
      <w:proofErr w:type="spellEnd"/>
      <w:r>
        <w:t xml:space="preserve"> </w:t>
      </w:r>
      <w:proofErr w:type="spellStart"/>
      <w:r>
        <w:t>budget</w:t>
      </w:r>
      <w:proofErr w:type="spellEnd"/>
      <w:r>
        <w:t xml:space="preserve"> </w:t>
      </w:r>
      <w:proofErr w:type="spellStart"/>
      <w:r>
        <w:t>were</w:t>
      </w:r>
      <w:proofErr w:type="spellEnd"/>
      <w:r>
        <w:t xml:space="preserve"> </w:t>
      </w:r>
      <w:proofErr w:type="spellStart"/>
      <w:r>
        <w:t>used</w:t>
      </w:r>
      <w:proofErr w:type="spellEnd"/>
      <w:r>
        <w:t xml:space="preserve"> </w:t>
      </w:r>
      <w:proofErr w:type="spellStart"/>
      <w:r>
        <w:t>to</w:t>
      </w:r>
      <w:proofErr w:type="spellEnd"/>
      <w:r>
        <w:t xml:space="preserve"> </w:t>
      </w:r>
      <w:proofErr w:type="spellStart"/>
      <w:r>
        <w:t>improve</w:t>
      </w:r>
      <w:proofErr w:type="spellEnd"/>
      <w:r>
        <w:t xml:space="preserve"> </w:t>
      </w:r>
      <w:proofErr w:type="spellStart"/>
      <w:r>
        <w:t>administrative</w:t>
      </w:r>
      <w:proofErr w:type="spellEnd"/>
      <w:r>
        <w:t xml:space="preserve"> </w:t>
      </w:r>
      <w:proofErr w:type="spellStart"/>
      <w:r>
        <w:t>capacity</w:t>
      </w:r>
      <w:proofErr w:type="spellEnd"/>
      <w:r>
        <w:t xml:space="preserve"> and the </w:t>
      </w:r>
      <w:proofErr w:type="spellStart"/>
      <w:r>
        <w:t>conditions</w:t>
      </w:r>
      <w:proofErr w:type="spellEnd"/>
      <w:r>
        <w:t xml:space="preserve"> in the </w:t>
      </w:r>
      <w:proofErr w:type="spellStart"/>
      <w:r>
        <w:t>accommodation</w:t>
      </w:r>
      <w:proofErr w:type="spellEnd"/>
      <w:r>
        <w:t xml:space="preserve"> </w:t>
      </w:r>
      <w:proofErr w:type="spellStart"/>
      <w:r>
        <w:t>centres</w:t>
      </w:r>
      <w:proofErr w:type="spellEnd"/>
      <w:r>
        <w:t xml:space="preserve"> and </w:t>
      </w:r>
      <w:proofErr w:type="spellStart"/>
      <w:r>
        <w:t>were</w:t>
      </w:r>
      <w:proofErr w:type="spellEnd"/>
      <w:r>
        <w:t xml:space="preserve"> </w:t>
      </w:r>
      <w:proofErr w:type="spellStart"/>
      <w:r>
        <w:t>implemented</w:t>
      </w:r>
      <w:proofErr w:type="spellEnd"/>
      <w:r>
        <w:t xml:space="preserve"> </w:t>
      </w:r>
      <w:proofErr w:type="spellStart"/>
      <w:r>
        <w:t>by</w:t>
      </w:r>
      <w:proofErr w:type="spellEnd"/>
      <w:r>
        <w:t xml:space="preserve"> the </w:t>
      </w:r>
      <w:proofErr w:type="spellStart"/>
      <w:r>
        <w:t>State</w:t>
      </w:r>
      <w:proofErr w:type="spellEnd"/>
      <w:r>
        <w:t xml:space="preserve"> Agency for Refugees.</w:t>
      </w:r>
      <w:r w:rsidRPr="00BD08D2">
        <w:rPr>
          <w:vertAlign w:val="superscript"/>
          <w:lang w:val="en-GB"/>
        </w:rPr>
        <w:footnoteReference w:id="23"/>
      </w:r>
      <w:r>
        <w:t xml:space="preserve">  </w:t>
      </w:r>
    </w:p>
    <w:p w:rsidRPr="00BD08D2" w:rsidR="00BD08D2" w:rsidP="00BD08D2" w:rsidRDefault="00BD08D2" w14:paraId="78A8511A" w14:textId="77777777">
      <w:pPr>
        <w:spacing w:after="240" w:line="240" w:lineRule="exact"/>
        <w:ind w:firstLine="567"/>
        <w:rPr>
          <w:lang w:val="en-GB"/>
        </w:rPr>
      </w:pPr>
    </w:p>
    <w:p w:rsidRPr="00BD08D2" w:rsidR="00BD08D2" w:rsidP="00BD08D2" w:rsidRDefault="00BD08D2" w14:paraId="6C3C43F6" w14:textId="77777777">
      <w:pPr>
        <w:numPr>
          <w:ilvl w:val="3"/>
          <w:numId w:val="1"/>
        </w:numPr>
        <w:spacing w:after="240" w:line="240" w:lineRule="exact"/>
        <w:ind w:firstLine="567"/>
        <w:outlineLvl w:val="3"/>
      </w:pPr>
      <w:proofErr w:type="spellStart"/>
      <w:r>
        <w:t>Governance</w:t>
      </w:r>
      <w:proofErr w:type="spellEnd"/>
    </w:p>
    <w:p w:rsidRPr="00BD08D2" w:rsidR="00BD08D2" w:rsidP="00BD08D2" w:rsidRDefault="00BD08D2" w14:paraId="5F081566" w14:textId="77777777">
      <w:pPr>
        <w:spacing w:after="240" w:line="240" w:lineRule="exact"/>
        <w:ind w:firstLine="567"/>
      </w:pPr>
      <w:r>
        <w:t xml:space="preserve">The </w:t>
      </w:r>
      <w:proofErr w:type="spellStart"/>
      <w:r>
        <w:t>national</w:t>
      </w:r>
      <w:proofErr w:type="spellEnd"/>
      <w:r>
        <w:t xml:space="preserve"> </w:t>
      </w:r>
      <w:proofErr w:type="spellStart"/>
      <w:r>
        <w:t>managing</w:t>
      </w:r>
      <w:proofErr w:type="spellEnd"/>
      <w:r>
        <w:t xml:space="preserve"> </w:t>
      </w:r>
      <w:proofErr w:type="spellStart"/>
      <w:r>
        <w:t>authority</w:t>
      </w:r>
      <w:proofErr w:type="spellEnd"/>
      <w:r>
        <w:t xml:space="preserve"> of the AMIF </w:t>
      </w:r>
      <w:proofErr w:type="spellStart"/>
      <w:r>
        <w:t>programme</w:t>
      </w:r>
      <w:proofErr w:type="spellEnd"/>
      <w:r>
        <w:t xml:space="preserve"> in </w:t>
      </w:r>
      <w:proofErr w:type="spellStart"/>
      <w:r>
        <w:t>Bulgaria</w:t>
      </w:r>
      <w:proofErr w:type="spellEnd"/>
      <w:r>
        <w:t xml:space="preserve"> </w:t>
      </w:r>
      <w:proofErr w:type="spellStart"/>
      <w:r>
        <w:t>was</w:t>
      </w:r>
      <w:proofErr w:type="spellEnd"/>
      <w:r>
        <w:t xml:space="preserve"> the International </w:t>
      </w:r>
      <w:proofErr w:type="spellStart"/>
      <w:r>
        <w:t>Projects</w:t>
      </w:r>
      <w:proofErr w:type="spellEnd"/>
      <w:r>
        <w:t xml:space="preserve"> </w:t>
      </w:r>
      <w:proofErr w:type="spellStart"/>
      <w:r>
        <w:t>Directorate</w:t>
      </w:r>
      <w:proofErr w:type="spellEnd"/>
      <w:r>
        <w:t xml:space="preserve"> of the </w:t>
      </w:r>
      <w:proofErr w:type="spellStart"/>
      <w:r>
        <w:t>Interior</w:t>
      </w:r>
      <w:proofErr w:type="spellEnd"/>
      <w:r>
        <w:t xml:space="preserve"> </w:t>
      </w:r>
      <w:proofErr w:type="spellStart"/>
      <w:r>
        <w:t>Ministry</w:t>
      </w:r>
      <w:proofErr w:type="spellEnd"/>
      <w:r>
        <w:t>.</w:t>
      </w:r>
      <w:r>
        <w:rPr>
          <w:vertAlign w:val="superscript"/>
        </w:rPr>
        <w:t xml:space="preserve"> </w:t>
      </w:r>
      <w:r w:rsidRPr="00BD08D2">
        <w:rPr>
          <w:vertAlign w:val="superscript"/>
          <w:lang w:val="en-GB"/>
        </w:rPr>
        <w:footnoteReference w:id="24"/>
      </w:r>
      <w:r>
        <w:t xml:space="preserve"> </w:t>
      </w:r>
    </w:p>
    <w:p w:rsidRPr="00BD08D2" w:rsidR="00BD08D2" w:rsidP="00BD08D2" w:rsidRDefault="00BD08D2" w14:paraId="5429CC96" w14:textId="77777777">
      <w:pPr>
        <w:spacing w:after="240" w:line="240" w:lineRule="exact"/>
        <w:ind w:firstLine="567"/>
      </w:pPr>
      <w:r>
        <w:t xml:space="preserve">A </w:t>
      </w:r>
      <w:proofErr w:type="spellStart"/>
      <w:r>
        <w:t>monitoring</w:t>
      </w:r>
      <w:proofErr w:type="spellEnd"/>
      <w:r>
        <w:t xml:space="preserve"> </w:t>
      </w:r>
      <w:proofErr w:type="spellStart"/>
      <w:r>
        <w:t>committee</w:t>
      </w:r>
      <w:proofErr w:type="spellEnd"/>
      <w:r>
        <w:t xml:space="preserve"> </w:t>
      </w:r>
      <w:proofErr w:type="spellStart"/>
      <w:r>
        <w:t>was</w:t>
      </w:r>
      <w:proofErr w:type="spellEnd"/>
      <w:r>
        <w:t xml:space="preserve"> </w:t>
      </w:r>
      <w:proofErr w:type="spellStart"/>
      <w:r>
        <w:t>established</w:t>
      </w:r>
      <w:proofErr w:type="spellEnd"/>
      <w:r>
        <w:t xml:space="preserve">, </w:t>
      </w:r>
      <w:proofErr w:type="spellStart"/>
      <w:r>
        <w:t>which</w:t>
      </w:r>
      <w:proofErr w:type="spellEnd"/>
      <w:r>
        <w:t xml:space="preserve"> </w:t>
      </w:r>
      <w:proofErr w:type="spellStart"/>
      <w:r>
        <w:t>examined</w:t>
      </w:r>
      <w:proofErr w:type="spellEnd"/>
      <w:r>
        <w:t xml:space="preserve"> and </w:t>
      </w:r>
      <w:proofErr w:type="spellStart"/>
      <w:r>
        <w:t>recommended</w:t>
      </w:r>
      <w:proofErr w:type="spellEnd"/>
      <w:r>
        <w:t xml:space="preserve"> </w:t>
      </w:r>
      <w:proofErr w:type="spellStart"/>
      <w:r>
        <w:t>proposed</w:t>
      </w:r>
      <w:proofErr w:type="spellEnd"/>
      <w:r>
        <w:t xml:space="preserve"> </w:t>
      </w:r>
      <w:proofErr w:type="spellStart"/>
      <w:r>
        <w:t>amendments</w:t>
      </w:r>
      <w:proofErr w:type="spellEnd"/>
      <w:r>
        <w:t xml:space="preserve"> </w:t>
      </w:r>
      <w:proofErr w:type="spellStart"/>
      <w:r>
        <w:t>to</w:t>
      </w:r>
      <w:proofErr w:type="spellEnd"/>
      <w:r>
        <w:t xml:space="preserve"> the </w:t>
      </w:r>
      <w:proofErr w:type="spellStart"/>
      <w:r>
        <w:t>programme</w:t>
      </w:r>
      <w:proofErr w:type="spellEnd"/>
      <w:r>
        <w:t xml:space="preserve"> and </w:t>
      </w:r>
      <w:proofErr w:type="spellStart"/>
      <w:r>
        <w:t>produced</w:t>
      </w:r>
      <w:proofErr w:type="spellEnd"/>
      <w:r>
        <w:t xml:space="preserve"> </w:t>
      </w:r>
      <w:proofErr w:type="spellStart"/>
      <w:r>
        <w:t>annual</w:t>
      </w:r>
      <w:proofErr w:type="spellEnd"/>
      <w:r>
        <w:t xml:space="preserve"> </w:t>
      </w:r>
      <w:proofErr w:type="spellStart"/>
      <w:r>
        <w:t>implementation</w:t>
      </w:r>
      <w:proofErr w:type="spellEnd"/>
      <w:r>
        <w:t xml:space="preserve"> </w:t>
      </w:r>
      <w:proofErr w:type="spellStart"/>
      <w:r>
        <w:t>reports</w:t>
      </w:r>
      <w:proofErr w:type="spellEnd"/>
      <w:r>
        <w:t xml:space="preserve">. </w:t>
      </w:r>
      <w:proofErr w:type="spellStart"/>
      <w:r>
        <w:t>It</w:t>
      </w:r>
      <w:proofErr w:type="spellEnd"/>
      <w:r>
        <w:t xml:space="preserve"> </w:t>
      </w:r>
      <w:proofErr w:type="spellStart"/>
      <w:r>
        <w:t>is</w:t>
      </w:r>
      <w:proofErr w:type="spellEnd"/>
      <w:r>
        <w:t xml:space="preserve"> a </w:t>
      </w:r>
      <w:proofErr w:type="spellStart"/>
      <w:r>
        <w:t>collective</w:t>
      </w:r>
      <w:proofErr w:type="spellEnd"/>
      <w:r>
        <w:t xml:space="preserve"> </w:t>
      </w:r>
      <w:proofErr w:type="spellStart"/>
      <w:r>
        <w:t>body</w:t>
      </w:r>
      <w:proofErr w:type="spellEnd"/>
      <w:r>
        <w:t xml:space="preserve">, </w:t>
      </w:r>
      <w:proofErr w:type="spellStart"/>
      <w:r>
        <w:t>gathering</w:t>
      </w:r>
      <w:proofErr w:type="spellEnd"/>
      <w:r>
        <w:t xml:space="preserve"> </w:t>
      </w:r>
      <w:proofErr w:type="spellStart"/>
      <w:r>
        <w:t>different</w:t>
      </w:r>
      <w:proofErr w:type="spellEnd"/>
      <w:r>
        <w:t xml:space="preserve"> </w:t>
      </w:r>
      <w:proofErr w:type="spellStart"/>
      <w:r>
        <w:t>representatives</w:t>
      </w:r>
      <w:proofErr w:type="spellEnd"/>
      <w:r>
        <w:t xml:space="preserve"> of:</w:t>
      </w:r>
    </w:p>
    <w:p w:rsidRPr="00BD08D2" w:rsidR="00BD08D2" w:rsidP="00BD08D2" w:rsidRDefault="00BD08D2" w14:paraId="629A6ADC" w14:textId="77777777">
      <w:pPr>
        <w:numPr>
          <w:ilvl w:val="0"/>
          <w:numId w:val="11"/>
        </w:numPr>
        <w:spacing w:after="240" w:line="240" w:lineRule="exact"/>
        <w:ind w:left="0" w:firstLine="567"/>
        <w:contextualSpacing/>
      </w:pPr>
      <w:r>
        <w:t xml:space="preserve">The </w:t>
      </w:r>
      <w:proofErr w:type="spellStart"/>
      <w:r>
        <w:t>administration</w:t>
      </w:r>
      <w:proofErr w:type="spellEnd"/>
      <w:r>
        <w:t xml:space="preserve"> of the Council of </w:t>
      </w:r>
      <w:proofErr w:type="spellStart"/>
      <w:r>
        <w:t>Ministers</w:t>
      </w:r>
      <w:proofErr w:type="spellEnd"/>
      <w:r>
        <w:t xml:space="preserve">, </w:t>
      </w:r>
    </w:p>
    <w:p w:rsidRPr="00BD08D2" w:rsidR="00BD08D2" w:rsidP="00BD08D2" w:rsidRDefault="00BD08D2" w14:paraId="590267FE" w14:textId="77777777">
      <w:pPr>
        <w:numPr>
          <w:ilvl w:val="0"/>
          <w:numId w:val="11"/>
        </w:numPr>
        <w:spacing w:after="240" w:line="240" w:lineRule="exact"/>
        <w:ind w:left="0" w:firstLine="567"/>
        <w:contextualSpacing/>
      </w:pPr>
      <w:r>
        <w:t xml:space="preserve">The </w:t>
      </w:r>
      <w:proofErr w:type="spellStart"/>
      <w:r>
        <w:t>departments</w:t>
      </w:r>
      <w:proofErr w:type="spellEnd"/>
      <w:r>
        <w:t xml:space="preserve"> </w:t>
      </w:r>
      <w:proofErr w:type="spellStart"/>
      <w:r>
        <w:t>responsible</w:t>
      </w:r>
      <w:proofErr w:type="spellEnd"/>
      <w:r>
        <w:t xml:space="preserve"> for the </w:t>
      </w:r>
      <w:proofErr w:type="spellStart"/>
      <w:r>
        <w:t>policies</w:t>
      </w:r>
      <w:proofErr w:type="spellEnd"/>
      <w:r>
        <w:t xml:space="preserve"> </w:t>
      </w:r>
      <w:proofErr w:type="spellStart"/>
      <w:r>
        <w:t>under</w:t>
      </w:r>
      <w:proofErr w:type="spellEnd"/>
      <w:r>
        <w:t xml:space="preserve"> </w:t>
      </w:r>
      <w:proofErr w:type="spellStart"/>
      <w:r>
        <w:t>which</w:t>
      </w:r>
      <w:proofErr w:type="spellEnd"/>
      <w:r>
        <w:t xml:space="preserve"> </w:t>
      </w:r>
      <w:proofErr w:type="spellStart"/>
      <w:r>
        <w:t>activities</w:t>
      </w:r>
      <w:proofErr w:type="spellEnd"/>
      <w:r>
        <w:t xml:space="preserve"> </w:t>
      </w:r>
      <w:proofErr w:type="spellStart"/>
      <w:r>
        <w:t>under</w:t>
      </w:r>
      <w:proofErr w:type="spellEnd"/>
      <w:r>
        <w:t xml:space="preserve"> the AMIF </w:t>
      </w:r>
      <w:proofErr w:type="spellStart"/>
      <w:r>
        <w:t>are</w:t>
      </w:r>
      <w:proofErr w:type="spellEnd"/>
      <w:r>
        <w:t xml:space="preserve"> </w:t>
      </w:r>
      <w:proofErr w:type="spellStart"/>
      <w:r>
        <w:t>financed</w:t>
      </w:r>
      <w:proofErr w:type="spellEnd"/>
      <w:r>
        <w:t xml:space="preserve">. </w:t>
      </w:r>
    </w:p>
    <w:p w:rsidRPr="00BD08D2" w:rsidR="00BD08D2" w:rsidP="00BD08D2" w:rsidRDefault="00BD08D2" w14:paraId="4C5C4E98" w14:textId="77777777">
      <w:pPr>
        <w:numPr>
          <w:ilvl w:val="0"/>
          <w:numId w:val="11"/>
        </w:numPr>
        <w:spacing w:after="240" w:line="240" w:lineRule="exact"/>
        <w:ind w:left="0" w:firstLine="567"/>
        <w:contextualSpacing/>
      </w:pPr>
      <w:r>
        <w:t xml:space="preserve">International </w:t>
      </w:r>
      <w:proofErr w:type="spellStart"/>
      <w:r>
        <w:t>organisations</w:t>
      </w:r>
      <w:proofErr w:type="spellEnd"/>
      <w:r>
        <w:t xml:space="preserve"> and non-</w:t>
      </w:r>
      <w:proofErr w:type="spellStart"/>
      <w:r>
        <w:t>profit</w:t>
      </w:r>
      <w:proofErr w:type="spellEnd"/>
      <w:r>
        <w:t xml:space="preserve"> </w:t>
      </w:r>
      <w:proofErr w:type="spellStart"/>
      <w:r>
        <w:t>legal</w:t>
      </w:r>
      <w:proofErr w:type="spellEnd"/>
      <w:r>
        <w:t xml:space="preserve"> </w:t>
      </w:r>
      <w:proofErr w:type="spellStart"/>
      <w:r>
        <w:t>entities</w:t>
      </w:r>
      <w:proofErr w:type="spellEnd"/>
      <w:r>
        <w:t xml:space="preserve"> (</w:t>
      </w:r>
      <w:proofErr w:type="spellStart"/>
      <w:r>
        <w:t>e.g</w:t>
      </w:r>
      <w:proofErr w:type="spellEnd"/>
      <w:r>
        <w:t xml:space="preserve">. </w:t>
      </w:r>
      <w:proofErr w:type="spellStart"/>
      <w:r>
        <w:t>organisations</w:t>
      </w:r>
      <w:proofErr w:type="spellEnd"/>
      <w:r>
        <w:t xml:space="preserve"> </w:t>
      </w:r>
      <w:proofErr w:type="spellStart"/>
      <w:r>
        <w:t>working</w:t>
      </w:r>
      <w:proofErr w:type="spellEnd"/>
      <w:r>
        <w:t xml:space="preserve"> in the </w:t>
      </w:r>
      <w:proofErr w:type="spellStart"/>
      <w:r>
        <w:t>field</w:t>
      </w:r>
      <w:proofErr w:type="spellEnd"/>
      <w:r>
        <w:t xml:space="preserve"> of </w:t>
      </w:r>
      <w:proofErr w:type="spellStart"/>
      <w:r>
        <w:t>refugee</w:t>
      </w:r>
      <w:proofErr w:type="spellEnd"/>
      <w:r>
        <w:t xml:space="preserve"> </w:t>
      </w:r>
      <w:proofErr w:type="spellStart"/>
      <w:r>
        <w:t>management</w:t>
      </w:r>
      <w:proofErr w:type="spellEnd"/>
      <w:r>
        <w:t xml:space="preserve"> and </w:t>
      </w:r>
      <w:proofErr w:type="spellStart"/>
      <w:r>
        <w:t>support</w:t>
      </w:r>
      <w:proofErr w:type="spellEnd"/>
      <w:r>
        <w:t>).</w:t>
      </w:r>
      <w:r w:rsidRPr="00BD08D2">
        <w:rPr>
          <w:vertAlign w:val="superscript"/>
          <w:lang w:val="en-GB" w:eastAsia="en-GB" w:bidi="en-GB"/>
        </w:rPr>
        <w:footnoteReference w:id="25"/>
      </w:r>
      <w:r>
        <w:t xml:space="preserve"> </w:t>
      </w:r>
    </w:p>
    <w:p w:rsidRPr="00BD08D2" w:rsidR="00BD08D2" w:rsidP="00BD08D2" w:rsidRDefault="00BD08D2" w14:paraId="0C3FF676" w14:textId="77777777">
      <w:pPr>
        <w:numPr>
          <w:ilvl w:val="3"/>
          <w:numId w:val="1"/>
        </w:numPr>
        <w:spacing w:after="240" w:line="240" w:lineRule="exact"/>
        <w:ind w:firstLine="567"/>
        <w:outlineLvl w:val="3"/>
      </w:pPr>
      <w:proofErr w:type="spellStart"/>
      <w:r>
        <w:t>Beneficiaries</w:t>
      </w:r>
      <w:proofErr w:type="spellEnd"/>
      <w:r>
        <w:t xml:space="preserve">, </w:t>
      </w:r>
      <w:proofErr w:type="spellStart"/>
      <w:r>
        <w:t>projects</w:t>
      </w:r>
      <w:proofErr w:type="spellEnd"/>
      <w:r>
        <w:t xml:space="preserve"> and </w:t>
      </w:r>
      <w:proofErr w:type="spellStart"/>
      <w:r>
        <w:t>implementing</w:t>
      </w:r>
      <w:proofErr w:type="spellEnd"/>
      <w:r>
        <w:t xml:space="preserve"> </w:t>
      </w:r>
      <w:proofErr w:type="spellStart"/>
      <w:r>
        <w:t>institutions</w:t>
      </w:r>
      <w:proofErr w:type="spellEnd"/>
      <w:r>
        <w:t xml:space="preserve"> </w:t>
      </w:r>
    </w:p>
    <w:p w:rsidRPr="00BD08D2" w:rsidR="00BD08D2" w:rsidP="00BD08D2" w:rsidRDefault="00BD08D2" w14:paraId="0CDECD29" w14:textId="77777777">
      <w:pPr>
        <w:spacing w:after="240" w:line="240" w:lineRule="exact"/>
        <w:ind w:firstLine="567"/>
        <w:rPr>
          <w:lang w:val="en-GB"/>
        </w:rPr>
      </w:pPr>
    </w:p>
    <w:p w:rsidRPr="00BD08D2" w:rsidR="00BD08D2" w:rsidP="00BD08D2" w:rsidRDefault="00BD08D2" w14:paraId="5A714B86" w14:textId="77777777">
      <w:pPr>
        <w:spacing w:after="240" w:line="240" w:lineRule="exact"/>
        <w:ind w:firstLine="567"/>
      </w:pPr>
      <w:r>
        <w:t xml:space="preserve">For the 2014-2020 </w:t>
      </w:r>
      <w:proofErr w:type="spellStart"/>
      <w:r>
        <w:t>programming</w:t>
      </w:r>
      <w:proofErr w:type="spellEnd"/>
      <w:r>
        <w:t xml:space="preserve"> </w:t>
      </w:r>
      <w:proofErr w:type="spellStart"/>
      <w:r>
        <w:t>period</w:t>
      </w:r>
      <w:proofErr w:type="spellEnd"/>
      <w:r>
        <w:t xml:space="preserve"> , a </w:t>
      </w:r>
      <w:proofErr w:type="spellStart"/>
      <w:r>
        <w:t>total</w:t>
      </w:r>
      <w:proofErr w:type="spellEnd"/>
      <w:r>
        <w:t xml:space="preserve"> of 52 </w:t>
      </w:r>
      <w:proofErr w:type="spellStart"/>
      <w:r>
        <w:t>projects</w:t>
      </w:r>
      <w:proofErr w:type="spellEnd"/>
      <w:r>
        <w:t xml:space="preserve"> </w:t>
      </w:r>
      <w:proofErr w:type="spellStart"/>
      <w:r>
        <w:t>were</w:t>
      </w:r>
      <w:proofErr w:type="spellEnd"/>
      <w:r>
        <w:t xml:space="preserve"> </w:t>
      </w:r>
      <w:proofErr w:type="spellStart"/>
      <w:r>
        <w:t>financed</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15 </w:t>
      </w:r>
      <w:proofErr w:type="spellStart"/>
      <w:r>
        <w:t>different</w:t>
      </w:r>
      <w:proofErr w:type="spellEnd"/>
      <w:r>
        <w:t xml:space="preserve"> </w:t>
      </w:r>
      <w:proofErr w:type="spellStart"/>
      <w:r>
        <w:t>entities</w:t>
      </w:r>
      <w:proofErr w:type="spellEnd"/>
      <w:r>
        <w:t xml:space="preserve">. The </w:t>
      </w:r>
      <w:proofErr w:type="spellStart"/>
      <w:r>
        <w:t>beneficiaries</w:t>
      </w:r>
      <w:proofErr w:type="spellEnd"/>
      <w:r>
        <w:t xml:space="preserve"> </w:t>
      </w:r>
      <w:proofErr w:type="spellStart"/>
      <w:r>
        <w:t>were</w:t>
      </w:r>
      <w:proofErr w:type="spellEnd"/>
      <w:r>
        <w:t xml:space="preserve"> </w:t>
      </w:r>
      <w:proofErr w:type="spellStart"/>
      <w:r>
        <w:t>national</w:t>
      </w:r>
      <w:proofErr w:type="spellEnd"/>
      <w:r>
        <w:t xml:space="preserve"> </w:t>
      </w:r>
      <w:proofErr w:type="spellStart"/>
      <w:r>
        <w:t>authorities</w:t>
      </w:r>
      <w:proofErr w:type="spellEnd"/>
      <w:r>
        <w:t xml:space="preserve">, </w:t>
      </w:r>
      <w:proofErr w:type="spellStart"/>
      <w:r>
        <w:t>municipalities</w:t>
      </w:r>
      <w:proofErr w:type="spellEnd"/>
      <w:r>
        <w:t xml:space="preserve">, </w:t>
      </w:r>
      <w:proofErr w:type="spellStart"/>
      <w:r>
        <w:t>associations</w:t>
      </w:r>
      <w:proofErr w:type="spellEnd"/>
      <w:r>
        <w:t xml:space="preserve"> and </w:t>
      </w:r>
      <w:proofErr w:type="spellStart"/>
      <w:r>
        <w:t>foundations</w:t>
      </w:r>
      <w:proofErr w:type="spellEnd"/>
      <w:r>
        <w:t>:</w:t>
      </w:r>
      <w:r>
        <w:rPr>
          <w:vertAlign w:val="superscript"/>
        </w:rPr>
        <w:t xml:space="preserve"> </w:t>
      </w:r>
      <w:r w:rsidRPr="00BD08D2">
        <w:rPr>
          <w:vertAlign w:val="superscript"/>
          <w:lang w:val="en-GB"/>
        </w:rPr>
        <w:footnoteReference w:id="26"/>
      </w:r>
    </w:p>
    <w:p w:rsidRPr="00BD08D2" w:rsidR="00BD08D2" w:rsidP="00BD08D2" w:rsidRDefault="00BD08D2" w14:paraId="476B4545" w14:textId="77777777">
      <w:pPr>
        <w:numPr>
          <w:ilvl w:val="0"/>
          <w:numId w:val="10"/>
        </w:numPr>
        <w:spacing w:after="240" w:line="240" w:lineRule="exact"/>
        <w:ind w:left="0" w:firstLine="567"/>
        <w:contextualSpacing/>
      </w:pPr>
      <w:proofErr w:type="spellStart"/>
      <w:r>
        <w:rPr>
          <w:b/>
        </w:rPr>
        <w:t>National</w:t>
      </w:r>
      <w:proofErr w:type="spellEnd"/>
      <w:r>
        <w:rPr>
          <w:b/>
        </w:rPr>
        <w:t xml:space="preserve"> </w:t>
      </w:r>
      <w:proofErr w:type="spellStart"/>
      <w:r>
        <w:rPr>
          <w:b/>
        </w:rPr>
        <w:t>authorities</w:t>
      </w:r>
      <w:proofErr w:type="spellEnd"/>
      <w:r>
        <w:t xml:space="preserve">: </w:t>
      </w:r>
    </w:p>
    <w:p w:rsidRPr="00BD08D2" w:rsidR="00BD08D2" w:rsidP="00BD08D2" w:rsidRDefault="00BD08D2" w14:paraId="794D4FFD" w14:textId="77777777">
      <w:pPr>
        <w:numPr>
          <w:ilvl w:val="1"/>
          <w:numId w:val="10"/>
        </w:numPr>
        <w:spacing w:after="240" w:line="240" w:lineRule="exact"/>
        <w:ind w:left="0" w:firstLine="567"/>
        <w:contextualSpacing/>
      </w:pPr>
      <w:r>
        <w:t xml:space="preserve">Mission of the International Organisation for Migration in </w:t>
      </w:r>
      <w:proofErr w:type="spellStart"/>
      <w:r>
        <w:t>Bulgaria</w:t>
      </w:r>
      <w:proofErr w:type="spellEnd"/>
    </w:p>
    <w:p w:rsidRPr="00BD08D2" w:rsidR="00BD08D2" w:rsidP="00BD08D2" w:rsidRDefault="00BD08D2" w14:paraId="26029AA4" w14:textId="77777777">
      <w:pPr>
        <w:numPr>
          <w:ilvl w:val="1"/>
          <w:numId w:val="10"/>
        </w:numPr>
        <w:spacing w:after="240" w:line="240" w:lineRule="exact"/>
        <w:ind w:left="0" w:firstLine="567"/>
        <w:contextualSpacing/>
      </w:pPr>
      <w:proofErr w:type="spellStart"/>
      <w:r>
        <w:t>State</w:t>
      </w:r>
      <w:proofErr w:type="spellEnd"/>
      <w:r>
        <w:t xml:space="preserve"> Agency for Refugees </w:t>
      </w:r>
      <w:proofErr w:type="spellStart"/>
      <w:r>
        <w:t>at</w:t>
      </w:r>
      <w:proofErr w:type="spellEnd"/>
      <w:r>
        <w:t xml:space="preserve"> the Council of </w:t>
      </w:r>
      <w:proofErr w:type="spellStart"/>
      <w:r>
        <w:t>Ministers</w:t>
      </w:r>
      <w:proofErr w:type="spellEnd"/>
    </w:p>
    <w:p w:rsidRPr="00BD08D2" w:rsidR="00BD08D2" w:rsidP="00BD08D2" w:rsidRDefault="00BD08D2" w14:paraId="4CF357A0" w14:textId="77777777">
      <w:pPr>
        <w:numPr>
          <w:ilvl w:val="1"/>
          <w:numId w:val="10"/>
        </w:numPr>
        <w:spacing w:after="240" w:line="240" w:lineRule="exact"/>
        <w:ind w:left="0" w:firstLine="567"/>
        <w:contextualSpacing/>
      </w:pPr>
      <w:proofErr w:type="spellStart"/>
      <w:r>
        <w:t>Ministry</w:t>
      </w:r>
      <w:proofErr w:type="spellEnd"/>
      <w:r>
        <w:t xml:space="preserve"> of </w:t>
      </w:r>
      <w:proofErr w:type="spellStart"/>
      <w:r>
        <w:t>Interior</w:t>
      </w:r>
      <w:proofErr w:type="spellEnd"/>
      <w:r>
        <w:t xml:space="preserve"> (Migration </w:t>
      </w:r>
      <w:proofErr w:type="spellStart"/>
      <w:r>
        <w:t>Directorate</w:t>
      </w:r>
      <w:proofErr w:type="spellEnd"/>
      <w:r>
        <w:t xml:space="preserve">, </w:t>
      </w:r>
      <w:proofErr w:type="spellStart"/>
      <w:r>
        <w:t>National</w:t>
      </w:r>
      <w:proofErr w:type="spellEnd"/>
      <w:r>
        <w:t xml:space="preserve"> </w:t>
      </w:r>
      <w:proofErr w:type="spellStart"/>
      <w:r>
        <w:t>Institute</w:t>
      </w:r>
      <w:proofErr w:type="spellEnd"/>
      <w:r>
        <w:t xml:space="preserve"> of </w:t>
      </w:r>
      <w:proofErr w:type="spellStart"/>
      <w:r>
        <w:t>Forensic</w:t>
      </w:r>
      <w:proofErr w:type="spellEnd"/>
      <w:r>
        <w:t xml:space="preserve"> </w:t>
      </w:r>
      <w:proofErr w:type="spellStart"/>
      <w:r>
        <w:t>Science</w:t>
      </w:r>
      <w:proofErr w:type="spellEnd"/>
      <w:r>
        <w:t>)</w:t>
      </w:r>
    </w:p>
    <w:p w:rsidRPr="00BD08D2" w:rsidR="00BD08D2" w:rsidP="00BD08D2" w:rsidRDefault="00BD08D2" w14:paraId="2E756AFF" w14:textId="77777777">
      <w:pPr>
        <w:numPr>
          <w:ilvl w:val="0"/>
          <w:numId w:val="10"/>
        </w:numPr>
        <w:spacing w:after="240" w:line="240" w:lineRule="exact"/>
        <w:ind w:left="0" w:firstLine="567"/>
        <w:contextualSpacing/>
      </w:pPr>
      <w:proofErr w:type="spellStart"/>
      <w:r>
        <w:rPr>
          <w:b/>
        </w:rPr>
        <w:t>Municipalities</w:t>
      </w:r>
      <w:proofErr w:type="spellEnd"/>
      <w:r>
        <w:t xml:space="preserve">: </w:t>
      </w:r>
    </w:p>
    <w:p w:rsidRPr="00BD08D2" w:rsidR="00BD08D2" w:rsidP="00BD08D2" w:rsidRDefault="00BD08D2" w14:paraId="69967241" w14:textId="77777777">
      <w:pPr>
        <w:numPr>
          <w:ilvl w:val="1"/>
          <w:numId w:val="10"/>
        </w:numPr>
        <w:spacing w:after="240" w:line="240" w:lineRule="exact"/>
        <w:ind w:left="0" w:firstLine="567"/>
        <w:contextualSpacing/>
      </w:pPr>
      <w:proofErr w:type="spellStart"/>
      <w:r>
        <w:lastRenderedPageBreak/>
        <w:t>Sofia</w:t>
      </w:r>
      <w:proofErr w:type="spellEnd"/>
      <w:r>
        <w:t xml:space="preserve"> </w:t>
      </w:r>
      <w:proofErr w:type="spellStart"/>
      <w:r>
        <w:t>Municipality</w:t>
      </w:r>
      <w:proofErr w:type="spellEnd"/>
      <w:r>
        <w:t xml:space="preserve"> (5 </w:t>
      </w:r>
      <w:proofErr w:type="spellStart"/>
      <w:r>
        <w:t>different</w:t>
      </w:r>
      <w:proofErr w:type="spellEnd"/>
      <w:r>
        <w:t xml:space="preserve"> </w:t>
      </w:r>
      <w:proofErr w:type="spellStart"/>
      <w:r>
        <w:t>Districts</w:t>
      </w:r>
      <w:proofErr w:type="spellEnd"/>
      <w:r>
        <w:t>)</w:t>
      </w:r>
    </w:p>
    <w:p w:rsidRPr="00BD08D2" w:rsidR="00BD08D2" w:rsidP="00BD08D2" w:rsidRDefault="00BD08D2" w14:paraId="4BAA1B9A" w14:textId="77777777">
      <w:pPr>
        <w:numPr>
          <w:ilvl w:val="0"/>
          <w:numId w:val="10"/>
        </w:numPr>
        <w:spacing w:after="240" w:line="240" w:lineRule="exact"/>
        <w:ind w:left="0" w:firstLine="567"/>
        <w:contextualSpacing/>
      </w:pPr>
      <w:proofErr w:type="spellStart"/>
      <w:r>
        <w:rPr>
          <w:b/>
        </w:rPr>
        <w:t>Associations</w:t>
      </w:r>
      <w:proofErr w:type="spellEnd"/>
      <w:r>
        <w:t xml:space="preserve">: </w:t>
      </w:r>
    </w:p>
    <w:p w:rsidRPr="00BD08D2" w:rsidR="00BD08D2" w:rsidP="00BD08D2" w:rsidRDefault="00BD08D2" w14:paraId="57F1C3AD" w14:textId="77777777">
      <w:pPr>
        <w:numPr>
          <w:ilvl w:val="1"/>
          <w:numId w:val="10"/>
        </w:numPr>
        <w:spacing w:after="240" w:line="240" w:lineRule="exact"/>
        <w:ind w:left="0" w:firstLine="567"/>
        <w:contextualSpacing/>
      </w:pPr>
      <w:proofErr w:type="spellStart"/>
      <w:r>
        <w:t>Caritas</w:t>
      </w:r>
      <w:proofErr w:type="spellEnd"/>
      <w:r>
        <w:t xml:space="preserve"> </w:t>
      </w:r>
      <w:proofErr w:type="spellStart"/>
      <w:r>
        <w:t>Sofia</w:t>
      </w:r>
      <w:proofErr w:type="spellEnd"/>
      <w:r>
        <w:t xml:space="preserve"> Association</w:t>
      </w:r>
    </w:p>
    <w:p w:rsidRPr="00BD08D2" w:rsidR="00BD08D2" w:rsidP="00BD08D2" w:rsidRDefault="00BD08D2" w14:paraId="70ECB0CA" w14:textId="77777777">
      <w:pPr>
        <w:numPr>
          <w:ilvl w:val="1"/>
          <w:numId w:val="10"/>
        </w:numPr>
        <w:spacing w:after="240" w:line="240" w:lineRule="exact"/>
        <w:ind w:left="0" w:firstLine="567"/>
        <w:contextualSpacing/>
      </w:pPr>
      <w:proofErr w:type="spellStart"/>
      <w:r>
        <w:t>Bulgarian</w:t>
      </w:r>
      <w:proofErr w:type="spellEnd"/>
      <w:r>
        <w:t xml:space="preserve"> Red Cross Association</w:t>
      </w:r>
    </w:p>
    <w:p w:rsidRPr="00BD08D2" w:rsidR="00BD08D2" w:rsidP="00BD08D2" w:rsidRDefault="00BD08D2" w14:paraId="434739A2" w14:textId="77777777">
      <w:pPr>
        <w:numPr>
          <w:ilvl w:val="1"/>
          <w:numId w:val="10"/>
        </w:numPr>
        <w:spacing w:after="240" w:line="240" w:lineRule="exact"/>
        <w:ind w:left="0" w:firstLine="567"/>
        <w:contextualSpacing/>
      </w:pPr>
      <w:r>
        <w:t xml:space="preserve">Centre for the </w:t>
      </w:r>
      <w:proofErr w:type="spellStart"/>
      <w:r>
        <w:t>Study</w:t>
      </w:r>
      <w:proofErr w:type="spellEnd"/>
      <w:r>
        <w:t xml:space="preserve"> of </w:t>
      </w:r>
      <w:proofErr w:type="spellStart"/>
      <w:r>
        <w:t>Democracy</w:t>
      </w:r>
      <w:proofErr w:type="spellEnd"/>
      <w:r>
        <w:t xml:space="preserve"> Association</w:t>
      </w:r>
    </w:p>
    <w:p w:rsidRPr="00BD08D2" w:rsidR="00BD08D2" w:rsidP="00BD08D2" w:rsidRDefault="00BD08D2" w14:paraId="1E7AC642" w14:textId="77777777">
      <w:pPr>
        <w:numPr>
          <w:ilvl w:val="0"/>
          <w:numId w:val="10"/>
        </w:numPr>
        <w:spacing w:after="240" w:line="240" w:lineRule="exact"/>
        <w:ind w:left="0" w:firstLine="567"/>
        <w:contextualSpacing/>
      </w:pPr>
      <w:proofErr w:type="spellStart"/>
      <w:r>
        <w:rPr>
          <w:b/>
        </w:rPr>
        <w:t>Foundations</w:t>
      </w:r>
      <w:proofErr w:type="spellEnd"/>
      <w:r>
        <w:t xml:space="preserve">: </w:t>
      </w:r>
    </w:p>
    <w:p w:rsidRPr="00BD08D2" w:rsidR="00BD08D2" w:rsidP="00BD08D2" w:rsidRDefault="00BD08D2" w14:paraId="6714939D" w14:textId="77777777">
      <w:pPr>
        <w:numPr>
          <w:ilvl w:val="1"/>
          <w:numId w:val="10"/>
        </w:numPr>
        <w:spacing w:after="240" w:line="240" w:lineRule="exact"/>
        <w:ind w:left="0" w:firstLine="567"/>
        <w:contextualSpacing/>
      </w:pPr>
      <w:r>
        <w:t xml:space="preserve">European </w:t>
      </w:r>
      <w:proofErr w:type="spellStart"/>
      <w:r>
        <w:t>Institute</w:t>
      </w:r>
      <w:proofErr w:type="spellEnd"/>
      <w:r>
        <w:t xml:space="preserve"> </w:t>
      </w:r>
      <w:proofErr w:type="spellStart"/>
      <w:r>
        <w:t>Foundation</w:t>
      </w:r>
      <w:proofErr w:type="spellEnd"/>
      <w:r>
        <w:t xml:space="preserve"> </w:t>
      </w:r>
    </w:p>
    <w:p w:rsidRPr="00BD08D2" w:rsidR="00BD08D2" w:rsidP="00BD08D2" w:rsidRDefault="00BD08D2" w14:paraId="1B6FCC5F" w14:textId="77777777">
      <w:pPr>
        <w:numPr>
          <w:ilvl w:val="1"/>
          <w:numId w:val="10"/>
        </w:numPr>
        <w:spacing w:after="240" w:line="240" w:lineRule="exact"/>
        <w:ind w:left="0" w:firstLine="567"/>
        <w:contextualSpacing/>
      </w:pPr>
      <w:r>
        <w:t xml:space="preserve">Project </w:t>
      </w:r>
      <w:proofErr w:type="spellStart"/>
      <w:r>
        <w:t>Foundation</w:t>
      </w:r>
      <w:proofErr w:type="spellEnd"/>
    </w:p>
    <w:p w:rsidRPr="00BD08D2" w:rsidR="00BD08D2" w:rsidP="00BD08D2" w:rsidRDefault="00BD08D2" w14:paraId="2B00264A" w14:textId="77777777">
      <w:pPr>
        <w:numPr>
          <w:ilvl w:val="1"/>
          <w:numId w:val="10"/>
        </w:numPr>
        <w:spacing w:after="240" w:line="240" w:lineRule="exact"/>
        <w:ind w:left="0" w:firstLine="567"/>
        <w:contextualSpacing/>
      </w:pPr>
      <w:r>
        <w:t xml:space="preserve">Legal </w:t>
      </w:r>
      <w:proofErr w:type="spellStart"/>
      <w:r>
        <w:t>Aid</w:t>
      </w:r>
      <w:proofErr w:type="spellEnd"/>
      <w:r>
        <w:t xml:space="preserve"> Centre – </w:t>
      </w:r>
      <w:proofErr w:type="spellStart"/>
      <w:r>
        <w:t>Voice</w:t>
      </w:r>
      <w:proofErr w:type="spellEnd"/>
      <w:r>
        <w:t xml:space="preserve"> in </w:t>
      </w:r>
      <w:proofErr w:type="spellStart"/>
      <w:r>
        <w:t>Bulgaria</w:t>
      </w:r>
      <w:proofErr w:type="spellEnd"/>
      <w:r>
        <w:t xml:space="preserve"> </w:t>
      </w:r>
      <w:proofErr w:type="spellStart"/>
      <w:r>
        <w:t>Foundation</w:t>
      </w:r>
      <w:proofErr w:type="spellEnd"/>
      <w:r>
        <w:t xml:space="preserve"> </w:t>
      </w:r>
    </w:p>
    <w:p w:rsidRPr="00BD08D2" w:rsidR="00BD08D2" w:rsidP="00BD08D2" w:rsidRDefault="00BD08D2" w14:paraId="3FC9AD30" w14:textId="77777777">
      <w:pPr>
        <w:spacing w:after="240" w:line="240" w:lineRule="exact"/>
        <w:ind w:firstLine="567"/>
        <w:contextualSpacing/>
        <w:rPr>
          <w:lang w:val="en-GB" w:eastAsia="en-GB" w:bidi="en-GB"/>
        </w:rPr>
      </w:pPr>
    </w:p>
    <w:p w:rsidRPr="00BD08D2" w:rsidR="00BD08D2" w:rsidP="00BD08D2" w:rsidRDefault="00BD08D2" w14:paraId="3705EF24" w14:textId="77777777">
      <w:pPr>
        <w:numPr>
          <w:ilvl w:val="3"/>
          <w:numId w:val="1"/>
        </w:numPr>
        <w:spacing w:after="240" w:line="240" w:lineRule="exact"/>
        <w:ind w:firstLine="567"/>
        <w:outlineLvl w:val="3"/>
      </w:pPr>
      <w:r>
        <w:t xml:space="preserve">Project </w:t>
      </w:r>
      <w:proofErr w:type="spellStart"/>
      <w:r>
        <w:t>details</w:t>
      </w:r>
      <w:proofErr w:type="spellEnd"/>
    </w:p>
    <w:p w:rsidRPr="00BD08D2" w:rsidR="00BD08D2" w:rsidP="00BD08D2" w:rsidRDefault="00BD08D2" w14:paraId="79B416B6" w14:textId="77777777">
      <w:pPr>
        <w:spacing w:after="240" w:line="240" w:lineRule="exact"/>
        <w:ind w:firstLine="567"/>
      </w:pPr>
      <w:proofErr w:type="spellStart"/>
      <w:r>
        <w:t>Among</w:t>
      </w:r>
      <w:proofErr w:type="spellEnd"/>
      <w:r>
        <w:t xml:space="preserve"> the </w:t>
      </w:r>
      <w:proofErr w:type="spellStart"/>
      <w:r>
        <w:t>achievements</w:t>
      </w:r>
      <w:proofErr w:type="spellEnd"/>
      <w:r>
        <w:t xml:space="preserve"> of the Fund in </w:t>
      </w:r>
      <w:proofErr w:type="spellStart"/>
      <w:r>
        <w:t>Bulgaria</w:t>
      </w:r>
      <w:proofErr w:type="spellEnd"/>
      <w:r>
        <w:t xml:space="preserve"> </w:t>
      </w:r>
      <w:proofErr w:type="spellStart"/>
      <w:r>
        <w:t>are</w:t>
      </w:r>
      <w:proofErr w:type="spellEnd"/>
      <w:r>
        <w:t xml:space="preserve"> the </w:t>
      </w:r>
      <w:proofErr w:type="spellStart"/>
      <w:r>
        <w:t>increase</w:t>
      </w:r>
      <w:proofErr w:type="spellEnd"/>
      <w:r>
        <w:t xml:space="preserve"> in </w:t>
      </w:r>
      <w:proofErr w:type="spellStart"/>
      <w:r>
        <w:t>accommodation</w:t>
      </w:r>
      <w:proofErr w:type="spellEnd"/>
      <w:r>
        <w:t xml:space="preserve"> </w:t>
      </w:r>
      <w:proofErr w:type="spellStart"/>
      <w:r>
        <w:t>capacity</w:t>
      </w:r>
      <w:proofErr w:type="spellEnd"/>
      <w:r>
        <w:t xml:space="preserve"> </w:t>
      </w:r>
      <w:proofErr w:type="spellStart"/>
      <w:r>
        <w:t>by</w:t>
      </w:r>
      <w:proofErr w:type="spellEnd"/>
      <w:r>
        <w:t xml:space="preserve"> 380 </w:t>
      </w:r>
      <w:proofErr w:type="spellStart"/>
      <w:r>
        <w:t>places</w:t>
      </w:r>
      <w:proofErr w:type="spellEnd"/>
      <w:r>
        <w:t xml:space="preserve">, the </w:t>
      </w:r>
      <w:proofErr w:type="spellStart"/>
      <w:r>
        <w:t>provision</w:t>
      </w:r>
      <w:proofErr w:type="spellEnd"/>
      <w:r>
        <w:t xml:space="preserve"> of 500 </w:t>
      </w:r>
      <w:proofErr w:type="spellStart"/>
      <w:r>
        <w:t>containers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return</w:t>
      </w:r>
      <w:proofErr w:type="spellEnd"/>
      <w:r>
        <w:t xml:space="preserve"> and </w:t>
      </w:r>
      <w:proofErr w:type="spellStart"/>
      <w:r>
        <w:t>reintegration</w:t>
      </w:r>
      <w:proofErr w:type="spellEnd"/>
      <w:r>
        <w:t xml:space="preserve"> of 748 </w:t>
      </w:r>
      <w:proofErr w:type="spellStart"/>
      <w:r>
        <w:t>third-country</w:t>
      </w:r>
      <w:proofErr w:type="spellEnd"/>
      <w:r>
        <w:t xml:space="preserve"> </w:t>
      </w:r>
      <w:proofErr w:type="spellStart"/>
      <w:r>
        <w:t>nationals</w:t>
      </w:r>
      <w:proofErr w:type="spellEnd"/>
      <w:r>
        <w:t>.</w:t>
      </w:r>
      <w:r w:rsidRPr="00BD08D2">
        <w:rPr>
          <w:vertAlign w:val="superscript"/>
          <w:lang w:val="en-GB"/>
        </w:rPr>
        <w:footnoteReference w:id="27"/>
      </w:r>
    </w:p>
    <w:p w:rsidRPr="00BD08D2" w:rsidR="00BD08D2" w:rsidP="00BD08D2" w:rsidRDefault="00BD08D2" w14:paraId="0CD82DC5" w14:textId="77777777">
      <w:pPr>
        <w:spacing w:after="240" w:line="240" w:lineRule="exact"/>
        <w:ind w:firstLine="567"/>
      </w:pPr>
      <w:r>
        <w:t xml:space="preserve">The </w:t>
      </w:r>
      <w:proofErr w:type="spellStart"/>
      <w:r>
        <w:t>largest</w:t>
      </w:r>
      <w:proofErr w:type="spellEnd"/>
      <w:r>
        <w:t xml:space="preserve"> </w:t>
      </w:r>
      <w:proofErr w:type="spellStart"/>
      <w:r>
        <w:t>share</w:t>
      </w:r>
      <w:proofErr w:type="spellEnd"/>
      <w:r>
        <w:t xml:space="preserve"> of </w:t>
      </w:r>
      <w:proofErr w:type="spellStart"/>
      <w:r>
        <w:t>projects</w:t>
      </w:r>
      <w:proofErr w:type="spellEnd"/>
      <w:r>
        <w:t xml:space="preserve"> (14) </w:t>
      </w:r>
      <w:proofErr w:type="spellStart"/>
      <w:r>
        <w:t>was</w:t>
      </w:r>
      <w:proofErr w:type="spellEnd"/>
      <w:r>
        <w:t xml:space="preserve"> </w:t>
      </w:r>
      <w:proofErr w:type="spellStart"/>
      <w:r>
        <w:t>managed</w:t>
      </w:r>
      <w:proofErr w:type="spellEnd"/>
      <w:r>
        <w:t xml:space="preserve"> </w:t>
      </w:r>
      <w:proofErr w:type="spellStart"/>
      <w:r>
        <w:t>by</w:t>
      </w:r>
      <w:proofErr w:type="spellEnd"/>
      <w:r>
        <w:t xml:space="preserve"> the Mission of International Organisation for Migration in </w:t>
      </w:r>
      <w:proofErr w:type="spellStart"/>
      <w:r>
        <w:t>Bulgaria</w:t>
      </w:r>
      <w:proofErr w:type="spellEnd"/>
      <w:r>
        <w:t xml:space="preserve">. </w:t>
      </w:r>
      <w:proofErr w:type="spellStart"/>
      <w:r>
        <w:t>These</w:t>
      </w:r>
      <w:proofErr w:type="spellEnd"/>
      <w:r>
        <w:t xml:space="preserve"> </w:t>
      </w:r>
      <w:proofErr w:type="spellStart"/>
      <w:r>
        <w:t>projects</w:t>
      </w:r>
      <w:proofErr w:type="spellEnd"/>
      <w:r>
        <w:t xml:space="preserve"> </w:t>
      </w:r>
      <w:proofErr w:type="spellStart"/>
      <w:r>
        <w:t>supported</w:t>
      </w:r>
      <w:proofErr w:type="spellEnd"/>
      <w:r>
        <w:t xml:space="preserve"> the: </w:t>
      </w:r>
    </w:p>
    <w:p w:rsidRPr="00BD08D2" w:rsidR="00BD08D2" w:rsidP="00BD08D2" w:rsidRDefault="00BD08D2" w14:paraId="5C609689" w14:textId="77777777">
      <w:pPr>
        <w:numPr>
          <w:ilvl w:val="0"/>
          <w:numId w:val="12"/>
        </w:numPr>
        <w:spacing w:after="240" w:line="240" w:lineRule="exact"/>
        <w:ind w:left="0" w:firstLine="567"/>
        <w:contextualSpacing/>
      </w:pPr>
      <w:proofErr w:type="spellStart"/>
      <w:r>
        <w:t>Increase</w:t>
      </w:r>
      <w:proofErr w:type="spellEnd"/>
      <w:r>
        <w:t xml:space="preserve"> of </w:t>
      </w:r>
      <w:proofErr w:type="spellStart"/>
      <w:r>
        <w:rPr>
          <w:b/>
        </w:rPr>
        <w:t>voluntary</w:t>
      </w:r>
      <w:proofErr w:type="spellEnd"/>
      <w:r>
        <w:rPr>
          <w:b/>
        </w:rPr>
        <w:t xml:space="preserve"> </w:t>
      </w:r>
      <w:proofErr w:type="spellStart"/>
      <w:r>
        <w:rPr>
          <w:b/>
        </w:rPr>
        <w:t>returns</w:t>
      </w:r>
      <w:proofErr w:type="spellEnd"/>
      <w:r>
        <w:t xml:space="preserve"> </w:t>
      </w:r>
      <w:proofErr w:type="spellStart"/>
      <w:r>
        <w:t>by</w:t>
      </w:r>
      <w:proofErr w:type="spellEnd"/>
      <w:r>
        <w:t xml:space="preserve"> </w:t>
      </w:r>
      <w:proofErr w:type="spellStart"/>
      <w:r>
        <w:t>pursuing</w:t>
      </w:r>
      <w:proofErr w:type="spellEnd"/>
      <w:r>
        <w:t xml:space="preserve"> </w:t>
      </w:r>
      <w:proofErr w:type="spellStart"/>
      <w:r>
        <w:t>consultations</w:t>
      </w:r>
      <w:proofErr w:type="spellEnd"/>
      <w:r>
        <w:t xml:space="preserve"> and </w:t>
      </w:r>
      <w:proofErr w:type="spellStart"/>
      <w:r>
        <w:t>increasing</w:t>
      </w:r>
      <w:proofErr w:type="spellEnd"/>
      <w:r>
        <w:t xml:space="preserve"> </w:t>
      </w:r>
      <w:proofErr w:type="spellStart"/>
      <w:r>
        <w:t>return</w:t>
      </w:r>
      <w:proofErr w:type="spellEnd"/>
      <w:r>
        <w:t xml:space="preserve"> </w:t>
      </w:r>
      <w:proofErr w:type="spellStart"/>
      <w:r>
        <w:t>capacity</w:t>
      </w:r>
      <w:proofErr w:type="spellEnd"/>
      <w:r>
        <w:t xml:space="preserve">; </w:t>
      </w:r>
    </w:p>
    <w:p w:rsidRPr="00BD08D2" w:rsidR="00BD08D2" w:rsidP="00BD08D2" w:rsidRDefault="00BD08D2" w14:paraId="007BF9EA" w14:textId="77777777">
      <w:pPr>
        <w:numPr>
          <w:ilvl w:val="0"/>
          <w:numId w:val="12"/>
        </w:numPr>
        <w:spacing w:after="240" w:line="240" w:lineRule="exact"/>
        <w:ind w:left="0" w:firstLine="567"/>
        <w:contextualSpacing/>
      </w:pPr>
      <w:proofErr w:type="spellStart"/>
      <w:r>
        <w:t>Improvement</w:t>
      </w:r>
      <w:proofErr w:type="spellEnd"/>
      <w:r>
        <w:t xml:space="preserve"> of </w:t>
      </w:r>
      <w:proofErr w:type="spellStart"/>
      <w:r>
        <w:rPr>
          <w:b/>
        </w:rPr>
        <w:t>supportive</w:t>
      </w:r>
      <w:proofErr w:type="spellEnd"/>
      <w:r>
        <w:rPr>
          <w:b/>
        </w:rPr>
        <w:t xml:space="preserve"> </w:t>
      </w:r>
      <w:proofErr w:type="spellStart"/>
      <w:r>
        <w:rPr>
          <w:b/>
        </w:rPr>
        <w:t>services</w:t>
      </w:r>
      <w:proofErr w:type="spellEnd"/>
      <w:r>
        <w:rPr>
          <w:b/>
        </w:rPr>
        <w:t xml:space="preserve"> for </w:t>
      </w:r>
      <w:proofErr w:type="spellStart"/>
      <w:r>
        <w:rPr>
          <w:b/>
        </w:rPr>
        <w:t>migrants</w:t>
      </w:r>
      <w:proofErr w:type="spellEnd"/>
      <w:r>
        <w:t xml:space="preserve"> (</w:t>
      </w:r>
      <w:proofErr w:type="spellStart"/>
      <w:r>
        <w:t>e.g</w:t>
      </w:r>
      <w:proofErr w:type="spellEnd"/>
      <w:r>
        <w:t xml:space="preserve">. </w:t>
      </w:r>
      <w:proofErr w:type="spellStart"/>
      <w:r>
        <w:t>consultation</w:t>
      </w:r>
      <w:proofErr w:type="spellEnd"/>
      <w:r>
        <w:t xml:space="preserve"> and </w:t>
      </w:r>
      <w:proofErr w:type="spellStart"/>
      <w:r>
        <w:t>translation</w:t>
      </w:r>
      <w:proofErr w:type="spellEnd"/>
      <w:r>
        <w:t xml:space="preserve"> </w:t>
      </w:r>
      <w:proofErr w:type="spellStart"/>
      <w:r>
        <w:t>services</w:t>
      </w:r>
      <w:proofErr w:type="spellEnd"/>
      <w:r>
        <w:t xml:space="preserve">, </w:t>
      </w:r>
      <w:proofErr w:type="spellStart"/>
      <w:r>
        <w:t>training</w:t>
      </w:r>
      <w:proofErr w:type="spellEnd"/>
      <w:r>
        <w:t xml:space="preserve"> for </w:t>
      </w:r>
      <w:proofErr w:type="spellStart"/>
      <w:r>
        <w:t>third-country</w:t>
      </w:r>
      <w:proofErr w:type="spellEnd"/>
      <w:r>
        <w:t xml:space="preserve"> </w:t>
      </w:r>
      <w:proofErr w:type="spellStart"/>
      <w:r>
        <w:t>nationals</w:t>
      </w:r>
      <w:proofErr w:type="spellEnd"/>
      <w:r>
        <w:t>/</w:t>
      </w:r>
      <w:proofErr w:type="spellStart"/>
      <w:r>
        <w:t>legal</w:t>
      </w:r>
      <w:proofErr w:type="spellEnd"/>
      <w:r>
        <w:t xml:space="preserve"> </w:t>
      </w:r>
      <w:proofErr w:type="spellStart"/>
      <w:r>
        <w:t>migrants</w:t>
      </w:r>
      <w:proofErr w:type="spellEnd"/>
      <w:r>
        <w:t xml:space="preserve">; </w:t>
      </w:r>
      <w:proofErr w:type="spellStart"/>
      <w:r>
        <w:t>social</w:t>
      </w:r>
      <w:proofErr w:type="spellEnd"/>
      <w:r>
        <w:t xml:space="preserve"> and </w:t>
      </w:r>
      <w:proofErr w:type="spellStart"/>
      <w:r>
        <w:t>psychological</w:t>
      </w:r>
      <w:proofErr w:type="spellEnd"/>
      <w:r>
        <w:t xml:space="preserve"> </w:t>
      </w:r>
      <w:proofErr w:type="spellStart"/>
      <w:r>
        <w:t>support</w:t>
      </w:r>
      <w:proofErr w:type="spellEnd"/>
      <w:r>
        <w:t xml:space="preserve">) </w:t>
      </w:r>
    </w:p>
    <w:p w:rsidRPr="00BD08D2" w:rsidR="00BD08D2" w:rsidP="00BD08D2" w:rsidRDefault="00BD08D2" w14:paraId="2F2F27F4" w14:textId="77777777">
      <w:pPr>
        <w:numPr>
          <w:ilvl w:val="0"/>
          <w:numId w:val="12"/>
        </w:numPr>
        <w:spacing w:after="240" w:line="240" w:lineRule="exact"/>
        <w:ind w:left="0" w:firstLine="567"/>
        <w:contextualSpacing/>
      </w:pPr>
      <w:proofErr w:type="spellStart"/>
      <w:r>
        <w:rPr>
          <w:b/>
        </w:rPr>
        <w:t>Integration</w:t>
      </w:r>
      <w:proofErr w:type="spellEnd"/>
      <w:r>
        <w:rPr>
          <w:b/>
        </w:rPr>
        <w:t xml:space="preserve"> </w:t>
      </w:r>
      <w:r>
        <w:t>(</w:t>
      </w:r>
      <w:proofErr w:type="spellStart"/>
      <w:r>
        <w:t>e.g</w:t>
      </w:r>
      <w:proofErr w:type="spellEnd"/>
      <w:r>
        <w:t xml:space="preserve">., </w:t>
      </w:r>
      <w:proofErr w:type="spellStart"/>
      <w:r>
        <w:t>social</w:t>
      </w:r>
      <w:proofErr w:type="spellEnd"/>
      <w:r>
        <w:t xml:space="preserve"> </w:t>
      </w:r>
      <w:proofErr w:type="spellStart"/>
      <w:r>
        <w:t>orientation</w:t>
      </w:r>
      <w:proofErr w:type="spellEnd"/>
      <w:r>
        <w:t xml:space="preserve"> </w:t>
      </w:r>
      <w:proofErr w:type="spellStart"/>
      <w:r>
        <w:t>cultural</w:t>
      </w:r>
      <w:proofErr w:type="spellEnd"/>
      <w:r>
        <w:t xml:space="preserve"> </w:t>
      </w:r>
      <w:proofErr w:type="spellStart"/>
      <w:r>
        <w:t>adaptation</w:t>
      </w:r>
      <w:proofErr w:type="spellEnd"/>
      <w:r>
        <w:t xml:space="preserve"> </w:t>
      </w:r>
      <w:proofErr w:type="spellStart"/>
      <w:r>
        <w:t>conditions</w:t>
      </w:r>
      <w:proofErr w:type="spellEnd"/>
      <w:r>
        <w:t xml:space="preserve">, </w:t>
      </w:r>
      <w:proofErr w:type="spellStart"/>
      <w:r>
        <w:t>support</w:t>
      </w:r>
      <w:proofErr w:type="spellEnd"/>
      <w:r>
        <w:t xml:space="preserve"> for </w:t>
      </w:r>
      <w:proofErr w:type="spellStart"/>
      <w:r>
        <w:t>professional</w:t>
      </w:r>
      <w:proofErr w:type="spellEnd"/>
      <w:r>
        <w:t xml:space="preserve"> </w:t>
      </w:r>
      <w:proofErr w:type="spellStart"/>
      <w:r>
        <w:t>development</w:t>
      </w:r>
      <w:proofErr w:type="spellEnd"/>
      <w:r>
        <w:t xml:space="preserve">, </w:t>
      </w:r>
      <w:proofErr w:type="spellStart"/>
      <w:r>
        <w:t>language</w:t>
      </w:r>
      <w:proofErr w:type="spellEnd"/>
      <w:r>
        <w:t xml:space="preserve"> </w:t>
      </w:r>
      <w:proofErr w:type="spellStart"/>
      <w:r>
        <w:t>classes</w:t>
      </w:r>
      <w:proofErr w:type="spellEnd"/>
      <w:r>
        <w:t>)</w:t>
      </w:r>
      <w:r w:rsidRPr="00BD08D2">
        <w:rPr>
          <w:vertAlign w:val="superscript"/>
          <w:lang w:val="en-GB" w:eastAsia="en-GB" w:bidi="en-GB"/>
        </w:rPr>
        <w:footnoteReference w:id="28"/>
      </w:r>
    </w:p>
    <w:p w:rsidRPr="00BD08D2" w:rsidR="00BD08D2" w:rsidP="00BD08D2" w:rsidRDefault="00BD08D2" w14:paraId="3F1C79FC" w14:textId="77777777">
      <w:pPr>
        <w:spacing w:after="240" w:line="240" w:lineRule="exact"/>
        <w:ind w:firstLine="567"/>
      </w:pPr>
      <w:r>
        <w:t xml:space="preserve">The </w:t>
      </w:r>
      <w:proofErr w:type="spellStart"/>
      <w:r>
        <w:t>second-highest</w:t>
      </w:r>
      <w:proofErr w:type="spellEnd"/>
      <w:r>
        <w:t xml:space="preserve"> </w:t>
      </w:r>
      <w:proofErr w:type="spellStart"/>
      <w:r>
        <w:t>number</w:t>
      </w:r>
      <w:proofErr w:type="spellEnd"/>
      <w:r>
        <w:t xml:space="preserve"> of </w:t>
      </w:r>
      <w:proofErr w:type="spellStart"/>
      <w:r>
        <w:t>projects</w:t>
      </w:r>
      <w:proofErr w:type="spellEnd"/>
      <w:r>
        <w:t xml:space="preserve"> (12) </w:t>
      </w:r>
      <w:proofErr w:type="spellStart"/>
      <w:r>
        <w:t>was</w:t>
      </w:r>
      <w:proofErr w:type="spellEnd"/>
      <w:r>
        <w:t xml:space="preserve"> </w:t>
      </w:r>
      <w:proofErr w:type="spellStart"/>
      <w:r>
        <w:t>implemented</w:t>
      </w:r>
      <w:proofErr w:type="spellEnd"/>
      <w:r>
        <w:t xml:space="preserve"> </w:t>
      </w:r>
      <w:proofErr w:type="spellStart"/>
      <w:r>
        <w:t>by</w:t>
      </w:r>
      <w:proofErr w:type="spellEnd"/>
      <w:r>
        <w:t xml:space="preserve"> the </w:t>
      </w:r>
      <w:proofErr w:type="spellStart"/>
      <w:r>
        <w:t>State</w:t>
      </w:r>
      <w:proofErr w:type="spellEnd"/>
      <w:r>
        <w:t xml:space="preserve"> Agency for Refugees. </w:t>
      </w:r>
      <w:proofErr w:type="spellStart"/>
      <w:r>
        <w:t>These</w:t>
      </w:r>
      <w:proofErr w:type="spellEnd"/>
      <w:r>
        <w:t xml:space="preserve"> </w:t>
      </w:r>
      <w:proofErr w:type="spellStart"/>
      <w:r>
        <w:t>projects</w:t>
      </w:r>
      <w:proofErr w:type="spellEnd"/>
      <w:r>
        <w:t xml:space="preserve"> </w:t>
      </w:r>
      <w:proofErr w:type="spellStart"/>
      <w:r>
        <w:t>mostly</w:t>
      </w:r>
      <w:proofErr w:type="spellEnd"/>
      <w:r>
        <w:t xml:space="preserve"> </w:t>
      </w:r>
      <w:proofErr w:type="spellStart"/>
      <w:r>
        <w:t>supported</w:t>
      </w:r>
      <w:proofErr w:type="spellEnd"/>
      <w:r>
        <w:t xml:space="preserve"> the </w:t>
      </w:r>
      <w:proofErr w:type="spellStart"/>
      <w:r>
        <w:t>resettlement</w:t>
      </w:r>
      <w:proofErr w:type="spellEnd"/>
      <w:r>
        <w:t xml:space="preserve">, </w:t>
      </w:r>
      <w:proofErr w:type="spellStart"/>
      <w:r>
        <w:t>transfer</w:t>
      </w:r>
      <w:proofErr w:type="spellEnd"/>
      <w:r>
        <w:t xml:space="preserve"> and </w:t>
      </w:r>
      <w:proofErr w:type="spellStart"/>
      <w:r>
        <w:t>relocation</w:t>
      </w:r>
      <w:proofErr w:type="spellEnd"/>
      <w:r>
        <w:t xml:space="preserve"> of </w:t>
      </w:r>
      <w:proofErr w:type="spellStart"/>
      <w:r>
        <w:t>migrants</w:t>
      </w:r>
      <w:proofErr w:type="spellEnd"/>
      <w:r>
        <w:t xml:space="preserve"> and </w:t>
      </w:r>
      <w:proofErr w:type="spellStart"/>
      <w:r>
        <w:t>asylum</w:t>
      </w:r>
      <w:proofErr w:type="spellEnd"/>
      <w:r>
        <w:t xml:space="preserve"> </w:t>
      </w:r>
      <w:proofErr w:type="spellStart"/>
      <w:r>
        <w:t>seekers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improvement</w:t>
      </w:r>
      <w:proofErr w:type="spellEnd"/>
      <w:r>
        <w:t xml:space="preserve"> of </w:t>
      </w:r>
      <w:proofErr w:type="spellStart"/>
      <w:r>
        <w:t>administrative</w:t>
      </w:r>
      <w:proofErr w:type="spellEnd"/>
      <w:r>
        <w:t xml:space="preserve"> </w:t>
      </w:r>
      <w:proofErr w:type="spellStart"/>
      <w:r>
        <w:t>capacity</w:t>
      </w:r>
      <w:proofErr w:type="spellEnd"/>
      <w:r>
        <w:t xml:space="preserve">, </w:t>
      </w:r>
      <w:proofErr w:type="spellStart"/>
      <w:r>
        <w:t>infrastructure</w:t>
      </w:r>
      <w:proofErr w:type="spellEnd"/>
      <w:r>
        <w:t xml:space="preserve"> and </w:t>
      </w:r>
      <w:proofErr w:type="spellStart"/>
      <w:r>
        <w:t>accommodation</w:t>
      </w:r>
      <w:proofErr w:type="spellEnd"/>
      <w:r>
        <w:t xml:space="preserve"> for </w:t>
      </w:r>
      <w:proofErr w:type="spellStart"/>
      <w:r>
        <w:t>refugees</w:t>
      </w:r>
      <w:proofErr w:type="spellEnd"/>
      <w:r>
        <w:t xml:space="preserve">. </w:t>
      </w:r>
    </w:p>
    <w:p w:rsidRPr="00BD08D2" w:rsidR="00BD08D2" w:rsidP="00BD08D2" w:rsidRDefault="00BD08D2" w14:paraId="42807C52" w14:textId="77777777">
      <w:pPr>
        <w:spacing w:after="240" w:line="240" w:lineRule="exact"/>
        <w:ind w:firstLine="567"/>
      </w:pPr>
      <w:r>
        <w:t xml:space="preserve">The </w:t>
      </w:r>
      <w:proofErr w:type="spellStart"/>
      <w:r>
        <w:t>Bulgarian</w:t>
      </w:r>
      <w:proofErr w:type="spellEnd"/>
      <w:r>
        <w:t xml:space="preserve"> Red Cross Association and </w:t>
      </w:r>
      <w:proofErr w:type="spellStart"/>
      <w:r>
        <w:t>Caritas</w:t>
      </w:r>
      <w:proofErr w:type="spellEnd"/>
      <w:r>
        <w:t xml:space="preserve"> </w:t>
      </w:r>
      <w:proofErr w:type="spellStart"/>
      <w:r>
        <w:t>Sofia</w:t>
      </w:r>
      <w:proofErr w:type="spellEnd"/>
      <w:r>
        <w:t xml:space="preserve"> Association </w:t>
      </w:r>
      <w:proofErr w:type="spellStart"/>
      <w:r>
        <w:t>ran</w:t>
      </w:r>
      <w:proofErr w:type="spellEnd"/>
      <w:r>
        <w:t xml:space="preserve"> 7 </w:t>
      </w:r>
      <w:proofErr w:type="spellStart"/>
      <w:r>
        <w:t>projects</w:t>
      </w:r>
      <w:proofErr w:type="spellEnd"/>
      <w:r>
        <w:t xml:space="preserve">, </w:t>
      </w:r>
      <w:proofErr w:type="spellStart"/>
      <w:r>
        <w:t>providing</w:t>
      </w:r>
      <w:proofErr w:type="spellEnd"/>
      <w:r>
        <w:t xml:space="preserve"> </w:t>
      </w:r>
      <w:proofErr w:type="spellStart"/>
      <w:r>
        <w:t>educational</w:t>
      </w:r>
      <w:proofErr w:type="spellEnd"/>
      <w:r>
        <w:t xml:space="preserve">, </w:t>
      </w:r>
      <w:proofErr w:type="spellStart"/>
      <w:r>
        <w:t>medical</w:t>
      </w:r>
      <w:proofErr w:type="spellEnd"/>
      <w:r>
        <w:t xml:space="preserve"> and </w:t>
      </w:r>
      <w:proofErr w:type="spellStart"/>
      <w:r>
        <w:t>integration</w:t>
      </w:r>
      <w:proofErr w:type="spellEnd"/>
      <w:r>
        <w:t xml:space="preserve"> </w:t>
      </w:r>
      <w:proofErr w:type="spellStart"/>
      <w:r>
        <w:t>support</w:t>
      </w:r>
      <w:proofErr w:type="spellEnd"/>
      <w:r>
        <w:t>.</w:t>
      </w:r>
      <w:r w:rsidRPr="00BD08D2">
        <w:rPr>
          <w:vertAlign w:val="superscript"/>
          <w:lang w:val="en-GB"/>
        </w:rPr>
        <w:footnoteReference w:id="29"/>
      </w:r>
    </w:p>
    <w:p w:rsidRPr="00BD08D2" w:rsidR="00BD08D2" w:rsidP="00BD08D2" w:rsidRDefault="00BD08D2" w14:paraId="562E27C2" w14:textId="77777777">
      <w:pPr>
        <w:spacing w:after="240" w:line="240" w:lineRule="exact"/>
        <w:ind w:firstLine="567"/>
      </w:pPr>
      <w:proofErr w:type="spellStart"/>
      <w:r>
        <w:t>Alongside</w:t>
      </w:r>
      <w:proofErr w:type="spellEnd"/>
      <w:r>
        <w:t xml:space="preserve"> the AMIF (2014-2020) </w:t>
      </w:r>
      <w:proofErr w:type="spellStart"/>
      <w:r>
        <w:t>programme</w:t>
      </w:r>
      <w:proofErr w:type="spellEnd"/>
      <w:r>
        <w:t xml:space="preserve">, </w:t>
      </w:r>
      <w:proofErr w:type="spellStart"/>
      <w:r>
        <w:t>other</w:t>
      </w:r>
      <w:proofErr w:type="spellEnd"/>
      <w:r>
        <w:t xml:space="preserve"> EU </w:t>
      </w:r>
      <w:proofErr w:type="spellStart"/>
      <w:r>
        <w:t>funds</w:t>
      </w:r>
      <w:proofErr w:type="spellEnd"/>
      <w:r>
        <w:t xml:space="preserve"> and </w:t>
      </w:r>
      <w:proofErr w:type="spellStart"/>
      <w:r>
        <w:t>mechanisms</w:t>
      </w:r>
      <w:proofErr w:type="spellEnd"/>
      <w:r>
        <w:t xml:space="preserve"> </w:t>
      </w:r>
      <w:proofErr w:type="spellStart"/>
      <w:r>
        <w:t>are</w:t>
      </w:r>
      <w:proofErr w:type="spellEnd"/>
      <w:r>
        <w:t xml:space="preserve"> </w:t>
      </w:r>
      <w:proofErr w:type="spellStart"/>
      <w:r>
        <w:t>present</w:t>
      </w:r>
      <w:proofErr w:type="spellEnd"/>
      <w:r>
        <w:t xml:space="preserve"> in </w:t>
      </w:r>
      <w:proofErr w:type="spellStart"/>
      <w:r>
        <w:t>Bulgaria</w:t>
      </w:r>
      <w:proofErr w:type="spellEnd"/>
      <w:r>
        <w:t xml:space="preserve">. The European Social Fund </w:t>
      </w:r>
      <w:proofErr w:type="spellStart"/>
      <w:r>
        <w:t>Plus</w:t>
      </w:r>
      <w:proofErr w:type="spellEnd"/>
      <w:r>
        <w:t xml:space="preserve"> </w:t>
      </w:r>
      <w:proofErr w:type="spellStart"/>
      <w:r>
        <w:t>deals</w:t>
      </w:r>
      <w:proofErr w:type="spellEnd"/>
      <w:r>
        <w:t xml:space="preserve"> </w:t>
      </w:r>
      <w:proofErr w:type="spellStart"/>
      <w:r>
        <w:t>with</w:t>
      </w:r>
      <w:proofErr w:type="spellEnd"/>
      <w:r>
        <w:t xml:space="preserve">, </w:t>
      </w:r>
      <w:proofErr w:type="spellStart"/>
      <w:r>
        <w:t>among</w:t>
      </w:r>
      <w:proofErr w:type="spellEnd"/>
      <w:r>
        <w:t xml:space="preserve"> </w:t>
      </w:r>
      <w:proofErr w:type="spellStart"/>
      <w:r>
        <w:t>other</w:t>
      </w:r>
      <w:proofErr w:type="spellEnd"/>
      <w:r>
        <w:t xml:space="preserve"> </w:t>
      </w:r>
      <w:proofErr w:type="spellStart"/>
      <w:r>
        <w:t>aspects</w:t>
      </w:r>
      <w:proofErr w:type="spellEnd"/>
      <w:r>
        <w:t xml:space="preserve">,, the </w:t>
      </w:r>
      <w:proofErr w:type="spellStart"/>
      <w:r>
        <w:t>integration</w:t>
      </w:r>
      <w:proofErr w:type="spellEnd"/>
      <w:r>
        <w:t xml:space="preserve"> of </w:t>
      </w:r>
      <w:proofErr w:type="spellStart"/>
      <w:r>
        <w:t>migrants</w:t>
      </w:r>
      <w:proofErr w:type="spellEnd"/>
      <w:r w:rsidRPr="00BD08D2">
        <w:rPr>
          <w:vertAlign w:val="superscript"/>
          <w:lang w:val="en-GB"/>
        </w:rPr>
        <w:footnoteReference w:id="30"/>
      </w:r>
      <w:r>
        <w:t xml:space="preserve">, the </w:t>
      </w:r>
      <w:proofErr w:type="spellStart"/>
      <w:r>
        <w:t>Norwegian</w:t>
      </w:r>
      <w:proofErr w:type="spellEnd"/>
      <w:r>
        <w:t xml:space="preserve"> </w:t>
      </w:r>
      <w:proofErr w:type="spellStart"/>
      <w:r>
        <w:t>Financial</w:t>
      </w:r>
      <w:proofErr w:type="spellEnd"/>
      <w:r>
        <w:t xml:space="preserve"> </w:t>
      </w:r>
      <w:proofErr w:type="spellStart"/>
      <w:r>
        <w:t>Mechanism</w:t>
      </w:r>
      <w:proofErr w:type="spellEnd"/>
      <w:r>
        <w:t xml:space="preserve"> (2014- 2021) </w:t>
      </w:r>
      <w:proofErr w:type="spellStart"/>
      <w:r>
        <w:t>supports</w:t>
      </w:r>
      <w:proofErr w:type="spellEnd"/>
      <w:r>
        <w:t xml:space="preserve"> the </w:t>
      </w:r>
      <w:proofErr w:type="spellStart"/>
      <w:r>
        <w:t>development</w:t>
      </w:r>
      <w:proofErr w:type="spellEnd"/>
      <w:r>
        <w:t xml:space="preserve"> of the </w:t>
      </w:r>
      <w:proofErr w:type="spellStart"/>
      <w:r>
        <w:t>administrative</w:t>
      </w:r>
      <w:proofErr w:type="spellEnd"/>
      <w:r>
        <w:t xml:space="preserve"> </w:t>
      </w:r>
      <w:proofErr w:type="spellStart"/>
      <w:r>
        <w:t>capacity</w:t>
      </w:r>
      <w:proofErr w:type="spellEnd"/>
      <w:r>
        <w:t xml:space="preserve"> of </w:t>
      </w:r>
      <w:proofErr w:type="spellStart"/>
      <w:r>
        <w:t>state</w:t>
      </w:r>
      <w:proofErr w:type="spellEnd"/>
      <w:r>
        <w:t xml:space="preserve"> </w:t>
      </w:r>
      <w:proofErr w:type="spellStart"/>
      <w:r>
        <w:t>institutions</w:t>
      </w:r>
      <w:proofErr w:type="spellEnd"/>
      <w:r>
        <w:t xml:space="preserve"> in the </w:t>
      </w:r>
      <w:proofErr w:type="spellStart"/>
      <w:r>
        <w:t>field</w:t>
      </w:r>
      <w:proofErr w:type="spellEnd"/>
      <w:r>
        <w:t xml:space="preserve"> of </w:t>
      </w:r>
      <w:proofErr w:type="spellStart"/>
      <w:r>
        <w:t>asylum</w:t>
      </w:r>
      <w:proofErr w:type="spellEnd"/>
      <w:r>
        <w:t xml:space="preserve"> and </w:t>
      </w:r>
      <w:proofErr w:type="spellStart"/>
      <w:r>
        <w:t>return</w:t>
      </w:r>
      <w:proofErr w:type="spellEnd"/>
      <w:r w:rsidRPr="00BD08D2">
        <w:rPr>
          <w:vertAlign w:val="superscript"/>
          <w:lang w:val="en-GB"/>
        </w:rPr>
        <w:footnoteReference w:id="31"/>
      </w:r>
      <w:r>
        <w:t xml:space="preserve"> and the Internal </w:t>
      </w:r>
      <w:proofErr w:type="spellStart"/>
      <w:r>
        <w:t>Security</w:t>
      </w:r>
      <w:proofErr w:type="spellEnd"/>
      <w:r>
        <w:t xml:space="preserve"> Fund (ISF) </w:t>
      </w:r>
      <w:proofErr w:type="spellStart"/>
      <w:r>
        <w:t>was</w:t>
      </w:r>
      <w:proofErr w:type="spellEnd"/>
      <w:r>
        <w:t xml:space="preserve"> </w:t>
      </w:r>
      <w:proofErr w:type="spellStart"/>
      <w:r>
        <w:t>set</w:t>
      </w:r>
      <w:proofErr w:type="spellEnd"/>
      <w:r>
        <w:t xml:space="preserve"> </w:t>
      </w:r>
      <w:proofErr w:type="spellStart"/>
      <w:r>
        <w:t>up</w:t>
      </w:r>
      <w:proofErr w:type="spellEnd"/>
      <w:r>
        <w:t xml:space="preserve"> </w:t>
      </w:r>
      <w:proofErr w:type="spellStart"/>
      <w:r>
        <w:t>to</w:t>
      </w:r>
      <w:proofErr w:type="spellEnd"/>
      <w:r>
        <w:t xml:space="preserve"> </w:t>
      </w:r>
      <w:proofErr w:type="spellStart"/>
      <w:r>
        <w:t>manage</w:t>
      </w:r>
      <w:proofErr w:type="spellEnd"/>
      <w:r>
        <w:t xml:space="preserve"> </w:t>
      </w:r>
      <w:proofErr w:type="spellStart"/>
      <w:r>
        <w:t>migration</w:t>
      </w:r>
      <w:proofErr w:type="spellEnd"/>
      <w:r>
        <w:t xml:space="preserve"> and </w:t>
      </w:r>
      <w:proofErr w:type="spellStart"/>
      <w:r>
        <w:t>ensure</w:t>
      </w:r>
      <w:proofErr w:type="spellEnd"/>
      <w:r>
        <w:t xml:space="preserve"> the </w:t>
      </w:r>
      <w:proofErr w:type="spellStart"/>
      <w:r>
        <w:t>security</w:t>
      </w:r>
      <w:proofErr w:type="spellEnd"/>
      <w:r>
        <w:t xml:space="preserve"> of the </w:t>
      </w:r>
      <w:proofErr w:type="spellStart"/>
      <w:r>
        <w:t>EU's</w:t>
      </w:r>
      <w:proofErr w:type="spellEnd"/>
      <w:r>
        <w:t xml:space="preserve"> </w:t>
      </w:r>
      <w:proofErr w:type="spellStart"/>
      <w:r>
        <w:t>external</w:t>
      </w:r>
      <w:proofErr w:type="spellEnd"/>
      <w:r>
        <w:t xml:space="preserve"> </w:t>
      </w:r>
      <w:proofErr w:type="spellStart"/>
      <w:r>
        <w:t>borders</w:t>
      </w:r>
      <w:proofErr w:type="spellEnd"/>
      <w:r>
        <w:t>.</w:t>
      </w:r>
      <w:r w:rsidRPr="00BD08D2">
        <w:rPr>
          <w:vertAlign w:val="superscript"/>
          <w:lang w:val="en-GB"/>
        </w:rPr>
        <w:footnoteReference w:id="32"/>
      </w:r>
    </w:p>
    <w:p w:rsidRPr="00BD08D2" w:rsidR="00BD08D2" w:rsidP="00BD08D2" w:rsidRDefault="00BD08D2" w14:paraId="43B832BD" w14:textId="77777777">
      <w:pPr>
        <w:spacing w:after="240" w:line="240" w:lineRule="exact"/>
        <w:ind w:firstLine="567"/>
        <w:rPr>
          <w:rFonts w:eastAsia="Calibri"/>
          <w:lang w:val="en-GB"/>
        </w:rPr>
      </w:pPr>
    </w:p>
    <w:p w:rsidRPr="00BD08D2" w:rsidR="00BD08D2" w:rsidP="00BD08D2" w:rsidRDefault="00BD08D2" w14:paraId="0C7F60C5" w14:textId="77777777">
      <w:pPr>
        <w:numPr>
          <w:ilvl w:val="2"/>
          <w:numId w:val="1"/>
        </w:numPr>
        <w:spacing w:after="240" w:line="240" w:lineRule="exact"/>
        <w:ind w:firstLine="567"/>
        <w:outlineLvl w:val="2"/>
        <w:rPr>
          <w:i/>
          <w:iCs/>
          <w:u w:val="single"/>
        </w:rPr>
      </w:pPr>
      <w:bookmarkStart w:name="_Toc183092989" w:id="12"/>
      <w:bookmarkStart w:name="_Toc183182992" w:id="13"/>
      <w:bookmarkStart w:name="_Toc183529437" w:id="14"/>
      <w:bookmarkStart w:name="_Toc183610603" w:id="15"/>
      <w:proofErr w:type="spellStart"/>
      <w:r>
        <w:rPr>
          <w:i/>
          <w:u w:val="single"/>
        </w:rPr>
        <w:t>France</w:t>
      </w:r>
      <w:bookmarkEnd w:id="12"/>
      <w:bookmarkEnd w:id="13"/>
      <w:bookmarkEnd w:id="14"/>
      <w:bookmarkEnd w:id="15"/>
      <w:proofErr w:type="spellEnd"/>
    </w:p>
    <w:p w:rsidRPr="00BD08D2" w:rsidR="00BD08D2" w:rsidP="00BD08D2" w:rsidRDefault="00BD08D2" w14:paraId="0DB00C75" w14:textId="77777777">
      <w:pPr>
        <w:spacing w:after="240" w:line="240" w:lineRule="exact"/>
        <w:ind w:firstLine="567"/>
        <w:rPr>
          <w:rFonts w:eastAsia="Calibri"/>
          <w:lang w:val="en-GB"/>
        </w:rPr>
      </w:pPr>
    </w:p>
    <w:p w:rsidRPr="00BD08D2" w:rsidR="00BD08D2" w:rsidP="00BD08D2" w:rsidRDefault="00BD08D2" w14:paraId="35DAA265" w14:textId="77777777">
      <w:pPr>
        <w:spacing w:after="240" w:line="240" w:lineRule="exact"/>
        <w:ind w:firstLine="567"/>
      </w:pPr>
      <w:proofErr w:type="spellStart"/>
      <w:r>
        <w:t>France</w:t>
      </w:r>
      <w:proofErr w:type="spellEnd"/>
      <w:r>
        <w:t xml:space="preserve"> </w:t>
      </w:r>
      <w:proofErr w:type="spellStart"/>
      <w:r>
        <w:t>is</w:t>
      </w:r>
      <w:proofErr w:type="spellEnd"/>
      <w:r>
        <w:t xml:space="preserve"> a </w:t>
      </w:r>
      <w:proofErr w:type="spellStart"/>
      <w:r>
        <w:t>highly</w:t>
      </w:r>
      <w:proofErr w:type="spellEnd"/>
      <w:r>
        <w:t xml:space="preserve"> </w:t>
      </w:r>
      <w:proofErr w:type="spellStart"/>
      <w:r>
        <w:t>desirable</w:t>
      </w:r>
      <w:proofErr w:type="spellEnd"/>
      <w:r>
        <w:t xml:space="preserve"> </w:t>
      </w:r>
      <w:proofErr w:type="spellStart"/>
      <w:r>
        <w:t>destination</w:t>
      </w:r>
      <w:proofErr w:type="spellEnd"/>
      <w:r>
        <w:t xml:space="preserve"> for </w:t>
      </w:r>
      <w:proofErr w:type="spellStart"/>
      <w:r>
        <w:t>many</w:t>
      </w:r>
      <w:proofErr w:type="spellEnd"/>
      <w:r>
        <w:t xml:space="preserve"> </w:t>
      </w:r>
      <w:proofErr w:type="spellStart"/>
      <w:r>
        <w:t>migrants</w:t>
      </w:r>
      <w:proofErr w:type="spellEnd"/>
      <w:r>
        <w:t xml:space="preserve"> </w:t>
      </w:r>
      <w:proofErr w:type="spellStart"/>
      <w:r>
        <w:t>due</w:t>
      </w:r>
      <w:proofErr w:type="spellEnd"/>
      <w:r>
        <w:t xml:space="preserve"> </w:t>
      </w:r>
      <w:proofErr w:type="spellStart"/>
      <w:r>
        <w:t>to</w:t>
      </w:r>
      <w:proofErr w:type="spellEnd"/>
      <w:r>
        <w:t xml:space="preserve"> </w:t>
      </w:r>
      <w:proofErr w:type="spellStart"/>
      <w:r>
        <w:t>its</w:t>
      </w:r>
      <w:proofErr w:type="spellEnd"/>
      <w:r>
        <w:t xml:space="preserve"> </w:t>
      </w:r>
      <w:proofErr w:type="spellStart"/>
      <w:r>
        <w:t>strong</w:t>
      </w:r>
      <w:proofErr w:type="spellEnd"/>
      <w:r>
        <w:t xml:space="preserve"> </w:t>
      </w:r>
      <w:proofErr w:type="spellStart"/>
      <w:r>
        <w:t>welfare</w:t>
      </w:r>
      <w:proofErr w:type="spellEnd"/>
      <w:r>
        <w:t xml:space="preserve"> </w:t>
      </w:r>
      <w:proofErr w:type="spellStart"/>
      <w:r>
        <w:t>system</w:t>
      </w:r>
      <w:proofErr w:type="spellEnd"/>
      <w:r>
        <w:t xml:space="preserve">, </w:t>
      </w:r>
      <w:proofErr w:type="spellStart"/>
      <w:r>
        <w:t>high</w:t>
      </w:r>
      <w:proofErr w:type="spellEnd"/>
      <w:r>
        <w:t xml:space="preserve"> </w:t>
      </w:r>
      <w:proofErr w:type="spellStart"/>
      <w:r>
        <w:t>standard</w:t>
      </w:r>
      <w:proofErr w:type="spellEnd"/>
      <w:r>
        <w:t xml:space="preserve"> of </w:t>
      </w:r>
      <w:proofErr w:type="spellStart"/>
      <w:r>
        <w:t>living</w:t>
      </w:r>
      <w:proofErr w:type="spellEnd"/>
      <w:r>
        <w:t xml:space="preserve"> and </w:t>
      </w:r>
      <w:proofErr w:type="spellStart"/>
      <w:r>
        <w:t>good</w:t>
      </w:r>
      <w:proofErr w:type="spellEnd"/>
      <w:r>
        <w:t xml:space="preserve"> </w:t>
      </w:r>
      <w:proofErr w:type="spellStart"/>
      <w:r>
        <w:t>employment</w:t>
      </w:r>
      <w:proofErr w:type="spellEnd"/>
      <w:r>
        <w:t xml:space="preserve"> </w:t>
      </w:r>
      <w:proofErr w:type="spellStart"/>
      <w:r>
        <w:t>prospects</w:t>
      </w:r>
      <w:proofErr w:type="spellEnd"/>
      <w:r>
        <w:t xml:space="preserve">. For </w:t>
      </w:r>
      <w:proofErr w:type="spellStart"/>
      <w:r>
        <w:t>migrants</w:t>
      </w:r>
      <w:proofErr w:type="spellEnd"/>
      <w:r>
        <w:t xml:space="preserve"> </w:t>
      </w:r>
      <w:proofErr w:type="spellStart"/>
      <w:r>
        <w:t>from</w:t>
      </w:r>
      <w:proofErr w:type="spellEnd"/>
      <w:r>
        <w:t xml:space="preserve"> former </w:t>
      </w:r>
      <w:proofErr w:type="spellStart"/>
      <w:r>
        <w:t>French</w:t>
      </w:r>
      <w:proofErr w:type="spellEnd"/>
      <w:r>
        <w:t xml:space="preserve"> </w:t>
      </w:r>
      <w:proofErr w:type="spellStart"/>
      <w:r>
        <w:t>colonies</w:t>
      </w:r>
      <w:proofErr w:type="spellEnd"/>
      <w:r>
        <w:t xml:space="preserve"> </w:t>
      </w:r>
      <w:r>
        <w:lastRenderedPageBreak/>
        <w:t>(</w:t>
      </w:r>
      <w:proofErr w:type="spellStart"/>
      <w:r>
        <w:t>Maghreb</w:t>
      </w:r>
      <w:proofErr w:type="spellEnd"/>
      <w:r>
        <w:t xml:space="preserve"> and </w:t>
      </w:r>
      <w:proofErr w:type="spellStart"/>
      <w:r>
        <w:t>some</w:t>
      </w:r>
      <w:proofErr w:type="spellEnd"/>
      <w:r>
        <w:t xml:space="preserve"> </w:t>
      </w:r>
      <w:proofErr w:type="spellStart"/>
      <w:r>
        <w:t>Sub-Saharan</w:t>
      </w:r>
      <w:proofErr w:type="spellEnd"/>
      <w:r>
        <w:t xml:space="preserve"> </w:t>
      </w:r>
      <w:proofErr w:type="spellStart"/>
      <w:r>
        <w:t>countries</w:t>
      </w:r>
      <w:proofErr w:type="spellEnd"/>
      <w:r>
        <w:t xml:space="preserve">), </w:t>
      </w:r>
      <w:proofErr w:type="spellStart"/>
      <w:r>
        <w:t>France</w:t>
      </w:r>
      <w:proofErr w:type="spellEnd"/>
      <w:r>
        <w:t xml:space="preserve"> </w:t>
      </w:r>
      <w:proofErr w:type="spellStart"/>
      <w:r>
        <w:t>is</w:t>
      </w:r>
      <w:proofErr w:type="spellEnd"/>
      <w:r>
        <w:t xml:space="preserve"> </w:t>
      </w:r>
      <w:proofErr w:type="spellStart"/>
      <w:r>
        <w:t>particularly</w:t>
      </w:r>
      <w:proofErr w:type="spellEnd"/>
      <w:r>
        <w:t xml:space="preserve"> </w:t>
      </w:r>
      <w:proofErr w:type="spellStart"/>
      <w:r>
        <w:t>attractive</w:t>
      </w:r>
      <w:proofErr w:type="spellEnd"/>
      <w:r>
        <w:t xml:space="preserve"> </w:t>
      </w:r>
      <w:proofErr w:type="spellStart"/>
      <w:r>
        <w:t>because</w:t>
      </w:r>
      <w:proofErr w:type="spellEnd"/>
      <w:r>
        <w:t xml:space="preserve"> of the </w:t>
      </w:r>
      <w:proofErr w:type="spellStart"/>
      <w:r>
        <w:t>French</w:t>
      </w:r>
      <w:proofErr w:type="spellEnd"/>
      <w:r>
        <w:t xml:space="preserve"> </w:t>
      </w:r>
      <w:proofErr w:type="spellStart"/>
      <w:r>
        <w:t>language</w:t>
      </w:r>
      <w:proofErr w:type="spellEnd"/>
      <w:r>
        <w:t xml:space="preserve">, </w:t>
      </w:r>
      <w:proofErr w:type="spellStart"/>
      <w:r>
        <w:t>which</w:t>
      </w:r>
      <w:proofErr w:type="spellEnd"/>
      <w:r>
        <w:t xml:space="preserve"> </w:t>
      </w:r>
      <w:proofErr w:type="spellStart"/>
      <w:r>
        <w:t>can</w:t>
      </w:r>
      <w:proofErr w:type="spellEnd"/>
      <w:r>
        <w:t xml:space="preserve"> </w:t>
      </w:r>
      <w:proofErr w:type="spellStart"/>
      <w:r>
        <w:t>facilitate</w:t>
      </w:r>
      <w:proofErr w:type="spellEnd"/>
      <w:r>
        <w:t xml:space="preserve"> </w:t>
      </w:r>
      <w:proofErr w:type="spellStart"/>
      <w:r>
        <w:t>integration</w:t>
      </w:r>
      <w:proofErr w:type="spellEnd"/>
      <w:r>
        <w:t>.</w:t>
      </w:r>
    </w:p>
    <w:p w:rsidRPr="00BD08D2" w:rsidR="00BD08D2" w:rsidP="00BD08D2" w:rsidRDefault="00BD08D2" w14:paraId="1F94D7E2" w14:textId="77777777">
      <w:pPr>
        <w:spacing w:after="240" w:line="240" w:lineRule="exact"/>
        <w:ind w:firstLine="567"/>
      </w:pPr>
      <w:proofErr w:type="spellStart"/>
      <w:r>
        <w:t>Figure</w:t>
      </w:r>
      <w:proofErr w:type="spellEnd"/>
      <w:r>
        <w:t xml:space="preserve"> 3 </w:t>
      </w:r>
      <w:proofErr w:type="spellStart"/>
      <w:r>
        <w:t>shows</w:t>
      </w:r>
      <w:proofErr w:type="spellEnd"/>
      <w:r>
        <w:t xml:space="preserve"> the </w:t>
      </w:r>
      <w:proofErr w:type="spellStart"/>
      <w:r>
        <w:t>number</w:t>
      </w:r>
      <w:proofErr w:type="spellEnd"/>
      <w:r>
        <w:t xml:space="preserve"> of </w:t>
      </w:r>
      <w:proofErr w:type="spellStart"/>
      <w:r>
        <w:t>first-time</w:t>
      </w:r>
      <w:proofErr w:type="spellEnd"/>
      <w:r>
        <w:t xml:space="preserve"> </w:t>
      </w:r>
      <w:proofErr w:type="spellStart"/>
      <w:r>
        <w:t>asylum</w:t>
      </w:r>
      <w:proofErr w:type="spellEnd"/>
      <w:r>
        <w:t xml:space="preserve"> </w:t>
      </w:r>
      <w:proofErr w:type="spellStart"/>
      <w:r>
        <w:t>applicants</w:t>
      </w:r>
      <w:proofErr w:type="spellEnd"/>
      <w:r>
        <w:t xml:space="preserve"> in </w:t>
      </w:r>
      <w:proofErr w:type="spellStart"/>
      <w:r>
        <w:t>France</w:t>
      </w:r>
      <w:proofErr w:type="spellEnd"/>
      <w:r>
        <w:t xml:space="preserve"> </w:t>
      </w:r>
      <w:proofErr w:type="spellStart"/>
      <w:r>
        <w:t>between</w:t>
      </w:r>
      <w:proofErr w:type="spellEnd"/>
      <w:r>
        <w:t xml:space="preserve"> 2014 and 2023. In 2014, 58 845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the </w:t>
      </w:r>
      <w:proofErr w:type="spellStart"/>
      <w:r>
        <w:t>Democratic</w:t>
      </w:r>
      <w:proofErr w:type="spellEnd"/>
      <w:r>
        <w:t xml:space="preserve"> </w:t>
      </w:r>
      <w:proofErr w:type="spellStart"/>
      <w:r>
        <w:t>Republic</w:t>
      </w:r>
      <w:proofErr w:type="spellEnd"/>
      <w:r>
        <w:t xml:space="preserve"> of Congo (</w:t>
      </w:r>
      <w:proofErr w:type="spellStart"/>
      <w:r>
        <w:t>approximately</w:t>
      </w:r>
      <w:proofErr w:type="spellEnd"/>
      <w:r>
        <w:t xml:space="preserve"> 5 195), </w:t>
      </w:r>
      <w:proofErr w:type="spellStart"/>
      <w:r>
        <w:t>Russia</w:t>
      </w:r>
      <w:proofErr w:type="spellEnd"/>
      <w:r>
        <w:t xml:space="preserve"> (</w:t>
      </w:r>
      <w:proofErr w:type="spellStart"/>
      <w:r>
        <w:t>approximately</w:t>
      </w:r>
      <w:proofErr w:type="spellEnd"/>
      <w:r>
        <w:t xml:space="preserve"> 3 620), </w:t>
      </w:r>
      <w:proofErr w:type="spellStart"/>
      <w:r>
        <w:t>Albania</w:t>
      </w:r>
      <w:proofErr w:type="spellEnd"/>
      <w:r>
        <w:t xml:space="preserve"> (</w:t>
      </w:r>
      <w:proofErr w:type="spellStart"/>
      <w:r>
        <w:t>approximately</w:t>
      </w:r>
      <w:proofErr w:type="spellEnd"/>
      <w:r>
        <w:t xml:space="preserve"> 2 845), </w:t>
      </w:r>
      <w:proofErr w:type="spellStart"/>
      <w:r>
        <w:t>Syria</w:t>
      </w:r>
      <w:proofErr w:type="spellEnd"/>
      <w:r>
        <w:t xml:space="preserve"> (</w:t>
      </w:r>
      <w:proofErr w:type="spellStart"/>
      <w:r>
        <w:t>approximately</w:t>
      </w:r>
      <w:proofErr w:type="spellEnd"/>
      <w:r>
        <w:t xml:space="preserve"> 2 830) and </w:t>
      </w:r>
      <w:proofErr w:type="spellStart"/>
      <w:r>
        <w:t>China</w:t>
      </w:r>
      <w:proofErr w:type="spellEnd"/>
      <w:r>
        <w:t xml:space="preserve"> (</w:t>
      </w:r>
      <w:proofErr w:type="spellStart"/>
      <w:r>
        <w:t>approximately</w:t>
      </w:r>
      <w:proofErr w:type="spellEnd"/>
      <w:r>
        <w:t xml:space="preserve"> 2 670). </w:t>
      </w:r>
    </w:p>
    <w:p w:rsidRPr="00BD08D2" w:rsidR="00BD08D2" w:rsidP="00BD08D2" w:rsidRDefault="00BD08D2" w14:paraId="2C2AAEC0" w14:textId="77777777">
      <w:pPr>
        <w:spacing w:after="240" w:line="240" w:lineRule="exact"/>
        <w:ind w:firstLine="567"/>
      </w:pPr>
      <w:r>
        <w:t xml:space="preserve">The </w:t>
      </w:r>
      <w:proofErr w:type="spellStart"/>
      <w:r>
        <w:t>number</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peaked</w:t>
      </w:r>
      <w:proofErr w:type="spellEnd"/>
      <w:r>
        <w:t xml:space="preserve"> in 2019 </w:t>
      </w:r>
      <w:proofErr w:type="spellStart"/>
      <w:r>
        <w:t>with</w:t>
      </w:r>
      <w:proofErr w:type="spellEnd"/>
      <w:r>
        <w:t xml:space="preserve"> 138 290 </w:t>
      </w:r>
      <w:proofErr w:type="spellStart"/>
      <w:r>
        <w:t>applicants</w:t>
      </w:r>
      <w:proofErr w:type="spellEnd"/>
      <w:r>
        <w:t xml:space="preserve"> and </w:t>
      </w:r>
      <w:proofErr w:type="spellStart"/>
      <w:r>
        <w:t>declined</w:t>
      </w:r>
      <w:proofErr w:type="spellEnd"/>
      <w:r>
        <w:t xml:space="preserve"> </w:t>
      </w:r>
      <w:proofErr w:type="spellStart"/>
      <w:r>
        <w:t>until</w:t>
      </w:r>
      <w:proofErr w:type="spellEnd"/>
      <w:r>
        <w:t xml:space="preserve"> 2020, </w:t>
      </w:r>
      <w:proofErr w:type="spellStart"/>
      <w:r>
        <w:t>after</w:t>
      </w:r>
      <w:proofErr w:type="spellEnd"/>
      <w:r>
        <w:t xml:space="preserve"> </w:t>
      </w:r>
      <w:proofErr w:type="spellStart"/>
      <w:r>
        <w:t>which</w:t>
      </w:r>
      <w:proofErr w:type="spellEnd"/>
      <w:r>
        <w:t xml:space="preserve"> the </w:t>
      </w:r>
      <w:proofErr w:type="spellStart"/>
      <w:r>
        <w:t>number</w:t>
      </w:r>
      <w:proofErr w:type="spellEnd"/>
      <w:r>
        <w:t xml:space="preserve"> of </w:t>
      </w:r>
      <w:proofErr w:type="spellStart"/>
      <w:r>
        <w:t>applicants</w:t>
      </w:r>
      <w:proofErr w:type="spellEnd"/>
      <w:r>
        <w:t xml:space="preserve"> </w:t>
      </w:r>
      <w:proofErr w:type="spellStart"/>
      <w:r>
        <w:t>started</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again</w:t>
      </w:r>
      <w:proofErr w:type="spellEnd"/>
      <w:r>
        <w:t xml:space="preserve">. In 2023, 145 095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in </w:t>
      </w:r>
      <w:proofErr w:type="spellStart"/>
      <w:r>
        <w:t>France</w:t>
      </w:r>
      <w:proofErr w:type="spellEnd"/>
      <w:r>
        <w:t>.</w:t>
      </w:r>
      <w:r w:rsidRPr="00BD08D2">
        <w:rPr>
          <w:vertAlign w:val="superscript"/>
          <w:lang w:val="en-GB"/>
        </w:rPr>
        <w:footnoteReference w:id="33"/>
      </w:r>
      <w:r>
        <w:t xml:space="preserve">  </w:t>
      </w:r>
    </w:p>
    <w:p w:rsidRPr="00BD08D2" w:rsidR="00BD08D2" w:rsidP="00BD08D2" w:rsidRDefault="00BD08D2" w14:paraId="7C7ED7AF" w14:textId="77777777">
      <w:pPr>
        <w:spacing w:after="240" w:line="240" w:lineRule="exact"/>
        <w:ind w:firstLine="567"/>
      </w:pPr>
      <w:r>
        <w:rPr>
          <w:noProof/>
        </w:rPr>
        <w:drawing>
          <wp:anchor distT="0" distB="0" distL="114300" distR="114300" simplePos="0" relativeHeight="251737600" behindDoc="0" locked="0" layoutInCell="1" allowOverlap="1" wp14:editId="746C9249" wp14:anchorId="32E7747C">
            <wp:simplePos x="0" y="0"/>
            <wp:positionH relativeFrom="column">
              <wp:posOffset>-34290</wp:posOffset>
            </wp:positionH>
            <wp:positionV relativeFrom="paragraph">
              <wp:posOffset>758190</wp:posOffset>
            </wp:positionV>
            <wp:extent cx="5767070" cy="1804035"/>
            <wp:effectExtent l="0" t="0" r="5080" b="5715"/>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3">
                      <a:extLst>
                        <a:ext uri="{28A0092B-C50C-407E-A947-70E740481C1C}">
                          <a14:useLocalDpi xmlns:a14="http://schemas.microsoft.com/office/drawing/2010/main" val="0"/>
                        </a:ext>
                      </a:extLst>
                    </a:blip>
                    <a:stretch>
                      <a:fillRect/>
                    </a:stretch>
                  </pic:blipFill>
                  <pic:spPr>
                    <a:xfrm>
                      <a:off x="0" y="0"/>
                      <a:ext cx="5767070" cy="1804035"/>
                    </a:xfrm>
                    <a:prstGeom prst="rect">
                      <a:avLst/>
                    </a:prstGeom>
                  </pic:spPr>
                </pic:pic>
              </a:graphicData>
            </a:graphic>
            <wp14:sizeRelV relativeFrom="margin">
              <wp14:pctHeight>0</wp14:pctHeight>
            </wp14:sizeRelV>
          </wp:anchor>
        </w:drawing>
      </w:r>
      <w:r>
        <w:t xml:space="preserve">In 2020, the </w:t>
      </w:r>
      <w:proofErr w:type="spellStart"/>
      <w:r>
        <w:t>total</w:t>
      </w:r>
      <w:proofErr w:type="spellEnd"/>
      <w:r>
        <w:t xml:space="preserve"> </w:t>
      </w:r>
      <w:proofErr w:type="spellStart"/>
      <w:r>
        <w:t>number</w:t>
      </w:r>
      <w:proofErr w:type="spellEnd"/>
      <w:r>
        <w:t xml:space="preserve"> of </w:t>
      </w:r>
      <w:proofErr w:type="spellStart"/>
      <w:r>
        <w:t>applicants</w:t>
      </w:r>
      <w:proofErr w:type="spellEnd"/>
      <w:r>
        <w:t xml:space="preserve"> </w:t>
      </w:r>
      <w:proofErr w:type="spellStart"/>
      <w:r>
        <w:t>was</w:t>
      </w:r>
      <w:proofErr w:type="spellEnd"/>
      <w:r>
        <w:t xml:space="preserve"> </w:t>
      </w:r>
      <w:proofErr w:type="spellStart"/>
      <w:r>
        <w:t>approximately</w:t>
      </w:r>
      <w:proofErr w:type="spellEnd"/>
      <w:r>
        <w:t xml:space="preserve"> 81 735,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Afghanistan</w:t>
      </w:r>
      <w:proofErr w:type="spellEnd"/>
      <w:r>
        <w:t xml:space="preserve"> (</w:t>
      </w:r>
      <w:proofErr w:type="spellStart"/>
      <w:r>
        <w:t>approximately</w:t>
      </w:r>
      <w:proofErr w:type="spellEnd"/>
      <w:r>
        <w:t xml:space="preserve"> 10 000), </w:t>
      </w:r>
      <w:proofErr w:type="spellStart"/>
      <w:r>
        <w:t>Guinea</w:t>
      </w:r>
      <w:proofErr w:type="spellEnd"/>
      <w:r>
        <w:t xml:space="preserve"> (</w:t>
      </w:r>
      <w:proofErr w:type="spellStart"/>
      <w:r>
        <w:t>approximately</w:t>
      </w:r>
      <w:proofErr w:type="spellEnd"/>
      <w:r>
        <w:t xml:space="preserve"> 4 960), </w:t>
      </w:r>
      <w:proofErr w:type="spellStart"/>
      <w:r>
        <w:t>Ivory</w:t>
      </w:r>
      <w:proofErr w:type="spellEnd"/>
      <w:r>
        <w:t xml:space="preserve"> </w:t>
      </w:r>
      <w:proofErr w:type="spellStart"/>
      <w:r>
        <w:t>Coast</w:t>
      </w:r>
      <w:proofErr w:type="spellEnd"/>
      <w:r>
        <w:t xml:space="preserve"> (</w:t>
      </w:r>
      <w:proofErr w:type="spellStart"/>
      <w:r>
        <w:t>approximately</w:t>
      </w:r>
      <w:proofErr w:type="spellEnd"/>
      <w:r>
        <w:t xml:space="preserve"> 4 635), </w:t>
      </w:r>
      <w:proofErr w:type="spellStart"/>
      <w:r>
        <w:t>Bangladesh</w:t>
      </w:r>
      <w:proofErr w:type="spellEnd"/>
      <w:r>
        <w:t xml:space="preserve"> (</w:t>
      </w:r>
      <w:proofErr w:type="spellStart"/>
      <w:r>
        <w:t>approximately</w:t>
      </w:r>
      <w:proofErr w:type="spellEnd"/>
      <w:r>
        <w:t xml:space="preserve"> 4 615) and </w:t>
      </w:r>
      <w:proofErr w:type="spellStart"/>
      <w:r>
        <w:t>Pakistan</w:t>
      </w:r>
      <w:proofErr w:type="spellEnd"/>
      <w:r>
        <w:t xml:space="preserve"> (</w:t>
      </w:r>
      <w:proofErr w:type="spellStart"/>
      <w:r>
        <w:t>approximately</w:t>
      </w:r>
      <w:proofErr w:type="spellEnd"/>
      <w:r>
        <w:t xml:space="preserve"> 3 555).</w:t>
      </w:r>
      <w:r w:rsidRPr="00BD08D2">
        <w:rPr>
          <w:vertAlign w:val="superscript"/>
          <w:lang w:val="en-GB"/>
        </w:rPr>
        <w:footnoteReference w:id="34"/>
      </w:r>
      <w:r>
        <w:t xml:space="preserve"> </w:t>
      </w:r>
    </w:p>
    <w:p w:rsidRPr="00BD08D2" w:rsidR="00BD08D2" w:rsidP="00BD08D2" w:rsidRDefault="00BD08D2" w14:paraId="29254FE8" w14:textId="77777777">
      <w:pPr>
        <w:keepNext/>
        <w:spacing w:after="240" w:line="240" w:lineRule="exact"/>
        <w:ind w:firstLine="567"/>
        <w:rPr>
          <w:lang w:val="en-GB"/>
        </w:rPr>
      </w:pPr>
    </w:p>
    <w:p w:rsidRPr="00BD08D2" w:rsidR="00BD08D2" w:rsidP="00BD08D2" w:rsidRDefault="00BD08D2" w14:paraId="17775086" w14:textId="77777777">
      <w:pPr>
        <w:spacing w:after="240" w:line="240" w:lineRule="exact"/>
        <w:ind w:firstLine="567"/>
        <w:rPr>
          <w:i/>
          <w:iCs/>
          <w:color w:val="1F497D"/>
        </w:rPr>
      </w:pPr>
      <w:r>
        <w:rPr>
          <w:i/>
          <w:noProof/>
          <w:color w:val="1F497D"/>
          <w:sz w:val="18"/>
        </w:rPr>
        <w:drawing>
          <wp:anchor distT="0" distB="0" distL="114300" distR="114300" simplePos="0" relativeHeight="251745792" behindDoc="0" locked="0" layoutInCell="1" allowOverlap="1" wp14:editId="7BAF2920" wp14:anchorId="0434E12D">
            <wp:simplePos x="0" y="0"/>
            <wp:positionH relativeFrom="margin">
              <wp:posOffset>1355725</wp:posOffset>
            </wp:positionH>
            <wp:positionV relativeFrom="paragraph">
              <wp:posOffset>319278</wp:posOffset>
            </wp:positionV>
            <wp:extent cx="2755265" cy="2416175"/>
            <wp:effectExtent l="0" t="0" r="6985" b="3175"/>
            <wp:wrapTopAndBottom/>
            <wp:docPr id="51" name="Picture 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44" cstate="print">
                      <a:extLst>
                        <a:ext uri="{28A0092B-C50C-407E-A947-70E740481C1C}">
                          <a14:useLocalDpi xmlns:a14="http://schemas.microsoft.com/office/drawing/2010/main" val="0"/>
                        </a:ext>
                      </a:extLst>
                    </a:blip>
                    <a:stretch>
                      <a:fillRect/>
                    </a:stretch>
                  </pic:blipFill>
                  <pic:spPr>
                    <a:xfrm>
                      <a:off x="0" y="0"/>
                      <a:ext cx="2755265" cy="2416175"/>
                    </a:xfrm>
                    <a:prstGeom prst="rect">
                      <a:avLst/>
                    </a:prstGeom>
                  </pic:spPr>
                </pic:pic>
              </a:graphicData>
            </a:graphic>
            <wp14:sizeRelH relativeFrom="margin">
              <wp14:pctWidth>0</wp14:pctWidth>
            </wp14:sizeRelH>
            <wp14:sizeRelV relativeFrom="margin">
              <wp14:pctHeight>0</wp14:pctHeight>
            </wp14:sizeRelV>
          </wp:anchor>
        </w:drawing>
      </w: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10</w:t>
      </w:r>
      <w:r w:rsidRPr="00BD08D2">
        <w:rPr>
          <w:i/>
          <w:color w:val="1F497D"/>
        </w:rPr>
        <w:fldChar w:fldCharType="end"/>
      </w:r>
      <w:r>
        <w:rPr>
          <w:i/>
          <w:color w:val="1F497D"/>
        </w:rPr>
        <w:t xml:space="preserve"> - Number of </w:t>
      </w:r>
      <w:proofErr w:type="spellStart"/>
      <w:r>
        <w:rPr>
          <w:i/>
          <w:color w:val="1F497D"/>
        </w:rPr>
        <w:t>first-time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Applicants</w:t>
      </w:r>
      <w:proofErr w:type="spellEnd"/>
      <w:r>
        <w:rPr>
          <w:i/>
          <w:color w:val="1F497D"/>
        </w:rPr>
        <w:t xml:space="preserve"> in </w:t>
      </w:r>
      <w:proofErr w:type="spellStart"/>
      <w:r>
        <w:rPr>
          <w:i/>
          <w:color w:val="1F497D"/>
        </w:rPr>
        <w:t>France</w:t>
      </w:r>
      <w:proofErr w:type="spellEnd"/>
      <w:r>
        <w:rPr>
          <w:i/>
          <w:color w:val="1F497D"/>
        </w:rPr>
        <w:t xml:space="preserve"> (2014-2023)</w:t>
      </w:r>
    </w:p>
    <w:p w:rsidRPr="00BD08D2" w:rsidR="00BD08D2" w:rsidP="00BD08D2" w:rsidRDefault="00BD08D2" w14:paraId="5758E4F8"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11</w:t>
      </w:r>
      <w:r w:rsidRPr="00BD08D2">
        <w:rPr>
          <w:i/>
          <w:color w:val="1F497D"/>
        </w:rPr>
        <w:fldChar w:fldCharType="end"/>
      </w:r>
      <w:r>
        <w:rPr>
          <w:i/>
          <w:color w:val="1F497D"/>
        </w:rPr>
        <w:t xml:space="preserve"> - </w:t>
      </w:r>
      <w:proofErr w:type="spellStart"/>
      <w:r>
        <w:rPr>
          <w:i/>
          <w:color w:val="1F497D"/>
        </w:rPr>
        <w:t>Composition</w:t>
      </w:r>
      <w:proofErr w:type="spellEnd"/>
      <w:r>
        <w:rPr>
          <w:i/>
          <w:color w:val="1F497D"/>
        </w:rPr>
        <w:t xml:space="preserve"> of </w:t>
      </w:r>
      <w:proofErr w:type="spellStart"/>
      <w:r>
        <w:rPr>
          <w:i/>
          <w:color w:val="1F497D"/>
        </w:rPr>
        <w:t>population</w:t>
      </w:r>
      <w:proofErr w:type="spellEnd"/>
      <w:r>
        <w:rPr>
          <w:i/>
          <w:color w:val="1F497D"/>
        </w:rPr>
        <w:t xml:space="preserve"> in </w:t>
      </w:r>
      <w:proofErr w:type="spellStart"/>
      <w:r>
        <w:rPr>
          <w:i/>
          <w:color w:val="1F497D"/>
        </w:rPr>
        <w:t>France</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citizenship</w:t>
      </w:r>
      <w:proofErr w:type="spellEnd"/>
      <w:r>
        <w:rPr>
          <w:i/>
          <w:color w:val="1F497D"/>
        </w:rPr>
        <w:t xml:space="preserve"> (</w:t>
      </w:r>
      <w:proofErr w:type="spellStart"/>
      <w:r>
        <w:rPr>
          <w:i/>
          <w:color w:val="1F497D"/>
        </w:rPr>
        <w:t>as</w:t>
      </w:r>
      <w:proofErr w:type="spellEnd"/>
      <w:r>
        <w:rPr>
          <w:i/>
          <w:color w:val="1F497D"/>
        </w:rPr>
        <w:t xml:space="preserve"> of </w:t>
      </w:r>
      <w:proofErr w:type="spellStart"/>
      <w:r>
        <w:rPr>
          <w:i/>
          <w:color w:val="1F497D"/>
        </w:rPr>
        <w:t>January</w:t>
      </w:r>
      <w:proofErr w:type="spellEnd"/>
      <w:r>
        <w:rPr>
          <w:i/>
          <w:color w:val="1F497D"/>
        </w:rPr>
        <w:t xml:space="preserve"> 2021)</w:t>
      </w:r>
    </w:p>
    <w:p w:rsidRPr="00BD08D2" w:rsidR="00BD08D2" w:rsidP="00BD08D2" w:rsidRDefault="00BD08D2" w14:paraId="0854D218" w14:textId="77777777">
      <w:pPr>
        <w:spacing w:after="240" w:line="240" w:lineRule="exact"/>
        <w:ind w:firstLine="567"/>
      </w:pPr>
      <w:r>
        <w:t xml:space="preserve">The </w:t>
      </w:r>
      <w:proofErr w:type="spellStart"/>
      <w:r>
        <w:t>high</w:t>
      </w:r>
      <w:proofErr w:type="spellEnd"/>
      <w:r>
        <w:t xml:space="preserve"> </w:t>
      </w:r>
      <w:proofErr w:type="spellStart"/>
      <w:r>
        <w:t>influx</w:t>
      </w:r>
      <w:proofErr w:type="spellEnd"/>
      <w:r>
        <w:t xml:space="preserve"> of </w:t>
      </w:r>
      <w:proofErr w:type="spellStart"/>
      <w:r>
        <w:t>refugees</w:t>
      </w:r>
      <w:proofErr w:type="spellEnd"/>
      <w:r>
        <w:t xml:space="preserve"> and </w:t>
      </w:r>
      <w:proofErr w:type="spellStart"/>
      <w:r>
        <w:t>migrants</w:t>
      </w:r>
      <w:proofErr w:type="spellEnd"/>
      <w:r>
        <w:t xml:space="preserve"> in 2015 </w:t>
      </w:r>
      <w:proofErr w:type="spellStart"/>
      <w:r>
        <w:t>to</w:t>
      </w:r>
      <w:proofErr w:type="spellEnd"/>
      <w:r>
        <w:t xml:space="preserve"> </w:t>
      </w:r>
      <w:proofErr w:type="spellStart"/>
      <w:r>
        <w:t>France</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Europe in </w:t>
      </w:r>
      <w:proofErr w:type="spellStart"/>
      <w:r>
        <w:t>general</w:t>
      </w:r>
      <w:proofErr w:type="spellEnd"/>
      <w:r>
        <w:t xml:space="preserve">, </w:t>
      </w:r>
      <w:proofErr w:type="spellStart"/>
      <w:r>
        <w:t>was</w:t>
      </w:r>
      <w:proofErr w:type="spellEnd"/>
      <w:r>
        <w:t xml:space="preserve"> </w:t>
      </w:r>
      <w:proofErr w:type="spellStart"/>
      <w:r>
        <w:t>mostly</w:t>
      </w:r>
      <w:proofErr w:type="spellEnd"/>
      <w:r>
        <w:t xml:space="preserve"> </w:t>
      </w:r>
      <w:proofErr w:type="spellStart"/>
      <w:r>
        <w:t>caused</w:t>
      </w:r>
      <w:proofErr w:type="spellEnd"/>
      <w:r>
        <w:t xml:space="preserve"> </w:t>
      </w:r>
      <w:proofErr w:type="spellStart"/>
      <w:r>
        <w:t>by</w:t>
      </w:r>
      <w:proofErr w:type="spellEnd"/>
      <w:r>
        <w:t xml:space="preserve"> </w:t>
      </w:r>
      <w:proofErr w:type="spellStart"/>
      <w:r>
        <w:t>ongoing</w:t>
      </w:r>
      <w:proofErr w:type="spellEnd"/>
      <w:r>
        <w:t xml:space="preserve"> </w:t>
      </w:r>
      <w:proofErr w:type="spellStart"/>
      <w:r>
        <w:t>conflicts</w:t>
      </w:r>
      <w:proofErr w:type="spellEnd"/>
      <w:r>
        <w:t xml:space="preserve"> and </w:t>
      </w:r>
      <w:proofErr w:type="spellStart"/>
      <w:r>
        <w:t>political</w:t>
      </w:r>
      <w:proofErr w:type="spellEnd"/>
      <w:r>
        <w:t xml:space="preserve"> </w:t>
      </w:r>
      <w:proofErr w:type="spellStart"/>
      <w:r>
        <w:t>unrest</w:t>
      </w:r>
      <w:proofErr w:type="spellEnd"/>
      <w:r>
        <w:t xml:space="preserve"> in the </w:t>
      </w:r>
      <w:proofErr w:type="spellStart"/>
      <w:r>
        <w:t>Middle</w:t>
      </w:r>
      <w:proofErr w:type="spellEnd"/>
      <w:r>
        <w:t xml:space="preserve"> East. The </w:t>
      </w:r>
      <w:proofErr w:type="spellStart"/>
      <w:r>
        <w:t>following</w:t>
      </w:r>
      <w:proofErr w:type="spellEnd"/>
      <w:r>
        <w:t xml:space="preserve"> </w:t>
      </w:r>
      <w:proofErr w:type="spellStart"/>
      <w:r>
        <w:t>figure</w:t>
      </w:r>
      <w:proofErr w:type="spellEnd"/>
      <w:r>
        <w:t xml:space="preserve"> </w:t>
      </w:r>
      <w:proofErr w:type="spellStart"/>
      <w:r>
        <w:lastRenderedPageBreak/>
        <w:t>shows</w:t>
      </w:r>
      <w:proofErr w:type="spellEnd"/>
      <w:r>
        <w:t xml:space="preserve"> the </w:t>
      </w:r>
      <w:proofErr w:type="spellStart"/>
      <w:r>
        <w:t>composition</w:t>
      </w:r>
      <w:proofErr w:type="spellEnd"/>
      <w:r>
        <w:t xml:space="preserve"> of the </w:t>
      </w:r>
      <w:proofErr w:type="spellStart"/>
      <w:r>
        <w:t>population</w:t>
      </w:r>
      <w:proofErr w:type="spellEnd"/>
      <w:r>
        <w:t xml:space="preserve"> in </w:t>
      </w:r>
      <w:proofErr w:type="spellStart"/>
      <w:r>
        <w:t>France</w:t>
      </w:r>
      <w:proofErr w:type="spellEnd"/>
      <w:r>
        <w:t xml:space="preserve"> </w:t>
      </w:r>
      <w:proofErr w:type="spellStart"/>
      <w:r>
        <w:t>by</w:t>
      </w:r>
      <w:proofErr w:type="spellEnd"/>
      <w:r>
        <w:t xml:space="preserve"> </w:t>
      </w:r>
      <w:proofErr w:type="spellStart"/>
      <w:r>
        <w:t>nationality</w:t>
      </w:r>
      <w:proofErr w:type="spellEnd"/>
      <w:r>
        <w:t xml:space="preserve">. </w:t>
      </w:r>
      <w:proofErr w:type="spellStart"/>
      <w:r>
        <w:t>Around</w:t>
      </w:r>
      <w:proofErr w:type="spellEnd"/>
      <w:r>
        <w:t xml:space="preserve"> 6%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and 2.3% </w:t>
      </w:r>
      <w:proofErr w:type="spellStart"/>
      <w:r>
        <w:t>are</w:t>
      </w:r>
      <w:proofErr w:type="spellEnd"/>
      <w:r>
        <w:t xml:space="preserve"> </w:t>
      </w:r>
      <w:proofErr w:type="spellStart"/>
      <w:r>
        <w:t>other</w:t>
      </w:r>
      <w:proofErr w:type="spellEnd"/>
      <w:r>
        <w:t xml:space="preserve"> EU </w:t>
      </w:r>
      <w:proofErr w:type="spellStart"/>
      <w:r>
        <w:t>citizens</w:t>
      </w:r>
      <w:proofErr w:type="spellEnd"/>
      <w:r>
        <w:t xml:space="preserve"> </w:t>
      </w:r>
      <w:proofErr w:type="spellStart"/>
      <w:r>
        <w:t>as</w:t>
      </w:r>
      <w:proofErr w:type="spellEnd"/>
      <w:r>
        <w:t xml:space="preserve"> of 1 </w:t>
      </w:r>
      <w:proofErr w:type="spellStart"/>
      <w:r>
        <w:t>January</w:t>
      </w:r>
      <w:proofErr w:type="spellEnd"/>
      <w:r>
        <w:t xml:space="preserve"> 2023.</w:t>
      </w:r>
      <w:r w:rsidRPr="00BD08D2">
        <w:rPr>
          <w:vertAlign w:val="superscript"/>
          <w:lang w:val="en-GB"/>
        </w:rPr>
        <w:footnoteReference w:id="35"/>
      </w:r>
    </w:p>
    <w:p w:rsidRPr="00BD08D2" w:rsidR="00BD08D2" w:rsidP="00BD08D2" w:rsidRDefault="00BD08D2" w14:paraId="390C8796" w14:textId="77777777">
      <w:pPr>
        <w:numPr>
          <w:ilvl w:val="3"/>
          <w:numId w:val="1"/>
        </w:numPr>
        <w:spacing w:after="240" w:line="240" w:lineRule="exact"/>
        <w:ind w:firstLine="567"/>
        <w:outlineLvl w:val="3"/>
      </w:pPr>
      <w:proofErr w:type="spellStart"/>
      <w:r>
        <w:t>Priorities</w:t>
      </w:r>
      <w:proofErr w:type="spellEnd"/>
    </w:p>
    <w:p w:rsidRPr="00BD08D2" w:rsidR="00BD08D2" w:rsidP="00BD08D2" w:rsidRDefault="00BD08D2" w14:paraId="30BA470E" w14:textId="77777777">
      <w:pPr>
        <w:spacing w:after="240" w:line="240" w:lineRule="exact"/>
        <w:ind w:firstLine="567"/>
      </w:pPr>
      <w:proofErr w:type="spellStart"/>
      <w:r>
        <w:t>France</w:t>
      </w:r>
      <w:proofErr w:type="spellEnd"/>
      <w:r>
        <w:t xml:space="preserve"> </w:t>
      </w:r>
      <w:proofErr w:type="spellStart"/>
      <w:r>
        <w:t>grouped</w:t>
      </w:r>
      <w:proofErr w:type="spellEnd"/>
      <w:r>
        <w:t xml:space="preserve"> </w:t>
      </w:r>
      <w:proofErr w:type="spellStart"/>
      <w:r>
        <w:t>their</w:t>
      </w:r>
      <w:proofErr w:type="spellEnd"/>
      <w:r>
        <w:t xml:space="preserve"> AMIF (2014-2020) </w:t>
      </w:r>
      <w:proofErr w:type="spellStart"/>
      <w:r>
        <w:t>projects</w:t>
      </w:r>
      <w:proofErr w:type="spellEnd"/>
      <w:r>
        <w:t xml:space="preserve"> </w:t>
      </w:r>
      <w:proofErr w:type="spellStart"/>
      <w:r>
        <w:t>into</w:t>
      </w:r>
      <w:proofErr w:type="spellEnd"/>
      <w:r>
        <w:t xml:space="preserve"> </w:t>
      </w:r>
      <w:proofErr w:type="spellStart"/>
      <w:r>
        <w:t>three</w:t>
      </w:r>
      <w:proofErr w:type="spellEnd"/>
      <w:r>
        <w:t xml:space="preserve"> </w:t>
      </w:r>
      <w:proofErr w:type="spellStart"/>
      <w:r>
        <w:t>main</w:t>
      </w:r>
      <w:proofErr w:type="spellEnd"/>
      <w:r>
        <w:t xml:space="preserve"> </w:t>
      </w:r>
      <w:proofErr w:type="spellStart"/>
      <w:r>
        <w:t>pillars</w:t>
      </w:r>
      <w:proofErr w:type="spellEnd"/>
      <w:r>
        <w:t>:</w:t>
      </w:r>
    </w:p>
    <w:p w:rsidRPr="00BD08D2" w:rsidR="00BD08D2" w:rsidP="00BD08D2" w:rsidRDefault="00BD08D2" w14:paraId="7544BB73" w14:textId="77777777">
      <w:pPr>
        <w:numPr>
          <w:ilvl w:val="0"/>
          <w:numId w:val="13"/>
        </w:numPr>
        <w:spacing w:after="240" w:line="240" w:lineRule="exact"/>
        <w:ind w:left="0" w:firstLine="567"/>
        <w:contextualSpacing/>
        <w:jc w:val="left"/>
      </w:pPr>
      <w:proofErr w:type="spellStart"/>
      <w:r>
        <w:t>Asylum</w:t>
      </w:r>
      <w:proofErr w:type="spellEnd"/>
    </w:p>
    <w:p w:rsidRPr="00BD08D2" w:rsidR="00BD08D2" w:rsidP="00BD08D2" w:rsidRDefault="00BD08D2" w14:paraId="68D82309" w14:textId="77777777">
      <w:pPr>
        <w:numPr>
          <w:ilvl w:val="0"/>
          <w:numId w:val="13"/>
        </w:numPr>
        <w:spacing w:after="240" w:line="240" w:lineRule="exact"/>
        <w:ind w:left="0" w:firstLine="567"/>
        <w:contextualSpacing/>
        <w:jc w:val="left"/>
      </w:pPr>
      <w:proofErr w:type="spellStart"/>
      <w:r>
        <w:t>Integration</w:t>
      </w:r>
      <w:proofErr w:type="spellEnd"/>
      <w:r>
        <w:t xml:space="preserve"> and Legal Migration</w:t>
      </w:r>
    </w:p>
    <w:p w:rsidRPr="00BD08D2" w:rsidR="00BD08D2" w:rsidP="00BD08D2" w:rsidRDefault="00BD08D2" w14:paraId="46C4FEA4" w14:textId="77777777">
      <w:pPr>
        <w:numPr>
          <w:ilvl w:val="0"/>
          <w:numId w:val="13"/>
        </w:numPr>
        <w:spacing w:after="240" w:line="240" w:lineRule="exact"/>
        <w:ind w:left="0" w:firstLine="567"/>
        <w:contextualSpacing/>
        <w:jc w:val="left"/>
      </w:pPr>
      <w:proofErr w:type="spellStart"/>
      <w:r>
        <w:t>Return</w:t>
      </w:r>
      <w:proofErr w:type="spellEnd"/>
      <w:r>
        <w:t xml:space="preserve"> of </w:t>
      </w:r>
      <w:proofErr w:type="spellStart"/>
      <w:r>
        <w:t>immigrants</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countries</w:t>
      </w:r>
      <w:proofErr w:type="spellEnd"/>
      <w:r>
        <w:t xml:space="preserve"> of </w:t>
      </w:r>
      <w:proofErr w:type="spellStart"/>
      <w:r>
        <w:t>origin</w:t>
      </w:r>
      <w:proofErr w:type="spellEnd"/>
    </w:p>
    <w:p w:rsidRPr="00BD08D2" w:rsidR="00BD08D2" w:rsidP="00BD08D2" w:rsidRDefault="00BD08D2" w14:paraId="0E69A269" w14:textId="77777777">
      <w:pPr>
        <w:spacing w:after="240" w:line="240" w:lineRule="exact"/>
        <w:ind w:firstLine="567"/>
      </w:pPr>
      <w:proofErr w:type="spellStart"/>
      <w:r>
        <w:t>No</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financed</w:t>
      </w:r>
      <w:proofErr w:type="spellEnd"/>
      <w:r>
        <w:t xml:space="preserve"> for </w:t>
      </w:r>
      <w:proofErr w:type="spellStart"/>
      <w:r>
        <w:t>improving</w:t>
      </w:r>
      <w:proofErr w:type="spellEnd"/>
      <w:r>
        <w:t xml:space="preserve"> </w:t>
      </w:r>
      <w:proofErr w:type="spellStart"/>
      <w:r>
        <w:t>solidarity</w:t>
      </w:r>
      <w:proofErr w:type="spellEnd"/>
      <w:r>
        <w:t xml:space="preserve"> and </w:t>
      </w:r>
      <w:proofErr w:type="spellStart"/>
      <w:r>
        <w:t>responsibility-sharing</w:t>
      </w:r>
      <w:proofErr w:type="spellEnd"/>
      <w:r>
        <w:t xml:space="preserve"> </w:t>
      </w:r>
      <w:proofErr w:type="spellStart"/>
      <w:r>
        <w:t>between</w:t>
      </w:r>
      <w:proofErr w:type="spellEnd"/>
      <w:r>
        <w:t xml:space="preserve"> </w:t>
      </w:r>
      <w:proofErr w:type="spellStart"/>
      <w:r>
        <w:t>Member</w:t>
      </w:r>
      <w:proofErr w:type="spellEnd"/>
      <w:r>
        <w:t xml:space="preserve"> States. For </w:t>
      </w:r>
      <w:proofErr w:type="spellStart"/>
      <w:r>
        <w:t>many</w:t>
      </w:r>
      <w:proofErr w:type="spellEnd"/>
      <w:r>
        <w:t xml:space="preserve"> </w:t>
      </w:r>
      <w:proofErr w:type="spellStart"/>
      <w:r>
        <w:t>other</w:t>
      </w:r>
      <w:proofErr w:type="spellEnd"/>
      <w:r>
        <w:t xml:space="preserve"> </w:t>
      </w:r>
      <w:proofErr w:type="spellStart"/>
      <w:r>
        <w:t>Member</w:t>
      </w:r>
      <w:proofErr w:type="spellEnd"/>
      <w:r>
        <w:t xml:space="preserve"> States, </w:t>
      </w:r>
      <w:proofErr w:type="spellStart"/>
      <w:r>
        <w:t>that</w:t>
      </w:r>
      <w:proofErr w:type="spellEnd"/>
      <w:r>
        <w:t xml:space="preserve"> </w:t>
      </w:r>
      <w:proofErr w:type="spellStart"/>
      <w:r>
        <w:t>pillar</w:t>
      </w:r>
      <w:proofErr w:type="spellEnd"/>
      <w:r>
        <w:t xml:space="preserve"> </w:t>
      </w:r>
      <w:proofErr w:type="spellStart"/>
      <w:r>
        <w:t>is</w:t>
      </w:r>
      <w:proofErr w:type="spellEnd"/>
      <w:r>
        <w:t xml:space="preserve"> </w:t>
      </w:r>
      <w:proofErr w:type="spellStart"/>
      <w:r>
        <w:t>another</w:t>
      </w:r>
      <w:proofErr w:type="spellEnd"/>
      <w:r>
        <w:t xml:space="preserve"> </w:t>
      </w:r>
      <w:proofErr w:type="spellStart"/>
      <w:r>
        <w:t>focus</w:t>
      </w:r>
      <w:proofErr w:type="spellEnd"/>
      <w:r>
        <w:t xml:space="preserve"> </w:t>
      </w:r>
      <w:proofErr w:type="spellStart"/>
      <w:r>
        <w:t>area</w:t>
      </w:r>
      <w:proofErr w:type="spellEnd"/>
      <w:r>
        <w:t>.</w:t>
      </w:r>
      <w:r w:rsidRPr="00BD08D2">
        <w:rPr>
          <w:vertAlign w:val="superscript"/>
          <w:lang w:val="en-GB"/>
        </w:rPr>
        <w:footnoteReference w:id="36"/>
      </w:r>
      <w:r>
        <w:t xml:space="preserve"> </w:t>
      </w:r>
    </w:p>
    <w:p w:rsidRPr="00BD08D2" w:rsidR="00BD08D2" w:rsidP="00BD08D2" w:rsidRDefault="00BD08D2" w14:paraId="05885EE7" w14:textId="77777777">
      <w:pPr>
        <w:spacing w:after="240" w:line="240" w:lineRule="exact"/>
        <w:ind w:firstLine="567"/>
        <w:rPr>
          <w:lang w:val="en-GB"/>
        </w:rPr>
      </w:pPr>
    </w:p>
    <w:p w:rsidRPr="00BD08D2" w:rsidR="00BD08D2" w:rsidP="00BD08D2" w:rsidRDefault="00BD08D2" w14:paraId="5BAD85B4" w14:textId="77777777">
      <w:pPr>
        <w:numPr>
          <w:ilvl w:val="3"/>
          <w:numId w:val="1"/>
        </w:numPr>
        <w:spacing w:after="240" w:line="240" w:lineRule="exact"/>
        <w:ind w:firstLine="567"/>
        <w:outlineLvl w:val="3"/>
      </w:pPr>
      <w:bookmarkStart w:name="_Toc183092990" w:id="16"/>
      <w:bookmarkStart w:name="_Toc183182993" w:id="17"/>
      <w:bookmarkStart w:name="_Toc183529438" w:id="18"/>
      <w:bookmarkStart w:name="_Toc183610604" w:id="19"/>
      <w:proofErr w:type="spellStart"/>
      <w:r>
        <w:t>Governance</w:t>
      </w:r>
      <w:bookmarkEnd w:id="16"/>
      <w:bookmarkEnd w:id="17"/>
      <w:bookmarkEnd w:id="18"/>
      <w:bookmarkEnd w:id="19"/>
      <w:proofErr w:type="spellEnd"/>
    </w:p>
    <w:p w:rsidRPr="00BD08D2" w:rsidR="00BD08D2" w:rsidP="00BD08D2" w:rsidRDefault="00BD08D2" w14:paraId="2AEF36AA" w14:textId="77777777">
      <w:pPr>
        <w:spacing w:after="240" w:line="240" w:lineRule="exact"/>
        <w:ind w:firstLine="567"/>
      </w:pPr>
      <w:r>
        <w:t xml:space="preserve">The </w:t>
      </w:r>
      <w:proofErr w:type="spellStart"/>
      <w:r>
        <w:t>national</w:t>
      </w:r>
      <w:proofErr w:type="spellEnd"/>
      <w:r>
        <w:t xml:space="preserve"> </w:t>
      </w:r>
      <w:proofErr w:type="spellStart"/>
      <w:r>
        <w:t>responsible</w:t>
      </w:r>
      <w:proofErr w:type="spellEnd"/>
      <w:r>
        <w:t xml:space="preserve"> and </w:t>
      </w:r>
      <w:proofErr w:type="spellStart"/>
      <w:r>
        <w:t>managing</w:t>
      </w:r>
      <w:proofErr w:type="spellEnd"/>
      <w:r>
        <w:t xml:space="preserve"> </w:t>
      </w:r>
      <w:proofErr w:type="spellStart"/>
      <w:r>
        <w:t>authority</w:t>
      </w:r>
      <w:proofErr w:type="spellEnd"/>
      <w:r>
        <w:t xml:space="preserve"> for the AMIF Programme (2014-2020) </w:t>
      </w:r>
      <w:proofErr w:type="spellStart"/>
      <w:r>
        <w:t>was</w:t>
      </w:r>
      <w:proofErr w:type="spellEnd"/>
      <w:r>
        <w:t xml:space="preserve"> the </w:t>
      </w:r>
      <w:proofErr w:type="spellStart"/>
      <w:r>
        <w:t>Ministry</w:t>
      </w:r>
      <w:proofErr w:type="spellEnd"/>
      <w:r>
        <w:t xml:space="preserve"> of the </w:t>
      </w:r>
      <w:proofErr w:type="spellStart"/>
      <w:r>
        <w:t>Interior's</w:t>
      </w:r>
      <w:proofErr w:type="spellEnd"/>
      <w:r>
        <w:t xml:space="preserve"> </w:t>
      </w:r>
      <w:proofErr w:type="spellStart"/>
      <w:r>
        <w:t>Directorate</w:t>
      </w:r>
      <w:proofErr w:type="spellEnd"/>
      <w:r>
        <w:t xml:space="preserve">-General (DG) for </w:t>
      </w:r>
      <w:proofErr w:type="spellStart"/>
      <w:r>
        <w:t>Foreigners</w:t>
      </w:r>
      <w:proofErr w:type="spellEnd"/>
      <w:r>
        <w:t xml:space="preserve"> in </w:t>
      </w:r>
      <w:proofErr w:type="spellStart"/>
      <w:r>
        <w:t>France</w:t>
      </w:r>
      <w:proofErr w:type="spellEnd"/>
      <w:r>
        <w:t xml:space="preserve">. </w:t>
      </w:r>
      <w:proofErr w:type="spellStart"/>
      <w:r>
        <w:t>Two</w:t>
      </w:r>
      <w:proofErr w:type="spellEnd"/>
      <w:r>
        <w:t xml:space="preserve"> </w:t>
      </w:r>
      <w:proofErr w:type="spellStart"/>
      <w:r>
        <w:t>units</w:t>
      </w:r>
      <w:proofErr w:type="spellEnd"/>
      <w:r>
        <w:t xml:space="preserve"> </w:t>
      </w:r>
      <w:proofErr w:type="spellStart"/>
      <w:r>
        <w:t>within</w:t>
      </w:r>
      <w:proofErr w:type="spellEnd"/>
      <w:r>
        <w:t xml:space="preserve"> </w:t>
      </w:r>
      <w:proofErr w:type="spellStart"/>
      <w:r>
        <w:t>this</w:t>
      </w:r>
      <w:proofErr w:type="spellEnd"/>
      <w:r>
        <w:t xml:space="preserve"> DG </w:t>
      </w:r>
      <w:proofErr w:type="spellStart"/>
      <w:r>
        <w:t>shared</w:t>
      </w:r>
      <w:proofErr w:type="spellEnd"/>
      <w:r>
        <w:t xml:space="preserve"> the </w:t>
      </w:r>
      <w:proofErr w:type="spellStart"/>
      <w:r>
        <w:t>tasks</w:t>
      </w:r>
      <w:proofErr w:type="spellEnd"/>
      <w:r>
        <w:t xml:space="preserve">. The Office for the </w:t>
      </w:r>
      <w:proofErr w:type="spellStart"/>
      <w:r>
        <w:t>Mutualised</w:t>
      </w:r>
      <w:proofErr w:type="spellEnd"/>
      <w:r>
        <w:t xml:space="preserve"> </w:t>
      </w:r>
      <w:proofErr w:type="spellStart"/>
      <w:r>
        <w:t>Management</w:t>
      </w:r>
      <w:proofErr w:type="spellEnd"/>
      <w:r>
        <w:t xml:space="preserve"> of European </w:t>
      </w:r>
      <w:proofErr w:type="spellStart"/>
      <w:r>
        <w:t>Funds</w:t>
      </w:r>
      <w:proofErr w:type="spellEnd"/>
      <w:r>
        <w:t xml:space="preserve"> (</w:t>
      </w:r>
      <w:proofErr w:type="spellStart"/>
      <w:r>
        <w:t>Bureau</w:t>
      </w:r>
      <w:proofErr w:type="spellEnd"/>
      <w:r>
        <w:t xml:space="preserve"> de </w:t>
      </w:r>
      <w:proofErr w:type="spellStart"/>
      <w:r>
        <w:t>la</w:t>
      </w:r>
      <w:proofErr w:type="spellEnd"/>
      <w:r>
        <w:t xml:space="preserve"> </w:t>
      </w:r>
      <w:proofErr w:type="spellStart"/>
      <w:r>
        <w:t>gestion</w:t>
      </w:r>
      <w:proofErr w:type="spellEnd"/>
      <w:r>
        <w:t xml:space="preserve"> </w:t>
      </w:r>
      <w:proofErr w:type="spellStart"/>
      <w:r>
        <w:t>mutualisée</w:t>
      </w:r>
      <w:proofErr w:type="spellEnd"/>
      <w:r>
        <w:t xml:space="preserve"> des </w:t>
      </w:r>
      <w:proofErr w:type="spellStart"/>
      <w:r>
        <w:t>fonds</w:t>
      </w:r>
      <w:proofErr w:type="spellEnd"/>
      <w:r>
        <w:t xml:space="preserve"> </w:t>
      </w:r>
      <w:proofErr w:type="spellStart"/>
      <w:r>
        <w:t>européens</w:t>
      </w:r>
      <w:proofErr w:type="spellEnd"/>
      <w:r>
        <w:t xml:space="preserve">, BGMFE), </w:t>
      </w:r>
      <w:proofErr w:type="spellStart"/>
      <w:r>
        <w:t>was</w:t>
      </w:r>
      <w:proofErr w:type="spellEnd"/>
      <w:r>
        <w:t xml:space="preserve"> </w:t>
      </w:r>
      <w:proofErr w:type="spellStart"/>
      <w:r>
        <w:t>responsible</w:t>
      </w:r>
      <w:proofErr w:type="spellEnd"/>
      <w:r>
        <w:t xml:space="preserve"> for </w:t>
      </w:r>
      <w:proofErr w:type="spellStart"/>
      <w:r>
        <w:t>administrative</w:t>
      </w:r>
      <w:proofErr w:type="spellEnd"/>
      <w:r>
        <w:t xml:space="preserve"> </w:t>
      </w:r>
      <w:proofErr w:type="spellStart"/>
      <w:r>
        <w:t>aspects</w:t>
      </w:r>
      <w:proofErr w:type="spellEnd"/>
      <w:r>
        <w:t xml:space="preserve"> and the </w:t>
      </w:r>
      <w:proofErr w:type="spellStart"/>
      <w:r>
        <w:t>three</w:t>
      </w:r>
      <w:proofErr w:type="spellEnd"/>
      <w:r>
        <w:t xml:space="preserve"> </w:t>
      </w:r>
      <w:proofErr w:type="spellStart"/>
      <w:r>
        <w:t>Directorates</w:t>
      </w:r>
      <w:proofErr w:type="spellEnd"/>
      <w:r>
        <w:t xml:space="preserve"> of (1) </w:t>
      </w:r>
      <w:proofErr w:type="spellStart"/>
      <w:r>
        <w:t>Asylum</w:t>
      </w:r>
      <w:proofErr w:type="spellEnd"/>
      <w:r>
        <w:t xml:space="preserve">, (2) </w:t>
      </w:r>
      <w:proofErr w:type="spellStart"/>
      <w:r>
        <w:t>Reception</w:t>
      </w:r>
      <w:proofErr w:type="spellEnd"/>
      <w:r>
        <w:t xml:space="preserve">, </w:t>
      </w:r>
      <w:proofErr w:type="spellStart"/>
      <w:r>
        <w:t>Accompaniment</w:t>
      </w:r>
      <w:proofErr w:type="spellEnd"/>
      <w:r>
        <w:t xml:space="preserve"> of </w:t>
      </w:r>
      <w:proofErr w:type="spellStart"/>
      <w:r>
        <w:t>Foreigners</w:t>
      </w:r>
      <w:proofErr w:type="spellEnd"/>
      <w:r>
        <w:t xml:space="preserve"> and </w:t>
      </w:r>
      <w:proofErr w:type="spellStart"/>
      <w:r>
        <w:t>Nationality</w:t>
      </w:r>
      <w:proofErr w:type="spellEnd"/>
      <w:r>
        <w:t xml:space="preserve"> and (3) </w:t>
      </w:r>
      <w:proofErr w:type="spellStart"/>
      <w:r>
        <w:t>Immigration</w:t>
      </w:r>
      <w:proofErr w:type="spellEnd"/>
      <w:r>
        <w:t xml:space="preserve"> </w:t>
      </w:r>
      <w:proofErr w:type="spellStart"/>
      <w:r>
        <w:t>were</w:t>
      </w:r>
      <w:proofErr w:type="spellEnd"/>
      <w:r>
        <w:t xml:space="preserve"> in </w:t>
      </w:r>
      <w:proofErr w:type="spellStart"/>
      <w:r>
        <w:t>charge</w:t>
      </w:r>
      <w:proofErr w:type="spellEnd"/>
      <w:r>
        <w:t xml:space="preserve"> of the </w:t>
      </w:r>
      <w:proofErr w:type="spellStart"/>
      <w:r>
        <w:t>strategic</w:t>
      </w:r>
      <w:proofErr w:type="spellEnd"/>
      <w:r>
        <w:t xml:space="preserve"> </w:t>
      </w:r>
      <w:proofErr w:type="spellStart"/>
      <w:r>
        <w:t>aspects</w:t>
      </w:r>
      <w:proofErr w:type="spellEnd"/>
      <w:r>
        <w:t xml:space="preserve"> </w:t>
      </w:r>
      <w:proofErr w:type="spellStart"/>
      <w:r>
        <w:t>specific</w:t>
      </w:r>
      <w:proofErr w:type="spellEnd"/>
      <w:r>
        <w:t xml:space="preserve"> </w:t>
      </w:r>
      <w:proofErr w:type="spellStart"/>
      <w:r>
        <w:t>to</w:t>
      </w:r>
      <w:proofErr w:type="spellEnd"/>
      <w:r>
        <w:t xml:space="preserve"> </w:t>
      </w:r>
      <w:proofErr w:type="spellStart"/>
      <w:r>
        <w:t>each</w:t>
      </w:r>
      <w:proofErr w:type="spellEnd"/>
      <w:r>
        <w:t xml:space="preserve"> </w:t>
      </w:r>
      <w:proofErr w:type="spellStart"/>
      <w:r>
        <w:t>theme</w:t>
      </w:r>
      <w:proofErr w:type="spellEnd"/>
      <w:r>
        <w:t>.</w:t>
      </w:r>
    </w:p>
    <w:p w:rsidRPr="00BD08D2" w:rsidR="00BD08D2" w:rsidP="00BD08D2" w:rsidRDefault="00BD08D2" w14:paraId="3610DD4B" w14:textId="77777777">
      <w:pPr>
        <w:spacing w:after="240" w:line="240" w:lineRule="exact"/>
        <w:ind w:firstLine="567"/>
      </w:pPr>
      <w:r>
        <w:t xml:space="preserve">The </w:t>
      </w:r>
      <w:proofErr w:type="spellStart"/>
      <w:r>
        <w:t>Interministerial</w:t>
      </w:r>
      <w:proofErr w:type="spellEnd"/>
      <w:r>
        <w:t xml:space="preserve"> Commission for the </w:t>
      </w:r>
      <w:proofErr w:type="spellStart"/>
      <w:r>
        <w:t>Coordination</w:t>
      </w:r>
      <w:proofErr w:type="spellEnd"/>
      <w:r>
        <w:t xml:space="preserve"> of </w:t>
      </w:r>
      <w:proofErr w:type="spellStart"/>
      <w:r>
        <w:t>Controls</w:t>
      </w:r>
      <w:proofErr w:type="spellEnd"/>
      <w:r>
        <w:t xml:space="preserve"> </w:t>
      </w:r>
      <w:proofErr w:type="spellStart"/>
      <w:r>
        <w:t>was</w:t>
      </w:r>
      <w:proofErr w:type="spellEnd"/>
      <w:r>
        <w:t xml:space="preserve"> the </w:t>
      </w:r>
      <w:proofErr w:type="spellStart"/>
      <w:r>
        <w:t>Audit</w:t>
      </w:r>
      <w:proofErr w:type="spellEnd"/>
      <w:r>
        <w:t xml:space="preserve"> Authority. </w:t>
      </w:r>
    </w:p>
    <w:p w:rsidRPr="00BD08D2" w:rsidR="00BD08D2" w:rsidP="00BD08D2" w:rsidRDefault="00BD08D2" w14:paraId="40064F4D" w14:textId="77777777">
      <w:pPr>
        <w:spacing w:after="240" w:line="240" w:lineRule="exact"/>
        <w:ind w:firstLine="567"/>
      </w:pPr>
      <w:r>
        <w:t xml:space="preserve">A </w:t>
      </w:r>
      <w:proofErr w:type="spellStart"/>
      <w:r>
        <w:t>Thematic</w:t>
      </w:r>
      <w:proofErr w:type="spellEnd"/>
      <w:r>
        <w:t xml:space="preserve"> Committee and a </w:t>
      </w:r>
      <w:proofErr w:type="spellStart"/>
      <w:r>
        <w:t>Programming</w:t>
      </w:r>
      <w:proofErr w:type="spellEnd"/>
      <w:r>
        <w:t xml:space="preserve"> Committee </w:t>
      </w:r>
      <w:proofErr w:type="spellStart"/>
      <w:r>
        <w:t>were</w:t>
      </w:r>
      <w:proofErr w:type="spellEnd"/>
      <w:r>
        <w:t xml:space="preserve"> </w:t>
      </w:r>
      <w:proofErr w:type="spellStart"/>
      <w:r>
        <w:t>set</w:t>
      </w:r>
      <w:proofErr w:type="spellEnd"/>
      <w:r>
        <w:t xml:space="preserve"> </w:t>
      </w:r>
      <w:proofErr w:type="spellStart"/>
      <w:r>
        <w:t>up</w:t>
      </w:r>
      <w:proofErr w:type="spellEnd"/>
      <w:r>
        <w:t xml:space="preserve"> and </w:t>
      </w:r>
      <w:proofErr w:type="spellStart"/>
      <w:r>
        <w:t>were</w:t>
      </w:r>
      <w:proofErr w:type="spellEnd"/>
      <w:r>
        <w:t xml:space="preserve"> </w:t>
      </w:r>
      <w:proofErr w:type="spellStart"/>
      <w:r>
        <w:t>responsible</w:t>
      </w:r>
      <w:proofErr w:type="spellEnd"/>
      <w:r>
        <w:t xml:space="preserve"> for, </w:t>
      </w:r>
      <w:proofErr w:type="spellStart"/>
      <w:r>
        <w:t>among</w:t>
      </w:r>
      <w:proofErr w:type="spellEnd"/>
      <w:r>
        <w:t xml:space="preserve"> </w:t>
      </w:r>
      <w:proofErr w:type="spellStart"/>
      <w:r>
        <w:t>other</w:t>
      </w:r>
      <w:proofErr w:type="spellEnd"/>
      <w:r>
        <w:t xml:space="preserve"> </w:t>
      </w:r>
      <w:proofErr w:type="spellStart"/>
      <w:r>
        <w:t>aspects</w:t>
      </w:r>
      <w:proofErr w:type="spellEnd"/>
      <w:r>
        <w:t xml:space="preserve">, </w:t>
      </w:r>
      <w:proofErr w:type="spellStart"/>
      <w:r>
        <w:t>selecting</w:t>
      </w:r>
      <w:proofErr w:type="spellEnd"/>
      <w:r>
        <w:t xml:space="preserve"> </w:t>
      </w:r>
      <w:proofErr w:type="spellStart"/>
      <w:r>
        <w:t>projects</w:t>
      </w:r>
      <w:proofErr w:type="spellEnd"/>
      <w:r>
        <w:t xml:space="preserve">, </w:t>
      </w:r>
      <w:proofErr w:type="spellStart"/>
      <w:r>
        <w:t>reviewing</w:t>
      </w:r>
      <w:proofErr w:type="spellEnd"/>
      <w:r>
        <w:t xml:space="preserve"> </w:t>
      </w:r>
      <w:proofErr w:type="spellStart"/>
      <w:r>
        <w:t>objectives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monitoring</w:t>
      </w:r>
      <w:proofErr w:type="spellEnd"/>
      <w:r>
        <w:t xml:space="preserve"> and </w:t>
      </w:r>
      <w:proofErr w:type="spellStart"/>
      <w:r>
        <w:t>evaluating</w:t>
      </w:r>
      <w:proofErr w:type="spellEnd"/>
      <w:r>
        <w:t xml:space="preserve"> the </w:t>
      </w:r>
      <w:proofErr w:type="spellStart"/>
      <w:r>
        <w:t>programme</w:t>
      </w:r>
      <w:proofErr w:type="spellEnd"/>
      <w:r>
        <w:t xml:space="preserve">. A </w:t>
      </w:r>
      <w:proofErr w:type="spellStart"/>
      <w:r>
        <w:t>Stakeholder</w:t>
      </w:r>
      <w:proofErr w:type="spellEnd"/>
      <w:r>
        <w:t xml:space="preserve"> </w:t>
      </w:r>
      <w:proofErr w:type="spellStart"/>
      <w:r>
        <w:t>Conference</w:t>
      </w:r>
      <w:proofErr w:type="spellEnd"/>
      <w:r>
        <w:t xml:space="preserve"> </w:t>
      </w:r>
      <w:proofErr w:type="spellStart"/>
      <w:r>
        <w:t>was</w:t>
      </w:r>
      <w:proofErr w:type="spellEnd"/>
      <w:r>
        <w:t xml:space="preserve"> </w:t>
      </w:r>
      <w:proofErr w:type="spellStart"/>
      <w:r>
        <w:t>also</w:t>
      </w:r>
      <w:proofErr w:type="spellEnd"/>
      <w:r>
        <w:t xml:space="preserve"> </w:t>
      </w:r>
      <w:proofErr w:type="spellStart"/>
      <w:r>
        <w:t>arranged</w:t>
      </w:r>
      <w:proofErr w:type="spellEnd"/>
      <w:r>
        <w:t xml:space="preserve"> </w:t>
      </w:r>
      <w:proofErr w:type="spellStart"/>
      <w:r>
        <w:t>to</w:t>
      </w:r>
      <w:proofErr w:type="spellEnd"/>
      <w:r>
        <w:t xml:space="preserve"> </w:t>
      </w:r>
      <w:proofErr w:type="spellStart"/>
      <w:r>
        <w:t>involve</w:t>
      </w:r>
      <w:proofErr w:type="spellEnd"/>
      <w:r>
        <w:t xml:space="preserve"> the </w:t>
      </w:r>
      <w:proofErr w:type="spellStart"/>
      <w:r>
        <w:t>partners</w:t>
      </w:r>
      <w:proofErr w:type="spellEnd"/>
      <w:r>
        <w:t xml:space="preserve"> of the AMIF </w:t>
      </w:r>
      <w:proofErr w:type="spellStart"/>
      <w:r>
        <w:t>programme</w:t>
      </w:r>
      <w:proofErr w:type="spellEnd"/>
      <w:r>
        <w:t xml:space="preserve">, </w:t>
      </w:r>
      <w:proofErr w:type="spellStart"/>
      <w:r>
        <w:t>providing</w:t>
      </w:r>
      <w:proofErr w:type="spellEnd"/>
      <w:r>
        <w:t xml:space="preserve"> a </w:t>
      </w:r>
      <w:proofErr w:type="spellStart"/>
      <w:r>
        <w:t>forum</w:t>
      </w:r>
      <w:proofErr w:type="spellEnd"/>
      <w:r>
        <w:t xml:space="preserve"> for </w:t>
      </w:r>
      <w:proofErr w:type="spellStart"/>
      <w:r>
        <w:t>exchange</w:t>
      </w:r>
      <w:proofErr w:type="spellEnd"/>
      <w:r>
        <w:t xml:space="preserve"> and </w:t>
      </w:r>
      <w:proofErr w:type="spellStart"/>
      <w:r>
        <w:t>information</w:t>
      </w:r>
      <w:proofErr w:type="spellEnd"/>
      <w:r>
        <w:t>.</w:t>
      </w:r>
      <w:r w:rsidRPr="00BD08D2">
        <w:rPr>
          <w:vertAlign w:val="superscript"/>
          <w:lang w:val="en-GB"/>
        </w:rPr>
        <w:footnoteReference w:id="37"/>
      </w:r>
      <w:r>
        <w:t xml:space="preserve"> </w:t>
      </w:r>
    </w:p>
    <w:p w:rsidRPr="00BD08D2" w:rsidR="00BD08D2" w:rsidP="00BD08D2" w:rsidRDefault="00BD08D2" w14:paraId="4D1D1AA2" w14:textId="77777777">
      <w:pPr>
        <w:spacing w:after="240" w:line="240" w:lineRule="exact"/>
        <w:ind w:firstLine="567"/>
        <w:rPr>
          <w:lang w:val="en-GB"/>
        </w:rPr>
      </w:pPr>
    </w:p>
    <w:p w:rsidRPr="00BD08D2" w:rsidR="00BD08D2" w:rsidP="00BD08D2" w:rsidRDefault="00BD08D2" w14:paraId="709394A3" w14:textId="77777777">
      <w:pPr>
        <w:numPr>
          <w:ilvl w:val="3"/>
          <w:numId w:val="1"/>
        </w:numPr>
        <w:spacing w:after="240" w:line="240" w:lineRule="exact"/>
        <w:ind w:firstLine="567"/>
        <w:outlineLvl w:val="3"/>
        <w:rPr>
          <w:b/>
        </w:rPr>
      </w:pPr>
      <w:bookmarkStart w:name="_Toc183092991" w:id="20"/>
      <w:bookmarkStart w:name="_Toc183182994" w:id="21"/>
      <w:bookmarkStart w:name="_Toc183529439" w:id="22"/>
      <w:bookmarkStart w:name="_Toc183610605" w:id="23"/>
      <w:proofErr w:type="spellStart"/>
      <w:r>
        <w:t>Budget</w:t>
      </w:r>
      <w:bookmarkEnd w:id="20"/>
      <w:bookmarkEnd w:id="21"/>
      <w:bookmarkEnd w:id="22"/>
      <w:bookmarkEnd w:id="23"/>
      <w:proofErr w:type="spellEnd"/>
    </w:p>
    <w:p w:rsidRPr="00BD08D2" w:rsidR="00BD08D2" w:rsidP="00BD08D2" w:rsidRDefault="00BD08D2" w14:paraId="68BA1E9C" w14:textId="77777777">
      <w:pPr>
        <w:spacing w:after="240" w:line="240" w:lineRule="exact"/>
        <w:ind w:firstLine="567"/>
      </w:pPr>
      <w:r>
        <w:t xml:space="preserve">The </w:t>
      </w:r>
      <w:proofErr w:type="spellStart"/>
      <w:r>
        <w:t>total</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France</w:t>
      </w:r>
      <w:proofErr w:type="spellEnd"/>
      <w:r>
        <w:t xml:space="preserve"> for the AMIF (2014-2020) </w:t>
      </w:r>
      <w:proofErr w:type="spellStart"/>
      <w:r>
        <w:t>period</w:t>
      </w:r>
      <w:proofErr w:type="spellEnd"/>
      <w:r>
        <w:t xml:space="preserve"> </w:t>
      </w:r>
      <w:proofErr w:type="spellStart"/>
      <w:r>
        <w:t>was</w:t>
      </w:r>
      <w:proofErr w:type="spellEnd"/>
      <w:r>
        <w:t xml:space="preserve"> </w:t>
      </w:r>
      <w:proofErr w:type="spellStart"/>
      <w:r>
        <w:t>approximately</w:t>
      </w:r>
      <w:proofErr w:type="spellEnd"/>
      <w:r>
        <w:t xml:space="preserve"> EUR 570 742 </w:t>
      </w:r>
      <w:proofErr w:type="spellStart"/>
      <w:r>
        <w:t>million</w:t>
      </w:r>
      <w:proofErr w:type="spellEnd"/>
      <w:r>
        <w:t>.</w:t>
      </w:r>
    </w:p>
    <w:p w:rsidRPr="00BD08D2" w:rsidR="00BD08D2" w:rsidP="00BD08D2" w:rsidRDefault="00BD08D2" w14:paraId="47352801" w14:textId="77777777">
      <w:pPr>
        <w:spacing w:after="240" w:line="240" w:lineRule="exact"/>
        <w:ind w:firstLine="567"/>
        <w:rPr>
          <w:lang w:val="en-GB"/>
        </w:rPr>
      </w:pPr>
    </w:p>
    <w:p w:rsidRPr="00BD08D2" w:rsidR="00BD08D2" w:rsidP="00BD08D2" w:rsidRDefault="00BD08D2" w14:paraId="5D4C8654" w14:textId="77777777">
      <w:pPr>
        <w:spacing w:after="240" w:line="240" w:lineRule="exact"/>
        <w:ind w:firstLine="567"/>
      </w:pPr>
      <w:r>
        <w:t xml:space="preserve">The </w:t>
      </w:r>
      <w:proofErr w:type="spellStart"/>
      <w:r>
        <w:t>budget</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the </w:t>
      </w:r>
      <w:proofErr w:type="spellStart"/>
      <w:r>
        <w:t>different</w:t>
      </w:r>
      <w:proofErr w:type="spellEnd"/>
      <w:r>
        <w:t xml:space="preserve"> </w:t>
      </w:r>
      <w:proofErr w:type="spellStart"/>
      <w:r>
        <w:t>pillars</w:t>
      </w:r>
      <w:proofErr w:type="spellEnd"/>
      <w:r>
        <w:t xml:space="preserve"> </w:t>
      </w:r>
      <w:proofErr w:type="spellStart"/>
      <w:r>
        <w:t>as</w:t>
      </w:r>
      <w:proofErr w:type="spellEnd"/>
      <w:r>
        <w:t xml:space="preserve"> </w:t>
      </w:r>
      <w:proofErr w:type="spellStart"/>
      <w:r>
        <w:t>follows</w:t>
      </w:r>
      <w:proofErr w:type="spellEnd"/>
      <w:r>
        <w:t>:</w:t>
      </w:r>
    </w:p>
    <w:tbl>
      <w:tblPr>
        <w:tblStyle w:val="TableGrid41"/>
        <w:tblW w:w="0" w:type="auto"/>
        <w:tblInd w:w="0" w:type="dxa"/>
        <w:tblLook w:val="04A0" w:firstRow="1" w:lastRow="0" w:firstColumn="1" w:lastColumn="0" w:noHBand="0" w:noVBand="1"/>
      </w:tblPr>
      <w:tblGrid>
        <w:gridCol w:w="5074"/>
        <w:gridCol w:w="3942"/>
      </w:tblGrid>
      <w:tr w:rsidRPr="00BD08D2" w:rsidR="00BD08D2" w:rsidTr="00765DB8" w14:paraId="537CAF8C" w14:textId="77777777">
        <w:tc>
          <w:tcPr>
            <w:tcW w:w="5074" w:type="dxa"/>
          </w:tcPr>
          <w:p w:rsidRPr="00BD08D2" w:rsidR="00BD08D2" w:rsidP="00BD08D2" w:rsidRDefault="00BD08D2" w14:paraId="5BCA27CB" w14:textId="77777777">
            <w:pPr>
              <w:numPr>
                <w:ilvl w:val="0"/>
                <w:numId w:val="14"/>
              </w:numPr>
              <w:spacing w:after="240" w:line="240" w:lineRule="exact"/>
              <w:ind w:left="0" w:firstLine="567"/>
              <w:contextualSpacing/>
            </w:pPr>
            <w:proofErr w:type="spellStart"/>
            <w:r>
              <w:t>Asylum</w:t>
            </w:r>
            <w:proofErr w:type="spellEnd"/>
            <w:r>
              <w:t xml:space="preserve"> &amp; </w:t>
            </w:r>
            <w:proofErr w:type="spellStart"/>
            <w:r>
              <w:t>Reception</w:t>
            </w:r>
            <w:proofErr w:type="spellEnd"/>
          </w:p>
        </w:tc>
        <w:tc>
          <w:tcPr>
            <w:tcW w:w="3942" w:type="dxa"/>
          </w:tcPr>
          <w:p w:rsidRPr="00BD08D2" w:rsidR="00BD08D2" w:rsidP="00BD08D2" w:rsidRDefault="00BD08D2" w14:paraId="75658A6F" w14:textId="77777777">
            <w:pPr>
              <w:spacing w:after="240" w:line="240" w:lineRule="exact"/>
              <w:ind w:firstLine="567"/>
            </w:pPr>
            <w:proofErr w:type="spellStart"/>
            <w:r>
              <w:t>ca</w:t>
            </w:r>
            <w:proofErr w:type="spellEnd"/>
            <w:r>
              <w:t xml:space="preserve">. EUR 69.210 </w:t>
            </w:r>
            <w:proofErr w:type="spellStart"/>
            <w:r>
              <w:t>million</w:t>
            </w:r>
            <w:proofErr w:type="spellEnd"/>
            <w:r>
              <w:t xml:space="preserve"> </w:t>
            </w:r>
          </w:p>
        </w:tc>
      </w:tr>
      <w:tr w:rsidRPr="00BD08D2" w:rsidR="00BD08D2" w:rsidTr="00765DB8" w14:paraId="133A3B81" w14:textId="77777777">
        <w:tc>
          <w:tcPr>
            <w:tcW w:w="5074" w:type="dxa"/>
          </w:tcPr>
          <w:p w:rsidRPr="00BD08D2" w:rsidR="00BD08D2" w:rsidP="00BD08D2" w:rsidRDefault="00BD08D2" w14:paraId="71676500" w14:textId="77777777">
            <w:pPr>
              <w:numPr>
                <w:ilvl w:val="0"/>
                <w:numId w:val="14"/>
              </w:numPr>
              <w:spacing w:after="240" w:line="240" w:lineRule="exact"/>
              <w:ind w:left="0" w:firstLine="567"/>
              <w:contextualSpacing/>
            </w:pPr>
            <w:r>
              <w:t xml:space="preserve">Legal Migration and </w:t>
            </w:r>
            <w:proofErr w:type="spellStart"/>
            <w:r>
              <w:t>Integration</w:t>
            </w:r>
            <w:proofErr w:type="spellEnd"/>
          </w:p>
        </w:tc>
        <w:tc>
          <w:tcPr>
            <w:tcW w:w="3942" w:type="dxa"/>
          </w:tcPr>
          <w:p w:rsidRPr="00BD08D2" w:rsidR="00BD08D2" w:rsidP="00BD08D2" w:rsidRDefault="00BD08D2" w14:paraId="269A945B" w14:textId="77777777">
            <w:pPr>
              <w:spacing w:after="240" w:line="240" w:lineRule="exact"/>
              <w:ind w:firstLine="567"/>
            </w:pPr>
            <w:proofErr w:type="spellStart"/>
            <w:r>
              <w:t>ca</w:t>
            </w:r>
            <w:proofErr w:type="spellEnd"/>
            <w:r>
              <w:t xml:space="preserve">. EUR </w:t>
            </w:r>
            <w:r>
              <w:rPr>
                <w:color w:val="000000"/>
              </w:rPr>
              <w:t xml:space="preserve">133.441 </w:t>
            </w:r>
            <w:proofErr w:type="spellStart"/>
            <w:r>
              <w:t>million</w:t>
            </w:r>
            <w:proofErr w:type="spellEnd"/>
            <w:r>
              <w:t xml:space="preserve"> </w:t>
            </w:r>
          </w:p>
        </w:tc>
      </w:tr>
      <w:tr w:rsidRPr="00BD08D2" w:rsidR="00BD08D2" w:rsidTr="00765DB8" w14:paraId="111FA17F" w14:textId="77777777">
        <w:tc>
          <w:tcPr>
            <w:tcW w:w="5074" w:type="dxa"/>
          </w:tcPr>
          <w:p w:rsidRPr="00BD08D2" w:rsidR="00BD08D2" w:rsidP="00BD08D2" w:rsidRDefault="00BD08D2" w14:paraId="3C09928A" w14:textId="77777777">
            <w:pPr>
              <w:numPr>
                <w:ilvl w:val="0"/>
                <w:numId w:val="14"/>
              </w:numPr>
              <w:spacing w:after="240" w:line="240" w:lineRule="exact"/>
              <w:ind w:left="0" w:firstLine="567"/>
              <w:contextualSpacing/>
            </w:pPr>
            <w:proofErr w:type="spellStart"/>
            <w:r>
              <w:t>Return</w:t>
            </w:r>
            <w:proofErr w:type="spellEnd"/>
          </w:p>
        </w:tc>
        <w:tc>
          <w:tcPr>
            <w:tcW w:w="3942" w:type="dxa"/>
          </w:tcPr>
          <w:p w:rsidRPr="00BD08D2" w:rsidR="00BD08D2" w:rsidP="00BD08D2" w:rsidRDefault="00BD08D2" w14:paraId="56478755" w14:textId="77777777">
            <w:pPr>
              <w:spacing w:after="240" w:line="240" w:lineRule="exact"/>
              <w:ind w:firstLine="567"/>
            </w:pPr>
            <w:proofErr w:type="spellStart"/>
            <w:r>
              <w:t>ca</w:t>
            </w:r>
            <w:proofErr w:type="spellEnd"/>
            <w:r>
              <w:t xml:space="preserve">. EUR </w:t>
            </w:r>
            <w:r>
              <w:rPr>
                <w:color w:val="000000"/>
              </w:rPr>
              <w:t xml:space="preserve">120.203 </w:t>
            </w:r>
            <w:proofErr w:type="spellStart"/>
            <w:r>
              <w:t>million</w:t>
            </w:r>
            <w:proofErr w:type="spellEnd"/>
            <w:r>
              <w:t xml:space="preserve"> </w:t>
            </w:r>
          </w:p>
        </w:tc>
      </w:tr>
    </w:tbl>
    <w:p w:rsidRPr="00BD08D2" w:rsidR="00BD08D2" w:rsidP="00BD08D2" w:rsidRDefault="00BD08D2" w14:paraId="058341E8" w14:textId="77777777">
      <w:pPr>
        <w:spacing w:after="240" w:line="240" w:lineRule="exact"/>
        <w:ind w:firstLine="567"/>
      </w:pPr>
      <w:proofErr w:type="spellStart"/>
      <w:r>
        <w:t>Moreover</w:t>
      </w:r>
      <w:proofErr w:type="spellEnd"/>
      <w:r>
        <w:t xml:space="preserve">, </w:t>
      </w:r>
      <w:proofErr w:type="spellStart"/>
      <w:r>
        <w:t>approximately</w:t>
      </w:r>
      <w:proofErr w:type="spellEnd"/>
      <w:r>
        <w:t xml:space="preserve"> EUR </w:t>
      </w:r>
      <w:r>
        <w:rPr>
          <w:color w:val="000000"/>
        </w:rPr>
        <w:t xml:space="preserve">234 282 </w:t>
      </w:r>
      <w:proofErr w:type="spellStart"/>
      <w:r>
        <w:rPr>
          <w:color w:val="000000"/>
        </w:rPr>
        <w:t>million</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special</w:t>
      </w:r>
      <w:proofErr w:type="spellEnd"/>
      <w:r>
        <w:t xml:space="preserve"> </w:t>
      </w:r>
      <w:proofErr w:type="spellStart"/>
      <w:r>
        <w:t>cases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transfer</w:t>
      </w:r>
      <w:proofErr w:type="spellEnd"/>
      <w:r>
        <w:t xml:space="preserve"> and </w:t>
      </w:r>
      <w:proofErr w:type="spellStart"/>
      <w:r>
        <w:t>relocation</w:t>
      </w:r>
      <w:proofErr w:type="spellEnd"/>
      <w:r>
        <w:t xml:space="preserve"> of </w:t>
      </w:r>
      <w:proofErr w:type="spellStart"/>
      <w:r>
        <w:t>migrants</w:t>
      </w:r>
      <w:proofErr w:type="spellEnd"/>
      <w:r>
        <w:t>.</w:t>
      </w:r>
      <w:r w:rsidRPr="00BD08D2">
        <w:rPr>
          <w:vertAlign w:val="superscript"/>
          <w:lang w:val="en-GB"/>
        </w:rPr>
        <w:footnoteReference w:id="38"/>
      </w:r>
    </w:p>
    <w:p w:rsidRPr="00BD08D2" w:rsidR="00BD08D2" w:rsidP="00BD08D2" w:rsidRDefault="00BD08D2" w14:paraId="178420AC" w14:textId="77777777">
      <w:pPr>
        <w:spacing w:after="240" w:line="240" w:lineRule="exact"/>
        <w:ind w:firstLine="567"/>
        <w:rPr>
          <w:lang w:val="en-GB"/>
        </w:rPr>
      </w:pPr>
    </w:p>
    <w:p w:rsidRPr="00BD08D2" w:rsidR="00BD08D2" w:rsidP="00BD08D2" w:rsidRDefault="00BD08D2" w14:paraId="42E63396" w14:textId="77777777">
      <w:pPr>
        <w:numPr>
          <w:ilvl w:val="3"/>
          <w:numId w:val="1"/>
        </w:numPr>
        <w:spacing w:after="240" w:line="240" w:lineRule="exact"/>
        <w:ind w:firstLine="567"/>
        <w:outlineLvl w:val="3"/>
        <w:rPr>
          <w:bCs/>
        </w:rPr>
      </w:pPr>
      <w:bookmarkStart w:name="_Toc183092992" w:id="24"/>
      <w:bookmarkStart w:name="_Toc183182995" w:id="25"/>
      <w:bookmarkStart w:name="_Toc183529440" w:id="26"/>
      <w:bookmarkStart w:name="_Toc183610606" w:id="27"/>
      <w:proofErr w:type="spellStart"/>
      <w:r>
        <w:t>Implementing</w:t>
      </w:r>
      <w:proofErr w:type="spellEnd"/>
      <w:r>
        <w:t xml:space="preserve"> </w:t>
      </w:r>
      <w:proofErr w:type="spellStart"/>
      <w:r>
        <w:t>Bodies</w:t>
      </w:r>
      <w:proofErr w:type="spellEnd"/>
      <w:r>
        <w:t xml:space="preserve"> and </w:t>
      </w:r>
      <w:proofErr w:type="spellStart"/>
      <w:r>
        <w:t>Beneficiaries</w:t>
      </w:r>
      <w:bookmarkEnd w:id="24"/>
      <w:bookmarkEnd w:id="25"/>
      <w:bookmarkEnd w:id="26"/>
      <w:bookmarkEnd w:id="27"/>
      <w:proofErr w:type="spellEnd"/>
    </w:p>
    <w:p w:rsidRPr="00BD08D2" w:rsidR="00BD08D2" w:rsidP="00BD08D2" w:rsidRDefault="00BD08D2" w14:paraId="1455D7D0" w14:textId="77777777">
      <w:pPr>
        <w:spacing w:after="240" w:line="240" w:lineRule="exact"/>
        <w:ind w:firstLine="567"/>
        <w:rPr>
          <w:lang w:val="en-GB"/>
        </w:rPr>
      </w:pPr>
    </w:p>
    <w:p w:rsidRPr="00BD08D2" w:rsidR="00BD08D2" w:rsidP="00BD08D2" w:rsidRDefault="00BD08D2" w14:paraId="3C4503A1" w14:textId="77777777">
      <w:pPr>
        <w:spacing w:after="240" w:line="240" w:lineRule="exact"/>
        <w:ind w:firstLine="567"/>
      </w:pPr>
      <w:proofErr w:type="spellStart"/>
      <w:r>
        <w:t>Different</w:t>
      </w:r>
      <w:proofErr w:type="spellEnd"/>
      <w:r>
        <w:t xml:space="preserve"> </w:t>
      </w:r>
      <w:proofErr w:type="spellStart"/>
      <w:r>
        <w:t>types</w:t>
      </w:r>
      <w:proofErr w:type="spellEnd"/>
      <w:r>
        <w:t xml:space="preserve"> of </w:t>
      </w:r>
      <w:proofErr w:type="spellStart"/>
      <w:r>
        <w:t>beneficiaries</w:t>
      </w:r>
      <w:proofErr w:type="spellEnd"/>
      <w:r>
        <w:t xml:space="preserve"> </w:t>
      </w:r>
      <w:proofErr w:type="spellStart"/>
      <w:r>
        <w:t>carried</w:t>
      </w:r>
      <w:proofErr w:type="spellEnd"/>
      <w:r>
        <w:t xml:space="preserve"> </w:t>
      </w:r>
      <w:proofErr w:type="spellStart"/>
      <w:r>
        <w:t>out</w:t>
      </w:r>
      <w:proofErr w:type="spellEnd"/>
      <w:r>
        <w:t xml:space="preserve"> the </w:t>
      </w:r>
      <w:proofErr w:type="spellStart"/>
      <w:r>
        <w:t>projects</w:t>
      </w:r>
      <w:proofErr w:type="spellEnd"/>
      <w:r>
        <w:t xml:space="preserve">. </w:t>
      </w:r>
      <w:proofErr w:type="spellStart"/>
      <w:r>
        <w:t>Some</w:t>
      </w:r>
      <w:proofErr w:type="spellEnd"/>
      <w:r>
        <w:t xml:space="preserve"> </w:t>
      </w:r>
      <w:proofErr w:type="spellStart"/>
      <w:r>
        <w:t>examples</w:t>
      </w:r>
      <w:proofErr w:type="spellEnd"/>
      <w:r>
        <w:t xml:space="preserve"> </w:t>
      </w:r>
      <w:proofErr w:type="spellStart"/>
      <w:r>
        <w:t>are</w:t>
      </w:r>
      <w:proofErr w:type="spellEnd"/>
      <w:r>
        <w:t xml:space="preserve"> </w:t>
      </w:r>
      <w:proofErr w:type="spellStart"/>
      <w:r>
        <w:t>as</w:t>
      </w:r>
      <w:proofErr w:type="spellEnd"/>
      <w:r>
        <w:t xml:space="preserve"> </w:t>
      </w:r>
      <w:proofErr w:type="spellStart"/>
      <w:r>
        <w:t>follows</w:t>
      </w:r>
      <w:proofErr w:type="spellEnd"/>
      <w:r>
        <w:t>:</w:t>
      </w:r>
    </w:p>
    <w:p w:rsidRPr="00BD08D2" w:rsidR="00BD08D2" w:rsidP="00BD08D2" w:rsidRDefault="00BD08D2" w14:paraId="3EA912C0" w14:textId="77777777">
      <w:pPr>
        <w:numPr>
          <w:ilvl w:val="0"/>
          <w:numId w:val="18"/>
        </w:numPr>
        <w:spacing w:after="240" w:line="240" w:lineRule="exact"/>
        <w:ind w:left="0" w:firstLine="567"/>
        <w:contextualSpacing/>
        <w:jc w:val="left"/>
      </w:pPr>
      <w:proofErr w:type="spellStart"/>
      <w:r>
        <w:rPr>
          <w:b/>
        </w:rPr>
        <w:t>National</w:t>
      </w:r>
      <w:proofErr w:type="spellEnd"/>
      <w:r>
        <w:rPr>
          <w:b/>
        </w:rPr>
        <w:t xml:space="preserve"> </w:t>
      </w:r>
      <w:proofErr w:type="spellStart"/>
      <w:r>
        <w:rPr>
          <w:b/>
        </w:rPr>
        <w:t>Authorities</w:t>
      </w:r>
      <w:proofErr w:type="spellEnd"/>
      <w:r>
        <w:t xml:space="preserve"> (</w:t>
      </w:r>
      <w:proofErr w:type="spellStart"/>
      <w:r>
        <w:t>e.g</w:t>
      </w:r>
      <w:proofErr w:type="spellEnd"/>
      <w:r>
        <w:t xml:space="preserve">. </w:t>
      </w:r>
      <w:proofErr w:type="spellStart"/>
      <w:r>
        <w:t>Ministry</w:t>
      </w:r>
      <w:proofErr w:type="spellEnd"/>
      <w:r>
        <w:t xml:space="preserve"> of </w:t>
      </w:r>
      <w:proofErr w:type="spellStart"/>
      <w:r>
        <w:t>Interior</w:t>
      </w:r>
      <w:proofErr w:type="spellEnd"/>
      <w:r>
        <w:t xml:space="preserve">; </w:t>
      </w:r>
      <w:proofErr w:type="spellStart"/>
      <w:r>
        <w:t>Training</w:t>
      </w:r>
      <w:proofErr w:type="spellEnd"/>
      <w:r>
        <w:t xml:space="preserve">, Information and </w:t>
      </w:r>
      <w:proofErr w:type="spellStart"/>
      <w:r>
        <w:t>Coordination</w:t>
      </w:r>
      <w:proofErr w:type="spellEnd"/>
      <w:r>
        <w:t xml:space="preserve"> Development Agency; </w:t>
      </w:r>
      <w:proofErr w:type="spellStart"/>
      <w:r>
        <w:t>National</w:t>
      </w:r>
      <w:proofErr w:type="spellEnd"/>
      <w:r>
        <w:t xml:space="preserve"> Agency for </w:t>
      </w:r>
      <w:proofErr w:type="spellStart"/>
      <w:r>
        <w:t>Vocational</w:t>
      </w:r>
      <w:proofErr w:type="spellEnd"/>
      <w:r>
        <w:t xml:space="preserve"> </w:t>
      </w:r>
      <w:proofErr w:type="spellStart"/>
      <w:r>
        <w:t>Training</w:t>
      </w:r>
      <w:proofErr w:type="spellEnd"/>
      <w:r>
        <w:t xml:space="preserve"> for </w:t>
      </w:r>
      <w:proofErr w:type="spellStart"/>
      <w:r>
        <w:t>Adults</w:t>
      </w:r>
      <w:proofErr w:type="spellEnd"/>
      <w:r>
        <w:t>)</w:t>
      </w:r>
    </w:p>
    <w:p w:rsidRPr="00BD08D2" w:rsidR="00BD08D2" w:rsidP="00BD08D2" w:rsidRDefault="00BD08D2" w14:paraId="774132BA" w14:textId="77777777">
      <w:pPr>
        <w:numPr>
          <w:ilvl w:val="0"/>
          <w:numId w:val="18"/>
        </w:numPr>
        <w:spacing w:after="240" w:line="240" w:lineRule="exact"/>
        <w:ind w:left="0" w:firstLine="567"/>
        <w:contextualSpacing/>
        <w:jc w:val="left"/>
      </w:pPr>
      <w:proofErr w:type="spellStart"/>
      <w:r>
        <w:rPr>
          <w:b/>
        </w:rPr>
        <w:t>Regional</w:t>
      </w:r>
      <w:proofErr w:type="spellEnd"/>
      <w:r>
        <w:rPr>
          <w:b/>
        </w:rPr>
        <w:t xml:space="preserve"> </w:t>
      </w:r>
      <w:proofErr w:type="spellStart"/>
      <w:r>
        <w:rPr>
          <w:b/>
        </w:rPr>
        <w:t>Authorities</w:t>
      </w:r>
      <w:proofErr w:type="spellEnd"/>
      <w:r>
        <w:rPr>
          <w:b/>
        </w:rPr>
        <w:t xml:space="preserve"> </w:t>
      </w:r>
      <w:r>
        <w:t>(</w:t>
      </w:r>
      <w:proofErr w:type="spellStart"/>
      <w:r>
        <w:t>e.g</w:t>
      </w:r>
      <w:proofErr w:type="spellEnd"/>
      <w:r>
        <w:t xml:space="preserve">. </w:t>
      </w:r>
      <w:proofErr w:type="spellStart"/>
      <w:r>
        <w:t>Departmental</w:t>
      </w:r>
      <w:proofErr w:type="spellEnd"/>
      <w:r>
        <w:t xml:space="preserve"> Council of the Eastern </w:t>
      </w:r>
      <w:proofErr w:type="spellStart"/>
      <w:r>
        <w:t>Pyrenees</w:t>
      </w:r>
      <w:proofErr w:type="spellEnd"/>
      <w:r>
        <w:rPr>
          <w:b/>
        </w:rPr>
        <w:t xml:space="preserve">; </w:t>
      </w:r>
      <w:proofErr w:type="spellStart"/>
      <w:r>
        <w:t>Departmental</w:t>
      </w:r>
      <w:proofErr w:type="spellEnd"/>
      <w:r>
        <w:t xml:space="preserve"> Council of </w:t>
      </w:r>
      <w:proofErr w:type="spellStart"/>
      <w:r>
        <w:t>Yvelines</w:t>
      </w:r>
      <w:proofErr w:type="spellEnd"/>
      <w:r>
        <w:t xml:space="preserve">; </w:t>
      </w:r>
      <w:proofErr w:type="spellStart"/>
      <w:r>
        <w:t>City</w:t>
      </w:r>
      <w:proofErr w:type="spellEnd"/>
      <w:r>
        <w:t xml:space="preserve"> of </w:t>
      </w:r>
      <w:proofErr w:type="spellStart"/>
      <w:r>
        <w:t>Paris</w:t>
      </w:r>
      <w:proofErr w:type="spellEnd"/>
      <w:r>
        <w:t xml:space="preserve">; </w:t>
      </w:r>
      <w:proofErr w:type="spellStart"/>
      <w:r>
        <w:t>Metropolis</w:t>
      </w:r>
      <w:proofErr w:type="spellEnd"/>
      <w:r>
        <w:t xml:space="preserve"> of </w:t>
      </w:r>
      <w:proofErr w:type="spellStart"/>
      <w:r>
        <w:t>Lyon</w:t>
      </w:r>
      <w:proofErr w:type="spellEnd"/>
      <w:r>
        <w:t>)</w:t>
      </w:r>
    </w:p>
    <w:p w:rsidRPr="00BD08D2" w:rsidR="00BD08D2" w:rsidP="00BD08D2" w:rsidRDefault="00BD08D2" w14:paraId="1B4407C1" w14:textId="77777777">
      <w:pPr>
        <w:numPr>
          <w:ilvl w:val="0"/>
          <w:numId w:val="18"/>
        </w:numPr>
        <w:spacing w:after="240" w:line="240" w:lineRule="exact"/>
        <w:ind w:left="0" w:firstLine="567"/>
        <w:contextualSpacing/>
        <w:jc w:val="left"/>
      </w:pPr>
      <w:proofErr w:type="spellStart"/>
      <w:r>
        <w:rPr>
          <w:b/>
        </w:rPr>
        <w:t>Associations</w:t>
      </w:r>
      <w:proofErr w:type="spellEnd"/>
      <w:r>
        <w:rPr>
          <w:b/>
        </w:rPr>
        <w:t xml:space="preserve"> and Non-</w:t>
      </w:r>
      <w:proofErr w:type="spellStart"/>
      <w:r>
        <w:rPr>
          <w:b/>
        </w:rPr>
        <w:t>profit</w:t>
      </w:r>
      <w:proofErr w:type="spellEnd"/>
      <w:r>
        <w:rPr>
          <w:b/>
        </w:rPr>
        <w:t xml:space="preserve"> </w:t>
      </w:r>
      <w:proofErr w:type="spellStart"/>
      <w:r>
        <w:rPr>
          <w:b/>
        </w:rPr>
        <w:t>Organisations</w:t>
      </w:r>
      <w:proofErr w:type="spellEnd"/>
      <w:r>
        <w:t xml:space="preserve"> (</w:t>
      </w:r>
      <w:proofErr w:type="spellStart"/>
      <w:r>
        <w:t>e.g</w:t>
      </w:r>
      <w:proofErr w:type="spellEnd"/>
      <w:r>
        <w:t xml:space="preserve">. International Organisation of Migration IOM </w:t>
      </w:r>
      <w:proofErr w:type="spellStart"/>
      <w:r>
        <w:t>France</w:t>
      </w:r>
      <w:proofErr w:type="spellEnd"/>
      <w:r>
        <w:t xml:space="preserve">, ACCES - Association </w:t>
      </w:r>
      <w:proofErr w:type="spellStart"/>
      <w:r>
        <w:t>Chrétienne</w:t>
      </w:r>
      <w:proofErr w:type="spellEnd"/>
      <w:r>
        <w:t xml:space="preserve"> de </w:t>
      </w:r>
      <w:proofErr w:type="spellStart"/>
      <w:r>
        <w:t>Coordination</w:t>
      </w:r>
      <w:proofErr w:type="spellEnd"/>
      <w:r>
        <w:t xml:space="preserve">, </w:t>
      </w:r>
      <w:proofErr w:type="spellStart"/>
      <w:r>
        <w:t>d’Entraide</w:t>
      </w:r>
      <w:proofErr w:type="spellEnd"/>
      <w:r>
        <w:t xml:space="preserve"> </w:t>
      </w:r>
      <w:proofErr w:type="spellStart"/>
      <w:r>
        <w:t>et</w:t>
      </w:r>
      <w:proofErr w:type="spellEnd"/>
      <w:r>
        <w:t xml:space="preserve"> de </w:t>
      </w:r>
      <w:proofErr w:type="spellStart"/>
      <w:r>
        <w:t>Solidarité</w:t>
      </w:r>
      <w:proofErr w:type="spellEnd"/>
      <w:r>
        <w:t xml:space="preserve">; </w:t>
      </w:r>
      <w:proofErr w:type="spellStart"/>
      <w:r>
        <w:t>Foyer</w:t>
      </w:r>
      <w:proofErr w:type="spellEnd"/>
      <w:r>
        <w:t xml:space="preserve"> </w:t>
      </w:r>
      <w:proofErr w:type="spellStart"/>
      <w:r>
        <w:t>Notre</w:t>
      </w:r>
      <w:proofErr w:type="spellEnd"/>
      <w:r>
        <w:t xml:space="preserve"> </w:t>
      </w:r>
      <w:proofErr w:type="spellStart"/>
      <w:r>
        <w:t>Dame</w:t>
      </w:r>
      <w:proofErr w:type="spellEnd"/>
      <w:r>
        <w:t xml:space="preserve">; CASP - Centre </w:t>
      </w:r>
      <w:proofErr w:type="spellStart"/>
      <w:r>
        <w:t>d'Action</w:t>
      </w:r>
      <w:proofErr w:type="spellEnd"/>
      <w:r>
        <w:t xml:space="preserve"> </w:t>
      </w:r>
      <w:proofErr w:type="spellStart"/>
      <w:r>
        <w:t>Sociale</w:t>
      </w:r>
      <w:proofErr w:type="spellEnd"/>
      <w:r>
        <w:t xml:space="preserve"> </w:t>
      </w:r>
      <w:proofErr w:type="spellStart"/>
      <w:r>
        <w:t>Protestant</w:t>
      </w:r>
      <w:proofErr w:type="spellEnd"/>
      <w:r>
        <w:t xml:space="preserve">; </w:t>
      </w:r>
      <w:proofErr w:type="spellStart"/>
      <w:r>
        <w:t>Refugee-Cosi</w:t>
      </w:r>
      <w:proofErr w:type="spellEnd"/>
      <w:r>
        <w:t xml:space="preserve"> </w:t>
      </w:r>
      <w:proofErr w:type="spellStart"/>
      <w:r>
        <w:t>Forum</w:t>
      </w:r>
      <w:proofErr w:type="spellEnd"/>
      <w:r>
        <w:t xml:space="preserve">; </w:t>
      </w:r>
      <w:proofErr w:type="spellStart"/>
      <w:r>
        <w:t>Solidarity</w:t>
      </w:r>
      <w:proofErr w:type="spellEnd"/>
      <w:r>
        <w:t xml:space="preserve"> </w:t>
      </w:r>
      <w:proofErr w:type="spellStart"/>
      <w:r>
        <w:t>Women</w:t>
      </w:r>
      <w:proofErr w:type="spellEnd"/>
      <w:r>
        <w:t xml:space="preserve"> - </w:t>
      </w:r>
      <w:proofErr w:type="spellStart"/>
      <w:r>
        <w:t>Le</w:t>
      </w:r>
      <w:proofErr w:type="spellEnd"/>
      <w:r>
        <w:t xml:space="preserve"> </w:t>
      </w:r>
      <w:proofErr w:type="spellStart"/>
      <w:r>
        <w:t>Relais</w:t>
      </w:r>
      <w:proofErr w:type="spellEnd"/>
      <w:r>
        <w:t xml:space="preserve"> 77; AUDASSE - </w:t>
      </w:r>
      <w:proofErr w:type="spellStart"/>
      <w:r>
        <w:t>Unified</w:t>
      </w:r>
      <w:proofErr w:type="spellEnd"/>
      <w:r>
        <w:t xml:space="preserve"> </w:t>
      </w:r>
      <w:proofErr w:type="spellStart"/>
      <w:r>
        <w:t>Associations</w:t>
      </w:r>
      <w:proofErr w:type="spellEnd"/>
      <w:r>
        <w:t xml:space="preserve"> for the Development of </w:t>
      </w:r>
      <w:proofErr w:type="spellStart"/>
      <w:r>
        <w:t>Solidarity</w:t>
      </w:r>
      <w:proofErr w:type="spellEnd"/>
      <w:r>
        <w:t xml:space="preserve"> and </w:t>
      </w:r>
      <w:proofErr w:type="spellStart"/>
      <w:r>
        <w:t>Emancipatory</w:t>
      </w:r>
      <w:proofErr w:type="spellEnd"/>
      <w:r>
        <w:t xml:space="preserve"> Social </w:t>
      </w:r>
      <w:proofErr w:type="spellStart"/>
      <w:r>
        <w:t>Action</w:t>
      </w:r>
      <w:proofErr w:type="spellEnd"/>
      <w:r>
        <w:t xml:space="preserve">; </w:t>
      </w:r>
      <w:proofErr w:type="spellStart"/>
      <w:r>
        <w:t>French</w:t>
      </w:r>
      <w:proofErr w:type="spellEnd"/>
      <w:r>
        <w:t xml:space="preserve"> Red Cross; AHS-FC - Association </w:t>
      </w:r>
      <w:proofErr w:type="spellStart"/>
      <w:r>
        <w:t>d'Hygiène</w:t>
      </w:r>
      <w:proofErr w:type="spellEnd"/>
      <w:r>
        <w:t xml:space="preserve"> </w:t>
      </w:r>
      <w:proofErr w:type="spellStart"/>
      <w:r>
        <w:t>Sociale</w:t>
      </w:r>
      <w:proofErr w:type="spellEnd"/>
      <w:r>
        <w:t xml:space="preserve"> de </w:t>
      </w:r>
      <w:proofErr w:type="spellStart"/>
      <w:r>
        <w:t>Franche</w:t>
      </w:r>
      <w:proofErr w:type="spellEnd"/>
      <w:r>
        <w:t xml:space="preserve"> </w:t>
      </w:r>
      <w:proofErr w:type="spellStart"/>
      <w:r>
        <w:t>Comté</w:t>
      </w:r>
      <w:proofErr w:type="spellEnd"/>
      <w:r>
        <w:t xml:space="preserve">; FTDA - </w:t>
      </w:r>
      <w:proofErr w:type="spellStart"/>
      <w:r>
        <w:t>France</w:t>
      </w:r>
      <w:proofErr w:type="spellEnd"/>
      <w:r>
        <w:t xml:space="preserve"> </w:t>
      </w:r>
      <w:proofErr w:type="spellStart"/>
      <w:r>
        <w:t>Terre</w:t>
      </w:r>
      <w:proofErr w:type="spellEnd"/>
      <w:r>
        <w:t xml:space="preserve"> </w:t>
      </w:r>
      <w:proofErr w:type="spellStart"/>
      <w:r>
        <w:t>d'Asile</w:t>
      </w:r>
      <w:proofErr w:type="spellEnd"/>
      <w:r>
        <w:t>; BATIK International)</w:t>
      </w:r>
    </w:p>
    <w:p w:rsidRPr="00BD08D2" w:rsidR="00BD08D2" w:rsidP="00BD08D2" w:rsidRDefault="00BD08D2" w14:paraId="1BEA2619" w14:textId="77777777">
      <w:pPr>
        <w:numPr>
          <w:ilvl w:val="0"/>
          <w:numId w:val="18"/>
        </w:numPr>
        <w:spacing w:after="240" w:line="240" w:lineRule="exact"/>
        <w:ind w:left="0" w:firstLine="567"/>
        <w:contextualSpacing/>
        <w:jc w:val="left"/>
      </w:pPr>
      <w:proofErr w:type="spellStart"/>
      <w:r>
        <w:rPr>
          <w:b/>
        </w:rPr>
        <w:t>Universities</w:t>
      </w:r>
      <w:proofErr w:type="spellEnd"/>
      <w:r>
        <w:rPr>
          <w:b/>
        </w:rPr>
        <w:t xml:space="preserve"> and Research </w:t>
      </w:r>
      <w:proofErr w:type="spellStart"/>
      <w:r>
        <w:rPr>
          <w:b/>
        </w:rPr>
        <w:t>Institutions</w:t>
      </w:r>
      <w:proofErr w:type="spellEnd"/>
      <w:r>
        <w:t xml:space="preserve"> (</w:t>
      </w:r>
      <w:proofErr w:type="spellStart"/>
      <w:r>
        <w:t>e.g</w:t>
      </w:r>
      <w:proofErr w:type="spellEnd"/>
      <w:r>
        <w:t xml:space="preserve">. </w:t>
      </w:r>
      <w:proofErr w:type="spellStart"/>
      <w:r>
        <w:t>Collège</w:t>
      </w:r>
      <w:proofErr w:type="spellEnd"/>
      <w:r>
        <w:t xml:space="preserve"> de </w:t>
      </w:r>
      <w:proofErr w:type="spellStart"/>
      <w:r>
        <w:t>France</w:t>
      </w:r>
      <w:proofErr w:type="spellEnd"/>
      <w:r>
        <w:t xml:space="preserve">, EUF - </w:t>
      </w:r>
      <w:proofErr w:type="spellStart"/>
      <w:r>
        <w:t>Entraide</w:t>
      </w:r>
      <w:proofErr w:type="spellEnd"/>
      <w:r>
        <w:t xml:space="preserve"> </w:t>
      </w:r>
      <w:proofErr w:type="spellStart"/>
      <w:r>
        <w:t>Universitaire</w:t>
      </w:r>
      <w:proofErr w:type="spellEnd"/>
      <w:r>
        <w:t xml:space="preserve"> </w:t>
      </w:r>
      <w:proofErr w:type="spellStart"/>
      <w:r>
        <w:t>Française</w:t>
      </w:r>
      <w:proofErr w:type="spellEnd"/>
      <w:r>
        <w:t>)</w:t>
      </w:r>
      <w:r w:rsidRPr="00BD08D2">
        <w:rPr>
          <w:vertAlign w:val="superscript"/>
          <w:lang w:val="en-GB" w:eastAsia="en-GB" w:bidi="en-GB"/>
        </w:rPr>
        <w:footnoteReference w:id="39"/>
      </w:r>
    </w:p>
    <w:p w:rsidRPr="00BD08D2" w:rsidR="00BD08D2" w:rsidP="00BD08D2" w:rsidRDefault="00BD08D2" w14:paraId="00C43C4B" w14:textId="77777777">
      <w:pPr>
        <w:spacing w:after="240" w:line="240" w:lineRule="exact"/>
        <w:ind w:firstLine="567"/>
        <w:contextualSpacing/>
        <w:jc w:val="left"/>
        <w:rPr>
          <w:lang w:val="en-GB" w:eastAsia="en-GB" w:bidi="en-GB"/>
        </w:rPr>
      </w:pPr>
    </w:p>
    <w:p w:rsidRPr="00BD08D2" w:rsidR="00BD08D2" w:rsidP="00BD08D2" w:rsidRDefault="00BD08D2" w14:paraId="0349A6FF" w14:textId="77777777">
      <w:pPr>
        <w:numPr>
          <w:ilvl w:val="3"/>
          <w:numId w:val="1"/>
        </w:numPr>
        <w:spacing w:after="240" w:line="240" w:lineRule="exact"/>
        <w:ind w:firstLine="567"/>
        <w:outlineLvl w:val="3"/>
      </w:pPr>
      <w:r>
        <w:t xml:space="preserve">Project </w:t>
      </w:r>
      <w:proofErr w:type="spellStart"/>
      <w:r>
        <w:t>Details</w:t>
      </w:r>
      <w:proofErr w:type="spellEnd"/>
    </w:p>
    <w:p w:rsidRPr="00BD08D2" w:rsidR="00BD08D2" w:rsidP="00BD08D2" w:rsidRDefault="00BD08D2" w14:paraId="3B983C63" w14:textId="77777777">
      <w:pPr>
        <w:spacing w:after="240" w:line="240" w:lineRule="exact"/>
        <w:ind w:firstLine="567"/>
      </w:pPr>
      <w:proofErr w:type="spellStart"/>
      <w:r>
        <w:t>Various</w:t>
      </w:r>
      <w:proofErr w:type="spellEnd"/>
      <w:r>
        <w:t xml:space="preserve"> </w:t>
      </w:r>
      <w:proofErr w:type="spellStart"/>
      <w:r>
        <w:t>main</w:t>
      </w:r>
      <w:proofErr w:type="spellEnd"/>
      <w:r>
        <w:t xml:space="preserve"> </w:t>
      </w:r>
      <w:proofErr w:type="spellStart"/>
      <w:r>
        <w:t>objectives</w:t>
      </w:r>
      <w:proofErr w:type="spellEnd"/>
      <w:r>
        <w:t xml:space="preserve"> and </w:t>
      </w:r>
      <w:proofErr w:type="spellStart"/>
      <w:r>
        <w:t>supporting</w:t>
      </w:r>
      <w:proofErr w:type="spellEnd"/>
      <w:r>
        <w:t xml:space="preserve"> </w:t>
      </w:r>
      <w:proofErr w:type="spellStart"/>
      <w:r>
        <w:t>actions</w:t>
      </w:r>
      <w:proofErr w:type="spellEnd"/>
      <w:r>
        <w:t xml:space="preserve"> </w:t>
      </w:r>
      <w:proofErr w:type="spellStart"/>
      <w:r>
        <w:t>have</w:t>
      </w:r>
      <w:proofErr w:type="spellEnd"/>
      <w:r>
        <w:t xml:space="preserve"> </w:t>
      </w:r>
      <w:proofErr w:type="spellStart"/>
      <w:r>
        <w:t>been</w:t>
      </w:r>
      <w:proofErr w:type="spellEnd"/>
      <w:r>
        <w:t xml:space="preserve"> </w:t>
      </w:r>
      <w:proofErr w:type="spellStart"/>
      <w:r>
        <w:t>defined</w:t>
      </w:r>
      <w:proofErr w:type="spellEnd"/>
      <w:r>
        <w:t xml:space="preserve"> and </w:t>
      </w:r>
      <w:proofErr w:type="spellStart"/>
      <w:r>
        <w:t>carried</w:t>
      </w:r>
      <w:proofErr w:type="spellEnd"/>
      <w:r>
        <w:t xml:space="preserve"> </w:t>
      </w:r>
      <w:proofErr w:type="spellStart"/>
      <w:r>
        <w:t>out</w:t>
      </w:r>
      <w:proofErr w:type="spellEnd"/>
      <w:r>
        <w:t xml:space="preserve"> </w:t>
      </w:r>
      <w:proofErr w:type="spellStart"/>
      <w:r>
        <w:t>according</w:t>
      </w:r>
      <w:proofErr w:type="spellEnd"/>
      <w:r>
        <w:t xml:space="preserve"> </w:t>
      </w:r>
      <w:proofErr w:type="spellStart"/>
      <w:r>
        <w:t>to</w:t>
      </w:r>
      <w:proofErr w:type="spellEnd"/>
      <w:r>
        <w:t xml:space="preserve"> the </w:t>
      </w:r>
      <w:proofErr w:type="spellStart"/>
      <w:r>
        <w:t>three</w:t>
      </w:r>
      <w:proofErr w:type="spellEnd"/>
      <w:r>
        <w:t xml:space="preserve"> </w:t>
      </w:r>
      <w:proofErr w:type="spellStart"/>
      <w:r>
        <w:t>aforementioned</w:t>
      </w:r>
      <w:proofErr w:type="spellEnd"/>
      <w:r>
        <w:t xml:space="preserve"> </w:t>
      </w:r>
      <w:proofErr w:type="spellStart"/>
      <w:r>
        <w:t>priorities</w:t>
      </w:r>
      <w:proofErr w:type="spellEnd"/>
      <w:r>
        <w:t xml:space="preserve">. For the AMIF (2014-2020) </w:t>
      </w:r>
      <w:proofErr w:type="spellStart"/>
      <w:r>
        <w:t>period</w:t>
      </w:r>
      <w:proofErr w:type="spellEnd"/>
      <w:r>
        <w:t xml:space="preserve"> </w:t>
      </w:r>
      <w:proofErr w:type="spellStart"/>
      <w:r>
        <w:t>around</w:t>
      </w:r>
      <w:proofErr w:type="spellEnd"/>
      <w:r>
        <w:t xml:space="preserve"> 340 </w:t>
      </w:r>
      <w:proofErr w:type="spellStart"/>
      <w:r>
        <w:t>projects</w:t>
      </w:r>
      <w:proofErr w:type="spellEnd"/>
      <w:r>
        <w:t xml:space="preserve"> </w:t>
      </w:r>
      <w:proofErr w:type="spellStart"/>
      <w:r>
        <w:t>were</w:t>
      </w:r>
      <w:proofErr w:type="spellEnd"/>
      <w:r>
        <w:t xml:space="preserve"> </w:t>
      </w:r>
      <w:proofErr w:type="spellStart"/>
      <w:r>
        <w:t>financed</w:t>
      </w:r>
      <w:proofErr w:type="spellEnd"/>
      <w:r>
        <w:t>.</w:t>
      </w:r>
      <w:r w:rsidRPr="00BD08D2">
        <w:rPr>
          <w:vertAlign w:val="superscript"/>
          <w:lang w:val="en-GB"/>
        </w:rPr>
        <w:footnoteReference w:id="40"/>
      </w:r>
    </w:p>
    <w:p w:rsidRPr="00BD08D2" w:rsidR="00BD08D2" w:rsidP="00BD08D2" w:rsidRDefault="00BD08D2" w14:paraId="5A516655" w14:textId="77777777">
      <w:pPr>
        <w:spacing w:after="240" w:line="240" w:lineRule="exact"/>
        <w:ind w:firstLine="567"/>
        <w:contextualSpacing/>
        <w:jc w:val="left"/>
        <w:rPr>
          <w:b/>
          <w:bCs/>
        </w:rPr>
      </w:pPr>
      <w:proofErr w:type="spellStart"/>
      <w:r>
        <w:rPr>
          <w:b/>
        </w:rPr>
        <w:t>Asylum</w:t>
      </w:r>
      <w:proofErr w:type="spellEnd"/>
    </w:p>
    <w:p w:rsidRPr="00BD08D2" w:rsidR="00BD08D2" w:rsidP="00BD08D2" w:rsidRDefault="00BD08D2" w14:paraId="7FCFBD97" w14:textId="77777777">
      <w:pPr>
        <w:numPr>
          <w:ilvl w:val="0"/>
          <w:numId w:val="19"/>
        </w:numPr>
        <w:spacing w:after="240" w:line="240" w:lineRule="exact"/>
        <w:ind w:left="0" w:firstLine="567"/>
        <w:contextualSpacing/>
        <w:jc w:val="left"/>
      </w:pPr>
      <w:proofErr w:type="spellStart"/>
      <w:r>
        <w:t>Improving</w:t>
      </w:r>
      <w:proofErr w:type="spellEnd"/>
      <w:r>
        <w:t xml:space="preserve"> the </w:t>
      </w:r>
      <w:proofErr w:type="spellStart"/>
      <w:r>
        <w:rPr>
          <w:b/>
        </w:rPr>
        <w:t>Reception</w:t>
      </w:r>
      <w:proofErr w:type="spellEnd"/>
      <w:r>
        <w:rPr>
          <w:b/>
        </w:rPr>
        <w:t xml:space="preserve"> and </w:t>
      </w:r>
      <w:proofErr w:type="spellStart"/>
      <w:r>
        <w:rPr>
          <w:b/>
        </w:rPr>
        <w:t>Asylum</w:t>
      </w:r>
      <w:proofErr w:type="spellEnd"/>
      <w:r>
        <w:rPr>
          <w:b/>
        </w:rPr>
        <w:t xml:space="preserve"> </w:t>
      </w:r>
      <w:proofErr w:type="spellStart"/>
      <w:r>
        <w:rPr>
          <w:b/>
        </w:rPr>
        <w:t>System</w:t>
      </w:r>
      <w:proofErr w:type="spellEnd"/>
      <w:r>
        <w:t xml:space="preserve"> and </w:t>
      </w:r>
      <w:proofErr w:type="spellStart"/>
      <w:r>
        <w:t>making</w:t>
      </w:r>
      <w:proofErr w:type="spellEnd"/>
      <w:r>
        <w:t xml:space="preserve"> </w:t>
      </w:r>
      <w:proofErr w:type="spellStart"/>
      <w:r>
        <w:t>procedures</w:t>
      </w:r>
      <w:proofErr w:type="spellEnd"/>
      <w:r>
        <w:t xml:space="preserve"> </w:t>
      </w:r>
      <w:proofErr w:type="spellStart"/>
      <w:r>
        <w:t>more</w:t>
      </w:r>
      <w:proofErr w:type="spellEnd"/>
      <w:r>
        <w:t xml:space="preserve"> </w:t>
      </w:r>
      <w:proofErr w:type="spellStart"/>
      <w:r>
        <w:t>efficient</w:t>
      </w:r>
      <w:proofErr w:type="spellEnd"/>
      <w:r>
        <w:t xml:space="preserve"> and </w:t>
      </w:r>
      <w:proofErr w:type="spellStart"/>
      <w:r>
        <w:t>quicker</w:t>
      </w:r>
      <w:proofErr w:type="spellEnd"/>
      <w:r>
        <w:t xml:space="preserve"> </w:t>
      </w:r>
      <w:proofErr w:type="spellStart"/>
      <w:r>
        <w:t>to</w:t>
      </w:r>
      <w:proofErr w:type="spellEnd"/>
      <w:r>
        <w:t xml:space="preserve"> </w:t>
      </w:r>
      <w:proofErr w:type="spellStart"/>
      <w:r>
        <w:t>avoid</w:t>
      </w:r>
      <w:proofErr w:type="spellEnd"/>
      <w:r>
        <w:t xml:space="preserve"> </w:t>
      </w:r>
      <w:proofErr w:type="spellStart"/>
      <w:r>
        <w:t>territorial</w:t>
      </w:r>
      <w:proofErr w:type="spellEnd"/>
      <w:r>
        <w:t xml:space="preserve"> </w:t>
      </w:r>
      <w:proofErr w:type="spellStart"/>
      <w:r>
        <w:t>concentrations</w:t>
      </w:r>
      <w:proofErr w:type="spellEnd"/>
      <w:r>
        <w:t xml:space="preserve"> and </w:t>
      </w:r>
      <w:proofErr w:type="spellStart"/>
      <w:r>
        <w:t>to</w:t>
      </w:r>
      <w:proofErr w:type="spellEnd"/>
      <w:r>
        <w:t xml:space="preserve"> </w:t>
      </w:r>
      <w:proofErr w:type="spellStart"/>
      <w:r>
        <w:t>better</w:t>
      </w:r>
      <w:proofErr w:type="spellEnd"/>
      <w:r>
        <w:t xml:space="preserve"> </w:t>
      </w:r>
      <w:proofErr w:type="spellStart"/>
      <w:r>
        <w:t>cope</w:t>
      </w:r>
      <w:proofErr w:type="spellEnd"/>
      <w:r>
        <w:t xml:space="preserve"> </w:t>
      </w:r>
      <w:proofErr w:type="spellStart"/>
      <w:r>
        <w:t>with</w:t>
      </w:r>
      <w:proofErr w:type="spellEnd"/>
      <w:r>
        <w:t xml:space="preserve"> </w:t>
      </w:r>
      <w:proofErr w:type="spellStart"/>
      <w:r>
        <w:t>periods</w:t>
      </w:r>
      <w:proofErr w:type="spellEnd"/>
      <w:r>
        <w:t xml:space="preserve"> </w:t>
      </w:r>
      <w:proofErr w:type="spellStart"/>
      <w:r>
        <w:t>with</w:t>
      </w:r>
      <w:proofErr w:type="spellEnd"/>
      <w:r>
        <w:t xml:space="preserve"> </w:t>
      </w:r>
      <w:proofErr w:type="spellStart"/>
      <w:r>
        <w:t>high</w:t>
      </w:r>
      <w:proofErr w:type="spellEnd"/>
      <w:r>
        <w:t xml:space="preserve"> </w:t>
      </w:r>
      <w:proofErr w:type="spellStart"/>
      <w:r>
        <w:t>influxes</w:t>
      </w:r>
      <w:proofErr w:type="spellEnd"/>
      <w:r>
        <w:t xml:space="preserve"> of </w:t>
      </w:r>
      <w:proofErr w:type="spellStart"/>
      <w:r>
        <w:t>migrants</w:t>
      </w:r>
      <w:proofErr w:type="spellEnd"/>
      <w:r>
        <w:t xml:space="preserve">. </w:t>
      </w:r>
    </w:p>
    <w:p w:rsidRPr="00BD08D2" w:rsidR="00BD08D2" w:rsidP="00BD08D2" w:rsidRDefault="00BD08D2" w14:paraId="5FA94D94" w14:textId="77777777">
      <w:pPr>
        <w:numPr>
          <w:ilvl w:val="0"/>
          <w:numId w:val="19"/>
        </w:numPr>
        <w:spacing w:after="240" w:line="240" w:lineRule="exact"/>
        <w:ind w:left="0" w:firstLine="567"/>
        <w:contextualSpacing/>
        <w:jc w:val="left"/>
      </w:pPr>
      <w:proofErr w:type="spellStart"/>
      <w:r>
        <w:t>Ensuring</w:t>
      </w:r>
      <w:proofErr w:type="spellEnd"/>
      <w:r>
        <w:t xml:space="preserve"> </w:t>
      </w:r>
      <w:proofErr w:type="spellStart"/>
      <w:r>
        <w:t>adequate</w:t>
      </w:r>
      <w:proofErr w:type="spellEnd"/>
      <w:r>
        <w:rPr>
          <w:b/>
        </w:rPr>
        <w:t xml:space="preserve"> </w:t>
      </w:r>
      <w:proofErr w:type="spellStart"/>
      <w:r>
        <w:rPr>
          <w:b/>
        </w:rPr>
        <w:t>care</w:t>
      </w:r>
      <w:proofErr w:type="spellEnd"/>
      <w:r>
        <w:t xml:space="preserve"> for </w:t>
      </w:r>
      <w:proofErr w:type="spellStart"/>
      <w:r>
        <w:t>asylum</w:t>
      </w:r>
      <w:proofErr w:type="spellEnd"/>
      <w:r>
        <w:t xml:space="preserve"> </w:t>
      </w:r>
      <w:proofErr w:type="spellStart"/>
      <w:r>
        <w:t>seekers</w:t>
      </w:r>
      <w:proofErr w:type="spellEnd"/>
      <w:r>
        <w:t xml:space="preserve">. </w:t>
      </w:r>
      <w:proofErr w:type="spellStart"/>
      <w:r>
        <w:t>Key</w:t>
      </w:r>
      <w:proofErr w:type="spellEnd"/>
      <w:r>
        <w:t xml:space="preserve"> </w:t>
      </w:r>
      <w:proofErr w:type="spellStart"/>
      <w:r>
        <w:t>actions</w:t>
      </w:r>
      <w:proofErr w:type="spellEnd"/>
      <w:r>
        <w:t xml:space="preserve"> </w:t>
      </w:r>
      <w:proofErr w:type="spellStart"/>
      <w:r>
        <w:t>include</w:t>
      </w:r>
      <w:proofErr w:type="spellEnd"/>
      <w:r>
        <w:t xml:space="preserve"> </w:t>
      </w:r>
      <w:proofErr w:type="spellStart"/>
      <w:r>
        <w:t>increasing</w:t>
      </w:r>
      <w:proofErr w:type="spellEnd"/>
      <w:r>
        <w:t xml:space="preserve"> </w:t>
      </w:r>
      <w:proofErr w:type="spellStart"/>
      <w:r>
        <w:t>accommodation</w:t>
      </w:r>
      <w:proofErr w:type="spellEnd"/>
      <w:r>
        <w:t xml:space="preserve"> </w:t>
      </w:r>
      <w:proofErr w:type="spellStart"/>
      <w:r>
        <w:t>capacity</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providing</w:t>
      </w:r>
      <w:proofErr w:type="spellEnd"/>
      <w:r>
        <w:t xml:space="preserve"> </w:t>
      </w:r>
      <w:proofErr w:type="spellStart"/>
      <w:r>
        <w:t>administrative</w:t>
      </w:r>
      <w:proofErr w:type="spellEnd"/>
      <w:r>
        <w:t xml:space="preserve"> </w:t>
      </w:r>
      <w:proofErr w:type="spellStart"/>
      <w:r>
        <w:t>support</w:t>
      </w:r>
      <w:proofErr w:type="spellEnd"/>
      <w:r>
        <w:t xml:space="preserve">, </w:t>
      </w:r>
      <w:proofErr w:type="spellStart"/>
      <w:r>
        <w:t>access</w:t>
      </w:r>
      <w:proofErr w:type="spellEnd"/>
      <w:r>
        <w:t xml:space="preserve"> </w:t>
      </w:r>
      <w:proofErr w:type="spellStart"/>
      <w:r>
        <w:t>to</w:t>
      </w:r>
      <w:proofErr w:type="spellEnd"/>
      <w:r>
        <w:t xml:space="preserve"> </w:t>
      </w:r>
      <w:proofErr w:type="spellStart"/>
      <w:r>
        <w:t>information</w:t>
      </w:r>
      <w:proofErr w:type="spellEnd"/>
      <w:r>
        <w:t xml:space="preserve"> and </w:t>
      </w:r>
      <w:proofErr w:type="spellStart"/>
      <w:r>
        <w:t>healthcare</w:t>
      </w:r>
      <w:proofErr w:type="spellEnd"/>
      <w:r>
        <w:t xml:space="preserve"> for </w:t>
      </w:r>
      <w:proofErr w:type="spellStart"/>
      <w:r>
        <w:t>asylum</w:t>
      </w:r>
      <w:proofErr w:type="spellEnd"/>
      <w:r>
        <w:t xml:space="preserve"> </w:t>
      </w:r>
      <w:proofErr w:type="spellStart"/>
      <w:r>
        <w:t>seekers</w:t>
      </w:r>
      <w:proofErr w:type="spellEnd"/>
      <w:r>
        <w:t xml:space="preserve">. </w:t>
      </w:r>
    </w:p>
    <w:p w:rsidRPr="00BD08D2" w:rsidR="00BD08D2" w:rsidP="00BD08D2" w:rsidRDefault="00BD08D2" w14:paraId="7D120D30" w14:textId="77777777">
      <w:pPr>
        <w:numPr>
          <w:ilvl w:val="0"/>
          <w:numId w:val="15"/>
        </w:numPr>
        <w:spacing w:after="240" w:line="240" w:lineRule="exact"/>
        <w:ind w:left="0" w:firstLine="567"/>
        <w:contextualSpacing/>
        <w:jc w:val="left"/>
      </w:pPr>
      <w:proofErr w:type="spellStart"/>
      <w:r>
        <w:t>Improving</w:t>
      </w:r>
      <w:proofErr w:type="spellEnd"/>
      <w:r>
        <w:t xml:space="preserve"> </w:t>
      </w:r>
      <w:proofErr w:type="spellStart"/>
      <w:r>
        <w:rPr>
          <w:b/>
        </w:rPr>
        <w:t>evaluation</w:t>
      </w:r>
      <w:proofErr w:type="spellEnd"/>
      <w:r>
        <w:rPr>
          <w:b/>
        </w:rPr>
        <w:t xml:space="preserve"> </w:t>
      </w:r>
      <w:proofErr w:type="spellStart"/>
      <w:r>
        <w:t>tools</w:t>
      </w:r>
      <w:proofErr w:type="spellEnd"/>
      <w:r>
        <w:t xml:space="preserve"> for the </w:t>
      </w:r>
      <w:proofErr w:type="spellStart"/>
      <w:r>
        <w:t>asylum</w:t>
      </w:r>
      <w:proofErr w:type="spellEnd"/>
      <w:r>
        <w:t xml:space="preserve"> </w:t>
      </w:r>
      <w:proofErr w:type="spellStart"/>
      <w:r>
        <w:t>system</w:t>
      </w:r>
      <w:proofErr w:type="spellEnd"/>
      <w:r>
        <w:t xml:space="preserve"> and </w:t>
      </w:r>
      <w:proofErr w:type="spellStart"/>
      <w:r>
        <w:t>actions</w:t>
      </w:r>
      <w:proofErr w:type="spellEnd"/>
      <w:r>
        <w:t xml:space="preserve"> </w:t>
      </w:r>
      <w:proofErr w:type="spellStart"/>
      <w:r>
        <w:t>to</w:t>
      </w:r>
      <w:proofErr w:type="spellEnd"/>
      <w:r>
        <w:t xml:space="preserve"> </w:t>
      </w:r>
      <w:proofErr w:type="spellStart"/>
      <w:r>
        <w:t>enhance</w:t>
      </w:r>
      <w:proofErr w:type="spellEnd"/>
      <w:r>
        <w:t xml:space="preserve"> the </w:t>
      </w:r>
      <w:proofErr w:type="spellStart"/>
      <w:r>
        <w:t>capacity</w:t>
      </w:r>
      <w:proofErr w:type="spellEnd"/>
      <w:r>
        <w:t xml:space="preserve"> </w:t>
      </w:r>
      <w:proofErr w:type="spellStart"/>
      <w:r>
        <w:t>to</w:t>
      </w:r>
      <w:proofErr w:type="spellEnd"/>
      <w:r>
        <w:t xml:space="preserve"> </w:t>
      </w:r>
      <w:proofErr w:type="spellStart"/>
      <w:r>
        <w:t>collect</w:t>
      </w:r>
      <w:proofErr w:type="spellEnd"/>
      <w:r>
        <w:t xml:space="preserve">, </w:t>
      </w:r>
      <w:proofErr w:type="spellStart"/>
      <w:r>
        <w:t>analyse</w:t>
      </w:r>
      <w:proofErr w:type="spellEnd"/>
      <w:r>
        <w:t xml:space="preserve"> and </w:t>
      </w:r>
      <w:proofErr w:type="spellStart"/>
      <w:r>
        <w:t>disseminate</w:t>
      </w:r>
      <w:proofErr w:type="spellEnd"/>
      <w:r>
        <w:t xml:space="preserve"> </w:t>
      </w:r>
      <w:proofErr w:type="spellStart"/>
      <w:r>
        <w:t>qualitative</w:t>
      </w:r>
      <w:proofErr w:type="spellEnd"/>
      <w:r>
        <w:t xml:space="preserve"> and </w:t>
      </w:r>
      <w:proofErr w:type="spellStart"/>
      <w:r>
        <w:t>quantitative</w:t>
      </w:r>
      <w:proofErr w:type="spellEnd"/>
      <w:r>
        <w:t xml:space="preserve"> </w:t>
      </w:r>
      <w:proofErr w:type="spellStart"/>
      <w:r>
        <w:t>statistical</w:t>
      </w:r>
      <w:proofErr w:type="spellEnd"/>
      <w:r>
        <w:t xml:space="preserve"> </w:t>
      </w:r>
      <w:proofErr w:type="spellStart"/>
      <w:r>
        <w:t>data</w:t>
      </w:r>
      <w:proofErr w:type="spellEnd"/>
      <w:r>
        <w:t xml:space="preserve"> on </w:t>
      </w:r>
      <w:proofErr w:type="spellStart"/>
      <w:r>
        <w:t>asylum</w:t>
      </w:r>
      <w:proofErr w:type="spellEnd"/>
      <w:r>
        <w:t xml:space="preserve"> </w:t>
      </w:r>
      <w:proofErr w:type="spellStart"/>
      <w:r>
        <w:t>procedures</w:t>
      </w:r>
      <w:proofErr w:type="spellEnd"/>
      <w:r>
        <w:t xml:space="preserve">, </w:t>
      </w:r>
      <w:proofErr w:type="spellStart"/>
      <w:r>
        <w:t>monitoring</w:t>
      </w:r>
      <w:proofErr w:type="spellEnd"/>
      <w:r>
        <w:t xml:space="preserve"> the </w:t>
      </w:r>
      <w:proofErr w:type="spellStart"/>
      <w:r>
        <w:t>evolution</w:t>
      </w:r>
      <w:proofErr w:type="spellEnd"/>
      <w:r>
        <w:t xml:space="preserve"> of </w:t>
      </w:r>
      <w:proofErr w:type="spellStart"/>
      <w:r>
        <w:t>asylum</w:t>
      </w:r>
      <w:proofErr w:type="spellEnd"/>
      <w:r>
        <w:t xml:space="preserve"> </w:t>
      </w:r>
      <w:proofErr w:type="spellStart"/>
      <w:r>
        <w:t>application</w:t>
      </w:r>
      <w:proofErr w:type="spellEnd"/>
      <w:r>
        <w:t xml:space="preserve"> </w:t>
      </w:r>
      <w:proofErr w:type="spellStart"/>
      <w:r>
        <w:t>trends</w:t>
      </w:r>
      <w:proofErr w:type="spellEnd"/>
      <w:r>
        <w:t xml:space="preserve">, and </w:t>
      </w:r>
      <w:proofErr w:type="spellStart"/>
      <w:r>
        <w:t>reception</w:t>
      </w:r>
      <w:proofErr w:type="spellEnd"/>
      <w:r>
        <w:t xml:space="preserve"> </w:t>
      </w:r>
      <w:proofErr w:type="spellStart"/>
      <w:r>
        <w:t>capacities</w:t>
      </w:r>
      <w:proofErr w:type="spellEnd"/>
      <w:r>
        <w:t xml:space="preserve">.  </w:t>
      </w:r>
    </w:p>
    <w:p w:rsidRPr="00BD08D2" w:rsidR="00BD08D2" w:rsidP="00BD08D2" w:rsidRDefault="00BD08D2" w14:paraId="3890F641" w14:textId="77777777">
      <w:pPr>
        <w:numPr>
          <w:ilvl w:val="0"/>
          <w:numId w:val="15"/>
        </w:numPr>
        <w:spacing w:after="240" w:line="240" w:lineRule="exact"/>
        <w:ind w:left="0" w:firstLine="567"/>
        <w:contextualSpacing/>
        <w:jc w:val="left"/>
      </w:pPr>
      <w:r>
        <w:t xml:space="preserve">In the </w:t>
      </w:r>
      <w:proofErr w:type="spellStart"/>
      <w:r>
        <w:t>area</w:t>
      </w:r>
      <w:proofErr w:type="spellEnd"/>
      <w:r>
        <w:t xml:space="preserve"> of </w:t>
      </w:r>
      <w:proofErr w:type="spellStart"/>
      <w:r>
        <w:rPr>
          <w:b/>
        </w:rPr>
        <w:t>resettlement</w:t>
      </w:r>
      <w:proofErr w:type="spellEnd"/>
      <w:r>
        <w:rPr>
          <w:b/>
        </w:rPr>
        <w:t>,</w:t>
      </w:r>
      <w:r>
        <w:t xml:space="preserve"> the </w:t>
      </w:r>
      <w:proofErr w:type="spellStart"/>
      <w:r>
        <w:t>focus</w:t>
      </w:r>
      <w:proofErr w:type="spellEnd"/>
      <w:r>
        <w:t xml:space="preserve"> </w:t>
      </w:r>
      <w:proofErr w:type="spellStart"/>
      <w:r>
        <w:t>is</w:t>
      </w:r>
      <w:proofErr w:type="spellEnd"/>
      <w:r>
        <w:t xml:space="preserve"> on </w:t>
      </w:r>
      <w:proofErr w:type="spellStart"/>
      <w:r>
        <w:t>improving</w:t>
      </w:r>
      <w:proofErr w:type="spellEnd"/>
      <w:r>
        <w:t xml:space="preserve"> the </w:t>
      </w:r>
      <w:proofErr w:type="spellStart"/>
      <w:r>
        <w:t>identification</w:t>
      </w:r>
      <w:proofErr w:type="spellEnd"/>
      <w:r>
        <w:t xml:space="preserve">, </w:t>
      </w:r>
      <w:proofErr w:type="spellStart"/>
      <w:r>
        <w:t>information</w:t>
      </w:r>
      <w:proofErr w:type="spellEnd"/>
      <w:r>
        <w:t xml:space="preserve"> and </w:t>
      </w:r>
      <w:proofErr w:type="spellStart"/>
      <w:r>
        <w:t>care</w:t>
      </w:r>
      <w:proofErr w:type="spellEnd"/>
      <w:r>
        <w:t xml:space="preserve"> of </w:t>
      </w:r>
      <w:proofErr w:type="spellStart"/>
      <w:r>
        <w:t>resettled</w:t>
      </w:r>
      <w:proofErr w:type="spellEnd"/>
      <w:r>
        <w:t xml:space="preserve"> </w:t>
      </w:r>
      <w:proofErr w:type="spellStart"/>
      <w:r>
        <w:t>persons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on </w:t>
      </w:r>
      <w:proofErr w:type="spellStart"/>
      <w:r>
        <w:t>strengthening</w:t>
      </w:r>
      <w:proofErr w:type="spellEnd"/>
      <w:r>
        <w:t xml:space="preserve"> </w:t>
      </w:r>
      <w:proofErr w:type="spellStart"/>
      <w:r>
        <w:t>reception</w:t>
      </w:r>
      <w:proofErr w:type="spellEnd"/>
      <w:r>
        <w:t xml:space="preserve"> and </w:t>
      </w:r>
      <w:proofErr w:type="spellStart"/>
      <w:r>
        <w:t>accommodation</w:t>
      </w:r>
      <w:proofErr w:type="spellEnd"/>
      <w:r>
        <w:t xml:space="preserve"> </w:t>
      </w:r>
      <w:proofErr w:type="spellStart"/>
      <w:r>
        <w:t>capacity</w:t>
      </w:r>
      <w:proofErr w:type="spellEnd"/>
      <w:r>
        <w:t xml:space="preserve"> for </w:t>
      </w:r>
      <w:proofErr w:type="spellStart"/>
      <w:r>
        <w:t>resettled</w:t>
      </w:r>
      <w:proofErr w:type="spellEnd"/>
      <w:r>
        <w:t xml:space="preserve"> </w:t>
      </w:r>
      <w:proofErr w:type="spellStart"/>
      <w:r>
        <w:t>persons</w:t>
      </w:r>
      <w:proofErr w:type="spellEnd"/>
      <w:r>
        <w:t xml:space="preserve">. </w:t>
      </w:r>
      <w:proofErr w:type="spellStart"/>
      <w:r>
        <w:t>Main</w:t>
      </w:r>
      <w:proofErr w:type="spellEnd"/>
      <w:r>
        <w:t xml:space="preserve"> </w:t>
      </w:r>
      <w:proofErr w:type="spellStart"/>
      <w:r>
        <w:t>actions</w:t>
      </w:r>
      <w:proofErr w:type="spellEnd"/>
      <w:r>
        <w:t xml:space="preserve"> </w:t>
      </w:r>
      <w:proofErr w:type="spellStart"/>
      <w:r>
        <w:t>include</w:t>
      </w:r>
      <w:proofErr w:type="spellEnd"/>
      <w:r>
        <w:t xml:space="preserve"> the </w:t>
      </w:r>
      <w:proofErr w:type="spellStart"/>
      <w:r>
        <w:t>development</w:t>
      </w:r>
      <w:proofErr w:type="spellEnd"/>
      <w:r>
        <w:t xml:space="preserve"> of </w:t>
      </w:r>
      <w:proofErr w:type="spellStart"/>
      <w:r>
        <w:t>communication</w:t>
      </w:r>
      <w:proofErr w:type="spellEnd"/>
      <w:r>
        <w:t xml:space="preserve"> and </w:t>
      </w:r>
      <w:proofErr w:type="spellStart"/>
      <w:r>
        <w:t>information</w:t>
      </w:r>
      <w:proofErr w:type="spellEnd"/>
      <w:r>
        <w:t xml:space="preserve"> </w:t>
      </w:r>
      <w:proofErr w:type="spellStart"/>
      <w:r>
        <w:t>tools</w:t>
      </w:r>
      <w:proofErr w:type="spellEnd"/>
      <w:r>
        <w:t xml:space="preserve"> for </w:t>
      </w:r>
      <w:proofErr w:type="spellStart"/>
      <w:r>
        <w:t>resettled</w:t>
      </w:r>
      <w:proofErr w:type="spellEnd"/>
      <w:r>
        <w:t xml:space="preserve"> </w:t>
      </w:r>
      <w:proofErr w:type="spellStart"/>
      <w:r>
        <w:t>persons</w:t>
      </w:r>
      <w:proofErr w:type="spellEnd"/>
      <w:r>
        <w:t xml:space="preserve"> and the organisation of </w:t>
      </w:r>
      <w:proofErr w:type="spellStart"/>
      <w:r>
        <w:t>meetings</w:t>
      </w:r>
      <w:proofErr w:type="spellEnd"/>
      <w:r>
        <w:t xml:space="preserve"> </w:t>
      </w:r>
      <w:proofErr w:type="spellStart"/>
      <w:r>
        <w:t>with</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raise</w:t>
      </w:r>
      <w:proofErr w:type="spellEnd"/>
      <w:r>
        <w:t xml:space="preserve"> </w:t>
      </w:r>
      <w:proofErr w:type="spellStart"/>
      <w:r>
        <w:t>awareness</w:t>
      </w:r>
      <w:proofErr w:type="spellEnd"/>
      <w:r>
        <w:t xml:space="preserve"> on </w:t>
      </w:r>
      <w:proofErr w:type="spellStart"/>
      <w:r>
        <w:t>resettlement</w:t>
      </w:r>
      <w:proofErr w:type="spellEnd"/>
      <w:r>
        <w:t>.</w:t>
      </w:r>
    </w:p>
    <w:p w:rsidRPr="00BD08D2" w:rsidR="00BD08D2" w:rsidP="00BD08D2" w:rsidRDefault="00BD08D2" w14:paraId="2C43F35B" w14:textId="77777777">
      <w:pPr>
        <w:spacing w:after="240" w:line="240" w:lineRule="exact"/>
        <w:ind w:firstLine="567"/>
        <w:contextualSpacing/>
        <w:rPr>
          <w:lang w:val="en-GB" w:eastAsia="en-GB" w:bidi="en-GB"/>
        </w:rPr>
      </w:pPr>
    </w:p>
    <w:p w:rsidRPr="00BD08D2" w:rsidR="00BD08D2" w:rsidP="00BD08D2" w:rsidRDefault="00BD08D2" w14:paraId="45DBB86F" w14:textId="77777777">
      <w:pPr>
        <w:spacing w:after="240" w:line="240" w:lineRule="exact"/>
        <w:ind w:firstLine="567"/>
        <w:contextualSpacing/>
        <w:jc w:val="left"/>
        <w:rPr>
          <w:b/>
          <w:bCs/>
        </w:rPr>
      </w:pPr>
      <w:r>
        <w:rPr>
          <w:b/>
        </w:rPr>
        <w:t xml:space="preserve">Legal </w:t>
      </w:r>
      <w:proofErr w:type="spellStart"/>
      <w:r>
        <w:rPr>
          <w:b/>
        </w:rPr>
        <w:t>integration</w:t>
      </w:r>
      <w:proofErr w:type="spellEnd"/>
      <w:r>
        <w:rPr>
          <w:b/>
        </w:rPr>
        <w:t xml:space="preserve"> &amp; Migration </w:t>
      </w:r>
    </w:p>
    <w:p w:rsidRPr="00BD08D2" w:rsidR="00BD08D2" w:rsidP="00BD08D2" w:rsidRDefault="00BD08D2" w14:paraId="193F5404" w14:textId="77777777">
      <w:pPr>
        <w:numPr>
          <w:ilvl w:val="0"/>
          <w:numId w:val="20"/>
        </w:numPr>
        <w:spacing w:after="240" w:line="240" w:lineRule="exact"/>
        <w:ind w:left="0" w:firstLine="567"/>
        <w:contextualSpacing/>
        <w:jc w:val="left"/>
      </w:pPr>
      <w:proofErr w:type="spellStart"/>
      <w:r>
        <w:t>Promoting</w:t>
      </w:r>
      <w:proofErr w:type="spellEnd"/>
      <w:r>
        <w:t xml:space="preserve"> </w:t>
      </w:r>
      <w:proofErr w:type="spellStart"/>
      <w:r>
        <w:rPr>
          <w:b/>
        </w:rPr>
        <w:t>legal</w:t>
      </w:r>
      <w:proofErr w:type="spellEnd"/>
      <w:r>
        <w:rPr>
          <w:b/>
        </w:rPr>
        <w:t xml:space="preserve"> </w:t>
      </w:r>
      <w:proofErr w:type="spellStart"/>
      <w:r>
        <w:rPr>
          <w:b/>
        </w:rPr>
        <w:t>migration</w:t>
      </w:r>
      <w:proofErr w:type="spellEnd"/>
      <w:r>
        <w:t xml:space="preserve"> </w:t>
      </w:r>
      <w:proofErr w:type="spellStart"/>
      <w:r>
        <w:t>by</w:t>
      </w:r>
      <w:proofErr w:type="spellEnd"/>
      <w:r>
        <w:t xml:space="preserve"> </w:t>
      </w:r>
      <w:proofErr w:type="spellStart"/>
      <w:r>
        <w:t>providing</w:t>
      </w:r>
      <w:proofErr w:type="spellEnd"/>
      <w:r>
        <w:t xml:space="preserve"> </w:t>
      </w:r>
      <w:proofErr w:type="spellStart"/>
      <w:r>
        <w:t>all</w:t>
      </w:r>
      <w:proofErr w:type="spellEnd"/>
      <w:r>
        <w:t xml:space="preserve"> </w:t>
      </w:r>
      <w:proofErr w:type="spellStart"/>
      <w:r>
        <w:t>legal</w:t>
      </w:r>
      <w:proofErr w:type="spellEnd"/>
      <w:r>
        <w:t xml:space="preserve"> </w:t>
      </w:r>
      <w:proofErr w:type="spellStart"/>
      <w:r>
        <w:t>migrants</w:t>
      </w:r>
      <w:proofErr w:type="spellEnd"/>
      <w:r>
        <w:t xml:space="preserve"> </w:t>
      </w:r>
      <w:proofErr w:type="spellStart"/>
      <w:r>
        <w:t>with</w:t>
      </w:r>
      <w:proofErr w:type="spellEnd"/>
      <w:r>
        <w:t xml:space="preserve"> </w:t>
      </w:r>
      <w:proofErr w:type="spellStart"/>
      <w:r>
        <w:t>support</w:t>
      </w:r>
      <w:proofErr w:type="spellEnd"/>
      <w:r>
        <w:t xml:space="preserve"> </w:t>
      </w:r>
      <w:proofErr w:type="spellStart"/>
      <w:r>
        <w:t>adapted</w:t>
      </w:r>
      <w:proofErr w:type="spellEnd"/>
      <w:r>
        <w:t xml:space="preserve"> </w:t>
      </w:r>
      <w:proofErr w:type="spellStart"/>
      <w:r>
        <w:t>to</w:t>
      </w:r>
      <w:proofErr w:type="spellEnd"/>
      <w:r>
        <w:t xml:space="preserve"> </w:t>
      </w:r>
      <w:proofErr w:type="spellStart"/>
      <w:r>
        <w:t>their</w:t>
      </w:r>
      <w:proofErr w:type="spellEnd"/>
      <w:r>
        <w:t xml:space="preserve"> </w:t>
      </w:r>
      <w:proofErr w:type="spellStart"/>
      <w:r>
        <w:t>needs</w:t>
      </w:r>
      <w:proofErr w:type="spellEnd"/>
      <w:r>
        <w:t xml:space="preserve">. </w:t>
      </w:r>
      <w:proofErr w:type="spellStart"/>
      <w:r>
        <w:t>Improving</w:t>
      </w:r>
      <w:proofErr w:type="spellEnd"/>
      <w:r>
        <w:t xml:space="preserve"> the </w:t>
      </w:r>
      <w:proofErr w:type="spellStart"/>
      <w:r>
        <w:t>quality</w:t>
      </w:r>
      <w:proofErr w:type="spellEnd"/>
      <w:r>
        <w:t xml:space="preserve"> of </w:t>
      </w:r>
      <w:proofErr w:type="spellStart"/>
      <w:r>
        <w:t>reception</w:t>
      </w:r>
      <w:proofErr w:type="spellEnd"/>
      <w:r>
        <w:t xml:space="preserve"> </w:t>
      </w:r>
      <w:proofErr w:type="spellStart"/>
      <w:r>
        <w:t>by</w:t>
      </w:r>
      <w:proofErr w:type="spellEnd"/>
      <w:r>
        <w:t xml:space="preserve"> </w:t>
      </w:r>
      <w:proofErr w:type="spellStart"/>
      <w:r>
        <w:t>preparing</w:t>
      </w:r>
      <w:proofErr w:type="spellEnd"/>
      <w:r>
        <w:t xml:space="preserve"> </w:t>
      </w:r>
      <w:proofErr w:type="spellStart"/>
      <w:r>
        <w:t>migrants</w:t>
      </w:r>
      <w:proofErr w:type="spellEnd"/>
      <w:r>
        <w:t xml:space="preserve"> </w:t>
      </w:r>
      <w:proofErr w:type="spellStart"/>
      <w:r>
        <w:t>before</w:t>
      </w:r>
      <w:proofErr w:type="spellEnd"/>
      <w:r>
        <w:t xml:space="preserve"> </w:t>
      </w:r>
      <w:proofErr w:type="spellStart"/>
      <w:r>
        <w:t>their</w:t>
      </w:r>
      <w:proofErr w:type="spellEnd"/>
      <w:r>
        <w:t xml:space="preserve"> </w:t>
      </w:r>
      <w:proofErr w:type="spellStart"/>
      <w:r>
        <w:t>departure</w:t>
      </w:r>
      <w:proofErr w:type="spellEnd"/>
      <w:r>
        <w:t xml:space="preserve"> and </w:t>
      </w:r>
      <w:proofErr w:type="spellStart"/>
      <w:r>
        <w:t>during</w:t>
      </w:r>
      <w:proofErr w:type="spellEnd"/>
      <w:r>
        <w:t xml:space="preserve"> </w:t>
      </w:r>
      <w:proofErr w:type="spellStart"/>
      <w:r>
        <w:t>their</w:t>
      </w:r>
      <w:proofErr w:type="spellEnd"/>
      <w:r>
        <w:t xml:space="preserve"> </w:t>
      </w:r>
      <w:proofErr w:type="spellStart"/>
      <w:r>
        <w:t>first</w:t>
      </w:r>
      <w:proofErr w:type="spellEnd"/>
      <w:r>
        <w:t xml:space="preserve"> 5 </w:t>
      </w:r>
      <w:proofErr w:type="spellStart"/>
      <w:r>
        <w:t>years</w:t>
      </w:r>
      <w:proofErr w:type="spellEnd"/>
      <w:r>
        <w:t xml:space="preserve"> in </w:t>
      </w:r>
      <w:proofErr w:type="spellStart"/>
      <w:r>
        <w:t>France</w:t>
      </w:r>
      <w:proofErr w:type="spellEnd"/>
      <w:r>
        <w:t xml:space="preserve">, </w:t>
      </w:r>
      <w:proofErr w:type="spellStart"/>
      <w:r>
        <w:t>with</w:t>
      </w:r>
      <w:proofErr w:type="spellEnd"/>
      <w:r>
        <w:t xml:space="preserve"> </w:t>
      </w:r>
      <w:proofErr w:type="spellStart"/>
      <w:r>
        <w:t>training</w:t>
      </w:r>
      <w:proofErr w:type="spellEnd"/>
      <w:r>
        <w:t xml:space="preserve"> and </w:t>
      </w:r>
      <w:proofErr w:type="spellStart"/>
      <w:r>
        <w:t>information</w:t>
      </w:r>
      <w:proofErr w:type="spellEnd"/>
      <w:r>
        <w:t xml:space="preserve"> </w:t>
      </w:r>
      <w:proofErr w:type="spellStart"/>
      <w:r>
        <w:t>campaigns</w:t>
      </w:r>
      <w:proofErr w:type="spellEnd"/>
      <w:r>
        <w:t xml:space="preserve"> on </w:t>
      </w:r>
      <w:proofErr w:type="spellStart"/>
      <w:r>
        <w:t>language</w:t>
      </w:r>
      <w:proofErr w:type="spellEnd"/>
      <w:r>
        <w:t xml:space="preserve">, </w:t>
      </w:r>
      <w:proofErr w:type="spellStart"/>
      <w:r>
        <w:t>civic</w:t>
      </w:r>
      <w:proofErr w:type="spellEnd"/>
      <w:r>
        <w:t xml:space="preserve"> </w:t>
      </w:r>
      <w:proofErr w:type="spellStart"/>
      <w:r>
        <w:t>education</w:t>
      </w:r>
      <w:proofErr w:type="spellEnd"/>
      <w:r>
        <w:t xml:space="preserve"> </w:t>
      </w:r>
      <w:proofErr w:type="spellStart"/>
      <w:r>
        <w:t>with</w:t>
      </w:r>
      <w:proofErr w:type="spellEnd"/>
      <w:r>
        <w:t xml:space="preserve"> </w:t>
      </w:r>
      <w:proofErr w:type="spellStart"/>
      <w:r>
        <w:t>codes</w:t>
      </w:r>
      <w:proofErr w:type="spellEnd"/>
      <w:r>
        <w:t xml:space="preserve"> of </w:t>
      </w:r>
      <w:proofErr w:type="spellStart"/>
      <w:r>
        <w:t>value</w:t>
      </w:r>
      <w:proofErr w:type="spellEnd"/>
      <w:r>
        <w:t xml:space="preserve"> and </w:t>
      </w:r>
      <w:proofErr w:type="spellStart"/>
      <w:r>
        <w:t>practices</w:t>
      </w:r>
      <w:proofErr w:type="spellEnd"/>
      <w:r>
        <w:t xml:space="preserve"> of </w:t>
      </w:r>
      <w:proofErr w:type="spellStart"/>
      <w:r>
        <w:t>France</w:t>
      </w:r>
      <w:proofErr w:type="spellEnd"/>
      <w:r>
        <w:t xml:space="preserve"> and the EU, </w:t>
      </w:r>
      <w:proofErr w:type="spellStart"/>
      <w:r>
        <w:t>as</w:t>
      </w:r>
      <w:proofErr w:type="spellEnd"/>
      <w:r>
        <w:t xml:space="preserve"> </w:t>
      </w:r>
      <w:proofErr w:type="spellStart"/>
      <w:r>
        <w:t>well</w:t>
      </w:r>
      <w:proofErr w:type="spellEnd"/>
      <w:r>
        <w:t xml:space="preserve"> </w:t>
      </w:r>
      <w:proofErr w:type="spellStart"/>
      <w:r>
        <w:t>as</w:t>
      </w:r>
      <w:proofErr w:type="spellEnd"/>
      <w:r>
        <w:t xml:space="preserve"> for </w:t>
      </w:r>
      <w:proofErr w:type="spellStart"/>
      <w:r>
        <w:t>accessing</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Actors</w:t>
      </w:r>
      <w:proofErr w:type="spellEnd"/>
      <w:r>
        <w:t xml:space="preserve"> </w:t>
      </w:r>
      <w:proofErr w:type="spellStart"/>
      <w:r>
        <w:t>based</w:t>
      </w:r>
      <w:proofErr w:type="spellEnd"/>
      <w:r>
        <w:t xml:space="preserve"> in </w:t>
      </w:r>
      <w:proofErr w:type="spellStart"/>
      <w:r>
        <w:t>third</w:t>
      </w:r>
      <w:proofErr w:type="spellEnd"/>
      <w:r>
        <w:t xml:space="preserve"> </w:t>
      </w:r>
      <w:proofErr w:type="spellStart"/>
      <w:r>
        <w:t>countries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involved</w:t>
      </w:r>
      <w:proofErr w:type="spellEnd"/>
      <w:r>
        <w:t xml:space="preserve">. </w:t>
      </w:r>
      <w:proofErr w:type="spellStart"/>
      <w:r>
        <w:t>Specific</w:t>
      </w:r>
      <w:proofErr w:type="spellEnd"/>
      <w:r>
        <w:t xml:space="preserve"> </w:t>
      </w:r>
      <w:proofErr w:type="spellStart"/>
      <w:r>
        <w:t>actions</w:t>
      </w:r>
      <w:proofErr w:type="spellEnd"/>
      <w:r>
        <w:t xml:space="preserve"> </w:t>
      </w:r>
      <w:proofErr w:type="spellStart"/>
      <w:r>
        <w:t>are</w:t>
      </w:r>
      <w:proofErr w:type="spellEnd"/>
      <w:r>
        <w:t xml:space="preserve"> </w:t>
      </w:r>
      <w:proofErr w:type="spellStart"/>
      <w:r>
        <w:t>carried</w:t>
      </w:r>
      <w:proofErr w:type="spellEnd"/>
      <w:r>
        <w:t xml:space="preserve"> </w:t>
      </w:r>
      <w:proofErr w:type="spellStart"/>
      <w:r>
        <w:t>out</w:t>
      </w:r>
      <w:proofErr w:type="spellEnd"/>
      <w:r>
        <w:t xml:space="preserve"> for </w:t>
      </w:r>
      <w:proofErr w:type="spellStart"/>
      <w:r>
        <w:t>vulnerable</w:t>
      </w:r>
      <w:proofErr w:type="spellEnd"/>
      <w:r>
        <w:t xml:space="preserve"> </w:t>
      </w:r>
      <w:proofErr w:type="spellStart"/>
      <w:r>
        <w:t>people</w:t>
      </w:r>
      <w:proofErr w:type="spellEnd"/>
      <w:r>
        <w:t xml:space="preserve"> and </w:t>
      </w:r>
      <w:proofErr w:type="spellStart"/>
      <w:r>
        <w:t>people</w:t>
      </w:r>
      <w:proofErr w:type="spellEnd"/>
      <w:r>
        <w:t xml:space="preserve"> </w:t>
      </w:r>
      <w:proofErr w:type="spellStart"/>
      <w:r>
        <w:t>under</w:t>
      </w:r>
      <w:proofErr w:type="spellEnd"/>
      <w:r>
        <w:t xml:space="preserve"> </w:t>
      </w:r>
      <w:proofErr w:type="spellStart"/>
      <w:r>
        <w:t>international</w:t>
      </w:r>
      <w:proofErr w:type="spellEnd"/>
      <w:r>
        <w:t xml:space="preserve"> </w:t>
      </w:r>
      <w:proofErr w:type="spellStart"/>
      <w:r>
        <w:t>protection</w:t>
      </w:r>
      <w:proofErr w:type="spellEnd"/>
      <w:r>
        <w:t xml:space="preserve">, </w:t>
      </w:r>
      <w:proofErr w:type="spellStart"/>
      <w:r>
        <w:t>such</w:t>
      </w:r>
      <w:proofErr w:type="spellEnd"/>
      <w:r>
        <w:t xml:space="preserve"> </w:t>
      </w:r>
      <w:proofErr w:type="spellStart"/>
      <w:r>
        <w:t>as</w:t>
      </w:r>
      <w:proofErr w:type="spellEnd"/>
      <w:r>
        <w:t xml:space="preserve"> </w:t>
      </w:r>
      <w:proofErr w:type="spellStart"/>
      <w:r>
        <w:t>targeted</w:t>
      </w:r>
      <w:proofErr w:type="spellEnd"/>
      <w:r>
        <w:t xml:space="preserve"> </w:t>
      </w:r>
      <w:proofErr w:type="spellStart"/>
      <w:r>
        <w:t>social</w:t>
      </w:r>
      <w:proofErr w:type="spellEnd"/>
      <w:r>
        <w:t xml:space="preserve"> and </w:t>
      </w:r>
      <w:proofErr w:type="spellStart"/>
      <w:r>
        <w:t>administrative</w:t>
      </w:r>
      <w:proofErr w:type="spellEnd"/>
      <w:r>
        <w:t xml:space="preserve"> </w:t>
      </w:r>
      <w:proofErr w:type="spellStart"/>
      <w:r>
        <w:t>support</w:t>
      </w:r>
      <w:proofErr w:type="spellEnd"/>
      <w:r>
        <w:t xml:space="preserve"> </w:t>
      </w:r>
      <w:proofErr w:type="spellStart"/>
      <w:r>
        <w:t>or</w:t>
      </w:r>
      <w:proofErr w:type="spellEnd"/>
      <w:r>
        <w:t xml:space="preserve"> </w:t>
      </w:r>
      <w:proofErr w:type="spellStart"/>
      <w:r>
        <w:t>access</w:t>
      </w:r>
      <w:proofErr w:type="spellEnd"/>
      <w:r>
        <w:t xml:space="preserve"> </w:t>
      </w:r>
      <w:proofErr w:type="spellStart"/>
      <w:r>
        <w:t>to</w:t>
      </w:r>
      <w:proofErr w:type="spellEnd"/>
      <w:r>
        <w:t xml:space="preserve"> </w:t>
      </w:r>
      <w:proofErr w:type="spellStart"/>
      <w:r>
        <w:t>healthcare</w:t>
      </w:r>
      <w:proofErr w:type="spellEnd"/>
      <w:r>
        <w:t>.</w:t>
      </w:r>
    </w:p>
    <w:p w:rsidRPr="00BD08D2" w:rsidR="00BD08D2" w:rsidP="00BD08D2" w:rsidRDefault="00BD08D2" w14:paraId="2D86E131" w14:textId="77777777">
      <w:pPr>
        <w:numPr>
          <w:ilvl w:val="0"/>
          <w:numId w:val="16"/>
        </w:numPr>
        <w:spacing w:after="240" w:line="240" w:lineRule="exact"/>
        <w:ind w:left="0" w:firstLine="567"/>
        <w:contextualSpacing/>
        <w:jc w:val="left"/>
      </w:pPr>
      <w:proofErr w:type="spellStart"/>
      <w:r>
        <w:t>Improving</w:t>
      </w:r>
      <w:proofErr w:type="spellEnd"/>
      <w:r>
        <w:t xml:space="preserve"> </w:t>
      </w:r>
      <w:proofErr w:type="spellStart"/>
      <w:r>
        <w:rPr>
          <w:b/>
        </w:rPr>
        <w:t>integration</w:t>
      </w:r>
      <w:proofErr w:type="spellEnd"/>
      <w:r>
        <w:t xml:space="preserve"> </w:t>
      </w:r>
      <w:proofErr w:type="spellStart"/>
      <w:r>
        <w:t>by</w:t>
      </w:r>
      <w:proofErr w:type="spellEnd"/>
      <w:r>
        <w:t xml:space="preserve"> </w:t>
      </w:r>
      <w:proofErr w:type="spellStart"/>
      <w:r>
        <w:t>preparing</w:t>
      </w:r>
      <w:proofErr w:type="spellEnd"/>
      <w:r>
        <w:t xml:space="preserve"> </w:t>
      </w:r>
      <w:proofErr w:type="spellStart"/>
      <w:r>
        <w:t>their</w:t>
      </w:r>
      <w:proofErr w:type="spellEnd"/>
      <w:r>
        <w:t xml:space="preserve"> </w:t>
      </w:r>
      <w:proofErr w:type="spellStart"/>
      <w:r>
        <w:t>access</w:t>
      </w:r>
      <w:proofErr w:type="spellEnd"/>
      <w:r>
        <w:t xml:space="preserve"> </w:t>
      </w:r>
      <w:proofErr w:type="spellStart"/>
      <w:r>
        <w:t>to</w:t>
      </w:r>
      <w:proofErr w:type="spellEnd"/>
      <w:r>
        <w:t xml:space="preserve"> </w:t>
      </w:r>
      <w:proofErr w:type="spellStart"/>
      <w:r>
        <w:t>autonomous</w:t>
      </w:r>
      <w:proofErr w:type="spellEnd"/>
      <w:r>
        <w:t xml:space="preserve"> </w:t>
      </w:r>
      <w:proofErr w:type="spellStart"/>
      <w:r>
        <w:t>housing</w:t>
      </w:r>
      <w:proofErr w:type="spellEnd"/>
      <w:r>
        <w:t xml:space="preserve"> and </w:t>
      </w:r>
      <w:proofErr w:type="spellStart"/>
      <w:r>
        <w:t>employment</w:t>
      </w:r>
      <w:proofErr w:type="spellEnd"/>
      <w:r>
        <w:t xml:space="preserve"> and </w:t>
      </w:r>
      <w:proofErr w:type="spellStart"/>
      <w:r>
        <w:t>addressing</w:t>
      </w:r>
      <w:proofErr w:type="spellEnd"/>
      <w:r>
        <w:t xml:space="preserve"> the </w:t>
      </w:r>
      <w:proofErr w:type="spellStart"/>
      <w:r>
        <w:t>specific</w:t>
      </w:r>
      <w:proofErr w:type="spellEnd"/>
      <w:r>
        <w:t xml:space="preserve"> </w:t>
      </w:r>
      <w:proofErr w:type="spellStart"/>
      <w:r>
        <w:t>needs</w:t>
      </w:r>
      <w:proofErr w:type="spellEnd"/>
      <w:r>
        <w:t xml:space="preserve"> of </w:t>
      </w:r>
      <w:proofErr w:type="spellStart"/>
      <w:r>
        <w:t>vulnerable</w:t>
      </w:r>
      <w:proofErr w:type="spellEnd"/>
      <w:r>
        <w:t xml:space="preserve"> </w:t>
      </w:r>
      <w:proofErr w:type="spellStart"/>
      <w:r>
        <w:t>people</w:t>
      </w:r>
      <w:proofErr w:type="spellEnd"/>
      <w:r>
        <w:t xml:space="preserve">. </w:t>
      </w:r>
    </w:p>
    <w:p w:rsidRPr="00BD08D2" w:rsidR="00BD08D2" w:rsidP="00BD08D2" w:rsidRDefault="00BD08D2" w14:paraId="2A79D012" w14:textId="77777777">
      <w:pPr>
        <w:spacing w:after="240" w:line="240" w:lineRule="exact"/>
        <w:ind w:firstLine="567"/>
        <w:contextualSpacing/>
        <w:rPr>
          <w:lang w:val="en-GB" w:eastAsia="en-GB" w:bidi="en-GB"/>
        </w:rPr>
      </w:pPr>
    </w:p>
    <w:p w:rsidRPr="00BD08D2" w:rsidR="00BD08D2" w:rsidP="00BD08D2" w:rsidRDefault="00BD08D2" w14:paraId="1E301004" w14:textId="77777777">
      <w:pPr>
        <w:spacing w:after="240" w:line="240" w:lineRule="exact"/>
        <w:ind w:firstLine="567"/>
        <w:rPr>
          <w:b/>
          <w:bCs/>
        </w:rPr>
      </w:pPr>
      <w:proofErr w:type="spellStart"/>
      <w:r>
        <w:rPr>
          <w:b/>
        </w:rPr>
        <w:t>Return</w:t>
      </w:r>
      <w:proofErr w:type="spellEnd"/>
    </w:p>
    <w:p w:rsidRPr="00BD08D2" w:rsidR="00BD08D2" w:rsidP="00BD08D2" w:rsidRDefault="00BD08D2" w14:paraId="34E33C40" w14:textId="77777777">
      <w:pPr>
        <w:numPr>
          <w:ilvl w:val="0"/>
          <w:numId w:val="17"/>
        </w:numPr>
        <w:spacing w:after="240" w:line="240" w:lineRule="exact"/>
        <w:ind w:left="0" w:firstLine="567"/>
        <w:contextualSpacing/>
        <w:jc w:val="left"/>
      </w:pPr>
      <w:proofErr w:type="spellStart"/>
      <w:r>
        <w:lastRenderedPageBreak/>
        <w:t>Increasing</w:t>
      </w:r>
      <w:proofErr w:type="spellEnd"/>
      <w:r>
        <w:t xml:space="preserve"> the </w:t>
      </w:r>
      <w:proofErr w:type="spellStart"/>
      <w:r>
        <w:t>number</w:t>
      </w:r>
      <w:proofErr w:type="spellEnd"/>
      <w:r>
        <w:t xml:space="preserve"> of </w:t>
      </w:r>
      <w:proofErr w:type="spellStart"/>
      <w:r>
        <w:rPr>
          <w:b/>
        </w:rPr>
        <w:t>voluntary</w:t>
      </w:r>
      <w:proofErr w:type="spellEnd"/>
      <w:r>
        <w:rPr>
          <w:b/>
        </w:rPr>
        <w:t xml:space="preserve"> </w:t>
      </w:r>
      <w:proofErr w:type="spellStart"/>
      <w:r>
        <w:rPr>
          <w:b/>
        </w:rPr>
        <w:t>returns</w:t>
      </w:r>
      <w:proofErr w:type="spellEnd"/>
      <w:r>
        <w:t xml:space="preserve">, </w:t>
      </w:r>
      <w:proofErr w:type="spellStart"/>
      <w:r>
        <w:t>through</w:t>
      </w:r>
      <w:proofErr w:type="spellEnd"/>
      <w:r>
        <w:t xml:space="preserve"> </w:t>
      </w:r>
      <w:proofErr w:type="spellStart"/>
      <w:r>
        <w:t>logistical</w:t>
      </w:r>
      <w:proofErr w:type="spellEnd"/>
      <w:r>
        <w:t xml:space="preserve"> and </w:t>
      </w:r>
      <w:proofErr w:type="spellStart"/>
      <w:r>
        <w:t>administrative</w:t>
      </w:r>
      <w:proofErr w:type="spellEnd"/>
      <w:r>
        <w:t xml:space="preserve"> </w:t>
      </w:r>
      <w:proofErr w:type="spellStart"/>
      <w:r>
        <w:t>support</w:t>
      </w:r>
      <w:proofErr w:type="spellEnd"/>
      <w:r>
        <w:t xml:space="preserve">, and </w:t>
      </w:r>
      <w:proofErr w:type="spellStart"/>
      <w:r>
        <w:t>distribution</w:t>
      </w:r>
      <w:proofErr w:type="spellEnd"/>
      <w:r>
        <w:t xml:space="preserve"> of </w:t>
      </w:r>
      <w:proofErr w:type="spellStart"/>
      <w:r>
        <w:t>cash</w:t>
      </w:r>
      <w:proofErr w:type="spellEnd"/>
      <w:r>
        <w:t xml:space="preserve"> </w:t>
      </w:r>
      <w:proofErr w:type="spellStart"/>
      <w:r>
        <w:t>allowances</w:t>
      </w:r>
      <w:proofErr w:type="spellEnd"/>
      <w:r>
        <w:t xml:space="preserve">. </w:t>
      </w:r>
    </w:p>
    <w:p w:rsidRPr="00BD08D2" w:rsidR="00BD08D2" w:rsidP="00BD08D2" w:rsidRDefault="00BD08D2" w14:paraId="0C8B3214" w14:textId="77777777">
      <w:pPr>
        <w:numPr>
          <w:ilvl w:val="0"/>
          <w:numId w:val="17"/>
        </w:numPr>
        <w:spacing w:after="240" w:line="240" w:lineRule="exact"/>
        <w:ind w:left="0" w:firstLine="567"/>
        <w:contextualSpacing/>
        <w:jc w:val="left"/>
      </w:pPr>
      <w:proofErr w:type="spellStart"/>
      <w:r>
        <w:t>Diversifying</w:t>
      </w:r>
      <w:proofErr w:type="spellEnd"/>
      <w:r>
        <w:t xml:space="preserve"> and </w:t>
      </w:r>
      <w:proofErr w:type="spellStart"/>
      <w:r>
        <w:t>improving</w:t>
      </w:r>
      <w:proofErr w:type="spellEnd"/>
      <w:r>
        <w:t xml:space="preserve"> the </w:t>
      </w:r>
      <w:proofErr w:type="spellStart"/>
      <w:r>
        <w:t>conditions</w:t>
      </w:r>
      <w:proofErr w:type="spellEnd"/>
      <w:r>
        <w:t xml:space="preserve"> for </w:t>
      </w:r>
      <w:proofErr w:type="spellStart"/>
      <w:r>
        <w:rPr>
          <w:b/>
        </w:rPr>
        <w:t>reintegration</w:t>
      </w:r>
      <w:proofErr w:type="spellEnd"/>
      <w:r>
        <w:t xml:space="preserve"> </w:t>
      </w:r>
      <w:proofErr w:type="spellStart"/>
      <w:r>
        <w:t>through</w:t>
      </w:r>
      <w:proofErr w:type="spellEnd"/>
      <w:r>
        <w:t xml:space="preserve"> the </w:t>
      </w:r>
      <w:proofErr w:type="spellStart"/>
      <w:r>
        <w:t>introduction</w:t>
      </w:r>
      <w:proofErr w:type="spellEnd"/>
      <w:r>
        <w:t xml:space="preserve"> of </w:t>
      </w:r>
      <w:proofErr w:type="spellStart"/>
      <w:r>
        <w:t>training</w:t>
      </w:r>
      <w:proofErr w:type="spellEnd"/>
      <w:r>
        <w:t xml:space="preserve"> in </w:t>
      </w:r>
      <w:proofErr w:type="spellStart"/>
      <w:r>
        <w:t>countries</w:t>
      </w:r>
      <w:proofErr w:type="spellEnd"/>
      <w:r>
        <w:t xml:space="preserve"> of </w:t>
      </w:r>
      <w:proofErr w:type="spellStart"/>
      <w:r>
        <w:t>origin</w:t>
      </w:r>
      <w:proofErr w:type="spellEnd"/>
      <w:r>
        <w:t xml:space="preserve">, </w:t>
      </w:r>
      <w:proofErr w:type="spellStart"/>
      <w:r>
        <w:t>providing</w:t>
      </w:r>
      <w:proofErr w:type="spellEnd"/>
      <w:r>
        <w:t xml:space="preserve"> </w:t>
      </w:r>
      <w:proofErr w:type="spellStart"/>
      <w:r>
        <w:t>assistance</w:t>
      </w:r>
      <w:proofErr w:type="spellEnd"/>
      <w:r>
        <w:t xml:space="preserve"> </w:t>
      </w:r>
      <w:proofErr w:type="spellStart"/>
      <w:r>
        <w:t>with</w:t>
      </w:r>
      <w:proofErr w:type="spellEnd"/>
      <w:r>
        <w:t xml:space="preserve"> </w:t>
      </w:r>
      <w:proofErr w:type="spellStart"/>
      <w:r>
        <w:t>returning</w:t>
      </w:r>
      <w:proofErr w:type="spellEnd"/>
      <w:r>
        <w:t xml:space="preserve"> </w:t>
      </w:r>
      <w:proofErr w:type="spellStart"/>
      <w:r>
        <w:t>to</w:t>
      </w:r>
      <w:proofErr w:type="spellEnd"/>
      <w:r>
        <w:t xml:space="preserve"> </w:t>
      </w:r>
      <w:proofErr w:type="spellStart"/>
      <w:r>
        <w:t>work</w:t>
      </w:r>
      <w:proofErr w:type="spellEnd"/>
      <w:r>
        <w:t xml:space="preserve"> and   </w:t>
      </w:r>
      <w:proofErr w:type="spellStart"/>
      <w:r>
        <w:t>setting</w:t>
      </w:r>
      <w:proofErr w:type="spellEnd"/>
      <w:r>
        <w:t xml:space="preserve"> </w:t>
      </w:r>
      <w:proofErr w:type="spellStart"/>
      <w:r>
        <w:t>up</w:t>
      </w:r>
      <w:proofErr w:type="spellEnd"/>
      <w:r>
        <w:t xml:space="preserve"> a </w:t>
      </w:r>
      <w:proofErr w:type="spellStart"/>
      <w:r>
        <w:t>business</w:t>
      </w:r>
      <w:proofErr w:type="spellEnd"/>
      <w:r>
        <w:t xml:space="preserve">. </w:t>
      </w:r>
    </w:p>
    <w:p w:rsidRPr="00BD08D2" w:rsidR="00BD08D2" w:rsidP="00BD08D2" w:rsidRDefault="00BD08D2" w14:paraId="530CE00A" w14:textId="77777777">
      <w:pPr>
        <w:numPr>
          <w:ilvl w:val="0"/>
          <w:numId w:val="17"/>
        </w:numPr>
        <w:spacing w:after="240" w:line="240" w:lineRule="exact"/>
        <w:ind w:left="0" w:firstLine="567"/>
        <w:contextualSpacing/>
        <w:jc w:val="left"/>
      </w:pPr>
      <w:proofErr w:type="spellStart"/>
      <w:r>
        <w:rPr>
          <w:b/>
        </w:rPr>
        <w:t>Strengthening</w:t>
      </w:r>
      <w:proofErr w:type="spellEnd"/>
      <w:r>
        <w:rPr>
          <w:b/>
        </w:rPr>
        <w:t xml:space="preserve"> </w:t>
      </w:r>
      <w:proofErr w:type="spellStart"/>
      <w:r>
        <w:rPr>
          <w:b/>
        </w:rPr>
        <w:t>cooperation</w:t>
      </w:r>
      <w:proofErr w:type="spellEnd"/>
      <w:r>
        <w:rPr>
          <w:b/>
        </w:rPr>
        <w:t xml:space="preserve"> </w:t>
      </w:r>
      <w:proofErr w:type="spellStart"/>
      <w:r>
        <w:rPr>
          <w:b/>
        </w:rPr>
        <w:t>between</w:t>
      </w:r>
      <w:proofErr w:type="spellEnd"/>
      <w:r>
        <w:rPr>
          <w:b/>
        </w:rPr>
        <w:t xml:space="preserve"> </w:t>
      </w:r>
      <w:proofErr w:type="spellStart"/>
      <w:r>
        <w:rPr>
          <w:b/>
        </w:rPr>
        <w:t>Member</w:t>
      </w:r>
      <w:proofErr w:type="spellEnd"/>
      <w:r>
        <w:rPr>
          <w:b/>
        </w:rPr>
        <w:t xml:space="preserve"> States and </w:t>
      </w:r>
      <w:proofErr w:type="spellStart"/>
      <w:r>
        <w:rPr>
          <w:b/>
        </w:rPr>
        <w:t>third</w:t>
      </w:r>
      <w:proofErr w:type="spellEnd"/>
      <w:r>
        <w:rPr>
          <w:b/>
        </w:rPr>
        <w:t xml:space="preserve"> </w:t>
      </w:r>
      <w:proofErr w:type="spellStart"/>
      <w:r>
        <w:rPr>
          <w:b/>
        </w:rPr>
        <w:t>countries</w:t>
      </w:r>
      <w:proofErr w:type="spellEnd"/>
      <w:r>
        <w:t xml:space="preserve">, </w:t>
      </w:r>
      <w:proofErr w:type="spellStart"/>
      <w:r>
        <w:t>by</w:t>
      </w:r>
      <w:proofErr w:type="spellEnd"/>
      <w:r>
        <w:t>:</w:t>
      </w:r>
    </w:p>
    <w:p w:rsidRPr="00BD08D2" w:rsidR="00BD08D2" w:rsidP="00BD08D2" w:rsidRDefault="00BD08D2" w14:paraId="2FFBB102" w14:textId="77777777">
      <w:pPr>
        <w:numPr>
          <w:ilvl w:val="1"/>
          <w:numId w:val="17"/>
        </w:numPr>
        <w:spacing w:after="240" w:line="240" w:lineRule="exact"/>
        <w:ind w:left="0" w:firstLine="567"/>
        <w:contextualSpacing/>
        <w:jc w:val="left"/>
      </w:pPr>
      <w:proofErr w:type="spellStart"/>
      <w:r>
        <w:t>monitoring</w:t>
      </w:r>
      <w:proofErr w:type="spellEnd"/>
      <w:r>
        <w:t xml:space="preserve"> </w:t>
      </w:r>
      <w:proofErr w:type="spellStart"/>
      <w:r>
        <w:t>returns</w:t>
      </w:r>
      <w:proofErr w:type="spellEnd"/>
      <w:r>
        <w:t xml:space="preserve"> (</w:t>
      </w:r>
      <w:proofErr w:type="spellStart"/>
      <w:r>
        <w:t>through</w:t>
      </w:r>
      <w:proofErr w:type="spellEnd"/>
      <w:r>
        <w:t xml:space="preserve"> </w:t>
      </w:r>
      <w:proofErr w:type="spellStart"/>
      <w:r>
        <w:t>statistical</w:t>
      </w:r>
      <w:proofErr w:type="spellEnd"/>
      <w:r>
        <w:t xml:space="preserve"> </w:t>
      </w:r>
      <w:proofErr w:type="spellStart"/>
      <w:r>
        <w:t>monitoring</w:t>
      </w:r>
      <w:proofErr w:type="spellEnd"/>
      <w:r>
        <w:t xml:space="preserve"> </w:t>
      </w:r>
      <w:proofErr w:type="spellStart"/>
      <w:r>
        <w:t>systems</w:t>
      </w:r>
      <w:proofErr w:type="spellEnd"/>
      <w:r>
        <w:t xml:space="preserve">, the </w:t>
      </w:r>
      <w:proofErr w:type="spellStart"/>
      <w:r>
        <w:t>development</w:t>
      </w:r>
      <w:proofErr w:type="spellEnd"/>
      <w:r>
        <w:t xml:space="preserve"> of </w:t>
      </w:r>
      <w:proofErr w:type="spellStart"/>
      <w:r>
        <w:t>exchanges</w:t>
      </w:r>
      <w:proofErr w:type="spellEnd"/>
      <w:r>
        <w:t xml:space="preserve"> of </w:t>
      </w:r>
      <w:proofErr w:type="spellStart"/>
      <w:r>
        <w:t>information</w:t>
      </w:r>
      <w:proofErr w:type="spellEnd"/>
      <w:r>
        <w:t xml:space="preserve"> and </w:t>
      </w:r>
      <w:proofErr w:type="spellStart"/>
      <w:r>
        <w:t>dialogue</w:t>
      </w:r>
      <w:proofErr w:type="spellEnd"/>
      <w:r>
        <w:t xml:space="preserve"> </w:t>
      </w:r>
      <w:proofErr w:type="spellStart"/>
      <w:r>
        <w:t>with</w:t>
      </w:r>
      <w:proofErr w:type="spellEnd"/>
      <w:r>
        <w:t xml:space="preserve"> </w:t>
      </w:r>
      <w:proofErr w:type="spellStart"/>
      <w:r>
        <w:t>consular</w:t>
      </w:r>
      <w:proofErr w:type="spellEnd"/>
      <w:r>
        <w:t xml:space="preserve"> </w:t>
      </w:r>
      <w:proofErr w:type="spellStart"/>
      <w:r>
        <w:t>authorities</w:t>
      </w:r>
      <w:proofErr w:type="spellEnd"/>
      <w:r>
        <w:t xml:space="preserve">, </w:t>
      </w:r>
      <w:proofErr w:type="spellStart"/>
      <w:r>
        <w:t>or</w:t>
      </w:r>
      <w:proofErr w:type="spellEnd"/>
      <w:r>
        <w:t xml:space="preserve"> </w:t>
      </w:r>
      <w:proofErr w:type="spellStart"/>
      <w:r>
        <w:t>studies</w:t>
      </w:r>
      <w:proofErr w:type="spellEnd"/>
      <w:r>
        <w:t xml:space="preserve"> and </w:t>
      </w:r>
      <w:proofErr w:type="spellStart"/>
      <w:r>
        <w:t>audits</w:t>
      </w:r>
      <w:proofErr w:type="spellEnd"/>
      <w:r>
        <w:t>)</w:t>
      </w:r>
    </w:p>
    <w:p w:rsidRPr="00BD08D2" w:rsidR="00BD08D2" w:rsidP="00BD08D2" w:rsidRDefault="00BD08D2" w14:paraId="65C2573E" w14:textId="77777777">
      <w:pPr>
        <w:numPr>
          <w:ilvl w:val="1"/>
          <w:numId w:val="17"/>
        </w:numPr>
        <w:spacing w:after="240" w:line="240" w:lineRule="exact"/>
        <w:ind w:left="0" w:firstLine="567"/>
        <w:contextualSpacing/>
        <w:jc w:val="left"/>
      </w:pPr>
      <w:proofErr w:type="spellStart"/>
      <w:r>
        <w:t>enhancing</w:t>
      </w:r>
      <w:proofErr w:type="spellEnd"/>
      <w:r>
        <w:t xml:space="preserve"> the </w:t>
      </w:r>
      <w:proofErr w:type="spellStart"/>
      <w:r>
        <w:t>professional</w:t>
      </w:r>
      <w:proofErr w:type="spellEnd"/>
      <w:r>
        <w:t xml:space="preserve"> </w:t>
      </w:r>
      <w:proofErr w:type="spellStart"/>
      <w:r>
        <w:t>skills</w:t>
      </w:r>
      <w:proofErr w:type="spellEnd"/>
      <w:r>
        <w:t xml:space="preserve"> of </w:t>
      </w:r>
      <w:proofErr w:type="spellStart"/>
      <w:r>
        <w:t>administrative</w:t>
      </w:r>
      <w:proofErr w:type="spellEnd"/>
      <w:r>
        <w:t xml:space="preserve"> </w:t>
      </w:r>
      <w:proofErr w:type="spellStart"/>
      <w:r>
        <w:t>staff</w:t>
      </w:r>
      <w:proofErr w:type="spellEnd"/>
      <w:r>
        <w:t xml:space="preserve"> </w:t>
      </w:r>
      <w:proofErr w:type="spellStart"/>
      <w:r>
        <w:t>responsible</w:t>
      </w:r>
      <w:proofErr w:type="spellEnd"/>
      <w:r>
        <w:t xml:space="preserve"> for </w:t>
      </w:r>
      <w:proofErr w:type="spellStart"/>
      <w:r>
        <w:t>returns</w:t>
      </w:r>
      <w:proofErr w:type="spellEnd"/>
      <w:r>
        <w:t xml:space="preserve"> (</w:t>
      </w:r>
      <w:proofErr w:type="spellStart"/>
      <w:r>
        <w:t>through</w:t>
      </w:r>
      <w:proofErr w:type="spellEnd"/>
      <w:r>
        <w:t xml:space="preserve"> </w:t>
      </w:r>
      <w:proofErr w:type="spellStart"/>
      <w:r>
        <w:t>seminars</w:t>
      </w:r>
      <w:proofErr w:type="spellEnd"/>
      <w:r>
        <w:t xml:space="preserve"> </w:t>
      </w:r>
      <w:proofErr w:type="spellStart"/>
      <w:r>
        <w:t>to</w:t>
      </w:r>
      <w:proofErr w:type="spellEnd"/>
      <w:r>
        <w:t xml:space="preserve"> </w:t>
      </w:r>
      <w:proofErr w:type="spellStart"/>
      <w:r>
        <w:t>exchange</w:t>
      </w:r>
      <w:proofErr w:type="spellEnd"/>
      <w:r>
        <w:t xml:space="preserve"> </w:t>
      </w:r>
      <w:proofErr w:type="spellStart"/>
      <w:r>
        <w:t>information</w:t>
      </w:r>
      <w:proofErr w:type="spellEnd"/>
      <w:r>
        <w:t xml:space="preserve">, </w:t>
      </w:r>
      <w:proofErr w:type="spellStart"/>
      <w:r>
        <w:t>best</w:t>
      </w:r>
      <w:proofErr w:type="spellEnd"/>
      <w:r>
        <w:t xml:space="preserve"> </w:t>
      </w:r>
      <w:proofErr w:type="spellStart"/>
      <w:r>
        <w:t>practices</w:t>
      </w:r>
      <w:proofErr w:type="spellEnd"/>
      <w:r>
        <w:t xml:space="preserve"> and </w:t>
      </w:r>
      <w:proofErr w:type="spellStart"/>
      <w:r>
        <w:t>experiences</w:t>
      </w:r>
      <w:proofErr w:type="spellEnd"/>
      <w:r>
        <w:t xml:space="preserve"> of </w:t>
      </w:r>
      <w:proofErr w:type="spellStart"/>
      <w:r>
        <w:t>Member</w:t>
      </w:r>
      <w:proofErr w:type="spellEnd"/>
      <w:r>
        <w:t xml:space="preserve"> States on the </w:t>
      </w:r>
      <w:proofErr w:type="spellStart"/>
      <w:r>
        <w:t>situation</w:t>
      </w:r>
      <w:proofErr w:type="spellEnd"/>
      <w:r>
        <w:t xml:space="preserve"> in </w:t>
      </w:r>
      <w:proofErr w:type="spellStart"/>
      <w:r>
        <w:t>countries</w:t>
      </w:r>
      <w:proofErr w:type="spellEnd"/>
      <w:r>
        <w:t xml:space="preserve"> of </w:t>
      </w:r>
      <w:proofErr w:type="spellStart"/>
      <w:r>
        <w:t>return</w:t>
      </w:r>
      <w:proofErr w:type="spellEnd"/>
      <w:r>
        <w:t>);</w:t>
      </w:r>
    </w:p>
    <w:p w:rsidRPr="00BD08D2" w:rsidR="00BD08D2" w:rsidP="00BD08D2" w:rsidRDefault="00BD08D2" w14:paraId="6B99C43B" w14:textId="77777777">
      <w:pPr>
        <w:numPr>
          <w:ilvl w:val="1"/>
          <w:numId w:val="17"/>
        </w:numPr>
        <w:spacing w:after="240" w:line="240" w:lineRule="exact"/>
        <w:ind w:left="0" w:firstLine="567"/>
        <w:contextualSpacing/>
        <w:jc w:val="left"/>
      </w:pPr>
      <w:proofErr w:type="spellStart"/>
      <w:r>
        <w:t>Involving</w:t>
      </w:r>
      <w:proofErr w:type="spellEnd"/>
      <w:r>
        <w:t xml:space="preserve"> </w:t>
      </w:r>
      <w:proofErr w:type="spellStart"/>
      <w:r>
        <w:t>third</w:t>
      </w:r>
      <w:proofErr w:type="spellEnd"/>
      <w:r>
        <w:t xml:space="preserve"> </w:t>
      </w:r>
      <w:proofErr w:type="spellStart"/>
      <w:r>
        <w:t>countries</w:t>
      </w:r>
      <w:proofErr w:type="spellEnd"/>
      <w:r>
        <w:t xml:space="preserve"> in the </w:t>
      </w:r>
      <w:proofErr w:type="spellStart"/>
      <w:r>
        <w:t>fight</w:t>
      </w:r>
      <w:proofErr w:type="spellEnd"/>
      <w:r>
        <w:t xml:space="preserve"> </w:t>
      </w:r>
      <w:proofErr w:type="spellStart"/>
      <w:r>
        <w:t>against</w:t>
      </w:r>
      <w:proofErr w:type="spellEnd"/>
      <w:r>
        <w:t xml:space="preserve"> </w:t>
      </w:r>
      <w:proofErr w:type="spellStart"/>
      <w:r>
        <w:t>illegal</w:t>
      </w:r>
      <w:proofErr w:type="spellEnd"/>
      <w:r>
        <w:t xml:space="preserve"> </w:t>
      </w:r>
      <w:proofErr w:type="spellStart"/>
      <w:r>
        <w:t>immigration</w:t>
      </w:r>
      <w:proofErr w:type="spellEnd"/>
      <w:r>
        <w:t xml:space="preserve"> </w:t>
      </w:r>
      <w:proofErr w:type="spellStart"/>
      <w:r>
        <w:t>upstream</w:t>
      </w:r>
      <w:proofErr w:type="spellEnd"/>
      <w:r>
        <w:t xml:space="preserve"> (</w:t>
      </w:r>
      <w:proofErr w:type="spellStart"/>
      <w:r>
        <w:t>through</w:t>
      </w:r>
      <w:proofErr w:type="spellEnd"/>
      <w:r>
        <w:t xml:space="preserve"> </w:t>
      </w:r>
      <w:proofErr w:type="spellStart"/>
      <w:r>
        <w:t>information</w:t>
      </w:r>
      <w:proofErr w:type="spellEnd"/>
      <w:r>
        <w:t xml:space="preserve"> and </w:t>
      </w:r>
      <w:proofErr w:type="spellStart"/>
      <w:r>
        <w:t>prevention</w:t>
      </w:r>
      <w:proofErr w:type="spellEnd"/>
      <w:r>
        <w:t xml:space="preserve"> </w:t>
      </w:r>
      <w:proofErr w:type="spellStart"/>
      <w:r>
        <w:t>campaigns</w:t>
      </w:r>
      <w:proofErr w:type="spellEnd"/>
      <w:r>
        <w:t xml:space="preserve"> in </w:t>
      </w:r>
      <w:proofErr w:type="spellStart"/>
      <w:r>
        <w:t>third</w:t>
      </w:r>
      <w:proofErr w:type="spellEnd"/>
      <w:r>
        <w:t xml:space="preserve"> </w:t>
      </w:r>
      <w:proofErr w:type="spellStart"/>
      <w:r>
        <w:t>countries</w:t>
      </w:r>
      <w:proofErr w:type="spellEnd"/>
      <w:r>
        <w:t>).</w:t>
      </w:r>
    </w:p>
    <w:p w:rsidRPr="00BD08D2" w:rsidR="00BD08D2" w:rsidP="00BD08D2" w:rsidRDefault="00BD08D2" w14:paraId="0509FC0E" w14:textId="77777777">
      <w:pPr>
        <w:numPr>
          <w:ilvl w:val="0"/>
          <w:numId w:val="17"/>
        </w:numPr>
        <w:spacing w:after="240" w:line="240" w:lineRule="exact"/>
        <w:ind w:left="0" w:firstLine="567"/>
        <w:contextualSpacing/>
        <w:jc w:val="left"/>
      </w:pPr>
      <w:proofErr w:type="spellStart"/>
      <w:r>
        <w:t>Family</w:t>
      </w:r>
      <w:proofErr w:type="spellEnd"/>
      <w:r>
        <w:t xml:space="preserve"> </w:t>
      </w:r>
      <w:proofErr w:type="spellStart"/>
      <w:r>
        <w:t>reunifications</w:t>
      </w:r>
      <w:proofErr w:type="spellEnd"/>
      <w:r>
        <w:t xml:space="preserve"> and </w:t>
      </w:r>
      <w:proofErr w:type="spellStart"/>
      <w:r>
        <w:t>reintegration</w:t>
      </w:r>
      <w:proofErr w:type="spellEnd"/>
      <w:r>
        <w:t xml:space="preserve"> of </w:t>
      </w:r>
      <w:proofErr w:type="spellStart"/>
      <w:r>
        <w:t>unaccompanied</w:t>
      </w:r>
      <w:proofErr w:type="spellEnd"/>
      <w:r>
        <w:t xml:space="preserve"> </w:t>
      </w:r>
      <w:proofErr w:type="spellStart"/>
      <w:r>
        <w:t>minors</w:t>
      </w:r>
      <w:proofErr w:type="spellEnd"/>
      <w:r>
        <w:t xml:space="preserve"> </w:t>
      </w:r>
    </w:p>
    <w:p w:rsidRPr="00BD08D2" w:rsidR="00BD08D2" w:rsidP="00BD08D2" w:rsidRDefault="00BD08D2" w14:paraId="6B1758DC" w14:textId="77777777">
      <w:pPr>
        <w:numPr>
          <w:ilvl w:val="0"/>
          <w:numId w:val="17"/>
        </w:numPr>
        <w:spacing w:after="240" w:line="240" w:lineRule="exact"/>
        <w:ind w:left="0" w:firstLine="567"/>
        <w:contextualSpacing/>
        <w:jc w:val="left"/>
      </w:pPr>
      <w:r>
        <w:t xml:space="preserve">Joint </w:t>
      </w:r>
      <w:proofErr w:type="spellStart"/>
      <w:r>
        <w:t>Return</w:t>
      </w:r>
      <w:proofErr w:type="spellEnd"/>
      <w:r>
        <w:t xml:space="preserve"> Operations: </w:t>
      </w:r>
      <w:proofErr w:type="spellStart"/>
      <w:r>
        <w:t>France</w:t>
      </w:r>
      <w:proofErr w:type="spellEnd"/>
      <w:r>
        <w:t xml:space="preserve"> </w:t>
      </w:r>
      <w:proofErr w:type="spellStart"/>
      <w:r>
        <w:t>participated</w:t>
      </w:r>
      <w:proofErr w:type="spellEnd"/>
      <w:r>
        <w:t xml:space="preserve"> in the </w:t>
      </w:r>
      <w:proofErr w:type="spellStart"/>
      <w:r>
        <w:t>activities</w:t>
      </w:r>
      <w:proofErr w:type="spellEnd"/>
      <w:r>
        <w:t xml:space="preserve"> of the EURINT </w:t>
      </w:r>
      <w:proofErr w:type="spellStart"/>
      <w:r>
        <w:t>network</w:t>
      </w:r>
      <w:proofErr w:type="spellEnd"/>
      <w:r>
        <w:t xml:space="preserve">, </w:t>
      </w:r>
      <w:proofErr w:type="spellStart"/>
      <w:r>
        <w:t>aimed</w:t>
      </w:r>
      <w:proofErr w:type="spellEnd"/>
      <w:r>
        <w:t xml:space="preserve"> </w:t>
      </w:r>
      <w:proofErr w:type="spellStart"/>
      <w:r>
        <w:t>at</w:t>
      </w:r>
      <w:proofErr w:type="spellEnd"/>
      <w:r>
        <w:t xml:space="preserve"> </w:t>
      </w:r>
      <w:proofErr w:type="spellStart"/>
      <w:r>
        <w:t>promoting</w:t>
      </w:r>
      <w:proofErr w:type="spellEnd"/>
      <w:r>
        <w:t xml:space="preserve"> the </w:t>
      </w:r>
      <w:proofErr w:type="spellStart"/>
      <w:r>
        <w:t>exchange</w:t>
      </w:r>
      <w:proofErr w:type="spellEnd"/>
      <w:r>
        <w:t xml:space="preserve"> of </w:t>
      </w:r>
      <w:proofErr w:type="spellStart"/>
      <w:r>
        <w:t>information</w:t>
      </w:r>
      <w:proofErr w:type="spellEnd"/>
      <w:r>
        <w:t xml:space="preserve"> and </w:t>
      </w:r>
      <w:proofErr w:type="spellStart"/>
      <w:r>
        <w:t>joint</w:t>
      </w:r>
      <w:proofErr w:type="spellEnd"/>
      <w:r>
        <w:t xml:space="preserve"> </w:t>
      </w:r>
      <w:proofErr w:type="spellStart"/>
      <w:r>
        <w:t>operations</w:t>
      </w:r>
      <w:proofErr w:type="spellEnd"/>
      <w:r>
        <w:t xml:space="preserve"> on </w:t>
      </w:r>
      <w:proofErr w:type="spellStart"/>
      <w:r>
        <w:t>forced</w:t>
      </w:r>
      <w:proofErr w:type="spellEnd"/>
      <w:r>
        <w:t xml:space="preserve"> </w:t>
      </w:r>
      <w:proofErr w:type="spellStart"/>
      <w:r>
        <w:t>return</w:t>
      </w:r>
      <w:proofErr w:type="spellEnd"/>
      <w:r>
        <w:t>.</w:t>
      </w:r>
      <w:r w:rsidRPr="00BD08D2">
        <w:rPr>
          <w:vertAlign w:val="superscript"/>
          <w:lang w:val="en-GB" w:eastAsia="en-GB" w:bidi="en-GB"/>
        </w:rPr>
        <w:footnoteReference w:id="41"/>
      </w:r>
    </w:p>
    <w:p w:rsidRPr="00BD08D2" w:rsidR="00BD08D2" w:rsidP="00BD08D2" w:rsidRDefault="00BD08D2" w14:paraId="79B8DD77" w14:textId="77777777">
      <w:pPr>
        <w:spacing w:after="240" w:line="240" w:lineRule="exact"/>
        <w:ind w:firstLine="567"/>
        <w:contextualSpacing/>
        <w:jc w:val="left"/>
        <w:rPr>
          <w:lang w:val="en-GB" w:eastAsia="en-GB" w:bidi="en-GB"/>
        </w:rPr>
      </w:pPr>
    </w:p>
    <w:p w:rsidRPr="00BD08D2" w:rsidR="00BD08D2" w:rsidP="00BD08D2" w:rsidRDefault="00BD08D2" w14:paraId="44150DA6" w14:textId="77777777">
      <w:pPr>
        <w:numPr>
          <w:ilvl w:val="3"/>
          <w:numId w:val="1"/>
        </w:numPr>
        <w:spacing w:after="240" w:line="240" w:lineRule="exact"/>
        <w:ind w:firstLine="567"/>
        <w:outlineLvl w:val="3"/>
        <w:rPr>
          <w:b/>
          <w:bCs/>
        </w:rPr>
      </w:pPr>
      <w:bookmarkStart w:name="_Toc183092993" w:id="28"/>
      <w:bookmarkStart w:name="_Toc183182996" w:id="29"/>
      <w:bookmarkStart w:name="_Toc183529441" w:id="30"/>
      <w:bookmarkStart w:name="_Toc183610607" w:id="31"/>
      <w:proofErr w:type="spellStart"/>
      <w:r>
        <w:t>Additional</w:t>
      </w:r>
      <w:proofErr w:type="spellEnd"/>
      <w:r>
        <w:t xml:space="preserve"> </w:t>
      </w:r>
      <w:proofErr w:type="spellStart"/>
      <w:r>
        <w:t>Funding</w:t>
      </w:r>
      <w:bookmarkEnd w:id="28"/>
      <w:bookmarkEnd w:id="29"/>
      <w:bookmarkEnd w:id="30"/>
      <w:bookmarkEnd w:id="31"/>
      <w:proofErr w:type="spellEnd"/>
    </w:p>
    <w:p w:rsidRPr="00BD08D2" w:rsidR="00BD08D2" w:rsidP="00BD08D2" w:rsidRDefault="00BD08D2" w14:paraId="76B97709" w14:textId="77777777">
      <w:pPr>
        <w:spacing w:after="240" w:line="240" w:lineRule="exact"/>
        <w:ind w:firstLine="567"/>
      </w:pPr>
      <w:r>
        <w:t xml:space="preserve">In </w:t>
      </w:r>
      <w:proofErr w:type="spellStart"/>
      <w:r>
        <w:t>addition</w:t>
      </w:r>
      <w:proofErr w:type="spellEnd"/>
      <w:r>
        <w:t xml:space="preserve"> </w:t>
      </w:r>
      <w:proofErr w:type="spellStart"/>
      <w:r>
        <w:t>to</w:t>
      </w:r>
      <w:proofErr w:type="spellEnd"/>
      <w:r>
        <w:t xml:space="preserve"> the AMIF </w:t>
      </w:r>
      <w:proofErr w:type="spellStart"/>
      <w:r>
        <w:t>programme</w:t>
      </w:r>
      <w:proofErr w:type="spellEnd"/>
      <w:r>
        <w:t xml:space="preserve"> (2014-2020), </w:t>
      </w:r>
      <w:proofErr w:type="spellStart"/>
      <w:r>
        <w:t>other</w:t>
      </w:r>
      <w:proofErr w:type="spellEnd"/>
      <w:r>
        <w:t xml:space="preserve"> EU </w:t>
      </w:r>
      <w:proofErr w:type="spellStart"/>
      <w:r>
        <w:t>funds</w:t>
      </w:r>
      <w:proofErr w:type="spellEnd"/>
      <w:r>
        <w:t xml:space="preserve"> and </w:t>
      </w:r>
      <w:proofErr w:type="spellStart"/>
      <w:r>
        <w:t>mechanisms</w:t>
      </w:r>
      <w:proofErr w:type="spellEnd"/>
      <w:r>
        <w:t xml:space="preserve"> </w:t>
      </w:r>
      <w:proofErr w:type="spellStart"/>
      <w:r>
        <w:t>are</w:t>
      </w:r>
      <w:proofErr w:type="spellEnd"/>
      <w:r>
        <w:t xml:space="preserve"> </w:t>
      </w:r>
      <w:proofErr w:type="spellStart"/>
      <w:r>
        <w:t>present</w:t>
      </w:r>
      <w:proofErr w:type="spellEnd"/>
      <w:r>
        <w:t xml:space="preserve"> in </w:t>
      </w:r>
      <w:proofErr w:type="spellStart"/>
      <w:r>
        <w:t>France</w:t>
      </w:r>
      <w:proofErr w:type="spellEnd"/>
      <w:r>
        <w:t xml:space="preserve">, </w:t>
      </w:r>
      <w:proofErr w:type="spellStart"/>
      <w:r>
        <w:t>supporting</w:t>
      </w:r>
      <w:proofErr w:type="spellEnd"/>
      <w:r>
        <w:t xml:space="preserve"> </w:t>
      </w:r>
      <w:proofErr w:type="spellStart"/>
      <w:r>
        <w:t>asylum</w:t>
      </w:r>
      <w:proofErr w:type="spellEnd"/>
      <w:r>
        <w:t xml:space="preserve">, </w:t>
      </w:r>
      <w:proofErr w:type="spellStart"/>
      <w:r>
        <w:t>immigration</w:t>
      </w:r>
      <w:proofErr w:type="spellEnd"/>
      <w:r>
        <w:t xml:space="preserve"> and </w:t>
      </w:r>
      <w:proofErr w:type="spellStart"/>
      <w:r>
        <w:t>integration</w:t>
      </w:r>
      <w:proofErr w:type="spellEnd"/>
      <w:r>
        <w:t>.</w:t>
      </w:r>
    </w:p>
    <w:p w:rsidRPr="00BD08D2" w:rsidR="00BD08D2" w:rsidP="00BD08D2" w:rsidRDefault="00BD08D2" w14:paraId="44189D63" w14:textId="77777777">
      <w:pPr>
        <w:spacing w:after="240" w:line="240" w:lineRule="exact"/>
        <w:ind w:firstLine="567"/>
      </w:pPr>
      <w:r>
        <w:t xml:space="preserve">The European Social Fund </w:t>
      </w:r>
      <w:proofErr w:type="spellStart"/>
      <w:r>
        <w:t>Plus</w:t>
      </w:r>
      <w:proofErr w:type="spellEnd"/>
      <w:r>
        <w:t xml:space="preserve"> (2014-2020) </w:t>
      </w:r>
      <w:proofErr w:type="spellStart"/>
      <w:r>
        <w:t>was</w:t>
      </w:r>
      <w:proofErr w:type="spellEnd"/>
      <w:r>
        <w:t xml:space="preserve"> </w:t>
      </w:r>
      <w:proofErr w:type="spellStart"/>
      <w:r>
        <w:t>supported</w:t>
      </w:r>
      <w:proofErr w:type="spellEnd"/>
      <w:r>
        <w:t xml:space="preserve"> </w:t>
      </w:r>
      <w:proofErr w:type="spellStart"/>
      <w:r>
        <w:t>with</w:t>
      </w:r>
      <w:proofErr w:type="spellEnd"/>
      <w:r>
        <w:t xml:space="preserve"> </w:t>
      </w:r>
      <w:proofErr w:type="spellStart"/>
      <w:r>
        <w:t>around</w:t>
      </w:r>
      <w:proofErr w:type="spellEnd"/>
      <w:r>
        <w:t xml:space="preserve"> EUR 6.027 </w:t>
      </w:r>
      <w:proofErr w:type="spellStart"/>
      <w:r>
        <w:t>billion</w:t>
      </w:r>
      <w:proofErr w:type="spellEnd"/>
      <w:r>
        <w:t xml:space="preserve">. </w:t>
      </w:r>
      <w:proofErr w:type="spellStart"/>
      <w:r>
        <w:t>Around</w:t>
      </w:r>
      <w:proofErr w:type="spellEnd"/>
      <w:r>
        <w:t xml:space="preserve"> EUR 1.634 </w:t>
      </w:r>
      <w:proofErr w:type="spellStart"/>
      <w:r>
        <w:t>billion</w:t>
      </w:r>
      <w:proofErr w:type="spellEnd"/>
      <w:r>
        <w:t xml:space="preserve"> of </w:t>
      </w:r>
      <w:proofErr w:type="spellStart"/>
      <w:r>
        <w:t>that</w:t>
      </w:r>
      <w:proofErr w:type="spellEnd"/>
      <w:r>
        <w:t xml:space="preserve"> </w:t>
      </w:r>
      <w:proofErr w:type="spellStart"/>
      <w:r>
        <w:t>was</w:t>
      </w:r>
      <w:proofErr w:type="spellEnd"/>
      <w:r>
        <w:t xml:space="preserve"> </w:t>
      </w:r>
      <w:proofErr w:type="spellStart"/>
      <w:r>
        <w:t>dedicated</w:t>
      </w:r>
      <w:proofErr w:type="spellEnd"/>
      <w:r>
        <w:t xml:space="preserve"> </w:t>
      </w:r>
      <w:proofErr w:type="spellStart"/>
      <w:r>
        <w:t>to</w:t>
      </w:r>
      <w:proofErr w:type="spellEnd"/>
      <w:r>
        <w:t xml:space="preserve"> </w:t>
      </w:r>
      <w:proofErr w:type="spellStart"/>
      <w:r>
        <w:t>reduce</w:t>
      </w:r>
      <w:proofErr w:type="spellEnd"/>
      <w:r>
        <w:t xml:space="preserve"> </w:t>
      </w:r>
      <w:proofErr w:type="spellStart"/>
      <w:r>
        <w:t>poverty</w:t>
      </w:r>
      <w:proofErr w:type="spellEnd"/>
      <w:r>
        <w:t xml:space="preserve"> and </w:t>
      </w:r>
      <w:proofErr w:type="spellStart"/>
      <w:r>
        <w:t>enhance</w:t>
      </w:r>
      <w:proofErr w:type="spellEnd"/>
      <w:r>
        <w:t xml:space="preserve"> </w:t>
      </w:r>
      <w:proofErr w:type="spellStart"/>
      <w:r>
        <w:t>inclusion</w:t>
      </w:r>
      <w:proofErr w:type="spellEnd"/>
      <w:r>
        <w:t>.</w:t>
      </w:r>
      <w:r w:rsidRPr="00BD08D2">
        <w:rPr>
          <w:vertAlign w:val="superscript"/>
          <w:lang w:val="en-GB"/>
        </w:rPr>
        <w:footnoteReference w:id="42"/>
      </w:r>
    </w:p>
    <w:p w:rsidRPr="00BD08D2" w:rsidR="00BD08D2" w:rsidP="00BD08D2" w:rsidRDefault="00BD08D2" w14:paraId="7F5AC863" w14:textId="77777777">
      <w:pPr>
        <w:spacing w:after="240" w:line="240" w:lineRule="exact"/>
        <w:ind w:firstLine="567"/>
      </w:pPr>
      <w:r>
        <w:t xml:space="preserve">The ERASMUS+ </w:t>
      </w:r>
      <w:proofErr w:type="spellStart"/>
      <w:r>
        <w:t>programme</w:t>
      </w:r>
      <w:proofErr w:type="spellEnd"/>
      <w:r>
        <w:t xml:space="preserve"> </w:t>
      </w:r>
      <w:proofErr w:type="spellStart"/>
      <w:r>
        <w:t>supports</w:t>
      </w:r>
      <w:proofErr w:type="spellEnd"/>
      <w:r>
        <w:t xml:space="preserve"> </w:t>
      </w:r>
      <w:proofErr w:type="spellStart"/>
      <w:r>
        <w:t>education</w:t>
      </w:r>
      <w:proofErr w:type="spellEnd"/>
      <w:r>
        <w:t xml:space="preserve">, </w:t>
      </w:r>
      <w:proofErr w:type="spellStart"/>
      <w:r>
        <w:t>training</w:t>
      </w:r>
      <w:proofErr w:type="spellEnd"/>
      <w:r>
        <w:t xml:space="preserve">, </w:t>
      </w:r>
      <w:proofErr w:type="spellStart"/>
      <w:r>
        <w:t>youth</w:t>
      </w:r>
      <w:proofErr w:type="spellEnd"/>
      <w:r>
        <w:t xml:space="preserve"> and </w:t>
      </w:r>
      <w:proofErr w:type="spellStart"/>
      <w:r>
        <w:t>sport</w:t>
      </w:r>
      <w:proofErr w:type="spellEnd"/>
      <w:r>
        <w:t xml:space="preserve"> in Europe. </w:t>
      </w:r>
    </w:p>
    <w:p w:rsidRPr="00BD08D2" w:rsidR="00BD08D2" w:rsidP="00BD08D2" w:rsidRDefault="00BD08D2" w14:paraId="58C66D9B" w14:textId="77777777">
      <w:pPr>
        <w:spacing w:after="240" w:line="240" w:lineRule="exact"/>
        <w:ind w:firstLine="567"/>
      </w:pPr>
      <w:r>
        <w:t xml:space="preserve">The EU </w:t>
      </w:r>
      <w:proofErr w:type="spellStart"/>
      <w:r>
        <w:t>funding</w:t>
      </w:r>
      <w:proofErr w:type="spellEnd"/>
      <w:r>
        <w:t xml:space="preserve"> </w:t>
      </w:r>
      <w:proofErr w:type="spellStart"/>
      <w:r>
        <w:t>is</w:t>
      </w:r>
      <w:proofErr w:type="spellEnd"/>
      <w:r>
        <w:t xml:space="preserve"> </w:t>
      </w:r>
      <w:proofErr w:type="spellStart"/>
      <w:r>
        <w:t>complemented</w:t>
      </w:r>
      <w:proofErr w:type="spellEnd"/>
      <w:r>
        <w:t xml:space="preserve"> </w:t>
      </w:r>
      <w:proofErr w:type="spellStart"/>
      <w:r>
        <w:t>by</w:t>
      </w:r>
      <w:proofErr w:type="spellEnd"/>
      <w:r>
        <w:t xml:space="preserve"> </w:t>
      </w:r>
      <w:proofErr w:type="spellStart"/>
      <w:r>
        <w:t>several</w:t>
      </w:r>
      <w:proofErr w:type="spellEnd"/>
      <w:r>
        <w:t xml:space="preserve"> </w:t>
      </w:r>
      <w:proofErr w:type="spellStart"/>
      <w:r>
        <w:t>French</w:t>
      </w:r>
      <w:proofErr w:type="spellEnd"/>
      <w:r>
        <w:t xml:space="preserve"> </w:t>
      </w:r>
      <w:proofErr w:type="spellStart"/>
      <w:r>
        <w:t>national</w:t>
      </w:r>
      <w:proofErr w:type="spellEnd"/>
      <w:r>
        <w:t xml:space="preserve"> </w:t>
      </w:r>
      <w:proofErr w:type="spellStart"/>
      <w:r>
        <w:t>public</w:t>
      </w:r>
      <w:proofErr w:type="spellEnd"/>
      <w:r>
        <w:t xml:space="preserve"> </w:t>
      </w:r>
      <w:proofErr w:type="spellStart"/>
      <w:r>
        <w:t>funds</w:t>
      </w:r>
      <w:proofErr w:type="spellEnd"/>
      <w:r>
        <w:t xml:space="preserve">, (for </w:t>
      </w:r>
      <w:proofErr w:type="spellStart"/>
      <w:r>
        <w:t>example</w:t>
      </w:r>
      <w:proofErr w:type="spellEnd"/>
      <w:r>
        <w:t xml:space="preserve"> </w:t>
      </w:r>
      <w:proofErr w:type="spellStart"/>
      <w:r>
        <w:t>from</w:t>
      </w:r>
      <w:proofErr w:type="spellEnd"/>
      <w:r>
        <w:t xml:space="preserve"> the </w:t>
      </w:r>
      <w:proofErr w:type="spellStart"/>
      <w:r>
        <w:t>Ministry</w:t>
      </w:r>
      <w:proofErr w:type="spellEnd"/>
      <w:r>
        <w:t xml:space="preserve"> of </w:t>
      </w:r>
      <w:proofErr w:type="spellStart"/>
      <w:r>
        <w:t>Interior</w:t>
      </w:r>
      <w:proofErr w:type="spellEnd"/>
      <w:r>
        <w:t xml:space="preserve">, the </w:t>
      </w:r>
      <w:proofErr w:type="spellStart"/>
      <w:r>
        <w:t>Ministry</w:t>
      </w:r>
      <w:proofErr w:type="spellEnd"/>
      <w:r>
        <w:t xml:space="preserve"> of Labour, </w:t>
      </w:r>
      <w:proofErr w:type="spellStart"/>
      <w:r>
        <w:t>or</w:t>
      </w:r>
      <w:proofErr w:type="spellEnd"/>
      <w:r>
        <w:t xml:space="preserve"> the </w:t>
      </w:r>
      <w:proofErr w:type="spellStart"/>
      <w:r>
        <w:t>Ministry</w:t>
      </w:r>
      <w:proofErr w:type="spellEnd"/>
      <w:r>
        <w:t xml:space="preserve"> of Health) and </w:t>
      </w:r>
      <w:proofErr w:type="spellStart"/>
      <w:r>
        <w:t>private</w:t>
      </w:r>
      <w:proofErr w:type="spellEnd"/>
      <w:r>
        <w:t xml:space="preserve"> </w:t>
      </w:r>
      <w:proofErr w:type="spellStart"/>
      <w:r>
        <w:t>funds</w:t>
      </w:r>
      <w:proofErr w:type="spellEnd"/>
      <w:r>
        <w:t xml:space="preserve"> (</w:t>
      </w:r>
      <w:proofErr w:type="spellStart"/>
      <w:r>
        <w:t>such</w:t>
      </w:r>
      <w:proofErr w:type="spellEnd"/>
      <w:r>
        <w:t xml:space="preserve"> </w:t>
      </w:r>
      <w:proofErr w:type="spellStart"/>
      <w:r>
        <w:t>as</w:t>
      </w:r>
      <w:proofErr w:type="spellEnd"/>
      <w:r>
        <w:t xml:space="preserve"> </w:t>
      </w:r>
      <w:proofErr w:type="spellStart"/>
      <w:r>
        <w:t>from</w:t>
      </w:r>
      <w:proofErr w:type="spellEnd"/>
      <w:r>
        <w:t xml:space="preserve"> the CARITAS, </w:t>
      </w:r>
      <w:proofErr w:type="spellStart"/>
      <w:r>
        <w:t>Notre</w:t>
      </w:r>
      <w:proofErr w:type="spellEnd"/>
      <w:r>
        <w:t xml:space="preserve"> </w:t>
      </w:r>
      <w:proofErr w:type="spellStart"/>
      <w:r>
        <w:t>Dame</w:t>
      </w:r>
      <w:proofErr w:type="spellEnd"/>
      <w:r>
        <w:t xml:space="preserve"> </w:t>
      </w:r>
      <w:proofErr w:type="spellStart"/>
      <w:r>
        <w:t>or</w:t>
      </w:r>
      <w:proofErr w:type="spellEnd"/>
      <w:r>
        <w:t xml:space="preserve"> SUEZ </w:t>
      </w:r>
      <w:proofErr w:type="spellStart"/>
      <w:r>
        <w:t>Foundations</w:t>
      </w:r>
      <w:proofErr w:type="spellEnd"/>
      <w:r>
        <w:t>).</w:t>
      </w:r>
      <w:r w:rsidRPr="00BD08D2">
        <w:rPr>
          <w:vertAlign w:val="superscript"/>
          <w:lang w:val="en-GB"/>
        </w:rPr>
        <w:footnoteReference w:id="43"/>
      </w:r>
    </w:p>
    <w:p w:rsidRPr="00BD08D2" w:rsidR="00BD08D2" w:rsidP="00BD08D2" w:rsidRDefault="00BD08D2" w14:paraId="4F67C606" w14:textId="77777777">
      <w:pPr>
        <w:spacing w:after="240" w:line="240" w:lineRule="exact"/>
        <w:ind w:firstLine="567"/>
        <w:rPr>
          <w:rFonts w:eastAsia="Calibri"/>
          <w:lang w:val="en-GB"/>
        </w:rPr>
      </w:pPr>
    </w:p>
    <w:p w:rsidRPr="00BD08D2" w:rsidR="00BD08D2" w:rsidP="00BD08D2" w:rsidRDefault="00BD08D2" w14:paraId="5B24B18A" w14:textId="77777777">
      <w:pPr>
        <w:numPr>
          <w:ilvl w:val="2"/>
          <w:numId w:val="1"/>
        </w:numPr>
        <w:spacing w:after="240" w:line="240" w:lineRule="exact"/>
        <w:ind w:firstLine="567"/>
        <w:outlineLvl w:val="2"/>
        <w:rPr>
          <w:i/>
          <w:iCs/>
          <w:u w:val="single"/>
        </w:rPr>
      </w:pPr>
      <w:bookmarkStart w:name="_Toc183092994" w:id="32"/>
      <w:bookmarkStart w:name="_Toc183182997" w:id="33"/>
      <w:bookmarkStart w:name="_Toc183529442" w:id="34"/>
      <w:bookmarkStart w:name="_Toc183610608" w:id="35"/>
      <w:proofErr w:type="spellStart"/>
      <w:r>
        <w:rPr>
          <w:i/>
          <w:u w:val="single"/>
        </w:rPr>
        <w:t>Greece</w:t>
      </w:r>
      <w:bookmarkEnd w:id="32"/>
      <w:bookmarkEnd w:id="33"/>
      <w:bookmarkEnd w:id="34"/>
      <w:bookmarkEnd w:id="35"/>
      <w:proofErr w:type="spellEnd"/>
    </w:p>
    <w:p w:rsidRPr="00BD08D2" w:rsidR="00BD08D2" w:rsidP="00BD08D2" w:rsidRDefault="00BD08D2" w14:paraId="29BBE169" w14:textId="77777777">
      <w:pPr>
        <w:spacing w:after="240" w:line="240" w:lineRule="exact"/>
        <w:ind w:firstLine="567"/>
        <w:rPr>
          <w:lang w:val="en-GB"/>
        </w:rPr>
      </w:pPr>
    </w:p>
    <w:p w:rsidRPr="00BD08D2" w:rsidR="00BD08D2" w:rsidP="00BD08D2" w:rsidRDefault="00BD08D2" w14:paraId="27C350AA" w14:textId="77777777">
      <w:pPr>
        <w:spacing w:after="240" w:line="240" w:lineRule="exact"/>
        <w:ind w:firstLine="567"/>
      </w:pPr>
      <w:proofErr w:type="spellStart"/>
      <w:r>
        <w:t>Greece</w:t>
      </w:r>
      <w:proofErr w:type="spellEnd"/>
      <w:r>
        <w:t xml:space="preserve"> </w:t>
      </w:r>
      <w:proofErr w:type="spellStart"/>
      <w:r>
        <w:t>is</w:t>
      </w:r>
      <w:proofErr w:type="spellEnd"/>
      <w:r>
        <w:t xml:space="preserve"> </w:t>
      </w:r>
      <w:proofErr w:type="spellStart"/>
      <w:r>
        <w:t>located</w:t>
      </w:r>
      <w:proofErr w:type="spellEnd"/>
      <w:r>
        <w:t xml:space="preserve"> on the Eastern </w:t>
      </w:r>
      <w:proofErr w:type="spellStart"/>
      <w:r>
        <w:t>Mediterranean</w:t>
      </w:r>
      <w:proofErr w:type="spellEnd"/>
      <w:r>
        <w:t xml:space="preserve"> </w:t>
      </w:r>
      <w:proofErr w:type="spellStart"/>
      <w:r>
        <w:t>migration</w:t>
      </w:r>
      <w:proofErr w:type="spellEnd"/>
      <w:r>
        <w:t xml:space="preserve"> </w:t>
      </w:r>
      <w:proofErr w:type="spellStart"/>
      <w:r>
        <w:t>route</w:t>
      </w:r>
      <w:proofErr w:type="spellEnd"/>
      <w:r>
        <w:t xml:space="preserve">, </w:t>
      </w:r>
      <w:proofErr w:type="spellStart"/>
      <w:r>
        <w:t>which</w:t>
      </w:r>
      <w:proofErr w:type="spellEnd"/>
      <w:r>
        <w:t xml:space="preserve"> </w:t>
      </w:r>
      <w:proofErr w:type="spellStart"/>
      <w:r>
        <w:t>is</w:t>
      </w:r>
      <w:proofErr w:type="spellEnd"/>
      <w:r>
        <w:t xml:space="preserve"> </w:t>
      </w:r>
      <w:proofErr w:type="spellStart"/>
      <w:r>
        <w:t>an</w:t>
      </w:r>
      <w:proofErr w:type="spellEnd"/>
      <w:r>
        <w:t xml:space="preserve"> </w:t>
      </w:r>
      <w:proofErr w:type="spellStart"/>
      <w:r>
        <w:t>entry</w:t>
      </w:r>
      <w:proofErr w:type="spellEnd"/>
      <w:r>
        <w:t xml:space="preserve"> </w:t>
      </w:r>
      <w:proofErr w:type="spellStart"/>
      <w:r>
        <w:t>point</w:t>
      </w:r>
      <w:proofErr w:type="spellEnd"/>
      <w:r>
        <w:t xml:space="preserve"> </w:t>
      </w:r>
      <w:proofErr w:type="spellStart"/>
      <w:r>
        <w:t>to</w:t>
      </w:r>
      <w:proofErr w:type="spellEnd"/>
      <w:r>
        <w:t xml:space="preserve"> Europe for </w:t>
      </w:r>
      <w:proofErr w:type="spellStart"/>
      <w:r>
        <w:t>migrants</w:t>
      </w:r>
      <w:proofErr w:type="spellEnd"/>
      <w:r>
        <w:t xml:space="preserve"> </w:t>
      </w:r>
      <w:proofErr w:type="spellStart"/>
      <w:r>
        <w:t>predominantly</w:t>
      </w:r>
      <w:proofErr w:type="spellEnd"/>
      <w:r>
        <w:t xml:space="preserve"> </w:t>
      </w:r>
      <w:proofErr w:type="spellStart"/>
      <w:r>
        <w:t>coming</w:t>
      </w:r>
      <w:proofErr w:type="spellEnd"/>
      <w:r>
        <w:t xml:space="preserve"> </w:t>
      </w:r>
      <w:proofErr w:type="spellStart"/>
      <w:r>
        <w:t>from</w:t>
      </w:r>
      <w:proofErr w:type="spellEnd"/>
      <w:r>
        <w:t xml:space="preserve"> the </w:t>
      </w:r>
      <w:proofErr w:type="spellStart"/>
      <w:r>
        <w:t>Middle</w:t>
      </w:r>
      <w:proofErr w:type="spellEnd"/>
      <w:r>
        <w:t xml:space="preserve"> East. </w:t>
      </w:r>
    </w:p>
    <w:p w:rsidRPr="00BD08D2" w:rsidR="00BD08D2" w:rsidP="00BD08D2" w:rsidRDefault="00BD08D2" w14:paraId="0AFA433B" w14:textId="77777777">
      <w:pPr>
        <w:spacing w:after="240" w:line="240" w:lineRule="exact"/>
        <w:ind w:firstLine="567"/>
        <w:rPr>
          <w:lang w:val="en-GB"/>
        </w:rPr>
      </w:pPr>
    </w:p>
    <w:p w:rsidRPr="00BD08D2" w:rsidR="00BD08D2" w:rsidP="00BD08D2" w:rsidRDefault="00BD08D2" w14:paraId="3DF1EE20" w14:textId="77777777">
      <w:pPr>
        <w:spacing w:after="240" w:line="240" w:lineRule="exact"/>
        <w:ind w:firstLine="567"/>
      </w:pPr>
      <w:r>
        <w:t xml:space="preserve">The </w:t>
      </w:r>
      <w:proofErr w:type="spellStart"/>
      <w:r>
        <w:t>figure</w:t>
      </w:r>
      <w:proofErr w:type="spellEnd"/>
      <w:r>
        <w:t xml:space="preserve"> </w:t>
      </w:r>
      <w:proofErr w:type="spellStart"/>
      <w:r>
        <w:t>below</w:t>
      </w:r>
      <w:proofErr w:type="spellEnd"/>
      <w:r>
        <w:t xml:space="preserve"> </w:t>
      </w:r>
      <w:proofErr w:type="spellStart"/>
      <w:r>
        <w:t>shows</w:t>
      </w:r>
      <w:proofErr w:type="spellEnd"/>
      <w:r>
        <w:t xml:space="preserve"> the </w:t>
      </w:r>
      <w:proofErr w:type="spellStart"/>
      <w:r>
        <w:t>number</w:t>
      </w:r>
      <w:proofErr w:type="spellEnd"/>
      <w:r>
        <w:t xml:space="preserve"> of </w:t>
      </w:r>
      <w:proofErr w:type="spellStart"/>
      <w:r>
        <w:t>first-time</w:t>
      </w:r>
      <w:proofErr w:type="spellEnd"/>
      <w:r>
        <w:t xml:space="preserve"> </w:t>
      </w:r>
      <w:proofErr w:type="spellStart"/>
      <w:r>
        <w:t>asylum</w:t>
      </w:r>
      <w:proofErr w:type="spellEnd"/>
      <w:r>
        <w:t xml:space="preserve"> </w:t>
      </w:r>
      <w:proofErr w:type="spellStart"/>
      <w:r>
        <w:t>applicants</w:t>
      </w:r>
      <w:proofErr w:type="spellEnd"/>
      <w:r>
        <w:t xml:space="preserve"> in </w:t>
      </w:r>
      <w:proofErr w:type="spellStart"/>
      <w:r>
        <w:t>Greece</w:t>
      </w:r>
      <w:proofErr w:type="spellEnd"/>
      <w:r>
        <w:t xml:space="preserve"> </w:t>
      </w:r>
      <w:proofErr w:type="spellStart"/>
      <w:r>
        <w:t>between</w:t>
      </w:r>
      <w:proofErr w:type="spellEnd"/>
      <w:r>
        <w:t xml:space="preserve"> 2014 and 2023. In 2014, 7585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Afghanistan</w:t>
      </w:r>
      <w:proofErr w:type="spellEnd"/>
      <w:r>
        <w:t xml:space="preserve"> (</w:t>
      </w:r>
      <w:proofErr w:type="spellStart"/>
      <w:r>
        <w:t>approximately</w:t>
      </w:r>
      <w:proofErr w:type="spellEnd"/>
      <w:r>
        <w:t xml:space="preserve"> 1 550), </w:t>
      </w:r>
      <w:proofErr w:type="spellStart"/>
      <w:r>
        <w:t>Pakistan</w:t>
      </w:r>
      <w:proofErr w:type="spellEnd"/>
      <w:r>
        <w:t xml:space="preserve"> (</w:t>
      </w:r>
      <w:proofErr w:type="spellStart"/>
      <w:r>
        <w:t>approximately</w:t>
      </w:r>
      <w:proofErr w:type="spellEnd"/>
      <w:r>
        <w:t xml:space="preserve"> 1 125), </w:t>
      </w:r>
      <w:proofErr w:type="spellStart"/>
      <w:r>
        <w:t>Syria</w:t>
      </w:r>
      <w:proofErr w:type="spellEnd"/>
      <w:r>
        <w:t xml:space="preserve"> (</w:t>
      </w:r>
      <w:proofErr w:type="spellStart"/>
      <w:r>
        <w:t>approximately</w:t>
      </w:r>
      <w:proofErr w:type="spellEnd"/>
      <w:r>
        <w:t xml:space="preserve"> 730), </w:t>
      </w:r>
      <w:proofErr w:type="spellStart"/>
      <w:r>
        <w:t>Albania</w:t>
      </w:r>
      <w:proofErr w:type="spellEnd"/>
      <w:r>
        <w:t xml:space="preserve"> (</w:t>
      </w:r>
      <w:proofErr w:type="spellStart"/>
      <w:r>
        <w:t>approximately</w:t>
      </w:r>
      <w:proofErr w:type="spellEnd"/>
      <w:r>
        <w:t xml:space="preserve"> 555) and </w:t>
      </w:r>
      <w:proofErr w:type="spellStart"/>
      <w:r>
        <w:t>Bangladesh</w:t>
      </w:r>
      <w:proofErr w:type="spellEnd"/>
      <w:r>
        <w:t xml:space="preserve"> (</w:t>
      </w:r>
      <w:proofErr w:type="spellStart"/>
      <w:r>
        <w:t>approximately</w:t>
      </w:r>
      <w:proofErr w:type="spellEnd"/>
      <w:r>
        <w:t xml:space="preserve"> 370).  </w:t>
      </w:r>
    </w:p>
    <w:p w:rsidRPr="00BD08D2" w:rsidR="00BD08D2" w:rsidP="00BD08D2" w:rsidRDefault="00BD08D2" w14:paraId="0549043D" w14:textId="77777777">
      <w:pPr>
        <w:spacing w:after="240" w:line="240" w:lineRule="exact"/>
        <w:ind w:firstLine="567"/>
      </w:pPr>
      <w:r>
        <w:t xml:space="preserve">The </w:t>
      </w:r>
      <w:proofErr w:type="spellStart"/>
      <w:r>
        <w:t>number</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peaked</w:t>
      </w:r>
      <w:proofErr w:type="spellEnd"/>
      <w:r>
        <w:t xml:space="preserve"> in 2019 </w:t>
      </w:r>
      <w:proofErr w:type="spellStart"/>
      <w:r>
        <w:t>with</w:t>
      </w:r>
      <w:proofErr w:type="spellEnd"/>
      <w:r>
        <w:t xml:space="preserve"> 74 915 </w:t>
      </w:r>
      <w:proofErr w:type="spellStart"/>
      <w:r>
        <w:t>applicants</w:t>
      </w:r>
      <w:proofErr w:type="spellEnd"/>
      <w:r>
        <w:t xml:space="preserve"> and </w:t>
      </w:r>
      <w:proofErr w:type="spellStart"/>
      <w:r>
        <w:t>declined</w:t>
      </w:r>
      <w:proofErr w:type="spellEnd"/>
      <w:r>
        <w:t xml:space="preserve"> </w:t>
      </w:r>
      <w:proofErr w:type="spellStart"/>
      <w:r>
        <w:t>until</w:t>
      </w:r>
      <w:proofErr w:type="spellEnd"/>
      <w:r>
        <w:t xml:space="preserve"> 2021, </w:t>
      </w:r>
      <w:proofErr w:type="spellStart"/>
      <w:r>
        <w:t>after</w:t>
      </w:r>
      <w:proofErr w:type="spellEnd"/>
      <w:r>
        <w:t xml:space="preserve"> </w:t>
      </w:r>
      <w:proofErr w:type="spellStart"/>
      <w:r>
        <w:t>which</w:t>
      </w:r>
      <w:proofErr w:type="spellEnd"/>
      <w:r>
        <w:t xml:space="preserve"> the </w:t>
      </w:r>
      <w:proofErr w:type="spellStart"/>
      <w:r>
        <w:t>number</w:t>
      </w:r>
      <w:proofErr w:type="spellEnd"/>
      <w:r>
        <w:t xml:space="preserve"> of </w:t>
      </w:r>
      <w:proofErr w:type="spellStart"/>
      <w:r>
        <w:t>applicants</w:t>
      </w:r>
      <w:proofErr w:type="spellEnd"/>
      <w:r>
        <w:t xml:space="preserve"> </w:t>
      </w:r>
      <w:proofErr w:type="spellStart"/>
      <w:r>
        <w:t>started</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again</w:t>
      </w:r>
      <w:proofErr w:type="spellEnd"/>
      <w:r>
        <w:t xml:space="preserve">. </w:t>
      </w:r>
    </w:p>
    <w:p w:rsidRPr="00BD08D2" w:rsidR="00BD08D2" w:rsidP="00BD08D2" w:rsidRDefault="00BD08D2" w14:paraId="5D345DFE" w14:textId="77777777">
      <w:pPr>
        <w:spacing w:after="240" w:line="240" w:lineRule="exact"/>
        <w:ind w:firstLine="567"/>
      </w:pPr>
      <w:r>
        <w:t xml:space="preserve">In 2020, the </w:t>
      </w:r>
      <w:proofErr w:type="spellStart"/>
      <w:r>
        <w:t>total</w:t>
      </w:r>
      <w:proofErr w:type="spellEnd"/>
      <w:r>
        <w:t xml:space="preserve"> </w:t>
      </w:r>
      <w:proofErr w:type="spellStart"/>
      <w:r>
        <w:t>number</w:t>
      </w:r>
      <w:proofErr w:type="spellEnd"/>
      <w:r>
        <w:t xml:space="preserve"> of </w:t>
      </w:r>
      <w:proofErr w:type="spellStart"/>
      <w:r>
        <w:t>applicants</w:t>
      </w:r>
      <w:proofErr w:type="spellEnd"/>
      <w:r>
        <w:t xml:space="preserve"> </w:t>
      </w:r>
      <w:proofErr w:type="spellStart"/>
      <w:r>
        <w:t>was</w:t>
      </w:r>
      <w:proofErr w:type="spellEnd"/>
      <w:r>
        <w:t xml:space="preserve"> </w:t>
      </w:r>
      <w:proofErr w:type="spellStart"/>
      <w:r>
        <w:t>approximately</w:t>
      </w:r>
      <w:proofErr w:type="spellEnd"/>
      <w:r>
        <w:t xml:space="preserve"> 37 860,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Afghanistan</w:t>
      </w:r>
      <w:proofErr w:type="spellEnd"/>
      <w:r>
        <w:t xml:space="preserve"> (</w:t>
      </w:r>
      <w:proofErr w:type="spellStart"/>
      <w:r>
        <w:t>approximately</w:t>
      </w:r>
      <w:proofErr w:type="spellEnd"/>
      <w:r>
        <w:t xml:space="preserve"> 11 100), </w:t>
      </w:r>
      <w:proofErr w:type="spellStart"/>
      <w:r>
        <w:t>Syria</w:t>
      </w:r>
      <w:proofErr w:type="spellEnd"/>
      <w:r>
        <w:t xml:space="preserve"> (</w:t>
      </w:r>
      <w:proofErr w:type="spellStart"/>
      <w:r>
        <w:t>approximately</w:t>
      </w:r>
      <w:proofErr w:type="spellEnd"/>
      <w:r>
        <w:t xml:space="preserve"> 7 415), </w:t>
      </w:r>
      <w:proofErr w:type="spellStart"/>
      <w:r>
        <w:t>Pakistan</w:t>
      </w:r>
      <w:proofErr w:type="spellEnd"/>
      <w:r>
        <w:t xml:space="preserve"> </w:t>
      </w:r>
      <w:r>
        <w:lastRenderedPageBreak/>
        <w:t>(</w:t>
      </w:r>
      <w:proofErr w:type="spellStart"/>
      <w:r>
        <w:t>approximately</w:t>
      </w:r>
      <w:proofErr w:type="spellEnd"/>
      <w:r>
        <w:t xml:space="preserve"> 3 515), the </w:t>
      </w:r>
      <w:proofErr w:type="spellStart"/>
      <w:r>
        <w:t>Democratic</w:t>
      </w:r>
      <w:proofErr w:type="spellEnd"/>
      <w:r>
        <w:t xml:space="preserve"> </w:t>
      </w:r>
      <w:proofErr w:type="spellStart"/>
      <w:r>
        <w:t>Republic</w:t>
      </w:r>
      <w:proofErr w:type="spellEnd"/>
      <w:r>
        <w:t xml:space="preserve"> of Congo (</w:t>
      </w:r>
      <w:proofErr w:type="spellStart"/>
      <w:r>
        <w:t>approximately</w:t>
      </w:r>
      <w:proofErr w:type="spellEnd"/>
      <w:r>
        <w:t xml:space="preserve"> 1 850) and </w:t>
      </w:r>
      <w:proofErr w:type="spellStart"/>
      <w:r>
        <w:t>Bangladesh</w:t>
      </w:r>
      <w:proofErr w:type="spellEnd"/>
      <w:r>
        <w:t xml:space="preserve"> (</w:t>
      </w:r>
      <w:proofErr w:type="spellStart"/>
      <w:r>
        <w:t>approximately</w:t>
      </w:r>
      <w:proofErr w:type="spellEnd"/>
      <w:r>
        <w:t xml:space="preserve"> 1 625).</w:t>
      </w:r>
      <w:r w:rsidRPr="00BD08D2">
        <w:rPr>
          <w:vertAlign w:val="superscript"/>
          <w:lang w:val="en-GB"/>
        </w:rPr>
        <w:footnoteReference w:id="44"/>
      </w:r>
      <w:r>
        <w:t xml:space="preserve"> </w:t>
      </w:r>
    </w:p>
    <w:p w:rsidRPr="00BD08D2" w:rsidR="00BD08D2" w:rsidP="00BD08D2" w:rsidRDefault="00BD08D2" w14:paraId="3D06BE34" w14:textId="77777777">
      <w:pPr>
        <w:spacing w:after="240" w:line="240" w:lineRule="exact"/>
        <w:ind w:firstLine="567"/>
      </w:pPr>
      <w:r>
        <w:rPr>
          <w:noProof/>
        </w:rPr>
        <w:drawing>
          <wp:anchor distT="0" distB="0" distL="114300" distR="114300" simplePos="0" relativeHeight="251753984" behindDoc="0" locked="0" layoutInCell="1" allowOverlap="1" wp14:editId="1977A801" wp14:anchorId="09C9B028">
            <wp:simplePos x="0" y="0"/>
            <wp:positionH relativeFrom="margin">
              <wp:align>right</wp:align>
            </wp:positionH>
            <wp:positionV relativeFrom="paragraph">
              <wp:posOffset>424815</wp:posOffset>
            </wp:positionV>
            <wp:extent cx="5753100" cy="1250950"/>
            <wp:effectExtent l="0" t="0" r="0" b="6350"/>
            <wp:wrapTopAndBottom/>
            <wp:docPr id="12"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753100" cy="1250950"/>
                    </a:xfrm>
                    <a:prstGeom prst="rect">
                      <a:avLst/>
                    </a:prstGeom>
                    <a:noFill/>
                    <a:ln>
                      <a:noFill/>
                    </a:ln>
                  </pic:spPr>
                </pic:pic>
              </a:graphicData>
            </a:graphic>
          </wp:anchor>
        </w:drawing>
      </w:r>
    </w:p>
    <w:p w:rsidRPr="00BD08D2" w:rsidR="00BD08D2" w:rsidP="00BD08D2" w:rsidRDefault="00BD08D2" w14:paraId="46BB9E11" w14:textId="77777777">
      <w:pPr>
        <w:keepNext/>
        <w:spacing w:after="240" w:line="240" w:lineRule="exact"/>
        <w:ind w:firstLine="567"/>
        <w:rPr>
          <w:lang w:val="en-GB"/>
        </w:rPr>
      </w:pPr>
    </w:p>
    <w:p w:rsidRPr="00BD08D2" w:rsidR="00BD08D2" w:rsidP="00BD08D2" w:rsidRDefault="00BD08D2" w14:paraId="26ABCF77" w14:textId="77777777">
      <w:pPr>
        <w:spacing w:after="240" w:line="240" w:lineRule="exact"/>
        <w:ind w:firstLine="567"/>
        <w:rPr>
          <w:color w:val="44546A"/>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12</w:t>
      </w:r>
      <w:r w:rsidRPr="00BD08D2">
        <w:rPr>
          <w:i/>
          <w:color w:val="1F497D"/>
        </w:rPr>
        <w:fldChar w:fldCharType="end"/>
      </w:r>
      <w:r>
        <w:rPr>
          <w:i/>
          <w:color w:val="1F497D"/>
        </w:rPr>
        <w:t xml:space="preserve"> - Number of </w:t>
      </w:r>
      <w:proofErr w:type="spellStart"/>
      <w:r>
        <w:rPr>
          <w:i/>
          <w:color w:val="1F497D"/>
        </w:rPr>
        <w:t>first</w:t>
      </w:r>
      <w:proofErr w:type="spellEnd"/>
      <w:r>
        <w:rPr>
          <w:i/>
          <w:color w:val="1F497D"/>
        </w:rPr>
        <w:t xml:space="preserve"> </w:t>
      </w:r>
      <w:proofErr w:type="spellStart"/>
      <w:r>
        <w:rPr>
          <w:i/>
          <w:color w:val="1F497D"/>
        </w:rPr>
        <w: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Applicants</w:t>
      </w:r>
      <w:proofErr w:type="spellEnd"/>
      <w:r>
        <w:rPr>
          <w:i/>
          <w:color w:val="1F497D"/>
        </w:rPr>
        <w:t xml:space="preserve"> in </w:t>
      </w:r>
      <w:proofErr w:type="spellStart"/>
      <w:r>
        <w:rPr>
          <w:i/>
          <w:color w:val="1F497D"/>
        </w:rPr>
        <w:t>Greece</w:t>
      </w:r>
      <w:proofErr w:type="spellEnd"/>
      <w:r>
        <w:rPr>
          <w:i/>
          <w:color w:val="1F497D"/>
        </w:rPr>
        <w:t xml:space="preserve"> (2014-2023)</w:t>
      </w:r>
    </w:p>
    <w:p w:rsidRPr="00BD08D2" w:rsidR="00BD08D2" w:rsidP="00BD08D2" w:rsidRDefault="00BD08D2" w14:paraId="2842C12E" w14:textId="77777777">
      <w:pPr>
        <w:spacing w:after="240" w:line="240" w:lineRule="exact"/>
        <w:ind w:firstLine="567"/>
        <w:rPr>
          <w:lang w:val="en-GB"/>
        </w:rPr>
      </w:pPr>
    </w:p>
    <w:p w:rsidRPr="00BD08D2" w:rsidR="00BD08D2" w:rsidP="00BD08D2" w:rsidRDefault="00BD08D2" w14:paraId="23F9B6FD" w14:textId="77777777">
      <w:pPr>
        <w:spacing w:after="240" w:line="240" w:lineRule="exact"/>
        <w:ind w:firstLine="567"/>
      </w:pPr>
      <w:proofErr w:type="spellStart"/>
      <w:r>
        <w:t>Migrants</w:t>
      </w:r>
      <w:proofErr w:type="spellEnd"/>
      <w:r>
        <w:t xml:space="preserve"> </w:t>
      </w:r>
      <w:proofErr w:type="spellStart"/>
      <w:r>
        <w:t>concentrate</w:t>
      </w:r>
      <w:proofErr w:type="spellEnd"/>
      <w:r>
        <w:t xml:space="preserve"> in </w:t>
      </w:r>
      <w:proofErr w:type="spellStart"/>
      <w:r>
        <w:t>certain</w:t>
      </w:r>
      <w:proofErr w:type="spellEnd"/>
      <w:r>
        <w:t xml:space="preserve"> </w:t>
      </w:r>
      <w:proofErr w:type="spellStart"/>
      <w:r>
        <w:t>urban</w:t>
      </w:r>
      <w:proofErr w:type="spellEnd"/>
      <w:r>
        <w:t xml:space="preserve"> </w:t>
      </w:r>
      <w:proofErr w:type="spellStart"/>
      <w:r>
        <w:t>areas</w:t>
      </w:r>
      <w:proofErr w:type="spellEnd"/>
      <w:r>
        <w:t xml:space="preserve"> in </w:t>
      </w:r>
      <w:proofErr w:type="spellStart"/>
      <w:r>
        <w:t>Greece</w:t>
      </w:r>
      <w:proofErr w:type="spellEnd"/>
      <w:r>
        <w:t xml:space="preserve">, </w:t>
      </w:r>
      <w:proofErr w:type="spellStart"/>
      <w:r>
        <w:t>particularly</w:t>
      </w:r>
      <w:proofErr w:type="spellEnd"/>
      <w:r>
        <w:t xml:space="preserve"> in the </w:t>
      </w:r>
      <w:proofErr w:type="spellStart"/>
      <w:r>
        <w:t>regions</w:t>
      </w:r>
      <w:proofErr w:type="spellEnd"/>
      <w:r>
        <w:t xml:space="preserve"> of </w:t>
      </w:r>
      <w:proofErr w:type="spellStart"/>
      <w:r>
        <w:t>Attica</w:t>
      </w:r>
      <w:proofErr w:type="spellEnd"/>
      <w:r>
        <w:t xml:space="preserve"> and </w:t>
      </w:r>
      <w:proofErr w:type="spellStart"/>
      <w:r>
        <w:t>Central</w:t>
      </w:r>
      <w:proofErr w:type="spellEnd"/>
      <w:r>
        <w:t xml:space="preserve"> </w:t>
      </w:r>
      <w:proofErr w:type="spellStart"/>
      <w:r>
        <w:t>Macedonia</w:t>
      </w:r>
      <w:proofErr w:type="spellEnd"/>
      <w:r>
        <w:t xml:space="preserve">, </w:t>
      </w:r>
      <w:proofErr w:type="spellStart"/>
      <w:r>
        <w:t>posing</w:t>
      </w:r>
      <w:proofErr w:type="spellEnd"/>
      <w:r>
        <w:t xml:space="preserve"> a </w:t>
      </w:r>
      <w:proofErr w:type="spellStart"/>
      <w:r>
        <w:t>challenge</w:t>
      </w:r>
      <w:proofErr w:type="spellEnd"/>
      <w:r>
        <w:t xml:space="preserve"> </w:t>
      </w:r>
      <w:proofErr w:type="spellStart"/>
      <w:r>
        <w:t>to</w:t>
      </w:r>
      <w:proofErr w:type="spellEnd"/>
      <w:r>
        <w:t xml:space="preserve"> </w:t>
      </w:r>
      <w:proofErr w:type="spellStart"/>
      <w:r>
        <w:t>local</w:t>
      </w:r>
      <w:proofErr w:type="spellEnd"/>
      <w:r>
        <w:t xml:space="preserve"> </w:t>
      </w:r>
      <w:proofErr w:type="spellStart"/>
      <w:r>
        <w:t>administrations</w:t>
      </w:r>
      <w:proofErr w:type="spellEnd"/>
      <w:r>
        <w:t xml:space="preserve">. </w:t>
      </w:r>
    </w:p>
    <w:p w:rsidRPr="00BD08D2" w:rsidR="00BD08D2" w:rsidP="00BD08D2" w:rsidRDefault="00BD08D2" w14:paraId="3DEDC102" w14:textId="77777777">
      <w:pPr>
        <w:spacing w:after="240" w:line="240" w:lineRule="exact"/>
        <w:ind w:firstLine="567"/>
        <w:rPr>
          <w:highlight w:val="yellow"/>
        </w:rPr>
      </w:pPr>
      <w:proofErr w:type="spellStart"/>
      <w:r>
        <w:t>Despite</w:t>
      </w:r>
      <w:proofErr w:type="spellEnd"/>
      <w:r>
        <w:t xml:space="preserve"> </w:t>
      </w:r>
      <w:proofErr w:type="spellStart"/>
      <w:r>
        <w:t>some</w:t>
      </w:r>
      <w:proofErr w:type="spellEnd"/>
      <w:r>
        <w:t xml:space="preserve"> </w:t>
      </w:r>
      <w:proofErr w:type="spellStart"/>
      <w:r>
        <w:t>progress</w:t>
      </w:r>
      <w:proofErr w:type="spellEnd"/>
      <w:r>
        <w:t xml:space="preserve"> and the </w:t>
      </w:r>
      <w:proofErr w:type="spellStart"/>
      <w:r>
        <w:t>implementation</w:t>
      </w:r>
      <w:proofErr w:type="spellEnd"/>
      <w:r>
        <w:t xml:space="preserve"> of </w:t>
      </w:r>
      <w:proofErr w:type="spellStart"/>
      <w:r>
        <w:t>legislation</w:t>
      </w:r>
      <w:proofErr w:type="spellEnd"/>
      <w:r>
        <w:t xml:space="preserve"> </w:t>
      </w:r>
      <w:proofErr w:type="spellStart"/>
      <w:r>
        <w:t>aimed</w:t>
      </w:r>
      <w:proofErr w:type="spellEnd"/>
      <w:r>
        <w:t xml:space="preserve"> </w:t>
      </w:r>
      <w:proofErr w:type="spellStart"/>
      <w:r>
        <w:t>at</w:t>
      </w:r>
      <w:proofErr w:type="spellEnd"/>
      <w:r>
        <w:t xml:space="preserve"> </w:t>
      </w:r>
      <w:proofErr w:type="spellStart"/>
      <w:r>
        <w:t>promoting</w:t>
      </w:r>
      <w:proofErr w:type="spellEnd"/>
      <w:r>
        <w:t xml:space="preserve"> the </w:t>
      </w:r>
      <w:proofErr w:type="spellStart"/>
      <w:r>
        <w:t>employment</w:t>
      </w:r>
      <w:proofErr w:type="spellEnd"/>
      <w:r>
        <w:t xml:space="preserve"> of </w:t>
      </w:r>
      <w:proofErr w:type="spellStart"/>
      <w:r>
        <w:t>migrants</w:t>
      </w:r>
      <w:proofErr w:type="spellEnd"/>
      <w:r>
        <w:t xml:space="preserve">, </w:t>
      </w:r>
      <w:proofErr w:type="spellStart"/>
      <w:r>
        <w:t>high</w:t>
      </w:r>
      <w:proofErr w:type="spellEnd"/>
      <w:r>
        <w:t xml:space="preserve"> </w:t>
      </w:r>
      <w:proofErr w:type="spellStart"/>
      <w:r>
        <w:t>unemployment</w:t>
      </w:r>
      <w:proofErr w:type="spellEnd"/>
      <w:r>
        <w:t xml:space="preserve"> </w:t>
      </w:r>
      <w:proofErr w:type="spellStart"/>
      <w:r>
        <w:t>rates</w:t>
      </w:r>
      <w:proofErr w:type="spellEnd"/>
      <w:r>
        <w:t xml:space="preserve"> </w:t>
      </w:r>
      <w:proofErr w:type="spellStart"/>
      <w:r>
        <w:t>persist</w:t>
      </w:r>
      <w:proofErr w:type="spellEnd"/>
      <w:r>
        <w:t xml:space="preserve">, </w:t>
      </w:r>
      <w:proofErr w:type="spellStart"/>
      <w:r>
        <w:t>especially</w:t>
      </w:r>
      <w:proofErr w:type="spellEnd"/>
      <w:r>
        <w:t xml:space="preserve"> </w:t>
      </w:r>
      <w:proofErr w:type="spellStart"/>
      <w:r>
        <w:t>among</w:t>
      </w:r>
      <w:proofErr w:type="spellEnd"/>
      <w:r>
        <w:t xml:space="preserve"> </w:t>
      </w:r>
      <w:proofErr w:type="spellStart"/>
      <w:r>
        <w:t>low-skilled</w:t>
      </w:r>
      <w:proofErr w:type="spellEnd"/>
      <w:r>
        <w:t xml:space="preserve"> </w:t>
      </w:r>
      <w:proofErr w:type="spellStart"/>
      <w:r>
        <w:t>migrants</w:t>
      </w:r>
      <w:proofErr w:type="spellEnd"/>
      <w:r>
        <w:t>.</w:t>
      </w:r>
      <w:r>
        <w:rPr>
          <w:vertAlign w:val="superscript"/>
        </w:rPr>
        <w:t xml:space="preserve"> </w:t>
      </w:r>
      <w:r w:rsidRPr="00BD08D2">
        <w:rPr>
          <w:vertAlign w:val="superscript"/>
          <w:lang w:val="en-GB"/>
        </w:rPr>
        <w:footnoteReference w:id="45"/>
      </w:r>
    </w:p>
    <w:p w:rsidRPr="00BD08D2" w:rsidR="00BD08D2" w:rsidP="00BD08D2" w:rsidRDefault="00BD08D2" w14:paraId="65122CEF" w14:textId="77777777">
      <w:pPr>
        <w:spacing w:after="240" w:line="240" w:lineRule="exact"/>
        <w:ind w:firstLine="567"/>
        <w:rPr>
          <w:highlight w:val="yellow"/>
          <w:lang w:val="en-GB"/>
        </w:rPr>
      </w:pPr>
    </w:p>
    <w:p w:rsidRPr="00BD08D2" w:rsidR="00BD08D2" w:rsidP="00BD08D2" w:rsidRDefault="00BD08D2" w14:paraId="0552CA68" w14:textId="77777777">
      <w:pPr>
        <w:spacing w:after="240" w:line="240" w:lineRule="exact"/>
        <w:ind w:firstLine="567"/>
      </w:pPr>
      <w:proofErr w:type="spellStart"/>
      <w:r>
        <w:t>Due</w:t>
      </w:r>
      <w:proofErr w:type="spellEnd"/>
      <w:r>
        <w:t xml:space="preserve"> </w:t>
      </w:r>
      <w:proofErr w:type="spellStart"/>
      <w:r>
        <w:t>to</w:t>
      </w:r>
      <w:proofErr w:type="spellEnd"/>
      <w:r>
        <w:t xml:space="preserve"> the </w:t>
      </w:r>
      <w:proofErr w:type="spellStart"/>
      <w:r>
        <w:t>high</w:t>
      </w:r>
      <w:proofErr w:type="spellEnd"/>
      <w:r>
        <w:t xml:space="preserve"> </w:t>
      </w:r>
      <w:proofErr w:type="spellStart"/>
      <w:r>
        <w:t>influx</w:t>
      </w:r>
      <w:proofErr w:type="spellEnd"/>
      <w:r>
        <w:t xml:space="preserve"> of </w:t>
      </w:r>
      <w:proofErr w:type="spellStart"/>
      <w:r>
        <w:t>migrants</w:t>
      </w:r>
      <w:proofErr w:type="spellEnd"/>
      <w:r>
        <w:t xml:space="preserve">, the EU </w:t>
      </w:r>
      <w:proofErr w:type="spellStart"/>
      <w:r>
        <w:t>has</w:t>
      </w:r>
      <w:proofErr w:type="spellEnd"/>
      <w:r>
        <w:t xml:space="preserve"> </w:t>
      </w:r>
      <w:proofErr w:type="spellStart"/>
      <w:r>
        <w:t>implemented</w:t>
      </w:r>
      <w:proofErr w:type="spellEnd"/>
      <w:r>
        <w:t xml:space="preserve"> </w:t>
      </w:r>
      <w:proofErr w:type="spellStart"/>
      <w:r>
        <w:t>several</w:t>
      </w:r>
      <w:proofErr w:type="spellEnd"/>
      <w:r>
        <w:t xml:space="preserve"> </w:t>
      </w:r>
      <w:proofErr w:type="spellStart"/>
      <w:r>
        <w:t>mechanisms</w:t>
      </w:r>
      <w:proofErr w:type="spellEnd"/>
      <w:r>
        <w:t xml:space="preserve"> </w:t>
      </w:r>
      <w:proofErr w:type="spellStart"/>
      <w:r>
        <w:t>to</w:t>
      </w:r>
      <w:proofErr w:type="spellEnd"/>
      <w:r>
        <w:t xml:space="preserve"> </w:t>
      </w:r>
      <w:proofErr w:type="spellStart"/>
      <w:r>
        <w:t>better</w:t>
      </w:r>
      <w:proofErr w:type="spellEnd"/>
      <w:r>
        <w:t xml:space="preserve"> </w:t>
      </w:r>
      <w:proofErr w:type="spellStart"/>
      <w:r>
        <w:t>manage</w:t>
      </w:r>
      <w:proofErr w:type="spellEnd"/>
      <w:r>
        <w:t xml:space="preserve"> </w:t>
      </w:r>
      <w:proofErr w:type="spellStart"/>
      <w:r>
        <w:t>migration</w:t>
      </w:r>
      <w:proofErr w:type="spellEnd"/>
      <w:r>
        <w:t xml:space="preserve"> </w:t>
      </w:r>
      <w:proofErr w:type="spellStart"/>
      <w:r>
        <w:t>flows</w:t>
      </w:r>
      <w:proofErr w:type="spellEnd"/>
      <w:r>
        <w:t xml:space="preserve"> and </w:t>
      </w:r>
      <w:proofErr w:type="spellStart"/>
      <w:r>
        <w:t>reduce</w:t>
      </w:r>
      <w:proofErr w:type="spellEnd"/>
      <w:r>
        <w:t xml:space="preserve"> the </w:t>
      </w:r>
      <w:proofErr w:type="spellStart"/>
      <w:r>
        <w:t>burden</w:t>
      </w:r>
      <w:proofErr w:type="spellEnd"/>
      <w:r>
        <w:t xml:space="preserve"> on </w:t>
      </w:r>
      <w:proofErr w:type="spellStart"/>
      <w:r>
        <w:t>Greece</w:t>
      </w:r>
      <w:proofErr w:type="spellEnd"/>
      <w:r>
        <w:t xml:space="preserve">. </w:t>
      </w:r>
    </w:p>
    <w:p w:rsidRPr="00BD08D2" w:rsidR="00BD08D2" w:rsidP="00BD08D2" w:rsidRDefault="00BD08D2" w14:paraId="542BBBBE" w14:textId="77777777">
      <w:pPr>
        <w:spacing w:after="240" w:line="240" w:lineRule="exact"/>
        <w:ind w:firstLine="567"/>
        <w:rPr>
          <w:highlight w:val="yellow"/>
        </w:rPr>
      </w:pPr>
      <w:r>
        <w:t>The 2016 EU-</w:t>
      </w:r>
      <w:proofErr w:type="spellStart"/>
      <w:r>
        <w:t>Turkey</w:t>
      </w:r>
      <w:proofErr w:type="spellEnd"/>
      <w:r>
        <w:t xml:space="preserve"> </w:t>
      </w:r>
      <w:proofErr w:type="spellStart"/>
      <w:r>
        <w:t>Deal</w:t>
      </w:r>
      <w:proofErr w:type="spellEnd"/>
      <w:r>
        <w:t xml:space="preserve"> on </w:t>
      </w:r>
      <w:proofErr w:type="spellStart"/>
      <w:r>
        <w:t>migration</w:t>
      </w:r>
      <w:proofErr w:type="spellEnd"/>
      <w:r>
        <w:t xml:space="preserve"> </w:t>
      </w:r>
      <w:proofErr w:type="spellStart"/>
      <w:r>
        <w:t>aimed</w:t>
      </w:r>
      <w:proofErr w:type="spellEnd"/>
      <w:r>
        <w:t xml:space="preserve"> </w:t>
      </w:r>
      <w:proofErr w:type="spellStart"/>
      <w:r>
        <w:t>to</w:t>
      </w:r>
      <w:proofErr w:type="spellEnd"/>
      <w:r>
        <w:t xml:space="preserve"> </w:t>
      </w:r>
      <w:proofErr w:type="spellStart"/>
      <w:r>
        <w:t>combat</w:t>
      </w:r>
      <w:proofErr w:type="spellEnd"/>
      <w:r>
        <w:t xml:space="preserve"> </w:t>
      </w:r>
      <w:proofErr w:type="spellStart"/>
      <w:r>
        <w:t>illegal</w:t>
      </w:r>
      <w:proofErr w:type="spellEnd"/>
      <w:r>
        <w:t xml:space="preserve"> </w:t>
      </w:r>
      <w:proofErr w:type="spellStart"/>
      <w:r>
        <w:t>immigration</w:t>
      </w:r>
      <w:proofErr w:type="spellEnd"/>
      <w:r>
        <w:t xml:space="preserve">. </w:t>
      </w:r>
      <w:proofErr w:type="spellStart"/>
      <w:r>
        <w:t>Turkey</w:t>
      </w:r>
      <w:proofErr w:type="spellEnd"/>
      <w:r>
        <w:t xml:space="preserve"> </w:t>
      </w:r>
      <w:proofErr w:type="spellStart"/>
      <w:r>
        <w:t>agreed</w:t>
      </w:r>
      <w:proofErr w:type="spellEnd"/>
      <w:r>
        <w:t xml:space="preserve"> </w:t>
      </w:r>
      <w:proofErr w:type="spellStart"/>
      <w:r>
        <w:t>to</w:t>
      </w:r>
      <w:proofErr w:type="spellEnd"/>
      <w:r>
        <w:t xml:space="preserve"> </w:t>
      </w:r>
      <w:proofErr w:type="spellStart"/>
      <w:r>
        <w:t>take</w:t>
      </w:r>
      <w:proofErr w:type="spellEnd"/>
      <w:r>
        <w:t xml:space="preserve"> </w:t>
      </w:r>
      <w:proofErr w:type="spellStart"/>
      <w:r>
        <w:t>back</w:t>
      </w:r>
      <w:proofErr w:type="spellEnd"/>
      <w:r>
        <w:t xml:space="preserve"> </w:t>
      </w:r>
      <w:proofErr w:type="spellStart"/>
      <w:r>
        <w:t>all</w:t>
      </w:r>
      <w:proofErr w:type="spellEnd"/>
      <w:r>
        <w:t xml:space="preserve"> </w:t>
      </w:r>
      <w:proofErr w:type="spellStart"/>
      <w:r>
        <w:t>migrants</w:t>
      </w:r>
      <w:proofErr w:type="spellEnd"/>
      <w:r>
        <w:t xml:space="preserve"> </w:t>
      </w:r>
      <w:proofErr w:type="spellStart"/>
      <w:r>
        <w:t>who</w:t>
      </w:r>
      <w:proofErr w:type="spellEnd"/>
      <w:r>
        <w:t xml:space="preserve"> </w:t>
      </w:r>
      <w:proofErr w:type="spellStart"/>
      <w:r>
        <w:t>illegally</w:t>
      </w:r>
      <w:proofErr w:type="spellEnd"/>
      <w:r>
        <w:t xml:space="preserve"> </w:t>
      </w:r>
      <w:proofErr w:type="spellStart"/>
      <w:r>
        <w:t>cross</w:t>
      </w:r>
      <w:proofErr w:type="spellEnd"/>
      <w:r>
        <w:t xml:space="preserve"> the Aegean Sea </w:t>
      </w:r>
      <w:proofErr w:type="spellStart"/>
      <w:r>
        <w:t>to</w:t>
      </w:r>
      <w:proofErr w:type="spellEnd"/>
      <w:r>
        <w:t xml:space="preserve"> </w:t>
      </w:r>
      <w:proofErr w:type="spellStart"/>
      <w:r>
        <w:t>Greece</w:t>
      </w:r>
      <w:proofErr w:type="spellEnd"/>
      <w:r>
        <w:t xml:space="preserve">, </w:t>
      </w:r>
      <w:proofErr w:type="spellStart"/>
      <w:r>
        <w:t>while</w:t>
      </w:r>
      <w:proofErr w:type="spellEnd"/>
      <w:r>
        <w:t xml:space="preserve"> the EU </w:t>
      </w:r>
      <w:proofErr w:type="spellStart"/>
      <w:r>
        <w:t>pledged</w:t>
      </w:r>
      <w:proofErr w:type="spellEnd"/>
      <w:r>
        <w:t xml:space="preserve"> </w:t>
      </w:r>
      <w:proofErr w:type="spellStart"/>
      <w:r>
        <w:t>to</w:t>
      </w:r>
      <w:proofErr w:type="spellEnd"/>
      <w:r>
        <w:t xml:space="preserve"> </w:t>
      </w:r>
      <w:proofErr w:type="spellStart"/>
      <w:r>
        <w:t>resettle</w:t>
      </w:r>
      <w:proofErr w:type="spellEnd"/>
      <w:r>
        <w:t xml:space="preserve"> </w:t>
      </w:r>
      <w:proofErr w:type="spellStart"/>
      <w:r>
        <w:t>one</w:t>
      </w:r>
      <w:proofErr w:type="spellEnd"/>
      <w:r>
        <w:t xml:space="preserve"> </w:t>
      </w:r>
      <w:proofErr w:type="spellStart"/>
      <w:r>
        <w:t>Syrian</w:t>
      </w:r>
      <w:proofErr w:type="spellEnd"/>
      <w:r>
        <w:t xml:space="preserve"> </w:t>
      </w:r>
      <w:proofErr w:type="spellStart"/>
      <w:r>
        <w:t>refugee</w:t>
      </w:r>
      <w:proofErr w:type="spellEnd"/>
      <w:r>
        <w:t xml:space="preserve"> </w:t>
      </w:r>
      <w:proofErr w:type="spellStart"/>
      <w:r>
        <w:t>from</w:t>
      </w:r>
      <w:proofErr w:type="spellEnd"/>
      <w:r>
        <w:t xml:space="preserve"> </w:t>
      </w:r>
      <w:proofErr w:type="spellStart"/>
      <w:r>
        <w:t>Turkey</w:t>
      </w:r>
      <w:proofErr w:type="spellEnd"/>
      <w:r>
        <w:t xml:space="preserve"> for </w:t>
      </w:r>
      <w:proofErr w:type="spellStart"/>
      <w:r>
        <w:t>every</w:t>
      </w:r>
      <w:proofErr w:type="spellEnd"/>
      <w:r>
        <w:t xml:space="preserve"> </w:t>
      </w:r>
      <w:proofErr w:type="spellStart"/>
      <w:r>
        <w:t>returned</w:t>
      </w:r>
      <w:proofErr w:type="spellEnd"/>
      <w:r>
        <w:t xml:space="preserve"> </w:t>
      </w:r>
      <w:proofErr w:type="spellStart"/>
      <w:r>
        <w:t>migrant</w:t>
      </w:r>
      <w:proofErr w:type="spellEnd"/>
      <w:r>
        <w:t>.</w:t>
      </w:r>
    </w:p>
    <w:p w:rsidRPr="00BD08D2" w:rsidR="00BD08D2" w:rsidP="00BD08D2" w:rsidRDefault="00BD08D2" w14:paraId="2CCE3833" w14:textId="77777777">
      <w:pPr>
        <w:spacing w:after="240" w:line="240" w:lineRule="exact"/>
        <w:ind w:firstLine="567"/>
      </w:pPr>
      <w:proofErr w:type="spellStart"/>
      <w:r>
        <w:t>Between</w:t>
      </w:r>
      <w:proofErr w:type="spellEnd"/>
      <w:r>
        <w:t xml:space="preserve"> 2015 and 2017, the EU </w:t>
      </w:r>
      <w:proofErr w:type="spellStart"/>
      <w:r>
        <w:t>set</w:t>
      </w:r>
      <w:proofErr w:type="spellEnd"/>
      <w:r>
        <w:t xml:space="preserve"> </w:t>
      </w:r>
      <w:proofErr w:type="spellStart"/>
      <w:r>
        <w:t>up</w:t>
      </w:r>
      <w:proofErr w:type="spellEnd"/>
      <w:r>
        <w:t xml:space="preserve"> </w:t>
      </w:r>
      <w:proofErr w:type="spellStart"/>
      <w:r>
        <w:t>an</w:t>
      </w:r>
      <w:proofErr w:type="spellEnd"/>
      <w:r>
        <w:t xml:space="preserve"> </w:t>
      </w:r>
      <w:proofErr w:type="spellStart"/>
      <w:r>
        <w:t>emergency</w:t>
      </w:r>
      <w:proofErr w:type="spellEnd"/>
      <w:r>
        <w:t xml:space="preserve"> </w:t>
      </w:r>
      <w:proofErr w:type="spellStart"/>
      <w:r>
        <w:t>relocation</w:t>
      </w:r>
      <w:proofErr w:type="spellEnd"/>
      <w:r>
        <w:t xml:space="preserve"> </w:t>
      </w:r>
      <w:proofErr w:type="spellStart"/>
      <w:r>
        <w:t>programme</w:t>
      </w:r>
      <w:proofErr w:type="spellEnd"/>
      <w:r>
        <w:t xml:space="preserve"> </w:t>
      </w:r>
      <w:proofErr w:type="spellStart"/>
      <w:r>
        <w:t>to</w:t>
      </w:r>
      <w:proofErr w:type="spellEnd"/>
      <w:r>
        <w:t xml:space="preserve"> </w:t>
      </w:r>
      <w:proofErr w:type="spellStart"/>
      <w:r>
        <w:t>relocate</w:t>
      </w:r>
      <w:proofErr w:type="spellEnd"/>
      <w:r>
        <w:t xml:space="preserve"> </w:t>
      </w:r>
      <w:proofErr w:type="spellStart"/>
      <w:r>
        <w:t>migrants</w:t>
      </w:r>
      <w:proofErr w:type="spellEnd"/>
      <w:r>
        <w:t xml:space="preserve"> </w:t>
      </w:r>
      <w:proofErr w:type="spellStart"/>
      <w:r>
        <w:t>from</w:t>
      </w:r>
      <w:proofErr w:type="spellEnd"/>
      <w:r>
        <w:t xml:space="preserve"> </w:t>
      </w:r>
      <w:proofErr w:type="spellStart"/>
      <w:r>
        <w:t>Italy</w:t>
      </w:r>
      <w:proofErr w:type="spellEnd"/>
      <w:r>
        <w:t xml:space="preserve"> and </w:t>
      </w:r>
      <w:proofErr w:type="spellStart"/>
      <w:r>
        <w:t>Greece</w:t>
      </w:r>
      <w:proofErr w:type="spellEnd"/>
      <w:r>
        <w:t xml:space="preserve"> </w:t>
      </w:r>
      <w:proofErr w:type="spellStart"/>
      <w:r>
        <w:t>to</w:t>
      </w:r>
      <w:proofErr w:type="spellEnd"/>
      <w:r>
        <w:t xml:space="preserve"> </w:t>
      </w:r>
      <w:proofErr w:type="spellStart"/>
      <w:r>
        <w:t>other</w:t>
      </w:r>
      <w:proofErr w:type="spellEnd"/>
      <w:r>
        <w:t xml:space="preserve"> EU </w:t>
      </w:r>
      <w:proofErr w:type="spellStart"/>
      <w:r>
        <w:t>Member</w:t>
      </w:r>
      <w:proofErr w:type="spellEnd"/>
      <w:r>
        <w:t xml:space="preserve"> States.</w:t>
      </w:r>
      <w:r w:rsidRPr="00BD08D2">
        <w:rPr>
          <w:vertAlign w:val="superscript"/>
          <w:lang w:val="en-GB"/>
        </w:rPr>
        <w:footnoteReference w:id="46"/>
      </w:r>
      <w:r>
        <w:t xml:space="preserve"> </w:t>
      </w:r>
    </w:p>
    <w:p w:rsidRPr="00BD08D2" w:rsidR="00BD08D2" w:rsidP="00BD08D2" w:rsidRDefault="00BD08D2" w14:paraId="7E4EBDA3" w14:textId="77777777">
      <w:pPr>
        <w:spacing w:after="240" w:line="240" w:lineRule="exact"/>
        <w:ind w:firstLine="567"/>
        <w:rPr>
          <w:highlight w:val="yellow"/>
        </w:rPr>
      </w:pPr>
      <w:r>
        <w:t xml:space="preserve">In </w:t>
      </w:r>
      <w:proofErr w:type="spellStart"/>
      <w:r>
        <w:t>April</w:t>
      </w:r>
      <w:proofErr w:type="spellEnd"/>
      <w:r>
        <w:t xml:space="preserve"> 2020, a </w:t>
      </w:r>
      <w:proofErr w:type="spellStart"/>
      <w:r>
        <w:t>relocation</w:t>
      </w:r>
      <w:proofErr w:type="spellEnd"/>
      <w:r>
        <w:t xml:space="preserve"> </w:t>
      </w:r>
      <w:proofErr w:type="spellStart"/>
      <w:r>
        <w:t>solidarity</w:t>
      </w:r>
      <w:proofErr w:type="spellEnd"/>
      <w:r>
        <w:t xml:space="preserve"> </w:t>
      </w:r>
      <w:proofErr w:type="spellStart"/>
      <w:r>
        <w:t>mechanism</w:t>
      </w:r>
      <w:proofErr w:type="spellEnd"/>
      <w:r>
        <w:t xml:space="preserve"> </w:t>
      </w:r>
      <w:proofErr w:type="spellStart"/>
      <w:r>
        <w:t>was</w:t>
      </w:r>
      <w:proofErr w:type="spellEnd"/>
      <w:r>
        <w:t xml:space="preserve"> </w:t>
      </w:r>
      <w:proofErr w:type="spellStart"/>
      <w:r>
        <w:t>introduced</w:t>
      </w:r>
      <w:proofErr w:type="spellEnd"/>
      <w:r>
        <w:t xml:space="preserve">, </w:t>
      </w:r>
      <w:proofErr w:type="spellStart"/>
      <w:r>
        <w:t>under</w:t>
      </w:r>
      <w:proofErr w:type="spellEnd"/>
      <w:r>
        <w:t xml:space="preserve"> </w:t>
      </w:r>
      <w:proofErr w:type="spellStart"/>
      <w:r>
        <w:t>which</w:t>
      </w:r>
      <w:proofErr w:type="spellEnd"/>
      <w:r>
        <w:t xml:space="preserve"> </w:t>
      </w:r>
      <w:proofErr w:type="spellStart"/>
      <w:r>
        <w:t>vulnerable</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e.g</w:t>
      </w:r>
      <w:proofErr w:type="spellEnd"/>
      <w:r>
        <w:t xml:space="preserve">. </w:t>
      </w:r>
      <w:proofErr w:type="spellStart"/>
      <w:r>
        <w:t>unaccompanied</w:t>
      </w:r>
      <w:proofErr w:type="spellEnd"/>
      <w:r>
        <w:t xml:space="preserve"> </w:t>
      </w:r>
      <w:proofErr w:type="spellStart"/>
      <w:r>
        <w:t>minors</w:t>
      </w:r>
      <w:proofErr w:type="spellEnd"/>
      <w:r>
        <w:t xml:space="preserve">) </w:t>
      </w:r>
      <w:proofErr w:type="spellStart"/>
      <w:r>
        <w:t>from</w:t>
      </w:r>
      <w:proofErr w:type="spellEnd"/>
      <w:r>
        <w:t xml:space="preserve"> </w:t>
      </w:r>
      <w:proofErr w:type="spellStart"/>
      <w:r>
        <w:t>Greece</w:t>
      </w:r>
      <w:proofErr w:type="spellEnd"/>
      <w:r>
        <w:t xml:space="preserve"> </w:t>
      </w:r>
      <w:proofErr w:type="spellStart"/>
      <w:r>
        <w:t>are</w:t>
      </w:r>
      <w:proofErr w:type="spellEnd"/>
      <w:r>
        <w:t xml:space="preserve"> </w:t>
      </w:r>
      <w:proofErr w:type="spellStart"/>
      <w:r>
        <w:t>relocated</w:t>
      </w:r>
      <w:proofErr w:type="spellEnd"/>
      <w:r>
        <w:t xml:space="preserve"> </w:t>
      </w:r>
      <w:proofErr w:type="spellStart"/>
      <w:r>
        <w:t>to</w:t>
      </w:r>
      <w:proofErr w:type="spellEnd"/>
      <w:r>
        <w:t xml:space="preserve"> </w:t>
      </w:r>
      <w:proofErr w:type="spellStart"/>
      <w:r>
        <w:t>other</w:t>
      </w:r>
      <w:proofErr w:type="spellEnd"/>
      <w:r>
        <w:t xml:space="preserve"> </w:t>
      </w:r>
      <w:proofErr w:type="spellStart"/>
      <w:r>
        <w:t>Member</w:t>
      </w:r>
      <w:proofErr w:type="spellEnd"/>
      <w:r>
        <w:t xml:space="preserve"> States.</w:t>
      </w:r>
      <w:r w:rsidRPr="00BD08D2">
        <w:rPr>
          <w:vertAlign w:val="superscript"/>
          <w:lang w:val="en-GB"/>
        </w:rPr>
        <w:footnoteReference w:id="47"/>
      </w:r>
      <w:r>
        <w:t xml:space="preserve"> </w:t>
      </w:r>
    </w:p>
    <w:p w:rsidRPr="00BD08D2" w:rsidR="00BD08D2" w:rsidP="00BD08D2" w:rsidRDefault="00BD08D2" w14:paraId="2DCE1080" w14:textId="77777777">
      <w:pPr>
        <w:spacing w:after="240" w:line="240" w:lineRule="exact"/>
        <w:ind w:firstLine="567"/>
      </w:pPr>
      <w:r>
        <w:t xml:space="preserve">In 2022, 21 European </w:t>
      </w:r>
      <w:proofErr w:type="spellStart"/>
      <w:r>
        <w:t>countries</w:t>
      </w:r>
      <w:proofErr w:type="spellEnd"/>
      <w:r>
        <w:t xml:space="preserve"> </w:t>
      </w:r>
      <w:proofErr w:type="spellStart"/>
      <w:r>
        <w:t>became</w:t>
      </w:r>
      <w:proofErr w:type="spellEnd"/>
      <w:r>
        <w:t xml:space="preserve"> </w:t>
      </w:r>
      <w:proofErr w:type="spellStart"/>
      <w:r>
        <w:t>part</w:t>
      </w:r>
      <w:proofErr w:type="spellEnd"/>
      <w:r>
        <w:t xml:space="preserve"> of the </w:t>
      </w:r>
      <w:proofErr w:type="spellStart"/>
      <w:r>
        <w:t>Voluntary</w:t>
      </w:r>
      <w:proofErr w:type="spellEnd"/>
      <w:r>
        <w:t xml:space="preserve"> </w:t>
      </w:r>
      <w:proofErr w:type="spellStart"/>
      <w:r>
        <w:t>Solidarity</w:t>
      </w:r>
      <w:proofErr w:type="spellEnd"/>
      <w:r>
        <w:t xml:space="preserve"> </w:t>
      </w:r>
      <w:proofErr w:type="spellStart"/>
      <w:r>
        <w:t>Mechanism</w:t>
      </w:r>
      <w:proofErr w:type="spellEnd"/>
      <w:r>
        <w:t xml:space="preserve"> (VSM), </w:t>
      </w:r>
      <w:proofErr w:type="spellStart"/>
      <w:r>
        <w:t>which</w:t>
      </w:r>
      <w:proofErr w:type="spellEnd"/>
      <w:r>
        <w:t xml:space="preserve"> </w:t>
      </w:r>
      <w:proofErr w:type="spellStart"/>
      <w:r>
        <w:t>aims</w:t>
      </w:r>
      <w:proofErr w:type="spellEnd"/>
      <w:r>
        <w:t xml:space="preserve"> </w:t>
      </w:r>
      <w:proofErr w:type="spellStart"/>
      <w:r>
        <w:t>to</w:t>
      </w:r>
      <w:proofErr w:type="spellEnd"/>
      <w:r>
        <w:t xml:space="preserve"> </w:t>
      </w:r>
      <w:proofErr w:type="spellStart"/>
      <w:r>
        <w:t>reduce</w:t>
      </w:r>
      <w:proofErr w:type="spellEnd"/>
      <w:r>
        <w:t xml:space="preserve"> the </w:t>
      </w:r>
      <w:proofErr w:type="spellStart"/>
      <w:r>
        <w:t>burden</w:t>
      </w:r>
      <w:proofErr w:type="spellEnd"/>
      <w:r>
        <w:t xml:space="preserve"> on </w:t>
      </w:r>
      <w:proofErr w:type="spellStart"/>
      <w:r>
        <w:t>Mediterranean</w:t>
      </w:r>
      <w:proofErr w:type="spellEnd"/>
      <w:r>
        <w:t xml:space="preserve"> </w:t>
      </w:r>
      <w:proofErr w:type="spellStart"/>
      <w:r>
        <w:t>Member</w:t>
      </w:r>
      <w:proofErr w:type="spellEnd"/>
      <w:r>
        <w:t xml:space="preserve"> States </w:t>
      </w:r>
      <w:proofErr w:type="spellStart"/>
      <w:r>
        <w:t>through</w:t>
      </w:r>
      <w:proofErr w:type="spellEnd"/>
      <w:r>
        <w:t xml:space="preserve"> </w:t>
      </w:r>
      <w:proofErr w:type="spellStart"/>
      <w:r>
        <w:t>relocation</w:t>
      </w:r>
      <w:proofErr w:type="spellEnd"/>
      <w:r>
        <w:t xml:space="preserve"> </w:t>
      </w:r>
      <w:proofErr w:type="spellStart"/>
      <w:r>
        <w:t>measures</w:t>
      </w:r>
      <w:proofErr w:type="spellEnd"/>
      <w:r>
        <w:t xml:space="preserve"> and </w:t>
      </w:r>
      <w:proofErr w:type="spellStart"/>
      <w:r>
        <w:t>financial</w:t>
      </w:r>
      <w:proofErr w:type="spellEnd"/>
      <w:r>
        <w:t xml:space="preserve"> </w:t>
      </w:r>
      <w:proofErr w:type="spellStart"/>
      <w:r>
        <w:t>support</w:t>
      </w:r>
      <w:proofErr w:type="spellEnd"/>
      <w:r>
        <w:t>.</w:t>
      </w:r>
      <w:r w:rsidRPr="00BD08D2">
        <w:rPr>
          <w:vertAlign w:val="superscript"/>
          <w:lang w:val="en-GB"/>
        </w:rPr>
        <w:footnoteReference w:id="48"/>
      </w:r>
      <w:r>
        <w:t xml:space="preserve"> </w:t>
      </w:r>
    </w:p>
    <w:p w:rsidRPr="00BD08D2" w:rsidR="00BD08D2" w:rsidP="00BD08D2" w:rsidRDefault="00BD08D2" w14:paraId="555BC2C2" w14:textId="77777777">
      <w:pPr>
        <w:spacing w:after="240" w:line="240" w:lineRule="exact"/>
        <w:ind w:firstLine="567"/>
        <w:rPr>
          <w:lang w:val="en-GB"/>
        </w:rPr>
      </w:pPr>
    </w:p>
    <w:p w:rsidRPr="00BD08D2" w:rsidR="00BD08D2" w:rsidP="00BD08D2" w:rsidRDefault="00BD08D2" w14:paraId="3C4B7886" w14:textId="77777777">
      <w:pPr>
        <w:spacing w:after="240" w:line="240" w:lineRule="exact"/>
        <w:ind w:firstLine="567"/>
      </w:pPr>
      <w:r>
        <w:t xml:space="preserve">The </w:t>
      </w:r>
      <w:proofErr w:type="spellStart"/>
      <w:r>
        <w:t>figure</w:t>
      </w:r>
      <w:proofErr w:type="spellEnd"/>
      <w:r>
        <w:t xml:space="preserve"> </w:t>
      </w:r>
      <w:proofErr w:type="spellStart"/>
      <w:r>
        <w:t>below</w:t>
      </w:r>
      <w:proofErr w:type="spellEnd"/>
      <w:r>
        <w:t xml:space="preserve"> </w:t>
      </w:r>
      <w:proofErr w:type="spellStart"/>
      <w:r>
        <w:t>shows</w:t>
      </w:r>
      <w:proofErr w:type="spellEnd"/>
      <w:r>
        <w:t xml:space="preserve"> the </w:t>
      </w:r>
      <w:proofErr w:type="spellStart"/>
      <w:r>
        <w:t>composition</w:t>
      </w:r>
      <w:proofErr w:type="spellEnd"/>
      <w:r>
        <w:t xml:space="preserve"> of the </w:t>
      </w:r>
      <w:proofErr w:type="spellStart"/>
      <w:r>
        <w:t>population</w:t>
      </w:r>
      <w:proofErr w:type="spellEnd"/>
      <w:r>
        <w:t xml:space="preserve"> in </w:t>
      </w:r>
      <w:proofErr w:type="spellStart"/>
      <w:r>
        <w:t>Greece</w:t>
      </w:r>
      <w:proofErr w:type="spellEnd"/>
      <w:r>
        <w:t xml:space="preserve"> </w:t>
      </w:r>
      <w:proofErr w:type="spellStart"/>
      <w:r>
        <w:t>by</w:t>
      </w:r>
      <w:proofErr w:type="spellEnd"/>
      <w:r>
        <w:t xml:space="preserve"> </w:t>
      </w:r>
      <w:proofErr w:type="spellStart"/>
      <w:r>
        <w:t>nationality</w:t>
      </w:r>
      <w:proofErr w:type="spellEnd"/>
      <w:r>
        <w:t xml:space="preserve">. </w:t>
      </w:r>
      <w:proofErr w:type="spellStart"/>
      <w:r>
        <w:t>Around</w:t>
      </w:r>
      <w:proofErr w:type="spellEnd"/>
      <w:r>
        <w:t xml:space="preserve"> 6.2%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and 1.1% </w:t>
      </w:r>
      <w:proofErr w:type="spellStart"/>
      <w:r>
        <w:t>other</w:t>
      </w:r>
      <w:proofErr w:type="spellEnd"/>
      <w:r>
        <w:t xml:space="preserve"> EU </w:t>
      </w:r>
      <w:proofErr w:type="spellStart"/>
      <w:r>
        <w:t>citizens</w:t>
      </w:r>
      <w:proofErr w:type="spellEnd"/>
      <w:r>
        <w:t xml:space="preserve"> </w:t>
      </w:r>
      <w:proofErr w:type="spellStart"/>
      <w:r>
        <w:t>as</w:t>
      </w:r>
      <w:proofErr w:type="spellEnd"/>
      <w:r>
        <w:t xml:space="preserve"> of 1 </w:t>
      </w:r>
      <w:proofErr w:type="spellStart"/>
      <w:r>
        <w:t>January</w:t>
      </w:r>
      <w:proofErr w:type="spellEnd"/>
      <w:r>
        <w:t xml:space="preserve"> 2023.</w:t>
      </w:r>
      <w:r w:rsidRPr="00BD08D2">
        <w:rPr>
          <w:vertAlign w:val="superscript"/>
          <w:lang w:val="en-GB"/>
        </w:rPr>
        <w:footnoteReference w:id="49"/>
      </w:r>
    </w:p>
    <w:p w:rsidRPr="00BD08D2" w:rsidR="00BD08D2" w:rsidP="00BD08D2" w:rsidRDefault="00BD08D2" w14:paraId="365B83AC" w14:textId="77777777">
      <w:pPr>
        <w:keepNext/>
        <w:spacing w:after="240" w:line="240" w:lineRule="exact"/>
        <w:ind w:firstLine="567"/>
        <w:jc w:val="center"/>
      </w:pPr>
      <w:r>
        <w:rPr>
          <w:noProof/>
        </w:rPr>
        <w:lastRenderedPageBreak/>
        <w:drawing>
          <wp:anchor distT="0" distB="0" distL="114300" distR="114300" simplePos="0" relativeHeight="251762176" behindDoc="0" locked="0" layoutInCell="1" allowOverlap="1" wp14:editId="06DD51B3" wp14:anchorId="1E74EE0E">
            <wp:simplePos x="0" y="0"/>
            <wp:positionH relativeFrom="column">
              <wp:posOffset>721741</wp:posOffset>
            </wp:positionH>
            <wp:positionV relativeFrom="paragraph">
              <wp:posOffset>343535</wp:posOffset>
            </wp:positionV>
            <wp:extent cx="4137025" cy="2756049"/>
            <wp:effectExtent l="0" t="0" r="0" b="6350"/>
            <wp:wrapTopAndBottom/>
            <wp:docPr id="1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4137025" cy="2756049"/>
                    </a:xfrm>
                    <a:prstGeom prst="rect">
                      <a:avLst/>
                    </a:prstGeom>
                    <a:noFill/>
                    <a:ln>
                      <a:noFill/>
                    </a:ln>
                  </pic:spPr>
                </pic:pic>
              </a:graphicData>
            </a:graphic>
          </wp:anchor>
        </w:drawing>
      </w:r>
    </w:p>
    <w:p w:rsidRPr="00BD08D2" w:rsidR="00BD08D2" w:rsidP="00BD08D2" w:rsidRDefault="00BD08D2" w14:paraId="6FD732E6" w14:textId="77777777">
      <w:pPr>
        <w:spacing w:after="240" w:line="240" w:lineRule="exact"/>
        <w:ind w:firstLine="567"/>
        <w:rPr>
          <w:color w:val="44546A"/>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13</w:t>
      </w:r>
      <w:r w:rsidRPr="00BD08D2">
        <w:rPr>
          <w:i/>
          <w:color w:val="1F497D"/>
        </w:rPr>
        <w:fldChar w:fldCharType="end"/>
      </w:r>
      <w:r>
        <w:rPr>
          <w:i/>
          <w:color w:val="1F497D"/>
        </w:rPr>
        <w:t xml:space="preserve"> - </w:t>
      </w:r>
      <w:proofErr w:type="spellStart"/>
      <w:r>
        <w:rPr>
          <w:i/>
          <w:color w:val="1F497D"/>
        </w:rPr>
        <w:t>Composition</w:t>
      </w:r>
      <w:proofErr w:type="spellEnd"/>
      <w:r>
        <w:rPr>
          <w:i/>
          <w:color w:val="1F497D"/>
        </w:rPr>
        <w:t xml:space="preserve"> of </w:t>
      </w:r>
      <w:proofErr w:type="spellStart"/>
      <w:r>
        <w:rPr>
          <w:i/>
          <w:color w:val="1F497D"/>
        </w:rPr>
        <w:t>population</w:t>
      </w:r>
      <w:proofErr w:type="spellEnd"/>
      <w:r>
        <w:rPr>
          <w:i/>
          <w:color w:val="1F497D"/>
        </w:rPr>
        <w:t xml:space="preserve"> in </w:t>
      </w:r>
      <w:proofErr w:type="spellStart"/>
      <w:r>
        <w:rPr>
          <w:i/>
          <w:color w:val="1F497D"/>
        </w:rPr>
        <w:t>Greece</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nationality</w:t>
      </w:r>
      <w:proofErr w:type="spellEnd"/>
      <w:r>
        <w:rPr>
          <w:i/>
          <w:color w:val="1F497D"/>
        </w:rPr>
        <w:t xml:space="preserve"> (</w:t>
      </w:r>
      <w:proofErr w:type="spellStart"/>
      <w:r>
        <w:rPr>
          <w:i/>
          <w:color w:val="1F497D"/>
        </w:rPr>
        <w:t>as</w:t>
      </w:r>
      <w:proofErr w:type="spellEnd"/>
      <w:r>
        <w:rPr>
          <w:i/>
          <w:color w:val="1F497D"/>
        </w:rPr>
        <w:t xml:space="preserve"> of </w:t>
      </w:r>
      <w:proofErr w:type="spellStart"/>
      <w:r>
        <w:rPr>
          <w:i/>
          <w:color w:val="1F497D"/>
        </w:rPr>
        <w:t>January</w:t>
      </w:r>
      <w:proofErr w:type="spellEnd"/>
      <w:r>
        <w:rPr>
          <w:i/>
          <w:color w:val="1F497D"/>
        </w:rPr>
        <w:t xml:space="preserve"> 2021)</w:t>
      </w:r>
    </w:p>
    <w:p w:rsidRPr="00BD08D2" w:rsidR="00BD08D2" w:rsidP="00BD08D2" w:rsidRDefault="00BD08D2" w14:paraId="2DC8A475" w14:textId="77777777">
      <w:pPr>
        <w:spacing w:after="240" w:line="240" w:lineRule="exact"/>
        <w:ind w:firstLine="567"/>
        <w:rPr>
          <w:lang w:val="en-GB"/>
        </w:rPr>
      </w:pPr>
    </w:p>
    <w:p w:rsidRPr="00BD08D2" w:rsidR="00BD08D2" w:rsidP="00BD08D2" w:rsidRDefault="00BD08D2" w14:paraId="0559DC92" w14:textId="77777777">
      <w:pPr>
        <w:spacing w:after="240" w:line="240" w:lineRule="exact"/>
        <w:ind w:firstLine="567"/>
        <w:rPr>
          <w:lang w:val="en-GB"/>
        </w:rPr>
      </w:pPr>
    </w:p>
    <w:p w:rsidRPr="00BD08D2" w:rsidR="00BD08D2" w:rsidP="00BD08D2" w:rsidRDefault="00BD08D2" w14:paraId="636F8C20" w14:textId="77777777">
      <w:pPr>
        <w:numPr>
          <w:ilvl w:val="3"/>
          <w:numId w:val="1"/>
        </w:numPr>
        <w:spacing w:after="240" w:line="240" w:lineRule="exact"/>
        <w:ind w:firstLine="567"/>
        <w:outlineLvl w:val="3"/>
      </w:pPr>
      <w:proofErr w:type="spellStart"/>
      <w:r>
        <w:t>Priorities</w:t>
      </w:r>
      <w:proofErr w:type="spellEnd"/>
    </w:p>
    <w:p w:rsidRPr="00BD08D2" w:rsidR="00BD08D2" w:rsidP="00BD08D2" w:rsidRDefault="00BD08D2" w14:paraId="495FA594" w14:textId="77777777">
      <w:pPr>
        <w:spacing w:after="240" w:line="240" w:lineRule="exact"/>
        <w:ind w:firstLine="567"/>
      </w:pPr>
      <w:proofErr w:type="spellStart"/>
      <w:r>
        <w:t>Greece</w:t>
      </w:r>
      <w:proofErr w:type="spellEnd"/>
      <w:r>
        <w:t xml:space="preserve"> </w:t>
      </w:r>
      <w:proofErr w:type="spellStart"/>
      <w:r>
        <w:t>grouped</w:t>
      </w:r>
      <w:proofErr w:type="spellEnd"/>
      <w:r>
        <w:t xml:space="preserve"> </w:t>
      </w:r>
      <w:proofErr w:type="spellStart"/>
      <w:r>
        <w:t>their</w:t>
      </w:r>
      <w:proofErr w:type="spellEnd"/>
      <w:r>
        <w:t xml:space="preserve"> AMIF (2014-2020) </w:t>
      </w:r>
      <w:proofErr w:type="spellStart"/>
      <w:r>
        <w:t>projects</w:t>
      </w:r>
      <w:proofErr w:type="spellEnd"/>
      <w:r>
        <w:t xml:space="preserve"> </w:t>
      </w:r>
      <w:proofErr w:type="spellStart"/>
      <w:r>
        <w:t>into</w:t>
      </w:r>
      <w:proofErr w:type="spellEnd"/>
      <w:r>
        <w:t xml:space="preserve"> </w:t>
      </w:r>
      <w:proofErr w:type="spellStart"/>
      <w:r>
        <w:t>four</w:t>
      </w:r>
      <w:proofErr w:type="spellEnd"/>
      <w:r>
        <w:t xml:space="preserve"> </w:t>
      </w:r>
      <w:proofErr w:type="spellStart"/>
      <w:r>
        <w:t>main</w:t>
      </w:r>
      <w:proofErr w:type="spellEnd"/>
      <w:r>
        <w:t xml:space="preserve"> </w:t>
      </w:r>
      <w:proofErr w:type="spellStart"/>
      <w:r>
        <w:t>pillars</w:t>
      </w:r>
      <w:proofErr w:type="spellEnd"/>
      <w:r>
        <w:t>:</w:t>
      </w:r>
    </w:p>
    <w:p w:rsidRPr="00BD08D2" w:rsidR="00BD08D2" w:rsidP="00BD08D2" w:rsidRDefault="00BD08D2" w14:paraId="75600590" w14:textId="77777777">
      <w:pPr>
        <w:numPr>
          <w:ilvl w:val="0"/>
          <w:numId w:val="21"/>
        </w:numPr>
        <w:spacing w:after="240" w:line="240" w:lineRule="exact"/>
        <w:ind w:left="0" w:firstLine="567"/>
        <w:contextualSpacing/>
      </w:pPr>
      <w:proofErr w:type="spellStart"/>
      <w:r>
        <w:t>Asylum</w:t>
      </w:r>
      <w:proofErr w:type="spellEnd"/>
    </w:p>
    <w:p w:rsidRPr="00BD08D2" w:rsidR="00BD08D2" w:rsidP="00BD08D2" w:rsidRDefault="00BD08D2" w14:paraId="7FC26D9A" w14:textId="77777777">
      <w:pPr>
        <w:numPr>
          <w:ilvl w:val="0"/>
          <w:numId w:val="21"/>
        </w:numPr>
        <w:spacing w:after="240" w:line="240" w:lineRule="exact"/>
        <w:ind w:left="0" w:firstLine="567"/>
        <w:contextualSpacing/>
      </w:pPr>
      <w:proofErr w:type="spellStart"/>
      <w:r>
        <w:t>Integration</w:t>
      </w:r>
      <w:proofErr w:type="spellEnd"/>
      <w:r>
        <w:t xml:space="preserve"> and Legal Migration</w:t>
      </w:r>
    </w:p>
    <w:p w:rsidRPr="00BD08D2" w:rsidR="00BD08D2" w:rsidP="00BD08D2" w:rsidRDefault="00BD08D2" w14:paraId="60F3BCBB" w14:textId="77777777">
      <w:pPr>
        <w:numPr>
          <w:ilvl w:val="0"/>
          <w:numId w:val="21"/>
        </w:numPr>
        <w:spacing w:after="240" w:line="240" w:lineRule="exact"/>
        <w:ind w:left="0" w:firstLine="567"/>
        <w:contextualSpacing/>
      </w:pPr>
      <w:proofErr w:type="spellStart"/>
      <w:r>
        <w:t>Return</w:t>
      </w:r>
      <w:proofErr w:type="spellEnd"/>
      <w:r>
        <w:t xml:space="preserve"> of </w:t>
      </w:r>
      <w:proofErr w:type="spellStart"/>
      <w:r>
        <w:t>immigrants</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countries</w:t>
      </w:r>
      <w:proofErr w:type="spellEnd"/>
      <w:r>
        <w:t xml:space="preserve"> of </w:t>
      </w:r>
      <w:proofErr w:type="spellStart"/>
      <w:r>
        <w:t>origin</w:t>
      </w:r>
      <w:proofErr w:type="spellEnd"/>
    </w:p>
    <w:p w:rsidRPr="00BD08D2" w:rsidR="00BD08D2" w:rsidP="00BD08D2" w:rsidRDefault="00BD08D2" w14:paraId="019C41A8" w14:textId="77777777">
      <w:pPr>
        <w:numPr>
          <w:ilvl w:val="0"/>
          <w:numId w:val="21"/>
        </w:numPr>
        <w:spacing w:after="240" w:line="240" w:lineRule="exact"/>
        <w:ind w:left="0" w:firstLine="567"/>
        <w:contextualSpacing/>
      </w:pPr>
      <w:proofErr w:type="spellStart"/>
      <w:r>
        <w:t>Improving</w:t>
      </w:r>
      <w:proofErr w:type="spellEnd"/>
      <w:r>
        <w:t xml:space="preserve"> </w:t>
      </w:r>
      <w:proofErr w:type="spellStart"/>
      <w:r>
        <w:t>solidarity</w:t>
      </w:r>
      <w:proofErr w:type="spellEnd"/>
      <w:r>
        <w:t xml:space="preserve"> and </w:t>
      </w:r>
      <w:proofErr w:type="spellStart"/>
      <w:r>
        <w:t>responsibility-sharing</w:t>
      </w:r>
      <w:proofErr w:type="spellEnd"/>
      <w:r>
        <w:t xml:space="preserve"> </w:t>
      </w:r>
      <w:proofErr w:type="spellStart"/>
      <w:r>
        <w:t>between</w:t>
      </w:r>
      <w:proofErr w:type="spellEnd"/>
      <w:r>
        <w:t xml:space="preserve"> </w:t>
      </w:r>
      <w:proofErr w:type="spellStart"/>
      <w:r>
        <w:t>Member</w:t>
      </w:r>
      <w:proofErr w:type="spellEnd"/>
      <w:r>
        <w:t xml:space="preserve"> States (MS)</w:t>
      </w:r>
      <w:r w:rsidRPr="00BD08D2">
        <w:rPr>
          <w:vertAlign w:val="superscript"/>
          <w:lang w:val="en-GB"/>
        </w:rPr>
        <w:footnoteReference w:id="50"/>
      </w:r>
    </w:p>
    <w:p w:rsidRPr="00BD08D2" w:rsidR="00BD08D2" w:rsidP="00BD08D2" w:rsidRDefault="00BD08D2" w14:paraId="628F76D6" w14:textId="77777777">
      <w:pPr>
        <w:spacing w:after="240" w:line="240" w:lineRule="exact"/>
        <w:ind w:firstLine="567"/>
        <w:contextualSpacing/>
        <w:rPr>
          <w:lang w:val="en-GB"/>
        </w:rPr>
      </w:pPr>
    </w:p>
    <w:p w:rsidRPr="00BD08D2" w:rsidR="00BD08D2" w:rsidP="00BD08D2" w:rsidRDefault="00BD08D2" w14:paraId="34CEE169" w14:textId="77777777">
      <w:pPr>
        <w:numPr>
          <w:ilvl w:val="3"/>
          <w:numId w:val="1"/>
        </w:numPr>
        <w:spacing w:after="240" w:line="240" w:lineRule="exact"/>
        <w:ind w:firstLine="567"/>
        <w:outlineLvl w:val="3"/>
      </w:pPr>
      <w:proofErr w:type="spellStart"/>
      <w:r>
        <w:t>Governance</w:t>
      </w:r>
      <w:proofErr w:type="spellEnd"/>
    </w:p>
    <w:p w:rsidRPr="00BD08D2" w:rsidR="00BD08D2" w:rsidP="00BD08D2" w:rsidRDefault="00BD08D2" w14:paraId="7FAA4D23" w14:textId="77777777">
      <w:pPr>
        <w:spacing w:after="240" w:line="240" w:lineRule="exact"/>
        <w:ind w:firstLine="567"/>
      </w:pPr>
      <w:r>
        <w:t xml:space="preserve">The </w:t>
      </w:r>
      <w:proofErr w:type="spellStart"/>
      <w:r>
        <w:t>national</w:t>
      </w:r>
      <w:proofErr w:type="spellEnd"/>
      <w:r>
        <w:t xml:space="preserve"> </w:t>
      </w:r>
      <w:proofErr w:type="spellStart"/>
      <w:r>
        <w:t>responsible</w:t>
      </w:r>
      <w:proofErr w:type="spellEnd"/>
      <w:r>
        <w:t xml:space="preserve"> and </w:t>
      </w:r>
      <w:proofErr w:type="spellStart"/>
      <w:r>
        <w:t>managing</w:t>
      </w:r>
      <w:proofErr w:type="spellEnd"/>
      <w:r>
        <w:t xml:space="preserve"> </w:t>
      </w:r>
      <w:proofErr w:type="spellStart"/>
      <w:r>
        <w:t>authority</w:t>
      </w:r>
      <w:proofErr w:type="spellEnd"/>
      <w:r>
        <w:t xml:space="preserve"> for the AMIF Programme (2014-2020) </w:t>
      </w:r>
      <w:proofErr w:type="spellStart"/>
      <w:r>
        <w:t>was</w:t>
      </w:r>
      <w:proofErr w:type="spellEnd"/>
      <w:r>
        <w:t xml:space="preserve"> the Special Department for </w:t>
      </w:r>
      <w:proofErr w:type="spellStart"/>
      <w:r>
        <w:t>Coordination</w:t>
      </w:r>
      <w:proofErr w:type="spellEnd"/>
      <w:r>
        <w:t xml:space="preserve"> and </w:t>
      </w:r>
      <w:proofErr w:type="spellStart"/>
      <w:r>
        <w:t>Management</w:t>
      </w:r>
      <w:proofErr w:type="spellEnd"/>
      <w:r>
        <w:t xml:space="preserve"> of AMIF and ISF </w:t>
      </w:r>
      <w:proofErr w:type="spellStart"/>
      <w:r>
        <w:t>National</w:t>
      </w:r>
      <w:proofErr w:type="spellEnd"/>
      <w:r>
        <w:t xml:space="preserve"> </w:t>
      </w:r>
      <w:proofErr w:type="spellStart"/>
      <w:r>
        <w:t>Programmes</w:t>
      </w:r>
      <w:proofErr w:type="spellEnd"/>
      <w:r>
        <w:t xml:space="preserve"> of the </w:t>
      </w:r>
      <w:proofErr w:type="spellStart"/>
      <w:r>
        <w:t>Ministry</w:t>
      </w:r>
      <w:proofErr w:type="spellEnd"/>
      <w:r>
        <w:t xml:space="preserve"> of </w:t>
      </w:r>
      <w:proofErr w:type="spellStart"/>
      <w:r>
        <w:t>Economy</w:t>
      </w:r>
      <w:proofErr w:type="spellEnd"/>
      <w:r>
        <w:t xml:space="preserve">, Development and </w:t>
      </w:r>
      <w:proofErr w:type="spellStart"/>
      <w:r>
        <w:t>Tourism</w:t>
      </w:r>
      <w:proofErr w:type="spellEnd"/>
      <w:r>
        <w:t>.</w:t>
      </w:r>
    </w:p>
    <w:p w:rsidRPr="00BD08D2" w:rsidR="00BD08D2" w:rsidP="00BD08D2" w:rsidRDefault="00BD08D2" w14:paraId="435E294E" w14:textId="77777777">
      <w:pPr>
        <w:spacing w:after="240" w:line="240" w:lineRule="exact"/>
        <w:ind w:firstLine="567"/>
        <w:rPr>
          <w:lang w:val="en-GB"/>
        </w:rPr>
      </w:pPr>
    </w:p>
    <w:p w:rsidRPr="00BD08D2" w:rsidR="00BD08D2" w:rsidP="00BD08D2" w:rsidRDefault="00BD08D2" w14:paraId="0E637D44" w14:textId="77777777">
      <w:pPr>
        <w:spacing w:after="240" w:line="240" w:lineRule="exact"/>
        <w:ind w:firstLine="567"/>
      </w:pPr>
      <w:r>
        <w:t xml:space="preserve">For the </w:t>
      </w:r>
      <w:proofErr w:type="spellStart"/>
      <w:r>
        <w:t>two</w:t>
      </w:r>
      <w:proofErr w:type="spellEnd"/>
      <w:r>
        <w:t xml:space="preserve"> </w:t>
      </w:r>
      <w:proofErr w:type="spellStart"/>
      <w:r>
        <w:t>pillars</w:t>
      </w:r>
      <w:proofErr w:type="spellEnd"/>
      <w:r>
        <w:t xml:space="preserve"> </w:t>
      </w:r>
      <w:proofErr w:type="spellStart"/>
      <w:r>
        <w:rPr>
          <w:i/>
        </w:rPr>
        <w:t>Asylum</w:t>
      </w:r>
      <w:proofErr w:type="spellEnd"/>
      <w:r>
        <w:t xml:space="preserve"> and </w:t>
      </w:r>
      <w:proofErr w:type="spellStart"/>
      <w:r>
        <w:rPr>
          <w:i/>
        </w:rPr>
        <w:t>Return</w:t>
      </w:r>
      <w:proofErr w:type="spellEnd"/>
      <w:r>
        <w:rPr>
          <w:i/>
        </w:rPr>
        <w:t xml:space="preserve"> of </w:t>
      </w:r>
      <w:proofErr w:type="spellStart"/>
      <w:r>
        <w:rPr>
          <w:i/>
        </w:rPr>
        <w:t>immigrants</w:t>
      </w:r>
      <w:proofErr w:type="spellEnd"/>
      <w:r>
        <w:t xml:space="preserve">, </w:t>
      </w:r>
      <w:proofErr w:type="spellStart"/>
      <w:r>
        <w:t>two</w:t>
      </w:r>
      <w:proofErr w:type="spellEnd"/>
      <w:r>
        <w:t xml:space="preserve"> </w:t>
      </w:r>
      <w:proofErr w:type="spellStart"/>
      <w:r>
        <w:t>delegated</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established</w:t>
      </w:r>
      <w:proofErr w:type="spellEnd"/>
      <w:r>
        <w:t xml:space="preserve">, </w:t>
      </w:r>
      <w:proofErr w:type="spellStart"/>
      <w:r>
        <w:t>both</w:t>
      </w:r>
      <w:proofErr w:type="spellEnd"/>
      <w:r>
        <w:t xml:space="preserve"> </w:t>
      </w:r>
      <w:proofErr w:type="spellStart"/>
      <w:r>
        <w:t>within</w:t>
      </w:r>
      <w:proofErr w:type="spellEnd"/>
      <w:r>
        <w:t xml:space="preserve"> the </w:t>
      </w:r>
      <w:proofErr w:type="spellStart"/>
      <w:r>
        <w:t>Ministry</w:t>
      </w:r>
      <w:proofErr w:type="spellEnd"/>
      <w:r>
        <w:t xml:space="preserve"> of Migration and </w:t>
      </w:r>
      <w:proofErr w:type="spellStart"/>
      <w:r>
        <w:t>Asylum</w:t>
      </w:r>
      <w:proofErr w:type="spellEnd"/>
      <w:r>
        <w:t xml:space="preserve">. For the </w:t>
      </w:r>
      <w:proofErr w:type="spellStart"/>
      <w:r>
        <w:rPr>
          <w:i/>
        </w:rPr>
        <w:t>Asylum</w:t>
      </w:r>
      <w:proofErr w:type="spellEnd"/>
      <w:r>
        <w:rPr>
          <w:i/>
        </w:rPr>
        <w:t xml:space="preserve"> </w:t>
      </w:r>
      <w:proofErr w:type="spellStart"/>
      <w:r>
        <w:t>pillar</w:t>
      </w:r>
      <w:proofErr w:type="spellEnd"/>
      <w:r>
        <w:t xml:space="preserve">, the </w:t>
      </w:r>
      <w:proofErr w:type="spellStart"/>
      <w:r>
        <w:t>Management</w:t>
      </w:r>
      <w:proofErr w:type="spellEnd"/>
      <w:r>
        <w:t xml:space="preserve"> and </w:t>
      </w:r>
      <w:proofErr w:type="spellStart"/>
      <w:r>
        <w:t>Implementation</w:t>
      </w:r>
      <w:proofErr w:type="spellEnd"/>
      <w:r>
        <w:t xml:space="preserve"> Department of the </w:t>
      </w:r>
      <w:proofErr w:type="spellStart"/>
      <w:r>
        <w:t>Asylum</w:t>
      </w:r>
      <w:proofErr w:type="spellEnd"/>
      <w:r>
        <w:t xml:space="preserve"> </w:t>
      </w:r>
      <w:proofErr w:type="spellStart"/>
      <w:r>
        <w:t>Service</w:t>
      </w:r>
      <w:proofErr w:type="spellEnd"/>
      <w:r>
        <w:t xml:space="preserve"> </w:t>
      </w:r>
      <w:proofErr w:type="spellStart"/>
      <w:r>
        <w:t>was</w:t>
      </w:r>
      <w:proofErr w:type="spellEnd"/>
      <w:r>
        <w:t xml:space="preserve"> </w:t>
      </w:r>
      <w:proofErr w:type="spellStart"/>
      <w:r>
        <w:t>responsible</w:t>
      </w:r>
      <w:proofErr w:type="spellEnd"/>
      <w:r>
        <w:t xml:space="preserve">, </w:t>
      </w:r>
      <w:proofErr w:type="spellStart"/>
      <w:r>
        <w:t>while</w:t>
      </w:r>
      <w:proofErr w:type="spellEnd"/>
      <w:r>
        <w:t xml:space="preserve"> the European and Development </w:t>
      </w:r>
      <w:proofErr w:type="spellStart"/>
      <w:r>
        <w:t>Programmes</w:t>
      </w:r>
      <w:proofErr w:type="spellEnd"/>
      <w:r>
        <w:t xml:space="preserve"> Department</w:t>
      </w:r>
      <w:r>
        <w:rPr>
          <w:i/>
        </w:rPr>
        <w:t xml:space="preserve"> </w:t>
      </w:r>
      <w:proofErr w:type="spellStart"/>
      <w:r>
        <w:t>was</w:t>
      </w:r>
      <w:proofErr w:type="spellEnd"/>
      <w:r>
        <w:t xml:space="preserve"> </w:t>
      </w:r>
      <w:proofErr w:type="spellStart"/>
      <w:r>
        <w:t>responsible</w:t>
      </w:r>
      <w:proofErr w:type="spellEnd"/>
      <w:r>
        <w:t xml:space="preserve"> for the </w:t>
      </w:r>
      <w:proofErr w:type="spellStart"/>
      <w:r>
        <w:rPr>
          <w:i/>
        </w:rPr>
        <w:t>Return</w:t>
      </w:r>
      <w:proofErr w:type="spellEnd"/>
      <w:r>
        <w:rPr>
          <w:i/>
        </w:rPr>
        <w:t xml:space="preserve"> of </w:t>
      </w:r>
      <w:proofErr w:type="spellStart"/>
      <w:r>
        <w:rPr>
          <w:i/>
        </w:rPr>
        <w:t>immigrants</w:t>
      </w:r>
      <w:proofErr w:type="spellEnd"/>
      <w:r>
        <w:t xml:space="preserve">.  </w:t>
      </w:r>
    </w:p>
    <w:p w:rsidRPr="00BD08D2" w:rsidR="00BD08D2" w:rsidP="00BD08D2" w:rsidRDefault="00BD08D2" w14:paraId="19C94AB5" w14:textId="77777777">
      <w:pPr>
        <w:spacing w:after="240" w:line="240" w:lineRule="exact"/>
        <w:ind w:firstLine="567"/>
        <w:rPr>
          <w:lang w:val="en-GB"/>
        </w:rPr>
      </w:pPr>
    </w:p>
    <w:p w:rsidRPr="00BD08D2" w:rsidR="00BD08D2" w:rsidP="00BD08D2" w:rsidRDefault="00BD08D2" w14:paraId="5A43D3A6" w14:textId="77777777">
      <w:pPr>
        <w:spacing w:after="240" w:line="240" w:lineRule="exact"/>
        <w:ind w:firstLine="567"/>
      </w:pPr>
      <w:r>
        <w:t xml:space="preserve">A </w:t>
      </w:r>
      <w:proofErr w:type="spellStart"/>
      <w:r>
        <w:t>third</w:t>
      </w:r>
      <w:proofErr w:type="spellEnd"/>
      <w:r>
        <w:t xml:space="preserve"> </w:t>
      </w:r>
      <w:proofErr w:type="spellStart"/>
      <w:r>
        <w:t>delegated</w:t>
      </w:r>
      <w:proofErr w:type="spellEnd"/>
      <w:r>
        <w:t xml:space="preserve"> </w:t>
      </w:r>
      <w:proofErr w:type="spellStart"/>
      <w:r>
        <w:t>authority</w:t>
      </w:r>
      <w:proofErr w:type="spellEnd"/>
      <w:r>
        <w:t xml:space="preserve">, the Special Department of </w:t>
      </w:r>
      <w:proofErr w:type="spellStart"/>
      <w:r>
        <w:t>Certification</w:t>
      </w:r>
      <w:proofErr w:type="spellEnd"/>
      <w:r>
        <w:t xml:space="preserve"> and </w:t>
      </w:r>
      <w:proofErr w:type="spellStart"/>
      <w:r>
        <w:t>Verification</w:t>
      </w:r>
      <w:proofErr w:type="spellEnd"/>
      <w:r>
        <w:t xml:space="preserve"> of Co-</w:t>
      </w:r>
      <w:proofErr w:type="spellStart"/>
      <w:r>
        <w:t>financed</w:t>
      </w:r>
      <w:proofErr w:type="spellEnd"/>
      <w:r>
        <w:t xml:space="preserve"> </w:t>
      </w:r>
      <w:proofErr w:type="spellStart"/>
      <w:r>
        <w:t>Programmes</w:t>
      </w:r>
      <w:proofErr w:type="spellEnd"/>
      <w:r>
        <w:t xml:space="preserve"> of the </w:t>
      </w:r>
      <w:proofErr w:type="spellStart"/>
      <w:r>
        <w:t>Ministry</w:t>
      </w:r>
      <w:proofErr w:type="spellEnd"/>
      <w:r>
        <w:t xml:space="preserve"> of </w:t>
      </w:r>
      <w:proofErr w:type="spellStart"/>
      <w:r>
        <w:t>Economy</w:t>
      </w:r>
      <w:proofErr w:type="spellEnd"/>
      <w:r>
        <w:t xml:space="preserve">, Development and </w:t>
      </w:r>
      <w:proofErr w:type="spellStart"/>
      <w:r>
        <w:t>Tourism</w:t>
      </w:r>
      <w:proofErr w:type="spellEnd"/>
      <w:r>
        <w:t xml:space="preserve">, </w:t>
      </w:r>
      <w:proofErr w:type="spellStart"/>
      <w:r>
        <w:t>was</w:t>
      </w:r>
      <w:proofErr w:type="spellEnd"/>
      <w:r>
        <w:t xml:space="preserve"> </w:t>
      </w:r>
      <w:proofErr w:type="spellStart"/>
      <w:r>
        <w:t>responsible</w:t>
      </w:r>
      <w:proofErr w:type="spellEnd"/>
      <w:r>
        <w:t xml:space="preserve"> for </w:t>
      </w:r>
      <w:proofErr w:type="spellStart"/>
      <w:r>
        <w:t>preparing</w:t>
      </w:r>
      <w:proofErr w:type="spellEnd"/>
      <w:r>
        <w:t xml:space="preserve"> and </w:t>
      </w:r>
      <w:proofErr w:type="spellStart"/>
      <w:r>
        <w:t>submitting</w:t>
      </w:r>
      <w:proofErr w:type="spellEnd"/>
      <w:r>
        <w:t xml:space="preserve"> </w:t>
      </w:r>
      <w:proofErr w:type="spellStart"/>
      <w:r>
        <w:t>payment</w:t>
      </w:r>
      <w:proofErr w:type="spellEnd"/>
      <w:r>
        <w:t xml:space="preserve"> </w:t>
      </w:r>
      <w:proofErr w:type="spellStart"/>
      <w:r>
        <w:t>requests</w:t>
      </w:r>
      <w:proofErr w:type="spellEnd"/>
      <w:r>
        <w:t xml:space="preserve"> </w:t>
      </w:r>
      <w:proofErr w:type="spellStart"/>
      <w:r>
        <w:t>to</w:t>
      </w:r>
      <w:proofErr w:type="spellEnd"/>
      <w:r>
        <w:t xml:space="preserve"> the </w:t>
      </w:r>
      <w:proofErr w:type="spellStart"/>
      <w:r>
        <w:t>Responsible</w:t>
      </w:r>
      <w:proofErr w:type="spellEnd"/>
      <w:r>
        <w:t xml:space="preserve"> Authority. </w:t>
      </w:r>
    </w:p>
    <w:p w:rsidRPr="00BD08D2" w:rsidR="00BD08D2" w:rsidP="00BD08D2" w:rsidRDefault="00BD08D2" w14:paraId="771B7599" w14:textId="77777777">
      <w:pPr>
        <w:spacing w:after="240" w:line="240" w:lineRule="exact"/>
        <w:ind w:firstLine="567"/>
        <w:rPr>
          <w:lang w:val="en-GB"/>
        </w:rPr>
      </w:pPr>
    </w:p>
    <w:p w:rsidRPr="00BD08D2" w:rsidR="00BD08D2" w:rsidP="00BD08D2" w:rsidRDefault="00BD08D2" w14:paraId="737B56CE" w14:textId="77777777">
      <w:pPr>
        <w:spacing w:after="240" w:line="240" w:lineRule="exact"/>
        <w:ind w:firstLine="567"/>
      </w:pPr>
      <w:r>
        <w:t xml:space="preserve">A </w:t>
      </w:r>
      <w:proofErr w:type="spellStart"/>
      <w:r>
        <w:t>Monitoring</w:t>
      </w:r>
      <w:proofErr w:type="spellEnd"/>
      <w:r>
        <w:t xml:space="preserve"> Committee </w:t>
      </w:r>
      <w:proofErr w:type="spellStart"/>
      <w:r>
        <w:t>was</w:t>
      </w:r>
      <w:proofErr w:type="spellEnd"/>
      <w:r>
        <w:t xml:space="preserve"> </w:t>
      </w:r>
      <w:proofErr w:type="spellStart"/>
      <w:r>
        <w:t>set</w:t>
      </w:r>
      <w:proofErr w:type="spellEnd"/>
      <w:r>
        <w:t xml:space="preserve"> </w:t>
      </w:r>
      <w:proofErr w:type="spellStart"/>
      <w:r>
        <w:t>up</w:t>
      </w:r>
      <w:proofErr w:type="spellEnd"/>
      <w:r>
        <w:t xml:space="preserve"> </w:t>
      </w:r>
      <w:proofErr w:type="spellStart"/>
      <w:r>
        <w:t>to</w:t>
      </w:r>
      <w:proofErr w:type="spellEnd"/>
      <w:r>
        <w:t xml:space="preserve"> </w:t>
      </w:r>
      <w:proofErr w:type="spellStart"/>
      <w:r>
        <w:t>effectively</w:t>
      </w:r>
      <w:proofErr w:type="spellEnd"/>
      <w:r>
        <w:t xml:space="preserve"> </w:t>
      </w:r>
      <w:proofErr w:type="spellStart"/>
      <w:r>
        <w:t>monitor</w:t>
      </w:r>
      <w:proofErr w:type="spellEnd"/>
      <w:r>
        <w:t xml:space="preserve"> the </w:t>
      </w:r>
      <w:proofErr w:type="spellStart"/>
      <w:r>
        <w:t>implementation</w:t>
      </w:r>
      <w:proofErr w:type="spellEnd"/>
      <w:r>
        <w:t xml:space="preserve"> of the AMIF (2014 -2020) </w:t>
      </w:r>
      <w:proofErr w:type="spellStart"/>
      <w:r>
        <w:t>programme</w:t>
      </w:r>
      <w:proofErr w:type="spellEnd"/>
      <w:r>
        <w:t xml:space="preserve"> and </w:t>
      </w:r>
      <w:proofErr w:type="spellStart"/>
      <w:r>
        <w:t>examine</w:t>
      </w:r>
      <w:proofErr w:type="spellEnd"/>
      <w:r>
        <w:t xml:space="preserve">, </w:t>
      </w:r>
      <w:proofErr w:type="spellStart"/>
      <w:r>
        <w:t>approve</w:t>
      </w:r>
      <w:proofErr w:type="spellEnd"/>
      <w:r>
        <w:t xml:space="preserve"> and </w:t>
      </w:r>
      <w:proofErr w:type="spellStart"/>
      <w:r>
        <w:t>amend</w:t>
      </w:r>
      <w:proofErr w:type="spellEnd"/>
      <w:r>
        <w:t xml:space="preserve"> </w:t>
      </w:r>
      <w:proofErr w:type="spellStart"/>
      <w:r>
        <w:t>actions</w:t>
      </w:r>
      <w:proofErr w:type="spellEnd"/>
      <w:r>
        <w:t xml:space="preserve"> </w:t>
      </w:r>
      <w:proofErr w:type="spellStart"/>
      <w:r>
        <w:t>selected</w:t>
      </w:r>
      <w:proofErr w:type="spellEnd"/>
      <w:r>
        <w:t xml:space="preserve"> for </w:t>
      </w:r>
      <w:proofErr w:type="spellStart"/>
      <w:r>
        <w:t>financing</w:t>
      </w:r>
      <w:proofErr w:type="spellEnd"/>
      <w:r>
        <w:t xml:space="preserve">. </w:t>
      </w:r>
      <w:r>
        <w:tab/>
      </w:r>
      <w:r>
        <w:tab/>
      </w:r>
    </w:p>
    <w:p w:rsidRPr="00BD08D2" w:rsidR="00BD08D2" w:rsidP="00BD08D2" w:rsidRDefault="00BD08D2" w14:paraId="5DBE1026" w14:textId="77777777">
      <w:pPr>
        <w:spacing w:after="240" w:line="240" w:lineRule="exact"/>
        <w:ind w:firstLine="567"/>
      </w:pPr>
      <w:proofErr w:type="spellStart"/>
      <w:r>
        <w:t>It</w:t>
      </w:r>
      <w:proofErr w:type="spellEnd"/>
      <w:r>
        <w:t xml:space="preserve"> </w:t>
      </w:r>
      <w:proofErr w:type="spellStart"/>
      <w:r>
        <w:t>is</w:t>
      </w:r>
      <w:proofErr w:type="spellEnd"/>
      <w:r>
        <w:t xml:space="preserve"> </w:t>
      </w:r>
      <w:proofErr w:type="spellStart"/>
      <w:r>
        <w:t>composed</w:t>
      </w:r>
      <w:proofErr w:type="spellEnd"/>
      <w:r>
        <w:t xml:space="preserve"> of the: </w:t>
      </w:r>
    </w:p>
    <w:p w:rsidRPr="00BD08D2" w:rsidR="00BD08D2" w:rsidP="00BD08D2" w:rsidRDefault="00BD08D2" w14:paraId="5F7E709F" w14:textId="77777777">
      <w:pPr>
        <w:numPr>
          <w:ilvl w:val="0"/>
          <w:numId w:val="22"/>
        </w:numPr>
        <w:spacing w:after="240" w:line="240" w:lineRule="exact"/>
        <w:ind w:left="0" w:firstLine="567"/>
        <w:contextualSpacing/>
      </w:pPr>
      <w:proofErr w:type="spellStart"/>
      <w:r>
        <w:t>Deputy</w:t>
      </w:r>
      <w:proofErr w:type="spellEnd"/>
      <w:r>
        <w:t xml:space="preserve"> </w:t>
      </w:r>
      <w:proofErr w:type="spellStart"/>
      <w:r>
        <w:t>Minister</w:t>
      </w:r>
      <w:proofErr w:type="spellEnd"/>
      <w:r>
        <w:t xml:space="preserve"> of </w:t>
      </w:r>
      <w:proofErr w:type="spellStart"/>
      <w:r>
        <w:t>Economy</w:t>
      </w:r>
      <w:proofErr w:type="spellEnd"/>
      <w:r>
        <w:t xml:space="preserve">, Development and </w:t>
      </w:r>
      <w:proofErr w:type="spellStart"/>
      <w:r>
        <w:t>Tourism</w:t>
      </w:r>
      <w:proofErr w:type="spellEnd"/>
      <w:r>
        <w:t xml:space="preserve">, </w:t>
      </w:r>
    </w:p>
    <w:p w:rsidRPr="00BD08D2" w:rsidR="00BD08D2" w:rsidP="00BD08D2" w:rsidRDefault="00BD08D2" w14:paraId="10B37668" w14:textId="77777777">
      <w:pPr>
        <w:numPr>
          <w:ilvl w:val="0"/>
          <w:numId w:val="22"/>
        </w:numPr>
        <w:spacing w:after="240" w:line="240" w:lineRule="exact"/>
        <w:ind w:left="0" w:firstLine="567"/>
        <w:contextualSpacing/>
      </w:pPr>
      <w:r>
        <w:t xml:space="preserve">Special </w:t>
      </w:r>
      <w:proofErr w:type="spellStart"/>
      <w:r>
        <w:t>Secretary</w:t>
      </w:r>
      <w:proofErr w:type="spellEnd"/>
      <w:r>
        <w:t xml:space="preserve"> of </w:t>
      </w:r>
      <w:proofErr w:type="spellStart"/>
      <w:r>
        <w:t>Coordination</w:t>
      </w:r>
      <w:proofErr w:type="spellEnd"/>
      <w:r>
        <w:t xml:space="preserve"> and </w:t>
      </w:r>
      <w:proofErr w:type="spellStart"/>
      <w:r>
        <w:t>Management</w:t>
      </w:r>
      <w:proofErr w:type="spellEnd"/>
      <w:r>
        <w:t xml:space="preserve"> of the AMIF and ISF </w:t>
      </w:r>
      <w:proofErr w:type="spellStart"/>
      <w:r>
        <w:t>National</w:t>
      </w:r>
      <w:proofErr w:type="spellEnd"/>
      <w:r>
        <w:t xml:space="preserve"> </w:t>
      </w:r>
      <w:proofErr w:type="spellStart"/>
      <w:r>
        <w:t>Programmes</w:t>
      </w:r>
      <w:proofErr w:type="spellEnd"/>
      <w:r>
        <w:t xml:space="preserve">, </w:t>
      </w:r>
    </w:p>
    <w:p w:rsidRPr="00BD08D2" w:rsidR="00BD08D2" w:rsidP="00BD08D2" w:rsidRDefault="00BD08D2" w14:paraId="4FD223CF" w14:textId="77777777">
      <w:pPr>
        <w:numPr>
          <w:ilvl w:val="0"/>
          <w:numId w:val="22"/>
        </w:numPr>
        <w:spacing w:after="240" w:line="240" w:lineRule="exact"/>
        <w:ind w:left="0" w:firstLine="567"/>
        <w:contextualSpacing/>
      </w:pPr>
      <w:proofErr w:type="spellStart"/>
      <w:r>
        <w:t>Secretary</w:t>
      </w:r>
      <w:proofErr w:type="spellEnd"/>
      <w:r>
        <w:t xml:space="preserve"> General of Migration, </w:t>
      </w:r>
      <w:proofErr w:type="spellStart"/>
      <w:r>
        <w:t>Ministry</w:t>
      </w:r>
      <w:proofErr w:type="spellEnd"/>
      <w:r>
        <w:t xml:space="preserve"> of </w:t>
      </w:r>
      <w:proofErr w:type="spellStart"/>
      <w:r>
        <w:t>Interior-Chair</w:t>
      </w:r>
      <w:proofErr w:type="spellEnd"/>
      <w:r>
        <w:t xml:space="preserve">, </w:t>
      </w:r>
    </w:p>
    <w:p w:rsidRPr="00BD08D2" w:rsidR="00BD08D2" w:rsidP="00BD08D2" w:rsidRDefault="00BD08D2" w14:paraId="4BB4A699" w14:textId="77777777">
      <w:pPr>
        <w:numPr>
          <w:ilvl w:val="0"/>
          <w:numId w:val="22"/>
        </w:numPr>
        <w:spacing w:after="240" w:line="240" w:lineRule="exact"/>
        <w:ind w:left="0" w:firstLine="567"/>
        <w:contextualSpacing/>
      </w:pPr>
      <w:proofErr w:type="spellStart"/>
      <w:r>
        <w:t>Secretary</w:t>
      </w:r>
      <w:proofErr w:type="spellEnd"/>
      <w:r>
        <w:t xml:space="preserve"> General of </w:t>
      </w:r>
      <w:proofErr w:type="spellStart"/>
      <w:r>
        <w:t>Reception</w:t>
      </w:r>
      <w:proofErr w:type="spellEnd"/>
      <w:r>
        <w:t xml:space="preserve">, </w:t>
      </w:r>
      <w:proofErr w:type="spellStart"/>
      <w:r>
        <w:t>Ministry</w:t>
      </w:r>
      <w:proofErr w:type="spellEnd"/>
      <w:r>
        <w:t xml:space="preserve"> of the </w:t>
      </w:r>
      <w:proofErr w:type="spellStart"/>
      <w:r>
        <w:t>Interior-Chair</w:t>
      </w:r>
      <w:proofErr w:type="spellEnd"/>
      <w:r>
        <w:t xml:space="preserve">, </w:t>
      </w:r>
    </w:p>
    <w:p w:rsidRPr="00BD08D2" w:rsidR="00BD08D2" w:rsidP="00BD08D2" w:rsidRDefault="00BD08D2" w14:paraId="6C6812B9" w14:textId="77777777">
      <w:pPr>
        <w:numPr>
          <w:ilvl w:val="0"/>
          <w:numId w:val="22"/>
        </w:numPr>
        <w:spacing w:after="240" w:line="240" w:lineRule="exact"/>
        <w:ind w:left="0" w:firstLine="567"/>
        <w:contextualSpacing/>
      </w:pPr>
      <w:proofErr w:type="spellStart"/>
      <w:r>
        <w:t>Secretary</w:t>
      </w:r>
      <w:proofErr w:type="spellEnd"/>
      <w:r>
        <w:t xml:space="preserve"> General </w:t>
      </w:r>
      <w:proofErr w:type="spellStart"/>
      <w:r>
        <w:t>Public</w:t>
      </w:r>
      <w:proofErr w:type="spellEnd"/>
      <w:r>
        <w:t xml:space="preserve"> </w:t>
      </w:r>
      <w:proofErr w:type="spellStart"/>
      <w:r>
        <w:t>Order</w:t>
      </w:r>
      <w:proofErr w:type="spellEnd"/>
      <w:r>
        <w:t xml:space="preserve">, </w:t>
      </w:r>
      <w:proofErr w:type="spellStart"/>
      <w:r>
        <w:t>Ministry</w:t>
      </w:r>
      <w:proofErr w:type="spellEnd"/>
      <w:r>
        <w:t xml:space="preserve"> of </w:t>
      </w:r>
      <w:proofErr w:type="spellStart"/>
      <w:r>
        <w:t>Public</w:t>
      </w:r>
      <w:proofErr w:type="spellEnd"/>
      <w:r>
        <w:t xml:space="preserve"> </w:t>
      </w:r>
      <w:proofErr w:type="spellStart"/>
      <w:r>
        <w:t>Order</w:t>
      </w:r>
      <w:proofErr w:type="spellEnd"/>
      <w:r>
        <w:t xml:space="preserve"> and </w:t>
      </w:r>
      <w:proofErr w:type="spellStart"/>
      <w:r>
        <w:t>Citizen</w:t>
      </w:r>
      <w:proofErr w:type="spellEnd"/>
      <w:r>
        <w:t xml:space="preserve"> Protection </w:t>
      </w:r>
      <w:proofErr w:type="spellStart"/>
      <w:r>
        <w:t>Head</w:t>
      </w:r>
      <w:proofErr w:type="spellEnd"/>
      <w:r>
        <w:t xml:space="preserve"> of the </w:t>
      </w:r>
      <w:proofErr w:type="spellStart"/>
      <w:r>
        <w:t>Responsible</w:t>
      </w:r>
      <w:proofErr w:type="spellEnd"/>
      <w:r>
        <w:t xml:space="preserve"> Authority, </w:t>
      </w:r>
    </w:p>
    <w:p w:rsidRPr="00BD08D2" w:rsidR="00BD08D2" w:rsidP="00BD08D2" w:rsidRDefault="00BD08D2" w14:paraId="6FA3268F" w14:textId="77777777">
      <w:pPr>
        <w:numPr>
          <w:ilvl w:val="0"/>
          <w:numId w:val="22"/>
        </w:numPr>
        <w:spacing w:after="240" w:line="240" w:lineRule="exact"/>
        <w:ind w:left="0" w:firstLine="567"/>
        <w:contextualSpacing/>
      </w:pPr>
      <w:proofErr w:type="spellStart"/>
      <w:r>
        <w:t>Representatives</w:t>
      </w:r>
      <w:proofErr w:type="spellEnd"/>
      <w:r>
        <w:t xml:space="preserve"> of </w:t>
      </w:r>
      <w:proofErr w:type="spellStart"/>
      <w:r>
        <w:t>services</w:t>
      </w:r>
      <w:proofErr w:type="spellEnd"/>
      <w:r>
        <w:t xml:space="preserve"> of </w:t>
      </w:r>
      <w:proofErr w:type="spellStart"/>
      <w:r>
        <w:t>other</w:t>
      </w:r>
      <w:proofErr w:type="spellEnd"/>
      <w:r>
        <w:t xml:space="preserve"> </w:t>
      </w:r>
      <w:proofErr w:type="spellStart"/>
      <w:r>
        <w:t>agencies</w:t>
      </w:r>
      <w:proofErr w:type="spellEnd"/>
      <w:r>
        <w:t xml:space="preserve"> </w:t>
      </w:r>
      <w:proofErr w:type="spellStart"/>
      <w:r>
        <w:t>can</w:t>
      </w:r>
      <w:proofErr w:type="spellEnd"/>
      <w:r>
        <w:t xml:space="preserve"> </w:t>
      </w:r>
      <w:proofErr w:type="spellStart"/>
      <w:r>
        <w:t>also</w:t>
      </w:r>
      <w:proofErr w:type="spellEnd"/>
      <w:r>
        <w:t xml:space="preserve"> </w:t>
      </w:r>
      <w:proofErr w:type="spellStart"/>
      <w:r>
        <w:t>participate</w:t>
      </w:r>
      <w:proofErr w:type="spellEnd"/>
      <w:r>
        <w:t xml:space="preserve"> on </w:t>
      </w:r>
      <w:proofErr w:type="spellStart"/>
      <w:r>
        <w:t>an</w:t>
      </w:r>
      <w:proofErr w:type="spellEnd"/>
      <w:r>
        <w:t xml:space="preserve"> ad hoc </w:t>
      </w:r>
      <w:proofErr w:type="spellStart"/>
      <w:r>
        <w:t>basis</w:t>
      </w:r>
      <w:proofErr w:type="spellEnd"/>
      <w:r>
        <w:t xml:space="preserve">, </w:t>
      </w:r>
      <w:proofErr w:type="spellStart"/>
      <w:r>
        <w:t>either</w:t>
      </w:r>
      <w:proofErr w:type="spellEnd"/>
      <w:r>
        <w:t xml:space="preserve"> on the </w:t>
      </w:r>
      <w:proofErr w:type="spellStart"/>
      <w:r>
        <w:t>basis</w:t>
      </w:r>
      <w:proofErr w:type="spellEnd"/>
      <w:r>
        <w:t xml:space="preserve"> of </w:t>
      </w:r>
      <w:proofErr w:type="spellStart"/>
      <w:r>
        <w:t>expertise</w:t>
      </w:r>
      <w:proofErr w:type="spellEnd"/>
      <w:r>
        <w:t xml:space="preserve">, </w:t>
      </w:r>
      <w:proofErr w:type="spellStart"/>
      <w:r>
        <w:t>or</w:t>
      </w:r>
      <w:proofErr w:type="spellEnd"/>
      <w:r>
        <w:t xml:space="preserve"> </w:t>
      </w:r>
      <w:proofErr w:type="spellStart"/>
      <w:r>
        <w:t>as</w:t>
      </w:r>
      <w:proofErr w:type="spellEnd"/>
      <w:r>
        <w:t xml:space="preserve"> </w:t>
      </w:r>
      <w:proofErr w:type="spellStart"/>
      <w:r>
        <w:t>implementers</w:t>
      </w:r>
      <w:proofErr w:type="spellEnd"/>
      <w:r>
        <w:t xml:space="preserve"> of </w:t>
      </w:r>
      <w:proofErr w:type="spellStart"/>
      <w:r>
        <w:t>projects</w:t>
      </w:r>
      <w:proofErr w:type="spellEnd"/>
      <w:r>
        <w:t>.</w:t>
      </w:r>
      <w:r w:rsidRPr="00BD08D2">
        <w:rPr>
          <w:vertAlign w:val="superscript"/>
          <w:lang w:val="en-GB"/>
        </w:rPr>
        <w:footnoteReference w:id="51"/>
      </w:r>
    </w:p>
    <w:p w:rsidRPr="00BD08D2" w:rsidR="00BD08D2" w:rsidP="00BD08D2" w:rsidRDefault="00BD08D2" w14:paraId="610B36C1" w14:textId="77777777">
      <w:pPr>
        <w:spacing w:after="240" w:line="240" w:lineRule="exact"/>
        <w:ind w:firstLine="567"/>
        <w:rPr>
          <w:lang w:val="en-GB"/>
        </w:rPr>
      </w:pPr>
    </w:p>
    <w:p w:rsidRPr="00BD08D2" w:rsidR="00BD08D2" w:rsidP="00BD08D2" w:rsidRDefault="00BD08D2" w14:paraId="06407F3B" w14:textId="77777777">
      <w:pPr>
        <w:numPr>
          <w:ilvl w:val="3"/>
          <w:numId w:val="1"/>
        </w:numPr>
        <w:spacing w:after="240" w:line="240" w:lineRule="exact"/>
        <w:ind w:firstLine="567"/>
        <w:outlineLvl w:val="3"/>
      </w:pPr>
      <w:proofErr w:type="spellStart"/>
      <w:r>
        <w:t>Budget</w:t>
      </w:r>
      <w:proofErr w:type="spellEnd"/>
    </w:p>
    <w:p w:rsidRPr="00BD08D2" w:rsidR="00BD08D2" w:rsidP="00BD08D2" w:rsidRDefault="00BD08D2" w14:paraId="735DAA3C" w14:textId="77777777">
      <w:pPr>
        <w:spacing w:after="240" w:line="240" w:lineRule="exact"/>
        <w:ind w:firstLine="567"/>
      </w:pPr>
      <w:r>
        <w:t xml:space="preserve">The </w:t>
      </w:r>
      <w:proofErr w:type="spellStart"/>
      <w:r>
        <w:t>total</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Greece</w:t>
      </w:r>
      <w:proofErr w:type="spellEnd"/>
      <w:r>
        <w:t xml:space="preserve"> for the </w:t>
      </w:r>
      <w:proofErr w:type="spellStart"/>
      <w:r>
        <w:t>period</w:t>
      </w:r>
      <w:proofErr w:type="spellEnd"/>
      <w:r>
        <w:t xml:space="preserve"> 2014-2020 </w:t>
      </w:r>
      <w:proofErr w:type="spellStart"/>
      <w:r>
        <w:t>was</w:t>
      </w:r>
      <w:proofErr w:type="spellEnd"/>
      <w:r>
        <w:t xml:space="preserve"> </w:t>
      </w:r>
      <w:proofErr w:type="spellStart"/>
      <w:r>
        <w:t>approximately</w:t>
      </w:r>
      <w:proofErr w:type="spellEnd"/>
      <w:r>
        <w:t xml:space="preserve"> EUR 328.27 </w:t>
      </w:r>
      <w:proofErr w:type="spellStart"/>
      <w:r>
        <w:t>million</w:t>
      </w:r>
      <w:proofErr w:type="spellEnd"/>
      <w:r>
        <w:t>.</w:t>
      </w:r>
      <w:r w:rsidRPr="00BD08D2">
        <w:rPr>
          <w:vertAlign w:val="superscript"/>
          <w:lang w:val="en-GB"/>
        </w:rPr>
        <w:footnoteReference w:id="52"/>
      </w:r>
    </w:p>
    <w:p w:rsidRPr="00BD08D2" w:rsidR="00BD08D2" w:rsidP="00BD08D2" w:rsidRDefault="00BD08D2" w14:paraId="6B58BBA7" w14:textId="77777777">
      <w:pPr>
        <w:spacing w:after="240" w:line="240" w:lineRule="exact"/>
        <w:ind w:firstLine="567"/>
        <w:rPr>
          <w:lang w:val="en-GB"/>
        </w:rPr>
      </w:pPr>
    </w:p>
    <w:p w:rsidRPr="00BD08D2" w:rsidR="00BD08D2" w:rsidP="00BD08D2" w:rsidRDefault="00BD08D2" w14:paraId="4623D93F" w14:textId="77777777">
      <w:pPr>
        <w:spacing w:after="240" w:line="240" w:lineRule="exact"/>
        <w:ind w:firstLine="567"/>
      </w:pPr>
      <w:r>
        <w:t xml:space="preserve">The </w:t>
      </w:r>
      <w:proofErr w:type="spellStart"/>
      <w:r>
        <w:t>budget</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the </w:t>
      </w:r>
      <w:proofErr w:type="spellStart"/>
      <w:r>
        <w:t>different</w:t>
      </w:r>
      <w:proofErr w:type="spellEnd"/>
      <w:r>
        <w:t xml:space="preserve"> </w:t>
      </w:r>
      <w:proofErr w:type="spellStart"/>
      <w:r>
        <w:t>pillars</w:t>
      </w:r>
      <w:proofErr w:type="spellEnd"/>
      <w:r>
        <w:t xml:space="preserve"> </w:t>
      </w:r>
      <w:proofErr w:type="spellStart"/>
      <w:r>
        <w:t>as</w:t>
      </w:r>
      <w:proofErr w:type="spellEnd"/>
      <w:r>
        <w:t xml:space="preserve"> </w:t>
      </w:r>
      <w:proofErr w:type="spellStart"/>
      <w:r>
        <w:t>follows</w:t>
      </w:r>
      <w:proofErr w:type="spellEnd"/>
      <w:r>
        <w:t>:</w:t>
      </w:r>
      <w:r w:rsidRPr="00BD08D2">
        <w:rPr>
          <w:vertAlign w:val="superscript"/>
          <w:lang w:val="en-GB"/>
        </w:rPr>
        <w:footnoteReference w:id="53"/>
      </w:r>
    </w:p>
    <w:tbl>
      <w:tblPr>
        <w:tblStyle w:val="TableGrid121"/>
        <w:tblW w:w="0" w:type="auto"/>
        <w:tblInd w:w="0" w:type="dxa"/>
        <w:tblLook w:val="04A0" w:firstRow="1" w:lastRow="0" w:firstColumn="1" w:lastColumn="0" w:noHBand="0" w:noVBand="1"/>
      </w:tblPr>
      <w:tblGrid>
        <w:gridCol w:w="5098"/>
        <w:gridCol w:w="3965"/>
      </w:tblGrid>
      <w:tr w:rsidRPr="00BD08D2" w:rsidR="00BD08D2" w:rsidTr="00765DB8" w14:paraId="6A2AFD63"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8522F29" w14:textId="77777777">
            <w:pPr>
              <w:numPr>
                <w:ilvl w:val="0"/>
                <w:numId w:val="23"/>
              </w:numPr>
              <w:spacing w:after="240" w:line="240" w:lineRule="exact"/>
              <w:ind w:left="0" w:firstLine="567"/>
            </w:pPr>
            <w:proofErr w:type="spellStart"/>
            <w:r>
              <w:t>Asylum</w:t>
            </w:r>
            <w:proofErr w:type="spellEnd"/>
            <w:r>
              <w:t xml:space="preserve"> &amp; </w:t>
            </w:r>
            <w:proofErr w:type="spellStart"/>
            <w:r>
              <w:t>Reception</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33E8199A" w14:textId="77777777">
            <w:pPr>
              <w:spacing w:after="240" w:line="240" w:lineRule="exact"/>
              <w:ind w:firstLine="567"/>
            </w:pPr>
            <w:proofErr w:type="spellStart"/>
            <w:r>
              <w:t>ca</w:t>
            </w:r>
            <w:proofErr w:type="spellEnd"/>
            <w:r>
              <w:t xml:space="preserve">. EUR 114.66 </w:t>
            </w:r>
            <w:proofErr w:type="spellStart"/>
            <w:r>
              <w:t>million</w:t>
            </w:r>
            <w:proofErr w:type="spellEnd"/>
            <w:r>
              <w:t xml:space="preserve"> </w:t>
            </w:r>
          </w:p>
        </w:tc>
      </w:tr>
      <w:tr w:rsidRPr="00BD08D2" w:rsidR="00BD08D2" w:rsidTr="00765DB8" w14:paraId="4D65C2ED"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E47B402" w14:textId="77777777">
            <w:pPr>
              <w:numPr>
                <w:ilvl w:val="0"/>
                <w:numId w:val="23"/>
              </w:numPr>
              <w:spacing w:after="240" w:line="240" w:lineRule="exact"/>
              <w:ind w:left="0" w:firstLine="567"/>
            </w:pPr>
            <w:r>
              <w:t xml:space="preserve">Legal Migration and </w:t>
            </w:r>
            <w:proofErr w:type="spellStart"/>
            <w:r>
              <w:t>Integration</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FD1598F" w14:textId="77777777">
            <w:pPr>
              <w:spacing w:after="240" w:line="240" w:lineRule="exact"/>
              <w:ind w:firstLine="567"/>
            </w:pPr>
            <w:proofErr w:type="spellStart"/>
            <w:r>
              <w:t>ca</w:t>
            </w:r>
            <w:proofErr w:type="spellEnd"/>
            <w:r>
              <w:t xml:space="preserve">. EUR 26.79 </w:t>
            </w:r>
            <w:proofErr w:type="spellStart"/>
            <w:r>
              <w:t>million</w:t>
            </w:r>
            <w:proofErr w:type="spellEnd"/>
            <w:r>
              <w:t xml:space="preserve"> </w:t>
            </w:r>
          </w:p>
        </w:tc>
      </w:tr>
      <w:tr w:rsidRPr="00BD08D2" w:rsidR="00BD08D2" w:rsidTr="00765DB8" w14:paraId="7CE092C0"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53F3E13A" w14:textId="77777777">
            <w:pPr>
              <w:numPr>
                <w:ilvl w:val="0"/>
                <w:numId w:val="23"/>
              </w:numPr>
              <w:spacing w:after="240" w:line="240" w:lineRule="exact"/>
              <w:ind w:left="0" w:firstLine="567"/>
            </w:pPr>
            <w:proofErr w:type="spellStart"/>
            <w:r>
              <w:t>Return</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E1453D3" w14:textId="77777777">
            <w:pPr>
              <w:spacing w:after="240" w:line="240" w:lineRule="exact"/>
              <w:ind w:firstLine="567"/>
            </w:pPr>
            <w:proofErr w:type="spellStart"/>
            <w:r>
              <w:t>ca</w:t>
            </w:r>
            <w:proofErr w:type="spellEnd"/>
            <w:r>
              <w:t xml:space="preserve">. EUR 132.87 </w:t>
            </w:r>
            <w:proofErr w:type="spellStart"/>
            <w:r>
              <w:t>million</w:t>
            </w:r>
            <w:proofErr w:type="spellEnd"/>
            <w:r>
              <w:t xml:space="preserve"> </w:t>
            </w:r>
          </w:p>
        </w:tc>
      </w:tr>
      <w:tr w:rsidRPr="00BD08D2" w:rsidR="00BD08D2" w:rsidTr="00765DB8" w14:paraId="6F578697"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E6ACC6E" w14:textId="77777777">
            <w:pPr>
              <w:numPr>
                <w:ilvl w:val="0"/>
                <w:numId w:val="23"/>
              </w:numPr>
              <w:spacing w:after="240" w:line="240" w:lineRule="exact"/>
              <w:ind w:left="0" w:firstLine="567"/>
            </w:pPr>
            <w:proofErr w:type="spellStart"/>
            <w:r>
              <w:t>Solidarity</w:t>
            </w:r>
            <w:proofErr w:type="spellEnd"/>
            <w:r>
              <w:t xml:space="preserve"> and </w:t>
            </w:r>
            <w:proofErr w:type="spellStart"/>
            <w:r>
              <w:t>responsibility</w:t>
            </w:r>
            <w:proofErr w:type="spellEnd"/>
            <w:r>
              <w:t xml:space="preserve"> </w:t>
            </w:r>
            <w:proofErr w:type="spellStart"/>
            <w:r>
              <w:t>sharing</w:t>
            </w:r>
            <w:proofErr w:type="spellEnd"/>
            <w:r>
              <w:t xml:space="preserve"> </w:t>
            </w:r>
            <w:proofErr w:type="spellStart"/>
            <w:r>
              <w:t>among</w:t>
            </w:r>
            <w:proofErr w:type="spellEnd"/>
            <w:r>
              <w:t xml:space="preserve"> MS</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72317B63" w14:textId="77777777">
            <w:pPr>
              <w:spacing w:after="240" w:line="240" w:lineRule="exact"/>
              <w:ind w:firstLine="567"/>
            </w:pPr>
            <w:proofErr w:type="spellStart"/>
            <w:r>
              <w:t>ca</w:t>
            </w:r>
            <w:proofErr w:type="spellEnd"/>
            <w:r>
              <w:t xml:space="preserve">. EUR 14.54 </w:t>
            </w:r>
            <w:proofErr w:type="spellStart"/>
            <w:r>
              <w:t>million</w:t>
            </w:r>
            <w:proofErr w:type="spellEnd"/>
            <w:r>
              <w:t xml:space="preserve"> </w:t>
            </w:r>
          </w:p>
        </w:tc>
      </w:tr>
    </w:tbl>
    <w:p w:rsidRPr="00BD08D2" w:rsidR="00BD08D2" w:rsidP="00BD08D2" w:rsidRDefault="00BD08D2" w14:paraId="0BD331FD" w14:textId="77777777">
      <w:pPr>
        <w:spacing w:after="240" w:line="240" w:lineRule="exact"/>
        <w:ind w:firstLine="567"/>
        <w:contextualSpacing/>
        <w:rPr>
          <w:lang w:val="en-GB"/>
        </w:rPr>
      </w:pPr>
    </w:p>
    <w:p w:rsidRPr="00BD08D2" w:rsidR="00BD08D2" w:rsidP="00BD08D2" w:rsidRDefault="00BD08D2" w14:paraId="40317660" w14:textId="77777777">
      <w:pPr>
        <w:numPr>
          <w:ilvl w:val="3"/>
          <w:numId w:val="1"/>
        </w:numPr>
        <w:spacing w:after="240" w:line="240" w:lineRule="exact"/>
        <w:ind w:firstLine="567"/>
        <w:outlineLvl w:val="3"/>
      </w:pPr>
      <w:proofErr w:type="spellStart"/>
      <w:r>
        <w:t>Implementing</w:t>
      </w:r>
      <w:proofErr w:type="spellEnd"/>
      <w:r>
        <w:t xml:space="preserve"> </w:t>
      </w:r>
      <w:proofErr w:type="spellStart"/>
      <w:r>
        <w:t>Bodies</w:t>
      </w:r>
      <w:proofErr w:type="spellEnd"/>
      <w:r>
        <w:t xml:space="preserve"> </w:t>
      </w:r>
    </w:p>
    <w:p w:rsidRPr="00BD08D2" w:rsidR="00BD08D2" w:rsidP="00BD08D2" w:rsidRDefault="00BD08D2" w14:paraId="449714F2" w14:textId="77777777">
      <w:pPr>
        <w:spacing w:after="240" w:line="240" w:lineRule="exact"/>
        <w:ind w:firstLine="567"/>
      </w:pPr>
      <w:r>
        <w:t xml:space="preserve">The </w:t>
      </w:r>
      <w:proofErr w:type="spellStart"/>
      <w:r>
        <w:t>projects</w:t>
      </w:r>
      <w:proofErr w:type="spellEnd"/>
      <w:r>
        <w:t xml:space="preserve"> </w:t>
      </w:r>
      <w:proofErr w:type="spellStart"/>
      <w:r>
        <w:t>were</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w:t>
      </w:r>
      <w:proofErr w:type="spellStart"/>
      <w:r>
        <w:t>different</w:t>
      </w:r>
      <w:proofErr w:type="spellEnd"/>
      <w:r>
        <w:t xml:space="preserve"> </w:t>
      </w:r>
      <w:proofErr w:type="spellStart"/>
      <w:r>
        <w:t>entities</w:t>
      </w:r>
      <w:proofErr w:type="spellEnd"/>
      <w:r>
        <w:t xml:space="preserve">, </w:t>
      </w:r>
      <w:proofErr w:type="spellStart"/>
      <w:r>
        <w:t>often</w:t>
      </w:r>
      <w:proofErr w:type="spellEnd"/>
      <w:r>
        <w:t xml:space="preserve"> </w:t>
      </w:r>
      <w:proofErr w:type="spellStart"/>
      <w:r>
        <w:t>jointly</w:t>
      </w:r>
      <w:proofErr w:type="spellEnd"/>
      <w:r>
        <w:t xml:space="preserve"> </w:t>
      </w:r>
      <w:proofErr w:type="spellStart"/>
      <w:r>
        <w:t>implemented</w:t>
      </w:r>
      <w:proofErr w:type="spellEnd"/>
      <w:r>
        <w:t>.</w:t>
      </w:r>
      <w:r w:rsidRPr="00BD08D2">
        <w:rPr>
          <w:vertAlign w:val="superscript"/>
          <w:lang w:val="en-GB"/>
        </w:rPr>
        <w:footnoteReference w:id="54"/>
      </w:r>
      <w:r>
        <w:t xml:space="preserve"> The </w:t>
      </w:r>
      <w:proofErr w:type="spellStart"/>
      <w:r>
        <w:t>different</w:t>
      </w:r>
      <w:proofErr w:type="spellEnd"/>
      <w:r>
        <w:t xml:space="preserve"> </w:t>
      </w:r>
      <w:proofErr w:type="spellStart"/>
      <w:r>
        <w:t>types</w:t>
      </w:r>
      <w:proofErr w:type="spellEnd"/>
      <w:r>
        <w:t xml:space="preserve"> of </w:t>
      </w:r>
      <w:proofErr w:type="spellStart"/>
      <w:r>
        <w:t>implementing</w:t>
      </w:r>
      <w:proofErr w:type="spellEnd"/>
      <w:r>
        <w:t xml:space="preserve"> </w:t>
      </w:r>
      <w:proofErr w:type="spellStart"/>
      <w:r>
        <w:t>bodies</w:t>
      </w:r>
      <w:proofErr w:type="spellEnd"/>
      <w:r>
        <w:t xml:space="preserve"> </w:t>
      </w:r>
      <w:proofErr w:type="spellStart"/>
      <w:r>
        <w:t>were</w:t>
      </w:r>
      <w:proofErr w:type="spellEnd"/>
      <w:r>
        <w:t xml:space="preserve"> </w:t>
      </w:r>
      <w:proofErr w:type="spellStart"/>
      <w:r>
        <w:t>as</w:t>
      </w:r>
      <w:proofErr w:type="spellEnd"/>
      <w:r>
        <w:t xml:space="preserve"> </w:t>
      </w:r>
      <w:proofErr w:type="spellStart"/>
      <w:r>
        <w:t>follows</w:t>
      </w:r>
      <w:proofErr w:type="spellEnd"/>
      <w:r>
        <w:t>:</w:t>
      </w:r>
      <w:r w:rsidRPr="00BD08D2">
        <w:rPr>
          <w:vertAlign w:val="superscript"/>
          <w:lang w:val="en-GB"/>
        </w:rPr>
        <w:footnoteReference w:id="55"/>
      </w:r>
      <w:r>
        <w:t xml:space="preserve"> </w:t>
      </w:r>
    </w:p>
    <w:p w:rsidRPr="00BD08D2" w:rsidR="00BD08D2" w:rsidP="00BD08D2" w:rsidRDefault="00BD08D2" w14:paraId="730B5A1C" w14:textId="77777777">
      <w:pPr>
        <w:spacing w:after="240" w:line="240" w:lineRule="exact"/>
        <w:ind w:firstLine="567"/>
        <w:rPr>
          <w:lang w:val="en-GB"/>
        </w:rPr>
      </w:pPr>
    </w:p>
    <w:p w:rsidRPr="00BD08D2" w:rsidR="00BD08D2" w:rsidP="00BD08D2" w:rsidRDefault="00BD08D2" w14:paraId="158CC7FB" w14:textId="77777777">
      <w:pPr>
        <w:numPr>
          <w:ilvl w:val="0"/>
          <w:numId w:val="24"/>
        </w:numPr>
        <w:spacing w:after="240" w:line="240" w:lineRule="exact"/>
        <w:ind w:left="0" w:firstLine="567"/>
        <w:contextualSpacing/>
      </w:pPr>
      <w:proofErr w:type="spellStart"/>
      <w:r>
        <w:rPr>
          <w:b/>
        </w:rPr>
        <w:t>Public</w:t>
      </w:r>
      <w:proofErr w:type="spellEnd"/>
      <w:r>
        <w:rPr>
          <w:b/>
        </w:rPr>
        <w:t xml:space="preserve"> </w:t>
      </w:r>
      <w:proofErr w:type="spellStart"/>
      <w:r>
        <w:rPr>
          <w:b/>
        </w:rPr>
        <w:t>Beneficiaries</w:t>
      </w:r>
      <w:proofErr w:type="spellEnd"/>
      <w:r>
        <w:t xml:space="preserve"> (</w:t>
      </w:r>
      <w:proofErr w:type="spellStart"/>
      <w:r>
        <w:t>e.g</w:t>
      </w:r>
      <w:proofErr w:type="spellEnd"/>
      <w:r>
        <w:t>. Hellenic Police),</w:t>
      </w:r>
      <w:r w:rsidRPr="00BD08D2">
        <w:rPr>
          <w:vertAlign w:val="superscript"/>
          <w:lang w:val="en-GB"/>
        </w:rPr>
        <w:footnoteReference w:id="56"/>
      </w:r>
    </w:p>
    <w:p w:rsidRPr="00BD08D2" w:rsidR="00BD08D2" w:rsidP="00BD08D2" w:rsidRDefault="00BD08D2" w14:paraId="54E0998F" w14:textId="77777777">
      <w:pPr>
        <w:numPr>
          <w:ilvl w:val="0"/>
          <w:numId w:val="24"/>
        </w:numPr>
        <w:spacing w:after="240" w:line="240" w:lineRule="exact"/>
        <w:ind w:left="0" w:firstLine="567"/>
        <w:contextualSpacing/>
      </w:pPr>
      <w:proofErr w:type="spellStart"/>
      <w:r>
        <w:rPr>
          <w:b/>
        </w:rPr>
        <w:t>Ministries</w:t>
      </w:r>
      <w:proofErr w:type="spellEnd"/>
      <w:r>
        <w:t xml:space="preserve"> of</w:t>
      </w:r>
    </w:p>
    <w:p w:rsidRPr="00BD08D2" w:rsidR="00BD08D2" w:rsidP="00BD08D2" w:rsidRDefault="00BD08D2" w14:paraId="476FF7B0" w14:textId="77777777">
      <w:pPr>
        <w:numPr>
          <w:ilvl w:val="1"/>
          <w:numId w:val="24"/>
        </w:numPr>
        <w:spacing w:after="240" w:line="240" w:lineRule="exact"/>
        <w:ind w:left="0" w:firstLine="567"/>
        <w:contextualSpacing/>
      </w:pPr>
      <w:proofErr w:type="spellStart"/>
      <w:r>
        <w:t>Interior</w:t>
      </w:r>
      <w:proofErr w:type="spellEnd"/>
      <w:r>
        <w:t xml:space="preserve"> and Administrative </w:t>
      </w:r>
      <w:proofErr w:type="spellStart"/>
      <w:r>
        <w:t>Reform</w:t>
      </w:r>
      <w:proofErr w:type="spellEnd"/>
      <w:r>
        <w:t>,</w:t>
      </w:r>
    </w:p>
    <w:p w:rsidRPr="00BD08D2" w:rsidR="00BD08D2" w:rsidP="00BD08D2" w:rsidRDefault="00BD08D2" w14:paraId="2D7DF4A1" w14:textId="77777777">
      <w:pPr>
        <w:numPr>
          <w:ilvl w:val="1"/>
          <w:numId w:val="24"/>
        </w:numPr>
        <w:spacing w:after="240" w:line="240" w:lineRule="exact"/>
        <w:ind w:left="0" w:firstLine="567"/>
        <w:contextualSpacing/>
      </w:pPr>
      <w:proofErr w:type="spellStart"/>
      <w:r>
        <w:lastRenderedPageBreak/>
        <w:t>Defence</w:t>
      </w:r>
      <w:proofErr w:type="spellEnd"/>
      <w:r>
        <w:t>,</w:t>
      </w:r>
    </w:p>
    <w:p w:rsidRPr="00BD08D2" w:rsidR="00BD08D2" w:rsidP="00BD08D2" w:rsidRDefault="00BD08D2" w14:paraId="541E8839" w14:textId="77777777">
      <w:pPr>
        <w:numPr>
          <w:ilvl w:val="1"/>
          <w:numId w:val="24"/>
        </w:numPr>
        <w:spacing w:after="240" w:line="240" w:lineRule="exact"/>
        <w:ind w:left="0" w:firstLine="567"/>
        <w:contextualSpacing/>
      </w:pPr>
      <w:r>
        <w:t xml:space="preserve">Labour, Social </w:t>
      </w:r>
      <w:proofErr w:type="spellStart"/>
      <w:r>
        <w:t>Security</w:t>
      </w:r>
      <w:proofErr w:type="spellEnd"/>
      <w:r>
        <w:t xml:space="preserve"> and </w:t>
      </w:r>
      <w:proofErr w:type="spellStart"/>
      <w:r>
        <w:t>Welfare</w:t>
      </w:r>
      <w:proofErr w:type="spellEnd"/>
      <w:r>
        <w:t>,</w:t>
      </w:r>
    </w:p>
    <w:p w:rsidRPr="00BD08D2" w:rsidR="00BD08D2" w:rsidP="00BD08D2" w:rsidRDefault="00BD08D2" w14:paraId="325CD457" w14:textId="77777777">
      <w:pPr>
        <w:numPr>
          <w:ilvl w:val="1"/>
          <w:numId w:val="24"/>
        </w:numPr>
        <w:spacing w:after="240" w:line="240" w:lineRule="exact"/>
        <w:ind w:left="0" w:firstLine="567"/>
        <w:contextualSpacing/>
      </w:pPr>
      <w:r>
        <w:t>Health,</w:t>
      </w:r>
    </w:p>
    <w:p w:rsidRPr="00BD08D2" w:rsidR="00BD08D2" w:rsidP="00BD08D2" w:rsidRDefault="00BD08D2" w14:paraId="2E4ADB15" w14:textId="77777777">
      <w:pPr>
        <w:numPr>
          <w:ilvl w:val="1"/>
          <w:numId w:val="24"/>
        </w:numPr>
        <w:spacing w:after="240" w:line="240" w:lineRule="exact"/>
        <w:ind w:left="0" w:firstLine="567"/>
        <w:contextualSpacing/>
      </w:pPr>
      <w:r>
        <w:t xml:space="preserve">Foreign </w:t>
      </w:r>
      <w:proofErr w:type="spellStart"/>
      <w:r>
        <w:t>Affairs</w:t>
      </w:r>
      <w:proofErr w:type="spellEnd"/>
      <w:r>
        <w:t>,</w:t>
      </w:r>
    </w:p>
    <w:p w:rsidRPr="00BD08D2" w:rsidR="00BD08D2" w:rsidP="00BD08D2" w:rsidRDefault="00BD08D2" w14:paraId="08C3876E" w14:textId="77777777">
      <w:pPr>
        <w:numPr>
          <w:ilvl w:val="1"/>
          <w:numId w:val="24"/>
        </w:numPr>
        <w:spacing w:after="240" w:line="240" w:lineRule="exact"/>
        <w:ind w:left="0" w:firstLine="567"/>
        <w:contextualSpacing/>
      </w:pPr>
      <w:r>
        <w:tab/>
      </w:r>
      <w:proofErr w:type="spellStart"/>
      <w:r>
        <w:t>Ministry</w:t>
      </w:r>
      <w:proofErr w:type="spellEnd"/>
      <w:r>
        <w:t xml:space="preserve"> of </w:t>
      </w:r>
      <w:proofErr w:type="spellStart"/>
      <w:r>
        <w:t>Infrastructure</w:t>
      </w:r>
      <w:proofErr w:type="spellEnd"/>
      <w:r>
        <w:t xml:space="preserve">, Transport and </w:t>
      </w:r>
      <w:proofErr w:type="spellStart"/>
      <w:r>
        <w:t>Networks</w:t>
      </w:r>
      <w:proofErr w:type="spellEnd"/>
      <w:r>
        <w:t>,</w:t>
      </w:r>
      <w:r w:rsidRPr="00BD08D2">
        <w:rPr>
          <w:vertAlign w:val="superscript"/>
          <w:lang w:val="en-GB"/>
        </w:rPr>
        <w:footnoteReference w:id="57"/>
      </w:r>
    </w:p>
    <w:p w:rsidRPr="00BD08D2" w:rsidR="00BD08D2" w:rsidP="00BD08D2" w:rsidRDefault="00BD08D2" w14:paraId="502F2F6C" w14:textId="77777777">
      <w:pPr>
        <w:numPr>
          <w:ilvl w:val="0"/>
          <w:numId w:val="24"/>
        </w:numPr>
        <w:spacing w:after="240" w:line="240" w:lineRule="exact"/>
        <w:ind w:left="0" w:firstLine="567"/>
        <w:contextualSpacing/>
      </w:pPr>
      <w:r>
        <w:rPr>
          <w:b/>
        </w:rPr>
        <w:t xml:space="preserve">Legal </w:t>
      </w:r>
      <w:proofErr w:type="spellStart"/>
      <w:r>
        <w:rPr>
          <w:b/>
        </w:rPr>
        <w:t>Private-Public</w:t>
      </w:r>
      <w:proofErr w:type="spellEnd"/>
      <w:r>
        <w:rPr>
          <w:b/>
        </w:rPr>
        <w:t xml:space="preserve"> </w:t>
      </w:r>
      <w:proofErr w:type="spellStart"/>
      <w:r>
        <w:rPr>
          <w:b/>
        </w:rPr>
        <w:t>Body</w:t>
      </w:r>
      <w:proofErr w:type="spellEnd"/>
      <w:r>
        <w:t>,</w:t>
      </w:r>
    </w:p>
    <w:p w:rsidRPr="00BD08D2" w:rsidR="00BD08D2" w:rsidP="00BD08D2" w:rsidRDefault="00BD08D2" w14:paraId="3D3B1F5F" w14:textId="77777777">
      <w:pPr>
        <w:numPr>
          <w:ilvl w:val="0"/>
          <w:numId w:val="25"/>
        </w:numPr>
        <w:spacing w:after="240" w:line="240" w:lineRule="exact"/>
        <w:ind w:left="0" w:firstLine="567"/>
        <w:contextualSpacing/>
      </w:pPr>
      <w:r>
        <w:rPr>
          <w:b/>
        </w:rPr>
        <w:t xml:space="preserve">International </w:t>
      </w:r>
      <w:proofErr w:type="spellStart"/>
      <w:r>
        <w:rPr>
          <w:b/>
        </w:rPr>
        <w:t>Organisations</w:t>
      </w:r>
      <w:proofErr w:type="spellEnd"/>
      <w:r>
        <w:t xml:space="preserve"> (UNHCR, IOM, UNICEF),</w:t>
      </w:r>
      <w:r w:rsidRPr="00BD08D2">
        <w:rPr>
          <w:vertAlign w:val="superscript"/>
          <w:lang w:val="en-GB"/>
        </w:rPr>
        <w:footnoteReference w:id="58"/>
      </w:r>
    </w:p>
    <w:p w:rsidRPr="00BD08D2" w:rsidR="00BD08D2" w:rsidP="00BD08D2" w:rsidRDefault="00BD08D2" w14:paraId="202F50E3" w14:textId="77777777">
      <w:pPr>
        <w:numPr>
          <w:ilvl w:val="0"/>
          <w:numId w:val="25"/>
        </w:numPr>
        <w:spacing w:after="240" w:line="240" w:lineRule="exact"/>
        <w:ind w:left="0" w:firstLine="567"/>
        <w:contextualSpacing/>
      </w:pPr>
      <w:r>
        <w:rPr>
          <w:b/>
        </w:rPr>
        <w:t xml:space="preserve">Non-Governmental </w:t>
      </w:r>
      <w:proofErr w:type="spellStart"/>
      <w:r>
        <w:rPr>
          <w:b/>
        </w:rPr>
        <w:t>Organisations</w:t>
      </w:r>
      <w:proofErr w:type="spellEnd"/>
      <w:r>
        <w:rPr>
          <w:b/>
        </w:rPr>
        <w:t xml:space="preserve"> and Research </w:t>
      </w:r>
      <w:proofErr w:type="spellStart"/>
      <w:r>
        <w:rPr>
          <w:b/>
        </w:rPr>
        <w:t>Organisations</w:t>
      </w:r>
      <w:proofErr w:type="spellEnd"/>
      <w:r>
        <w:t xml:space="preserve"> (</w:t>
      </w:r>
      <w:proofErr w:type="spellStart"/>
      <w:r>
        <w:t>e.g</w:t>
      </w:r>
      <w:proofErr w:type="spellEnd"/>
      <w:r>
        <w:t>. HAROKOPIO UNIVERSITY</w:t>
      </w:r>
      <w:r w:rsidRPr="00BD08D2">
        <w:rPr>
          <w:vertAlign w:val="superscript"/>
          <w:lang w:val="en-GB"/>
        </w:rPr>
        <w:footnoteReference w:id="59"/>
      </w:r>
      <w:r>
        <w:t xml:space="preserve">, </w:t>
      </w:r>
      <w:proofErr w:type="spellStart"/>
      <w:r>
        <w:t>Arsis</w:t>
      </w:r>
      <w:proofErr w:type="spellEnd"/>
      <w:r>
        <w:t xml:space="preserve"> - Association For The Social </w:t>
      </w:r>
      <w:proofErr w:type="spellStart"/>
      <w:r>
        <w:t>Support</w:t>
      </w:r>
      <w:proofErr w:type="spellEnd"/>
      <w:r>
        <w:t xml:space="preserve"> Of </w:t>
      </w:r>
      <w:proofErr w:type="spellStart"/>
      <w:r>
        <w:t>Youth</w:t>
      </w:r>
      <w:proofErr w:type="spellEnd"/>
      <w:r>
        <w:t xml:space="preserve"> (</w:t>
      </w:r>
      <w:proofErr w:type="spellStart"/>
      <w:r>
        <w:t>Greece</w:t>
      </w:r>
      <w:proofErr w:type="spellEnd"/>
      <w:r>
        <w:t>)</w:t>
      </w:r>
      <w:r w:rsidRPr="00BD08D2">
        <w:rPr>
          <w:vertAlign w:val="superscript"/>
          <w:lang w:val="en-GB"/>
        </w:rPr>
        <w:footnoteReference w:id="60"/>
      </w:r>
      <w:r>
        <w:t xml:space="preserve">, </w:t>
      </w:r>
      <w:proofErr w:type="spellStart"/>
      <w:r>
        <w:t>National</w:t>
      </w:r>
      <w:proofErr w:type="spellEnd"/>
      <w:r>
        <w:t xml:space="preserve"> </w:t>
      </w:r>
      <w:proofErr w:type="spellStart"/>
      <w:r>
        <w:t>School</w:t>
      </w:r>
      <w:proofErr w:type="spellEnd"/>
      <w:r>
        <w:t xml:space="preserve"> of </w:t>
      </w:r>
      <w:proofErr w:type="spellStart"/>
      <w:r>
        <w:t>Public</w:t>
      </w:r>
      <w:proofErr w:type="spellEnd"/>
      <w:r>
        <w:t xml:space="preserve"> Health (ESDY-NSPH)</w:t>
      </w:r>
      <w:r w:rsidRPr="00BD08D2">
        <w:rPr>
          <w:vertAlign w:val="superscript"/>
          <w:lang w:val="en-GB"/>
        </w:rPr>
        <w:footnoteReference w:id="61"/>
      </w:r>
      <w:r>
        <w:t xml:space="preserve">, Hellenic </w:t>
      </w:r>
      <w:proofErr w:type="spellStart"/>
      <w:r>
        <w:t>Open</w:t>
      </w:r>
      <w:proofErr w:type="spellEnd"/>
      <w:r>
        <w:t xml:space="preserve"> </w:t>
      </w:r>
      <w:proofErr w:type="spellStart"/>
      <w:r>
        <w:t>University</w:t>
      </w:r>
      <w:proofErr w:type="spellEnd"/>
      <w:r>
        <w:t xml:space="preserve">, </w:t>
      </w:r>
      <w:proofErr w:type="spellStart"/>
      <w:r>
        <w:t>DAISSy</w:t>
      </w:r>
      <w:proofErr w:type="spellEnd"/>
      <w:r>
        <w:t xml:space="preserve"> Research </w:t>
      </w:r>
      <w:proofErr w:type="spellStart"/>
      <w:r>
        <w:t>Group</w:t>
      </w:r>
      <w:proofErr w:type="spellEnd"/>
      <w:r w:rsidRPr="00BD08D2">
        <w:rPr>
          <w:vertAlign w:val="superscript"/>
          <w:lang w:val="en-GB"/>
        </w:rPr>
        <w:footnoteReference w:id="62"/>
      </w:r>
      <w:r>
        <w:t>),</w:t>
      </w:r>
    </w:p>
    <w:p w:rsidRPr="00BD08D2" w:rsidR="00BD08D2" w:rsidP="00BD08D2" w:rsidRDefault="00BD08D2" w14:paraId="523ED1FB" w14:textId="77777777">
      <w:pPr>
        <w:numPr>
          <w:ilvl w:val="0"/>
          <w:numId w:val="25"/>
        </w:numPr>
        <w:spacing w:after="240" w:line="240" w:lineRule="exact"/>
        <w:ind w:left="0" w:firstLine="567"/>
        <w:contextualSpacing/>
        <w:rPr>
          <w:b/>
          <w:bCs/>
        </w:rPr>
      </w:pPr>
      <w:proofErr w:type="spellStart"/>
      <w:r>
        <w:rPr>
          <w:b/>
        </w:rPr>
        <w:t>Local</w:t>
      </w:r>
      <w:proofErr w:type="spellEnd"/>
      <w:r>
        <w:rPr>
          <w:b/>
        </w:rPr>
        <w:t xml:space="preserve"> and </w:t>
      </w:r>
      <w:proofErr w:type="spellStart"/>
      <w:r>
        <w:rPr>
          <w:b/>
        </w:rPr>
        <w:t>regional</w:t>
      </w:r>
      <w:proofErr w:type="spellEnd"/>
      <w:r>
        <w:rPr>
          <w:b/>
        </w:rPr>
        <w:t xml:space="preserve"> </w:t>
      </w:r>
      <w:proofErr w:type="spellStart"/>
      <w:r>
        <w:rPr>
          <w:b/>
        </w:rPr>
        <w:t>administrative</w:t>
      </w:r>
      <w:proofErr w:type="spellEnd"/>
      <w:r>
        <w:rPr>
          <w:b/>
        </w:rPr>
        <w:t xml:space="preserve"> </w:t>
      </w:r>
      <w:proofErr w:type="spellStart"/>
      <w:r>
        <w:rPr>
          <w:b/>
        </w:rPr>
        <w:t>legal</w:t>
      </w:r>
      <w:proofErr w:type="spellEnd"/>
      <w:r>
        <w:rPr>
          <w:b/>
        </w:rPr>
        <w:t xml:space="preserve"> </w:t>
      </w:r>
      <w:proofErr w:type="spellStart"/>
      <w:r>
        <w:rPr>
          <w:b/>
        </w:rPr>
        <w:t>entities</w:t>
      </w:r>
      <w:proofErr w:type="spellEnd"/>
    </w:p>
    <w:p w:rsidRPr="00BD08D2" w:rsidR="00BD08D2" w:rsidP="00BD08D2" w:rsidRDefault="00BD08D2" w14:paraId="4F0A68E4" w14:textId="77777777">
      <w:pPr>
        <w:spacing w:after="240" w:line="240" w:lineRule="exact"/>
        <w:ind w:firstLine="567"/>
        <w:contextualSpacing/>
        <w:rPr>
          <w:b/>
          <w:bCs/>
          <w:lang w:val="en-GB"/>
        </w:rPr>
      </w:pPr>
    </w:p>
    <w:p w:rsidRPr="00BD08D2" w:rsidR="00BD08D2" w:rsidP="00BD08D2" w:rsidRDefault="00BD08D2" w14:paraId="5D66E372" w14:textId="77777777">
      <w:pPr>
        <w:numPr>
          <w:ilvl w:val="3"/>
          <w:numId w:val="1"/>
        </w:numPr>
        <w:spacing w:after="240" w:line="240" w:lineRule="exact"/>
        <w:ind w:firstLine="567"/>
        <w:outlineLvl w:val="3"/>
      </w:pPr>
      <w:r>
        <w:t xml:space="preserve">Project </w:t>
      </w:r>
      <w:proofErr w:type="spellStart"/>
      <w:r>
        <w:t>Details</w:t>
      </w:r>
      <w:proofErr w:type="spellEnd"/>
    </w:p>
    <w:p w:rsidRPr="00BD08D2" w:rsidR="00BD08D2" w:rsidP="00BD08D2" w:rsidRDefault="00BD08D2" w14:paraId="4F30667A" w14:textId="77777777">
      <w:pPr>
        <w:spacing w:after="240" w:line="240" w:lineRule="exact"/>
        <w:ind w:firstLine="567"/>
      </w:pPr>
      <w:proofErr w:type="spellStart"/>
      <w:r>
        <w:t>Different</w:t>
      </w:r>
      <w:proofErr w:type="spellEnd"/>
      <w:r>
        <w:t xml:space="preserve"> </w:t>
      </w:r>
      <w:proofErr w:type="spellStart"/>
      <w:r>
        <w:t>main</w:t>
      </w:r>
      <w:proofErr w:type="spellEnd"/>
      <w:r>
        <w:t xml:space="preserve"> </w:t>
      </w:r>
      <w:proofErr w:type="spellStart"/>
      <w:r>
        <w:t>objectives</w:t>
      </w:r>
      <w:proofErr w:type="spellEnd"/>
      <w:r>
        <w:t xml:space="preserve"> and </w:t>
      </w:r>
      <w:proofErr w:type="spellStart"/>
      <w:r>
        <w:t>supporting</w:t>
      </w:r>
      <w:proofErr w:type="spellEnd"/>
      <w:r>
        <w:t xml:space="preserve"> </w:t>
      </w:r>
      <w:proofErr w:type="spellStart"/>
      <w:r>
        <w:t>actions</w:t>
      </w:r>
      <w:proofErr w:type="spellEnd"/>
      <w:r>
        <w:t xml:space="preserve"> </w:t>
      </w:r>
      <w:proofErr w:type="spellStart"/>
      <w:r>
        <w:t>have</w:t>
      </w:r>
      <w:proofErr w:type="spellEnd"/>
      <w:r>
        <w:t xml:space="preserve"> </w:t>
      </w:r>
      <w:proofErr w:type="spellStart"/>
      <w:r>
        <w:t>been</w:t>
      </w:r>
      <w:proofErr w:type="spellEnd"/>
      <w:r>
        <w:t xml:space="preserve"> </w:t>
      </w:r>
      <w:proofErr w:type="spellStart"/>
      <w:r>
        <w:t>defined</w:t>
      </w:r>
      <w:proofErr w:type="spellEnd"/>
      <w:r>
        <w:t xml:space="preserve"> and </w:t>
      </w:r>
      <w:proofErr w:type="spellStart"/>
      <w:r>
        <w:t>carried</w:t>
      </w:r>
      <w:proofErr w:type="spellEnd"/>
      <w:r>
        <w:t xml:space="preserve"> </w:t>
      </w:r>
      <w:proofErr w:type="spellStart"/>
      <w:r>
        <w:t>out</w:t>
      </w:r>
      <w:proofErr w:type="spellEnd"/>
      <w:r>
        <w:t xml:space="preserve"> </w:t>
      </w:r>
      <w:proofErr w:type="spellStart"/>
      <w:r>
        <w:t>according</w:t>
      </w:r>
      <w:proofErr w:type="spellEnd"/>
      <w:r>
        <w:t xml:space="preserve"> </w:t>
      </w:r>
      <w:proofErr w:type="spellStart"/>
      <w:r>
        <w:t>to</w:t>
      </w:r>
      <w:proofErr w:type="spellEnd"/>
      <w:r>
        <w:t xml:space="preserve"> the </w:t>
      </w:r>
      <w:proofErr w:type="spellStart"/>
      <w:r>
        <w:t>four</w:t>
      </w:r>
      <w:proofErr w:type="spellEnd"/>
      <w:r>
        <w:t xml:space="preserve"> </w:t>
      </w:r>
      <w:proofErr w:type="spellStart"/>
      <w:r>
        <w:t>aforementioned</w:t>
      </w:r>
      <w:proofErr w:type="spellEnd"/>
      <w:r>
        <w:t xml:space="preserve"> </w:t>
      </w:r>
      <w:proofErr w:type="spellStart"/>
      <w:r>
        <w:t>priorities</w:t>
      </w:r>
      <w:proofErr w:type="spellEnd"/>
      <w:r>
        <w:t>.</w:t>
      </w:r>
      <w:r w:rsidRPr="00BD08D2">
        <w:rPr>
          <w:vertAlign w:val="superscript"/>
          <w:lang w:val="en-GB"/>
        </w:rPr>
        <w:footnoteReference w:id="63"/>
      </w:r>
    </w:p>
    <w:p w:rsidRPr="00BD08D2" w:rsidR="00BD08D2" w:rsidP="00BD08D2" w:rsidRDefault="00BD08D2" w14:paraId="0ED83CE7" w14:textId="77777777">
      <w:pPr>
        <w:spacing w:after="240" w:line="240" w:lineRule="exact"/>
        <w:ind w:firstLine="567"/>
        <w:rPr>
          <w:lang w:val="en-GB"/>
        </w:rPr>
      </w:pPr>
    </w:p>
    <w:p w:rsidRPr="00BD08D2" w:rsidR="00BD08D2" w:rsidP="00BD08D2" w:rsidRDefault="00BD08D2" w14:paraId="18A51095" w14:textId="77777777">
      <w:pPr>
        <w:spacing w:after="240" w:line="240" w:lineRule="exact"/>
        <w:ind w:firstLine="567"/>
        <w:contextualSpacing/>
        <w:rPr>
          <w:b/>
          <w:bCs/>
        </w:rPr>
      </w:pPr>
      <w:proofErr w:type="spellStart"/>
      <w:r>
        <w:rPr>
          <w:b/>
        </w:rPr>
        <w:t>Asylum</w:t>
      </w:r>
      <w:proofErr w:type="spellEnd"/>
    </w:p>
    <w:p w:rsidRPr="00BD08D2" w:rsidR="00BD08D2" w:rsidP="00BD08D2" w:rsidRDefault="00BD08D2" w14:paraId="0F79F37B" w14:textId="77777777">
      <w:pPr>
        <w:numPr>
          <w:ilvl w:val="0"/>
          <w:numId w:val="26"/>
        </w:numPr>
        <w:spacing w:after="240" w:line="240" w:lineRule="exact"/>
        <w:ind w:left="0" w:firstLine="567"/>
        <w:contextualSpacing/>
      </w:pPr>
      <w:proofErr w:type="spellStart"/>
      <w:r>
        <w:t>Strengthening</w:t>
      </w:r>
      <w:proofErr w:type="spellEnd"/>
      <w:r>
        <w:t xml:space="preserve"> </w:t>
      </w:r>
      <w:proofErr w:type="spellStart"/>
      <w:r>
        <w:t>reception</w:t>
      </w:r>
      <w:proofErr w:type="spellEnd"/>
      <w:r>
        <w:t xml:space="preserve"> </w:t>
      </w:r>
      <w:proofErr w:type="spellStart"/>
      <w:r>
        <w:t>capacity</w:t>
      </w:r>
      <w:proofErr w:type="spellEnd"/>
      <w:r>
        <w:t xml:space="preserve"> (</w:t>
      </w:r>
      <w:proofErr w:type="spellStart"/>
      <w:r>
        <w:t>maintaining</w:t>
      </w:r>
      <w:proofErr w:type="spellEnd"/>
      <w:r>
        <w:t xml:space="preserve"> </w:t>
      </w:r>
      <w:proofErr w:type="spellStart"/>
      <w:r>
        <w:t>capacity</w:t>
      </w:r>
      <w:proofErr w:type="spellEnd"/>
      <w:r>
        <w:t xml:space="preserve"> </w:t>
      </w:r>
      <w:proofErr w:type="spellStart"/>
      <w:r>
        <w:t>at</w:t>
      </w:r>
      <w:proofErr w:type="spellEnd"/>
      <w:r>
        <w:t xml:space="preserve"> 8500 </w:t>
      </w:r>
      <w:proofErr w:type="spellStart"/>
      <w:r>
        <w:t>places</w:t>
      </w:r>
      <w:proofErr w:type="spellEnd"/>
      <w:r>
        <w:t xml:space="preserve">), </w:t>
      </w:r>
    </w:p>
    <w:p w:rsidRPr="00BD08D2" w:rsidR="00BD08D2" w:rsidP="00BD08D2" w:rsidRDefault="00BD08D2" w14:paraId="547E76DF" w14:textId="77777777">
      <w:pPr>
        <w:numPr>
          <w:ilvl w:val="0"/>
          <w:numId w:val="26"/>
        </w:numPr>
        <w:spacing w:after="240" w:line="240" w:lineRule="exact"/>
        <w:ind w:left="0" w:firstLine="567"/>
        <w:contextualSpacing/>
      </w:pPr>
      <w:proofErr w:type="spellStart"/>
      <w:r>
        <w:t>Improving</w:t>
      </w:r>
      <w:proofErr w:type="spellEnd"/>
      <w:r>
        <w:t xml:space="preserve"> </w:t>
      </w:r>
      <w:proofErr w:type="spellStart"/>
      <w:r>
        <w:t>access</w:t>
      </w:r>
      <w:proofErr w:type="spellEnd"/>
      <w:r>
        <w:t xml:space="preserve"> </w:t>
      </w:r>
      <w:proofErr w:type="spellStart"/>
      <w:r>
        <w:t>to</w:t>
      </w:r>
      <w:proofErr w:type="spellEnd"/>
      <w:r>
        <w:t xml:space="preserve"> </w:t>
      </w:r>
      <w:proofErr w:type="spellStart"/>
      <w:r>
        <w:t>asylum</w:t>
      </w:r>
      <w:proofErr w:type="spellEnd"/>
      <w:r>
        <w:t xml:space="preserve"> and </w:t>
      </w:r>
      <w:proofErr w:type="spellStart"/>
      <w:r>
        <w:t>establishing</w:t>
      </w:r>
      <w:proofErr w:type="spellEnd"/>
      <w:r>
        <w:t xml:space="preserve"> </w:t>
      </w:r>
      <w:proofErr w:type="spellStart"/>
      <w:r>
        <w:t>new</w:t>
      </w:r>
      <w:proofErr w:type="spellEnd"/>
      <w:r>
        <w:t xml:space="preserve"> </w:t>
      </w:r>
      <w:proofErr w:type="spellStart"/>
      <w:r>
        <w:t>Regional</w:t>
      </w:r>
      <w:proofErr w:type="spellEnd"/>
      <w:r>
        <w:t xml:space="preserve"> </w:t>
      </w:r>
      <w:proofErr w:type="spellStart"/>
      <w:r>
        <w:t>Asylum</w:t>
      </w:r>
      <w:proofErr w:type="spellEnd"/>
      <w:r>
        <w:t xml:space="preserve"> </w:t>
      </w:r>
      <w:proofErr w:type="spellStart"/>
      <w:r>
        <w:t>Offices</w:t>
      </w:r>
      <w:proofErr w:type="spellEnd"/>
      <w:r>
        <w:t>,</w:t>
      </w:r>
    </w:p>
    <w:p w:rsidRPr="00BD08D2" w:rsidR="00BD08D2" w:rsidP="00BD08D2" w:rsidRDefault="00BD08D2" w14:paraId="12A323E7" w14:textId="77777777">
      <w:pPr>
        <w:numPr>
          <w:ilvl w:val="0"/>
          <w:numId w:val="26"/>
        </w:numPr>
        <w:spacing w:after="240" w:line="240" w:lineRule="exact"/>
        <w:ind w:left="0" w:firstLine="567"/>
        <w:contextualSpacing/>
      </w:pPr>
      <w:proofErr w:type="spellStart"/>
      <w:r>
        <w:t>Strengthening</w:t>
      </w:r>
      <w:proofErr w:type="spellEnd"/>
      <w:r>
        <w:t xml:space="preserve"> </w:t>
      </w:r>
      <w:proofErr w:type="spellStart"/>
      <w:r>
        <w:t>reception</w:t>
      </w:r>
      <w:proofErr w:type="spellEnd"/>
      <w:r>
        <w:t xml:space="preserve"> </w:t>
      </w:r>
      <w:proofErr w:type="spellStart"/>
      <w:r>
        <w:t>capacity</w:t>
      </w:r>
      <w:proofErr w:type="spellEnd"/>
      <w:r>
        <w:t>,</w:t>
      </w:r>
    </w:p>
    <w:p w:rsidRPr="00BD08D2" w:rsidR="00BD08D2" w:rsidP="00BD08D2" w:rsidRDefault="00BD08D2" w14:paraId="17A5150F" w14:textId="77777777">
      <w:pPr>
        <w:numPr>
          <w:ilvl w:val="0"/>
          <w:numId w:val="26"/>
        </w:numPr>
        <w:spacing w:after="240" w:line="240" w:lineRule="exact"/>
        <w:ind w:left="0" w:firstLine="567"/>
        <w:contextualSpacing/>
      </w:pPr>
      <w:proofErr w:type="spellStart"/>
      <w:r>
        <w:t>Improving</w:t>
      </w:r>
      <w:proofErr w:type="spellEnd"/>
      <w:r>
        <w:t xml:space="preserve"> </w:t>
      </w:r>
      <w:proofErr w:type="spellStart"/>
      <w:r>
        <w:t>living</w:t>
      </w:r>
      <w:proofErr w:type="spellEnd"/>
      <w:r>
        <w:t xml:space="preserve"> </w:t>
      </w:r>
      <w:proofErr w:type="spellStart"/>
      <w:r>
        <w:t>conditions</w:t>
      </w:r>
      <w:proofErr w:type="spellEnd"/>
      <w:r>
        <w:t xml:space="preserve"> in </w:t>
      </w:r>
      <w:proofErr w:type="spellStart"/>
      <w:r>
        <w:t>refugee</w:t>
      </w:r>
      <w:proofErr w:type="spellEnd"/>
      <w:r>
        <w:t xml:space="preserve"> </w:t>
      </w:r>
      <w:proofErr w:type="spellStart"/>
      <w:r>
        <w:t>accommodation</w:t>
      </w:r>
      <w:proofErr w:type="spellEnd"/>
      <w:r>
        <w:t xml:space="preserve"> </w:t>
      </w:r>
      <w:proofErr w:type="spellStart"/>
      <w:r>
        <w:t>centres</w:t>
      </w:r>
      <w:proofErr w:type="spellEnd"/>
      <w:r>
        <w:t>,</w:t>
      </w:r>
    </w:p>
    <w:p w:rsidRPr="00BD08D2" w:rsidR="00BD08D2" w:rsidP="00BD08D2" w:rsidRDefault="00BD08D2" w14:paraId="3325A682" w14:textId="77777777">
      <w:pPr>
        <w:numPr>
          <w:ilvl w:val="0"/>
          <w:numId w:val="26"/>
        </w:numPr>
        <w:spacing w:after="240" w:line="240" w:lineRule="exact"/>
        <w:ind w:left="0" w:firstLine="567"/>
        <w:contextualSpacing/>
      </w:pPr>
      <w:proofErr w:type="spellStart"/>
      <w:r>
        <w:t>Improving</w:t>
      </w:r>
      <w:proofErr w:type="spellEnd"/>
      <w:r>
        <w:t xml:space="preserve"> the </w:t>
      </w:r>
      <w:proofErr w:type="spellStart"/>
      <w:r>
        <w:t>quality</w:t>
      </w:r>
      <w:proofErr w:type="spellEnd"/>
      <w:r>
        <w:t xml:space="preserve"> and </w:t>
      </w:r>
      <w:proofErr w:type="spellStart"/>
      <w:r>
        <w:t>maintaining</w:t>
      </w:r>
      <w:proofErr w:type="spellEnd"/>
      <w:r>
        <w:t xml:space="preserve"> the </w:t>
      </w:r>
      <w:proofErr w:type="spellStart"/>
      <w:r>
        <w:t>speed</w:t>
      </w:r>
      <w:proofErr w:type="spellEnd"/>
      <w:r>
        <w:t xml:space="preserve"> of </w:t>
      </w:r>
      <w:proofErr w:type="spellStart"/>
      <w:r>
        <w:t>procedures</w:t>
      </w:r>
      <w:proofErr w:type="spellEnd"/>
      <w:r>
        <w:t xml:space="preserve"> and </w:t>
      </w:r>
      <w:proofErr w:type="spellStart"/>
      <w:r>
        <w:t>decisions</w:t>
      </w:r>
      <w:proofErr w:type="spellEnd"/>
      <w:r>
        <w:t xml:space="preserve"> on </w:t>
      </w:r>
      <w:proofErr w:type="spellStart"/>
      <w:r>
        <w:t>asylum</w:t>
      </w:r>
      <w:proofErr w:type="spellEnd"/>
      <w:r>
        <w:t xml:space="preserve"> </w:t>
      </w:r>
      <w:proofErr w:type="spellStart"/>
      <w:r>
        <w:t>applications</w:t>
      </w:r>
      <w:proofErr w:type="spellEnd"/>
      <w:r>
        <w:t xml:space="preserve"> and </w:t>
      </w:r>
      <w:proofErr w:type="spellStart"/>
      <w:r>
        <w:t>pending</w:t>
      </w:r>
      <w:proofErr w:type="spellEnd"/>
      <w:r>
        <w:t xml:space="preserve"> </w:t>
      </w:r>
      <w:proofErr w:type="spellStart"/>
      <w:r>
        <w:t>cases</w:t>
      </w:r>
      <w:proofErr w:type="spellEnd"/>
      <w:r>
        <w:t xml:space="preserve"> </w:t>
      </w:r>
      <w:proofErr w:type="spellStart"/>
      <w:r>
        <w:t>under</w:t>
      </w:r>
      <w:proofErr w:type="spellEnd"/>
      <w:r>
        <w:t xml:space="preserve"> the </w:t>
      </w:r>
      <w:proofErr w:type="spellStart"/>
      <w:r>
        <w:t>previous</w:t>
      </w:r>
      <w:proofErr w:type="spellEnd"/>
      <w:r>
        <w:t xml:space="preserve"> </w:t>
      </w:r>
      <w:proofErr w:type="spellStart"/>
      <w:r>
        <w:t>asylum</w:t>
      </w:r>
      <w:proofErr w:type="spellEnd"/>
      <w:r>
        <w:t xml:space="preserve"> </w:t>
      </w:r>
      <w:proofErr w:type="spellStart"/>
      <w:r>
        <w:t>system</w:t>
      </w:r>
      <w:proofErr w:type="spellEnd"/>
      <w:r>
        <w:t>,</w:t>
      </w:r>
    </w:p>
    <w:p w:rsidRPr="00BD08D2" w:rsidR="00BD08D2" w:rsidP="00BD08D2" w:rsidRDefault="00BD08D2" w14:paraId="46719CB2" w14:textId="77777777">
      <w:pPr>
        <w:numPr>
          <w:ilvl w:val="0"/>
          <w:numId w:val="27"/>
        </w:numPr>
        <w:spacing w:after="240" w:line="240" w:lineRule="exact"/>
        <w:ind w:left="0" w:firstLine="567"/>
        <w:contextualSpacing/>
      </w:pPr>
      <w:proofErr w:type="spellStart"/>
      <w:r>
        <w:t>Providing</w:t>
      </w:r>
      <w:proofErr w:type="spellEnd"/>
      <w:r>
        <w:t xml:space="preserve"> </w:t>
      </w:r>
      <w:proofErr w:type="spellStart"/>
      <w:r>
        <w:t>interpretation</w:t>
      </w:r>
      <w:proofErr w:type="spellEnd"/>
      <w:r>
        <w:t xml:space="preserve"> and </w:t>
      </w:r>
      <w:proofErr w:type="spellStart"/>
      <w:r>
        <w:t>translation</w:t>
      </w:r>
      <w:proofErr w:type="spellEnd"/>
      <w:r>
        <w:t xml:space="preserve"> </w:t>
      </w:r>
      <w:proofErr w:type="spellStart"/>
      <w:r>
        <w:t>services</w:t>
      </w:r>
      <w:proofErr w:type="spellEnd"/>
    </w:p>
    <w:p w:rsidRPr="00BD08D2" w:rsidR="00BD08D2" w:rsidP="00BD08D2" w:rsidRDefault="00BD08D2" w14:paraId="0F953FD8" w14:textId="77777777">
      <w:pPr>
        <w:spacing w:after="240" w:line="240" w:lineRule="exact"/>
        <w:ind w:firstLine="567"/>
        <w:rPr>
          <w:lang w:val="en-GB"/>
        </w:rPr>
      </w:pPr>
    </w:p>
    <w:p w:rsidRPr="00BD08D2" w:rsidR="00BD08D2" w:rsidP="00BD08D2" w:rsidRDefault="00BD08D2" w14:paraId="6BBEF983" w14:textId="77777777">
      <w:pPr>
        <w:spacing w:after="240" w:line="240" w:lineRule="exact"/>
        <w:ind w:firstLine="567"/>
        <w:contextualSpacing/>
        <w:rPr>
          <w:b/>
          <w:bCs/>
        </w:rPr>
      </w:pPr>
      <w:proofErr w:type="spellStart"/>
      <w:r>
        <w:rPr>
          <w:b/>
        </w:rPr>
        <w:t>Integration</w:t>
      </w:r>
      <w:proofErr w:type="spellEnd"/>
      <w:r>
        <w:rPr>
          <w:b/>
        </w:rPr>
        <w:t xml:space="preserve"> and Legal Migration </w:t>
      </w:r>
    </w:p>
    <w:p w:rsidRPr="00BD08D2" w:rsidR="00BD08D2" w:rsidP="00BD08D2" w:rsidRDefault="00BD08D2" w14:paraId="187711B3" w14:textId="77777777">
      <w:pPr>
        <w:numPr>
          <w:ilvl w:val="0"/>
          <w:numId w:val="28"/>
        </w:numPr>
        <w:spacing w:after="240" w:line="240" w:lineRule="exact"/>
        <w:ind w:left="0" w:firstLine="567"/>
        <w:contextualSpacing/>
      </w:pPr>
      <w:proofErr w:type="spellStart"/>
      <w:r>
        <w:t>Promoting</w:t>
      </w:r>
      <w:proofErr w:type="spellEnd"/>
      <w:r>
        <w:t xml:space="preserve"> </w:t>
      </w:r>
      <w:proofErr w:type="spellStart"/>
      <w:r>
        <w:t>legal</w:t>
      </w:r>
      <w:proofErr w:type="spellEnd"/>
      <w:r>
        <w:t xml:space="preserve"> </w:t>
      </w:r>
      <w:proofErr w:type="spellStart"/>
      <w:r>
        <w:t>migration</w:t>
      </w:r>
      <w:proofErr w:type="spellEnd"/>
      <w:r>
        <w:t xml:space="preserve"> </w:t>
      </w:r>
      <w:proofErr w:type="spellStart"/>
      <w:r>
        <w:t>by</w:t>
      </w:r>
      <w:proofErr w:type="spellEnd"/>
      <w:r>
        <w:t xml:space="preserve"> </w:t>
      </w:r>
      <w:proofErr w:type="spellStart"/>
      <w:r>
        <w:t>implementing</w:t>
      </w:r>
      <w:proofErr w:type="spellEnd"/>
      <w:r>
        <w:t xml:space="preserve"> </w:t>
      </w:r>
      <w:proofErr w:type="spellStart"/>
      <w:r>
        <w:t>pre-departure</w:t>
      </w:r>
      <w:proofErr w:type="spellEnd"/>
      <w:r>
        <w:t xml:space="preserve"> </w:t>
      </w:r>
      <w:proofErr w:type="spellStart"/>
      <w:r>
        <w:t>measures</w:t>
      </w:r>
      <w:proofErr w:type="spellEnd"/>
      <w:r>
        <w:t xml:space="preserve"> in the </w:t>
      </w:r>
      <w:proofErr w:type="spellStart"/>
      <w:r>
        <w:t>country</w:t>
      </w:r>
      <w:proofErr w:type="spellEnd"/>
      <w:r>
        <w:t xml:space="preserve"> of </w:t>
      </w:r>
      <w:proofErr w:type="spellStart"/>
      <w:r>
        <w:t>origin</w:t>
      </w:r>
      <w:proofErr w:type="spellEnd"/>
      <w:r>
        <w:t>,</w:t>
      </w:r>
    </w:p>
    <w:p w:rsidRPr="00BD08D2" w:rsidR="00BD08D2" w:rsidP="00BD08D2" w:rsidRDefault="00BD08D2" w14:paraId="2AEEC44A" w14:textId="77777777">
      <w:pPr>
        <w:numPr>
          <w:ilvl w:val="0"/>
          <w:numId w:val="28"/>
        </w:numPr>
        <w:spacing w:after="240" w:line="240" w:lineRule="exact"/>
        <w:ind w:left="0" w:firstLine="567"/>
        <w:contextualSpacing/>
      </w:pPr>
      <w:proofErr w:type="spellStart"/>
      <w:r>
        <w:t>Facilitating</w:t>
      </w:r>
      <w:proofErr w:type="spellEnd"/>
      <w:r>
        <w:t xml:space="preserve"> </w:t>
      </w:r>
      <w:proofErr w:type="spellStart"/>
      <w:r>
        <w:t>integration</w:t>
      </w:r>
      <w:proofErr w:type="spellEnd"/>
      <w:r>
        <w:t xml:space="preserve"> </w:t>
      </w:r>
      <w:proofErr w:type="spellStart"/>
      <w:r>
        <w:t>by</w:t>
      </w:r>
      <w:proofErr w:type="spellEnd"/>
      <w:r>
        <w:t xml:space="preserve"> </w:t>
      </w:r>
      <w:proofErr w:type="spellStart"/>
      <w:r>
        <w:t>assisting</w:t>
      </w:r>
      <w:proofErr w:type="spellEnd"/>
      <w:r>
        <w:t xml:space="preserve"> </w:t>
      </w:r>
      <w:proofErr w:type="spellStart"/>
      <w:r>
        <w:t>with</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access</w:t>
      </w:r>
      <w:proofErr w:type="spellEnd"/>
      <w:r>
        <w:t xml:space="preserve"> </w:t>
      </w:r>
      <w:proofErr w:type="spellStart"/>
      <w:r>
        <w:t>to</w:t>
      </w:r>
      <w:proofErr w:type="spellEnd"/>
      <w:r>
        <w:t xml:space="preserve"> </w:t>
      </w:r>
      <w:proofErr w:type="spellStart"/>
      <w:r>
        <w:t>education</w:t>
      </w:r>
      <w:proofErr w:type="spellEnd"/>
      <w:r>
        <w:t xml:space="preserve"> and </w:t>
      </w:r>
      <w:proofErr w:type="spellStart"/>
      <w:r>
        <w:t>language</w:t>
      </w:r>
      <w:proofErr w:type="spellEnd"/>
      <w:r>
        <w:t xml:space="preserve"> </w:t>
      </w:r>
      <w:proofErr w:type="spellStart"/>
      <w:r>
        <w:t>training</w:t>
      </w:r>
      <w:proofErr w:type="spellEnd"/>
      <w:r>
        <w:t xml:space="preserve">, </w:t>
      </w:r>
    </w:p>
    <w:p w:rsidRPr="00BD08D2" w:rsidR="00BD08D2" w:rsidP="00BD08D2" w:rsidRDefault="00BD08D2" w14:paraId="24ED1091" w14:textId="77777777">
      <w:pPr>
        <w:numPr>
          <w:ilvl w:val="0"/>
          <w:numId w:val="28"/>
        </w:numPr>
        <w:spacing w:after="240" w:line="240" w:lineRule="exact"/>
        <w:ind w:left="0" w:firstLine="567"/>
        <w:contextualSpacing/>
      </w:pPr>
      <w:proofErr w:type="spellStart"/>
      <w:r>
        <w:t>Facilitating</w:t>
      </w:r>
      <w:proofErr w:type="spellEnd"/>
      <w:r>
        <w:t xml:space="preserve"> </w:t>
      </w:r>
      <w:proofErr w:type="spellStart"/>
      <w:r>
        <w:t>access</w:t>
      </w:r>
      <w:proofErr w:type="spellEnd"/>
      <w:r>
        <w:t xml:space="preserve"> </w:t>
      </w:r>
      <w:proofErr w:type="spellStart"/>
      <w:r>
        <w:t>to</w:t>
      </w:r>
      <w:proofErr w:type="spellEnd"/>
      <w:r>
        <w:t xml:space="preserve"> </w:t>
      </w:r>
      <w:proofErr w:type="spellStart"/>
      <w:r>
        <w:t>social</w:t>
      </w:r>
      <w:proofErr w:type="spellEnd"/>
      <w:r>
        <w:t xml:space="preserve"> </w:t>
      </w:r>
      <w:proofErr w:type="spellStart"/>
      <w:r>
        <w:t>security</w:t>
      </w:r>
      <w:proofErr w:type="spellEnd"/>
      <w:r>
        <w:t xml:space="preserve"> and </w:t>
      </w:r>
      <w:proofErr w:type="spellStart"/>
      <w:r>
        <w:t>health</w:t>
      </w:r>
      <w:proofErr w:type="spellEnd"/>
      <w:r>
        <w:t xml:space="preserve"> </w:t>
      </w:r>
      <w:proofErr w:type="spellStart"/>
      <w:r>
        <w:t>care</w:t>
      </w:r>
      <w:proofErr w:type="spellEnd"/>
      <w:r>
        <w:t>,</w:t>
      </w:r>
    </w:p>
    <w:p w:rsidRPr="00BD08D2" w:rsidR="00BD08D2" w:rsidP="00BD08D2" w:rsidRDefault="00BD08D2" w14:paraId="35A161AB" w14:textId="77777777">
      <w:pPr>
        <w:numPr>
          <w:ilvl w:val="0"/>
          <w:numId w:val="28"/>
        </w:numPr>
        <w:spacing w:after="240" w:line="240" w:lineRule="exact"/>
        <w:ind w:left="0" w:firstLine="567"/>
        <w:contextualSpacing/>
      </w:pPr>
      <w:proofErr w:type="spellStart"/>
      <w:r>
        <w:t>Ensuring</w:t>
      </w:r>
      <w:proofErr w:type="spellEnd"/>
      <w:r>
        <w:t xml:space="preserve"> the </w:t>
      </w:r>
      <w:proofErr w:type="spellStart"/>
      <w:r>
        <w:t>smooth</w:t>
      </w:r>
      <w:proofErr w:type="spellEnd"/>
      <w:r>
        <w:t xml:space="preserve"> </w:t>
      </w:r>
      <w:proofErr w:type="spellStart"/>
      <w:r>
        <w:t>integration</w:t>
      </w:r>
      <w:proofErr w:type="spellEnd"/>
      <w:r>
        <w:t xml:space="preserve"> of non-EU </w:t>
      </w:r>
      <w:proofErr w:type="spellStart"/>
      <w:r>
        <w:t>nationals</w:t>
      </w:r>
      <w:proofErr w:type="spellEnd"/>
      <w:r>
        <w:t xml:space="preserve"> in Greek </w:t>
      </w:r>
      <w:proofErr w:type="spellStart"/>
      <w:r>
        <w:t>society</w:t>
      </w:r>
      <w:proofErr w:type="spellEnd"/>
      <w:r>
        <w:t xml:space="preserve"> </w:t>
      </w:r>
      <w:proofErr w:type="spellStart"/>
      <w:r>
        <w:t>by</w:t>
      </w:r>
      <w:proofErr w:type="spellEnd"/>
      <w:r>
        <w:t xml:space="preserve"> </w:t>
      </w:r>
      <w:proofErr w:type="spellStart"/>
      <w:r>
        <w:t>supporting</w:t>
      </w:r>
      <w:proofErr w:type="spellEnd"/>
      <w:r>
        <w:t xml:space="preserve"> </w:t>
      </w:r>
      <w:proofErr w:type="spellStart"/>
      <w:r>
        <w:t>equal</w:t>
      </w:r>
      <w:proofErr w:type="spellEnd"/>
      <w:r>
        <w:t xml:space="preserve"> </w:t>
      </w:r>
      <w:proofErr w:type="spellStart"/>
      <w:r>
        <w:t>participation</w:t>
      </w:r>
      <w:proofErr w:type="spellEnd"/>
      <w:r>
        <w:t xml:space="preserve"> in </w:t>
      </w:r>
      <w:proofErr w:type="spellStart"/>
      <w:r>
        <w:t>economic</w:t>
      </w:r>
      <w:proofErr w:type="spellEnd"/>
      <w:r>
        <w:t xml:space="preserve">, </w:t>
      </w:r>
      <w:proofErr w:type="spellStart"/>
      <w:r>
        <w:t>social</w:t>
      </w:r>
      <w:proofErr w:type="spellEnd"/>
      <w:r>
        <w:t xml:space="preserve"> and </w:t>
      </w:r>
      <w:proofErr w:type="spellStart"/>
      <w:r>
        <w:t>cultural</w:t>
      </w:r>
      <w:proofErr w:type="spellEnd"/>
      <w:r>
        <w:t xml:space="preserve"> </w:t>
      </w:r>
      <w:proofErr w:type="spellStart"/>
      <w:r>
        <w:t>life</w:t>
      </w:r>
      <w:proofErr w:type="spellEnd"/>
      <w:r>
        <w:t>,</w:t>
      </w:r>
    </w:p>
    <w:p w:rsidRPr="00BD08D2" w:rsidR="00BD08D2" w:rsidP="00BD08D2" w:rsidRDefault="00BD08D2" w14:paraId="0B2CB28B" w14:textId="77777777">
      <w:pPr>
        <w:numPr>
          <w:ilvl w:val="0"/>
          <w:numId w:val="28"/>
        </w:numPr>
        <w:spacing w:after="240" w:line="240" w:lineRule="exact"/>
        <w:ind w:left="0" w:firstLine="567"/>
        <w:contextualSpacing/>
      </w:pPr>
      <w:proofErr w:type="spellStart"/>
      <w:r>
        <w:t>Increasing</w:t>
      </w:r>
      <w:proofErr w:type="spellEnd"/>
      <w:r>
        <w:t xml:space="preserve"> </w:t>
      </w:r>
      <w:proofErr w:type="spellStart"/>
      <w:r>
        <w:t>awareness</w:t>
      </w:r>
      <w:proofErr w:type="spellEnd"/>
      <w:r>
        <w:t xml:space="preserve"> </w:t>
      </w:r>
      <w:proofErr w:type="spellStart"/>
      <w:r>
        <w:t>among</w:t>
      </w:r>
      <w:proofErr w:type="spellEnd"/>
      <w:r>
        <w:t xml:space="preserve"> </w:t>
      </w:r>
      <w:proofErr w:type="spellStart"/>
      <w:r>
        <w:t>local</w:t>
      </w:r>
      <w:proofErr w:type="spellEnd"/>
      <w:r>
        <w:t xml:space="preserve"> </w:t>
      </w:r>
      <w:proofErr w:type="spellStart"/>
      <w:r>
        <w:t>society</w:t>
      </w:r>
      <w:proofErr w:type="spellEnd"/>
      <w:r>
        <w:t xml:space="preserve"> </w:t>
      </w:r>
      <w:proofErr w:type="spellStart"/>
      <w:r>
        <w:t>through</w:t>
      </w:r>
      <w:proofErr w:type="spellEnd"/>
      <w:r>
        <w:t xml:space="preserve"> </w:t>
      </w:r>
      <w:proofErr w:type="spellStart"/>
      <w:r>
        <w:t>e.g</w:t>
      </w:r>
      <w:proofErr w:type="spellEnd"/>
      <w:r>
        <w:t xml:space="preserve">. </w:t>
      </w:r>
      <w:proofErr w:type="spellStart"/>
      <w:r>
        <w:t>awareness-raising</w:t>
      </w:r>
      <w:proofErr w:type="spellEnd"/>
      <w:r>
        <w:t xml:space="preserve"> </w:t>
      </w:r>
      <w:proofErr w:type="spellStart"/>
      <w:r>
        <w:t>campaigns</w:t>
      </w:r>
      <w:proofErr w:type="spellEnd"/>
      <w:r>
        <w:t xml:space="preserve">, </w:t>
      </w:r>
      <w:proofErr w:type="spellStart"/>
      <w:r>
        <w:t>intercultural</w:t>
      </w:r>
      <w:proofErr w:type="spellEnd"/>
      <w:r>
        <w:t xml:space="preserve"> </w:t>
      </w:r>
      <w:proofErr w:type="spellStart"/>
      <w:r>
        <w:t>training</w:t>
      </w:r>
      <w:proofErr w:type="spellEnd"/>
      <w:r>
        <w:t xml:space="preserve"> of </w:t>
      </w:r>
      <w:proofErr w:type="spellStart"/>
      <w:r>
        <w:t>civil</w:t>
      </w:r>
      <w:proofErr w:type="spellEnd"/>
      <w:r>
        <w:t xml:space="preserve"> </w:t>
      </w:r>
      <w:proofErr w:type="spellStart"/>
      <w:r>
        <w:t>servants</w:t>
      </w:r>
      <w:proofErr w:type="spellEnd"/>
      <w:r>
        <w:t xml:space="preserve">, </w:t>
      </w:r>
      <w:proofErr w:type="spellStart"/>
      <w:r>
        <w:t>creation</w:t>
      </w:r>
      <w:proofErr w:type="spellEnd"/>
      <w:r>
        <w:t xml:space="preserve"> of </w:t>
      </w:r>
      <w:proofErr w:type="spellStart"/>
      <w:r>
        <w:t>intercultural</w:t>
      </w:r>
      <w:proofErr w:type="spellEnd"/>
      <w:r>
        <w:t xml:space="preserve"> </w:t>
      </w:r>
      <w:proofErr w:type="spellStart"/>
      <w:r>
        <w:t>dialogue</w:t>
      </w:r>
      <w:proofErr w:type="spellEnd"/>
      <w:r>
        <w:t xml:space="preserve"> </w:t>
      </w:r>
      <w:proofErr w:type="spellStart"/>
      <w:r>
        <w:t>platforms</w:t>
      </w:r>
      <w:proofErr w:type="spellEnd"/>
      <w:r>
        <w:t>,</w:t>
      </w:r>
    </w:p>
    <w:p w:rsidRPr="00BD08D2" w:rsidR="00BD08D2" w:rsidP="00BD08D2" w:rsidRDefault="00BD08D2" w14:paraId="4CCA34AB" w14:textId="77777777">
      <w:pPr>
        <w:numPr>
          <w:ilvl w:val="0"/>
          <w:numId w:val="28"/>
        </w:numPr>
        <w:spacing w:after="240" w:line="240" w:lineRule="exact"/>
        <w:ind w:left="0" w:firstLine="567"/>
        <w:contextualSpacing/>
      </w:pPr>
      <w:proofErr w:type="spellStart"/>
      <w:r>
        <w:t>Ensuring</w:t>
      </w:r>
      <w:proofErr w:type="spellEnd"/>
      <w:r>
        <w:t xml:space="preserve"> </w:t>
      </w:r>
      <w:proofErr w:type="spellStart"/>
      <w:r>
        <w:t>provision</w:t>
      </w:r>
      <w:proofErr w:type="spellEnd"/>
      <w:r>
        <w:t xml:space="preserve"> of </w:t>
      </w:r>
      <w:proofErr w:type="spellStart"/>
      <w:r>
        <w:t>accommodation</w:t>
      </w:r>
      <w:proofErr w:type="spellEnd"/>
      <w:r>
        <w:t xml:space="preserve"> </w:t>
      </w:r>
      <w:proofErr w:type="spellStart"/>
      <w:r>
        <w:t>to</w:t>
      </w:r>
      <w:proofErr w:type="spellEnd"/>
      <w:r>
        <w:t xml:space="preserve"> </w:t>
      </w:r>
      <w:proofErr w:type="spellStart"/>
      <w:r>
        <w:t>vulnerable</w:t>
      </w:r>
      <w:proofErr w:type="spellEnd"/>
      <w:r>
        <w:t xml:space="preserve"> </w:t>
      </w:r>
      <w:proofErr w:type="spellStart"/>
      <w:r>
        <w:t>groups</w:t>
      </w:r>
      <w:proofErr w:type="spellEnd"/>
      <w:r>
        <w:t xml:space="preserve"> of </w:t>
      </w:r>
      <w:proofErr w:type="spellStart"/>
      <w:r>
        <w:t>legally</w:t>
      </w:r>
      <w:proofErr w:type="spellEnd"/>
      <w:r>
        <w:t xml:space="preserve"> </w:t>
      </w:r>
      <w:proofErr w:type="spellStart"/>
      <w:r>
        <w:t>residing</w:t>
      </w:r>
      <w:proofErr w:type="spellEnd"/>
      <w:r>
        <w:t xml:space="preserve"> </w:t>
      </w:r>
      <w:proofErr w:type="spellStart"/>
      <w:r>
        <w:t>Third-Country-Nationals</w:t>
      </w:r>
      <w:proofErr w:type="spellEnd"/>
      <w:r>
        <w:t>,</w:t>
      </w:r>
    </w:p>
    <w:p w:rsidRPr="00BD08D2" w:rsidR="00BD08D2" w:rsidP="00BD08D2" w:rsidRDefault="00BD08D2" w14:paraId="04536A7A" w14:textId="77777777">
      <w:pPr>
        <w:numPr>
          <w:ilvl w:val="0"/>
          <w:numId w:val="28"/>
        </w:numPr>
        <w:spacing w:after="240" w:line="240" w:lineRule="exact"/>
        <w:ind w:left="0" w:firstLine="567"/>
        <w:contextualSpacing/>
      </w:pPr>
      <w:proofErr w:type="spellStart"/>
      <w:r>
        <w:t>Establishing</w:t>
      </w:r>
      <w:proofErr w:type="spellEnd"/>
      <w:r>
        <w:t xml:space="preserve"> a </w:t>
      </w:r>
      <w:proofErr w:type="spellStart"/>
      <w:r>
        <w:t>sustainable</w:t>
      </w:r>
      <w:proofErr w:type="spellEnd"/>
      <w:r>
        <w:t xml:space="preserve"> and </w:t>
      </w:r>
      <w:proofErr w:type="spellStart"/>
      <w:r>
        <w:t>efficient</w:t>
      </w:r>
      <w:proofErr w:type="spellEnd"/>
      <w:r>
        <w:t xml:space="preserve"> </w:t>
      </w:r>
      <w:proofErr w:type="spellStart"/>
      <w:r>
        <w:t>guardianship</w:t>
      </w:r>
      <w:proofErr w:type="spellEnd"/>
      <w:r>
        <w:t xml:space="preserve"> </w:t>
      </w:r>
      <w:proofErr w:type="spellStart"/>
      <w:r>
        <w:t>system</w:t>
      </w:r>
      <w:proofErr w:type="spellEnd"/>
      <w:r>
        <w:t xml:space="preserve"> for </w:t>
      </w:r>
      <w:proofErr w:type="spellStart"/>
      <w:r>
        <w:t>unaccompanied</w:t>
      </w:r>
      <w:proofErr w:type="spellEnd"/>
      <w:r>
        <w:t xml:space="preserve"> </w:t>
      </w:r>
      <w:proofErr w:type="spellStart"/>
      <w:r>
        <w:t>minors</w:t>
      </w:r>
      <w:proofErr w:type="spellEnd"/>
      <w:r>
        <w:t xml:space="preserve"> </w:t>
      </w:r>
    </w:p>
    <w:p w:rsidRPr="00BD08D2" w:rsidR="00BD08D2" w:rsidP="00BD08D2" w:rsidRDefault="00BD08D2" w14:paraId="0F288272" w14:textId="77777777">
      <w:pPr>
        <w:numPr>
          <w:ilvl w:val="0"/>
          <w:numId w:val="28"/>
        </w:numPr>
        <w:spacing w:after="240" w:line="240" w:lineRule="exact"/>
        <w:ind w:left="0" w:firstLine="567"/>
        <w:contextualSpacing/>
      </w:pPr>
      <w:proofErr w:type="spellStart"/>
      <w:r>
        <w:t>Establishing</w:t>
      </w:r>
      <w:proofErr w:type="spellEnd"/>
      <w:r>
        <w:t xml:space="preserve">  Community </w:t>
      </w:r>
      <w:proofErr w:type="spellStart"/>
      <w:r>
        <w:t>Support</w:t>
      </w:r>
      <w:proofErr w:type="spellEnd"/>
      <w:r>
        <w:t xml:space="preserve"> </w:t>
      </w:r>
      <w:proofErr w:type="spellStart"/>
      <w:r>
        <w:t>Centres</w:t>
      </w:r>
      <w:proofErr w:type="spellEnd"/>
      <w:r>
        <w:t xml:space="preserve"> (CSC) </w:t>
      </w:r>
    </w:p>
    <w:p w:rsidRPr="00BD08D2" w:rsidR="00BD08D2" w:rsidP="00BD08D2" w:rsidRDefault="00BD08D2" w14:paraId="202104C4" w14:textId="77777777">
      <w:pPr>
        <w:spacing w:after="240" w:line="240" w:lineRule="exact"/>
        <w:ind w:firstLine="567"/>
        <w:contextualSpacing/>
        <w:rPr>
          <w:lang w:val="en-GB"/>
        </w:rPr>
      </w:pPr>
    </w:p>
    <w:p w:rsidRPr="00BD08D2" w:rsidR="00BD08D2" w:rsidP="00BD08D2" w:rsidRDefault="00BD08D2" w14:paraId="2DC09345" w14:textId="77777777">
      <w:pPr>
        <w:spacing w:after="240" w:line="240" w:lineRule="exact"/>
        <w:ind w:firstLine="567"/>
      </w:pPr>
      <w:proofErr w:type="spellStart"/>
      <w:r>
        <w:t>An</w:t>
      </w:r>
      <w:proofErr w:type="spellEnd"/>
      <w:r>
        <w:t xml:space="preserve"> </w:t>
      </w:r>
      <w:proofErr w:type="spellStart"/>
      <w:r>
        <w:t>example</w:t>
      </w:r>
      <w:proofErr w:type="spellEnd"/>
      <w:r>
        <w:t xml:space="preserve"> of a </w:t>
      </w:r>
      <w:proofErr w:type="spellStart"/>
      <w:r>
        <w:t>project</w:t>
      </w:r>
      <w:proofErr w:type="spellEnd"/>
      <w:r>
        <w:t xml:space="preserve"> </w:t>
      </w:r>
      <w:proofErr w:type="spellStart"/>
      <w:r>
        <w:t>that</w:t>
      </w:r>
      <w:proofErr w:type="spellEnd"/>
      <w:r>
        <w:t xml:space="preserve"> </w:t>
      </w:r>
      <w:proofErr w:type="spellStart"/>
      <w:r>
        <w:t>aims</w:t>
      </w:r>
      <w:proofErr w:type="spellEnd"/>
      <w:r>
        <w:t xml:space="preserve"> </w:t>
      </w:r>
      <w:proofErr w:type="spellStart"/>
      <w:r>
        <w:t>to</w:t>
      </w:r>
      <w:proofErr w:type="spellEnd"/>
      <w:r>
        <w:t xml:space="preserve"> </w:t>
      </w:r>
      <w:proofErr w:type="spellStart"/>
      <w:r>
        <w:t>improve</w:t>
      </w:r>
      <w:proofErr w:type="spellEnd"/>
      <w:r>
        <w:t xml:space="preserve"> the </w:t>
      </w:r>
      <w:proofErr w:type="spellStart"/>
      <w:r>
        <w:t>integration</w:t>
      </w:r>
      <w:proofErr w:type="spellEnd"/>
      <w:r>
        <w:t xml:space="preserve"> of non-EU </w:t>
      </w:r>
      <w:proofErr w:type="spellStart"/>
      <w:r>
        <w:t>nationals</w:t>
      </w:r>
      <w:proofErr w:type="spellEnd"/>
      <w:r>
        <w:t xml:space="preserve">, </w:t>
      </w:r>
      <w:proofErr w:type="spellStart"/>
      <w:r>
        <w:t>is</w:t>
      </w:r>
      <w:proofErr w:type="spellEnd"/>
      <w:r>
        <w:t xml:space="preserve"> "MILE </w:t>
      </w:r>
      <w:proofErr w:type="spellStart"/>
      <w:r>
        <w:t>Migrants</w:t>
      </w:r>
      <w:proofErr w:type="spellEnd"/>
      <w:r>
        <w:t xml:space="preserve"> </w:t>
      </w:r>
      <w:proofErr w:type="spellStart"/>
      <w:r>
        <w:t>Integration</w:t>
      </w:r>
      <w:proofErr w:type="spellEnd"/>
      <w:r>
        <w:t xml:space="preserve"> in the Labour Market in Europe". The </w:t>
      </w:r>
      <w:proofErr w:type="spellStart"/>
      <w:r>
        <w:t>project</w:t>
      </w:r>
      <w:proofErr w:type="spellEnd"/>
      <w:r>
        <w:t xml:space="preserve"> </w:t>
      </w:r>
      <w:proofErr w:type="spellStart"/>
      <w:r>
        <w:t>has</w:t>
      </w:r>
      <w:proofErr w:type="spellEnd"/>
      <w:r>
        <w:t xml:space="preserve"> </w:t>
      </w:r>
      <w:proofErr w:type="spellStart"/>
      <w:r>
        <w:t>conducted</w:t>
      </w:r>
      <w:proofErr w:type="spellEnd"/>
      <w:r>
        <w:t xml:space="preserve"> </w:t>
      </w:r>
      <w:proofErr w:type="spellStart"/>
      <w:r>
        <w:t>surveys</w:t>
      </w:r>
      <w:proofErr w:type="spellEnd"/>
      <w:r>
        <w:t xml:space="preserve"> on </w:t>
      </w:r>
      <w:proofErr w:type="spellStart"/>
      <w:r>
        <w:t>employers</w:t>
      </w:r>
      <w:proofErr w:type="spellEnd"/>
      <w:r>
        <w:t xml:space="preserve">' </w:t>
      </w:r>
      <w:proofErr w:type="spellStart"/>
      <w:r>
        <w:t>needs</w:t>
      </w:r>
      <w:proofErr w:type="spellEnd"/>
      <w:r>
        <w:t xml:space="preserve">, </w:t>
      </w:r>
      <w:proofErr w:type="spellStart"/>
      <w:r>
        <w:t>provided</w:t>
      </w:r>
      <w:proofErr w:type="spellEnd"/>
      <w:r>
        <w:t xml:space="preserve"> </w:t>
      </w:r>
      <w:proofErr w:type="spellStart"/>
      <w:r>
        <w:t>training</w:t>
      </w:r>
      <w:proofErr w:type="spellEnd"/>
      <w:r>
        <w:t xml:space="preserve">, </w:t>
      </w:r>
      <w:proofErr w:type="spellStart"/>
      <w:r>
        <w:t>counseling</w:t>
      </w:r>
      <w:proofErr w:type="spellEnd"/>
      <w:r>
        <w:t xml:space="preserve"> and </w:t>
      </w:r>
      <w:proofErr w:type="spellStart"/>
      <w:r>
        <w:t>guidance</w:t>
      </w:r>
      <w:proofErr w:type="spellEnd"/>
      <w:r>
        <w:t xml:space="preserve"> </w:t>
      </w:r>
      <w:proofErr w:type="spellStart"/>
      <w:r>
        <w:t>actions</w:t>
      </w:r>
      <w:proofErr w:type="spellEnd"/>
      <w:r>
        <w:t xml:space="preserve"> for </w:t>
      </w:r>
      <w:proofErr w:type="spellStart"/>
      <w:r>
        <w:t>migrant</w:t>
      </w:r>
      <w:proofErr w:type="spellEnd"/>
      <w:r>
        <w:t xml:space="preserve"> </w:t>
      </w:r>
      <w:proofErr w:type="spellStart"/>
      <w:r>
        <w:t>women</w:t>
      </w:r>
      <w:proofErr w:type="spellEnd"/>
      <w:r>
        <w:t xml:space="preserve">, </w:t>
      </w:r>
      <w:proofErr w:type="spellStart"/>
      <w:r>
        <w:t>to</w:t>
      </w:r>
      <w:proofErr w:type="spellEnd"/>
      <w:r>
        <w:t xml:space="preserve"> </w:t>
      </w:r>
      <w:proofErr w:type="spellStart"/>
      <w:r>
        <w:t>facilitate</w:t>
      </w:r>
      <w:proofErr w:type="spellEnd"/>
      <w:r>
        <w:t xml:space="preserve"> </w:t>
      </w:r>
      <w:proofErr w:type="spellStart"/>
      <w:r>
        <w:lastRenderedPageBreak/>
        <w:t>their</w:t>
      </w:r>
      <w:proofErr w:type="spellEnd"/>
      <w:r>
        <w:t xml:space="preserve"> </w:t>
      </w:r>
      <w:proofErr w:type="spellStart"/>
      <w:r>
        <w:t>integration</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The </w:t>
      </w:r>
      <w:proofErr w:type="spellStart"/>
      <w:r>
        <w:t>Helenic</w:t>
      </w:r>
      <w:proofErr w:type="spellEnd"/>
      <w:r>
        <w:t xml:space="preserve"> </w:t>
      </w:r>
      <w:proofErr w:type="spellStart"/>
      <w:r>
        <w:t>Open</w:t>
      </w:r>
      <w:proofErr w:type="spellEnd"/>
      <w:r>
        <w:t xml:space="preserve"> </w:t>
      </w:r>
      <w:proofErr w:type="spellStart"/>
      <w:r>
        <w:t>University</w:t>
      </w:r>
      <w:proofErr w:type="spellEnd"/>
      <w:r>
        <w:t xml:space="preserve"> </w:t>
      </w:r>
      <w:proofErr w:type="spellStart"/>
      <w:r>
        <w:t>DAISSy</w:t>
      </w:r>
      <w:proofErr w:type="spellEnd"/>
      <w:r>
        <w:t xml:space="preserve"> Research </w:t>
      </w:r>
      <w:proofErr w:type="spellStart"/>
      <w:r>
        <w:t>Group</w:t>
      </w:r>
      <w:proofErr w:type="spellEnd"/>
      <w:r>
        <w:t xml:space="preserve"> and the Olympic Educational &amp; Consulting </w:t>
      </w:r>
      <w:proofErr w:type="spellStart"/>
      <w:r>
        <w:t>Ltd</w:t>
      </w:r>
      <w:proofErr w:type="spellEnd"/>
      <w:r>
        <w:t xml:space="preserve">. </w:t>
      </w:r>
      <w:proofErr w:type="spellStart"/>
      <w:r>
        <w:t>have</w:t>
      </w:r>
      <w:proofErr w:type="spellEnd"/>
      <w:r>
        <w:t xml:space="preserve"> </w:t>
      </w:r>
      <w:proofErr w:type="spellStart"/>
      <w:r>
        <w:t>jointly</w:t>
      </w:r>
      <w:proofErr w:type="spellEnd"/>
      <w:r>
        <w:t xml:space="preserve"> </w:t>
      </w:r>
      <w:proofErr w:type="spellStart"/>
      <w:r>
        <w:t>implemented</w:t>
      </w:r>
      <w:proofErr w:type="spellEnd"/>
      <w:r>
        <w:t xml:space="preserve"> the </w:t>
      </w:r>
      <w:proofErr w:type="spellStart"/>
      <w:r>
        <w:t>project</w:t>
      </w:r>
      <w:proofErr w:type="spellEnd"/>
      <w:r>
        <w:t xml:space="preserve"> in </w:t>
      </w:r>
      <w:proofErr w:type="spellStart"/>
      <w:r>
        <w:t>Athens</w:t>
      </w:r>
      <w:proofErr w:type="spellEnd"/>
      <w:r>
        <w:t>.</w:t>
      </w:r>
      <w:r w:rsidRPr="00BD08D2">
        <w:rPr>
          <w:vertAlign w:val="superscript"/>
          <w:lang w:val="en-GB"/>
        </w:rPr>
        <w:footnoteReference w:id="64"/>
      </w:r>
      <w:r>
        <w:t xml:space="preserve"> </w:t>
      </w:r>
    </w:p>
    <w:p w:rsidRPr="00BD08D2" w:rsidR="00BD08D2" w:rsidP="00BD08D2" w:rsidRDefault="00BD08D2" w14:paraId="4FDE7D28" w14:textId="77777777">
      <w:pPr>
        <w:spacing w:after="240" w:line="240" w:lineRule="exact"/>
        <w:ind w:firstLine="567"/>
        <w:rPr>
          <w:lang w:val="en-GB"/>
        </w:rPr>
      </w:pPr>
    </w:p>
    <w:p w:rsidRPr="00BD08D2" w:rsidR="00BD08D2" w:rsidP="00BD08D2" w:rsidRDefault="00BD08D2" w14:paraId="25743F20" w14:textId="77777777">
      <w:pPr>
        <w:spacing w:after="240" w:line="240" w:lineRule="exact"/>
        <w:ind w:firstLine="567"/>
        <w:contextualSpacing/>
        <w:rPr>
          <w:b/>
          <w:bCs/>
        </w:rPr>
      </w:pPr>
      <w:proofErr w:type="spellStart"/>
      <w:r>
        <w:rPr>
          <w:b/>
        </w:rPr>
        <w:t>Return</w:t>
      </w:r>
      <w:proofErr w:type="spellEnd"/>
    </w:p>
    <w:p w:rsidRPr="00BD08D2" w:rsidR="00BD08D2" w:rsidP="00BD08D2" w:rsidRDefault="00BD08D2" w14:paraId="77A66F0F" w14:textId="77777777">
      <w:pPr>
        <w:numPr>
          <w:ilvl w:val="0"/>
          <w:numId w:val="29"/>
        </w:numPr>
        <w:spacing w:after="240" w:line="240" w:lineRule="exact"/>
        <w:ind w:left="0" w:firstLine="567"/>
        <w:contextualSpacing/>
      </w:pPr>
      <w:proofErr w:type="spellStart"/>
      <w:r>
        <w:t>Maintaining</w:t>
      </w:r>
      <w:proofErr w:type="spellEnd"/>
      <w:r>
        <w:t xml:space="preserve"> </w:t>
      </w:r>
      <w:proofErr w:type="spellStart"/>
      <w:r>
        <w:t>or</w:t>
      </w:r>
      <w:proofErr w:type="spellEnd"/>
      <w:r>
        <w:t xml:space="preserve"> </w:t>
      </w:r>
      <w:proofErr w:type="spellStart"/>
      <w:r>
        <w:t>increasing</w:t>
      </w:r>
      <w:proofErr w:type="spellEnd"/>
      <w:r>
        <w:t xml:space="preserve"> the </w:t>
      </w:r>
      <w:proofErr w:type="spellStart"/>
      <w:r>
        <w:t>number</w:t>
      </w:r>
      <w:proofErr w:type="spellEnd"/>
      <w:r>
        <w:t xml:space="preserve"> of </w:t>
      </w:r>
      <w:proofErr w:type="spellStart"/>
      <w:r>
        <w:t>assisted</w:t>
      </w:r>
      <w:proofErr w:type="spellEnd"/>
      <w:r>
        <w:t xml:space="preserve"> </w:t>
      </w:r>
      <w:proofErr w:type="spellStart"/>
      <w:r>
        <w:t>voluntary</w:t>
      </w:r>
      <w:proofErr w:type="spellEnd"/>
      <w:r>
        <w:t xml:space="preserve"> </w:t>
      </w:r>
      <w:proofErr w:type="spellStart"/>
      <w:r>
        <w:t>returns</w:t>
      </w:r>
      <w:proofErr w:type="spellEnd"/>
      <w:r>
        <w:t xml:space="preserve"> </w:t>
      </w:r>
      <w:proofErr w:type="spellStart"/>
      <w:r>
        <w:t>by</w:t>
      </w:r>
      <w:proofErr w:type="spellEnd"/>
      <w:r>
        <w:t xml:space="preserve">: </w:t>
      </w:r>
    </w:p>
    <w:p w:rsidRPr="00BD08D2" w:rsidR="00BD08D2" w:rsidP="00BD08D2" w:rsidRDefault="00BD08D2" w14:paraId="46FF9ABE" w14:textId="77777777">
      <w:pPr>
        <w:numPr>
          <w:ilvl w:val="1"/>
          <w:numId w:val="29"/>
        </w:numPr>
        <w:spacing w:after="240" w:line="240" w:lineRule="exact"/>
        <w:ind w:left="0" w:firstLine="567"/>
        <w:contextualSpacing/>
      </w:pPr>
      <w:proofErr w:type="spellStart"/>
      <w:r>
        <w:t>Strengthening</w:t>
      </w:r>
      <w:proofErr w:type="spellEnd"/>
      <w:r>
        <w:t xml:space="preserve"> </w:t>
      </w:r>
      <w:proofErr w:type="spellStart"/>
      <w:r>
        <w:t>cooperation</w:t>
      </w:r>
      <w:proofErr w:type="spellEnd"/>
      <w:r>
        <w:t xml:space="preserve"> </w:t>
      </w:r>
      <w:proofErr w:type="spellStart"/>
      <w:r>
        <w:t>with</w:t>
      </w:r>
      <w:proofErr w:type="spellEnd"/>
      <w:r>
        <w:t xml:space="preserve"> non-EU </w:t>
      </w:r>
      <w:proofErr w:type="spellStart"/>
      <w:r>
        <w:t>countries</w:t>
      </w:r>
      <w:proofErr w:type="spellEnd"/>
      <w:r>
        <w:t xml:space="preserve"> and </w:t>
      </w:r>
      <w:proofErr w:type="spellStart"/>
      <w:r>
        <w:t>consular</w:t>
      </w:r>
      <w:proofErr w:type="spellEnd"/>
      <w:r>
        <w:t xml:space="preserve"> </w:t>
      </w:r>
      <w:proofErr w:type="spellStart"/>
      <w:r>
        <w:t>authorities</w:t>
      </w:r>
      <w:proofErr w:type="spellEnd"/>
      <w:r>
        <w:t>,</w:t>
      </w:r>
    </w:p>
    <w:p w:rsidRPr="00BD08D2" w:rsidR="00BD08D2" w:rsidP="00BD08D2" w:rsidRDefault="00BD08D2" w14:paraId="56E05472" w14:textId="77777777">
      <w:pPr>
        <w:numPr>
          <w:ilvl w:val="1"/>
          <w:numId w:val="29"/>
        </w:numPr>
        <w:spacing w:after="240" w:line="240" w:lineRule="exact"/>
        <w:ind w:left="0" w:firstLine="567"/>
        <w:contextualSpacing/>
      </w:pPr>
      <w:proofErr w:type="spellStart"/>
      <w:r>
        <w:t>Carrying</w:t>
      </w:r>
      <w:proofErr w:type="spellEnd"/>
      <w:r>
        <w:t xml:space="preserve"> </w:t>
      </w:r>
      <w:proofErr w:type="spellStart"/>
      <w:r>
        <w:t>out</w:t>
      </w:r>
      <w:proofErr w:type="spellEnd"/>
      <w:r>
        <w:t xml:space="preserve"> </w:t>
      </w:r>
      <w:proofErr w:type="spellStart"/>
      <w:r>
        <w:t>information</w:t>
      </w:r>
      <w:proofErr w:type="spellEnd"/>
      <w:r>
        <w:t xml:space="preserve"> </w:t>
      </w:r>
      <w:proofErr w:type="spellStart"/>
      <w:r>
        <w:t>campaigns</w:t>
      </w:r>
      <w:proofErr w:type="spellEnd"/>
      <w:r>
        <w:t xml:space="preserve"> on </w:t>
      </w:r>
      <w:proofErr w:type="spellStart"/>
      <w:r>
        <w:t>assisted</w:t>
      </w:r>
      <w:proofErr w:type="spellEnd"/>
      <w:r>
        <w:t xml:space="preserve"> </w:t>
      </w:r>
      <w:proofErr w:type="spellStart"/>
      <w:r>
        <w:t>voluntary</w:t>
      </w:r>
      <w:proofErr w:type="spellEnd"/>
      <w:r>
        <w:t xml:space="preserve"> </w:t>
      </w:r>
      <w:proofErr w:type="spellStart"/>
      <w:r>
        <w:t>return</w:t>
      </w:r>
      <w:proofErr w:type="spellEnd"/>
      <w:r>
        <w:t xml:space="preserve"> </w:t>
      </w:r>
      <w:proofErr w:type="spellStart"/>
      <w:r>
        <w:t>programmes</w:t>
      </w:r>
      <w:proofErr w:type="spellEnd"/>
      <w:r>
        <w:t xml:space="preserve"> and </w:t>
      </w:r>
      <w:proofErr w:type="spellStart"/>
      <w:r>
        <w:t>reintegration</w:t>
      </w:r>
      <w:proofErr w:type="spellEnd"/>
      <w:r>
        <w:t xml:space="preserve"> </w:t>
      </w:r>
      <w:proofErr w:type="spellStart"/>
      <w:r>
        <w:t>packages</w:t>
      </w:r>
      <w:proofErr w:type="spellEnd"/>
      <w:r>
        <w:t>,</w:t>
      </w:r>
    </w:p>
    <w:p w:rsidRPr="00BD08D2" w:rsidR="00BD08D2" w:rsidP="00BD08D2" w:rsidRDefault="00BD08D2" w14:paraId="7714890E" w14:textId="77777777">
      <w:pPr>
        <w:numPr>
          <w:ilvl w:val="1"/>
          <w:numId w:val="29"/>
        </w:numPr>
        <w:spacing w:after="240" w:line="240" w:lineRule="exact"/>
        <w:ind w:left="0" w:firstLine="567"/>
        <w:contextualSpacing/>
      </w:pPr>
      <w:proofErr w:type="spellStart"/>
      <w:r>
        <w:t>Increasing</w:t>
      </w:r>
      <w:proofErr w:type="spellEnd"/>
      <w:r>
        <w:t xml:space="preserve"> the </w:t>
      </w:r>
      <w:proofErr w:type="spellStart"/>
      <w:r>
        <w:t>percentage</w:t>
      </w:r>
      <w:proofErr w:type="spellEnd"/>
      <w:r>
        <w:t xml:space="preserve"> of </w:t>
      </w:r>
      <w:proofErr w:type="spellStart"/>
      <w:r>
        <w:t>reintegration</w:t>
      </w:r>
      <w:proofErr w:type="spellEnd"/>
      <w:r>
        <w:t xml:space="preserve"> </w:t>
      </w:r>
      <w:proofErr w:type="spellStart"/>
      <w:r>
        <w:t>measures</w:t>
      </w:r>
      <w:proofErr w:type="spellEnd"/>
      <w:r>
        <w:t xml:space="preserve">, </w:t>
      </w:r>
    </w:p>
    <w:p w:rsidRPr="00BD08D2" w:rsidR="00BD08D2" w:rsidP="00BD08D2" w:rsidRDefault="00BD08D2" w14:paraId="69DAD0A6" w14:textId="77777777">
      <w:pPr>
        <w:numPr>
          <w:ilvl w:val="0"/>
          <w:numId w:val="29"/>
        </w:numPr>
        <w:spacing w:after="240" w:line="240" w:lineRule="exact"/>
        <w:ind w:left="0" w:firstLine="567"/>
        <w:contextualSpacing/>
      </w:pPr>
      <w:proofErr w:type="spellStart"/>
      <w:r>
        <w:t>Increasing</w:t>
      </w:r>
      <w:proofErr w:type="spellEnd"/>
      <w:r>
        <w:t xml:space="preserve"> the </w:t>
      </w:r>
      <w:proofErr w:type="spellStart"/>
      <w:r>
        <w:t>speed</w:t>
      </w:r>
      <w:proofErr w:type="spellEnd"/>
      <w:r>
        <w:t xml:space="preserve"> of </w:t>
      </w:r>
      <w:proofErr w:type="spellStart"/>
      <w:r>
        <w:t>forced</w:t>
      </w:r>
      <w:proofErr w:type="spellEnd"/>
      <w:r>
        <w:t xml:space="preserve"> </w:t>
      </w:r>
      <w:proofErr w:type="spellStart"/>
      <w:r>
        <w:t>return</w:t>
      </w:r>
      <w:proofErr w:type="spellEnd"/>
      <w:r>
        <w:t xml:space="preserve"> </w:t>
      </w:r>
      <w:proofErr w:type="spellStart"/>
      <w:r>
        <w:t>processes</w:t>
      </w:r>
      <w:proofErr w:type="spellEnd"/>
      <w:r>
        <w:t>,</w:t>
      </w:r>
    </w:p>
    <w:p w:rsidRPr="00BD08D2" w:rsidR="00BD08D2" w:rsidP="00BD08D2" w:rsidRDefault="00BD08D2" w14:paraId="0A83662C" w14:textId="77777777">
      <w:pPr>
        <w:numPr>
          <w:ilvl w:val="0"/>
          <w:numId w:val="29"/>
        </w:numPr>
        <w:spacing w:after="240" w:line="240" w:lineRule="exact"/>
        <w:ind w:left="0" w:firstLine="567"/>
        <w:contextualSpacing/>
      </w:pPr>
      <w:proofErr w:type="spellStart"/>
      <w:r>
        <w:t>Improving</w:t>
      </w:r>
      <w:proofErr w:type="spellEnd"/>
      <w:r>
        <w:t xml:space="preserve"> the </w:t>
      </w:r>
      <w:proofErr w:type="spellStart"/>
      <w:r>
        <w:t>effectiveness</w:t>
      </w:r>
      <w:proofErr w:type="spellEnd"/>
      <w:r>
        <w:t xml:space="preserve"> of the </w:t>
      </w:r>
      <w:proofErr w:type="spellStart"/>
      <w:r>
        <w:t>monitoring</w:t>
      </w:r>
      <w:proofErr w:type="spellEnd"/>
      <w:r>
        <w:t xml:space="preserve"> </w:t>
      </w:r>
      <w:proofErr w:type="spellStart"/>
      <w:r>
        <w:t>system</w:t>
      </w:r>
      <w:proofErr w:type="spellEnd"/>
      <w:r>
        <w:t xml:space="preserve"> for </w:t>
      </w:r>
      <w:proofErr w:type="spellStart"/>
      <w:r>
        <w:t>forced</w:t>
      </w:r>
      <w:proofErr w:type="spellEnd"/>
      <w:r>
        <w:t xml:space="preserve"> </w:t>
      </w:r>
      <w:proofErr w:type="spellStart"/>
      <w:r>
        <w:t>return</w:t>
      </w:r>
      <w:proofErr w:type="spellEnd"/>
      <w:r>
        <w:t>,</w:t>
      </w:r>
    </w:p>
    <w:p w:rsidRPr="00BD08D2" w:rsidR="00BD08D2" w:rsidP="00BD08D2" w:rsidRDefault="00BD08D2" w14:paraId="6DF34EBE" w14:textId="77777777">
      <w:pPr>
        <w:numPr>
          <w:ilvl w:val="0"/>
          <w:numId w:val="29"/>
        </w:numPr>
        <w:spacing w:after="240" w:line="240" w:lineRule="exact"/>
        <w:ind w:left="0" w:firstLine="567"/>
        <w:contextualSpacing/>
      </w:pPr>
      <w:proofErr w:type="spellStart"/>
      <w:r>
        <w:t>Ensuring</w:t>
      </w:r>
      <w:proofErr w:type="spellEnd"/>
      <w:r>
        <w:t xml:space="preserve"> </w:t>
      </w:r>
      <w:proofErr w:type="spellStart"/>
      <w:r>
        <w:t>decent</w:t>
      </w:r>
      <w:proofErr w:type="spellEnd"/>
      <w:r>
        <w:t xml:space="preserve"> </w:t>
      </w:r>
      <w:proofErr w:type="spellStart"/>
      <w:r>
        <w:t>living</w:t>
      </w:r>
      <w:proofErr w:type="spellEnd"/>
      <w:r>
        <w:t xml:space="preserve"> </w:t>
      </w:r>
      <w:proofErr w:type="spellStart"/>
      <w:r>
        <w:t>conditions</w:t>
      </w:r>
      <w:proofErr w:type="spellEnd"/>
      <w:r>
        <w:t xml:space="preserve"> in the </w:t>
      </w:r>
      <w:proofErr w:type="spellStart"/>
      <w:r>
        <w:t>pre-return</w:t>
      </w:r>
      <w:proofErr w:type="spellEnd"/>
      <w:r>
        <w:t xml:space="preserve"> </w:t>
      </w:r>
      <w:proofErr w:type="spellStart"/>
      <w:r>
        <w:t>centres</w:t>
      </w:r>
      <w:proofErr w:type="spellEnd"/>
      <w:r>
        <w:t xml:space="preserve"> </w:t>
      </w:r>
      <w:proofErr w:type="spellStart"/>
      <w:r>
        <w:t>to</w:t>
      </w:r>
      <w:proofErr w:type="spellEnd"/>
      <w:r>
        <w:t xml:space="preserve"> </w:t>
      </w:r>
      <w:proofErr w:type="spellStart"/>
      <w:r>
        <w:t>comply</w:t>
      </w:r>
      <w:proofErr w:type="spellEnd"/>
      <w:r>
        <w:t xml:space="preserve"> </w:t>
      </w:r>
      <w:proofErr w:type="spellStart"/>
      <w:r>
        <w:t>with</w:t>
      </w:r>
      <w:proofErr w:type="spellEnd"/>
      <w:r>
        <w:t xml:space="preserve"> </w:t>
      </w:r>
      <w:proofErr w:type="spellStart"/>
      <w:r>
        <w:t>human</w:t>
      </w:r>
      <w:proofErr w:type="spellEnd"/>
      <w:r>
        <w:t xml:space="preserve"> </w:t>
      </w:r>
      <w:proofErr w:type="spellStart"/>
      <w:r>
        <w:t>rights</w:t>
      </w:r>
      <w:proofErr w:type="spellEnd"/>
      <w:r>
        <w:t>,</w:t>
      </w:r>
    </w:p>
    <w:p w:rsidRPr="00BD08D2" w:rsidR="00BD08D2" w:rsidP="00BD08D2" w:rsidRDefault="00BD08D2" w14:paraId="2A20C809" w14:textId="77777777">
      <w:pPr>
        <w:numPr>
          <w:ilvl w:val="0"/>
          <w:numId w:val="29"/>
        </w:numPr>
        <w:spacing w:after="240" w:line="240" w:lineRule="exact"/>
        <w:ind w:left="0" w:firstLine="567"/>
        <w:contextualSpacing/>
      </w:pPr>
      <w:proofErr w:type="spellStart"/>
      <w:r>
        <w:t>Providing</w:t>
      </w:r>
      <w:proofErr w:type="spellEnd"/>
      <w:r>
        <w:t xml:space="preserve"> </w:t>
      </w:r>
      <w:proofErr w:type="spellStart"/>
      <w:r>
        <w:t>training</w:t>
      </w:r>
      <w:proofErr w:type="spellEnd"/>
      <w:r>
        <w:t xml:space="preserve"> </w:t>
      </w:r>
      <w:proofErr w:type="spellStart"/>
      <w:r>
        <w:t>programmes</w:t>
      </w:r>
      <w:proofErr w:type="spellEnd"/>
      <w:r>
        <w:t xml:space="preserve"> </w:t>
      </w:r>
      <w:proofErr w:type="spellStart"/>
      <w:r>
        <w:t>to</w:t>
      </w:r>
      <w:proofErr w:type="spellEnd"/>
      <w:r>
        <w:t xml:space="preserve"> </w:t>
      </w:r>
      <w:proofErr w:type="spellStart"/>
      <w:r>
        <w:t>ensure</w:t>
      </w:r>
      <w:proofErr w:type="spellEnd"/>
      <w:r>
        <w:t xml:space="preserve"> </w:t>
      </w:r>
      <w:proofErr w:type="spellStart"/>
      <w:r>
        <w:t>smooth</w:t>
      </w:r>
      <w:proofErr w:type="spellEnd"/>
      <w:r>
        <w:t xml:space="preserve"> and </w:t>
      </w:r>
      <w:proofErr w:type="spellStart"/>
      <w:r>
        <w:t>effective</w:t>
      </w:r>
      <w:proofErr w:type="spellEnd"/>
      <w:r>
        <w:t xml:space="preserve"> </w:t>
      </w:r>
      <w:proofErr w:type="spellStart"/>
      <w:r>
        <w:t>returns</w:t>
      </w:r>
      <w:proofErr w:type="spellEnd"/>
      <w:r>
        <w:t>,</w:t>
      </w:r>
    </w:p>
    <w:p w:rsidRPr="00BD08D2" w:rsidR="00BD08D2" w:rsidP="00BD08D2" w:rsidRDefault="00BD08D2" w14:paraId="46A6C23B" w14:textId="77777777">
      <w:pPr>
        <w:numPr>
          <w:ilvl w:val="0"/>
          <w:numId w:val="29"/>
        </w:numPr>
        <w:spacing w:after="240" w:line="240" w:lineRule="exact"/>
        <w:ind w:left="0" w:firstLine="567"/>
        <w:contextualSpacing/>
      </w:pPr>
      <w:proofErr w:type="spellStart"/>
      <w:r>
        <w:t>Implementing</w:t>
      </w:r>
      <w:proofErr w:type="spellEnd"/>
      <w:r>
        <w:t xml:space="preserve"> EU </w:t>
      </w:r>
      <w:proofErr w:type="spellStart"/>
      <w:r>
        <w:t>readmission</w:t>
      </w:r>
      <w:proofErr w:type="spellEnd"/>
      <w:r>
        <w:t xml:space="preserve"> </w:t>
      </w:r>
      <w:proofErr w:type="spellStart"/>
      <w:r>
        <w:t>agreements</w:t>
      </w:r>
      <w:proofErr w:type="spellEnd"/>
      <w:r>
        <w:t xml:space="preserve"> </w:t>
      </w:r>
      <w:proofErr w:type="spellStart"/>
      <w:r>
        <w:t>while</w:t>
      </w:r>
      <w:proofErr w:type="spellEnd"/>
      <w:r>
        <w:t xml:space="preserve"> </w:t>
      </w:r>
      <w:proofErr w:type="spellStart"/>
      <w:r>
        <w:t>strengthening</w:t>
      </w:r>
      <w:proofErr w:type="spellEnd"/>
      <w:r>
        <w:t xml:space="preserve"> the </w:t>
      </w:r>
      <w:proofErr w:type="spellStart"/>
      <w:r>
        <w:t>capacity</w:t>
      </w:r>
      <w:proofErr w:type="spellEnd"/>
      <w:r>
        <w:t xml:space="preserve"> of non-EU </w:t>
      </w:r>
      <w:proofErr w:type="spellStart"/>
      <w:r>
        <w:t>countries</w:t>
      </w:r>
      <w:proofErr w:type="spellEnd"/>
      <w:r>
        <w:t xml:space="preserve">. </w:t>
      </w:r>
    </w:p>
    <w:p w:rsidRPr="00BD08D2" w:rsidR="00BD08D2" w:rsidP="00BD08D2" w:rsidRDefault="00BD08D2" w14:paraId="06763DC9" w14:textId="77777777">
      <w:pPr>
        <w:spacing w:after="240" w:line="240" w:lineRule="exact"/>
        <w:ind w:firstLine="567"/>
        <w:rPr>
          <w:bCs/>
          <w:lang w:val="en-GB"/>
        </w:rPr>
      </w:pPr>
    </w:p>
    <w:p w:rsidRPr="00BD08D2" w:rsidR="00BD08D2" w:rsidP="00BD08D2" w:rsidRDefault="00BD08D2" w14:paraId="012CEE2A" w14:textId="77777777">
      <w:pPr>
        <w:spacing w:after="240" w:line="240" w:lineRule="exact"/>
        <w:ind w:firstLine="567"/>
        <w:contextualSpacing/>
        <w:rPr>
          <w:b/>
          <w:bCs/>
        </w:rPr>
      </w:pPr>
      <w:proofErr w:type="spellStart"/>
      <w:r>
        <w:rPr>
          <w:b/>
        </w:rPr>
        <w:t>Solidarity</w:t>
      </w:r>
      <w:proofErr w:type="spellEnd"/>
    </w:p>
    <w:p w:rsidRPr="00BD08D2" w:rsidR="00BD08D2" w:rsidP="00BD08D2" w:rsidRDefault="00BD08D2" w14:paraId="33B95FD4" w14:textId="77777777">
      <w:pPr>
        <w:numPr>
          <w:ilvl w:val="0"/>
          <w:numId w:val="30"/>
        </w:numPr>
        <w:spacing w:after="240" w:line="240" w:lineRule="exact"/>
        <w:ind w:left="0" w:firstLine="567"/>
        <w:contextualSpacing/>
      </w:pPr>
      <w:proofErr w:type="spellStart"/>
      <w:r>
        <w:t>Promoting</w:t>
      </w:r>
      <w:proofErr w:type="spellEnd"/>
      <w:r>
        <w:t xml:space="preserve"> the </w:t>
      </w:r>
      <w:proofErr w:type="spellStart"/>
      <w:r>
        <w:t>relocation</w:t>
      </w:r>
      <w:proofErr w:type="spellEnd"/>
      <w:r>
        <w:t xml:space="preserve"> of </w:t>
      </w:r>
      <w:proofErr w:type="spellStart"/>
      <w:r>
        <w:t>Asylum</w:t>
      </w:r>
      <w:proofErr w:type="spellEnd"/>
      <w:r>
        <w:t xml:space="preserve"> </w:t>
      </w:r>
      <w:proofErr w:type="spellStart"/>
      <w:r>
        <w:t>applicants</w:t>
      </w:r>
      <w:proofErr w:type="spellEnd"/>
      <w:r>
        <w:t xml:space="preserve"> </w:t>
      </w:r>
      <w:proofErr w:type="spellStart"/>
      <w:r>
        <w:t>to</w:t>
      </w:r>
      <w:proofErr w:type="spellEnd"/>
      <w:r>
        <w:t xml:space="preserve"> </w:t>
      </w:r>
      <w:proofErr w:type="spellStart"/>
      <w:r>
        <w:t>other</w:t>
      </w:r>
      <w:proofErr w:type="spellEnd"/>
      <w:r>
        <w:t xml:space="preserve"> </w:t>
      </w:r>
      <w:proofErr w:type="spellStart"/>
      <w:r>
        <w:t>Member</w:t>
      </w:r>
      <w:proofErr w:type="spellEnd"/>
      <w:r>
        <w:t xml:space="preserve"> States and </w:t>
      </w:r>
      <w:proofErr w:type="spellStart"/>
      <w:r>
        <w:t>increasing</w:t>
      </w:r>
      <w:proofErr w:type="spellEnd"/>
      <w:r>
        <w:t xml:space="preserve"> </w:t>
      </w:r>
      <w:proofErr w:type="spellStart"/>
      <w:r>
        <w:t>cooperation</w:t>
      </w:r>
      <w:proofErr w:type="spellEnd"/>
      <w:r>
        <w:t xml:space="preserve"> </w:t>
      </w:r>
      <w:proofErr w:type="spellStart"/>
      <w:r>
        <w:t>projects</w:t>
      </w:r>
      <w:proofErr w:type="spellEnd"/>
      <w:r>
        <w:t xml:space="preserve"> </w:t>
      </w:r>
      <w:proofErr w:type="spellStart"/>
      <w:r>
        <w:t>with</w:t>
      </w:r>
      <w:proofErr w:type="spellEnd"/>
      <w:r>
        <w:t xml:space="preserve"> </w:t>
      </w:r>
      <w:proofErr w:type="spellStart"/>
      <w:r>
        <w:t>Member</w:t>
      </w:r>
      <w:proofErr w:type="spellEnd"/>
      <w:r>
        <w:t xml:space="preserve"> States.</w:t>
      </w:r>
    </w:p>
    <w:p w:rsidRPr="00BD08D2" w:rsidR="00BD08D2" w:rsidP="00BD08D2" w:rsidRDefault="00BD08D2" w14:paraId="699E260D" w14:textId="77777777">
      <w:pPr>
        <w:spacing w:after="240" w:line="240" w:lineRule="exact"/>
        <w:ind w:firstLine="567"/>
        <w:rPr>
          <w:lang w:val="en-GB"/>
        </w:rPr>
      </w:pPr>
    </w:p>
    <w:p w:rsidRPr="00BD08D2" w:rsidR="00BD08D2" w:rsidP="00BD08D2" w:rsidRDefault="00BD08D2" w14:paraId="7326A47D" w14:textId="77777777">
      <w:pPr>
        <w:spacing w:after="240" w:line="240" w:lineRule="exact"/>
        <w:ind w:firstLine="567"/>
      </w:pPr>
      <w:proofErr w:type="spellStart"/>
      <w:r>
        <w:t>Alongside</w:t>
      </w:r>
      <w:proofErr w:type="spellEnd"/>
      <w:r>
        <w:t xml:space="preserve"> the AMIF </w:t>
      </w:r>
      <w:proofErr w:type="spellStart"/>
      <w:r>
        <w:t>programme</w:t>
      </w:r>
      <w:proofErr w:type="spellEnd"/>
      <w:r>
        <w:t xml:space="preserve"> (2014-2020), </w:t>
      </w:r>
      <w:proofErr w:type="spellStart"/>
      <w:r>
        <w:t>there</w:t>
      </w:r>
      <w:proofErr w:type="spellEnd"/>
      <w:r>
        <w:t xml:space="preserve"> </w:t>
      </w:r>
      <w:proofErr w:type="spellStart"/>
      <w:r>
        <w:t>are</w:t>
      </w:r>
      <w:proofErr w:type="spellEnd"/>
      <w:r>
        <w:t xml:space="preserve"> </w:t>
      </w:r>
      <w:proofErr w:type="spellStart"/>
      <w:r>
        <w:t>other</w:t>
      </w:r>
      <w:proofErr w:type="spellEnd"/>
      <w:r>
        <w:t xml:space="preserve"> EU </w:t>
      </w:r>
      <w:proofErr w:type="spellStart"/>
      <w:r>
        <w:t>funds</w:t>
      </w:r>
      <w:proofErr w:type="spellEnd"/>
      <w:r>
        <w:t xml:space="preserve"> and </w:t>
      </w:r>
      <w:proofErr w:type="spellStart"/>
      <w:r>
        <w:t>mechanisms</w:t>
      </w:r>
      <w:proofErr w:type="spellEnd"/>
      <w:r>
        <w:t xml:space="preserve"> </w:t>
      </w:r>
      <w:proofErr w:type="spellStart"/>
      <w:r>
        <w:t>present</w:t>
      </w:r>
      <w:proofErr w:type="spellEnd"/>
      <w:r>
        <w:t xml:space="preserve"> in </w:t>
      </w:r>
      <w:proofErr w:type="spellStart"/>
      <w:r>
        <w:t>Greece</w:t>
      </w:r>
      <w:proofErr w:type="spellEnd"/>
      <w:r>
        <w:t xml:space="preserve"> </w:t>
      </w:r>
      <w:proofErr w:type="spellStart"/>
      <w:r>
        <w:t>that</w:t>
      </w:r>
      <w:proofErr w:type="spellEnd"/>
      <w:r>
        <w:t xml:space="preserve"> </w:t>
      </w:r>
      <w:proofErr w:type="spellStart"/>
      <w:r>
        <w:t>support</w:t>
      </w:r>
      <w:proofErr w:type="spellEnd"/>
      <w:r>
        <w:t xml:space="preserve"> the </w:t>
      </w:r>
      <w:proofErr w:type="spellStart"/>
      <w:r>
        <w:t>area</w:t>
      </w:r>
      <w:proofErr w:type="spellEnd"/>
      <w:r>
        <w:t xml:space="preserve"> of </w:t>
      </w:r>
      <w:proofErr w:type="spellStart"/>
      <w:r>
        <w:t>asylum</w:t>
      </w:r>
      <w:proofErr w:type="spellEnd"/>
      <w:r>
        <w:t xml:space="preserve">, </w:t>
      </w:r>
      <w:proofErr w:type="spellStart"/>
      <w:r>
        <w:t>immigration</w:t>
      </w:r>
      <w:proofErr w:type="spellEnd"/>
      <w:r>
        <w:t xml:space="preserve"> and </w:t>
      </w:r>
      <w:proofErr w:type="spellStart"/>
      <w:r>
        <w:t>integration</w:t>
      </w:r>
      <w:proofErr w:type="spellEnd"/>
      <w:r>
        <w:t xml:space="preserve">. </w:t>
      </w:r>
    </w:p>
    <w:p w:rsidRPr="00BD08D2" w:rsidR="00BD08D2" w:rsidP="00BD08D2" w:rsidRDefault="00BD08D2" w14:paraId="2C8136D0" w14:textId="77777777">
      <w:pPr>
        <w:spacing w:after="240" w:line="240" w:lineRule="exact"/>
        <w:ind w:firstLine="567"/>
      </w:pPr>
      <w:r>
        <w:t xml:space="preserve">The European Social Fund </w:t>
      </w:r>
      <w:proofErr w:type="spellStart"/>
      <w:r>
        <w:t>Plus</w:t>
      </w:r>
      <w:proofErr w:type="spellEnd"/>
      <w:r>
        <w:t xml:space="preserve"> (2014-2020) </w:t>
      </w:r>
      <w:proofErr w:type="spellStart"/>
      <w:r>
        <w:t>was</w:t>
      </w:r>
      <w:proofErr w:type="spellEnd"/>
      <w:r>
        <w:t xml:space="preserve"> </w:t>
      </w:r>
      <w:proofErr w:type="spellStart"/>
      <w:r>
        <w:t>implemented</w:t>
      </w:r>
      <w:proofErr w:type="spellEnd"/>
      <w:r>
        <w:t xml:space="preserve"> </w:t>
      </w:r>
      <w:proofErr w:type="spellStart"/>
      <w:r>
        <w:t>through</w:t>
      </w:r>
      <w:proofErr w:type="spellEnd"/>
      <w:r>
        <w:t xml:space="preserve"> 17 </w:t>
      </w:r>
      <w:proofErr w:type="spellStart"/>
      <w:r>
        <w:t>different</w:t>
      </w:r>
      <w:proofErr w:type="spellEnd"/>
      <w:r>
        <w:t xml:space="preserve"> </w:t>
      </w:r>
      <w:proofErr w:type="spellStart"/>
      <w:r>
        <w:t>operational</w:t>
      </w:r>
      <w:proofErr w:type="spellEnd"/>
      <w:r>
        <w:t xml:space="preserve"> </w:t>
      </w:r>
      <w:proofErr w:type="spellStart"/>
      <w:r>
        <w:t>programmes</w:t>
      </w:r>
      <w:proofErr w:type="spellEnd"/>
      <w:r>
        <w:t xml:space="preserve"> and </w:t>
      </w:r>
      <w:proofErr w:type="spellStart"/>
      <w:r>
        <w:t>supported</w:t>
      </w:r>
      <w:proofErr w:type="spellEnd"/>
      <w:r>
        <w:t xml:space="preserve"> </w:t>
      </w:r>
      <w:proofErr w:type="spellStart"/>
      <w:r>
        <w:t>with</w:t>
      </w:r>
      <w:proofErr w:type="spellEnd"/>
      <w:r>
        <w:t xml:space="preserve"> </w:t>
      </w:r>
      <w:proofErr w:type="spellStart"/>
      <w:r>
        <w:t>nearly</w:t>
      </w:r>
      <w:proofErr w:type="spellEnd"/>
      <w:r>
        <w:t xml:space="preserve"> EUR 3.3 </w:t>
      </w:r>
      <w:proofErr w:type="spellStart"/>
      <w:r>
        <w:t>billion</w:t>
      </w:r>
      <w:proofErr w:type="spellEnd"/>
      <w:r>
        <w:t xml:space="preserve">. </w:t>
      </w:r>
      <w:proofErr w:type="spellStart"/>
      <w:r>
        <w:t>One</w:t>
      </w:r>
      <w:proofErr w:type="spellEnd"/>
      <w:r>
        <w:t xml:space="preserve"> of the </w:t>
      </w:r>
      <w:proofErr w:type="spellStart"/>
      <w:r>
        <w:t>programmes</w:t>
      </w:r>
      <w:proofErr w:type="spellEnd"/>
      <w:r>
        <w:t xml:space="preserve"> </w:t>
      </w:r>
      <w:proofErr w:type="spellStart"/>
      <w:r>
        <w:t>helped</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employment</w:t>
      </w:r>
      <w:proofErr w:type="spellEnd"/>
      <w:r>
        <w:t xml:space="preserve"> and </w:t>
      </w:r>
      <w:proofErr w:type="spellStart"/>
      <w:r>
        <w:t>reduce</w:t>
      </w:r>
      <w:proofErr w:type="spellEnd"/>
      <w:r>
        <w:t xml:space="preserve"> the </w:t>
      </w:r>
      <w:proofErr w:type="spellStart"/>
      <w:r>
        <w:t>number</w:t>
      </w:r>
      <w:proofErr w:type="spellEnd"/>
      <w:r>
        <w:t xml:space="preserve"> of </w:t>
      </w:r>
      <w:proofErr w:type="spellStart"/>
      <w:r>
        <w:t>people</w:t>
      </w:r>
      <w:proofErr w:type="spellEnd"/>
      <w:r>
        <w:t xml:space="preserve"> </w:t>
      </w:r>
      <w:proofErr w:type="spellStart"/>
      <w:r>
        <w:t>at</w:t>
      </w:r>
      <w:proofErr w:type="spellEnd"/>
      <w:r>
        <w:t xml:space="preserve"> </w:t>
      </w:r>
      <w:proofErr w:type="spellStart"/>
      <w:r>
        <w:t>risk</w:t>
      </w:r>
      <w:proofErr w:type="spellEnd"/>
      <w:r>
        <w:t xml:space="preserve"> of </w:t>
      </w:r>
      <w:proofErr w:type="spellStart"/>
      <w:r>
        <w:t>poverty</w:t>
      </w:r>
      <w:proofErr w:type="spellEnd"/>
      <w:r>
        <w:t xml:space="preserve"> and </w:t>
      </w:r>
      <w:proofErr w:type="spellStart"/>
      <w:r>
        <w:t>social</w:t>
      </w:r>
      <w:proofErr w:type="spellEnd"/>
      <w:r>
        <w:t xml:space="preserve"> </w:t>
      </w:r>
      <w:proofErr w:type="spellStart"/>
      <w:r>
        <w:t>exclusion</w:t>
      </w:r>
      <w:proofErr w:type="spellEnd"/>
      <w:r>
        <w:t>.</w:t>
      </w:r>
      <w:r w:rsidRPr="00BD08D2">
        <w:rPr>
          <w:vertAlign w:val="superscript"/>
          <w:lang w:val="en-GB"/>
        </w:rPr>
        <w:footnoteReference w:id="65"/>
      </w:r>
      <w:r>
        <w:t xml:space="preserve"> </w:t>
      </w:r>
    </w:p>
    <w:p w:rsidRPr="00BD08D2" w:rsidR="00BD08D2" w:rsidP="00BD08D2" w:rsidRDefault="00BD08D2" w14:paraId="74209683" w14:textId="77777777">
      <w:pPr>
        <w:spacing w:after="240" w:line="240" w:lineRule="exact"/>
        <w:ind w:firstLine="567"/>
      </w:pPr>
      <w:proofErr w:type="spellStart"/>
      <w:r>
        <w:t>There</w:t>
      </w:r>
      <w:proofErr w:type="spellEnd"/>
      <w:r>
        <w:t xml:space="preserve"> </w:t>
      </w:r>
      <w:proofErr w:type="spellStart"/>
      <w:r>
        <w:t>is</w:t>
      </w:r>
      <w:proofErr w:type="spellEnd"/>
      <w:r>
        <w:t xml:space="preserve"> </w:t>
      </w:r>
      <w:proofErr w:type="spellStart"/>
      <w:r>
        <w:t>also</w:t>
      </w:r>
      <w:proofErr w:type="spellEnd"/>
      <w:r>
        <w:t xml:space="preserve"> the ERASMUS+ </w:t>
      </w:r>
      <w:proofErr w:type="spellStart"/>
      <w:r>
        <w:t>programme</w:t>
      </w:r>
      <w:proofErr w:type="spellEnd"/>
      <w:r>
        <w:t xml:space="preserve"> </w:t>
      </w:r>
      <w:proofErr w:type="spellStart"/>
      <w:r>
        <w:t>which</w:t>
      </w:r>
      <w:proofErr w:type="spellEnd"/>
      <w:r>
        <w:t xml:space="preserve"> </w:t>
      </w:r>
      <w:proofErr w:type="spellStart"/>
      <w:r>
        <w:t>supports</w:t>
      </w:r>
      <w:proofErr w:type="spellEnd"/>
      <w:r>
        <w:t xml:space="preserve"> </w:t>
      </w:r>
      <w:proofErr w:type="spellStart"/>
      <w:r>
        <w:t>education</w:t>
      </w:r>
      <w:proofErr w:type="spellEnd"/>
      <w:r>
        <w:t xml:space="preserve">, </w:t>
      </w:r>
      <w:proofErr w:type="spellStart"/>
      <w:r>
        <w:t>training</w:t>
      </w:r>
      <w:proofErr w:type="spellEnd"/>
      <w:r>
        <w:t xml:space="preserve">, </w:t>
      </w:r>
      <w:proofErr w:type="spellStart"/>
      <w:r>
        <w:t>youth</w:t>
      </w:r>
      <w:proofErr w:type="spellEnd"/>
      <w:r>
        <w:t xml:space="preserve"> and </w:t>
      </w:r>
      <w:proofErr w:type="spellStart"/>
      <w:r>
        <w:t>sport</w:t>
      </w:r>
      <w:proofErr w:type="spellEnd"/>
      <w:r>
        <w:t xml:space="preserve"> in Europe,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Internal </w:t>
      </w:r>
      <w:proofErr w:type="spellStart"/>
      <w:r>
        <w:t>Security</w:t>
      </w:r>
      <w:proofErr w:type="spellEnd"/>
      <w:r>
        <w:t xml:space="preserve"> Fund (ISF) </w:t>
      </w:r>
      <w:proofErr w:type="spellStart"/>
      <w:r>
        <w:t>which</w:t>
      </w:r>
      <w:proofErr w:type="spellEnd"/>
      <w:r>
        <w:t xml:space="preserve"> </w:t>
      </w:r>
      <w:proofErr w:type="spellStart"/>
      <w:r>
        <w:t>manages</w:t>
      </w:r>
      <w:proofErr w:type="spellEnd"/>
      <w:r>
        <w:t xml:space="preserve"> </w:t>
      </w:r>
      <w:proofErr w:type="spellStart"/>
      <w:r>
        <w:t>migration</w:t>
      </w:r>
      <w:proofErr w:type="spellEnd"/>
      <w:r>
        <w:t xml:space="preserve"> and </w:t>
      </w:r>
      <w:proofErr w:type="spellStart"/>
      <w:r>
        <w:t>ensures</w:t>
      </w:r>
      <w:proofErr w:type="spellEnd"/>
      <w:r>
        <w:t xml:space="preserve"> the </w:t>
      </w:r>
      <w:proofErr w:type="spellStart"/>
      <w:r>
        <w:t>security</w:t>
      </w:r>
      <w:proofErr w:type="spellEnd"/>
      <w:r>
        <w:t xml:space="preserve"> of the </w:t>
      </w:r>
      <w:proofErr w:type="spellStart"/>
      <w:r>
        <w:t>EU's</w:t>
      </w:r>
      <w:proofErr w:type="spellEnd"/>
      <w:r>
        <w:t xml:space="preserve"> </w:t>
      </w:r>
      <w:proofErr w:type="spellStart"/>
      <w:r>
        <w:t>external</w:t>
      </w:r>
      <w:proofErr w:type="spellEnd"/>
      <w:r>
        <w:t xml:space="preserve"> </w:t>
      </w:r>
      <w:proofErr w:type="spellStart"/>
      <w:r>
        <w:t>borders</w:t>
      </w:r>
      <w:proofErr w:type="spellEnd"/>
      <w:r>
        <w:t>.</w:t>
      </w:r>
      <w:r w:rsidRPr="00BD08D2">
        <w:rPr>
          <w:vertAlign w:val="superscript"/>
          <w:lang w:val="en-GB"/>
        </w:rPr>
        <w:footnoteReference w:id="66"/>
      </w:r>
      <w:r>
        <w:t xml:space="preserve"> </w:t>
      </w:r>
    </w:p>
    <w:p w:rsidRPr="00BD08D2" w:rsidR="00BD08D2" w:rsidP="00BD08D2" w:rsidRDefault="00BD08D2" w14:paraId="213B0E56" w14:textId="77777777">
      <w:pPr>
        <w:spacing w:after="240" w:line="240" w:lineRule="exact"/>
        <w:ind w:firstLine="567"/>
      </w:pPr>
      <w:proofErr w:type="spellStart"/>
      <w:r>
        <w:t>Moreover</w:t>
      </w:r>
      <w:proofErr w:type="spellEnd"/>
      <w:r>
        <w:t xml:space="preserve">, </w:t>
      </w:r>
      <w:proofErr w:type="spellStart"/>
      <w:r>
        <w:t>Greece</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around</w:t>
      </w:r>
      <w:proofErr w:type="spellEnd"/>
      <w:r>
        <w:t xml:space="preserve"> EUR 643.6 </w:t>
      </w:r>
      <w:proofErr w:type="spellStart"/>
      <w:r>
        <w:t>million</w:t>
      </w:r>
      <w:proofErr w:type="spellEnd"/>
      <w:r>
        <w:t xml:space="preserve"> </w:t>
      </w:r>
      <w:proofErr w:type="spellStart"/>
      <w:r>
        <w:t>between</w:t>
      </w:r>
      <w:proofErr w:type="spellEnd"/>
      <w:r>
        <w:t xml:space="preserve"> 2016 and 2018 </w:t>
      </w:r>
      <w:proofErr w:type="spellStart"/>
      <w:r>
        <w:t>through</w:t>
      </w:r>
      <w:proofErr w:type="spellEnd"/>
      <w:r>
        <w:t xml:space="preserve"> the Emergency </w:t>
      </w:r>
      <w:proofErr w:type="spellStart"/>
      <w:r>
        <w:t>Support</w:t>
      </w:r>
      <w:proofErr w:type="spellEnd"/>
      <w:r>
        <w:t xml:space="preserve"> </w:t>
      </w:r>
      <w:proofErr w:type="spellStart"/>
      <w:r>
        <w:t>Instrument</w:t>
      </w:r>
      <w:proofErr w:type="spellEnd"/>
      <w:r>
        <w:t xml:space="preserve"> </w:t>
      </w:r>
      <w:proofErr w:type="spellStart"/>
      <w:r>
        <w:t>due</w:t>
      </w:r>
      <w:proofErr w:type="spellEnd"/>
      <w:r>
        <w:t xml:space="preserve"> </w:t>
      </w:r>
      <w:proofErr w:type="spellStart"/>
      <w:r>
        <w:t>to</w:t>
      </w:r>
      <w:proofErr w:type="spellEnd"/>
      <w:r>
        <w:t xml:space="preserve"> the </w:t>
      </w:r>
      <w:proofErr w:type="spellStart"/>
      <w:r>
        <w:t>exceptionally</w:t>
      </w:r>
      <w:proofErr w:type="spellEnd"/>
      <w:r>
        <w:t xml:space="preserve"> </w:t>
      </w:r>
      <w:proofErr w:type="spellStart"/>
      <w:r>
        <w:t>high</w:t>
      </w:r>
      <w:proofErr w:type="spellEnd"/>
      <w:r>
        <w:t xml:space="preserve"> </w:t>
      </w:r>
      <w:proofErr w:type="spellStart"/>
      <w:r>
        <w:t>influx</w:t>
      </w:r>
      <w:proofErr w:type="spellEnd"/>
      <w:r>
        <w:t xml:space="preserve"> of </w:t>
      </w:r>
      <w:proofErr w:type="spellStart"/>
      <w:r>
        <w:t>migrants</w:t>
      </w:r>
      <w:proofErr w:type="spellEnd"/>
      <w:r>
        <w:t xml:space="preserve"> </w:t>
      </w:r>
      <w:proofErr w:type="spellStart"/>
      <w:r>
        <w:t>to</w:t>
      </w:r>
      <w:proofErr w:type="spellEnd"/>
      <w:r>
        <w:t xml:space="preserve"> </w:t>
      </w:r>
      <w:proofErr w:type="spellStart"/>
      <w:r>
        <w:t>Greece</w:t>
      </w:r>
      <w:proofErr w:type="spellEnd"/>
      <w:r>
        <w:t>.</w:t>
      </w:r>
      <w:r w:rsidRPr="00BD08D2">
        <w:rPr>
          <w:vertAlign w:val="superscript"/>
          <w:lang w:val="en-GB"/>
        </w:rPr>
        <w:footnoteReference w:id="67"/>
      </w:r>
      <w:r>
        <w:t xml:space="preserve"> </w:t>
      </w:r>
    </w:p>
    <w:p w:rsidRPr="00BD08D2" w:rsidR="00BD08D2" w:rsidP="00BD08D2" w:rsidRDefault="00BD08D2" w14:paraId="71A1BEB3" w14:textId="77777777">
      <w:pPr>
        <w:spacing w:after="240" w:line="240" w:lineRule="exact"/>
        <w:ind w:firstLine="567"/>
      </w:pPr>
      <w:r>
        <w:t xml:space="preserve">EU </w:t>
      </w:r>
      <w:proofErr w:type="spellStart"/>
      <w:r>
        <w:t>Funding</w:t>
      </w:r>
      <w:proofErr w:type="spellEnd"/>
      <w:r>
        <w:t xml:space="preserve"> </w:t>
      </w:r>
      <w:proofErr w:type="spellStart"/>
      <w:r>
        <w:t>is</w:t>
      </w:r>
      <w:proofErr w:type="spellEnd"/>
      <w:r>
        <w:t xml:space="preserve"> </w:t>
      </w:r>
      <w:proofErr w:type="spellStart"/>
      <w:r>
        <w:t>complemented</w:t>
      </w:r>
      <w:proofErr w:type="spellEnd"/>
      <w:r>
        <w:t xml:space="preserve"> </w:t>
      </w:r>
      <w:proofErr w:type="spellStart"/>
      <w:r>
        <w:t>by</w:t>
      </w:r>
      <w:proofErr w:type="spellEnd"/>
      <w:r>
        <w:t xml:space="preserve"> </w:t>
      </w:r>
      <w:proofErr w:type="spellStart"/>
      <w:r>
        <w:t>several</w:t>
      </w:r>
      <w:proofErr w:type="spellEnd"/>
      <w:r>
        <w:t xml:space="preserve"> Greek </w:t>
      </w:r>
      <w:proofErr w:type="spellStart"/>
      <w:r>
        <w:t>public</w:t>
      </w:r>
      <w:proofErr w:type="spellEnd"/>
      <w:r>
        <w:t xml:space="preserve"> and </w:t>
      </w:r>
      <w:proofErr w:type="spellStart"/>
      <w:r>
        <w:t>private</w:t>
      </w:r>
      <w:proofErr w:type="spellEnd"/>
      <w:r>
        <w:t xml:space="preserve"> </w:t>
      </w:r>
      <w:proofErr w:type="spellStart"/>
      <w:r>
        <w:t>funds</w:t>
      </w:r>
      <w:proofErr w:type="spellEnd"/>
      <w:r>
        <w:t>.</w:t>
      </w:r>
      <w:r>
        <w:rPr>
          <w:vertAlign w:val="superscript"/>
        </w:rPr>
        <w:t xml:space="preserve"> </w:t>
      </w:r>
      <w:r w:rsidRPr="00BD08D2">
        <w:rPr>
          <w:vertAlign w:val="superscript"/>
          <w:lang w:val="en-GB"/>
        </w:rPr>
        <w:footnoteReference w:id="68"/>
      </w:r>
    </w:p>
    <w:p w:rsidRPr="00BD08D2" w:rsidR="00BD08D2" w:rsidP="00BD08D2" w:rsidRDefault="00BD08D2" w14:paraId="651DC17A" w14:textId="77777777">
      <w:pPr>
        <w:spacing w:after="240" w:line="240" w:lineRule="exact"/>
        <w:ind w:firstLine="567"/>
        <w:rPr>
          <w:lang w:val="en-GB"/>
        </w:rPr>
      </w:pPr>
    </w:p>
    <w:p w:rsidRPr="00BD08D2" w:rsidR="00BD08D2" w:rsidP="00BD08D2" w:rsidRDefault="00BD08D2" w14:paraId="41944740" w14:textId="77777777">
      <w:pPr>
        <w:numPr>
          <w:ilvl w:val="2"/>
          <w:numId w:val="1"/>
        </w:numPr>
        <w:spacing w:after="240" w:line="240" w:lineRule="exact"/>
        <w:ind w:firstLine="567"/>
        <w:outlineLvl w:val="2"/>
        <w:rPr>
          <w:i/>
          <w:iCs/>
          <w:u w:val="single"/>
        </w:rPr>
      </w:pPr>
      <w:bookmarkStart w:name="_Toc183092995" w:id="36"/>
      <w:bookmarkStart w:name="_Toc183182998" w:id="37"/>
      <w:bookmarkStart w:name="_Toc183529443" w:id="38"/>
      <w:bookmarkStart w:name="_Toc183610609" w:id="39"/>
      <w:proofErr w:type="spellStart"/>
      <w:r>
        <w:rPr>
          <w:i/>
          <w:u w:val="single"/>
        </w:rPr>
        <w:t>Italy</w:t>
      </w:r>
      <w:bookmarkEnd w:id="36"/>
      <w:bookmarkEnd w:id="37"/>
      <w:bookmarkEnd w:id="38"/>
      <w:bookmarkEnd w:id="39"/>
      <w:proofErr w:type="spellEnd"/>
    </w:p>
    <w:p w:rsidRPr="00BD08D2" w:rsidR="00BD08D2" w:rsidP="00BD08D2" w:rsidRDefault="00BD08D2" w14:paraId="707E4B99" w14:textId="77777777">
      <w:pPr>
        <w:spacing w:after="240" w:line="240" w:lineRule="exact"/>
        <w:ind w:firstLine="567"/>
        <w:rPr>
          <w:lang w:val="en-GB"/>
        </w:rPr>
      </w:pPr>
    </w:p>
    <w:p w:rsidRPr="00BD08D2" w:rsidR="00BD08D2" w:rsidP="00BD08D2" w:rsidRDefault="00BD08D2" w14:paraId="38271542" w14:textId="77777777">
      <w:pPr>
        <w:spacing w:after="240" w:line="240" w:lineRule="exact"/>
        <w:ind w:firstLine="567"/>
      </w:pPr>
      <w:proofErr w:type="spellStart"/>
      <w:r>
        <w:t>Italy</w:t>
      </w:r>
      <w:proofErr w:type="spellEnd"/>
      <w:r>
        <w:t xml:space="preserve"> </w:t>
      </w:r>
      <w:proofErr w:type="spellStart"/>
      <w:r>
        <w:t>is</w:t>
      </w:r>
      <w:proofErr w:type="spellEnd"/>
      <w:r>
        <w:t xml:space="preserve"> </w:t>
      </w:r>
      <w:proofErr w:type="spellStart"/>
      <w:r>
        <w:t>one</w:t>
      </w:r>
      <w:proofErr w:type="spellEnd"/>
      <w:r>
        <w:t xml:space="preserve"> of the </w:t>
      </w:r>
      <w:proofErr w:type="spellStart"/>
      <w:r>
        <w:t>countries</w:t>
      </w:r>
      <w:proofErr w:type="spellEnd"/>
      <w:r>
        <w:t xml:space="preserve"> in Europe </w:t>
      </w:r>
      <w:proofErr w:type="spellStart"/>
      <w:r>
        <w:t>most</w:t>
      </w:r>
      <w:proofErr w:type="spellEnd"/>
      <w:r>
        <w:t xml:space="preserve"> </w:t>
      </w:r>
      <w:proofErr w:type="spellStart"/>
      <w:r>
        <w:t>affected</w:t>
      </w:r>
      <w:proofErr w:type="spellEnd"/>
      <w:r>
        <w:t xml:space="preserve"> </w:t>
      </w:r>
      <w:proofErr w:type="spellStart"/>
      <w:r>
        <w:t>by</w:t>
      </w:r>
      <w:proofErr w:type="spellEnd"/>
      <w:r>
        <w:t xml:space="preserve"> </w:t>
      </w:r>
      <w:proofErr w:type="spellStart"/>
      <w:r>
        <w:t>immigration</w:t>
      </w:r>
      <w:proofErr w:type="spellEnd"/>
      <w:r>
        <w:t xml:space="preserve">. </w:t>
      </w:r>
      <w:proofErr w:type="spellStart"/>
      <w:r>
        <w:t>As</w:t>
      </w:r>
      <w:proofErr w:type="spellEnd"/>
      <w:r>
        <w:t xml:space="preserve"> a </w:t>
      </w:r>
      <w:proofErr w:type="spellStart"/>
      <w:r>
        <w:t>Mediterranean</w:t>
      </w:r>
      <w:proofErr w:type="spellEnd"/>
      <w:r>
        <w:t xml:space="preserve"> </w:t>
      </w:r>
      <w:proofErr w:type="spellStart"/>
      <w:r>
        <w:t>country</w:t>
      </w:r>
      <w:proofErr w:type="spellEnd"/>
      <w:r>
        <w:t xml:space="preserve">, </w:t>
      </w:r>
      <w:proofErr w:type="spellStart"/>
      <w:r>
        <w:t>Italy</w:t>
      </w:r>
      <w:proofErr w:type="spellEnd"/>
      <w:r>
        <w:t xml:space="preserve"> </w:t>
      </w:r>
      <w:proofErr w:type="spellStart"/>
      <w:r>
        <w:t>is</w:t>
      </w:r>
      <w:proofErr w:type="spellEnd"/>
      <w:r>
        <w:t xml:space="preserve"> a </w:t>
      </w:r>
      <w:proofErr w:type="spellStart"/>
      <w:r>
        <w:t>point</w:t>
      </w:r>
      <w:proofErr w:type="spellEnd"/>
      <w:r>
        <w:t xml:space="preserve"> of </w:t>
      </w:r>
      <w:proofErr w:type="spellStart"/>
      <w:r>
        <w:t>entry</w:t>
      </w:r>
      <w:proofErr w:type="spellEnd"/>
      <w:r>
        <w:t xml:space="preserve"> for </w:t>
      </w:r>
      <w:proofErr w:type="spellStart"/>
      <w:r>
        <w:t>immigrants</w:t>
      </w:r>
      <w:proofErr w:type="spellEnd"/>
      <w:r>
        <w:t xml:space="preserve"> </w:t>
      </w:r>
      <w:proofErr w:type="spellStart"/>
      <w:r>
        <w:t>arriving</w:t>
      </w:r>
      <w:proofErr w:type="spellEnd"/>
      <w:r>
        <w:t xml:space="preserve"> </w:t>
      </w:r>
      <w:proofErr w:type="spellStart"/>
      <w:r>
        <w:t>by</w:t>
      </w:r>
      <w:proofErr w:type="spellEnd"/>
      <w:r>
        <w:t xml:space="preserve"> </w:t>
      </w:r>
      <w:proofErr w:type="spellStart"/>
      <w:r>
        <w:t>sea</w:t>
      </w:r>
      <w:proofErr w:type="spellEnd"/>
      <w:r>
        <w:t xml:space="preserve"> </w:t>
      </w:r>
      <w:proofErr w:type="spellStart"/>
      <w:r>
        <w:t>from</w:t>
      </w:r>
      <w:proofErr w:type="spellEnd"/>
      <w:r>
        <w:t xml:space="preserve"> North Africa, </w:t>
      </w:r>
      <w:proofErr w:type="spellStart"/>
      <w:r>
        <w:t>particularly</w:t>
      </w:r>
      <w:proofErr w:type="spellEnd"/>
      <w:r>
        <w:t xml:space="preserve"> </w:t>
      </w:r>
      <w:proofErr w:type="spellStart"/>
      <w:r>
        <w:t>Tunisia</w:t>
      </w:r>
      <w:proofErr w:type="spellEnd"/>
      <w:r>
        <w:t xml:space="preserve">. The </w:t>
      </w:r>
      <w:proofErr w:type="spellStart"/>
      <w:r>
        <w:t>ports</w:t>
      </w:r>
      <w:proofErr w:type="spellEnd"/>
      <w:r>
        <w:t xml:space="preserve"> and </w:t>
      </w:r>
      <w:proofErr w:type="spellStart"/>
      <w:r>
        <w:t>islands</w:t>
      </w:r>
      <w:proofErr w:type="spellEnd"/>
      <w:r>
        <w:t xml:space="preserve"> (</w:t>
      </w:r>
      <w:proofErr w:type="spellStart"/>
      <w:r>
        <w:t>e.g</w:t>
      </w:r>
      <w:proofErr w:type="spellEnd"/>
      <w:r>
        <w:t xml:space="preserve">. </w:t>
      </w:r>
      <w:proofErr w:type="spellStart"/>
      <w:r>
        <w:t>Lampedusa</w:t>
      </w:r>
      <w:proofErr w:type="spellEnd"/>
      <w:r>
        <w:t xml:space="preserve">) in the </w:t>
      </w:r>
      <w:proofErr w:type="spellStart"/>
      <w:r>
        <w:t>south</w:t>
      </w:r>
      <w:proofErr w:type="spellEnd"/>
      <w:r>
        <w:t xml:space="preserve"> of </w:t>
      </w:r>
      <w:proofErr w:type="spellStart"/>
      <w:r>
        <w:t>Italy</w:t>
      </w:r>
      <w:proofErr w:type="spellEnd"/>
      <w:r>
        <w:t xml:space="preserve"> </w:t>
      </w:r>
      <w:proofErr w:type="spellStart"/>
      <w:r>
        <w:t>are</w:t>
      </w:r>
      <w:proofErr w:type="spellEnd"/>
      <w:r>
        <w:t xml:space="preserve"> the </w:t>
      </w:r>
      <w:proofErr w:type="spellStart"/>
      <w:r>
        <w:t>first</w:t>
      </w:r>
      <w:proofErr w:type="spellEnd"/>
      <w:r>
        <w:t xml:space="preserve"> </w:t>
      </w:r>
      <w:proofErr w:type="spellStart"/>
      <w:r>
        <w:t>places</w:t>
      </w:r>
      <w:proofErr w:type="spellEnd"/>
      <w:r>
        <w:t xml:space="preserve"> </w:t>
      </w:r>
      <w:proofErr w:type="spellStart"/>
      <w:r>
        <w:t>where</w:t>
      </w:r>
      <w:proofErr w:type="spellEnd"/>
      <w:r>
        <w:t xml:space="preserve"> </w:t>
      </w:r>
      <w:proofErr w:type="spellStart"/>
      <w:r>
        <w:t>most</w:t>
      </w:r>
      <w:proofErr w:type="spellEnd"/>
      <w:r>
        <w:t xml:space="preserve"> </w:t>
      </w:r>
      <w:proofErr w:type="spellStart"/>
      <w:r>
        <w:t>refugees</w:t>
      </w:r>
      <w:proofErr w:type="spellEnd"/>
      <w:r>
        <w:t xml:space="preserve"> and </w:t>
      </w:r>
      <w:proofErr w:type="spellStart"/>
      <w:r>
        <w:t>asylum</w:t>
      </w:r>
      <w:proofErr w:type="spellEnd"/>
      <w:r>
        <w:t xml:space="preserve"> </w:t>
      </w:r>
      <w:proofErr w:type="spellStart"/>
      <w:r>
        <w:t>seekers</w:t>
      </w:r>
      <w:proofErr w:type="spellEnd"/>
      <w:r>
        <w:t xml:space="preserve"> </w:t>
      </w:r>
      <w:proofErr w:type="spellStart"/>
      <w:r>
        <w:t>arrive</w:t>
      </w:r>
      <w:proofErr w:type="spellEnd"/>
      <w:r>
        <w:t>.</w:t>
      </w:r>
    </w:p>
    <w:p w:rsidRPr="00BD08D2" w:rsidR="00BD08D2" w:rsidP="00BD08D2" w:rsidRDefault="00BD08D2" w14:paraId="4E675560" w14:textId="77777777">
      <w:pPr>
        <w:spacing w:after="240" w:line="240" w:lineRule="exact"/>
        <w:ind w:firstLine="567"/>
      </w:pPr>
      <w:proofErr w:type="spellStart"/>
      <w:r>
        <w:lastRenderedPageBreak/>
        <w:t>As</w:t>
      </w:r>
      <w:proofErr w:type="spellEnd"/>
      <w:r>
        <w:t xml:space="preserve"> </w:t>
      </w:r>
      <w:proofErr w:type="spellStart"/>
      <w:r>
        <w:t>shown</w:t>
      </w:r>
      <w:proofErr w:type="spellEnd"/>
      <w:r>
        <w:t xml:space="preserve"> </w:t>
      </w:r>
      <w:proofErr w:type="spellStart"/>
      <w:r>
        <w:t>below</w:t>
      </w:r>
      <w:proofErr w:type="spellEnd"/>
      <w:r>
        <w:t xml:space="preserve">, </w:t>
      </w:r>
      <w:proofErr w:type="spellStart"/>
      <w:r>
        <w:t>Italy</w:t>
      </w:r>
      <w:proofErr w:type="spellEnd"/>
      <w:r>
        <w:t xml:space="preserve"> </w:t>
      </w:r>
      <w:proofErr w:type="spellStart"/>
      <w:r>
        <w:t>experienced</w:t>
      </w:r>
      <w:proofErr w:type="spellEnd"/>
      <w:r>
        <w:t xml:space="preserve"> a </w:t>
      </w:r>
      <w:proofErr w:type="spellStart"/>
      <w:r>
        <w:t>steady</w:t>
      </w:r>
      <w:proofErr w:type="spellEnd"/>
      <w:r>
        <w:t xml:space="preserve"> </w:t>
      </w:r>
      <w:proofErr w:type="spellStart"/>
      <w:r>
        <w:t>increase</w:t>
      </w:r>
      <w:proofErr w:type="spellEnd"/>
      <w:r>
        <w:t xml:space="preserve"> of </w:t>
      </w:r>
      <w:proofErr w:type="spellStart"/>
      <w:r>
        <w:t>asylum</w:t>
      </w:r>
      <w:proofErr w:type="spellEnd"/>
      <w:r>
        <w:t xml:space="preserve"> </w:t>
      </w:r>
      <w:proofErr w:type="spellStart"/>
      <w:r>
        <w:t>applicants</w:t>
      </w:r>
      <w:proofErr w:type="spellEnd"/>
      <w:r>
        <w:t xml:space="preserve"> </w:t>
      </w:r>
      <w:proofErr w:type="spellStart"/>
      <w:r>
        <w:t>from</w:t>
      </w:r>
      <w:proofErr w:type="spellEnd"/>
      <w:r>
        <w:t xml:space="preserve"> 2013 </w:t>
      </w:r>
      <w:proofErr w:type="spellStart"/>
      <w:r>
        <w:t>onwards</w:t>
      </w:r>
      <w:proofErr w:type="spellEnd"/>
      <w:r>
        <w:t xml:space="preserve">. In 2014, </w:t>
      </w:r>
      <w:proofErr w:type="spellStart"/>
      <w:r>
        <w:t>around</w:t>
      </w:r>
      <w:proofErr w:type="spellEnd"/>
      <w:r>
        <w:t xml:space="preserve"> 64 000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Mali</w:t>
      </w:r>
      <w:proofErr w:type="spellEnd"/>
      <w:r>
        <w:t xml:space="preserve">, </w:t>
      </w:r>
      <w:proofErr w:type="spellStart"/>
      <w:r>
        <w:t>Nigeria</w:t>
      </w:r>
      <w:proofErr w:type="spellEnd"/>
      <w:r>
        <w:t xml:space="preserve">, The </w:t>
      </w:r>
      <w:proofErr w:type="spellStart"/>
      <w:r>
        <w:t>Gambia</w:t>
      </w:r>
      <w:proofErr w:type="spellEnd"/>
      <w:r>
        <w:t xml:space="preserve">, </w:t>
      </w:r>
      <w:proofErr w:type="spellStart"/>
      <w:r>
        <w:t>Pakistan</w:t>
      </w:r>
      <w:proofErr w:type="spellEnd"/>
      <w:r>
        <w:t xml:space="preserve"> and </w:t>
      </w:r>
      <w:proofErr w:type="spellStart"/>
      <w:r>
        <w:t>Senegal</w:t>
      </w:r>
      <w:proofErr w:type="spellEnd"/>
      <w:r>
        <w:t xml:space="preserve">. </w:t>
      </w:r>
    </w:p>
    <w:p w:rsidRPr="00BD08D2" w:rsidR="00BD08D2" w:rsidP="00BD08D2" w:rsidRDefault="00BD08D2" w14:paraId="6D4319E4" w14:textId="77777777">
      <w:pPr>
        <w:spacing w:after="240" w:line="240" w:lineRule="exact"/>
        <w:ind w:firstLine="567"/>
      </w:pPr>
      <w:r>
        <w:rPr>
          <w:noProof/>
        </w:rPr>
        <w:drawing>
          <wp:anchor distT="0" distB="0" distL="114300" distR="114300" simplePos="0" relativeHeight="251688448" behindDoc="0" locked="0" layoutInCell="1" allowOverlap="1" wp14:editId="10B1ADDA" wp14:anchorId="739405DC">
            <wp:simplePos x="0" y="0"/>
            <wp:positionH relativeFrom="margin">
              <wp:align>center</wp:align>
            </wp:positionH>
            <wp:positionV relativeFrom="paragraph">
              <wp:posOffset>1289050</wp:posOffset>
            </wp:positionV>
            <wp:extent cx="4876800" cy="1682750"/>
            <wp:effectExtent l="0" t="0" r="0" b="0"/>
            <wp:wrapTopAndBottom/>
            <wp:docPr id="1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4876800" cy="1682750"/>
                    </a:xfrm>
                    <a:prstGeom prst="rect">
                      <a:avLst/>
                    </a:prstGeom>
                    <a:noFill/>
                    <a:ln>
                      <a:noFill/>
                    </a:ln>
                  </pic:spPr>
                </pic:pic>
              </a:graphicData>
            </a:graphic>
          </wp:anchor>
        </w:drawing>
      </w:r>
      <w:proofErr w:type="spellStart"/>
      <w:r>
        <w:t>Following</w:t>
      </w:r>
      <w:proofErr w:type="spellEnd"/>
      <w:r>
        <w:t xml:space="preserve"> </w:t>
      </w:r>
      <w:proofErr w:type="spellStart"/>
      <w:r>
        <w:t>stricter</w:t>
      </w:r>
      <w:proofErr w:type="spellEnd"/>
      <w:r>
        <w:t xml:space="preserve"> </w:t>
      </w:r>
      <w:proofErr w:type="spellStart"/>
      <w:r>
        <w:t>immigration</w:t>
      </w:r>
      <w:proofErr w:type="spellEnd"/>
      <w:r>
        <w:t xml:space="preserve"> </w:t>
      </w:r>
      <w:proofErr w:type="spellStart"/>
      <w:r>
        <w:t>policies</w:t>
      </w:r>
      <w:proofErr w:type="spellEnd"/>
      <w:r>
        <w:t xml:space="preserve"> </w:t>
      </w:r>
      <w:proofErr w:type="spellStart"/>
      <w:r>
        <w:t>under</w:t>
      </w:r>
      <w:proofErr w:type="spellEnd"/>
      <w:r>
        <w:t xml:space="preserve"> the </w:t>
      </w:r>
      <w:proofErr w:type="spellStart"/>
      <w:r>
        <w:t>right-wing</w:t>
      </w:r>
      <w:proofErr w:type="spellEnd"/>
      <w:r>
        <w:t xml:space="preserve"> </w:t>
      </w:r>
      <w:proofErr w:type="spellStart"/>
      <w:r>
        <w:t>populist</w:t>
      </w:r>
      <w:proofErr w:type="spellEnd"/>
      <w:r>
        <w:t xml:space="preserve"> </w:t>
      </w:r>
      <w:proofErr w:type="spellStart"/>
      <w:r>
        <w:t>government</w:t>
      </w:r>
      <w:proofErr w:type="spellEnd"/>
      <w:r>
        <w:t xml:space="preserve"> in 2018 and 2019, </w:t>
      </w:r>
      <w:proofErr w:type="spellStart"/>
      <w:r>
        <w:t>Italy</w:t>
      </w:r>
      <w:proofErr w:type="spellEnd"/>
      <w:r>
        <w:t xml:space="preserve"> </w:t>
      </w:r>
      <w:proofErr w:type="spellStart"/>
      <w:r>
        <w:t>experienced</w:t>
      </w:r>
      <w:proofErr w:type="spellEnd"/>
      <w:r>
        <w:t xml:space="preserve"> a </w:t>
      </w:r>
      <w:proofErr w:type="spellStart"/>
      <w:r>
        <w:t>rapid</w:t>
      </w:r>
      <w:proofErr w:type="spellEnd"/>
      <w:r>
        <w:t xml:space="preserve"> </w:t>
      </w:r>
      <w:proofErr w:type="spellStart"/>
      <w:r>
        <w:t>decrease</w:t>
      </w:r>
      <w:proofErr w:type="spellEnd"/>
      <w:r>
        <w:t xml:space="preserve"> in </w:t>
      </w:r>
      <w:proofErr w:type="spellStart"/>
      <w:r>
        <w:t>number</w:t>
      </w:r>
      <w:proofErr w:type="spellEnd"/>
      <w:r>
        <w:t xml:space="preserve"> of </w:t>
      </w:r>
      <w:proofErr w:type="spellStart"/>
      <w:r>
        <w:t>applications</w:t>
      </w:r>
      <w:proofErr w:type="spellEnd"/>
      <w:r>
        <w:t xml:space="preserve"> </w:t>
      </w:r>
      <w:proofErr w:type="spellStart"/>
      <w:r>
        <w:t>between</w:t>
      </w:r>
      <w:proofErr w:type="spellEnd"/>
      <w:r>
        <w:t xml:space="preserve"> 2017 and 2020. In 2020, </w:t>
      </w:r>
      <w:proofErr w:type="spellStart"/>
      <w:r>
        <w:t>approximately</w:t>
      </w:r>
      <w:proofErr w:type="spellEnd"/>
      <w:r>
        <w:t xml:space="preserve"> 21 000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w:t>
      </w:r>
      <w:proofErr w:type="spellStart"/>
      <w:r>
        <w:t>most</w:t>
      </w:r>
      <w:proofErr w:type="spellEnd"/>
      <w:r>
        <w:t xml:space="preserve"> of </w:t>
      </w:r>
      <w:proofErr w:type="spellStart"/>
      <w:r>
        <w:t>whom</w:t>
      </w:r>
      <w:proofErr w:type="spellEnd"/>
      <w:r>
        <w:t xml:space="preserve"> </w:t>
      </w:r>
      <w:proofErr w:type="spellStart"/>
      <w:r>
        <w:t>were</w:t>
      </w:r>
      <w:proofErr w:type="spellEnd"/>
      <w:r>
        <w:t xml:space="preserve"> </w:t>
      </w:r>
      <w:proofErr w:type="spellStart"/>
      <w:r>
        <w:t>from</w:t>
      </w:r>
      <w:proofErr w:type="spellEnd"/>
      <w:r>
        <w:t xml:space="preserve"> </w:t>
      </w:r>
      <w:proofErr w:type="spellStart"/>
      <w:r>
        <w:t>Pakistan</w:t>
      </w:r>
      <w:proofErr w:type="spellEnd"/>
      <w:r>
        <w:t xml:space="preserve">, </w:t>
      </w:r>
      <w:proofErr w:type="spellStart"/>
      <w:r>
        <w:t>Bangladesh</w:t>
      </w:r>
      <w:proofErr w:type="spellEnd"/>
      <w:r>
        <w:t xml:space="preserve">, </w:t>
      </w:r>
      <w:proofErr w:type="spellStart"/>
      <w:r>
        <w:t>El</w:t>
      </w:r>
      <w:proofErr w:type="spellEnd"/>
      <w:r>
        <w:t xml:space="preserve"> </w:t>
      </w:r>
      <w:proofErr w:type="spellStart"/>
      <w:r>
        <w:t>Salvador</w:t>
      </w:r>
      <w:proofErr w:type="spellEnd"/>
      <w:r>
        <w:t xml:space="preserve">, </w:t>
      </w:r>
      <w:proofErr w:type="spellStart"/>
      <w:r>
        <w:t>Tunisia</w:t>
      </w:r>
      <w:proofErr w:type="spellEnd"/>
      <w:r>
        <w:t xml:space="preserve"> and </w:t>
      </w:r>
      <w:proofErr w:type="spellStart"/>
      <w:r>
        <w:t>Nigeria</w:t>
      </w:r>
      <w:proofErr w:type="spellEnd"/>
      <w:r>
        <w:t xml:space="preserve">. </w:t>
      </w:r>
      <w:proofErr w:type="spellStart"/>
      <w:r>
        <w:t>After</w:t>
      </w:r>
      <w:proofErr w:type="spellEnd"/>
      <w:r>
        <w:t xml:space="preserve"> 2020, the </w:t>
      </w:r>
      <w:proofErr w:type="spellStart"/>
      <w:r>
        <w:t>number</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increased</w:t>
      </w:r>
      <w:proofErr w:type="spellEnd"/>
      <w:r>
        <w:t xml:space="preserve"> </w:t>
      </w:r>
      <w:proofErr w:type="spellStart"/>
      <w:r>
        <w:t>again</w:t>
      </w:r>
      <w:proofErr w:type="spellEnd"/>
      <w:r>
        <w:t>.</w:t>
      </w:r>
      <w:r>
        <w:rPr>
          <w:vertAlign w:val="superscript"/>
        </w:rPr>
        <w:t xml:space="preserve"> </w:t>
      </w:r>
      <w:r w:rsidRPr="00BD08D2">
        <w:rPr>
          <w:vertAlign w:val="superscript"/>
          <w:lang w:val="en-GB"/>
        </w:rPr>
        <w:footnoteReference w:id="69"/>
      </w:r>
      <w:r>
        <w:t xml:space="preserve">  </w:t>
      </w:r>
    </w:p>
    <w:p w:rsidRPr="00BD08D2" w:rsidR="00BD08D2" w:rsidP="00BD08D2" w:rsidRDefault="00BD08D2" w14:paraId="42452DC0" w14:textId="77777777">
      <w:pPr>
        <w:spacing w:after="240" w:line="240" w:lineRule="exact"/>
        <w:ind w:firstLine="567"/>
        <w:rPr>
          <w:lang w:val="en-GB"/>
        </w:rPr>
      </w:pPr>
    </w:p>
    <w:p w:rsidRPr="00BD08D2" w:rsidR="00BD08D2" w:rsidP="00BD08D2" w:rsidRDefault="00BD08D2" w14:paraId="72F8E435" w14:textId="77777777">
      <w:pPr>
        <w:spacing w:after="240" w:line="240" w:lineRule="exact"/>
        <w:ind w:firstLine="567"/>
        <w:rPr>
          <w:color w:val="44546A"/>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14</w:t>
      </w:r>
      <w:r w:rsidRPr="00BD08D2">
        <w:rPr>
          <w:i/>
          <w:color w:val="1F497D"/>
        </w:rPr>
        <w:fldChar w:fldCharType="end"/>
      </w:r>
      <w:r>
        <w:rPr>
          <w:i/>
          <w:color w:val="1F497D"/>
        </w:rPr>
        <w:t xml:space="preserve"> - Number of </w:t>
      </w:r>
      <w:proofErr w:type="spellStart"/>
      <w:r>
        <w:rPr>
          <w:i/>
          <w:color w:val="1F497D"/>
        </w:rPr>
        <w:t>first</w:t>
      </w:r>
      <w:proofErr w:type="spellEnd"/>
      <w:r>
        <w:rPr>
          <w:i/>
          <w:color w:val="1F497D"/>
        </w:rPr>
        <w:t xml:space="preserve"> </w:t>
      </w:r>
      <w:proofErr w:type="spellStart"/>
      <w:r>
        <w:rPr>
          <w:i/>
          <w:color w:val="1F497D"/>
        </w:rPr>
        <w: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Applicants</w:t>
      </w:r>
      <w:proofErr w:type="spellEnd"/>
      <w:r>
        <w:rPr>
          <w:i/>
          <w:color w:val="1F497D"/>
        </w:rPr>
        <w:t xml:space="preserve"> in </w:t>
      </w:r>
      <w:proofErr w:type="spellStart"/>
      <w:r>
        <w:rPr>
          <w:i/>
          <w:color w:val="1F497D"/>
        </w:rPr>
        <w:t>Italy</w:t>
      </w:r>
      <w:proofErr w:type="spellEnd"/>
      <w:r>
        <w:rPr>
          <w:i/>
          <w:color w:val="1F497D"/>
        </w:rPr>
        <w:t xml:space="preserve"> (2014-2023)</w:t>
      </w:r>
    </w:p>
    <w:p w:rsidRPr="00BD08D2" w:rsidR="00BD08D2" w:rsidP="00BD08D2" w:rsidRDefault="00BD08D2" w14:paraId="5157ADB4" w14:textId="77777777">
      <w:pPr>
        <w:spacing w:after="240" w:line="240" w:lineRule="exact"/>
        <w:ind w:firstLine="567"/>
        <w:rPr>
          <w:lang w:val="en-GB"/>
        </w:rPr>
      </w:pPr>
    </w:p>
    <w:p w:rsidRPr="00BD08D2" w:rsidR="00BD08D2" w:rsidP="00BD08D2" w:rsidRDefault="00BD08D2" w14:paraId="2BAFB453" w14:textId="77777777">
      <w:pPr>
        <w:spacing w:after="240" w:line="240" w:lineRule="exact"/>
        <w:ind w:firstLine="567"/>
      </w:pPr>
      <w:r>
        <w:t xml:space="preserve">The </w:t>
      </w:r>
      <w:proofErr w:type="spellStart"/>
      <w:r>
        <w:t>figure</w:t>
      </w:r>
      <w:proofErr w:type="spellEnd"/>
      <w:r>
        <w:t xml:space="preserve"> </w:t>
      </w:r>
      <w:proofErr w:type="spellStart"/>
      <w:r>
        <w:t>below</w:t>
      </w:r>
      <w:proofErr w:type="spellEnd"/>
      <w:r>
        <w:t xml:space="preserve"> </w:t>
      </w:r>
      <w:proofErr w:type="spellStart"/>
      <w:r>
        <w:t>shows</w:t>
      </w:r>
      <w:proofErr w:type="spellEnd"/>
      <w:r>
        <w:t xml:space="preserve"> the </w:t>
      </w:r>
      <w:proofErr w:type="spellStart"/>
      <w:r>
        <w:t>share</w:t>
      </w:r>
      <w:proofErr w:type="spellEnd"/>
      <w:r>
        <w:t xml:space="preserve"> of </w:t>
      </w:r>
      <w:proofErr w:type="spellStart"/>
      <w:r>
        <w:t>Italian</w:t>
      </w:r>
      <w:proofErr w:type="spellEnd"/>
      <w:r>
        <w:t xml:space="preserve"> </w:t>
      </w:r>
      <w:proofErr w:type="spellStart"/>
      <w:r>
        <w:t>citizens</w:t>
      </w:r>
      <w:proofErr w:type="spellEnd"/>
      <w:r>
        <w:t xml:space="preserve"> </w:t>
      </w:r>
      <w:proofErr w:type="spellStart"/>
      <w:r>
        <w:t>by</w:t>
      </w:r>
      <w:proofErr w:type="spellEnd"/>
      <w:r>
        <w:t xml:space="preserve"> </w:t>
      </w:r>
      <w:proofErr w:type="spellStart"/>
      <w:r>
        <w:t>nationality</w:t>
      </w:r>
      <w:proofErr w:type="spellEnd"/>
      <w:r>
        <w:t xml:space="preserve">. </w:t>
      </w:r>
      <w:proofErr w:type="spellStart"/>
      <w:r>
        <w:t>Around</w:t>
      </w:r>
      <w:proofErr w:type="spellEnd"/>
      <w:r>
        <w:t xml:space="preserve"> 6%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and 2% </w:t>
      </w:r>
      <w:proofErr w:type="spellStart"/>
      <w:r>
        <w:t>other</w:t>
      </w:r>
      <w:proofErr w:type="spellEnd"/>
      <w:r>
        <w:t xml:space="preserve"> EU </w:t>
      </w:r>
      <w:proofErr w:type="spellStart"/>
      <w:r>
        <w:t>citizens</w:t>
      </w:r>
      <w:proofErr w:type="spellEnd"/>
      <w:r>
        <w:t xml:space="preserve"> </w:t>
      </w:r>
      <w:proofErr w:type="spellStart"/>
      <w:r>
        <w:t>as</w:t>
      </w:r>
      <w:proofErr w:type="spellEnd"/>
      <w:r>
        <w:t xml:space="preserve"> of 1 </w:t>
      </w:r>
      <w:proofErr w:type="spellStart"/>
      <w:r>
        <w:t>January</w:t>
      </w:r>
      <w:proofErr w:type="spellEnd"/>
      <w:r>
        <w:t xml:space="preserve"> 2021.</w:t>
      </w:r>
      <w:r w:rsidRPr="00BD08D2">
        <w:rPr>
          <w:vertAlign w:val="superscript"/>
          <w:lang w:val="en-GB"/>
        </w:rPr>
        <w:footnoteReference w:id="70"/>
      </w:r>
    </w:p>
    <w:p w:rsidRPr="00BD08D2" w:rsidR="00BD08D2" w:rsidP="00BD08D2" w:rsidRDefault="00BD08D2" w14:paraId="0EA59724" w14:textId="77777777">
      <w:pPr>
        <w:spacing w:after="240" w:line="240" w:lineRule="exact"/>
        <w:ind w:firstLine="567"/>
        <w:jc w:val="center"/>
        <w:rPr>
          <w:i/>
          <w:iCs/>
          <w:color w:val="1F497D"/>
        </w:rPr>
      </w:pPr>
      <w:r>
        <w:rPr>
          <w:i/>
          <w:noProof/>
          <w:color w:val="1F497D"/>
        </w:rPr>
        <w:drawing>
          <wp:anchor distT="0" distB="0" distL="114300" distR="114300" simplePos="0" relativeHeight="251770368" behindDoc="0" locked="0" layoutInCell="1" allowOverlap="1" wp14:editId="15AC66AC" wp14:anchorId="0B675173">
            <wp:simplePos x="0" y="0"/>
            <wp:positionH relativeFrom="margin">
              <wp:align>center</wp:align>
            </wp:positionH>
            <wp:positionV relativeFrom="paragraph">
              <wp:posOffset>237744</wp:posOffset>
            </wp:positionV>
            <wp:extent cx="3930650" cy="2622550"/>
            <wp:effectExtent l="0" t="0" r="0" b="6350"/>
            <wp:wrapTopAndBottom/>
            <wp:docPr id="1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3930650" cy="2622550"/>
                    </a:xfrm>
                    <a:prstGeom prst="rect">
                      <a:avLst/>
                    </a:prstGeom>
                    <a:noFill/>
                    <a:ln>
                      <a:noFill/>
                    </a:ln>
                  </pic:spPr>
                </pic:pic>
              </a:graphicData>
            </a:graphic>
          </wp:anchor>
        </w:drawing>
      </w:r>
    </w:p>
    <w:p w:rsidRPr="00BD08D2" w:rsidR="00BD08D2" w:rsidP="00BD08D2" w:rsidRDefault="00BD08D2" w14:paraId="01A40265"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15</w:t>
      </w:r>
      <w:r w:rsidRPr="00BD08D2">
        <w:rPr>
          <w:i/>
          <w:color w:val="1F497D"/>
        </w:rPr>
        <w:fldChar w:fldCharType="end"/>
      </w:r>
      <w:r>
        <w:rPr>
          <w:i/>
          <w:color w:val="1F497D"/>
        </w:rPr>
        <w:t xml:space="preserve"> - </w:t>
      </w:r>
      <w:proofErr w:type="spellStart"/>
      <w:r>
        <w:rPr>
          <w:i/>
          <w:color w:val="1F497D"/>
        </w:rPr>
        <w:t>Composition</w:t>
      </w:r>
      <w:proofErr w:type="spellEnd"/>
      <w:r>
        <w:rPr>
          <w:i/>
          <w:color w:val="1F497D"/>
        </w:rPr>
        <w:t xml:space="preserve"> of </w:t>
      </w:r>
      <w:proofErr w:type="spellStart"/>
      <w:r>
        <w:rPr>
          <w:i/>
          <w:color w:val="1F497D"/>
        </w:rPr>
        <w:t>population</w:t>
      </w:r>
      <w:proofErr w:type="spellEnd"/>
      <w:r>
        <w:rPr>
          <w:i/>
          <w:color w:val="1F497D"/>
        </w:rPr>
        <w:t xml:space="preserve"> in </w:t>
      </w:r>
      <w:proofErr w:type="spellStart"/>
      <w:r>
        <w:rPr>
          <w:i/>
          <w:color w:val="1F497D"/>
        </w:rPr>
        <w:t>Italy</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nationality</w:t>
      </w:r>
      <w:proofErr w:type="spellEnd"/>
      <w:r>
        <w:rPr>
          <w:i/>
          <w:color w:val="1F497D"/>
        </w:rPr>
        <w:t xml:space="preserve"> (</w:t>
      </w:r>
      <w:proofErr w:type="spellStart"/>
      <w:r>
        <w:rPr>
          <w:i/>
          <w:color w:val="1F497D"/>
        </w:rPr>
        <w:t>as</w:t>
      </w:r>
      <w:proofErr w:type="spellEnd"/>
      <w:r>
        <w:rPr>
          <w:i/>
          <w:color w:val="1F497D"/>
        </w:rPr>
        <w:t xml:space="preserve"> of </w:t>
      </w:r>
      <w:proofErr w:type="spellStart"/>
      <w:r>
        <w:rPr>
          <w:i/>
          <w:color w:val="1F497D"/>
        </w:rPr>
        <w:t>January</w:t>
      </w:r>
      <w:proofErr w:type="spellEnd"/>
      <w:r>
        <w:rPr>
          <w:i/>
          <w:color w:val="1F497D"/>
        </w:rPr>
        <w:t xml:space="preserve"> 2021)</w:t>
      </w:r>
    </w:p>
    <w:p w:rsidRPr="00BD08D2" w:rsidR="00BD08D2" w:rsidP="00BD08D2" w:rsidRDefault="00BD08D2" w14:paraId="0BFC86A8" w14:textId="77777777">
      <w:pPr>
        <w:keepNext/>
        <w:spacing w:after="240" w:line="240" w:lineRule="exact"/>
        <w:ind w:firstLine="567"/>
        <w:rPr>
          <w:lang w:val="en-GB"/>
        </w:rPr>
      </w:pPr>
    </w:p>
    <w:p w:rsidRPr="00BD08D2" w:rsidR="00BD08D2" w:rsidP="00BD08D2" w:rsidRDefault="00BD08D2" w14:paraId="71C683B7" w14:textId="77777777">
      <w:pPr>
        <w:keepNext/>
        <w:spacing w:after="240" w:line="240" w:lineRule="exact"/>
        <w:ind w:firstLine="567"/>
        <w:rPr>
          <w:lang w:val="en-GB"/>
        </w:rPr>
      </w:pPr>
    </w:p>
    <w:p w:rsidRPr="00BD08D2" w:rsidR="00BD08D2" w:rsidP="00BD08D2" w:rsidRDefault="00BD08D2" w14:paraId="67B80105" w14:textId="77777777">
      <w:pPr>
        <w:numPr>
          <w:ilvl w:val="3"/>
          <w:numId w:val="1"/>
        </w:numPr>
        <w:spacing w:after="240" w:line="240" w:lineRule="exact"/>
        <w:ind w:firstLine="567"/>
        <w:outlineLvl w:val="3"/>
      </w:pPr>
      <w:proofErr w:type="spellStart"/>
      <w:r>
        <w:t>Priorities</w:t>
      </w:r>
      <w:proofErr w:type="spellEnd"/>
    </w:p>
    <w:p w:rsidRPr="00BD08D2" w:rsidR="00BD08D2" w:rsidP="00BD08D2" w:rsidRDefault="00BD08D2" w14:paraId="190C16E1" w14:textId="77777777">
      <w:pPr>
        <w:spacing w:after="240" w:line="240" w:lineRule="exact"/>
        <w:ind w:firstLine="567"/>
      </w:pPr>
      <w:proofErr w:type="spellStart"/>
      <w:r>
        <w:t>Italy</w:t>
      </w:r>
      <w:proofErr w:type="spellEnd"/>
      <w:r>
        <w:t xml:space="preserve"> </w:t>
      </w:r>
      <w:proofErr w:type="spellStart"/>
      <w:r>
        <w:t>grouped</w:t>
      </w:r>
      <w:proofErr w:type="spellEnd"/>
      <w:r>
        <w:t xml:space="preserve"> </w:t>
      </w:r>
      <w:proofErr w:type="spellStart"/>
      <w:r>
        <w:t>their</w:t>
      </w:r>
      <w:proofErr w:type="spellEnd"/>
      <w:r>
        <w:t xml:space="preserve"> AMIF (2014-2020) </w:t>
      </w:r>
      <w:proofErr w:type="spellStart"/>
      <w:r>
        <w:t>objectives</w:t>
      </w:r>
      <w:proofErr w:type="spellEnd"/>
      <w:r>
        <w:t xml:space="preserve"> </w:t>
      </w:r>
      <w:proofErr w:type="spellStart"/>
      <w:r>
        <w:t>into</w:t>
      </w:r>
      <w:proofErr w:type="spellEnd"/>
      <w:r>
        <w:t xml:space="preserve"> </w:t>
      </w:r>
      <w:proofErr w:type="spellStart"/>
      <w:r>
        <w:t>four</w:t>
      </w:r>
      <w:proofErr w:type="spellEnd"/>
      <w:r>
        <w:t xml:space="preserve"> </w:t>
      </w:r>
      <w:proofErr w:type="spellStart"/>
      <w:r>
        <w:t>main</w:t>
      </w:r>
      <w:proofErr w:type="spellEnd"/>
      <w:r>
        <w:t xml:space="preserve"> </w:t>
      </w:r>
      <w:proofErr w:type="spellStart"/>
      <w:r>
        <w:t>pillars</w:t>
      </w:r>
      <w:proofErr w:type="spellEnd"/>
      <w:r>
        <w:t>:</w:t>
      </w:r>
      <w:r w:rsidRPr="00BD08D2">
        <w:rPr>
          <w:vertAlign w:val="superscript"/>
          <w:lang w:val="en-GB"/>
        </w:rPr>
        <w:footnoteReference w:id="71"/>
      </w:r>
    </w:p>
    <w:p w:rsidRPr="00BD08D2" w:rsidR="00BD08D2" w:rsidP="00BD08D2" w:rsidRDefault="00BD08D2" w14:paraId="7FD66517" w14:textId="77777777">
      <w:pPr>
        <w:numPr>
          <w:ilvl w:val="0"/>
          <w:numId w:val="31"/>
        </w:numPr>
        <w:spacing w:after="240" w:line="240" w:lineRule="exact"/>
        <w:ind w:left="0" w:firstLine="567"/>
        <w:contextualSpacing/>
      </w:pPr>
      <w:proofErr w:type="spellStart"/>
      <w:r>
        <w:t>Asylum</w:t>
      </w:r>
      <w:proofErr w:type="spellEnd"/>
    </w:p>
    <w:p w:rsidRPr="00BD08D2" w:rsidR="00BD08D2" w:rsidP="00BD08D2" w:rsidRDefault="00BD08D2" w14:paraId="5EF11BC4" w14:textId="77777777">
      <w:pPr>
        <w:numPr>
          <w:ilvl w:val="0"/>
          <w:numId w:val="31"/>
        </w:numPr>
        <w:spacing w:after="240" w:line="240" w:lineRule="exact"/>
        <w:ind w:left="0" w:firstLine="567"/>
        <w:contextualSpacing/>
      </w:pPr>
      <w:proofErr w:type="spellStart"/>
      <w:r>
        <w:t>Integration</w:t>
      </w:r>
      <w:proofErr w:type="spellEnd"/>
      <w:r>
        <w:t xml:space="preserve"> and Legal Migration</w:t>
      </w:r>
    </w:p>
    <w:p w:rsidRPr="00BD08D2" w:rsidR="00BD08D2" w:rsidP="00BD08D2" w:rsidRDefault="00BD08D2" w14:paraId="62C30425" w14:textId="77777777">
      <w:pPr>
        <w:numPr>
          <w:ilvl w:val="0"/>
          <w:numId w:val="31"/>
        </w:numPr>
        <w:spacing w:after="240" w:line="240" w:lineRule="exact"/>
        <w:ind w:left="0" w:firstLine="567"/>
        <w:contextualSpacing/>
      </w:pPr>
      <w:proofErr w:type="spellStart"/>
      <w:r>
        <w:t>Return</w:t>
      </w:r>
      <w:proofErr w:type="spellEnd"/>
      <w:r>
        <w:t xml:space="preserve"> of </w:t>
      </w:r>
      <w:proofErr w:type="spellStart"/>
      <w:r>
        <w:t>immigrants</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countries</w:t>
      </w:r>
      <w:proofErr w:type="spellEnd"/>
      <w:r>
        <w:t xml:space="preserve"> of </w:t>
      </w:r>
      <w:proofErr w:type="spellStart"/>
      <w:r>
        <w:t>origin</w:t>
      </w:r>
      <w:proofErr w:type="spellEnd"/>
    </w:p>
    <w:p w:rsidRPr="00BD08D2" w:rsidR="00BD08D2" w:rsidP="00BD08D2" w:rsidRDefault="00BD08D2" w14:paraId="6E82E664" w14:textId="77777777">
      <w:pPr>
        <w:numPr>
          <w:ilvl w:val="0"/>
          <w:numId w:val="31"/>
        </w:numPr>
        <w:spacing w:after="240" w:line="240" w:lineRule="exact"/>
        <w:ind w:left="0" w:firstLine="567"/>
        <w:contextualSpacing/>
      </w:pPr>
      <w:proofErr w:type="spellStart"/>
      <w:r>
        <w:t>Improving</w:t>
      </w:r>
      <w:proofErr w:type="spellEnd"/>
      <w:r>
        <w:t xml:space="preserve"> </w:t>
      </w:r>
      <w:proofErr w:type="spellStart"/>
      <w:r>
        <w:t>solidarity</w:t>
      </w:r>
      <w:proofErr w:type="spellEnd"/>
      <w:r>
        <w:t xml:space="preserve"> and </w:t>
      </w:r>
      <w:proofErr w:type="spellStart"/>
      <w:r>
        <w:t>responsibility-sharing</w:t>
      </w:r>
      <w:proofErr w:type="spellEnd"/>
      <w:r>
        <w:t xml:space="preserve"> </w:t>
      </w:r>
      <w:proofErr w:type="spellStart"/>
      <w:r>
        <w:t>between</w:t>
      </w:r>
      <w:proofErr w:type="spellEnd"/>
      <w:r>
        <w:t xml:space="preserve"> </w:t>
      </w:r>
      <w:proofErr w:type="spellStart"/>
      <w:r>
        <w:t>Member</w:t>
      </w:r>
      <w:proofErr w:type="spellEnd"/>
      <w:r>
        <w:t xml:space="preserve"> States (MS)</w:t>
      </w:r>
    </w:p>
    <w:p w:rsidRPr="00BD08D2" w:rsidR="00BD08D2" w:rsidP="00BD08D2" w:rsidRDefault="00BD08D2" w14:paraId="2ECD7A33" w14:textId="77777777">
      <w:pPr>
        <w:spacing w:after="240" w:line="240" w:lineRule="exact"/>
        <w:ind w:firstLine="567"/>
        <w:contextualSpacing/>
        <w:rPr>
          <w:lang w:val="en-GB"/>
        </w:rPr>
      </w:pPr>
    </w:p>
    <w:p w:rsidRPr="00BD08D2" w:rsidR="00BD08D2" w:rsidP="00BD08D2" w:rsidRDefault="00BD08D2" w14:paraId="1BD5B159" w14:textId="77777777">
      <w:pPr>
        <w:numPr>
          <w:ilvl w:val="3"/>
          <w:numId w:val="1"/>
        </w:numPr>
        <w:spacing w:after="240" w:line="240" w:lineRule="exact"/>
        <w:ind w:firstLine="567"/>
        <w:outlineLvl w:val="3"/>
      </w:pPr>
      <w:proofErr w:type="spellStart"/>
      <w:r>
        <w:t>Governance</w:t>
      </w:r>
      <w:proofErr w:type="spellEnd"/>
    </w:p>
    <w:p w:rsidRPr="00BD08D2" w:rsidR="00BD08D2" w:rsidP="00BD08D2" w:rsidRDefault="00BD08D2" w14:paraId="70016D5C" w14:textId="77777777">
      <w:pPr>
        <w:spacing w:after="240" w:line="240" w:lineRule="exact"/>
        <w:ind w:firstLine="567"/>
      </w:pPr>
      <w:r>
        <w:t xml:space="preserve">The </w:t>
      </w:r>
      <w:proofErr w:type="spellStart"/>
      <w:r>
        <w:t>national</w:t>
      </w:r>
      <w:proofErr w:type="spellEnd"/>
      <w:r>
        <w:t xml:space="preserve"> </w:t>
      </w:r>
      <w:proofErr w:type="spellStart"/>
      <w:r>
        <w:t>responsible</w:t>
      </w:r>
      <w:proofErr w:type="spellEnd"/>
      <w:r>
        <w:t xml:space="preserve"> and </w:t>
      </w:r>
      <w:proofErr w:type="spellStart"/>
      <w:r>
        <w:t>managing</w:t>
      </w:r>
      <w:proofErr w:type="spellEnd"/>
      <w:r>
        <w:t xml:space="preserve"> </w:t>
      </w:r>
      <w:proofErr w:type="spellStart"/>
      <w:r>
        <w:t>authority</w:t>
      </w:r>
      <w:proofErr w:type="spellEnd"/>
      <w:r>
        <w:t xml:space="preserve"> for the AMIF (2014-2020) </w:t>
      </w:r>
      <w:proofErr w:type="spellStart"/>
      <w:r>
        <w:t>programme</w:t>
      </w:r>
      <w:proofErr w:type="spellEnd"/>
      <w:r>
        <w:t xml:space="preserve"> in </w:t>
      </w:r>
      <w:proofErr w:type="spellStart"/>
      <w:r>
        <w:t>Italy</w:t>
      </w:r>
      <w:proofErr w:type="spellEnd"/>
      <w:r>
        <w:t xml:space="preserve"> </w:t>
      </w:r>
      <w:proofErr w:type="spellStart"/>
      <w:r>
        <w:t>was</w:t>
      </w:r>
      <w:proofErr w:type="spellEnd"/>
      <w:r>
        <w:t xml:space="preserve"> the Department for Civil </w:t>
      </w:r>
      <w:proofErr w:type="spellStart"/>
      <w:r>
        <w:t>Liberties</w:t>
      </w:r>
      <w:proofErr w:type="spellEnd"/>
      <w:r>
        <w:t xml:space="preserve"> and </w:t>
      </w:r>
      <w:proofErr w:type="spellStart"/>
      <w:r>
        <w:t>Immigration</w:t>
      </w:r>
      <w:proofErr w:type="spellEnd"/>
      <w:r>
        <w:t xml:space="preserve"> of the </w:t>
      </w:r>
      <w:proofErr w:type="spellStart"/>
      <w:r>
        <w:t>Ministry</w:t>
      </w:r>
      <w:proofErr w:type="spellEnd"/>
      <w:r>
        <w:t xml:space="preserve"> of </w:t>
      </w:r>
      <w:proofErr w:type="spellStart"/>
      <w:r>
        <w:t>Interior</w:t>
      </w:r>
      <w:proofErr w:type="spellEnd"/>
      <w:r>
        <w:t>.</w:t>
      </w:r>
    </w:p>
    <w:p w:rsidRPr="00BD08D2" w:rsidR="00BD08D2" w:rsidP="00BD08D2" w:rsidRDefault="00BD08D2" w14:paraId="01CD4DF3" w14:textId="77777777">
      <w:pPr>
        <w:spacing w:after="240" w:line="240" w:lineRule="exact"/>
        <w:ind w:firstLine="567"/>
      </w:pPr>
      <w:r>
        <w:t xml:space="preserve">The </w:t>
      </w:r>
      <w:proofErr w:type="spellStart"/>
      <w:r>
        <w:t>audit</w:t>
      </w:r>
      <w:proofErr w:type="spellEnd"/>
      <w:r>
        <w:t xml:space="preserve"> of the </w:t>
      </w:r>
      <w:proofErr w:type="spellStart"/>
      <w:r>
        <w:t>fund</w:t>
      </w:r>
      <w:proofErr w:type="spellEnd"/>
      <w:r>
        <w:t xml:space="preserve"> and the </w:t>
      </w:r>
      <w:proofErr w:type="spellStart"/>
      <w:r>
        <w:t>management</w:t>
      </w:r>
      <w:proofErr w:type="spellEnd"/>
      <w:r>
        <w:t xml:space="preserve"> of the </w:t>
      </w:r>
      <w:proofErr w:type="spellStart"/>
      <w:r>
        <w:t>control</w:t>
      </w:r>
      <w:proofErr w:type="spellEnd"/>
      <w:r>
        <w:t xml:space="preserve"> </w:t>
      </w:r>
      <w:proofErr w:type="spellStart"/>
      <w:r>
        <w:t>system</w:t>
      </w:r>
      <w:proofErr w:type="spellEnd"/>
      <w:r>
        <w:t xml:space="preserve"> </w:t>
      </w:r>
      <w:proofErr w:type="spellStart"/>
      <w:r>
        <w:t>was</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w:t>
      </w:r>
      <w:proofErr w:type="spellStart"/>
      <w:r>
        <w:t>an</w:t>
      </w:r>
      <w:proofErr w:type="spellEnd"/>
      <w:r>
        <w:t xml:space="preserve"> </w:t>
      </w:r>
      <w:proofErr w:type="spellStart"/>
      <w:r>
        <w:t>audit</w:t>
      </w:r>
      <w:proofErr w:type="spellEnd"/>
      <w:r>
        <w:t xml:space="preserve"> </w:t>
      </w:r>
      <w:proofErr w:type="spellStart"/>
      <w:r>
        <w:t>authority</w:t>
      </w:r>
      <w:proofErr w:type="spellEnd"/>
      <w:r>
        <w:t xml:space="preserve">, </w:t>
      </w:r>
      <w:proofErr w:type="spellStart"/>
      <w:r>
        <w:t>which</w:t>
      </w:r>
      <w:proofErr w:type="spellEnd"/>
      <w:r>
        <w:t xml:space="preserve"> </w:t>
      </w:r>
      <w:proofErr w:type="spellStart"/>
      <w:r>
        <w:t>was</w:t>
      </w:r>
      <w:proofErr w:type="spellEnd"/>
      <w:r>
        <w:t xml:space="preserve"> the Department for Civil Administration </w:t>
      </w:r>
      <w:proofErr w:type="spellStart"/>
      <w:r>
        <w:t>Personnel</w:t>
      </w:r>
      <w:proofErr w:type="spellEnd"/>
      <w:r>
        <w:t xml:space="preserve"> </w:t>
      </w:r>
      <w:proofErr w:type="spellStart"/>
      <w:r>
        <w:t>Policies</w:t>
      </w:r>
      <w:proofErr w:type="spellEnd"/>
      <w:r>
        <w:t xml:space="preserve"> and </w:t>
      </w:r>
      <w:proofErr w:type="spellStart"/>
      <w:r>
        <w:t>Instrumental</w:t>
      </w:r>
      <w:proofErr w:type="spellEnd"/>
      <w:r>
        <w:t xml:space="preserve"> and </w:t>
      </w:r>
      <w:proofErr w:type="spellStart"/>
      <w:r>
        <w:t>Financial</w:t>
      </w:r>
      <w:proofErr w:type="spellEnd"/>
      <w:r>
        <w:t xml:space="preserve"> </w:t>
      </w:r>
      <w:proofErr w:type="spellStart"/>
      <w:r>
        <w:t>Resources</w:t>
      </w:r>
      <w:proofErr w:type="spellEnd"/>
      <w:r>
        <w:t xml:space="preserve"> of the </w:t>
      </w:r>
      <w:proofErr w:type="spellStart"/>
      <w:r>
        <w:t>Ministry</w:t>
      </w:r>
      <w:proofErr w:type="spellEnd"/>
      <w:r>
        <w:t xml:space="preserve"> of the </w:t>
      </w:r>
      <w:proofErr w:type="spellStart"/>
      <w:r>
        <w:t>Interior</w:t>
      </w:r>
      <w:proofErr w:type="spellEnd"/>
      <w:r>
        <w:t xml:space="preserve">.  </w:t>
      </w:r>
    </w:p>
    <w:p w:rsidRPr="00BD08D2" w:rsidR="00BD08D2" w:rsidP="00BD08D2" w:rsidRDefault="00BD08D2" w14:paraId="3C340991" w14:textId="77777777">
      <w:pPr>
        <w:spacing w:after="240" w:line="240" w:lineRule="exact"/>
        <w:ind w:firstLine="567"/>
        <w:rPr>
          <w:lang w:val="en-GB"/>
        </w:rPr>
      </w:pPr>
    </w:p>
    <w:p w:rsidRPr="00BD08D2" w:rsidR="00BD08D2" w:rsidP="00BD08D2" w:rsidRDefault="00BD08D2" w14:paraId="335FD28D" w14:textId="77777777">
      <w:pPr>
        <w:spacing w:after="240" w:line="240" w:lineRule="exact"/>
        <w:ind w:firstLine="567"/>
      </w:pPr>
      <w:proofErr w:type="spellStart"/>
      <w:r>
        <w:t>However</w:t>
      </w:r>
      <w:proofErr w:type="spellEnd"/>
      <w:r>
        <w:t xml:space="preserve">, for the </w:t>
      </w:r>
      <w:proofErr w:type="spellStart"/>
      <w:r>
        <w:t>second</w:t>
      </w:r>
      <w:proofErr w:type="spellEnd"/>
      <w:r>
        <w:t xml:space="preserve"> </w:t>
      </w:r>
      <w:proofErr w:type="spellStart"/>
      <w:r>
        <w:t>pillar</w:t>
      </w:r>
      <w:proofErr w:type="spellEnd"/>
      <w:r>
        <w:t xml:space="preserve"> </w:t>
      </w:r>
      <w:proofErr w:type="spellStart"/>
      <w:r>
        <w:rPr>
          <w:i/>
        </w:rPr>
        <w:t>Integration</w:t>
      </w:r>
      <w:proofErr w:type="spellEnd"/>
      <w:r>
        <w:rPr>
          <w:i/>
        </w:rPr>
        <w:t xml:space="preserve"> and Legal Migration</w:t>
      </w:r>
      <w:r>
        <w:t xml:space="preserve">, the </w:t>
      </w:r>
      <w:proofErr w:type="spellStart"/>
      <w:r>
        <w:t>Ministry</w:t>
      </w:r>
      <w:proofErr w:type="spellEnd"/>
      <w:r>
        <w:t xml:space="preserve"> of Labour and Social Policy – </w:t>
      </w:r>
      <w:proofErr w:type="spellStart"/>
      <w:r>
        <w:t>Directorate</w:t>
      </w:r>
      <w:proofErr w:type="spellEnd"/>
      <w:r>
        <w:t xml:space="preserve"> General for </w:t>
      </w:r>
      <w:proofErr w:type="spellStart"/>
      <w:r>
        <w:t>Immigration</w:t>
      </w:r>
      <w:proofErr w:type="spellEnd"/>
      <w:r>
        <w:t xml:space="preserve"> and </w:t>
      </w:r>
      <w:proofErr w:type="spellStart"/>
      <w:r>
        <w:t>Integration</w:t>
      </w:r>
      <w:proofErr w:type="spellEnd"/>
      <w:r>
        <w:t xml:space="preserve"> </w:t>
      </w:r>
      <w:proofErr w:type="spellStart"/>
      <w:r>
        <w:t>Policies</w:t>
      </w:r>
      <w:proofErr w:type="spellEnd"/>
      <w:r>
        <w:t xml:space="preserve"> </w:t>
      </w:r>
      <w:proofErr w:type="spellStart"/>
      <w:r>
        <w:t>was</w:t>
      </w:r>
      <w:proofErr w:type="spellEnd"/>
      <w:r>
        <w:t xml:space="preserve"> </w:t>
      </w:r>
      <w:proofErr w:type="spellStart"/>
      <w:r>
        <w:t>responsible</w:t>
      </w:r>
      <w:proofErr w:type="spellEnd"/>
      <w:r>
        <w:t xml:space="preserve"> for the </w:t>
      </w:r>
      <w:proofErr w:type="spellStart"/>
      <w:r>
        <w:t>management</w:t>
      </w:r>
      <w:proofErr w:type="spellEnd"/>
      <w:r>
        <w:t xml:space="preserve">, </w:t>
      </w:r>
      <w:proofErr w:type="spellStart"/>
      <w:r>
        <w:t>control</w:t>
      </w:r>
      <w:proofErr w:type="spellEnd"/>
      <w:r>
        <w:t xml:space="preserve">, </w:t>
      </w:r>
      <w:proofErr w:type="spellStart"/>
      <w:r>
        <w:t>monitoring</w:t>
      </w:r>
      <w:proofErr w:type="spellEnd"/>
      <w:r>
        <w:t xml:space="preserve"> and </w:t>
      </w:r>
      <w:proofErr w:type="spellStart"/>
      <w:r>
        <w:t>payment</w:t>
      </w:r>
      <w:proofErr w:type="spellEnd"/>
      <w:r>
        <w:t xml:space="preserve"> of the </w:t>
      </w:r>
      <w:proofErr w:type="spellStart"/>
      <w:r>
        <w:t>operations</w:t>
      </w:r>
      <w:proofErr w:type="spellEnd"/>
      <w:r>
        <w:t>.</w:t>
      </w:r>
    </w:p>
    <w:p w:rsidRPr="00BD08D2" w:rsidR="00BD08D2" w:rsidP="00BD08D2" w:rsidRDefault="00BD08D2" w14:paraId="7E1D31A7" w14:textId="77777777">
      <w:pPr>
        <w:spacing w:after="240" w:line="240" w:lineRule="exact"/>
        <w:ind w:firstLine="567"/>
        <w:rPr>
          <w:lang w:val="en-GB"/>
        </w:rPr>
      </w:pPr>
    </w:p>
    <w:p w:rsidRPr="00BD08D2" w:rsidR="00BD08D2" w:rsidP="00BD08D2" w:rsidRDefault="00BD08D2" w14:paraId="4106C9FB" w14:textId="77777777">
      <w:pPr>
        <w:spacing w:after="240" w:line="240" w:lineRule="exact"/>
        <w:ind w:firstLine="567"/>
      </w:pPr>
      <w:proofErr w:type="spellStart"/>
      <w:r>
        <w:t>Moreover</w:t>
      </w:r>
      <w:proofErr w:type="spellEnd"/>
      <w:r>
        <w:t xml:space="preserve">, a </w:t>
      </w:r>
      <w:proofErr w:type="spellStart"/>
      <w:r>
        <w:t>Monitoring</w:t>
      </w:r>
      <w:proofErr w:type="spellEnd"/>
      <w:r>
        <w:t xml:space="preserve"> Committee </w:t>
      </w:r>
      <w:proofErr w:type="spellStart"/>
      <w:r>
        <w:t>was</w:t>
      </w:r>
      <w:proofErr w:type="spellEnd"/>
      <w:r>
        <w:t xml:space="preserve"> </w:t>
      </w:r>
      <w:proofErr w:type="spellStart"/>
      <w:r>
        <w:t>set</w:t>
      </w:r>
      <w:proofErr w:type="spellEnd"/>
      <w:r>
        <w:t xml:space="preserve"> </w:t>
      </w:r>
      <w:proofErr w:type="spellStart"/>
      <w:r>
        <w:t>up</w:t>
      </w:r>
      <w:proofErr w:type="spellEnd"/>
      <w:r>
        <w:t xml:space="preserve">, </w:t>
      </w:r>
      <w:proofErr w:type="spellStart"/>
      <w:r>
        <w:t>which</w:t>
      </w:r>
      <w:proofErr w:type="spellEnd"/>
      <w:r>
        <w:t xml:space="preserve"> </w:t>
      </w:r>
      <w:proofErr w:type="spellStart"/>
      <w:r>
        <w:t>met</w:t>
      </w:r>
      <w:proofErr w:type="spellEnd"/>
      <w:r>
        <w:t xml:space="preserve"> </w:t>
      </w:r>
      <w:proofErr w:type="spellStart"/>
      <w:r>
        <w:t>twice</w:t>
      </w:r>
      <w:proofErr w:type="spellEnd"/>
      <w:r>
        <w:t xml:space="preserve"> a </w:t>
      </w:r>
      <w:proofErr w:type="spellStart"/>
      <w:r>
        <w:t>year</w:t>
      </w:r>
      <w:proofErr w:type="spellEnd"/>
      <w:r>
        <w:t xml:space="preserve"> and </w:t>
      </w:r>
      <w:proofErr w:type="spellStart"/>
      <w:r>
        <w:t>decided</w:t>
      </w:r>
      <w:proofErr w:type="spellEnd"/>
      <w:r>
        <w:t xml:space="preserve"> on </w:t>
      </w:r>
      <w:proofErr w:type="spellStart"/>
      <w:r>
        <w:t>corrective</w:t>
      </w:r>
      <w:proofErr w:type="spellEnd"/>
      <w:r>
        <w:t xml:space="preserve"> </w:t>
      </w:r>
      <w:proofErr w:type="spellStart"/>
      <w:r>
        <w:t>measures</w:t>
      </w:r>
      <w:proofErr w:type="spellEnd"/>
      <w:r>
        <w:t xml:space="preserve">, </w:t>
      </w:r>
      <w:proofErr w:type="spellStart"/>
      <w:r>
        <w:t>if</w:t>
      </w:r>
      <w:proofErr w:type="spellEnd"/>
      <w:r>
        <w:t xml:space="preserve"> </w:t>
      </w:r>
      <w:proofErr w:type="spellStart"/>
      <w:r>
        <w:t>necessary</w:t>
      </w:r>
      <w:proofErr w:type="spellEnd"/>
      <w:r>
        <w:t xml:space="preserve">, on the </w:t>
      </w:r>
      <w:proofErr w:type="spellStart"/>
      <w:r>
        <w:t>basis</w:t>
      </w:r>
      <w:proofErr w:type="spellEnd"/>
      <w:r>
        <w:t xml:space="preserve"> of </w:t>
      </w:r>
      <w:proofErr w:type="spellStart"/>
      <w:r>
        <w:t>qualitative</w:t>
      </w:r>
      <w:proofErr w:type="spellEnd"/>
      <w:r>
        <w:t xml:space="preserve"> and </w:t>
      </w:r>
      <w:proofErr w:type="spellStart"/>
      <w:r>
        <w:t>quantitative</w:t>
      </w:r>
      <w:proofErr w:type="spellEnd"/>
      <w:r>
        <w:t xml:space="preserve"> </w:t>
      </w:r>
      <w:proofErr w:type="spellStart"/>
      <w:r>
        <w:t>data</w:t>
      </w:r>
      <w:proofErr w:type="spellEnd"/>
      <w:r>
        <w:t>.</w:t>
      </w:r>
      <w:r>
        <w:rPr>
          <w:vertAlign w:val="superscript"/>
        </w:rPr>
        <w:t xml:space="preserve"> </w:t>
      </w:r>
      <w:r w:rsidRPr="00BD08D2">
        <w:rPr>
          <w:vertAlign w:val="superscript"/>
          <w:lang w:val="en-GB"/>
        </w:rPr>
        <w:footnoteReference w:id="72"/>
      </w:r>
      <w:r>
        <w:t xml:space="preserve">   </w:t>
      </w:r>
    </w:p>
    <w:p w:rsidRPr="00BD08D2" w:rsidR="00BD08D2" w:rsidP="00BD08D2" w:rsidRDefault="00BD08D2" w14:paraId="3C7F74D4" w14:textId="77777777">
      <w:pPr>
        <w:spacing w:after="240" w:line="240" w:lineRule="exact"/>
        <w:ind w:firstLine="567"/>
        <w:rPr>
          <w:lang w:val="en-GB"/>
        </w:rPr>
      </w:pPr>
    </w:p>
    <w:p w:rsidRPr="00BD08D2" w:rsidR="00BD08D2" w:rsidP="00BD08D2" w:rsidRDefault="00BD08D2" w14:paraId="00B1D045" w14:textId="77777777">
      <w:pPr>
        <w:numPr>
          <w:ilvl w:val="3"/>
          <w:numId w:val="1"/>
        </w:numPr>
        <w:spacing w:after="240" w:line="240" w:lineRule="exact"/>
        <w:ind w:firstLine="567"/>
        <w:outlineLvl w:val="3"/>
      </w:pPr>
      <w:proofErr w:type="spellStart"/>
      <w:r>
        <w:t>Budget</w:t>
      </w:r>
      <w:proofErr w:type="spellEnd"/>
    </w:p>
    <w:p w:rsidRPr="00BD08D2" w:rsidR="00BD08D2" w:rsidP="00BD08D2" w:rsidRDefault="00BD08D2" w14:paraId="408FA615" w14:textId="77777777">
      <w:pPr>
        <w:spacing w:after="240" w:line="240" w:lineRule="exact"/>
        <w:ind w:firstLine="567"/>
        <w:rPr>
          <w:i/>
          <w:iCs/>
        </w:rPr>
      </w:pPr>
      <w:r>
        <w:t xml:space="preserve">The </w:t>
      </w:r>
      <w:proofErr w:type="spellStart"/>
      <w:r>
        <w:t>total</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Italy</w:t>
      </w:r>
      <w:proofErr w:type="spellEnd"/>
      <w:r>
        <w:t xml:space="preserve"> for the AMIF (2014-2020) </w:t>
      </w:r>
      <w:proofErr w:type="spellStart"/>
      <w:r>
        <w:t>was</w:t>
      </w:r>
      <w:proofErr w:type="spellEnd"/>
      <w:r>
        <w:t xml:space="preserve"> </w:t>
      </w:r>
      <w:proofErr w:type="spellStart"/>
      <w:r>
        <w:t>approximately</w:t>
      </w:r>
      <w:proofErr w:type="spellEnd"/>
      <w:r>
        <w:t xml:space="preserve"> 394 </w:t>
      </w:r>
      <w:proofErr w:type="spellStart"/>
      <w:r>
        <w:t>million</w:t>
      </w:r>
      <w:proofErr w:type="spellEnd"/>
      <w:r>
        <w:t xml:space="preserve"> EUR,</w:t>
      </w:r>
      <w:r w:rsidRPr="00BD08D2">
        <w:rPr>
          <w:vertAlign w:val="superscript"/>
          <w:lang w:val="en-GB"/>
        </w:rPr>
        <w:footnoteReference w:id="73"/>
      </w:r>
      <w:r>
        <w:t xml:space="preserve"> </w:t>
      </w:r>
      <w:proofErr w:type="spellStart"/>
      <w:r>
        <w:t>making</w:t>
      </w:r>
      <w:proofErr w:type="spellEnd"/>
      <w:r>
        <w:t xml:space="preserve"> </w:t>
      </w:r>
      <w:proofErr w:type="spellStart"/>
      <w:r>
        <w:t>it</w:t>
      </w:r>
      <w:proofErr w:type="spellEnd"/>
      <w:r>
        <w:t xml:space="preserve"> the </w:t>
      </w:r>
      <w:proofErr w:type="spellStart"/>
      <w:r>
        <w:t>second</w:t>
      </w:r>
      <w:proofErr w:type="spellEnd"/>
      <w:r>
        <w:t xml:space="preserve"> </w:t>
      </w:r>
      <w:proofErr w:type="spellStart"/>
      <w:r>
        <w:t>largest</w:t>
      </w:r>
      <w:proofErr w:type="spellEnd"/>
      <w:r>
        <w:t xml:space="preserve"> </w:t>
      </w:r>
      <w:proofErr w:type="spellStart"/>
      <w:r>
        <w:t>recipient</w:t>
      </w:r>
      <w:proofErr w:type="spellEnd"/>
      <w:r>
        <w:t xml:space="preserve"> </w:t>
      </w:r>
      <w:proofErr w:type="spellStart"/>
      <w:r>
        <w:t>country</w:t>
      </w:r>
      <w:proofErr w:type="spellEnd"/>
      <w:r>
        <w:t>.</w:t>
      </w:r>
      <w:r w:rsidRPr="00BD08D2">
        <w:rPr>
          <w:vertAlign w:val="superscript"/>
          <w:lang w:val="en-GB"/>
        </w:rPr>
        <w:footnoteReference w:id="74"/>
      </w:r>
      <w:proofErr w:type="spellStart"/>
      <w:r>
        <w:t>All</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co-financed</w:t>
      </w:r>
      <w:proofErr w:type="spellEnd"/>
      <w:r>
        <w:t xml:space="preserve"> </w:t>
      </w:r>
      <w:proofErr w:type="spellStart"/>
      <w:r>
        <w:t>by</w:t>
      </w:r>
      <w:proofErr w:type="spellEnd"/>
      <w:r>
        <w:t xml:space="preserve"> the </w:t>
      </w:r>
      <w:proofErr w:type="spellStart"/>
      <w:r>
        <w:t>Italian</w:t>
      </w:r>
      <w:proofErr w:type="spellEnd"/>
      <w:r>
        <w:t xml:space="preserve"> </w:t>
      </w:r>
      <w:proofErr w:type="spellStart"/>
      <w:r>
        <w:t>State</w:t>
      </w:r>
      <w:proofErr w:type="spellEnd"/>
      <w:r>
        <w:t>.</w:t>
      </w:r>
      <w:r w:rsidRPr="00BD08D2">
        <w:rPr>
          <w:vertAlign w:val="superscript"/>
          <w:lang w:val="en-GB"/>
        </w:rPr>
        <w:footnoteReference w:id="75"/>
      </w:r>
      <w:r>
        <w:rPr>
          <w:i/>
        </w:rPr>
        <w:t xml:space="preserve"> </w:t>
      </w:r>
    </w:p>
    <w:p w:rsidRPr="00BD08D2" w:rsidR="00BD08D2" w:rsidP="00BD08D2" w:rsidRDefault="00BD08D2" w14:paraId="61E34440" w14:textId="77777777">
      <w:pPr>
        <w:spacing w:after="240" w:line="240" w:lineRule="exact"/>
        <w:ind w:firstLine="567"/>
        <w:rPr>
          <w:lang w:val="en-GB"/>
        </w:rPr>
      </w:pPr>
    </w:p>
    <w:p w:rsidRPr="00BD08D2" w:rsidR="00BD08D2" w:rsidP="00BD08D2" w:rsidRDefault="00BD08D2" w14:paraId="66BE41A2" w14:textId="77777777">
      <w:pPr>
        <w:spacing w:after="240" w:line="240" w:lineRule="exact"/>
        <w:ind w:firstLine="567"/>
      </w:pPr>
      <w:r>
        <w:t xml:space="preserve">The </w:t>
      </w:r>
      <w:proofErr w:type="spellStart"/>
      <w:r>
        <w:t>budget</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the </w:t>
      </w:r>
      <w:proofErr w:type="spellStart"/>
      <w:r>
        <w:t>different</w:t>
      </w:r>
      <w:proofErr w:type="spellEnd"/>
      <w:r>
        <w:t xml:space="preserve"> </w:t>
      </w:r>
      <w:proofErr w:type="spellStart"/>
      <w:r>
        <w:t>pillars</w:t>
      </w:r>
      <w:proofErr w:type="spellEnd"/>
      <w:r>
        <w:t xml:space="preserve"> </w:t>
      </w:r>
      <w:proofErr w:type="spellStart"/>
      <w:r>
        <w:t>as</w:t>
      </w:r>
      <w:proofErr w:type="spellEnd"/>
      <w:r>
        <w:t xml:space="preserve"> </w:t>
      </w:r>
      <w:proofErr w:type="spellStart"/>
      <w:r>
        <w:t>follows</w:t>
      </w:r>
      <w:proofErr w:type="spellEnd"/>
      <w:r>
        <w:t>:</w:t>
      </w:r>
      <w:r w:rsidRPr="00BD08D2">
        <w:rPr>
          <w:vertAlign w:val="superscript"/>
          <w:lang w:val="en-GB"/>
        </w:rPr>
        <w:footnoteReference w:id="76"/>
      </w:r>
    </w:p>
    <w:tbl>
      <w:tblPr>
        <w:tblStyle w:val="TableGrid211"/>
        <w:tblW w:w="0" w:type="auto"/>
        <w:tblInd w:w="0" w:type="dxa"/>
        <w:tblLook w:val="04A0" w:firstRow="1" w:lastRow="0" w:firstColumn="1" w:lastColumn="0" w:noHBand="0" w:noVBand="1"/>
      </w:tblPr>
      <w:tblGrid>
        <w:gridCol w:w="5098"/>
        <w:gridCol w:w="3965"/>
      </w:tblGrid>
      <w:tr w:rsidRPr="00BD08D2" w:rsidR="00BD08D2" w:rsidTr="00765DB8" w14:paraId="73664A4D"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BE8E3C1" w14:textId="77777777">
            <w:pPr>
              <w:numPr>
                <w:ilvl w:val="0"/>
                <w:numId w:val="23"/>
              </w:numPr>
              <w:spacing w:after="240" w:line="240" w:lineRule="exact"/>
              <w:ind w:left="0" w:firstLine="567"/>
              <w:contextualSpacing/>
            </w:pPr>
            <w:proofErr w:type="spellStart"/>
            <w:r>
              <w:t>Asylum</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0763F47" w14:textId="77777777">
            <w:pPr>
              <w:spacing w:after="240" w:line="240" w:lineRule="exact"/>
              <w:ind w:firstLine="567"/>
            </w:pPr>
            <w:proofErr w:type="spellStart"/>
            <w:r>
              <w:t>approx</w:t>
            </w:r>
            <w:proofErr w:type="spellEnd"/>
            <w:r>
              <w:t xml:space="preserve">. 115 </w:t>
            </w:r>
            <w:proofErr w:type="spellStart"/>
            <w:r>
              <w:t>million</w:t>
            </w:r>
            <w:proofErr w:type="spellEnd"/>
            <w:r>
              <w:t xml:space="preserve"> EUR</w:t>
            </w:r>
          </w:p>
        </w:tc>
      </w:tr>
      <w:tr w:rsidRPr="00BD08D2" w:rsidR="00BD08D2" w:rsidTr="00765DB8" w14:paraId="795C5256"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363D5F10" w14:textId="77777777">
            <w:pPr>
              <w:numPr>
                <w:ilvl w:val="0"/>
                <w:numId w:val="23"/>
              </w:numPr>
              <w:spacing w:after="240" w:line="240" w:lineRule="exact"/>
              <w:ind w:left="0" w:firstLine="567"/>
              <w:contextualSpacing/>
            </w:pPr>
            <w:r>
              <w:t xml:space="preserve">Legal Migration and </w:t>
            </w:r>
            <w:proofErr w:type="spellStart"/>
            <w:r>
              <w:t>Integration</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B74C2A6" w14:textId="77777777">
            <w:pPr>
              <w:spacing w:after="240" w:line="240" w:lineRule="exact"/>
              <w:ind w:firstLine="567"/>
            </w:pPr>
            <w:proofErr w:type="spellStart"/>
            <w:r>
              <w:t>approx</w:t>
            </w:r>
            <w:proofErr w:type="spellEnd"/>
            <w:r>
              <w:t xml:space="preserve">. 180 </w:t>
            </w:r>
            <w:proofErr w:type="spellStart"/>
            <w:r>
              <w:t>million</w:t>
            </w:r>
            <w:proofErr w:type="spellEnd"/>
            <w:r>
              <w:t xml:space="preserve"> EUR</w:t>
            </w:r>
          </w:p>
        </w:tc>
      </w:tr>
      <w:tr w:rsidRPr="00BD08D2" w:rsidR="00BD08D2" w:rsidTr="00765DB8" w14:paraId="01E81DB2"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5CFAD25" w14:textId="77777777">
            <w:pPr>
              <w:numPr>
                <w:ilvl w:val="0"/>
                <w:numId w:val="23"/>
              </w:numPr>
              <w:spacing w:after="240" w:line="240" w:lineRule="exact"/>
              <w:ind w:left="0" w:firstLine="567"/>
              <w:contextualSpacing/>
            </w:pPr>
            <w:proofErr w:type="spellStart"/>
            <w:r>
              <w:lastRenderedPageBreak/>
              <w:t>Return</w:t>
            </w:r>
            <w:proofErr w:type="spellEnd"/>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6B3240AD" w14:textId="77777777">
            <w:pPr>
              <w:spacing w:after="240" w:line="240" w:lineRule="exact"/>
              <w:ind w:firstLine="567"/>
            </w:pPr>
            <w:proofErr w:type="spellStart"/>
            <w:r>
              <w:t>approx</w:t>
            </w:r>
            <w:proofErr w:type="spellEnd"/>
            <w:r>
              <w:t xml:space="preserve">. 44 </w:t>
            </w:r>
            <w:proofErr w:type="spellStart"/>
            <w:r>
              <w:t>million</w:t>
            </w:r>
            <w:proofErr w:type="spellEnd"/>
            <w:r>
              <w:t xml:space="preserve"> EUR</w:t>
            </w:r>
          </w:p>
        </w:tc>
      </w:tr>
      <w:tr w:rsidRPr="00BD08D2" w:rsidR="00BD08D2" w:rsidTr="00765DB8" w14:paraId="390FF612" w14:textId="77777777">
        <w:tc>
          <w:tcPr>
            <w:tcW w:w="5098"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0C7D80E" w14:textId="77777777">
            <w:pPr>
              <w:numPr>
                <w:ilvl w:val="0"/>
                <w:numId w:val="23"/>
              </w:numPr>
              <w:spacing w:after="240" w:line="240" w:lineRule="exact"/>
              <w:ind w:left="0" w:firstLine="567"/>
              <w:contextualSpacing/>
            </w:pPr>
            <w:proofErr w:type="spellStart"/>
            <w:r>
              <w:t>Solidarity</w:t>
            </w:r>
            <w:proofErr w:type="spellEnd"/>
            <w:r>
              <w:t xml:space="preserve"> and </w:t>
            </w:r>
            <w:proofErr w:type="spellStart"/>
            <w:r>
              <w:t>responsibility</w:t>
            </w:r>
            <w:proofErr w:type="spellEnd"/>
            <w:r>
              <w:t xml:space="preserve"> </w:t>
            </w:r>
            <w:proofErr w:type="spellStart"/>
            <w:r>
              <w:t>sharing</w:t>
            </w:r>
            <w:proofErr w:type="spellEnd"/>
            <w:r>
              <w:t xml:space="preserve"> </w:t>
            </w:r>
            <w:proofErr w:type="spellStart"/>
            <w:r>
              <w:t>among</w:t>
            </w:r>
            <w:proofErr w:type="spellEnd"/>
            <w:r>
              <w:t xml:space="preserve"> MS</w:t>
            </w:r>
          </w:p>
        </w:tc>
        <w:tc>
          <w:tcPr>
            <w:tcW w:w="3965"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4DB8793D" w14:textId="77777777">
            <w:pPr>
              <w:spacing w:after="240" w:line="240" w:lineRule="exact"/>
              <w:ind w:firstLine="567"/>
            </w:pPr>
            <w:proofErr w:type="spellStart"/>
            <w:r>
              <w:t>approx</w:t>
            </w:r>
            <w:proofErr w:type="spellEnd"/>
            <w:r>
              <w:t xml:space="preserve">. 125 </w:t>
            </w:r>
            <w:proofErr w:type="spellStart"/>
            <w:r>
              <w:t>thousand</w:t>
            </w:r>
            <w:proofErr w:type="spellEnd"/>
            <w:r>
              <w:t xml:space="preserve"> EUR</w:t>
            </w:r>
          </w:p>
        </w:tc>
      </w:tr>
    </w:tbl>
    <w:p w:rsidRPr="00BD08D2" w:rsidR="00BD08D2" w:rsidP="00BD08D2" w:rsidRDefault="00BD08D2" w14:paraId="345FF35F" w14:textId="77777777">
      <w:pPr>
        <w:spacing w:after="240" w:line="240" w:lineRule="exact"/>
        <w:ind w:firstLine="567"/>
        <w:rPr>
          <w:lang w:val="en-GB"/>
        </w:rPr>
      </w:pPr>
    </w:p>
    <w:p w:rsidRPr="00BD08D2" w:rsidR="00BD08D2" w:rsidP="00BD08D2" w:rsidRDefault="00BD08D2" w14:paraId="60084D64" w14:textId="77777777">
      <w:pPr>
        <w:numPr>
          <w:ilvl w:val="3"/>
          <w:numId w:val="1"/>
        </w:numPr>
        <w:spacing w:after="240" w:line="240" w:lineRule="exact"/>
        <w:ind w:firstLine="567"/>
        <w:outlineLvl w:val="3"/>
        <w:rPr>
          <w:i/>
          <w:iCs/>
        </w:rPr>
      </w:pPr>
      <w:proofErr w:type="spellStart"/>
      <w:r>
        <w:t>Beneficiaries</w:t>
      </w:r>
      <w:proofErr w:type="spellEnd"/>
      <w:r>
        <w:t xml:space="preserve"> and </w:t>
      </w:r>
      <w:proofErr w:type="spellStart"/>
      <w:r>
        <w:t>implementing</w:t>
      </w:r>
      <w:proofErr w:type="spellEnd"/>
      <w:r>
        <w:t xml:space="preserve"> </w:t>
      </w:r>
      <w:proofErr w:type="spellStart"/>
      <w:r>
        <w:t>institutions</w:t>
      </w:r>
      <w:proofErr w:type="spellEnd"/>
      <w:r>
        <w:rPr>
          <w:i/>
        </w:rPr>
        <w:t xml:space="preserve"> </w:t>
      </w:r>
    </w:p>
    <w:p w:rsidRPr="00BD08D2" w:rsidR="00BD08D2" w:rsidP="00BD08D2" w:rsidRDefault="00BD08D2" w14:paraId="398DD2EA" w14:textId="77777777">
      <w:pPr>
        <w:spacing w:after="240" w:line="240" w:lineRule="exact"/>
        <w:ind w:firstLine="567"/>
      </w:pPr>
      <w:proofErr w:type="spellStart"/>
      <w:r>
        <w:t>Projects</w:t>
      </w:r>
      <w:proofErr w:type="spellEnd"/>
      <w:r>
        <w:t xml:space="preserve"> </w:t>
      </w:r>
      <w:proofErr w:type="spellStart"/>
      <w:r>
        <w:t>were</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by</w:t>
      </w:r>
      <w:proofErr w:type="spellEnd"/>
      <w:r>
        <w:t xml:space="preserve"> </w:t>
      </w:r>
      <w:proofErr w:type="spellStart"/>
      <w:r>
        <w:t>different</w:t>
      </w:r>
      <w:proofErr w:type="spellEnd"/>
      <w:r>
        <w:t xml:space="preserve"> </w:t>
      </w:r>
      <w:proofErr w:type="spellStart"/>
      <w:r>
        <w:t>entities</w:t>
      </w:r>
      <w:proofErr w:type="spellEnd"/>
      <w:r>
        <w:t xml:space="preserve">. The </w:t>
      </w:r>
      <w:proofErr w:type="spellStart"/>
      <w:r>
        <w:t>goal</w:t>
      </w:r>
      <w:proofErr w:type="spellEnd"/>
      <w:r>
        <w:t xml:space="preserve"> </w:t>
      </w:r>
      <w:proofErr w:type="spellStart"/>
      <w:r>
        <w:t>was</w:t>
      </w:r>
      <w:proofErr w:type="spellEnd"/>
      <w:r>
        <w:t xml:space="preserve"> </w:t>
      </w:r>
      <w:proofErr w:type="spellStart"/>
      <w:r>
        <w:t>to</w:t>
      </w:r>
      <w:proofErr w:type="spellEnd"/>
      <w:r>
        <w:t xml:space="preserve"> </w:t>
      </w:r>
      <w:proofErr w:type="spellStart"/>
      <w:r>
        <w:t>have</w:t>
      </w:r>
      <w:proofErr w:type="spellEnd"/>
      <w:r>
        <w:t xml:space="preserve"> </w:t>
      </w:r>
      <w:proofErr w:type="spellStart"/>
      <w:r>
        <w:t>integrated</w:t>
      </w:r>
      <w:proofErr w:type="spellEnd"/>
      <w:r>
        <w:t xml:space="preserve"> and </w:t>
      </w:r>
      <w:proofErr w:type="spellStart"/>
      <w:r>
        <w:t>participatory</w:t>
      </w:r>
      <w:proofErr w:type="spellEnd"/>
      <w:r>
        <w:t xml:space="preserve"> </w:t>
      </w:r>
      <w:proofErr w:type="spellStart"/>
      <w:r>
        <w:t>policies</w:t>
      </w:r>
      <w:proofErr w:type="spellEnd"/>
      <w:r>
        <w:t xml:space="preserve"> </w:t>
      </w:r>
      <w:proofErr w:type="spellStart"/>
      <w:r>
        <w:t>that</w:t>
      </w:r>
      <w:proofErr w:type="spellEnd"/>
      <w:r>
        <w:t xml:space="preserve"> </w:t>
      </w:r>
      <w:proofErr w:type="spellStart"/>
      <w:r>
        <w:t>include</w:t>
      </w:r>
      <w:proofErr w:type="spellEnd"/>
      <w:r>
        <w:t xml:space="preserve"> </w:t>
      </w:r>
      <w:proofErr w:type="spellStart"/>
      <w:r>
        <w:t>multiple</w:t>
      </w:r>
      <w:proofErr w:type="spellEnd"/>
      <w:r>
        <w:t xml:space="preserve"> </w:t>
      </w:r>
      <w:proofErr w:type="spellStart"/>
      <w:r>
        <w:t>sectors</w:t>
      </w:r>
      <w:proofErr w:type="spellEnd"/>
      <w:r>
        <w:t xml:space="preserve">, </w:t>
      </w:r>
      <w:proofErr w:type="spellStart"/>
      <w:r>
        <w:t>institutional</w:t>
      </w:r>
      <w:proofErr w:type="spellEnd"/>
      <w:r>
        <w:t xml:space="preserve"> </w:t>
      </w:r>
      <w:proofErr w:type="spellStart"/>
      <w:r>
        <w:t>actors</w:t>
      </w:r>
      <w:proofErr w:type="spellEnd"/>
      <w:r>
        <w:t xml:space="preserve"> and </w:t>
      </w:r>
      <w:proofErr w:type="spellStart"/>
      <w:r>
        <w:t>stakeholders</w:t>
      </w:r>
      <w:proofErr w:type="spellEnd"/>
      <w:r>
        <w:t>.</w:t>
      </w:r>
      <w:r w:rsidRPr="00BD08D2">
        <w:rPr>
          <w:vertAlign w:val="superscript"/>
          <w:lang w:val="en-GB"/>
        </w:rPr>
        <w:footnoteReference w:id="77"/>
      </w:r>
      <w:r>
        <w:t xml:space="preserve"> </w:t>
      </w:r>
    </w:p>
    <w:p w:rsidRPr="00BD08D2" w:rsidR="00BD08D2" w:rsidP="00BD08D2" w:rsidRDefault="00BD08D2" w14:paraId="10E12FD4" w14:textId="77777777">
      <w:pPr>
        <w:spacing w:after="240" w:line="240" w:lineRule="exact"/>
        <w:ind w:firstLine="567"/>
      </w:pPr>
      <w:r>
        <w:t xml:space="preserve">The </w:t>
      </w:r>
      <w:proofErr w:type="spellStart"/>
      <w:r>
        <w:t>different</w:t>
      </w:r>
      <w:proofErr w:type="spellEnd"/>
      <w:r>
        <w:t xml:space="preserve"> </w:t>
      </w:r>
      <w:proofErr w:type="spellStart"/>
      <w:r>
        <w:t>types</w:t>
      </w:r>
      <w:proofErr w:type="spellEnd"/>
      <w:r>
        <w:t xml:space="preserve"> of </w:t>
      </w:r>
      <w:proofErr w:type="spellStart"/>
      <w:r>
        <w:t>implementing</w:t>
      </w:r>
      <w:proofErr w:type="spellEnd"/>
      <w:r>
        <w:t xml:space="preserve"> </w:t>
      </w:r>
      <w:proofErr w:type="spellStart"/>
      <w:r>
        <w:t>bodies</w:t>
      </w:r>
      <w:proofErr w:type="spellEnd"/>
      <w:r>
        <w:t xml:space="preserve"> </w:t>
      </w:r>
      <w:proofErr w:type="spellStart"/>
      <w:r>
        <w:t>were</w:t>
      </w:r>
      <w:proofErr w:type="spellEnd"/>
      <w:r>
        <w:t xml:space="preserve"> </w:t>
      </w:r>
      <w:proofErr w:type="spellStart"/>
      <w:r>
        <w:t>as</w:t>
      </w:r>
      <w:proofErr w:type="spellEnd"/>
      <w:r>
        <w:t xml:space="preserve"> </w:t>
      </w:r>
      <w:proofErr w:type="spellStart"/>
      <w:r>
        <w:t>follows</w:t>
      </w:r>
      <w:proofErr w:type="spellEnd"/>
      <w:r>
        <w:t xml:space="preserve">: </w:t>
      </w:r>
    </w:p>
    <w:p w:rsidRPr="00BD08D2" w:rsidR="00BD08D2" w:rsidP="00BD08D2" w:rsidRDefault="00BD08D2" w14:paraId="29F4A32C" w14:textId="77777777">
      <w:pPr>
        <w:numPr>
          <w:ilvl w:val="0"/>
          <w:numId w:val="32"/>
        </w:numPr>
        <w:spacing w:after="240" w:line="240" w:lineRule="exact"/>
        <w:ind w:left="0" w:firstLine="567"/>
        <w:contextualSpacing/>
      </w:pPr>
      <w:proofErr w:type="spellStart"/>
      <w:r>
        <w:rPr>
          <w:b/>
        </w:rPr>
        <w:t>Central</w:t>
      </w:r>
      <w:proofErr w:type="spellEnd"/>
      <w:r>
        <w:rPr>
          <w:b/>
        </w:rPr>
        <w:t xml:space="preserve"> </w:t>
      </w:r>
      <w:proofErr w:type="spellStart"/>
      <w:r>
        <w:rPr>
          <w:b/>
        </w:rPr>
        <w:t>administrations</w:t>
      </w:r>
      <w:proofErr w:type="spellEnd"/>
      <w:r>
        <w:t xml:space="preserve"> (</w:t>
      </w:r>
      <w:proofErr w:type="spellStart"/>
      <w:r>
        <w:t>e.g</w:t>
      </w:r>
      <w:proofErr w:type="spellEnd"/>
      <w:r>
        <w:t xml:space="preserve">. </w:t>
      </w:r>
      <w:proofErr w:type="spellStart"/>
      <w:r>
        <w:t>Italian</w:t>
      </w:r>
      <w:proofErr w:type="spellEnd"/>
      <w:r>
        <w:t xml:space="preserve"> </w:t>
      </w:r>
      <w:proofErr w:type="spellStart"/>
      <w:r>
        <w:t>Ministry</w:t>
      </w:r>
      <w:proofErr w:type="spellEnd"/>
      <w:r>
        <w:t xml:space="preserve"> of Health; </w:t>
      </w:r>
      <w:proofErr w:type="spellStart"/>
      <w:r>
        <w:t>Ministry</w:t>
      </w:r>
      <w:proofErr w:type="spellEnd"/>
      <w:r>
        <w:t xml:space="preserve"> of the </w:t>
      </w:r>
      <w:proofErr w:type="spellStart"/>
      <w:r>
        <w:t>Interior</w:t>
      </w:r>
      <w:proofErr w:type="spellEnd"/>
      <w:r>
        <w:t xml:space="preserve"> - Department of </w:t>
      </w:r>
      <w:proofErr w:type="spellStart"/>
      <w:r>
        <w:t>Public</w:t>
      </w:r>
      <w:proofErr w:type="spellEnd"/>
      <w:r>
        <w:t xml:space="preserve"> </w:t>
      </w:r>
      <w:proofErr w:type="spellStart"/>
      <w:r>
        <w:t>Security</w:t>
      </w:r>
      <w:proofErr w:type="spellEnd"/>
      <w:r>
        <w:t xml:space="preserve"> </w:t>
      </w:r>
      <w:proofErr w:type="spellStart"/>
      <w:r>
        <w:t>Central</w:t>
      </w:r>
      <w:proofErr w:type="spellEnd"/>
      <w:r>
        <w:t xml:space="preserve"> - </w:t>
      </w:r>
      <w:proofErr w:type="spellStart"/>
      <w:r>
        <w:t>Directorate</w:t>
      </w:r>
      <w:proofErr w:type="spellEnd"/>
      <w:r>
        <w:t xml:space="preserve"> of </w:t>
      </w:r>
      <w:proofErr w:type="spellStart"/>
      <w:r>
        <w:t>Immigration</w:t>
      </w:r>
      <w:proofErr w:type="spellEnd"/>
      <w:r>
        <w:t xml:space="preserve"> and </w:t>
      </w:r>
      <w:proofErr w:type="spellStart"/>
      <w:r>
        <w:t>Border</w:t>
      </w:r>
      <w:proofErr w:type="spellEnd"/>
      <w:r>
        <w:t xml:space="preserve"> Police)</w:t>
      </w:r>
    </w:p>
    <w:p w:rsidRPr="00BD08D2" w:rsidR="00BD08D2" w:rsidP="00BD08D2" w:rsidRDefault="00BD08D2" w14:paraId="29248994" w14:textId="77777777">
      <w:pPr>
        <w:numPr>
          <w:ilvl w:val="0"/>
          <w:numId w:val="32"/>
        </w:numPr>
        <w:spacing w:after="240" w:line="240" w:lineRule="exact"/>
        <w:ind w:left="0" w:firstLine="567"/>
        <w:contextualSpacing/>
      </w:pPr>
      <w:proofErr w:type="spellStart"/>
      <w:r>
        <w:rPr>
          <w:b/>
        </w:rPr>
        <w:t>Regions</w:t>
      </w:r>
      <w:proofErr w:type="spellEnd"/>
      <w:r>
        <w:rPr>
          <w:b/>
        </w:rPr>
        <w:t xml:space="preserve">, </w:t>
      </w:r>
      <w:proofErr w:type="spellStart"/>
      <w:r>
        <w:rPr>
          <w:b/>
        </w:rPr>
        <w:t>autonomous</w:t>
      </w:r>
      <w:proofErr w:type="spellEnd"/>
      <w:r>
        <w:rPr>
          <w:b/>
        </w:rPr>
        <w:t xml:space="preserve"> </w:t>
      </w:r>
      <w:proofErr w:type="spellStart"/>
      <w:r>
        <w:rPr>
          <w:b/>
        </w:rPr>
        <w:t>provinces</w:t>
      </w:r>
      <w:proofErr w:type="spellEnd"/>
      <w:r>
        <w:rPr>
          <w:b/>
        </w:rPr>
        <w:t xml:space="preserve"> and </w:t>
      </w:r>
      <w:proofErr w:type="spellStart"/>
      <w:r>
        <w:rPr>
          <w:b/>
        </w:rPr>
        <w:t>local</w:t>
      </w:r>
      <w:proofErr w:type="spellEnd"/>
      <w:r>
        <w:rPr>
          <w:b/>
        </w:rPr>
        <w:t xml:space="preserve"> </w:t>
      </w:r>
      <w:proofErr w:type="spellStart"/>
      <w:r>
        <w:rPr>
          <w:b/>
        </w:rPr>
        <w:t>authorities</w:t>
      </w:r>
      <w:proofErr w:type="spellEnd"/>
      <w:r>
        <w:t xml:space="preserve"> (</w:t>
      </w:r>
      <w:proofErr w:type="spellStart"/>
      <w:r>
        <w:t>e.g</w:t>
      </w:r>
      <w:proofErr w:type="spellEnd"/>
      <w:r>
        <w:t xml:space="preserve">. </w:t>
      </w:r>
      <w:proofErr w:type="spellStart"/>
      <w:r>
        <w:t>Comune</w:t>
      </w:r>
      <w:proofErr w:type="spellEnd"/>
      <w:r>
        <w:t xml:space="preserve"> </w:t>
      </w:r>
      <w:proofErr w:type="spellStart"/>
      <w:r>
        <w:t>di</w:t>
      </w:r>
      <w:proofErr w:type="spellEnd"/>
      <w:r>
        <w:t xml:space="preserve"> </w:t>
      </w:r>
      <w:proofErr w:type="spellStart"/>
      <w:r>
        <w:t>Trieste</w:t>
      </w:r>
      <w:proofErr w:type="spellEnd"/>
      <w:r>
        <w:t xml:space="preserve">; </w:t>
      </w:r>
      <w:proofErr w:type="spellStart"/>
      <w:r>
        <w:t>Roma</w:t>
      </w:r>
      <w:proofErr w:type="spellEnd"/>
      <w:r>
        <w:t xml:space="preserve"> </w:t>
      </w:r>
      <w:proofErr w:type="spellStart"/>
      <w:r>
        <w:t>Capitale</w:t>
      </w:r>
      <w:proofErr w:type="spellEnd"/>
      <w:r>
        <w:t xml:space="preserve">; </w:t>
      </w:r>
      <w:proofErr w:type="spellStart"/>
      <w:r>
        <w:t>Regione</w:t>
      </w:r>
      <w:proofErr w:type="spellEnd"/>
      <w:r>
        <w:t xml:space="preserve"> </w:t>
      </w:r>
      <w:proofErr w:type="spellStart"/>
      <w:r>
        <w:t>Puglia</w:t>
      </w:r>
      <w:proofErr w:type="spellEnd"/>
      <w:r>
        <w:t xml:space="preserve">; </w:t>
      </w:r>
      <w:proofErr w:type="spellStart"/>
      <w:r>
        <w:t>Provincia</w:t>
      </w:r>
      <w:proofErr w:type="spellEnd"/>
      <w:r>
        <w:t xml:space="preserve"> </w:t>
      </w:r>
      <w:proofErr w:type="spellStart"/>
      <w:r>
        <w:t>Autonoma</w:t>
      </w:r>
      <w:proofErr w:type="spellEnd"/>
      <w:r>
        <w:t xml:space="preserve"> </w:t>
      </w:r>
      <w:proofErr w:type="spellStart"/>
      <w:r>
        <w:t>di</w:t>
      </w:r>
      <w:proofErr w:type="spellEnd"/>
      <w:r>
        <w:t xml:space="preserve"> </w:t>
      </w:r>
      <w:proofErr w:type="spellStart"/>
      <w:r>
        <w:t>Trento</w:t>
      </w:r>
      <w:proofErr w:type="spellEnd"/>
      <w:r>
        <w:t xml:space="preserve">) </w:t>
      </w:r>
    </w:p>
    <w:p w:rsidRPr="00BD08D2" w:rsidR="00BD08D2" w:rsidP="00BD08D2" w:rsidRDefault="00BD08D2" w14:paraId="79BECE40" w14:textId="77777777">
      <w:pPr>
        <w:numPr>
          <w:ilvl w:val="0"/>
          <w:numId w:val="32"/>
        </w:numPr>
        <w:spacing w:after="240" w:line="240" w:lineRule="exact"/>
        <w:ind w:left="0" w:firstLine="567"/>
        <w:contextualSpacing/>
      </w:pPr>
      <w:r>
        <w:rPr>
          <w:b/>
        </w:rPr>
        <w:t xml:space="preserve">International </w:t>
      </w:r>
      <w:proofErr w:type="spellStart"/>
      <w:r>
        <w:rPr>
          <w:b/>
        </w:rPr>
        <w:t>organisations</w:t>
      </w:r>
      <w:proofErr w:type="spellEnd"/>
      <w:r>
        <w:rPr>
          <w:b/>
        </w:rPr>
        <w:t xml:space="preserve"> and </w:t>
      </w:r>
      <w:proofErr w:type="spellStart"/>
      <w:r>
        <w:rPr>
          <w:b/>
        </w:rPr>
        <w:t>third</w:t>
      </w:r>
      <w:proofErr w:type="spellEnd"/>
      <w:r>
        <w:rPr>
          <w:b/>
        </w:rPr>
        <w:t xml:space="preserve"> </w:t>
      </w:r>
      <w:proofErr w:type="spellStart"/>
      <w:r>
        <w:rPr>
          <w:b/>
        </w:rPr>
        <w:t>sector</w:t>
      </w:r>
      <w:proofErr w:type="spellEnd"/>
      <w:r>
        <w:rPr>
          <w:b/>
        </w:rPr>
        <w:t xml:space="preserve"> </w:t>
      </w:r>
      <w:proofErr w:type="spellStart"/>
      <w:r>
        <w:rPr>
          <w:b/>
        </w:rPr>
        <w:t>associations</w:t>
      </w:r>
      <w:proofErr w:type="spellEnd"/>
      <w:r>
        <w:t xml:space="preserve"> (</w:t>
      </w:r>
      <w:proofErr w:type="spellStart"/>
      <w:r>
        <w:t>e.g</w:t>
      </w:r>
      <w:proofErr w:type="spellEnd"/>
      <w:r>
        <w:t xml:space="preserve">. UNHCR; International Organisation for Migration; </w:t>
      </w:r>
      <w:proofErr w:type="spellStart"/>
      <w:r>
        <w:t>Terre</w:t>
      </w:r>
      <w:proofErr w:type="spellEnd"/>
      <w:r>
        <w:t xml:space="preserve"> des </w:t>
      </w:r>
      <w:proofErr w:type="spellStart"/>
      <w:r>
        <w:t>Hommes</w:t>
      </w:r>
      <w:proofErr w:type="spellEnd"/>
      <w:r>
        <w:t xml:space="preserve"> </w:t>
      </w:r>
      <w:proofErr w:type="spellStart"/>
      <w:r>
        <w:t>Italy</w:t>
      </w:r>
      <w:proofErr w:type="spellEnd"/>
      <w:r>
        <w:t xml:space="preserve">, Red Cross </w:t>
      </w:r>
      <w:proofErr w:type="spellStart"/>
      <w:r>
        <w:t>Italy</w:t>
      </w:r>
      <w:proofErr w:type="spellEnd"/>
      <w:r>
        <w:t>)</w:t>
      </w:r>
    </w:p>
    <w:p w:rsidRPr="00BD08D2" w:rsidR="00BD08D2" w:rsidP="00BD08D2" w:rsidRDefault="00BD08D2" w14:paraId="27FB6523" w14:textId="77777777">
      <w:pPr>
        <w:numPr>
          <w:ilvl w:val="0"/>
          <w:numId w:val="32"/>
        </w:numPr>
        <w:spacing w:after="240" w:line="240" w:lineRule="exact"/>
        <w:ind w:left="0" w:firstLine="567"/>
        <w:contextualSpacing/>
      </w:pPr>
      <w:r>
        <w:rPr>
          <w:b/>
        </w:rPr>
        <w:t xml:space="preserve">Research </w:t>
      </w:r>
      <w:proofErr w:type="spellStart"/>
      <w:r>
        <w:rPr>
          <w:b/>
        </w:rPr>
        <w:t>institutes</w:t>
      </w:r>
      <w:proofErr w:type="spellEnd"/>
      <w:r>
        <w:rPr>
          <w:b/>
        </w:rPr>
        <w:t xml:space="preserve">, </w:t>
      </w:r>
      <w:proofErr w:type="spellStart"/>
      <w:r>
        <w:rPr>
          <w:b/>
        </w:rPr>
        <w:t>universities</w:t>
      </w:r>
      <w:proofErr w:type="spellEnd"/>
      <w:r>
        <w:rPr>
          <w:b/>
        </w:rPr>
        <w:t xml:space="preserve"> and </w:t>
      </w:r>
      <w:proofErr w:type="spellStart"/>
      <w:r>
        <w:rPr>
          <w:b/>
        </w:rPr>
        <w:t>educational</w:t>
      </w:r>
      <w:proofErr w:type="spellEnd"/>
      <w:r>
        <w:rPr>
          <w:b/>
        </w:rPr>
        <w:t xml:space="preserve"> </w:t>
      </w:r>
      <w:proofErr w:type="spellStart"/>
      <w:r>
        <w:rPr>
          <w:b/>
        </w:rPr>
        <w:t>institutions</w:t>
      </w:r>
      <w:proofErr w:type="spellEnd"/>
      <w:r>
        <w:t xml:space="preserve"> (</w:t>
      </w:r>
      <w:proofErr w:type="spellStart"/>
      <w:r>
        <w:t>e.g</w:t>
      </w:r>
      <w:proofErr w:type="spellEnd"/>
      <w:r>
        <w:t xml:space="preserve">. </w:t>
      </w:r>
      <w:proofErr w:type="spellStart"/>
      <w:r>
        <w:t>Psychoanalytic</w:t>
      </w:r>
      <w:proofErr w:type="spellEnd"/>
      <w:r>
        <w:t xml:space="preserve"> </w:t>
      </w:r>
      <w:proofErr w:type="spellStart"/>
      <w:r>
        <w:t>Institute</w:t>
      </w:r>
      <w:proofErr w:type="spellEnd"/>
      <w:r>
        <w:t xml:space="preserve"> for Social Research; Department of </w:t>
      </w:r>
      <w:proofErr w:type="spellStart"/>
      <w:r>
        <w:t>Culture</w:t>
      </w:r>
      <w:proofErr w:type="spellEnd"/>
      <w:r>
        <w:t xml:space="preserve"> and Society - </w:t>
      </w:r>
      <w:proofErr w:type="spellStart"/>
      <w:r>
        <w:t>University</w:t>
      </w:r>
      <w:proofErr w:type="spellEnd"/>
      <w:r>
        <w:t xml:space="preserve"> of </w:t>
      </w:r>
      <w:proofErr w:type="spellStart"/>
      <w:r>
        <w:t>Palermo</w:t>
      </w:r>
      <w:proofErr w:type="spellEnd"/>
      <w:r>
        <w:t xml:space="preserve">; </w:t>
      </w:r>
      <w:proofErr w:type="spellStart"/>
      <w:r>
        <w:t>University</w:t>
      </w:r>
      <w:proofErr w:type="spellEnd"/>
      <w:r>
        <w:t xml:space="preserve"> </w:t>
      </w:r>
      <w:proofErr w:type="spellStart"/>
      <w:r>
        <w:t>Rome</w:t>
      </w:r>
      <w:proofErr w:type="spellEnd"/>
      <w:r>
        <w:t xml:space="preserve"> 3 - Department of Educational </w:t>
      </w:r>
      <w:proofErr w:type="spellStart"/>
      <w:r>
        <w:t>Sciences</w:t>
      </w:r>
      <w:proofErr w:type="spellEnd"/>
      <w:r>
        <w:t>)</w:t>
      </w:r>
      <w:r w:rsidRPr="00BD08D2">
        <w:rPr>
          <w:vertAlign w:val="superscript"/>
          <w:lang w:val="en-GB"/>
        </w:rPr>
        <w:footnoteReference w:id="78"/>
      </w:r>
    </w:p>
    <w:p w:rsidRPr="00BD08D2" w:rsidR="00BD08D2" w:rsidP="00BD08D2" w:rsidRDefault="00BD08D2" w14:paraId="7263BB2A" w14:textId="77777777">
      <w:pPr>
        <w:spacing w:after="240" w:line="240" w:lineRule="exact"/>
        <w:ind w:firstLine="567"/>
        <w:contextualSpacing/>
        <w:rPr>
          <w:lang w:val="en-GB"/>
        </w:rPr>
      </w:pPr>
    </w:p>
    <w:p w:rsidRPr="00BD08D2" w:rsidR="00BD08D2" w:rsidP="00BD08D2" w:rsidRDefault="00BD08D2" w14:paraId="77103716" w14:textId="77777777">
      <w:pPr>
        <w:numPr>
          <w:ilvl w:val="3"/>
          <w:numId w:val="1"/>
        </w:numPr>
        <w:spacing w:after="240" w:line="240" w:lineRule="exact"/>
        <w:ind w:firstLine="567"/>
        <w:outlineLvl w:val="3"/>
      </w:pPr>
      <w:r>
        <w:t xml:space="preserve">Project </w:t>
      </w:r>
      <w:proofErr w:type="spellStart"/>
      <w:r>
        <w:t>details</w:t>
      </w:r>
      <w:proofErr w:type="spellEnd"/>
    </w:p>
    <w:p w:rsidRPr="00BD08D2" w:rsidR="00BD08D2" w:rsidP="00BD08D2" w:rsidRDefault="00BD08D2" w14:paraId="441E3882" w14:textId="77777777">
      <w:pPr>
        <w:spacing w:after="240" w:line="240" w:lineRule="exact"/>
        <w:ind w:firstLine="567"/>
      </w:pPr>
      <w:proofErr w:type="spellStart"/>
      <w:r>
        <w:t>Depending</w:t>
      </w:r>
      <w:proofErr w:type="spellEnd"/>
      <w:r>
        <w:t xml:space="preserve"> on the </w:t>
      </w:r>
      <w:proofErr w:type="spellStart"/>
      <w:r>
        <w:t>four</w:t>
      </w:r>
      <w:proofErr w:type="spellEnd"/>
      <w:r>
        <w:t xml:space="preserve"> </w:t>
      </w:r>
      <w:proofErr w:type="spellStart"/>
      <w:r>
        <w:t>different</w:t>
      </w:r>
      <w:proofErr w:type="spellEnd"/>
      <w:r>
        <w:t xml:space="preserve"> </w:t>
      </w:r>
      <w:proofErr w:type="spellStart"/>
      <w:r>
        <w:t>priorities</w:t>
      </w:r>
      <w:proofErr w:type="spellEnd"/>
      <w:r>
        <w:t xml:space="preserve">, </w:t>
      </w:r>
      <w:proofErr w:type="spellStart"/>
      <w:r>
        <w:t>different</w:t>
      </w:r>
      <w:proofErr w:type="spellEnd"/>
      <w:r>
        <w:t xml:space="preserve"> </w:t>
      </w:r>
      <w:proofErr w:type="spellStart"/>
      <w:r>
        <w:t>actions</w:t>
      </w:r>
      <w:proofErr w:type="spellEnd"/>
      <w:r>
        <w:t xml:space="preserve"> and </w:t>
      </w:r>
      <w:proofErr w:type="spellStart"/>
      <w:r>
        <w:t>supporting</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defined</w:t>
      </w:r>
      <w:proofErr w:type="spellEnd"/>
      <w:r>
        <w:t xml:space="preserve"> and </w:t>
      </w:r>
      <w:proofErr w:type="spellStart"/>
      <w:r>
        <w:t>carried</w:t>
      </w:r>
      <w:proofErr w:type="spellEnd"/>
      <w:r>
        <w:t xml:space="preserve"> </w:t>
      </w:r>
      <w:proofErr w:type="spellStart"/>
      <w:r>
        <w:t>out</w:t>
      </w:r>
      <w:proofErr w:type="spellEnd"/>
      <w:r>
        <w:t xml:space="preserve">. For the AMIF </w:t>
      </w:r>
      <w:proofErr w:type="spellStart"/>
      <w:r>
        <w:t>period</w:t>
      </w:r>
      <w:proofErr w:type="spellEnd"/>
      <w:r>
        <w:t xml:space="preserve"> (2014-2020) a </w:t>
      </w:r>
      <w:proofErr w:type="spellStart"/>
      <w:r>
        <w:t>total</w:t>
      </w:r>
      <w:proofErr w:type="spellEnd"/>
      <w:r>
        <w:t xml:space="preserve"> of  711 </w:t>
      </w:r>
      <w:proofErr w:type="spellStart"/>
      <w:r>
        <w:t>projects</w:t>
      </w:r>
      <w:proofErr w:type="spellEnd"/>
      <w:r>
        <w:t xml:space="preserve"> </w:t>
      </w:r>
      <w:proofErr w:type="spellStart"/>
      <w:r>
        <w:t>were</w:t>
      </w:r>
      <w:proofErr w:type="spellEnd"/>
      <w:r>
        <w:t xml:space="preserve"> </w:t>
      </w:r>
      <w:proofErr w:type="spellStart"/>
      <w:r>
        <w:t>funded</w:t>
      </w:r>
      <w:proofErr w:type="spellEnd"/>
      <w:r>
        <w:t>.</w:t>
      </w:r>
      <w:r w:rsidRPr="00BD08D2">
        <w:rPr>
          <w:vertAlign w:val="superscript"/>
          <w:lang w:val="en-GB"/>
        </w:rPr>
        <w:footnoteReference w:id="79"/>
      </w:r>
    </w:p>
    <w:p w:rsidRPr="00BD08D2" w:rsidR="00BD08D2" w:rsidP="00BD08D2" w:rsidRDefault="00BD08D2" w14:paraId="566AB442" w14:textId="77777777">
      <w:pPr>
        <w:spacing w:after="240" w:line="240" w:lineRule="exact"/>
        <w:ind w:firstLine="567"/>
        <w:rPr>
          <w:lang w:val="en-GB"/>
        </w:rPr>
      </w:pPr>
    </w:p>
    <w:p w:rsidRPr="00BD08D2" w:rsidR="00BD08D2" w:rsidP="00BD08D2" w:rsidRDefault="00BD08D2" w14:paraId="56922A6E" w14:textId="77777777">
      <w:pPr>
        <w:spacing w:after="240" w:line="240" w:lineRule="exact"/>
        <w:ind w:firstLine="567"/>
      </w:pPr>
      <w:proofErr w:type="spellStart"/>
      <w:r>
        <w:rPr>
          <w:b/>
        </w:rPr>
        <w:t>Asylum</w:t>
      </w:r>
      <w:proofErr w:type="spellEnd"/>
    </w:p>
    <w:p w:rsidRPr="00BD08D2" w:rsidR="00BD08D2" w:rsidP="00BD08D2" w:rsidRDefault="00BD08D2" w14:paraId="4072B1BA" w14:textId="77777777">
      <w:pPr>
        <w:numPr>
          <w:ilvl w:val="0"/>
          <w:numId w:val="33"/>
        </w:numPr>
        <w:spacing w:after="240" w:line="240" w:lineRule="exact"/>
        <w:ind w:left="0" w:firstLine="567"/>
        <w:contextualSpacing/>
        <w:rPr>
          <w:color w:val="404040"/>
        </w:rPr>
      </w:pPr>
      <w:proofErr w:type="spellStart"/>
      <w:r>
        <w:t>Providing</w:t>
      </w:r>
      <w:proofErr w:type="spellEnd"/>
      <w:r>
        <w:t xml:space="preserve"> </w:t>
      </w:r>
      <w:proofErr w:type="spellStart"/>
      <w:r>
        <w:t>information</w:t>
      </w:r>
      <w:proofErr w:type="spellEnd"/>
      <w:r>
        <w:t xml:space="preserve"> and </w:t>
      </w:r>
      <w:proofErr w:type="spellStart"/>
      <w:r>
        <w:t>legal</w:t>
      </w:r>
      <w:proofErr w:type="spellEnd"/>
      <w:r>
        <w:t xml:space="preserve"> </w:t>
      </w:r>
      <w:proofErr w:type="spellStart"/>
      <w:r>
        <w:t>assistance</w:t>
      </w:r>
      <w:proofErr w:type="spellEnd"/>
      <w:r>
        <w:t xml:space="preserve"> for </w:t>
      </w:r>
      <w:proofErr w:type="spellStart"/>
      <w:r>
        <w:t>migrants</w:t>
      </w:r>
      <w:proofErr w:type="spellEnd"/>
      <w:r>
        <w:t xml:space="preserve"> and </w:t>
      </w:r>
      <w:proofErr w:type="spellStart"/>
      <w:r>
        <w:t>vulnerable</w:t>
      </w:r>
      <w:proofErr w:type="spellEnd"/>
      <w:r>
        <w:t xml:space="preserve"> </w:t>
      </w:r>
      <w:proofErr w:type="spellStart"/>
      <w:r>
        <w:t>groups</w:t>
      </w:r>
      <w:proofErr w:type="spellEnd"/>
      <w:r>
        <w:t xml:space="preserve"> </w:t>
      </w:r>
      <w:proofErr w:type="spellStart"/>
      <w:r>
        <w:t>arriving</w:t>
      </w:r>
      <w:proofErr w:type="spellEnd"/>
      <w:r>
        <w:t xml:space="preserve"> </w:t>
      </w:r>
      <w:proofErr w:type="spellStart"/>
      <w:r>
        <w:t>by</w:t>
      </w:r>
      <w:proofErr w:type="spellEnd"/>
      <w:r>
        <w:t xml:space="preserve"> </w:t>
      </w:r>
      <w:proofErr w:type="spellStart"/>
      <w:r>
        <w:t>sea</w:t>
      </w:r>
      <w:proofErr w:type="spellEnd"/>
    </w:p>
    <w:p w:rsidRPr="00BD08D2" w:rsidR="00BD08D2" w:rsidP="00BD08D2" w:rsidRDefault="00BD08D2" w14:paraId="0B18F867" w14:textId="77777777">
      <w:pPr>
        <w:numPr>
          <w:ilvl w:val="0"/>
          <w:numId w:val="33"/>
        </w:numPr>
        <w:spacing w:after="240" w:line="240" w:lineRule="exact"/>
        <w:ind w:left="0" w:firstLine="567"/>
        <w:contextualSpacing/>
        <w:jc w:val="left"/>
        <w:rPr>
          <w:color w:val="404040"/>
        </w:rPr>
      </w:pPr>
      <w:proofErr w:type="spellStart"/>
      <w:r>
        <w:t>Strengthening</w:t>
      </w:r>
      <w:proofErr w:type="spellEnd"/>
      <w:r>
        <w:t xml:space="preserve"> the 1st and 2nd </w:t>
      </w:r>
      <w:proofErr w:type="spellStart"/>
      <w:r>
        <w:t>reception</w:t>
      </w:r>
      <w:proofErr w:type="spellEnd"/>
      <w:r>
        <w:t xml:space="preserve"> </w:t>
      </w:r>
      <w:proofErr w:type="spellStart"/>
      <w:r>
        <w:t>system</w:t>
      </w:r>
      <w:proofErr w:type="spellEnd"/>
      <w:r>
        <w:t xml:space="preserve"> </w:t>
      </w:r>
      <w:proofErr w:type="spellStart"/>
      <w:r>
        <w:t>with</w:t>
      </w:r>
      <w:proofErr w:type="spellEnd"/>
      <w:r>
        <w:t xml:space="preserve"> a </w:t>
      </w:r>
      <w:proofErr w:type="spellStart"/>
      <w:r>
        <w:t>special</w:t>
      </w:r>
      <w:proofErr w:type="spellEnd"/>
      <w:r>
        <w:t xml:space="preserve"> </w:t>
      </w:r>
      <w:proofErr w:type="spellStart"/>
      <w:r>
        <w:t>focus</w:t>
      </w:r>
      <w:proofErr w:type="spellEnd"/>
      <w:r>
        <w:t xml:space="preserve"> on </w:t>
      </w:r>
      <w:proofErr w:type="spellStart"/>
      <w:r>
        <w:t>unaccompanied</w:t>
      </w:r>
      <w:proofErr w:type="spellEnd"/>
      <w:r>
        <w:t xml:space="preserve"> </w:t>
      </w:r>
      <w:proofErr w:type="spellStart"/>
      <w:r>
        <w:t>minors</w:t>
      </w:r>
      <w:proofErr w:type="spellEnd"/>
      <w:r>
        <w:t xml:space="preserve"> (</w:t>
      </w:r>
      <w:proofErr w:type="spellStart"/>
      <w:r>
        <w:t>e.g</w:t>
      </w:r>
      <w:proofErr w:type="spellEnd"/>
      <w:r>
        <w:t xml:space="preserve">. </w:t>
      </w:r>
      <w:proofErr w:type="spellStart"/>
      <w:r>
        <w:t>psychosocial</w:t>
      </w:r>
      <w:proofErr w:type="spellEnd"/>
      <w:r>
        <w:t xml:space="preserve"> </w:t>
      </w:r>
      <w:proofErr w:type="spellStart"/>
      <w:r>
        <w:t>support</w:t>
      </w:r>
      <w:proofErr w:type="spellEnd"/>
      <w:r>
        <w:t>)</w:t>
      </w:r>
    </w:p>
    <w:p w:rsidRPr="00BD08D2" w:rsidR="00BD08D2" w:rsidP="00BD08D2" w:rsidRDefault="00BD08D2" w14:paraId="57FE3400" w14:textId="77777777">
      <w:pPr>
        <w:numPr>
          <w:ilvl w:val="0"/>
          <w:numId w:val="33"/>
        </w:numPr>
        <w:spacing w:after="240" w:line="240" w:lineRule="exact"/>
        <w:ind w:left="0" w:firstLine="567"/>
        <w:contextualSpacing/>
        <w:jc w:val="left"/>
        <w:rPr>
          <w:color w:val="404040"/>
        </w:rPr>
      </w:pPr>
      <w:proofErr w:type="spellStart"/>
      <w:r>
        <w:t>Ensuring</w:t>
      </w:r>
      <w:proofErr w:type="spellEnd"/>
      <w:r>
        <w:t xml:space="preserve"> </w:t>
      </w:r>
      <w:proofErr w:type="spellStart"/>
      <w:r>
        <w:t>training</w:t>
      </w:r>
      <w:proofErr w:type="spellEnd"/>
      <w:r>
        <w:t xml:space="preserve"> and </w:t>
      </w:r>
      <w:proofErr w:type="spellStart"/>
      <w:r>
        <w:t>recruitment</w:t>
      </w:r>
      <w:proofErr w:type="spellEnd"/>
      <w:r>
        <w:t xml:space="preserve"> of </w:t>
      </w:r>
      <w:proofErr w:type="spellStart"/>
      <w:r>
        <w:t>specialised</w:t>
      </w:r>
      <w:proofErr w:type="spellEnd"/>
      <w:r>
        <w:t xml:space="preserve"> </w:t>
      </w:r>
      <w:proofErr w:type="spellStart"/>
      <w:r>
        <w:t>staff</w:t>
      </w:r>
      <w:proofErr w:type="spellEnd"/>
      <w:r>
        <w:t xml:space="preserve"> </w:t>
      </w:r>
      <w:proofErr w:type="spellStart"/>
      <w:r>
        <w:t>to</w:t>
      </w:r>
      <w:proofErr w:type="spellEnd"/>
      <w:r>
        <w:t xml:space="preserve"> </w:t>
      </w:r>
      <w:proofErr w:type="spellStart"/>
      <w:r>
        <w:t>support</w:t>
      </w:r>
      <w:proofErr w:type="spellEnd"/>
      <w:r>
        <w:t xml:space="preserve"> </w:t>
      </w:r>
      <w:proofErr w:type="spellStart"/>
      <w:r>
        <w:t>agencies</w:t>
      </w:r>
      <w:proofErr w:type="spellEnd"/>
      <w:r>
        <w:t xml:space="preserve"> </w:t>
      </w:r>
      <w:proofErr w:type="spellStart"/>
      <w:r>
        <w:t>involved</w:t>
      </w:r>
      <w:proofErr w:type="spellEnd"/>
      <w:r>
        <w:t xml:space="preserve"> in the </w:t>
      </w:r>
      <w:proofErr w:type="spellStart"/>
      <w:r>
        <w:t>management</w:t>
      </w:r>
      <w:proofErr w:type="spellEnd"/>
      <w:r>
        <w:t xml:space="preserve"> of </w:t>
      </w:r>
      <w:proofErr w:type="spellStart"/>
      <w:r>
        <w:t>migration</w:t>
      </w:r>
      <w:proofErr w:type="spellEnd"/>
      <w:r>
        <w:t xml:space="preserve"> </w:t>
      </w:r>
      <w:proofErr w:type="spellStart"/>
      <w:r>
        <w:t>flows</w:t>
      </w:r>
      <w:proofErr w:type="spellEnd"/>
      <w:r>
        <w:t xml:space="preserve"> and the </w:t>
      </w:r>
      <w:proofErr w:type="spellStart"/>
      <w:r>
        <w:t>reception</w:t>
      </w:r>
      <w:proofErr w:type="spellEnd"/>
      <w:r>
        <w:t xml:space="preserve"> </w:t>
      </w:r>
      <w:proofErr w:type="spellStart"/>
      <w:r>
        <w:t>system</w:t>
      </w:r>
      <w:proofErr w:type="spellEnd"/>
      <w:r>
        <w:t>.</w:t>
      </w:r>
    </w:p>
    <w:p w:rsidRPr="00BD08D2" w:rsidR="00BD08D2" w:rsidP="00BD08D2" w:rsidRDefault="00BD08D2" w14:paraId="4E1DC0C3" w14:textId="77777777">
      <w:pPr>
        <w:numPr>
          <w:ilvl w:val="0"/>
          <w:numId w:val="33"/>
        </w:numPr>
        <w:spacing w:after="240" w:line="240" w:lineRule="exact"/>
        <w:ind w:left="0" w:firstLine="567"/>
        <w:contextualSpacing/>
        <w:jc w:val="left"/>
        <w:rPr>
          <w:color w:val="404040"/>
        </w:rPr>
      </w:pPr>
      <w:proofErr w:type="spellStart"/>
      <w:r>
        <w:t>Strengthening</w:t>
      </w:r>
      <w:proofErr w:type="spellEnd"/>
      <w:r>
        <w:t xml:space="preserve"> </w:t>
      </w:r>
      <w:proofErr w:type="spellStart"/>
      <w:r>
        <w:t>national</w:t>
      </w:r>
      <w:proofErr w:type="spellEnd"/>
      <w:r>
        <w:t xml:space="preserve"> </w:t>
      </w:r>
      <w:proofErr w:type="spellStart"/>
      <w:r>
        <w:t>capacities</w:t>
      </w:r>
      <w:proofErr w:type="spellEnd"/>
      <w:r>
        <w:t xml:space="preserve"> </w:t>
      </w:r>
      <w:proofErr w:type="spellStart"/>
      <w:r>
        <w:t>to</w:t>
      </w:r>
      <w:proofErr w:type="spellEnd"/>
      <w:r>
        <w:t xml:space="preserve"> </w:t>
      </w:r>
      <w:proofErr w:type="spellStart"/>
      <w:r>
        <w:t>monitor</w:t>
      </w:r>
      <w:proofErr w:type="spellEnd"/>
      <w:r>
        <w:t xml:space="preserve"> and </w:t>
      </w:r>
      <w:proofErr w:type="spellStart"/>
      <w:r>
        <w:t>evaluate</w:t>
      </w:r>
      <w:proofErr w:type="spellEnd"/>
      <w:r>
        <w:t xml:space="preserve"> the </w:t>
      </w:r>
      <w:proofErr w:type="spellStart"/>
      <w:r>
        <w:t>reception</w:t>
      </w:r>
      <w:proofErr w:type="spellEnd"/>
      <w:r>
        <w:t xml:space="preserve"> </w:t>
      </w:r>
      <w:proofErr w:type="spellStart"/>
      <w:r>
        <w:t>system</w:t>
      </w:r>
      <w:proofErr w:type="spellEnd"/>
      <w:r>
        <w:t xml:space="preserve">. </w:t>
      </w:r>
    </w:p>
    <w:p w:rsidRPr="00BD08D2" w:rsidR="00BD08D2" w:rsidP="00BD08D2" w:rsidRDefault="00BD08D2" w14:paraId="6678CDBB" w14:textId="77777777">
      <w:pPr>
        <w:spacing w:after="240" w:line="240" w:lineRule="exact"/>
        <w:ind w:firstLine="567"/>
        <w:contextualSpacing/>
        <w:jc w:val="left"/>
        <w:rPr>
          <w:color w:val="404040"/>
          <w:lang w:val="en-GB"/>
        </w:rPr>
      </w:pPr>
    </w:p>
    <w:p w:rsidRPr="00BD08D2" w:rsidR="00BD08D2" w:rsidP="00BD08D2" w:rsidRDefault="00BD08D2" w14:paraId="4379776B" w14:textId="77777777">
      <w:pPr>
        <w:spacing w:after="240" w:line="240" w:lineRule="exact"/>
        <w:ind w:firstLine="567"/>
        <w:contextualSpacing/>
        <w:rPr>
          <w:b/>
          <w:bCs/>
        </w:rPr>
      </w:pPr>
      <w:proofErr w:type="spellStart"/>
      <w:r>
        <w:rPr>
          <w:b/>
        </w:rPr>
        <w:t>Integration</w:t>
      </w:r>
      <w:proofErr w:type="spellEnd"/>
      <w:r>
        <w:rPr>
          <w:b/>
        </w:rPr>
        <w:t xml:space="preserve"> and Legal Migration</w:t>
      </w:r>
    </w:p>
    <w:p w:rsidRPr="00BD08D2" w:rsidR="00BD08D2" w:rsidP="00BD08D2" w:rsidRDefault="00BD08D2" w14:paraId="25E720B6" w14:textId="77777777">
      <w:pPr>
        <w:numPr>
          <w:ilvl w:val="0"/>
          <w:numId w:val="34"/>
        </w:numPr>
        <w:spacing w:after="240" w:line="240" w:lineRule="exact"/>
        <w:ind w:left="0" w:firstLine="567"/>
        <w:contextualSpacing/>
      </w:pPr>
      <w:proofErr w:type="spellStart"/>
      <w:r>
        <w:t>Improving</w:t>
      </w:r>
      <w:proofErr w:type="spellEnd"/>
      <w:r>
        <w:t xml:space="preserve"> the </w:t>
      </w:r>
      <w:proofErr w:type="spellStart"/>
      <w:r>
        <w:t>link</w:t>
      </w:r>
      <w:proofErr w:type="spellEnd"/>
      <w:r>
        <w:t xml:space="preserve"> </w:t>
      </w:r>
      <w:proofErr w:type="spellStart"/>
      <w:r>
        <w:t>between</w:t>
      </w:r>
      <w:proofErr w:type="spellEnd"/>
      <w:r>
        <w:t xml:space="preserve"> </w:t>
      </w:r>
      <w:proofErr w:type="spellStart"/>
      <w:r>
        <w:t>employment</w:t>
      </w:r>
      <w:proofErr w:type="spellEnd"/>
      <w:r>
        <w:t xml:space="preserve">, </w:t>
      </w:r>
      <w:proofErr w:type="spellStart"/>
      <w:r>
        <w:t>integration</w:t>
      </w:r>
      <w:proofErr w:type="spellEnd"/>
      <w:r>
        <w:t xml:space="preserve"> and </w:t>
      </w:r>
      <w:proofErr w:type="spellStart"/>
      <w:r>
        <w:t>reception</w:t>
      </w:r>
      <w:proofErr w:type="spellEnd"/>
      <w:r>
        <w:t xml:space="preserve"> </w:t>
      </w:r>
      <w:proofErr w:type="spellStart"/>
      <w:r>
        <w:t>policies</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promote</w:t>
      </w:r>
      <w:proofErr w:type="spellEnd"/>
      <w:r>
        <w:t xml:space="preserve"> </w:t>
      </w:r>
      <w:proofErr w:type="spellStart"/>
      <w:r>
        <w:t>effective</w:t>
      </w:r>
      <w:proofErr w:type="spellEnd"/>
      <w:r>
        <w:t xml:space="preserve"> </w:t>
      </w:r>
      <w:proofErr w:type="spellStart"/>
      <w:r>
        <w:t>inclusion</w:t>
      </w:r>
      <w:proofErr w:type="spellEnd"/>
    </w:p>
    <w:p w:rsidRPr="00BD08D2" w:rsidR="00BD08D2" w:rsidP="00BD08D2" w:rsidRDefault="00BD08D2" w14:paraId="2EDE9B9E" w14:textId="77777777">
      <w:pPr>
        <w:numPr>
          <w:ilvl w:val="0"/>
          <w:numId w:val="34"/>
        </w:numPr>
        <w:spacing w:after="240" w:line="240" w:lineRule="exact"/>
        <w:ind w:left="0" w:firstLine="567"/>
        <w:contextualSpacing/>
      </w:pPr>
      <w:proofErr w:type="spellStart"/>
      <w:r>
        <w:t>Promoting</w:t>
      </w:r>
      <w:proofErr w:type="spellEnd"/>
      <w:r>
        <w:t xml:space="preserve"> </w:t>
      </w:r>
      <w:proofErr w:type="spellStart"/>
      <w:r>
        <w:t>social</w:t>
      </w:r>
      <w:proofErr w:type="spellEnd"/>
      <w:r>
        <w:t xml:space="preserve"> </w:t>
      </w:r>
      <w:proofErr w:type="spellStart"/>
      <w:r>
        <w:t>inclusion</w:t>
      </w:r>
      <w:proofErr w:type="spellEnd"/>
      <w:r>
        <w:t xml:space="preserve"> of </w:t>
      </w:r>
      <w:proofErr w:type="spellStart"/>
      <w:r>
        <w:t>foreign</w:t>
      </w:r>
      <w:proofErr w:type="spellEnd"/>
      <w:r>
        <w:t xml:space="preserve"> </w:t>
      </w:r>
      <w:proofErr w:type="spellStart"/>
      <w:r>
        <w:t>minors</w:t>
      </w:r>
      <w:proofErr w:type="spellEnd"/>
      <w:r>
        <w:t xml:space="preserve"> and </w:t>
      </w:r>
      <w:proofErr w:type="spellStart"/>
      <w:r>
        <w:t>young</w:t>
      </w:r>
      <w:proofErr w:type="spellEnd"/>
      <w:r>
        <w:t xml:space="preserve"> </w:t>
      </w:r>
      <w:proofErr w:type="spellStart"/>
      <w:r>
        <w:t>people</w:t>
      </w:r>
      <w:proofErr w:type="spellEnd"/>
      <w:r>
        <w:t xml:space="preserve"> (</w:t>
      </w:r>
      <w:proofErr w:type="spellStart"/>
      <w:r>
        <w:t>e.g</w:t>
      </w:r>
      <w:proofErr w:type="spellEnd"/>
      <w:r>
        <w:t xml:space="preserve">. </w:t>
      </w:r>
      <w:proofErr w:type="spellStart"/>
      <w:r>
        <w:t>tackling</w:t>
      </w:r>
      <w:proofErr w:type="spellEnd"/>
      <w:r>
        <w:t xml:space="preserve"> </w:t>
      </w:r>
      <w:proofErr w:type="spellStart"/>
      <w:r>
        <w:t>school</w:t>
      </w:r>
      <w:proofErr w:type="spellEnd"/>
      <w:r>
        <w:t xml:space="preserve"> </w:t>
      </w:r>
      <w:proofErr w:type="spellStart"/>
      <w:r>
        <w:t>drop-out</w:t>
      </w:r>
      <w:proofErr w:type="spellEnd"/>
      <w:r>
        <w:t>)</w:t>
      </w:r>
    </w:p>
    <w:p w:rsidRPr="00BD08D2" w:rsidR="00BD08D2" w:rsidP="00BD08D2" w:rsidRDefault="00BD08D2" w14:paraId="2D04CA66" w14:textId="77777777">
      <w:pPr>
        <w:numPr>
          <w:ilvl w:val="0"/>
          <w:numId w:val="34"/>
        </w:numPr>
        <w:spacing w:after="240" w:line="240" w:lineRule="exact"/>
        <w:ind w:left="0" w:firstLine="567"/>
        <w:contextualSpacing/>
      </w:pPr>
      <w:proofErr w:type="spellStart"/>
      <w:r>
        <w:t>Ensuring</w:t>
      </w:r>
      <w:proofErr w:type="spellEnd"/>
      <w:r>
        <w:t xml:space="preserve"> </w:t>
      </w:r>
      <w:proofErr w:type="spellStart"/>
      <w:r>
        <w:t>access</w:t>
      </w:r>
      <w:proofErr w:type="spellEnd"/>
      <w:r>
        <w:t xml:space="preserve"> </w:t>
      </w:r>
      <w:proofErr w:type="spellStart"/>
      <w:r>
        <w:t>to</w:t>
      </w:r>
      <w:proofErr w:type="spellEnd"/>
      <w:r>
        <w:t xml:space="preserve"> </w:t>
      </w:r>
      <w:proofErr w:type="spellStart"/>
      <w:r>
        <w:t>different</w:t>
      </w:r>
      <w:proofErr w:type="spellEnd"/>
      <w:r>
        <w:t xml:space="preserve"> </w:t>
      </w:r>
      <w:proofErr w:type="spellStart"/>
      <w:r>
        <w:t>services</w:t>
      </w:r>
      <w:proofErr w:type="spellEnd"/>
      <w:r>
        <w:t xml:space="preserve"> for </w:t>
      </w:r>
      <w:proofErr w:type="spellStart"/>
      <w:r>
        <w:t>migrants</w:t>
      </w:r>
      <w:proofErr w:type="spellEnd"/>
      <w:r>
        <w:t xml:space="preserve"> (</w:t>
      </w:r>
      <w:proofErr w:type="spellStart"/>
      <w:r>
        <w:t>e.g</w:t>
      </w:r>
      <w:proofErr w:type="spellEnd"/>
      <w:r>
        <w:t xml:space="preserve">. </w:t>
      </w:r>
      <w:proofErr w:type="spellStart"/>
      <w:r>
        <w:t>health</w:t>
      </w:r>
      <w:proofErr w:type="spellEnd"/>
      <w:r>
        <w:t xml:space="preserve">, </w:t>
      </w:r>
      <w:proofErr w:type="spellStart"/>
      <w:r>
        <w:t>housing</w:t>
      </w:r>
      <w:proofErr w:type="spellEnd"/>
      <w:r>
        <w:t xml:space="preserve">, </w:t>
      </w:r>
      <w:proofErr w:type="spellStart"/>
      <w:r>
        <w:t>education</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social</w:t>
      </w:r>
      <w:proofErr w:type="spellEnd"/>
      <w:r>
        <w:t xml:space="preserve"> and </w:t>
      </w:r>
      <w:proofErr w:type="spellStart"/>
      <w:r>
        <w:t>financial</w:t>
      </w:r>
      <w:proofErr w:type="spellEnd"/>
      <w:r>
        <w:t xml:space="preserve"> </w:t>
      </w:r>
      <w:proofErr w:type="spellStart"/>
      <w:r>
        <w:t>services</w:t>
      </w:r>
      <w:proofErr w:type="spellEnd"/>
      <w:r>
        <w:t xml:space="preserve">) and </w:t>
      </w:r>
      <w:proofErr w:type="spellStart"/>
      <w:r>
        <w:t>promoting</w:t>
      </w:r>
      <w:proofErr w:type="spellEnd"/>
      <w:r>
        <w:t xml:space="preserve"> </w:t>
      </w:r>
      <w:proofErr w:type="spellStart"/>
      <w:r>
        <w:t>knowledge</w:t>
      </w:r>
      <w:proofErr w:type="spellEnd"/>
      <w:r>
        <w:t xml:space="preserve"> of </w:t>
      </w:r>
      <w:proofErr w:type="spellStart"/>
      <w:r>
        <w:t>rights</w:t>
      </w:r>
      <w:proofErr w:type="spellEnd"/>
      <w:r>
        <w:t xml:space="preserve">, </w:t>
      </w:r>
      <w:proofErr w:type="spellStart"/>
      <w:r>
        <w:t>obligations</w:t>
      </w:r>
      <w:proofErr w:type="spellEnd"/>
      <w:r>
        <w:t xml:space="preserve"> and </w:t>
      </w:r>
      <w:proofErr w:type="spellStart"/>
      <w:r>
        <w:t>opportunities</w:t>
      </w:r>
      <w:proofErr w:type="spellEnd"/>
    </w:p>
    <w:p w:rsidRPr="00BD08D2" w:rsidR="00BD08D2" w:rsidP="00BD08D2" w:rsidRDefault="00BD08D2" w14:paraId="2BD58844" w14:textId="77777777">
      <w:pPr>
        <w:numPr>
          <w:ilvl w:val="0"/>
          <w:numId w:val="34"/>
        </w:numPr>
        <w:spacing w:after="240" w:line="240" w:lineRule="exact"/>
        <w:ind w:left="0" w:firstLine="567"/>
        <w:contextualSpacing/>
      </w:pPr>
      <w:proofErr w:type="spellStart"/>
      <w:r>
        <w:t>Encouraging</w:t>
      </w:r>
      <w:proofErr w:type="spellEnd"/>
      <w:r>
        <w:t xml:space="preserve"> the </w:t>
      </w:r>
      <w:proofErr w:type="spellStart"/>
      <w:r>
        <w:t>participation</w:t>
      </w:r>
      <w:proofErr w:type="spellEnd"/>
      <w:r>
        <w:t xml:space="preserve"> of </w:t>
      </w:r>
      <w:proofErr w:type="spellStart"/>
      <w:r>
        <w:t>foreign</w:t>
      </w:r>
      <w:proofErr w:type="spellEnd"/>
      <w:r>
        <w:t xml:space="preserve"> </w:t>
      </w:r>
      <w:proofErr w:type="spellStart"/>
      <w:r>
        <w:t>nationals</w:t>
      </w:r>
      <w:proofErr w:type="spellEnd"/>
      <w:r>
        <w:t xml:space="preserve"> in </w:t>
      </w:r>
      <w:proofErr w:type="spellStart"/>
      <w:r>
        <w:t>public</w:t>
      </w:r>
      <w:proofErr w:type="spellEnd"/>
      <w:r>
        <w:t xml:space="preserve"> and </w:t>
      </w:r>
      <w:proofErr w:type="spellStart"/>
      <w:r>
        <w:t>social</w:t>
      </w:r>
      <w:proofErr w:type="spellEnd"/>
      <w:r>
        <w:t xml:space="preserve"> </w:t>
      </w:r>
      <w:proofErr w:type="spellStart"/>
      <w:r>
        <w:t>life</w:t>
      </w:r>
      <w:proofErr w:type="spellEnd"/>
      <w:r>
        <w:t xml:space="preserve"> and </w:t>
      </w:r>
      <w:proofErr w:type="spellStart"/>
      <w:r>
        <w:t>raising</w:t>
      </w:r>
      <w:proofErr w:type="spellEnd"/>
      <w:r>
        <w:t xml:space="preserve"> </w:t>
      </w:r>
      <w:proofErr w:type="spellStart"/>
      <w:r>
        <w:t>awareness</w:t>
      </w:r>
      <w:proofErr w:type="spellEnd"/>
      <w:r>
        <w:t xml:space="preserve"> </w:t>
      </w:r>
      <w:proofErr w:type="spellStart"/>
      <w:r>
        <w:t>among</w:t>
      </w:r>
      <w:proofErr w:type="spellEnd"/>
      <w:r>
        <w:t xml:space="preserve"> the </w:t>
      </w:r>
      <w:proofErr w:type="spellStart"/>
      <w:r>
        <w:t>host</w:t>
      </w:r>
      <w:proofErr w:type="spellEnd"/>
      <w:r>
        <w:t xml:space="preserve"> </w:t>
      </w:r>
      <w:proofErr w:type="spellStart"/>
      <w:r>
        <w:t>community</w:t>
      </w:r>
      <w:proofErr w:type="spellEnd"/>
      <w:r>
        <w:t xml:space="preserve"> </w:t>
      </w:r>
      <w:proofErr w:type="spellStart"/>
      <w:r>
        <w:t>by</w:t>
      </w:r>
      <w:proofErr w:type="spellEnd"/>
      <w:r>
        <w:t xml:space="preserve"> </w:t>
      </w:r>
      <w:proofErr w:type="spellStart"/>
      <w:r>
        <w:t>promoting</w:t>
      </w:r>
      <w:proofErr w:type="spellEnd"/>
      <w:r>
        <w:t xml:space="preserve"> </w:t>
      </w:r>
      <w:proofErr w:type="spellStart"/>
      <w:r>
        <w:t>mutual</w:t>
      </w:r>
      <w:proofErr w:type="spellEnd"/>
      <w:r>
        <w:t xml:space="preserve"> </w:t>
      </w:r>
      <w:proofErr w:type="spellStart"/>
      <w:r>
        <w:t>knowledge</w:t>
      </w:r>
      <w:proofErr w:type="spellEnd"/>
      <w:r>
        <w:t xml:space="preserve"> and </w:t>
      </w:r>
      <w:proofErr w:type="spellStart"/>
      <w:r>
        <w:t>respect</w:t>
      </w:r>
      <w:proofErr w:type="spellEnd"/>
    </w:p>
    <w:p w:rsidRPr="00BD08D2" w:rsidR="00BD08D2" w:rsidP="00BD08D2" w:rsidRDefault="00BD08D2" w14:paraId="39D9710B" w14:textId="77777777">
      <w:pPr>
        <w:numPr>
          <w:ilvl w:val="0"/>
          <w:numId w:val="35"/>
        </w:numPr>
        <w:spacing w:after="240" w:line="240" w:lineRule="exact"/>
        <w:ind w:left="0" w:firstLine="567"/>
        <w:contextualSpacing/>
      </w:pPr>
      <w:proofErr w:type="spellStart"/>
      <w:r>
        <w:t>Implementing</w:t>
      </w:r>
      <w:proofErr w:type="spellEnd"/>
      <w:r>
        <w:t xml:space="preserve"> </w:t>
      </w:r>
      <w:proofErr w:type="spellStart"/>
      <w:r>
        <w:t>systemic</w:t>
      </w:r>
      <w:proofErr w:type="spellEnd"/>
      <w:r>
        <w:t xml:space="preserve"> </w:t>
      </w:r>
      <w:proofErr w:type="spellStart"/>
      <w:r>
        <w:t>measures</w:t>
      </w:r>
      <w:proofErr w:type="spellEnd"/>
      <w:r>
        <w:t xml:space="preserve"> </w:t>
      </w:r>
      <w:proofErr w:type="spellStart"/>
      <w:r>
        <w:t>to</w:t>
      </w:r>
      <w:proofErr w:type="spellEnd"/>
      <w:r>
        <w:t xml:space="preserve"> </w:t>
      </w:r>
      <w:proofErr w:type="spellStart"/>
      <w:r>
        <w:t>prevent</w:t>
      </w:r>
      <w:proofErr w:type="spellEnd"/>
      <w:r>
        <w:t xml:space="preserve"> and </w:t>
      </w:r>
      <w:proofErr w:type="spellStart"/>
      <w:r>
        <w:t>combat</w:t>
      </w:r>
      <w:proofErr w:type="spellEnd"/>
      <w:r>
        <w:t xml:space="preserve"> </w:t>
      </w:r>
      <w:proofErr w:type="spellStart"/>
      <w:r>
        <w:t>discrimination</w:t>
      </w:r>
      <w:proofErr w:type="spellEnd"/>
      <w:r>
        <w:t xml:space="preserve"> and </w:t>
      </w:r>
      <w:proofErr w:type="spellStart"/>
      <w:r>
        <w:t>violence</w:t>
      </w:r>
      <w:proofErr w:type="spellEnd"/>
      <w:r>
        <w:t xml:space="preserve"> </w:t>
      </w:r>
      <w:proofErr w:type="spellStart"/>
      <w:r>
        <w:t>against</w:t>
      </w:r>
      <w:proofErr w:type="spellEnd"/>
      <w:r>
        <w:t xml:space="preserve"> </w:t>
      </w:r>
      <w:proofErr w:type="spellStart"/>
      <w:r>
        <w:t>foreign</w:t>
      </w:r>
      <w:proofErr w:type="spellEnd"/>
      <w:r>
        <w:t xml:space="preserve"> </w:t>
      </w:r>
      <w:proofErr w:type="spellStart"/>
      <w:r>
        <w:t>minors</w:t>
      </w:r>
      <w:proofErr w:type="spellEnd"/>
    </w:p>
    <w:p w:rsidRPr="00BD08D2" w:rsidR="00BD08D2" w:rsidP="00BD08D2" w:rsidRDefault="00BD08D2" w14:paraId="65D292C1" w14:textId="77777777">
      <w:pPr>
        <w:numPr>
          <w:ilvl w:val="0"/>
          <w:numId w:val="35"/>
        </w:numPr>
        <w:spacing w:after="240" w:line="240" w:lineRule="exact"/>
        <w:ind w:left="0" w:firstLine="567"/>
        <w:contextualSpacing/>
      </w:pPr>
      <w:proofErr w:type="spellStart"/>
      <w:r>
        <w:t>Providing</w:t>
      </w:r>
      <w:proofErr w:type="spellEnd"/>
      <w:r>
        <w:t xml:space="preserve"> </w:t>
      </w:r>
      <w:proofErr w:type="spellStart"/>
      <w:r>
        <w:t>training</w:t>
      </w:r>
      <w:proofErr w:type="spellEnd"/>
      <w:r>
        <w:t xml:space="preserve"> for </w:t>
      </w:r>
      <w:proofErr w:type="spellStart"/>
      <w:r>
        <w:t>managers</w:t>
      </w:r>
      <w:proofErr w:type="spellEnd"/>
      <w:r>
        <w:t xml:space="preserve"> and </w:t>
      </w:r>
      <w:proofErr w:type="spellStart"/>
      <w:r>
        <w:t>teachers</w:t>
      </w:r>
      <w:proofErr w:type="spellEnd"/>
    </w:p>
    <w:p w:rsidRPr="00BD08D2" w:rsidR="00BD08D2" w:rsidP="00BD08D2" w:rsidRDefault="00BD08D2" w14:paraId="5A54D532" w14:textId="77777777">
      <w:pPr>
        <w:spacing w:after="240" w:line="240" w:lineRule="exact"/>
        <w:ind w:firstLine="567"/>
        <w:contextualSpacing/>
        <w:rPr>
          <w:lang w:val="en-GB"/>
        </w:rPr>
      </w:pPr>
    </w:p>
    <w:p w:rsidRPr="00BD08D2" w:rsidR="00BD08D2" w:rsidP="00BD08D2" w:rsidRDefault="00BD08D2" w14:paraId="0383CC43" w14:textId="77777777">
      <w:pPr>
        <w:spacing w:after="240" w:line="240" w:lineRule="exact"/>
        <w:ind w:firstLine="567"/>
        <w:contextualSpacing/>
        <w:rPr>
          <w:b/>
          <w:bCs/>
        </w:rPr>
      </w:pPr>
      <w:proofErr w:type="spellStart"/>
      <w:r>
        <w:rPr>
          <w:b/>
        </w:rPr>
        <w:t>Return</w:t>
      </w:r>
      <w:proofErr w:type="spellEnd"/>
    </w:p>
    <w:p w:rsidRPr="00BD08D2" w:rsidR="00BD08D2" w:rsidP="00BD08D2" w:rsidRDefault="00BD08D2" w14:paraId="723FEBCC" w14:textId="77777777">
      <w:pPr>
        <w:numPr>
          <w:ilvl w:val="0"/>
          <w:numId w:val="36"/>
        </w:numPr>
        <w:spacing w:after="240" w:line="240" w:lineRule="exact"/>
        <w:ind w:left="0" w:firstLine="567"/>
        <w:contextualSpacing/>
      </w:pPr>
      <w:proofErr w:type="spellStart"/>
      <w:r>
        <w:lastRenderedPageBreak/>
        <w:t>Strengthening</w:t>
      </w:r>
      <w:proofErr w:type="spellEnd"/>
      <w:r>
        <w:t xml:space="preserve"> the European </w:t>
      </w:r>
      <w:proofErr w:type="spellStart"/>
      <w:r>
        <w:t>Return</w:t>
      </w:r>
      <w:proofErr w:type="spellEnd"/>
      <w:r>
        <w:t xml:space="preserve"> and </w:t>
      </w:r>
      <w:proofErr w:type="spellStart"/>
      <w:r>
        <w:t>Reintegration</w:t>
      </w:r>
      <w:proofErr w:type="spellEnd"/>
      <w:r>
        <w:t xml:space="preserve"> </w:t>
      </w:r>
      <w:proofErr w:type="spellStart"/>
      <w:r>
        <w:t>Network</w:t>
      </w:r>
      <w:proofErr w:type="spellEnd"/>
      <w:r>
        <w:t xml:space="preserve"> and </w:t>
      </w:r>
      <w:proofErr w:type="spellStart"/>
      <w:r>
        <w:t>implementing</w:t>
      </w:r>
      <w:proofErr w:type="spellEnd"/>
      <w:r>
        <w:t xml:space="preserve"> </w:t>
      </w:r>
      <w:proofErr w:type="spellStart"/>
      <w:r>
        <w:t>an</w:t>
      </w:r>
      <w:proofErr w:type="spellEnd"/>
      <w:r>
        <w:t xml:space="preserve"> </w:t>
      </w:r>
      <w:proofErr w:type="spellStart"/>
      <w:r>
        <w:t>institutional</w:t>
      </w:r>
      <w:proofErr w:type="spellEnd"/>
      <w:r>
        <w:t xml:space="preserve"> </w:t>
      </w:r>
      <w:proofErr w:type="spellStart"/>
      <w:r>
        <w:t>information</w:t>
      </w:r>
      <w:proofErr w:type="spellEnd"/>
      <w:r>
        <w:t xml:space="preserve"> </w:t>
      </w:r>
      <w:proofErr w:type="spellStart"/>
      <w:r>
        <w:t>campaign</w:t>
      </w:r>
      <w:proofErr w:type="spellEnd"/>
      <w:r>
        <w:t xml:space="preserve"> on </w:t>
      </w:r>
      <w:proofErr w:type="spellStart"/>
      <w:r>
        <w:t>assisted</w:t>
      </w:r>
      <w:proofErr w:type="spellEnd"/>
      <w:r>
        <w:t xml:space="preserve"> </w:t>
      </w:r>
      <w:proofErr w:type="spellStart"/>
      <w:r>
        <w:t>voluntary</w:t>
      </w:r>
      <w:proofErr w:type="spellEnd"/>
      <w:r>
        <w:t xml:space="preserve"> </w:t>
      </w:r>
      <w:proofErr w:type="spellStart"/>
      <w:r>
        <w:t>return</w:t>
      </w:r>
      <w:proofErr w:type="spellEnd"/>
    </w:p>
    <w:p w:rsidRPr="00BD08D2" w:rsidR="00BD08D2" w:rsidP="00BD08D2" w:rsidRDefault="00BD08D2" w14:paraId="1945D990" w14:textId="77777777">
      <w:pPr>
        <w:numPr>
          <w:ilvl w:val="0"/>
          <w:numId w:val="36"/>
        </w:numPr>
        <w:spacing w:after="240" w:line="240" w:lineRule="exact"/>
        <w:ind w:left="0" w:firstLine="567"/>
        <w:contextualSpacing/>
      </w:pPr>
      <w:proofErr w:type="spellStart"/>
      <w:r>
        <w:t>Improving</w:t>
      </w:r>
      <w:proofErr w:type="spellEnd"/>
      <w:r>
        <w:t xml:space="preserve"> the </w:t>
      </w:r>
      <w:proofErr w:type="spellStart"/>
      <w:r>
        <w:t>capacity</w:t>
      </w:r>
      <w:proofErr w:type="spellEnd"/>
      <w:r>
        <w:t xml:space="preserve"> of the </w:t>
      </w:r>
      <w:proofErr w:type="spellStart"/>
      <w:r>
        <w:t>national</w:t>
      </w:r>
      <w:proofErr w:type="spellEnd"/>
      <w:r>
        <w:t xml:space="preserve"> </w:t>
      </w:r>
      <w:proofErr w:type="spellStart"/>
      <w:r>
        <w:t>system</w:t>
      </w:r>
      <w:proofErr w:type="spellEnd"/>
      <w:r>
        <w:t xml:space="preserve"> </w:t>
      </w:r>
      <w:proofErr w:type="spellStart"/>
      <w:r>
        <w:t>to</w:t>
      </w:r>
      <w:proofErr w:type="spellEnd"/>
      <w:r>
        <w:t xml:space="preserve"> </w:t>
      </w:r>
      <w:proofErr w:type="spellStart"/>
      <w:r>
        <w:t>monitor</w:t>
      </w:r>
      <w:proofErr w:type="spellEnd"/>
      <w:r>
        <w:t xml:space="preserve"> the </w:t>
      </w:r>
      <w:proofErr w:type="spellStart"/>
      <w:r>
        <w:t>activities</w:t>
      </w:r>
      <w:proofErr w:type="spellEnd"/>
      <w:r>
        <w:t xml:space="preserve"> </w:t>
      </w:r>
      <w:proofErr w:type="spellStart"/>
      <w:r>
        <w:t>carried</w:t>
      </w:r>
      <w:proofErr w:type="spellEnd"/>
      <w:r>
        <w:t xml:space="preserve"> </w:t>
      </w:r>
      <w:proofErr w:type="spellStart"/>
      <w:r>
        <w:t>out</w:t>
      </w:r>
      <w:proofErr w:type="spellEnd"/>
      <w:r>
        <w:t xml:space="preserve"> in the </w:t>
      </w:r>
      <w:proofErr w:type="spellStart"/>
      <w:r>
        <w:t>implementation</w:t>
      </w:r>
      <w:proofErr w:type="spellEnd"/>
      <w:r>
        <w:t xml:space="preserve"> of </w:t>
      </w:r>
      <w:proofErr w:type="spellStart"/>
      <w:r>
        <w:t>forced</w:t>
      </w:r>
      <w:proofErr w:type="spellEnd"/>
      <w:r>
        <w:t xml:space="preserve"> </w:t>
      </w:r>
      <w:proofErr w:type="spellStart"/>
      <w:r>
        <w:t>return</w:t>
      </w:r>
      <w:proofErr w:type="spellEnd"/>
      <w:r>
        <w:t xml:space="preserve"> </w:t>
      </w:r>
      <w:proofErr w:type="spellStart"/>
      <w:r>
        <w:t>operations</w:t>
      </w:r>
      <w:proofErr w:type="spellEnd"/>
      <w:r>
        <w:t>.</w:t>
      </w:r>
    </w:p>
    <w:p w:rsidRPr="00BD08D2" w:rsidR="00BD08D2" w:rsidP="00BD08D2" w:rsidRDefault="00BD08D2" w14:paraId="27B824E2" w14:textId="77777777">
      <w:pPr>
        <w:numPr>
          <w:ilvl w:val="0"/>
          <w:numId w:val="36"/>
        </w:numPr>
        <w:spacing w:after="240" w:line="240" w:lineRule="exact"/>
        <w:ind w:left="0" w:firstLine="567"/>
        <w:contextualSpacing/>
      </w:pPr>
      <w:proofErr w:type="spellStart"/>
      <w:r>
        <w:t>Providing</w:t>
      </w:r>
      <w:proofErr w:type="spellEnd"/>
      <w:r>
        <w:t xml:space="preserve"> </w:t>
      </w:r>
      <w:proofErr w:type="spellStart"/>
      <w:r>
        <w:t>training</w:t>
      </w:r>
      <w:proofErr w:type="spellEnd"/>
      <w:r>
        <w:t xml:space="preserve"> for </w:t>
      </w:r>
      <w:proofErr w:type="spellStart"/>
      <w:r>
        <w:t>escort</w:t>
      </w:r>
      <w:proofErr w:type="spellEnd"/>
      <w:r>
        <w:t xml:space="preserve"> </w:t>
      </w:r>
      <w:proofErr w:type="spellStart"/>
      <w:r>
        <w:t>operators</w:t>
      </w:r>
      <w:proofErr w:type="spellEnd"/>
    </w:p>
    <w:p w:rsidRPr="00BD08D2" w:rsidR="00BD08D2" w:rsidP="00BD08D2" w:rsidRDefault="00BD08D2" w14:paraId="5E6BB516" w14:textId="77777777">
      <w:pPr>
        <w:numPr>
          <w:ilvl w:val="0"/>
          <w:numId w:val="36"/>
        </w:numPr>
        <w:spacing w:after="240" w:line="240" w:lineRule="exact"/>
        <w:ind w:left="0" w:firstLine="567"/>
        <w:contextualSpacing/>
      </w:pPr>
      <w:proofErr w:type="spellStart"/>
      <w:r>
        <w:t>Implementing</w:t>
      </w:r>
      <w:proofErr w:type="spellEnd"/>
      <w:r>
        <w:t xml:space="preserve"> </w:t>
      </w:r>
      <w:proofErr w:type="spellStart"/>
      <w:r>
        <w:t>forced</w:t>
      </w:r>
      <w:proofErr w:type="spellEnd"/>
      <w:r>
        <w:t xml:space="preserve"> </w:t>
      </w:r>
      <w:proofErr w:type="spellStart"/>
      <w:r>
        <w:t>return</w:t>
      </w:r>
      <w:proofErr w:type="spellEnd"/>
      <w:r>
        <w:t xml:space="preserve"> </w:t>
      </w:r>
      <w:proofErr w:type="spellStart"/>
      <w:r>
        <w:t>operations</w:t>
      </w:r>
      <w:proofErr w:type="spellEnd"/>
      <w:r>
        <w:t xml:space="preserve"> and </w:t>
      </w:r>
      <w:proofErr w:type="spellStart"/>
      <w:r>
        <w:t>assisted</w:t>
      </w:r>
      <w:proofErr w:type="spellEnd"/>
      <w:r>
        <w:t xml:space="preserve"> </w:t>
      </w:r>
      <w:proofErr w:type="spellStart"/>
      <w:r>
        <w:t>voluntary</w:t>
      </w:r>
      <w:proofErr w:type="spellEnd"/>
      <w:r>
        <w:t xml:space="preserve"> </w:t>
      </w:r>
      <w:proofErr w:type="spellStart"/>
      <w:r>
        <w:t>return</w:t>
      </w:r>
      <w:proofErr w:type="spellEnd"/>
      <w:r>
        <w:t xml:space="preserve"> </w:t>
      </w:r>
      <w:proofErr w:type="spellStart"/>
      <w:r>
        <w:t>interventions</w:t>
      </w:r>
      <w:proofErr w:type="spellEnd"/>
      <w:r>
        <w:t xml:space="preserve"> </w:t>
      </w:r>
      <w:proofErr w:type="spellStart"/>
      <w:r>
        <w:t>with</w:t>
      </w:r>
      <w:proofErr w:type="spellEnd"/>
      <w:r>
        <w:t xml:space="preserve"> </w:t>
      </w:r>
      <w:proofErr w:type="spellStart"/>
      <w:r>
        <w:t>reintegration</w:t>
      </w:r>
      <w:proofErr w:type="spellEnd"/>
      <w:r>
        <w:t xml:space="preserve"> </w:t>
      </w:r>
      <w:proofErr w:type="spellStart"/>
      <w:r>
        <w:t>measures</w:t>
      </w:r>
      <w:proofErr w:type="spellEnd"/>
    </w:p>
    <w:p w:rsidRPr="00BD08D2" w:rsidR="00BD08D2" w:rsidP="00BD08D2" w:rsidRDefault="00BD08D2" w14:paraId="650EF5AA" w14:textId="77777777">
      <w:pPr>
        <w:spacing w:after="240" w:line="240" w:lineRule="exact"/>
        <w:ind w:firstLine="567"/>
        <w:contextualSpacing/>
        <w:rPr>
          <w:lang w:val="en-GB"/>
        </w:rPr>
      </w:pPr>
    </w:p>
    <w:p w:rsidRPr="00BD08D2" w:rsidR="00BD08D2" w:rsidP="00BD08D2" w:rsidRDefault="00BD08D2" w14:paraId="09F37173" w14:textId="77777777">
      <w:pPr>
        <w:spacing w:after="240" w:line="240" w:lineRule="exact"/>
        <w:ind w:firstLine="567"/>
        <w:contextualSpacing/>
        <w:rPr>
          <w:b/>
          <w:bCs/>
        </w:rPr>
      </w:pPr>
      <w:proofErr w:type="spellStart"/>
      <w:r>
        <w:rPr>
          <w:b/>
        </w:rPr>
        <w:t>Solidarity</w:t>
      </w:r>
      <w:proofErr w:type="spellEnd"/>
    </w:p>
    <w:p w:rsidRPr="00BD08D2" w:rsidR="00BD08D2" w:rsidP="00BD08D2" w:rsidRDefault="00BD08D2" w14:paraId="5B53F176" w14:textId="77777777">
      <w:pPr>
        <w:numPr>
          <w:ilvl w:val="0"/>
          <w:numId w:val="32"/>
        </w:numPr>
        <w:spacing w:after="240" w:line="240" w:lineRule="exact"/>
        <w:ind w:left="0" w:firstLine="567"/>
        <w:contextualSpacing/>
      </w:pPr>
      <w:proofErr w:type="spellStart"/>
      <w:r>
        <w:t>Promoting</w:t>
      </w:r>
      <w:proofErr w:type="spellEnd"/>
      <w:r>
        <w:t xml:space="preserve"> </w:t>
      </w:r>
      <w:proofErr w:type="spellStart"/>
      <w:r>
        <w:t>voluntary</w:t>
      </w:r>
      <w:proofErr w:type="spellEnd"/>
      <w:r>
        <w:t xml:space="preserve"> </w:t>
      </w:r>
      <w:proofErr w:type="spellStart"/>
      <w:r>
        <w:t>relocation</w:t>
      </w:r>
      <w:proofErr w:type="spellEnd"/>
      <w:r>
        <w:t xml:space="preserve"> of </w:t>
      </w:r>
      <w:proofErr w:type="spellStart"/>
      <w:r>
        <w:t>migrants</w:t>
      </w:r>
      <w:proofErr w:type="spellEnd"/>
      <w:r>
        <w:t xml:space="preserve"> </w:t>
      </w:r>
      <w:proofErr w:type="spellStart"/>
      <w:r>
        <w:t>arriving</w:t>
      </w:r>
      <w:proofErr w:type="spellEnd"/>
      <w:r>
        <w:t xml:space="preserve"> in </w:t>
      </w:r>
      <w:proofErr w:type="spellStart"/>
      <w:r>
        <w:t>Italy</w:t>
      </w:r>
      <w:proofErr w:type="spellEnd"/>
      <w:r>
        <w:t xml:space="preserve"> </w:t>
      </w:r>
      <w:proofErr w:type="spellStart"/>
      <w:r>
        <w:t>to</w:t>
      </w:r>
      <w:proofErr w:type="spellEnd"/>
      <w:r>
        <w:t xml:space="preserve"> </w:t>
      </w:r>
      <w:proofErr w:type="spellStart"/>
      <w:r>
        <w:t>other</w:t>
      </w:r>
      <w:proofErr w:type="spellEnd"/>
      <w:r>
        <w:t xml:space="preserve"> </w:t>
      </w:r>
      <w:proofErr w:type="spellStart"/>
      <w:r>
        <w:t>Member</w:t>
      </w:r>
      <w:proofErr w:type="spellEnd"/>
      <w:r>
        <w:t xml:space="preserve"> States</w:t>
      </w:r>
      <w:r w:rsidRPr="00BD08D2">
        <w:rPr>
          <w:vertAlign w:val="superscript"/>
          <w:lang w:val="en-GB"/>
        </w:rPr>
        <w:footnoteReference w:id="80"/>
      </w:r>
    </w:p>
    <w:p w:rsidRPr="00BD08D2" w:rsidR="00BD08D2" w:rsidP="00BD08D2" w:rsidRDefault="00BD08D2" w14:paraId="3E632DE9" w14:textId="77777777">
      <w:pPr>
        <w:spacing w:after="240" w:line="240" w:lineRule="exact"/>
        <w:ind w:firstLine="567"/>
        <w:rPr>
          <w:lang w:val="en-GB"/>
        </w:rPr>
      </w:pPr>
    </w:p>
    <w:p w:rsidRPr="00BD08D2" w:rsidR="00BD08D2" w:rsidP="00BD08D2" w:rsidRDefault="00BD08D2" w14:paraId="7DE508A6" w14:textId="77777777">
      <w:pPr>
        <w:spacing w:after="240" w:line="240" w:lineRule="exact"/>
        <w:ind w:firstLine="567"/>
      </w:pPr>
      <w:proofErr w:type="spellStart"/>
      <w:r>
        <w:t>Alongside</w:t>
      </w:r>
      <w:proofErr w:type="spellEnd"/>
      <w:r>
        <w:t xml:space="preserve"> the AMIF (2014-2020) </w:t>
      </w:r>
      <w:proofErr w:type="spellStart"/>
      <w:r>
        <w:t>programme</w:t>
      </w:r>
      <w:proofErr w:type="spellEnd"/>
      <w:r>
        <w:t xml:space="preserve">, </w:t>
      </w:r>
      <w:proofErr w:type="spellStart"/>
      <w:r>
        <w:t>there</w:t>
      </w:r>
      <w:proofErr w:type="spellEnd"/>
      <w:r>
        <w:t xml:space="preserve"> </w:t>
      </w:r>
      <w:proofErr w:type="spellStart"/>
      <w:r>
        <w:t>are</w:t>
      </w:r>
      <w:proofErr w:type="spellEnd"/>
      <w:r>
        <w:t xml:space="preserve"> </w:t>
      </w:r>
      <w:proofErr w:type="spellStart"/>
      <w:r>
        <w:t>other</w:t>
      </w:r>
      <w:proofErr w:type="spellEnd"/>
      <w:r>
        <w:t xml:space="preserve"> EU </w:t>
      </w:r>
      <w:proofErr w:type="spellStart"/>
      <w:r>
        <w:t>Funds</w:t>
      </w:r>
      <w:proofErr w:type="spellEnd"/>
      <w:r>
        <w:t xml:space="preserve"> and </w:t>
      </w:r>
      <w:proofErr w:type="spellStart"/>
      <w:r>
        <w:t>Mechanisms</w:t>
      </w:r>
      <w:proofErr w:type="spellEnd"/>
      <w:r>
        <w:t xml:space="preserve"> </w:t>
      </w:r>
      <w:proofErr w:type="spellStart"/>
      <w:r>
        <w:t>present</w:t>
      </w:r>
      <w:proofErr w:type="spellEnd"/>
      <w:r>
        <w:t xml:space="preserve"> in </w:t>
      </w:r>
      <w:proofErr w:type="spellStart"/>
      <w:r>
        <w:t>Italy</w:t>
      </w:r>
      <w:proofErr w:type="spellEnd"/>
      <w:r>
        <w:t xml:space="preserve">, </w:t>
      </w:r>
      <w:proofErr w:type="spellStart"/>
      <w:r>
        <w:t>supporting</w:t>
      </w:r>
      <w:proofErr w:type="spellEnd"/>
      <w:r>
        <w:t xml:space="preserve"> the </w:t>
      </w:r>
      <w:proofErr w:type="spellStart"/>
      <w:r>
        <w:t>area</w:t>
      </w:r>
      <w:proofErr w:type="spellEnd"/>
      <w:r>
        <w:t xml:space="preserve"> of </w:t>
      </w:r>
      <w:proofErr w:type="spellStart"/>
      <w:r>
        <w:t>asylum</w:t>
      </w:r>
      <w:proofErr w:type="spellEnd"/>
      <w:r>
        <w:t xml:space="preserve">, </w:t>
      </w:r>
      <w:proofErr w:type="spellStart"/>
      <w:r>
        <w:t>immigration</w:t>
      </w:r>
      <w:proofErr w:type="spellEnd"/>
      <w:r>
        <w:t xml:space="preserve"> and </w:t>
      </w:r>
      <w:proofErr w:type="spellStart"/>
      <w:r>
        <w:t>integration</w:t>
      </w:r>
      <w:proofErr w:type="spellEnd"/>
      <w:r>
        <w:t xml:space="preserve">. The European Social Fund </w:t>
      </w:r>
      <w:proofErr w:type="spellStart"/>
      <w:r>
        <w:t>Plus</w:t>
      </w:r>
      <w:proofErr w:type="spellEnd"/>
      <w:r>
        <w:t xml:space="preserve"> (2014-2020), </w:t>
      </w:r>
      <w:proofErr w:type="spellStart"/>
      <w:r>
        <w:t>supported</w:t>
      </w:r>
      <w:proofErr w:type="spellEnd"/>
      <w:r>
        <w:t xml:space="preserve"> </w:t>
      </w:r>
      <w:proofErr w:type="spellStart"/>
      <w:r>
        <w:t>with</w:t>
      </w:r>
      <w:proofErr w:type="spellEnd"/>
      <w:r>
        <w:t xml:space="preserve"> </w:t>
      </w:r>
      <w:proofErr w:type="spellStart"/>
      <w:r>
        <w:t>nearly</w:t>
      </w:r>
      <w:proofErr w:type="spellEnd"/>
      <w:r>
        <w:t xml:space="preserve"> 10.2 </w:t>
      </w:r>
      <w:proofErr w:type="spellStart"/>
      <w:r>
        <w:t>billion</w:t>
      </w:r>
      <w:proofErr w:type="spellEnd"/>
      <w:r>
        <w:t xml:space="preserve"> EUR the </w:t>
      </w:r>
      <w:proofErr w:type="spellStart"/>
      <w:r>
        <w:t>areas</w:t>
      </w:r>
      <w:proofErr w:type="spellEnd"/>
      <w:r>
        <w:t xml:space="preserve"> of </w:t>
      </w:r>
      <w:proofErr w:type="spellStart"/>
      <w:r>
        <w:t>employment</w:t>
      </w:r>
      <w:proofErr w:type="spellEnd"/>
      <w:r>
        <w:t xml:space="preserve">, </w:t>
      </w:r>
      <w:proofErr w:type="spellStart"/>
      <w:r>
        <w:t>education</w:t>
      </w:r>
      <w:proofErr w:type="spellEnd"/>
      <w:r>
        <w:t xml:space="preserve">, </w:t>
      </w:r>
      <w:proofErr w:type="spellStart"/>
      <w:r>
        <w:t>youth</w:t>
      </w:r>
      <w:proofErr w:type="spellEnd"/>
      <w:r>
        <w:t xml:space="preserve"> and </w:t>
      </w:r>
      <w:proofErr w:type="spellStart"/>
      <w:r>
        <w:t>social</w:t>
      </w:r>
      <w:proofErr w:type="spellEnd"/>
      <w:r>
        <w:t xml:space="preserve"> </w:t>
      </w:r>
      <w:proofErr w:type="spellStart"/>
      <w:r>
        <w:t>inclusion</w:t>
      </w:r>
      <w:proofErr w:type="spellEnd"/>
      <w:r>
        <w:t>.</w:t>
      </w:r>
      <w:r w:rsidRPr="00BD08D2">
        <w:rPr>
          <w:vertAlign w:val="superscript"/>
          <w:lang w:val="en-GB"/>
        </w:rPr>
        <w:footnoteReference w:id="81"/>
      </w:r>
      <w:r>
        <w:t xml:space="preserve"> </w:t>
      </w:r>
      <w:proofErr w:type="spellStart"/>
      <w:r>
        <w:t>There</w:t>
      </w:r>
      <w:proofErr w:type="spellEnd"/>
      <w:r>
        <w:t xml:space="preserve"> </w:t>
      </w:r>
      <w:proofErr w:type="spellStart"/>
      <w:r>
        <w:t>is</w:t>
      </w:r>
      <w:proofErr w:type="spellEnd"/>
      <w:r>
        <w:t xml:space="preserve"> </w:t>
      </w:r>
      <w:proofErr w:type="spellStart"/>
      <w:r>
        <w:t>also</w:t>
      </w:r>
      <w:proofErr w:type="spellEnd"/>
      <w:r>
        <w:t xml:space="preserve"> the ERASMUS+ </w:t>
      </w:r>
      <w:proofErr w:type="spellStart"/>
      <w:r>
        <w:t>programme</w:t>
      </w:r>
      <w:proofErr w:type="spellEnd"/>
      <w:r>
        <w:t xml:space="preserve"> </w:t>
      </w:r>
      <w:proofErr w:type="spellStart"/>
      <w:r>
        <w:t>which</w:t>
      </w:r>
      <w:proofErr w:type="spellEnd"/>
      <w:r>
        <w:t xml:space="preserve"> </w:t>
      </w:r>
      <w:proofErr w:type="spellStart"/>
      <w:r>
        <w:t>supports</w:t>
      </w:r>
      <w:proofErr w:type="spellEnd"/>
      <w:r>
        <w:t xml:space="preserve"> </w:t>
      </w:r>
      <w:proofErr w:type="spellStart"/>
      <w:r>
        <w:t>education</w:t>
      </w:r>
      <w:proofErr w:type="spellEnd"/>
      <w:r>
        <w:t xml:space="preserve">, </w:t>
      </w:r>
      <w:proofErr w:type="spellStart"/>
      <w:r>
        <w:t>training</w:t>
      </w:r>
      <w:proofErr w:type="spellEnd"/>
      <w:r>
        <w:t xml:space="preserve">, </w:t>
      </w:r>
      <w:proofErr w:type="spellStart"/>
      <w:r>
        <w:t>youth</w:t>
      </w:r>
      <w:proofErr w:type="spellEnd"/>
      <w:r>
        <w:t xml:space="preserve"> and </w:t>
      </w:r>
      <w:proofErr w:type="spellStart"/>
      <w:r>
        <w:t>sport</w:t>
      </w:r>
      <w:proofErr w:type="spellEnd"/>
      <w:r>
        <w:t xml:space="preserve"> in Europe,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Internal </w:t>
      </w:r>
      <w:proofErr w:type="spellStart"/>
      <w:r>
        <w:t>Security</w:t>
      </w:r>
      <w:proofErr w:type="spellEnd"/>
      <w:r>
        <w:t xml:space="preserve"> Fund (ISF) </w:t>
      </w:r>
      <w:proofErr w:type="spellStart"/>
      <w:r>
        <w:t>which</w:t>
      </w:r>
      <w:proofErr w:type="spellEnd"/>
      <w:r>
        <w:t xml:space="preserve"> </w:t>
      </w:r>
      <w:proofErr w:type="spellStart"/>
      <w:r>
        <w:t>manages</w:t>
      </w:r>
      <w:proofErr w:type="spellEnd"/>
      <w:r>
        <w:t xml:space="preserve"> </w:t>
      </w:r>
      <w:proofErr w:type="spellStart"/>
      <w:r>
        <w:t>migration</w:t>
      </w:r>
      <w:proofErr w:type="spellEnd"/>
      <w:r>
        <w:t xml:space="preserve"> and </w:t>
      </w:r>
      <w:proofErr w:type="spellStart"/>
      <w:r>
        <w:t>ensures</w:t>
      </w:r>
      <w:proofErr w:type="spellEnd"/>
      <w:r>
        <w:t xml:space="preserve"> the </w:t>
      </w:r>
      <w:proofErr w:type="spellStart"/>
      <w:r>
        <w:t>security</w:t>
      </w:r>
      <w:proofErr w:type="spellEnd"/>
      <w:r>
        <w:t xml:space="preserve"> of the </w:t>
      </w:r>
      <w:proofErr w:type="spellStart"/>
      <w:r>
        <w:t>EU's</w:t>
      </w:r>
      <w:proofErr w:type="spellEnd"/>
      <w:r>
        <w:t xml:space="preserve"> </w:t>
      </w:r>
      <w:proofErr w:type="spellStart"/>
      <w:r>
        <w:t>external</w:t>
      </w:r>
      <w:proofErr w:type="spellEnd"/>
      <w:r>
        <w:t xml:space="preserve"> </w:t>
      </w:r>
      <w:proofErr w:type="spellStart"/>
      <w:r>
        <w:t>borders</w:t>
      </w:r>
      <w:proofErr w:type="spellEnd"/>
      <w:r>
        <w:t>.</w:t>
      </w:r>
      <w:r w:rsidRPr="00BD08D2">
        <w:rPr>
          <w:vertAlign w:val="superscript"/>
          <w:lang w:val="en-GB"/>
        </w:rPr>
        <w:footnoteReference w:id="82"/>
      </w:r>
      <w:r>
        <w:t xml:space="preserve"> The EU </w:t>
      </w:r>
      <w:proofErr w:type="spellStart"/>
      <w:r>
        <w:t>Funding</w:t>
      </w:r>
      <w:proofErr w:type="spellEnd"/>
      <w:r>
        <w:t xml:space="preserve"> </w:t>
      </w:r>
      <w:proofErr w:type="spellStart"/>
      <w:r>
        <w:t>is</w:t>
      </w:r>
      <w:proofErr w:type="spellEnd"/>
      <w:r>
        <w:t xml:space="preserve"> </w:t>
      </w:r>
      <w:proofErr w:type="spellStart"/>
      <w:r>
        <w:t>complemented</w:t>
      </w:r>
      <w:proofErr w:type="spellEnd"/>
      <w:r>
        <w:t xml:space="preserve"> </w:t>
      </w:r>
      <w:proofErr w:type="spellStart"/>
      <w:r>
        <w:t>by</w:t>
      </w:r>
      <w:proofErr w:type="spellEnd"/>
      <w:r>
        <w:t xml:space="preserve"> </w:t>
      </w:r>
      <w:proofErr w:type="spellStart"/>
      <w:r>
        <w:t>several</w:t>
      </w:r>
      <w:proofErr w:type="spellEnd"/>
      <w:r>
        <w:t xml:space="preserve"> </w:t>
      </w:r>
      <w:proofErr w:type="spellStart"/>
      <w:r>
        <w:t>Italian</w:t>
      </w:r>
      <w:proofErr w:type="spellEnd"/>
      <w:r>
        <w:t xml:space="preserve"> </w:t>
      </w:r>
      <w:proofErr w:type="spellStart"/>
      <w:r>
        <w:t>public</w:t>
      </w:r>
      <w:proofErr w:type="spellEnd"/>
      <w:r>
        <w:t xml:space="preserve"> </w:t>
      </w:r>
      <w:proofErr w:type="spellStart"/>
      <w:r>
        <w:t>funds</w:t>
      </w:r>
      <w:proofErr w:type="spellEnd"/>
      <w:r>
        <w:t>.</w:t>
      </w:r>
      <w:r>
        <w:rPr>
          <w:vertAlign w:val="superscript"/>
        </w:rPr>
        <w:t xml:space="preserve"> </w:t>
      </w:r>
      <w:r w:rsidRPr="00BD08D2">
        <w:rPr>
          <w:vertAlign w:val="superscript"/>
          <w:lang w:val="en-GB"/>
        </w:rPr>
        <w:footnoteReference w:id="83"/>
      </w:r>
    </w:p>
    <w:p w:rsidRPr="00BD08D2" w:rsidR="00BD08D2" w:rsidP="00BD08D2" w:rsidRDefault="00BD08D2" w14:paraId="5689D3AC" w14:textId="77777777">
      <w:pPr>
        <w:spacing w:after="240" w:line="240" w:lineRule="exact"/>
        <w:ind w:firstLine="567"/>
        <w:jc w:val="left"/>
        <w:rPr>
          <w:lang w:val="en-GB"/>
        </w:rPr>
      </w:pPr>
    </w:p>
    <w:p w:rsidRPr="00BD08D2" w:rsidR="00BD08D2" w:rsidP="00BD08D2" w:rsidRDefault="00BD08D2" w14:paraId="008A41A2" w14:textId="77777777">
      <w:pPr>
        <w:numPr>
          <w:ilvl w:val="2"/>
          <w:numId w:val="1"/>
        </w:numPr>
        <w:spacing w:after="240" w:line="240" w:lineRule="exact"/>
        <w:ind w:firstLine="567"/>
        <w:outlineLvl w:val="2"/>
        <w:rPr>
          <w:i/>
          <w:iCs/>
          <w:u w:val="single"/>
        </w:rPr>
      </w:pPr>
      <w:bookmarkStart w:name="_Toc183092996" w:id="40"/>
      <w:bookmarkStart w:name="_Toc183182999" w:id="41"/>
      <w:bookmarkStart w:name="_Toc183529444" w:id="42"/>
      <w:bookmarkStart w:name="_Toc183610610" w:id="43"/>
      <w:proofErr w:type="spellStart"/>
      <w:r>
        <w:rPr>
          <w:i/>
          <w:u w:val="single"/>
        </w:rPr>
        <w:t>Sweden</w:t>
      </w:r>
      <w:bookmarkEnd w:id="40"/>
      <w:bookmarkEnd w:id="41"/>
      <w:bookmarkEnd w:id="42"/>
      <w:bookmarkEnd w:id="43"/>
      <w:proofErr w:type="spellEnd"/>
    </w:p>
    <w:p w:rsidRPr="00BD08D2" w:rsidR="00BD08D2" w:rsidP="00BD08D2" w:rsidRDefault="00BD08D2" w14:paraId="530496A7" w14:textId="77777777">
      <w:pPr>
        <w:spacing w:after="240" w:line="240" w:lineRule="exact"/>
        <w:ind w:firstLine="567"/>
        <w:outlineLvl w:val="2"/>
        <w:rPr>
          <w:i/>
          <w:iCs/>
          <w:u w:val="single"/>
          <w:lang w:val="en-GB"/>
        </w:rPr>
      </w:pPr>
    </w:p>
    <w:p w:rsidRPr="00BD08D2" w:rsidR="00BD08D2" w:rsidP="00BD08D2" w:rsidRDefault="00BD08D2" w14:paraId="7214645A" w14:textId="77777777">
      <w:pPr>
        <w:spacing w:after="240" w:line="240" w:lineRule="exact"/>
        <w:ind w:firstLine="567"/>
        <w:rPr>
          <w:rFonts w:eastAsia="Calibri"/>
        </w:rPr>
      </w:pPr>
      <w:proofErr w:type="spellStart"/>
      <w:r>
        <w:t>Sweden</w:t>
      </w:r>
      <w:proofErr w:type="spellEnd"/>
      <w:r>
        <w:t xml:space="preserve"> </w:t>
      </w:r>
      <w:proofErr w:type="spellStart"/>
      <w:r>
        <w:t>is</w:t>
      </w:r>
      <w:proofErr w:type="spellEnd"/>
      <w:r>
        <w:t xml:space="preserve"> a </w:t>
      </w:r>
      <w:proofErr w:type="spellStart"/>
      <w:r>
        <w:t>Scandinavian</w:t>
      </w:r>
      <w:proofErr w:type="spellEnd"/>
      <w:r>
        <w:t xml:space="preserve"> </w:t>
      </w:r>
      <w:proofErr w:type="spellStart"/>
      <w:r>
        <w:t>country</w:t>
      </w:r>
      <w:proofErr w:type="spellEnd"/>
      <w:r>
        <w:t xml:space="preserve"> and the </w:t>
      </w:r>
      <w:proofErr w:type="spellStart"/>
      <w:r>
        <w:t>desired</w:t>
      </w:r>
      <w:proofErr w:type="spellEnd"/>
      <w:r>
        <w:t xml:space="preserve"> </w:t>
      </w:r>
      <w:proofErr w:type="spellStart"/>
      <w:r>
        <w:t>final</w:t>
      </w:r>
      <w:proofErr w:type="spellEnd"/>
      <w:r>
        <w:t xml:space="preserve"> </w:t>
      </w:r>
      <w:proofErr w:type="spellStart"/>
      <w:r>
        <w:t>destination</w:t>
      </w:r>
      <w:proofErr w:type="spellEnd"/>
      <w:r>
        <w:t xml:space="preserve"> for </w:t>
      </w:r>
      <w:proofErr w:type="spellStart"/>
      <w:r>
        <w:t>many</w:t>
      </w:r>
      <w:proofErr w:type="spellEnd"/>
      <w:r>
        <w:t xml:space="preserve"> </w:t>
      </w:r>
      <w:proofErr w:type="spellStart"/>
      <w:r>
        <w:t>migrants</w:t>
      </w:r>
      <w:proofErr w:type="spellEnd"/>
      <w:r>
        <w:t xml:space="preserve"> </w:t>
      </w:r>
      <w:proofErr w:type="spellStart"/>
      <w:r>
        <w:t>due</w:t>
      </w:r>
      <w:proofErr w:type="spellEnd"/>
      <w:r>
        <w:t xml:space="preserve"> </w:t>
      </w:r>
      <w:proofErr w:type="spellStart"/>
      <w:r>
        <w:t>to</w:t>
      </w:r>
      <w:proofErr w:type="spellEnd"/>
      <w:r>
        <w:t xml:space="preserve"> </w:t>
      </w:r>
      <w:proofErr w:type="spellStart"/>
      <w:r>
        <w:t>its</w:t>
      </w:r>
      <w:proofErr w:type="spellEnd"/>
      <w:r>
        <w:t xml:space="preserve"> </w:t>
      </w:r>
      <w:proofErr w:type="spellStart"/>
      <w:r>
        <w:t>strong</w:t>
      </w:r>
      <w:proofErr w:type="spellEnd"/>
      <w:r>
        <w:t xml:space="preserve"> </w:t>
      </w:r>
      <w:proofErr w:type="spellStart"/>
      <w:r>
        <w:t>welfare</w:t>
      </w:r>
      <w:proofErr w:type="spellEnd"/>
      <w:r>
        <w:t xml:space="preserve"> </w:t>
      </w:r>
      <w:proofErr w:type="spellStart"/>
      <w:r>
        <w:t>system</w:t>
      </w:r>
      <w:proofErr w:type="spellEnd"/>
      <w:r>
        <w:t xml:space="preserve">, </w:t>
      </w:r>
      <w:proofErr w:type="spellStart"/>
      <w:r>
        <w:t>high</w:t>
      </w:r>
      <w:proofErr w:type="spellEnd"/>
      <w:r>
        <w:t xml:space="preserve"> </w:t>
      </w:r>
      <w:proofErr w:type="spellStart"/>
      <w:r>
        <w:t>standard</w:t>
      </w:r>
      <w:proofErr w:type="spellEnd"/>
      <w:r>
        <w:t xml:space="preserve"> of </w:t>
      </w:r>
      <w:proofErr w:type="spellStart"/>
      <w:r>
        <w:t>living</w:t>
      </w:r>
      <w:proofErr w:type="spellEnd"/>
      <w:r>
        <w:t xml:space="preserve"> and </w:t>
      </w:r>
      <w:proofErr w:type="spellStart"/>
      <w:r>
        <w:t>good</w:t>
      </w:r>
      <w:proofErr w:type="spellEnd"/>
      <w:r>
        <w:t xml:space="preserve"> </w:t>
      </w:r>
      <w:proofErr w:type="spellStart"/>
      <w:r>
        <w:t>employment</w:t>
      </w:r>
      <w:proofErr w:type="spellEnd"/>
      <w:r>
        <w:t xml:space="preserve"> </w:t>
      </w:r>
      <w:proofErr w:type="spellStart"/>
      <w:r>
        <w:t>prospects</w:t>
      </w:r>
      <w:proofErr w:type="spellEnd"/>
      <w:r>
        <w:t>.</w:t>
      </w:r>
    </w:p>
    <w:p w:rsidRPr="00BD08D2" w:rsidR="00BD08D2" w:rsidP="00BD08D2" w:rsidRDefault="00BD08D2" w14:paraId="135AB447" w14:textId="77777777">
      <w:pPr>
        <w:spacing w:after="240" w:line="240" w:lineRule="exact"/>
        <w:ind w:firstLine="567"/>
        <w:rPr>
          <w:rFonts w:eastAsia="Calibri"/>
        </w:rPr>
      </w:pPr>
      <w:r>
        <w:t xml:space="preserve">The </w:t>
      </w:r>
      <w:proofErr w:type="spellStart"/>
      <w:r>
        <w:t>figure</w:t>
      </w:r>
      <w:proofErr w:type="spellEnd"/>
      <w:r>
        <w:t xml:space="preserve"> </w:t>
      </w:r>
      <w:proofErr w:type="spellStart"/>
      <w:r>
        <w:t>below</w:t>
      </w:r>
      <w:proofErr w:type="spellEnd"/>
      <w:r>
        <w:t xml:space="preserve"> </w:t>
      </w:r>
      <w:proofErr w:type="spellStart"/>
      <w:r>
        <w:t>shows</w:t>
      </w:r>
      <w:proofErr w:type="spellEnd"/>
      <w:r>
        <w:t xml:space="preserve"> the </w:t>
      </w:r>
      <w:proofErr w:type="spellStart"/>
      <w:r>
        <w:t>number</w:t>
      </w:r>
      <w:proofErr w:type="spellEnd"/>
      <w:r>
        <w:t xml:space="preserve"> of </w:t>
      </w:r>
      <w:proofErr w:type="spellStart"/>
      <w:r>
        <w:t>first-time</w:t>
      </w:r>
      <w:proofErr w:type="spellEnd"/>
      <w:r>
        <w:t xml:space="preserve"> </w:t>
      </w:r>
      <w:proofErr w:type="spellStart"/>
      <w:r>
        <w:t>asylum</w:t>
      </w:r>
      <w:proofErr w:type="spellEnd"/>
      <w:r>
        <w:t xml:space="preserve"> </w:t>
      </w:r>
      <w:proofErr w:type="spellStart"/>
      <w:r>
        <w:t>applicants</w:t>
      </w:r>
      <w:proofErr w:type="spellEnd"/>
      <w:r>
        <w:t xml:space="preserve"> in </w:t>
      </w:r>
      <w:proofErr w:type="spellStart"/>
      <w:r>
        <w:t>Sweden</w:t>
      </w:r>
      <w:proofErr w:type="spellEnd"/>
      <w:r>
        <w:t xml:space="preserve"> </w:t>
      </w:r>
      <w:proofErr w:type="spellStart"/>
      <w:r>
        <w:t>between</w:t>
      </w:r>
      <w:proofErr w:type="spellEnd"/>
      <w:r>
        <w:t xml:space="preserve"> 2014 and 2023. In 2014, 75 090 </w:t>
      </w:r>
      <w:proofErr w:type="spellStart"/>
      <w:r>
        <w:t>people</w:t>
      </w:r>
      <w:proofErr w:type="spellEnd"/>
      <w:r>
        <w:t xml:space="preserve"> </w:t>
      </w:r>
      <w:proofErr w:type="spellStart"/>
      <w:r>
        <w:t>applied</w:t>
      </w:r>
      <w:proofErr w:type="spellEnd"/>
      <w:r>
        <w:t xml:space="preserve"> for </w:t>
      </w:r>
      <w:proofErr w:type="spellStart"/>
      <w:r>
        <w:t>asylum</w:t>
      </w:r>
      <w:proofErr w:type="spellEnd"/>
      <w:r>
        <w:t xml:space="preserve">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Syria</w:t>
      </w:r>
      <w:proofErr w:type="spellEnd"/>
      <w:r>
        <w:t xml:space="preserve"> (</w:t>
      </w:r>
      <w:proofErr w:type="spellStart"/>
      <w:r>
        <w:t>approximately</w:t>
      </w:r>
      <w:proofErr w:type="spellEnd"/>
      <w:r>
        <w:t xml:space="preserve"> 30 315), </w:t>
      </w:r>
      <w:proofErr w:type="spellStart"/>
      <w:r>
        <w:t>Eritrea</w:t>
      </w:r>
      <w:proofErr w:type="spellEnd"/>
      <w:r>
        <w:t xml:space="preserve"> (</w:t>
      </w:r>
      <w:proofErr w:type="spellStart"/>
      <w:r>
        <w:t>approximately</w:t>
      </w:r>
      <w:proofErr w:type="spellEnd"/>
      <w:r>
        <w:t xml:space="preserve"> 11 055), Somalia (</w:t>
      </w:r>
      <w:proofErr w:type="spellStart"/>
      <w:r>
        <w:t>approximately</w:t>
      </w:r>
      <w:proofErr w:type="spellEnd"/>
      <w:r>
        <w:t xml:space="preserve"> 3 785), </w:t>
      </w:r>
      <w:proofErr w:type="spellStart"/>
      <w:r>
        <w:t>Afghanistan</w:t>
      </w:r>
      <w:proofErr w:type="spellEnd"/>
      <w:r>
        <w:t xml:space="preserve"> (</w:t>
      </w:r>
      <w:proofErr w:type="spellStart"/>
      <w:r>
        <w:t>approximately</w:t>
      </w:r>
      <w:proofErr w:type="spellEnd"/>
      <w:r>
        <w:t xml:space="preserve"> 2 880) and Iraq (</w:t>
      </w:r>
      <w:proofErr w:type="spellStart"/>
      <w:r>
        <w:t>approximately</w:t>
      </w:r>
      <w:proofErr w:type="spellEnd"/>
      <w:r>
        <w:t xml:space="preserve"> 1 745). In </w:t>
      </w:r>
      <w:proofErr w:type="spellStart"/>
      <w:r>
        <w:t>addition</w:t>
      </w:r>
      <w:proofErr w:type="spellEnd"/>
      <w:r>
        <w:t xml:space="preserve">, 7 540 </w:t>
      </w:r>
      <w:proofErr w:type="spellStart"/>
      <w:r>
        <w:t>applicants</w:t>
      </w:r>
      <w:proofErr w:type="spellEnd"/>
      <w:r>
        <w:t xml:space="preserve"> </w:t>
      </w:r>
      <w:proofErr w:type="spellStart"/>
      <w:r>
        <w:t>were</w:t>
      </w:r>
      <w:proofErr w:type="spellEnd"/>
      <w:r>
        <w:t xml:space="preserve"> </w:t>
      </w:r>
      <w:proofErr w:type="spellStart"/>
      <w:r>
        <w:t>stateless</w:t>
      </w:r>
      <w:proofErr w:type="spellEnd"/>
      <w:r>
        <w:t xml:space="preserve"> </w:t>
      </w:r>
      <w:proofErr w:type="spellStart"/>
      <w:r>
        <w:t>persons</w:t>
      </w:r>
      <w:proofErr w:type="spellEnd"/>
      <w:r>
        <w:t>.</w:t>
      </w:r>
      <w:r w:rsidRPr="00BD08D2">
        <w:rPr>
          <w:rFonts w:eastAsia="Calibri"/>
          <w:vertAlign w:val="superscript"/>
          <w:lang w:val="en-GB"/>
        </w:rPr>
        <w:footnoteReference w:id="84"/>
      </w:r>
      <w:r>
        <w:t xml:space="preserve"> </w:t>
      </w:r>
    </w:p>
    <w:p w:rsidRPr="00BD08D2" w:rsidR="00BD08D2" w:rsidP="00BD08D2" w:rsidRDefault="00BD08D2" w14:paraId="19C2CAB5" w14:textId="77777777">
      <w:pPr>
        <w:spacing w:after="240" w:line="240" w:lineRule="exact"/>
        <w:ind w:firstLine="567"/>
        <w:jc w:val="center"/>
        <w:rPr>
          <w:rFonts w:eastAsia="Calibri"/>
        </w:rPr>
      </w:pPr>
      <w:r>
        <w:rPr>
          <w:noProof/>
        </w:rPr>
        <w:lastRenderedPageBreak/>
        <w:drawing>
          <wp:anchor distT="0" distB="0" distL="114300" distR="114300" simplePos="0" relativeHeight="251778560" behindDoc="0" locked="0" layoutInCell="1" allowOverlap="1" wp14:editId="13FF77B7" wp14:anchorId="11EB8950">
            <wp:simplePos x="0" y="0"/>
            <wp:positionH relativeFrom="column">
              <wp:posOffset>599567</wp:posOffset>
            </wp:positionH>
            <wp:positionV relativeFrom="paragraph">
              <wp:posOffset>234188</wp:posOffset>
            </wp:positionV>
            <wp:extent cx="4699000" cy="1951858"/>
            <wp:effectExtent l="0" t="0" r="6350" b="0"/>
            <wp:wrapTopAndBottom/>
            <wp:docPr id="1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4699000" cy="1951858"/>
                    </a:xfrm>
                    <a:prstGeom prst="rect">
                      <a:avLst/>
                    </a:prstGeom>
                    <a:noFill/>
                    <a:ln>
                      <a:noFill/>
                    </a:ln>
                  </pic:spPr>
                </pic:pic>
              </a:graphicData>
            </a:graphic>
          </wp:anchor>
        </w:drawing>
      </w:r>
    </w:p>
    <w:p w:rsidRPr="00BD08D2" w:rsidR="00BD08D2" w:rsidP="00BD08D2" w:rsidRDefault="00BD08D2" w14:paraId="60E73D18" w14:textId="77777777">
      <w:pPr>
        <w:spacing w:after="240" w:line="240" w:lineRule="exact"/>
        <w:ind w:firstLine="567"/>
        <w:rPr>
          <w:i/>
          <w:iCs/>
          <w:color w:val="1F497D"/>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16</w:t>
      </w:r>
      <w:r w:rsidRPr="00BD08D2">
        <w:rPr>
          <w:i/>
          <w:color w:val="1F497D"/>
        </w:rPr>
        <w:fldChar w:fldCharType="end"/>
      </w:r>
      <w:r>
        <w:rPr>
          <w:i/>
          <w:color w:val="1F497D"/>
        </w:rPr>
        <w:t xml:space="preserve"> - Number of </w:t>
      </w:r>
      <w:proofErr w:type="spellStart"/>
      <w:r>
        <w:rPr>
          <w:i/>
          <w:color w:val="1F497D"/>
        </w:rPr>
        <w:t>first</w:t>
      </w:r>
      <w:proofErr w:type="spellEnd"/>
      <w:r>
        <w:rPr>
          <w:i/>
          <w:color w:val="1F497D"/>
        </w:rPr>
        <w:t xml:space="preserve"> </w:t>
      </w:r>
      <w:proofErr w:type="spellStart"/>
      <w:r>
        <w:rPr>
          <w:i/>
          <w:color w:val="1F497D"/>
        </w:rPr>
        <w:t>time</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Applicants</w:t>
      </w:r>
      <w:proofErr w:type="spellEnd"/>
      <w:r>
        <w:rPr>
          <w:i/>
          <w:color w:val="1F497D"/>
        </w:rPr>
        <w:t xml:space="preserve"> in </w:t>
      </w:r>
      <w:proofErr w:type="spellStart"/>
      <w:r>
        <w:rPr>
          <w:i/>
          <w:color w:val="1F497D"/>
        </w:rPr>
        <w:t>Sweden</w:t>
      </w:r>
      <w:proofErr w:type="spellEnd"/>
      <w:r>
        <w:rPr>
          <w:i/>
          <w:color w:val="1F497D"/>
        </w:rPr>
        <w:t xml:space="preserve"> (2014-2023)</w:t>
      </w:r>
    </w:p>
    <w:p w:rsidRPr="00BD08D2" w:rsidR="00BD08D2" w:rsidP="00BD08D2" w:rsidRDefault="00BD08D2" w14:paraId="221FBC87" w14:textId="77777777">
      <w:pPr>
        <w:spacing w:after="240" w:line="240" w:lineRule="exact"/>
        <w:ind w:firstLine="567"/>
        <w:rPr>
          <w:rFonts w:eastAsia="Calibri"/>
        </w:rPr>
      </w:pPr>
      <w:r>
        <w:t xml:space="preserve">The </w:t>
      </w:r>
      <w:proofErr w:type="spellStart"/>
      <w:r>
        <w:t>number</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peaked</w:t>
      </w:r>
      <w:proofErr w:type="spellEnd"/>
      <w:r>
        <w:t xml:space="preserve"> in 2015 </w:t>
      </w:r>
      <w:proofErr w:type="spellStart"/>
      <w:r>
        <w:t>at</w:t>
      </w:r>
      <w:proofErr w:type="spellEnd"/>
      <w:r>
        <w:t xml:space="preserve"> 156 115 and </w:t>
      </w:r>
      <w:proofErr w:type="spellStart"/>
      <w:r>
        <w:t>then</w:t>
      </w:r>
      <w:proofErr w:type="spellEnd"/>
      <w:r>
        <w:t xml:space="preserve"> </w:t>
      </w:r>
      <w:proofErr w:type="spellStart"/>
      <w:r>
        <w:t>declined</w:t>
      </w:r>
      <w:proofErr w:type="spellEnd"/>
      <w:r>
        <w:t xml:space="preserve"> </w:t>
      </w:r>
      <w:proofErr w:type="spellStart"/>
      <w:r>
        <w:t>rapidly</w:t>
      </w:r>
      <w:proofErr w:type="spellEnd"/>
      <w:r>
        <w:t xml:space="preserve">, </w:t>
      </w:r>
      <w:proofErr w:type="spellStart"/>
      <w:r>
        <w:t>with</w:t>
      </w:r>
      <w:proofErr w:type="spellEnd"/>
      <w:r>
        <w:t xml:space="preserve"> </w:t>
      </w:r>
      <w:proofErr w:type="spellStart"/>
      <w:r>
        <w:t>applications</w:t>
      </w:r>
      <w:proofErr w:type="spellEnd"/>
      <w:r>
        <w:t xml:space="preserve"> </w:t>
      </w:r>
      <w:proofErr w:type="spellStart"/>
      <w:r>
        <w:t>falling</w:t>
      </w:r>
      <w:proofErr w:type="spellEnd"/>
      <w:r>
        <w:t xml:space="preserve"> </w:t>
      </w:r>
      <w:proofErr w:type="spellStart"/>
      <w:r>
        <w:t>to</w:t>
      </w:r>
      <w:proofErr w:type="spellEnd"/>
      <w:r>
        <w:t xml:space="preserve"> 22 335 in 2016. </w:t>
      </w:r>
      <w:proofErr w:type="spellStart"/>
      <w:r>
        <w:t>Between</w:t>
      </w:r>
      <w:proofErr w:type="spellEnd"/>
      <w:r>
        <w:t xml:space="preserve"> 2016 and 2023, the </w:t>
      </w:r>
      <w:proofErr w:type="spellStart"/>
      <w:r>
        <w:t>number</w:t>
      </w:r>
      <w:proofErr w:type="spellEnd"/>
      <w:r>
        <w:t xml:space="preserve"> of </w:t>
      </w:r>
      <w:proofErr w:type="spellStart"/>
      <w:r>
        <w:t>applications</w:t>
      </w:r>
      <w:proofErr w:type="spellEnd"/>
      <w:r>
        <w:t xml:space="preserve"> </w:t>
      </w:r>
      <w:proofErr w:type="spellStart"/>
      <w:r>
        <w:t>stabilised</w:t>
      </w:r>
      <w:proofErr w:type="spellEnd"/>
      <w:r>
        <w:t xml:space="preserve"> </w:t>
      </w:r>
      <w:proofErr w:type="spellStart"/>
      <w:r>
        <w:t>at</w:t>
      </w:r>
      <w:proofErr w:type="spellEnd"/>
      <w:r>
        <w:t xml:space="preserve"> </w:t>
      </w:r>
      <w:proofErr w:type="spellStart"/>
      <w:r>
        <w:t>somewhere</w:t>
      </w:r>
      <w:proofErr w:type="spellEnd"/>
      <w:r>
        <w:t xml:space="preserve"> </w:t>
      </w:r>
      <w:proofErr w:type="spellStart"/>
      <w:r>
        <w:t>between</w:t>
      </w:r>
      <w:proofErr w:type="spellEnd"/>
      <w:r>
        <w:t xml:space="preserve"> 10 000 and 20 000. In 2020, the </w:t>
      </w:r>
      <w:proofErr w:type="spellStart"/>
      <w:r>
        <w:t>total</w:t>
      </w:r>
      <w:proofErr w:type="spellEnd"/>
      <w:r>
        <w:t xml:space="preserve"> </w:t>
      </w:r>
      <w:proofErr w:type="spellStart"/>
      <w:r>
        <w:t>number</w:t>
      </w:r>
      <w:proofErr w:type="spellEnd"/>
      <w:r>
        <w:t xml:space="preserve"> of </w:t>
      </w:r>
      <w:proofErr w:type="spellStart"/>
      <w:r>
        <w:t>applicants</w:t>
      </w:r>
      <w:proofErr w:type="spellEnd"/>
      <w:r>
        <w:t xml:space="preserve"> </w:t>
      </w:r>
      <w:proofErr w:type="spellStart"/>
      <w:r>
        <w:t>was</w:t>
      </w:r>
      <w:proofErr w:type="spellEnd"/>
      <w:r>
        <w:t xml:space="preserve"> </w:t>
      </w:r>
      <w:proofErr w:type="spellStart"/>
      <w:r>
        <w:t>approximately</w:t>
      </w:r>
      <w:proofErr w:type="spellEnd"/>
      <w:r>
        <w:t xml:space="preserve"> 11 800, </w:t>
      </w:r>
      <w:proofErr w:type="spellStart"/>
      <w:r>
        <w:t>with</w:t>
      </w:r>
      <w:proofErr w:type="spellEnd"/>
      <w:r>
        <w:t xml:space="preserve"> the </w:t>
      </w:r>
      <w:proofErr w:type="spellStart"/>
      <w:r>
        <w:t>top</w:t>
      </w:r>
      <w:proofErr w:type="spellEnd"/>
      <w:r>
        <w:t xml:space="preserve"> </w:t>
      </w:r>
      <w:proofErr w:type="spellStart"/>
      <w:r>
        <w:t>five</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being</w:t>
      </w:r>
      <w:proofErr w:type="spellEnd"/>
      <w:r>
        <w:t xml:space="preserve"> </w:t>
      </w:r>
      <w:proofErr w:type="spellStart"/>
      <w:r>
        <w:t>Syria</w:t>
      </w:r>
      <w:proofErr w:type="spellEnd"/>
      <w:r>
        <w:t xml:space="preserve"> (</w:t>
      </w:r>
      <w:proofErr w:type="spellStart"/>
      <w:r>
        <w:t>approximately</w:t>
      </w:r>
      <w:proofErr w:type="spellEnd"/>
      <w:r>
        <w:t xml:space="preserve"> 1 350), </w:t>
      </w:r>
      <w:proofErr w:type="spellStart"/>
      <w:r>
        <w:t>Eritrea</w:t>
      </w:r>
      <w:proofErr w:type="spellEnd"/>
      <w:r>
        <w:t xml:space="preserve"> (</w:t>
      </w:r>
      <w:proofErr w:type="spellStart"/>
      <w:r>
        <w:t>approximately</w:t>
      </w:r>
      <w:proofErr w:type="spellEnd"/>
      <w:r>
        <w:t xml:space="preserve"> 825), </w:t>
      </w:r>
      <w:proofErr w:type="spellStart"/>
      <w:r>
        <w:t>Uzbekistan</w:t>
      </w:r>
      <w:proofErr w:type="spellEnd"/>
      <w:r>
        <w:t xml:space="preserve"> (</w:t>
      </w:r>
      <w:proofErr w:type="spellStart"/>
      <w:r>
        <w:t>approximately</w:t>
      </w:r>
      <w:proofErr w:type="spellEnd"/>
      <w:r>
        <w:t xml:space="preserve"> 725), </w:t>
      </w:r>
      <w:proofErr w:type="spellStart"/>
      <w:r>
        <w:t>Afghanistan</w:t>
      </w:r>
      <w:proofErr w:type="spellEnd"/>
      <w:r>
        <w:t xml:space="preserve"> (</w:t>
      </w:r>
      <w:proofErr w:type="spellStart"/>
      <w:r>
        <w:t>approximately</w:t>
      </w:r>
      <w:proofErr w:type="spellEnd"/>
      <w:r>
        <w:t xml:space="preserve"> 670) and Iraq (</w:t>
      </w:r>
      <w:proofErr w:type="spellStart"/>
      <w:r>
        <w:t>approximately</w:t>
      </w:r>
      <w:proofErr w:type="spellEnd"/>
      <w:r>
        <w:t xml:space="preserve"> 575).</w:t>
      </w:r>
    </w:p>
    <w:p w:rsidRPr="00BD08D2" w:rsidR="00BD08D2" w:rsidP="00BD08D2" w:rsidRDefault="00BD08D2" w14:paraId="369055B8" w14:textId="77777777">
      <w:pPr>
        <w:spacing w:after="240" w:line="240" w:lineRule="exact"/>
        <w:ind w:firstLine="567"/>
        <w:rPr>
          <w:rFonts w:eastAsia="Calibri"/>
        </w:rPr>
      </w:pPr>
      <w:r>
        <w:t xml:space="preserve">The </w:t>
      </w:r>
      <w:proofErr w:type="spellStart"/>
      <w:r>
        <w:t>high</w:t>
      </w:r>
      <w:proofErr w:type="spellEnd"/>
      <w:r>
        <w:t xml:space="preserve"> </w:t>
      </w:r>
      <w:proofErr w:type="spellStart"/>
      <w:r>
        <w:t>influx</w:t>
      </w:r>
      <w:proofErr w:type="spellEnd"/>
      <w:r>
        <w:t xml:space="preserve"> of </w:t>
      </w:r>
      <w:proofErr w:type="spellStart"/>
      <w:r>
        <w:t>refugees</w:t>
      </w:r>
      <w:proofErr w:type="spellEnd"/>
      <w:r>
        <w:t xml:space="preserve"> and </w:t>
      </w:r>
      <w:proofErr w:type="spellStart"/>
      <w:r>
        <w:t>migrants</w:t>
      </w:r>
      <w:proofErr w:type="spellEnd"/>
      <w:r>
        <w:t xml:space="preserve"> in 2015 </w:t>
      </w:r>
      <w:proofErr w:type="spellStart"/>
      <w:r>
        <w:t>to</w:t>
      </w:r>
      <w:proofErr w:type="spellEnd"/>
      <w:r>
        <w:t xml:space="preserve"> </w:t>
      </w:r>
      <w:proofErr w:type="spellStart"/>
      <w:r>
        <w:t>Sweden</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Europe in </w:t>
      </w:r>
      <w:proofErr w:type="spellStart"/>
      <w:r>
        <w:t>general</w:t>
      </w:r>
      <w:proofErr w:type="spellEnd"/>
      <w:r>
        <w:t xml:space="preserve">, </w:t>
      </w:r>
      <w:proofErr w:type="spellStart"/>
      <w:r>
        <w:t>was</w:t>
      </w:r>
      <w:proofErr w:type="spellEnd"/>
      <w:r>
        <w:t xml:space="preserve"> </w:t>
      </w:r>
      <w:proofErr w:type="spellStart"/>
      <w:r>
        <w:t>mostly</w:t>
      </w:r>
      <w:proofErr w:type="spellEnd"/>
      <w:r>
        <w:t xml:space="preserve"> </w:t>
      </w:r>
      <w:proofErr w:type="spellStart"/>
      <w:r>
        <w:t>caused</w:t>
      </w:r>
      <w:proofErr w:type="spellEnd"/>
      <w:r>
        <w:t xml:space="preserve"> </w:t>
      </w:r>
      <w:proofErr w:type="spellStart"/>
      <w:r>
        <w:t>by</w:t>
      </w:r>
      <w:proofErr w:type="spellEnd"/>
      <w:r>
        <w:t xml:space="preserve"> </w:t>
      </w:r>
      <w:proofErr w:type="spellStart"/>
      <w:r>
        <w:t>ongoing</w:t>
      </w:r>
      <w:proofErr w:type="spellEnd"/>
      <w:r>
        <w:t xml:space="preserve"> </w:t>
      </w:r>
      <w:proofErr w:type="spellStart"/>
      <w:r>
        <w:t>conflicts</w:t>
      </w:r>
      <w:proofErr w:type="spellEnd"/>
      <w:r>
        <w:t xml:space="preserve"> and </w:t>
      </w:r>
      <w:proofErr w:type="spellStart"/>
      <w:r>
        <w:t>political</w:t>
      </w:r>
      <w:proofErr w:type="spellEnd"/>
      <w:r>
        <w:t xml:space="preserve"> </w:t>
      </w:r>
      <w:proofErr w:type="spellStart"/>
      <w:r>
        <w:t>unrest</w:t>
      </w:r>
      <w:proofErr w:type="spellEnd"/>
      <w:r>
        <w:t xml:space="preserve"> in the </w:t>
      </w:r>
      <w:proofErr w:type="spellStart"/>
      <w:r>
        <w:t>Middle</w:t>
      </w:r>
      <w:proofErr w:type="spellEnd"/>
      <w:r>
        <w:t xml:space="preserve"> East. </w:t>
      </w:r>
      <w:proofErr w:type="spellStart"/>
      <w:r>
        <w:t>Following</w:t>
      </w:r>
      <w:proofErr w:type="spellEnd"/>
      <w:r>
        <w:t xml:space="preserve"> the </w:t>
      </w:r>
      <w:proofErr w:type="spellStart"/>
      <w:r>
        <w:t>high</w:t>
      </w:r>
      <w:proofErr w:type="spellEnd"/>
      <w:r>
        <w:t xml:space="preserve"> </w:t>
      </w:r>
      <w:proofErr w:type="spellStart"/>
      <w:r>
        <w:t>number</w:t>
      </w:r>
      <w:proofErr w:type="spellEnd"/>
      <w:r>
        <w:t xml:space="preserve"> of </w:t>
      </w:r>
      <w:proofErr w:type="spellStart"/>
      <w:r>
        <w:t>asylum</w:t>
      </w:r>
      <w:proofErr w:type="spellEnd"/>
      <w:r>
        <w:t xml:space="preserve"> </w:t>
      </w:r>
      <w:proofErr w:type="spellStart"/>
      <w:r>
        <w:t>seekers</w:t>
      </w:r>
      <w:proofErr w:type="spellEnd"/>
      <w:r>
        <w:t xml:space="preserve"> in 2015, the </w:t>
      </w:r>
      <w:proofErr w:type="spellStart"/>
      <w:r>
        <w:t>Swedish</w:t>
      </w:r>
      <w:proofErr w:type="spellEnd"/>
      <w:r>
        <w:t xml:space="preserve"> </w:t>
      </w:r>
      <w:proofErr w:type="spellStart"/>
      <w:r>
        <w:t>government</w:t>
      </w:r>
      <w:proofErr w:type="spellEnd"/>
      <w:r>
        <w:t xml:space="preserve"> </w:t>
      </w:r>
      <w:proofErr w:type="spellStart"/>
      <w:r>
        <w:t>significantly</w:t>
      </w:r>
      <w:proofErr w:type="spellEnd"/>
      <w:r>
        <w:t xml:space="preserve"> </w:t>
      </w:r>
      <w:proofErr w:type="spellStart"/>
      <w:r>
        <w:t>changed</w:t>
      </w:r>
      <w:proofErr w:type="spellEnd"/>
      <w:r>
        <w:t xml:space="preserve"> the </w:t>
      </w:r>
      <w:proofErr w:type="spellStart"/>
      <w:r>
        <w:t>immigration</w:t>
      </w:r>
      <w:proofErr w:type="spellEnd"/>
      <w:r>
        <w:t xml:space="preserve"> </w:t>
      </w:r>
      <w:proofErr w:type="spellStart"/>
      <w:r>
        <w:t>policy</w:t>
      </w:r>
      <w:proofErr w:type="spellEnd"/>
      <w:r>
        <w:t xml:space="preserve"> and </w:t>
      </w:r>
      <w:proofErr w:type="spellStart"/>
      <w:r>
        <w:t>implemented</w:t>
      </w:r>
      <w:proofErr w:type="spellEnd"/>
      <w:r>
        <w:t xml:space="preserve"> </w:t>
      </w:r>
      <w:proofErr w:type="spellStart"/>
      <w:r>
        <w:t>stricter</w:t>
      </w:r>
      <w:proofErr w:type="spellEnd"/>
      <w:r>
        <w:t xml:space="preserve"> </w:t>
      </w:r>
      <w:proofErr w:type="spellStart"/>
      <w:r>
        <w:t>immigration</w:t>
      </w:r>
      <w:proofErr w:type="spellEnd"/>
      <w:r>
        <w:t xml:space="preserve"> and </w:t>
      </w:r>
      <w:proofErr w:type="spellStart"/>
      <w:r>
        <w:t>asylum</w:t>
      </w:r>
      <w:proofErr w:type="spellEnd"/>
      <w:r>
        <w:t xml:space="preserve"> </w:t>
      </w:r>
      <w:proofErr w:type="spellStart"/>
      <w:r>
        <w:t>policies</w:t>
      </w:r>
      <w:proofErr w:type="spellEnd"/>
      <w:r>
        <w:t xml:space="preserve"> </w:t>
      </w:r>
      <w:proofErr w:type="spellStart"/>
      <w:r>
        <w:t>to</w:t>
      </w:r>
      <w:proofErr w:type="spellEnd"/>
      <w:r>
        <w:t xml:space="preserve"> </w:t>
      </w:r>
      <w:proofErr w:type="spellStart"/>
      <w:r>
        <w:t>reduce</w:t>
      </w:r>
      <w:proofErr w:type="spellEnd"/>
      <w:r>
        <w:t xml:space="preserve"> the </w:t>
      </w:r>
      <w:proofErr w:type="spellStart"/>
      <w:r>
        <w:t>influx</w:t>
      </w:r>
      <w:proofErr w:type="spellEnd"/>
      <w:r>
        <w:t xml:space="preserve"> of </w:t>
      </w:r>
      <w:proofErr w:type="spellStart"/>
      <w:r>
        <w:t>migrants</w:t>
      </w:r>
      <w:proofErr w:type="spellEnd"/>
      <w:r>
        <w:t xml:space="preserve"> (</w:t>
      </w:r>
      <w:proofErr w:type="spellStart"/>
      <w:r>
        <w:t>e.g</w:t>
      </w:r>
      <w:proofErr w:type="spellEnd"/>
      <w:r>
        <w:t xml:space="preserve">. </w:t>
      </w:r>
      <w:proofErr w:type="spellStart"/>
      <w:r>
        <w:t>all</w:t>
      </w:r>
      <w:proofErr w:type="spellEnd"/>
      <w:r>
        <w:t xml:space="preserve"> </w:t>
      </w:r>
      <w:proofErr w:type="spellStart"/>
      <w:r>
        <w:t>newly</w:t>
      </w:r>
      <w:proofErr w:type="spellEnd"/>
      <w:r>
        <w:t xml:space="preserve"> </w:t>
      </w:r>
      <w:proofErr w:type="spellStart"/>
      <w:r>
        <w:t>issued</w:t>
      </w:r>
      <w:proofErr w:type="spellEnd"/>
      <w:r>
        <w:t xml:space="preserve"> </w:t>
      </w:r>
      <w:proofErr w:type="spellStart"/>
      <w:r>
        <w:t>residence</w:t>
      </w:r>
      <w:proofErr w:type="spellEnd"/>
      <w:r>
        <w:t xml:space="preserve"> </w:t>
      </w:r>
      <w:proofErr w:type="spellStart"/>
      <w:r>
        <w:t>permits</w:t>
      </w:r>
      <w:proofErr w:type="spellEnd"/>
      <w:r>
        <w:t xml:space="preserve"> </w:t>
      </w:r>
      <w:proofErr w:type="spellStart"/>
      <w:r>
        <w:t>are</w:t>
      </w:r>
      <w:proofErr w:type="spellEnd"/>
      <w:r>
        <w:t xml:space="preserve"> </w:t>
      </w:r>
      <w:proofErr w:type="spellStart"/>
      <w:r>
        <w:t>only</w:t>
      </w:r>
      <w:proofErr w:type="spellEnd"/>
      <w:r>
        <w:t xml:space="preserve"> </w:t>
      </w:r>
      <w:proofErr w:type="spellStart"/>
      <w:r>
        <w:t>temporary</w:t>
      </w:r>
      <w:proofErr w:type="spellEnd"/>
      <w:r>
        <w:t xml:space="preserve"> </w:t>
      </w:r>
      <w:proofErr w:type="spellStart"/>
      <w:r>
        <w:t>new</w:t>
      </w:r>
      <w:proofErr w:type="spellEnd"/>
      <w:r>
        <w:t xml:space="preserve"> </w:t>
      </w:r>
      <w:proofErr w:type="spellStart"/>
      <w:r>
        <w:t>requirements</w:t>
      </w:r>
      <w:proofErr w:type="spellEnd"/>
      <w:r>
        <w:t xml:space="preserve"> for </w:t>
      </w:r>
      <w:proofErr w:type="spellStart"/>
      <w:r>
        <w:t>obtaining</w:t>
      </w:r>
      <w:proofErr w:type="spellEnd"/>
      <w:r>
        <w:t xml:space="preserve"> a </w:t>
      </w:r>
      <w:proofErr w:type="spellStart"/>
      <w:r>
        <w:t>permanent</w:t>
      </w:r>
      <w:proofErr w:type="spellEnd"/>
      <w:r>
        <w:t xml:space="preserve"> </w:t>
      </w:r>
      <w:proofErr w:type="spellStart"/>
      <w:r>
        <w:t>residence</w:t>
      </w:r>
      <w:proofErr w:type="spellEnd"/>
      <w:r>
        <w:t xml:space="preserve"> </w:t>
      </w:r>
      <w:proofErr w:type="spellStart"/>
      <w:r>
        <w:t>permit</w:t>
      </w:r>
      <w:proofErr w:type="spellEnd"/>
      <w:r>
        <w:t xml:space="preserve"> and for </w:t>
      </w:r>
      <w:proofErr w:type="spellStart"/>
      <w:r>
        <w:t>family</w:t>
      </w:r>
      <w:proofErr w:type="spellEnd"/>
      <w:r>
        <w:t xml:space="preserve"> </w:t>
      </w:r>
      <w:proofErr w:type="spellStart"/>
      <w:r>
        <w:t>reunion</w:t>
      </w:r>
      <w:proofErr w:type="spellEnd"/>
      <w:r>
        <w:t>).</w:t>
      </w:r>
      <w:r w:rsidRPr="00BD08D2">
        <w:rPr>
          <w:rFonts w:eastAsia="Calibri"/>
          <w:vertAlign w:val="superscript"/>
          <w:lang w:val="en-GB"/>
        </w:rPr>
        <w:footnoteReference w:id="85"/>
      </w:r>
      <w:r>
        <w:t xml:space="preserve"> </w:t>
      </w:r>
    </w:p>
    <w:p w:rsidRPr="00BD08D2" w:rsidR="00BD08D2" w:rsidP="00BD08D2" w:rsidRDefault="00BD08D2" w14:paraId="5A35430B" w14:textId="77777777">
      <w:pPr>
        <w:spacing w:after="240" w:line="240" w:lineRule="exact"/>
        <w:ind w:firstLine="567"/>
        <w:rPr>
          <w:rFonts w:eastAsia="Calibri"/>
        </w:rPr>
      </w:pPr>
      <w:r>
        <w:t xml:space="preserve">The </w:t>
      </w:r>
      <w:proofErr w:type="spellStart"/>
      <w:r>
        <w:t>figure</w:t>
      </w:r>
      <w:proofErr w:type="spellEnd"/>
      <w:r>
        <w:t xml:space="preserve"> </w:t>
      </w:r>
      <w:proofErr w:type="spellStart"/>
      <w:r>
        <w:t>below</w:t>
      </w:r>
      <w:proofErr w:type="spellEnd"/>
      <w:r>
        <w:t xml:space="preserve"> </w:t>
      </w:r>
      <w:proofErr w:type="spellStart"/>
      <w:r>
        <w:t>shows</w:t>
      </w:r>
      <w:proofErr w:type="spellEnd"/>
      <w:r>
        <w:t xml:space="preserve"> the </w:t>
      </w:r>
      <w:proofErr w:type="spellStart"/>
      <w:r>
        <w:t>composition</w:t>
      </w:r>
      <w:proofErr w:type="spellEnd"/>
      <w:r>
        <w:t xml:space="preserve"> of the </w:t>
      </w:r>
      <w:proofErr w:type="spellStart"/>
      <w:r>
        <w:t>population</w:t>
      </w:r>
      <w:proofErr w:type="spellEnd"/>
      <w:r>
        <w:t xml:space="preserve"> in </w:t>
      </w:r>
      <w:proofErr w:type="spellStart"/>
      <w:r>
        <w:t>Sweden</w:t>
      </w:r>
      <w:proofErr w:type="spellEnd"/>
      <w:r>
        <w:t xml:space="preserve"> </w:t>
      </w:r>
      <w:proofErr w:type="spellStart"/>
      <w:r>
        <w:t>by</w:t>
      </w:r>
      <w:proofErr w:type="spellEnd"/>
      <w:r>
        <w:t xml:space="preserve"> </w:t>
      </w:r>
      <w:proofErr w:type="spellStart"/>
      <w:r>
        <w:t>citizenship</w:t>
      </w:r>
      <w:proofErr w:type="spellEnd"/>
      <w:r>
        <w:t xml:space="preserve">. </w:t>
      </w:r>
      <w:proofErr w:type="spellStart"/>
      <w:r>
        <w:t>Around</w:t>
      </w:r>
      <w:proofErr w:type="spellEnd"/>
      <w:r>
        <w:t xml:space="preserve"> 5.1%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and 2.9% </w:t>
      </w:r>
      <w:proofErr w:type="spellStart"/>
      <w:r>
        <w:t>are</w:t>
      </w:r>
      <w:proofErr w:type="spellEnd"/>
      <w:r>
        <w:t xml:space="preserve"> </w:t>
      </w:r>
      <w:proofErr w:type="spellStart"/>
      <w:r>
        <w:t>other</w:t>
      </w:r>
      <w:proofErr w:type="spellEnd"/>
      <w:r>
        <w:t xml:space="preserve"> EU </w:t>
      </w:r>
      <w:proofErr w:type="spellStart"/>
      <w:r>
        <w:t>citizens</w:t>
      </w:r>
      <w:proofErr w:type="spellEnd"/>
      <w:r>
        <w:t xml:space="preserve"> </w:t>
      </w:r>
      <w:proofErr w:type="spellStart"/>
      <w:r>
        <w:t>as</w:t>
      </w:r>
      <w:proofErr w:type="spellEnd"/>
      <w:r>
        <w:t xml:space="preserve"> of 1 </w:t>
      </w:r>
      <w:proofErr w:type="spellStart"/>
      <w:r>
        <w:t>January</w:t>
      </w:r>
      <w:proofErr w:type="spellEnd"/>
      <w:r>
        <w:t xml:space="preserve"> 2023.</w:t>
      </w:r>
      <w:r w:rsidRPr="00BD08D2">
        <w:rPr>
          <w:rFonts w:eastAsia="Calibri"/>
          <w:vertAlign w:val="superscript"/>
          <w:lang w:val="en-GB"/>
        </w:rPr>
        <w:footnoteReference w:id="86"/>
      </w:r>
    </w:p>
    <w:p w:rsidRPr="00BD08D2" w:rsidR="00BD08D2" w:rsidP="00BD08D2" w:rsidRDefault="00BD08D2" w14:paraId="4859D69C" w14:textId="77777777">
      <w:pPr>
        <w:keepNext/>
        <w:spacing w:after="240" w:line="240" w:lineRule="exact"/>
        <w:ind w:firstLine="567"/>
        <w:jc w:val="center"/>
        <w:rPr>
          <w:rFonts w:eastAsia="Calibri"/>
        </w:rPr>
      </w:pPr>
      <w:r>
        <w:rPr>
          <w:noProof/>
        </w:rPr>
        <w:lastRenderedPageBreak/>
        <w:drawing>
          <wp:anchor distT="0" distB="0" distL="114300" distR="114300" simplePos="0" relativeHeight="251786752" behindDoc="0" locked="0" layoutInCell="1" allowOverlap="1" wp14:editId="051EB70F" wp14:anchorId="4AA05D0E">
            <wp:simplePos x="0" y="0"/>
            <wp:positionH relativeFrom="column">
              <wp:posOffset>1075309</wp:posOffset>
            </wp:positionH>
            <wp:positionV relativeFrom="paragraph">
              <wp:posOffset>-508</wp:posOffset>
            </wp:positionV>
            <wp:extent cx="3980498" cy="2653665"/>
            <wp:effectExtent l="0" t="0" r="1270" b="0"/>
            <wp:wrapTopAndBottom/>
            <wp:docPr id="5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3980498" cy="2653665"/>
                    </a:xfrm>
                    <a:prstGeom prst="rect">
                      <a:avLst/>
                    </a:prstGeom>
                    <a:noFill/>
                    <a:ln>
                      <a:noFill/>
                    </a:ln>
                  </pic:spPr>
                </pic:pic>
              </a:graphicData>
            </a:graphic>
          </wp:anchor>
        </w:drawing>
      </w:r>
    </w:p>
    <w:p w:rsidRPr="00BD08D2" w:rsidR="00BD08D2" w:rsidP="00BD08D2" w:rsidRDefault="00BD08D2" w14:paraId="398B01CD" w14:textId="77777777">
      <w:pPr>
        <w:spacing w:after="240" w:line="240" w:lineRule="exact"/>
        <w:ind w:firstLine="567"/>
        <w:rPr>
          <w:rFonts w:eastAsia="Calibri"/>
          <w:color w:val="44546A"/>
        </w:rPr>
      </w:pPr>
      <w:proofErr w:type="spellStart"/>
      <w:r>
        <w:rPr>
          <w:i/>
          <w:color w:val="1F497D"/>
        </w:rPr>
        <w:t>Figure</w:t>
      </w:r>
      <w:proofErr w:type="spellEnd"/>
      <w:r>
        <w:rPr>
          <w:i/>
          <w:color w:val="1F497D"/>
        </w:rPr>
        <w:t xml:space="preserve"> </w:t>
      </w:r>
      <w:r w:rsidRPr="00BD08D2">
        <w:rPr>
          <w:i/>
          <w:color w:val="1F497D"/>
        </w:rPr>
        <w:fldChar w:fldCharType="begin"/>
      </w:r>
      <w:r w:rsidRPr="00BD08D2">
        <w:rPr>
          <w:i/>
          <w:color w:val="1F497D"/>
        </w:rPr>
        <w:instrText xml:space="preserve"> SEQ Figure \* ARABIC </w:instrText>
      </w:r>
      <w:r w:rsidRPr="00BD08D2">
        <w:rPr>
          <w:i/>
          <w:color w:val="1F497D"/>
        </w:rPr>
        <w:fldChar w:fldCharType="separate"/>
      </w:r>
      <w:r w:rsidRPr="00BD08D2">
        <w:rPr>
          <w:i/>
          <w:color w:val="1F497D"/>
        </w:rPr>
        <w:t>17</w:t>
      </w:r>
      <w:r w:rsidRPr="00BD08D2">
        <w:rPr>
          <w:i/>
          <w:color w:val="1F497D"/>
        </w:rPr>
        <w:fldChar w:fldCharType="end"/>
      </w:r>
      <w:r>
        <w:rPr>
          <w:i/>
          <w:color w:val="1F497D"/>
        </w:rPr>
        <w:t xml:space="preserve"> - </w:t>
      </w:r>
      <w:proofErr w:type="spellStart"/>
      <w:r>
        <w:rPr>
          <w:i/>
          <w:color w:val="1F497D"/>
        </w:rPr>
        <w:t>Composition</w:t>
      </w:r>
      <w:proofErr w:type="spellEnd"/>
      <w:r>
        <w:rPr>
          <w:i/>
          <w:color w:val="1F497D"/>
        </w:rPr>
        <w:t xml:space="preserve"> of </w:t>
      </w:r>
      <w:proofErr w:type="spellStart"/>
      <w:r>
        <w:rPr>
          <w:i/>
          <w:color w:val="1F497D"/>
        </w:rPr>
        <w:t>population</w:t>
      </w:r>
      <w:proofErr w:type="spellEnd"/>
      <w:r>
        <w:rPr>
          <w:i/>
          <w:color w:val="1F497D"/>
        </w:rPr>
        <w:t xml:space="preserve"> in </w:t>
      </w:r>
      <w:proofErr w:type="spellStart"/>
      <w:r>
        <w:rPr>
          <w:i/>
          <w:color w:val="1F497D"/>
        </w:rPr>
        <w:t>Sweden</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citizenship</w:t>
      </w:r>
      <w:proofErr w:type="spellEnd"/>
      <w:r>
        <w:rPr>
          <w:i/>
          <w:color w:val="1F497D"/>
        </w:rPr>
        <w:t xml:space="preserve"> (</w:t>
      </w:r>
      <w:proofErr w:type="spellStart"/>
      <w:r>
        <w:rPr>
          <w:i/>
          <w:color w:val="1F497D"/>
        </w:rPr>
        <w:t>as</w:t>
      </w:r>
      <w:proofErr w:type="spellEnd"/>
      <w:r>
        <w:rPr>
          <w:i/>
          <w:color w:val="1F497D"/>
        </w:rPr>
        <w:t xml:space="preserve"> of </w:t>
      </w:r>
      <w:proofErr w:type="spellStart"/>
      <w:r>
        <w:rPr>
          <w:i/>
          <w:color w:val="1F497D"/>
        </w:rPr>
        <w:t>January</w:t>
      </w:r>
      <w:proofErr w:type="spellEnd"/>
      <w:r>
        <w:rPr>
          <w:i/>
          <w:color w:val="1F497D"/>
        </w:rPr>
        <w:t xml:space="preserve"> 2021)</w:t>
      </w:r>
    </w:p>
    <w:p w:rsidRPr="00BD08D2" w:rsidR="00BD08D2" w:rsidP="00BD08D2" w:rsidRDefault="00BD08D2" w14:paraId="24D0FB3A" w14:textId="77777777">
      <w:pPr>
        <w:spacing w:after="240" w:line="240" w:lineRule="exact"/>
        <w:ind w:firstLine="567"/>
        <w:rPr>
          <w:rFonts w:eastAsia="Calibri"/>
          <w:i/>
          <w:iCs/>
          <w:color w:val="44546A"/>
          <w:lang w:val="en-GB"/>
        </w:rPr>
      </w:pPr>
    </w:p>
    <w:p w:rsidRPr="00BD08D2" w:rsidR="00BD08D2" w:rsidP="00BD08D2" w:rsidRDefault="00BD08D2" w14:paraId="0042AD2D" w14:textId="77777777">
      <w:pPr>
        <w:numPr>
          <w:ilvl w:val="3"/>
          <w:numId w:val="1"/>
        </w:numPr>
        <w:spacing w:after="240" w:line="240" w:lineRule="exact"/>
        <w:ind w:firstLine="567"/>
        <w:outlineLvl w:val="3"/>
      </w:pPr>
      <w:proofErr w:type="spellStart"/>
      <w:r>
        <w:t>Priorities</w:t>
      </w:r>
      <w:proofErr w:type="spellEnd"/>
    </w:p>
    <w:p w:rsidRPr="00BD08D2" w:rsidR="00BD08D2" w:rsidP="00BD08D2" w:rsidRDefault="00BD08D2" w14:paraId="18FA474E" w14:textId="77777777">
      <w:pPr>
        <w:spacing w:after="240" w:line="240" w:lineRule="exact"/>
        <w:ind w:firstLine="567"/>
        <w:rPr>
          <w:rFonts w:eastAsia="Calibri"/>
        </w:rPr>
      </w:pPr>
      <w:proofErr w:type="spellStart"/>
      <w:r>
        <w:t>Sweden</w:t>
      </w:r>
      <w:proofErr w:type="spellEnd"/>
      <w:r>
        <w:t xml:space="preserve"> </w:t>
      </w:r>
      <w:proofErr w:type="spellStart"/>
      <w:r>
        <w:t>grouped</w:t>
      </w:r>
      <w:proofErr w:type="spellEnd"/>
      <w:r>
        <w:t xml:space="preserve"> </w:t>
      </w:r>
      <w:proofErr w:type="spellStart"/>
      <w:r>
        <w:t>their</w:t>
      </w:r>
      <w:proofErr w:type="spellEnd"/>
      <w:r>
        <w:t xml:space="preserve"> AMIF (2014-2020) </w:t>
      </w:r>
      <w:proofErr w:type="spellStart"/>
      <w:r>
        <w:t>projects</w:t>
      </w:r>
      <w:proofErr w:type="spellEnd"/>
      <w:r>
        <w:t xml:space="preserve"> </w:t>
      </w:r>
      <w:proofErr w:type="spellStart"/>
      <w:r>
        <w:t>into</w:t>
      </w:r>
      <w:proofErr w:type="spellEnd"/>
      <w:r>
        <w:t xml:space="preserve"> </w:t>
      </w:r>
      <w:proofErr w:type="spellStart"/>
      <w:r>
        <w:t>three</w:t>
      </w:r>
      <w:proofErr w:type="spellEnd"/>
      <w:r>
        <w:t xml:space="preserve"> </w:t>
      </w:r>
      <w:proofErr w:type="spellStart"/>
      <w:r>
        <w:t>main</w:t>
      </w:r>
      <w:proofErr w:type="spellEnd"/>
      <w:r>
        <w:t xml:space="preserve"> </w:t>
      </w:r>
      <w:proofErr w:type="spellStart"/>
      <w:r>
        <w:t>pillars</w:t>
      </w:r>
      <w:proofErr w:type="spellEnd"/>
      <w:r>
        <w:t>:</w:t>
      </w:r>
    </w:p>
    <w:p w:rsidRPr="00BD08D2" w:rsidR="00BD08D2" w:rsidP="00BD08D2" w:rsidRDefault="00BD08D2" w14:paraId="548E3867" w14:textId="77777777">
      <w:pPr>
        <w:numPr>
          <w:ilvl w:val="0"/>
          <w:numId w:val="37"/>
        </w:numPr>
        <w:spacing w:after="240" w:line="240" w:lineRule="exact"/>
        <w:ind w:left="0" w:firstLine="567"/>
        <w:contextualSpacing/>
        <w:rPr>
          <w:rFonts w:eastAsia="Calibri"/>
        </w:rPr>
      </w:pPr>
      <w:proofErr w:type="spellStart"/>
      <w:r>
        <w:t>Asylum</w:t>
      </w:r>
      <w:proofErr w:type="spellEnd"/>
    </w:p>
    <w:p w:rsidRPr="00BD08D2" w:rsidR="00BD08D2" w:rsidP="00BD08D2" w:rsidRDefault="00BD08D2" w14:paraId="6F16B10C" w14:textId="77777777">
      <w:pPr>
        <w:numPr>
          <w:ilvl w:val="0"/>
          <w:numId w:val="37"/>
        </w:numPr>
        <w:spacing w:after="240" w:line="240" w:lineRule="exact"/>
        <w:ind w:left="0" w:firstLine="567"/>
        <w:contextualSpacing/>
        <w:rPr>
          <w:rFonts w:eastAsia="Calibri"/>
        </w:rPr>
      </w:pPr>
      <w:proofErr w:type="spellStart"/>
      <w:r>
        <w:t>Integration</w:t>
      </w:r>
      <w:proofErr w:type="spellEnd"/>
      <w:r>
        <w:t xml:space="preserve"> and Legal Migration</w:t>
      </w:r>
    </w:p>
    <w:p w:rsidRPr="00BD08D2" w:rsidR="00BD08D2" w:rsidP="00BD08D2" w:rsidRDefault="00BD08D2" w14:paraId="5492FF69" w14:textId="77777777">
      <w:pPr>
        <w:numPr>
          <w:ilvl w:val="0"/>
          <w:numId w:val="37"/>
        </w:numPr>
        <w:spacing w:after="240" w:line="240" w:lineRule="exact"/>
        <w:ind w:left="0" w:firstLine="567"/>
        <w:contextualSpacing/>
        <w:rPr>
          <w:rFonts w:eastAsia="Calibri"/>
        </w:rPr>
      </w:pPr>
      <w:proofErr w:type="spellStart"/>
      <w:r>
        <w:t>Return</w:t>
      </w:r>
      <w:proofErr w:type="spellEnd"/>
      <w:r>
        <w:t xml:space="preserve"> of </w:t>
      </w:r>
      <w:proofErr w:type="spellStart"/>
      <w:r>
        <w:t>immigrants</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countries</w:t>
      </w:r>
      <w:proofErr w:type="spellEnd"/>
      <w:r>
        <w:t xml:space="preserve"> of </w:t>
      </w:r>
      <w:proofErr w:type="spellStart"/>
      <w:r>
        <w:t>origin</w:t>
      </w:r>
      <w:proofErr w:type="spellEnd"/>
    </w:p>
    <w:p w:rsidRPr="00BD08D2" w:rsidR="00BD08D2" w:rsidP="00BD08D2" w:rsidRDefault="00BD08D2" w14:paraId="265D4845" w14:textId="77777777">
      <w:pPr>
        <w:spacing w:after="240" w:line="240" w:lineRule="exact"/>
        <w:ind w:firstLine="567"/>
        <w:rPr>
          <w:rFonts w:eastAsia="Calibri"/>
        </w:rPr>
      </w:pPr>
      <w:proofErr w:type="spellStart"/>
      <w:r>
        <w:t>No</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financed</w:t>
      </w:r>
      <w:proofErr w:type="spellEnd"/>
      <w:r>
        <w:t xml:space="preserve"> for </w:t>
      </w:r>
      <w:proofErr w:type="spellStart"/>
      <w:r>
        <w:t>improving</w:t>
      </w:r>
      <w:proofErr w:type="spellEnd"/>
      <w:r>
        <w:t xml:space="preserve"> </w:t>
      </w:r>
      <w:proofErr w:type="spellStart"/>
      <w:r>
        <w:t>solidarity</w:t>
      </w:r>
      <w:proofErr w:type="spellEnd"/>
      <w:r>
        <w:t xml:space="preserve"> and </w:t>
      </w:r>
      <w:proofErr w:type="spellStart"/>
      <w:r>
        <w:t>responsibility-sharing</w:t>
      </w:r>
      <w:proofErr w:type="spellEnd"/>
      <w:r>
        <w:t xml:space="preserve"> </w:t>
      </w:r>
      <w:proofErr w:type="spellStart"/>
      <w:r>
        <w:t>between</w:t>
      </w:r>
      <w:proofErr w:type="spellEnd"/>
      <w:r>
        <w:t xml:space="preserve"> </w:t>
      </w:r>
      <w:proofErr w:type="spellStart"/>
      <w:r>
        <w:t>Member</w:t>
      </w:r>
      <w:proofErr w:type="spellEnd"/>
      <w:r>
        <w:t xml:space="preserve"> States (MS). For </w:t>
      </w:r>
      <w:proofErr w:type="spellStart"/>
      <w:r>
        <w:t>many</w:t>
      </w:r>
      <w:proofErr w:type="spellEnd"/>
      <w:r>
        <w:t xml:space="preserve"> </w:t>
      </w:r>
      <w:proofErr w:type="spellStart"/>
      <w:r>
        <w:t>other</w:t>
      </w:r>
      <w:proofErr w:type="spellEnd"/>
      <w:r>
        <w:t xml:space="preserve"> MS, </w:t>
      </w:r>
      <w:proofErr w:type="spellStart"/>
      <w:r>
        <w:t>that</w:t>
      </w:r>
      <w:proofErr w:type="spellEnd"/>
      <w:r>
        <w:t xml:space="preserve"> </w:t>
      </w:r>
      <w:proofErr w:type="spellStart"/>
      <w:r>
        <w:t>pillar</w:t>
      </w:r>
      <w:proofErr w:type="spellEnd"/>
      <w:r>
        <w:t xml:space="preserve"> </w:t>
      </w:r>
      <w:proofErr w:type="spellStart"/>
      <w:r>
        <w:t>is</w:t>
      </w:r>
      <w:proofErr w:type="spellEnd"/>
      <w:r>
        <w:t xml:space="preserve"> </w:t>
      </w:r>
      <w:proofErr w:type="spellStart"/>
      <w:r>
        <w:t>another</w:t>
      </w:r>
      <w:proofErr w:type="spellEnd"/>
      <w:r>
        <w:t xml:space="preserve"> </w:t>
      </w:r>
      <w:proofErr w:type="spellStart"/>
      <w:r>
        <w:t>focus</w:t>
      </w:r>
      <w:proofErr w:type="spellEnd"/>
      <w:r>
        <w:t xml:space="preserve"> </w:t>
      </w:r>
      <w:proofErr w:type="spellStart"/>
      <w:r>
        <w:t>area</w:t>
      </w:r>
      <w:proofErr w:type="spellEnd"/>
      <w:r>
        <w:t>.</w:t>
      </w:r>
      <w:r w:rsidRPr="00BD08D2">
        <w:rPr>
          <w:rFonts w:eastAsia="Calibri"/>
          <w:vertAlign w:val="superscript"/>
          <w:lang w:val="en-GB"/>
        </w:rPr>
        <w:footnoteReference w:id="87"/>
      </w:r>
      <w:r>
        <w:t xml:space="preserve"> </w:t>
      </w:r>
    </w:p>
    <w:p w:rsidRPr="00BD08D2" w:rsidR="00BD08D2" w:rsidP="00BD08D2" w:rsidRDefault="00BD08D2" w14:paraId="63AA52D6" w14:textId="77777777">
      <w:pPr>
        <w:spacing w:after="240" w:line="240" w:lineRule="exact"/>
        <w:ind w:firstLine="567"/>
        <w:rPr>
          <w:rFonts w:eastAsia="Calibri"/>
          <w:lang w:val="en-GB"/>
        </w:rPr>
      </w:pPr>
    </w:p>
    <w:p w:rsidRPr="00BD08D2" w:rsidR="00BD08D2" w:rsidP="00BD08D2" w:rsidRDefault="00BD08D2" w14:paraId="1838B86E" w14:textId="77777777">
      <w:pPr>
        <w:numPr>
          <w:ilvl w:val="3"/>
          <w:numId w:val="1"/>
        </w:numPr>
        <w:spacing w:after="240" w:line="240" w:lineRule="exact"/>
        <w:ind w:firstLine="567"/>
        <w:outlineLvl w:val="3"/>
      </w:pPr>
      <w:proofErr w:type="spellStart"/>
      <w:r>
        <w:t>Governance</w:t>
      </w:r>
      <w:proofErr w:type="spellEnd"/>
    </w:p>
    <w:p w:rsidRPr="00BD08D2" w:rsidR="00BD08D2" w:rsidP="00BD08D2" w:rsidRDefault="00BD08D2" w14:paraId="530821E3" w14:textId="77777777">
      <w:pPr>
        <w:spacing w:after="240" w:line="240" w:lineRule="exact"/>
        <w:ind w:firstLine="567"/>
        <w:rPr>
          <w:rFonts w:eastAsia="Calibri"/>
        </w:rPr>
      </w:pPr>
      <w:r>
        <w:t xml:space="preserve">The </w:t>
      </w:r>
      <w:proofErr w:type="spellStart"/>
      <w:r>
        <w:t>national</w:t>
      </w:r>
      <w:proofErr w:type="spellEnd"/>
      <w:r>
        <w:t xml:space="preserve"> </w:t>
      </w:r>
      <w:proofErr w:type="spellStart"/>
      <w:r>
        <w:t>responsible</w:t>
      </w:r>
      <w:proofErr w:type="spellEnd"/>
      <w:r>
        <w:t xml:space="preserve"> and </w:t>
      </w:r>
      <w:proofErr w:type="spellStart"/>
      <w:r>
        <w:t>managing</w:t>
      </w:r>
      <w:proofErr w:type="spellEnd"/>
      <w:r>
        <w:t xml:space="preserve"> </w:t>
      </w:r>
      <w:proofErr w:type="spellStart"/>
      <w:r>
        <w:t>authority</w:t>
      </w:r>
      <w:proofErr w:type="spellEnd"/>
      <w:r>
        <w:t xml:space="preserve"> for the AMIF Programme (2014-2020) </w:t>
      </w:r>
      <w:proofErr w:type="spellStart"/>
      <w:r>
        <w:t>was</w:t>
      </w:r>
      <w:proofErr w:type="spellEnd"/>
      <w:r>
        <w:t xml:space="preserve"> the </w:t>
      </w:r>
      <w:proofErr w:type="spellStart"/>
      <w:r>
        <w:t>Swedish</w:t>
      </w:r>
      <w:proofErr w:type="spellEnd"/>
      <w:r>
        <w:t xml:space="preserve"> Migration Agency. The </w:t>
      </w:r>
      <w:proofErr w:type="spellStart"/>
      <w:r>
        <w:t>Audit</w:t>
      </w:r>
      <w:proofErr w:type="spellEnd"/>
      <w:r>
        <w:t xml:space="preserve"> </w:t>
      </w:r>
      <w:proofErr w:type="spellStart"/>
      <w:r>
        <w:t>authority</w:t>
      </w:r>
      <w:proofErr w:type="spellEnd"/>
      <w:r>
        <w:t xml:space="preserve"> </w:t>
      </w:r>
      <w:proofErr w:type="spellStart"/>
      <w:r>
        <w:t>was</w:t>
      </w:r>
      <w:proofErr w:type="spellEnd"/>
      <w:r>
        <w:t xml:space="preserve"> the </w:t>
      </w:r>
      <w:proofErr w:type="spellStart"/>
      <w:r>
        <w:t>Swedish</w:t>
      </w:r>
      <w:proofErr w:type="spellEnd"/>
      <w:r>
        <w:t xml:space="preserve"> </w:t>
      </w:r>
      <w:proofErr w:type="spellStart"/>
      <w:r>
        <w:t>National</w:t>
      </w:r>
      <w:proofErr w:type="spellEnd"/>
      <w:r>
        <w:t xml:space="preserve"> </w:t>
      </w:r>
      <w:proofErr w:type="spellStart"/>
      <w:r>
        <w:t>Financial</w:t>
      </w:r>
      <w:proofErr w:type="spellEnd"/>
      <w:r>
        <w:t xml:space="preserve"> </w:t>
      </w:r>
      <w:proofErr w:type="spellStart"/>
      <w:r>
        <w:t>Management</w:t>
      </w:r>
      <w:proofErr w:type="spellEnd"/>
      <w:r>
        <w:t xml:space="preserve"> Authority. </w:t>
      </w:r>
    </w:p>
    <w:p w:rsidRPr="00BD08D2" w:rsidR="00BD08D2" w:rsidP="00BD08D2" w:rsidRDefault="00BD08D2" w14:paraId="7A08D7B4" w14:textId="77777777">
      <w:pPr>
        <w:spacing w:after="240" w:line="240" w:lineRule="exact"/>
        <w:ind w:firstLine="567"/>
        <w:rPr>
          <w:rFonts w:eastAsia="Calibri"/>
        </w:rPr>
      </w:pPr>
      <w:r>
        <w:t xml:space="preserve">A </w:t>
      </w:r>
      <w:proofErr w:type="spellStart"/>
      <w:r>
        <w:t>Monitoring</w:t>
      </w:r>
      <w:proofErr w:type="spellEnd"/>
      <w:r>
        <w:t xml:space="preserve"> Committee </w:t>
      </w:r>
      <w:proofErr w:type="spellStart"/>
      <w:r>
        <w:t>was</w:t>
      </w:r>
      <w:proofErr w:type="spellEnd"/>
      <w:r>
        <w:t xml:space="preserve"> </w:t>
      </w:r>
      <w:proofErr w:type="spellStart"/>
      <w:r>
        <w:t>set</w:t>
      </w:r>
      <w:proofErr w:type="spellEnd"/>
      <w:r>
        <w:t xml:space="preserve"> </w:t>
      </w:r>
      <w:proofErr w:type="spellStart"/>
      <w:r>
        <w:t>up</w:t>
      </w:r>
      <w:proofErr w:type="spellEnd"/>
      <w:r>
        <w:t xml:space="preserve"> </w:t>
      </w:r>
      <w:proofErr w:type="spellStart"/>
      <w:r>
        <w:t>to</w:t>
      </w:r>
      <w:proofErr w:type="spellEnd"/>
      <w:r>
        <w:t xml:space="preserve"> </w:t>
      </w:r>
      <w:proofErr w:type="spellStart"/>
      <w:r>
        <w:t>reduce</w:t>
      </w:r>
      <w:proofErr w:type="spellEnd"/>
      <w:r>
        <w:t xml:space="preserve"> the </w:t>
      </w:r>
      <w:proofErr w:type="spellStart"/>
      <w:r>
        <w:t>risk</w:t>
      </w:r>
      <w:proofErr w:type="spellEnd"/>
      <w:r>
        <w:t xml:space="preserve"> of </w:t>
      </w:r>
      <w:proofErr w:type="spellStart"/>
      <w:r>
        <w:t>an</w:t>
      </w:r>
      <w:proofErr w:type="spellEnd"/>
      <w:r>
        <w:t xml:space="preserve"> </w:t>
      </w:r>
      <w:proofErr w:type="spellStart"/>
      <w:r>
        <w:t>overlap</w:t>
      </w:r>
      <w:proofErr w:type="spellEnd"/>
      <w:r>
        <w:t xml:space="preserve"> of EU </w:t>
      </w:r>
      <w:proofErr w:type="spellStart"/>
      <w:r>
        <w:t>funds</w:t>
      </w:r>
      <w:proofErr w:type="spellEnd"/>
      <w:r>
        <w:t xml:space="preserve">, </w:t>
      </w:r>
      <w:proofErr w:type="spellStart"/>
      <w:r>
        <w:t>take</w:t>
      </w:r>
      <w:proofErr w:type="spellEnd"/>
      <w:r>
        <w:t xml:space="preserve"> </w:t>
      </w:r>
      <w:proofErr w:type="spellStart"/>
      <w:r>
        <w:t>note</w:t>
      </w:r>
      <w:proofErr w:type="spellEnd"/>
      <w:r>
        <w:t xml:space="preserve"> of </w:t>
      </w:r>
      <w:proofErr w:type="spellStart"/>
      <w:r>
        <w:t>reports</w:t>
      </w:r>
      <w:proofErr w:type="spellEnd"/>
      <w:r>
        <w:t xml:space="preserve"> and </w:t>
      </w:r>
      <w:proofErr w:type="spellStart"/>
      <w:r>
        <w:t>evaluations</w:t>
      </w:r>
      <w:proofErr w:type="spellEnd"/>
      <w:r>
        <w:t xml:space="preserve"> and </w:t>
      </w:r>
      <w:proofErr w:type="spellStart"/>
      <w:r>
        <w:t>guide</w:t>
      </w:r>
      <w:proofErr w:type="spellEnd"/>
      <w:r>
        <w:t xml:space="preserve"> the </w:t>
      </w:r>
      <w:proofErr w:type="spellStart"/>
      <w:r>
        <w:t>implementation</w:t>
      </w:r>
      <w:proofErr w:type="spellEnd"/>
      <w:r>
        <w:t xml:space="preserve"> of the AMIF </w:t>
      </w:r>
      <w:proofErr w:type="spellStart"/>
      <w:r>
        <w:t>programme</w:t>
      </w:r>
      <w:proofErr w:type="spellEnd"/>
      <w:r>
        <w:t>.</w:t>
      </w:r>
      <w:r w:rsidRPr="00BD08D2">
        <w:rPr>
          <w:rFonts w:eastAsia="Calibri"/>
          <w:vertAlign w:val="superscript"/>
          <w:lang w:val="en-GB"/>
        </w:rPr>
        <w:footnoteReference w:id="88"/>
      </w:r>
      <w:r>
        <w:t xml:space="preserve"> </w:t>
      </w:r>
    </w:p>
    <w:p w:rsidRPr="00BD08D2" w:rsidR="00BD08D2" w:rsidP="00BD08D2" w:rsidRDefault="00BD08D2" w14:paraId="40481737" w14:textId="77777777">
      <w:pPr>
        <w:spacing w:after="240" w:line="240" w:lineRule="exact"/>
        <w:ind w:firstLine="567"/>
        <w:rPr>
          <w:rFonts w:eastAsia="Calibri"/>
        </w:rPr>
      </w:pPr>
      <w:r>
        <w:t xml:space="preserve">The </w:t>
      </w:r>
      <w:proofErr w:type="spellStart"/>
      <w:r>
        <w:t>members</w:t>
      </w:r>
      <w:proofErr w:type="spellEnd"/>
      <w:r>
        <w:t xml:space="preserve"> of the Committee were12 </w:t>
      </w:r>
      <w:proofErr w:type="spellStart"/>
      <w:r>
        <w:t>national</w:t>
      </w:r>
      <w:proofErr w:type="spellEnd"/>
      <w:r>
        <w:t xml:space="preserve"> </w:t>
      </w:r>
      <w:proofErr w:type="spellStart"/>
      <w:r>
        <w:t>authorities</w:t>
      </w:r>
      <w:proofErr w:type="spellEnd"/>
      <w:r>
        <w:t xml:space="preserve"> and </w:t>
      </w:r>
      <w:proofErr w:type="spellStart"/>
      <w:r>
        <w:t>organisations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linked</w:t>
      </w:r>
      <w:proofErr w:type="spellEnd"/>
      <w:r>
        <w:t xml:space="preserve"> </w:t>
      </w:r>
      <w:proofErr w:type="spellStart"/>
      <w:r>
        <w:t>to</w:t>
      </w:r>
      <w:proofErr w:type="spellEnd"/>
      <w:r>
        <w:t xml:space="preserve"> the AMIF </w:t>
      </w:r>
      <w:proofErr w:type="spellStart"/>
      <w:r>
        <w:t>programme</w:t>
      </w:r>
      <w:proofErr w:type="spellEnd"/>
      <w:r>
        <w:t xml:space="preserve">. The </w:t>
      </w:r>
      <w:proofErr w:type="spellStart"/>
      <w:r>
        <w:t>Ministry</w:t>
      </w:r>
      <w:proofErr w:type="spellEnd"/>
      <w:r>
        <w:t xml:space="preserve"> of Justice </w:t>
      </w:r>
      <w:proofErr w:type="spellStart"/>
      <w:r>
        <w:t>was</w:t>
      </w:r>
      <w:proofErr w:type="spellEnd"/>
      <w:r>
        <w:t xml:space="preserve"> the </w:t>
      </w:r>
      <w:proofErr w:type="spellStart"/>
      <w:r>
        <w:t>chair</w:t>
      </w:r>
      <w:proofErr w:type="spellEnd"/>
      <w:r>
        <w:t xml:space="preserve"> of the </w:t>
      </w:r>
      <w:proofErr w:type="spellStart"/>
      <w:r>
        <w:t>committee</w:t>
      </w:r>
      <w:proofErr w:type="spellEnd"/>
      <w:r>
        <w:t xml:space="preserve">. The </w:t>
      </w:r>
      <w:proofErr w:type="spellStart"/>
      <w:r>
        <w:t>authorities</w:t>
      </w:r>
      <w:proofErr w:type="spellEnd"/>
      <w:r>
        <w:t xml:space="preserve"> </w:t>
      </w:r>
      <w:proofErr w:type="spellStart"/>
      <w:r>
        <w:t>were</w:t>
      </w:r>
      <w:proofErr w:type="spellEnd"/>
      <w:r>
        <w:t xml:space="preserve"> the </w:t>
      </w:r>
      <w:proofErr w:type="spellStart"/>
      <w:r>
        <w:t>following</w:t>
      </w:r>
      <w:proofErr w:type="spellEnd"/>
      <w:r>
        <w:t xml:space="preserve">: </w:t>
      </w:r>
    </w:p>
    <w:p w:rsidRPr="00BD08D2" w:rsidR="00BD08D2" w:rsidP="00BD08D2" w:rsidRDefault="00BD08D2" w14:paraId="28AF7884" w14:textId="77777777">
      <w:pPr>
        <w:numPr>
          <w:ilvl w:val="0"/>
          <w:numId w:val="38"/>
        </w:numPr>
        <w:spacing w:after="240" w:line="240" w:lineRule="exact"/>
        <w:ind w:left="0" w:firstLine="567"/>
        <w:contextualSpacing/>
        <w:rPr>
          <w:rFonts w:eastAsia="Calibri"/>
        </w:rPr>
      </w:pPr>
      <w:proofErr w:type="spellStart"/>
      <w:r>
        <w:t>Swedish</w:t>
      </w:r>
      <w:proofErr w:type="spellEnd"/>
      <w:r>
        <w:t xml:space="preserve"> </w:t>
      </w:r>
      <w:proofErr w:type="spellStart"/>
      <w:r>
        <w:t>Public</w:t>
      </w:r>
      <w:proofErr w:type="spellEnd"/>
      <w:r>
        <w:t xml:space="preserve"> </w:t>
      </w:r>
      <w:proofErr w:type="spellStart"/>
      <w:r>
        <w:t>Employment</w:t>
      </w:r>
      <w:proofErr w:type="spellEnd"/>
      <w:r>
        <w:t xml:space="preserve"> </w:t>
      </w:r>
      <w:proofErr w:type="spellStart"/>
      <w:r>
        <w:t>Service</w:t>
      </w:r>
      <w:proofErr w:type="spellEnd"/>
      <w:r>
        <w:t xml:space="preserve">, </w:t>
      </w:r>
    </w:p>
    <w:p w:rsidRPr="00BD08D2" w:rsidR="00BD08D2" w:rsidP="00BD08D2" w:rsidRDefault="00BD08D2" w14:paraId="6EAF2A21" w14:textId="77777777">
      <w:pPr>
        <w:numPr>
          <w:ilvl w:val="0"/>
          <w:numId w:val="38"/>
        </w:numPr>
        <w:spacing w:after="240" w:line="240" w:lineRule="exact"/>
        <w:ind w:left="0" w:firstLine="567"/>
        <w:contextualSpacing/>
        <w:rPr>
          <w:rFonts w:eastAsia="Calibri"/>
        </w:rPr>
      </w:pPr>
      <w:r>
        <w:t xml:space="preserve">Migration </w:t>
      </w:r>
      <w:proofErr w:type="spellStart"/>
      <w:r>
        <w:t>Studies</w:t>
      </w:r>
      <w:proofErr w:type="spellEnd"/>
      <w:r>
        <w:t xml:space="preserve"> </w:t>
      </w:r>
      <w:proofErr w:type="spellStart"/>
      <w:r>
        <w:t>Delegation</w:t>
      </w:r>
      <w:proofErr w:type="spellEnd"/>
      <w:r>
        <w:t xml:space="preserve"> (DELMI), </w:t>
      </w:r>
    </w:p>
    <w:p w:rsidRPr="00BD08D2" w:rsidR="00BD08D2" w:rsidP="00BD08D2" w:rsidRDefault="00BD08D2" w14:paraId="50F02D72" w14:textId="77777777">
      <w:pPr>
        <w:numPr>
          <w:ilvl w:val="0"/>
          <w:numId w:val="38"/>
        </w:numPr>
        <w:spacing w:after="240" w:line="240" w:lineRule="exact"/>
        <w:ind w:left="0" w:firstLine="567"/>
        <w:contextualSpacing/>
        <w:rPr>
          <w:rFonts w:eastAsia="Calibri"/>
        </w:rPr>
      </w:pPr>
      <w:proofErr w:type="spellStart"/>
      <w:r>
        <w:t>County</w:t>
      </w:r>
      <w:proofErr w:type="spellEnd"/>
      <w:r>
        <w:t xml:space="preserve"> Administrative </w:t>
      </w:r>
      <w:proofErr w:type="spellStart"/>
      <w:r>
        <w:t>Boards</w:t>
      </w:r>
      <w:proofErr w:type="spellEnd"/>
      <w:r>
        <w:t xml:space="preserve">, </w:t>
      </w:r>
    </w:p>
    <w:p w:rsidRPr="00BD08D2" w:rsidR="00BD08D2" w:rsidP="00BD08D2" w:rsidRDefault="00BD08D2" w14:paraId="290C5930" w14:textId="77777777">
      <w:pPr>
        <w:numPr>
          <w:ilvl w:val="0"/>
          <w:numId w:val="38"/>
        </w:numPr>
        <w:spacing w:after="240" w:line="240" w:lineRule="exact"/>
        <w:ind w:left="0" w:firstLine="567"/>
        <w:contextualSpacing/>
        <w:rPr>
          <w:rFonts w:eastAsia="Calibri"/>
        </w:rPr>
      </w:pPr>
      <w:proofErr w:type="spellStart"/>
      <w:r>
        <w:t>Swedish</w:t>
      </w:r>
      <w:proofErr w:type="spellEnd"/>
      <w:r>
        <w:t xml:space="preserve"> Migration Agency, </w:t>
      </w:r>
    </w:p>
    <w:p w:rsidRPr="00BD08D2" w:rsidR="00BD08D2" w:rsidP="00BD08D2" w:rsidRDefault="00BD08D2" w14:paraId="59C65A0E" w14:textId="77777777">
      <w:pPr>
        <w:numPr>
          <w:ilvl w:val="0"/>
          <w:numId w:val="38"/>
        </w:numPr>
        <w:spacing w:after="240" w:line="240" w:lineRule="exact"/>
        <w:ind w:left="0" w:firstLine="567"/>
        <w:contextualSpacing/>
        <w:rPr>
          <w:rFonts w:eastAsia="Calibri"/>
        </w:rPr>
      </w:pPr>
      <w:proofErr w:type="spellStart"/>
      <w:r>
        <w:t>Swedish</w:t>
      </w:r>
      <w:proofErr w:type="spellEnd"/>
      <w:r>
        <w:t xml:space="preserve"> Police Authority, </w:t>
      </w:r>
    </w:p>
    <w:p w:rsidRPr="00BD08D2" w:rsidR="00BD08D2" w:rsidP="00BD08D2" w:rsidRDefault="00BD08D2" w14:paraId="2979C033" w14:textId="77777777">
      <w:pPr>
        <w:numPr>
          <w:ilvl w:val="0"/>
          <w:numId w:val="38"/>
        </w:numPr>
        <w:spacing w:after="240" w:line="240" w:lineRule="exact"/>
        <w:ind w:left="0" w:firstLine="567"/>
        <w:contextualSpacing/>
        <w:rPr>
          <w:rFonts w:eastAsia="Calibri"/>
        </w:rPr>
      </w:pPr>
      <w:proofErr w:type="spellStart"/>
      <w:r>
        <w:t>Swedish</w:t>
      </w:r>
      <w:proofErr w:type="spellEnd"/>
      <w:r>
        <w:t xml:space="preserve"> ESF Council, </w:t>
      </w:r>
    </w:p>
    <w:p w:rsidRPr="00BD08D2" w:rsidR="00BD08D2" w:rsidP="00BD08D2" w:rsidRDefault="00BD08D2" w14:paraId="3ECF3AB2" w14:textId="77777777">
      <w:pPr>
        <w:numPr>
          <w:ilvl w:val="0"/>
          <w:numId w:val="38"/>
        </w:numPr>
        <w:spacing w:after="240" w:line="240" w:lineRule="exact"/>
        <w:ind w:left="0" w:firstLine="567"/>
        <w:contextualSpacing/>
        <w:rPr>
          <w:rFonts w:eastAsia="Calibri"/>
        </w:rPr>
      </w:pPr>
      <w:proofErr w:type="spellStart"/>
      <w:r>
        <w:lastRenderedPageBreak/>
        <w:t>Swedish</w:t>
      </w:r>
      <w:proofErr w:type="spellEnd"/>
      <w:r>
        <w:t xml:space="preserve"> Red Cross, </w:t>
      </w:r>
    </w:p>
    <w:p w:rsidRPr="00BD08D2" w:rsidR="00BD08D2" w:rsidP="00BD08D2" w:rsidRDefault="00BD08D2" w14:paraId="2F0B9429" w14:textId="77777777">
      <w:pPr>
        <w:numPr>
          <w:ilvl w:val="0"/>
          <w:numId w:val="38"/>
        </w:numPr>
        <w:spacing w:after="240" w:line="240" w:lineRule="exact"/>
        <w:ind w:left="0" w:firstLine="567"/>
        <w:contextualSpacing/>
        <w:rPr>
          <w:rFonts w:eastAsia="Calibri"/>
        </w:rPr>
      </w:pPr>
      <w:proofErr w:type="spellStart"/>
      <w:r>
        <w:t>National</w:t>
      </w:r>
      <w:proofErr w:type="spellEnd"/>
      <w:r>
        <w:t xml:space="preserve"> Board of Health and </w:t>
      </w:r>
      <w:proofErr w:type="spellStart"/>
      <w:r>
        <w:t>Welfare</w:t>
      </w:r>
      <w:proofErr w:type="spellEnd"/>
      <w:r>
        <w:t xml:space="preserve">, </w:t>
      </w:r>
    </w:p>
    <w:p w:rsidRPr="00BD08D2" w:rsidR="00BD08D2" w:rsidP="00BD08D2" w:rsidRDefault="00BD08D2" w14:paraId="6A3FA609" w14:textId="77777777">
      <w:pPr>
        <w:numPr>
          <w:ilvl w:val="0"/>
          <w:numId w:val="38"/>
        </w:numPr>
        <w:spacing w:after="240" w:line="240" w:lineRule="exact"/>
        <w:ind w:left="0" w:firstLine="567"/>
        <w:contextualSpacing/>
        <w:rPr>
          <w:rFonts w:eastAsia="Calibri"/>
        </w:rPr>
      </w:pPr>
      <w:proofErr w:type="spellStart"/>
      <w:r>
        <w:t>National</w:t>
      </w:r>
      <w:proofErr w:type="spellEnd"/>
      <w:r>
        <w:t xml:space="preserve"> Agency for </w:t>
      </w:r>
      <w:proofErr w:type="spellStart"/>
      <w:r>
        <w:t>Education</w:t>
      </w:r>
      <w:proofErr w:type="spellEnd"/>
      <w:r>
        <w:t xml:space="preserve">, </w:t>
      </w:r>
    </w:p>
    <w:p w:rsidRPr="00BD08D2" w:rsidR="00BD08D2" w:rsidP="00BD08D2" w:rsidRDefault="00BD08D2" w14:paraId="26D18981" w14:textId="77777777">
      <w:pPr>
        <w:numPr>
          <w:ilvl w:val="0"/>
          <w:numId w:val="38"/>
        </w:numPr>
        <w:spacing w:after="240" w:line="240" w:lineRule="exact"/>
        <w:ind w:left="0" w:firstLine="567"/>
        <w:contextualSpacing/>
        <w:rPr>
          <w:rFonts w:eastAsia="Calibri"/>
        </w:rPr>
      </w:pPr>
      <w:proofErr w:type="spellStart"/>
      <w:r>
        <w:t>Swedish</w:t>
      </w:r>
      <w:proofErr w:type="spellEnd"/>
      <w:r>
        <w:t xml:space="preserve"> Association of </w:t>
      </w:r>
      <w:proofErr w:type="spellStart"/>
      <w:r>
        <w:t>Local</w:t>
      </w:r>
      <w:proofErr w:type="spellEnd"/>
      <w:r>
        <w:t xml:space="preserve"> </w:t>
      </w:r>
      <w:proofErr w:type="spellStart"/>
      <w:r>
        <w:t>Authorities</w:t>
      </w:r>
      <w:proofErr w:type="spellEnd"/>
      <w:r>
        <w:t xml:space="preserve"> and </w:t>
      </w:r>
      <w:proofErr w:type="spellStart"/>
      <w:r>
        <w:t>Regions</w:t>
      </w:r>
      <w:proofErr w:type="spellEnd"/>
      <w:r>
        <w:t xml:space="preserve">, </w:t>
      </w:r>
    </w:p>
    <w:p w:rsidRPr="00BD08D2" w:rsidR="00BD08D2" w:rsidP="00BD08D2" w:rsidRDefault="00BD08D2" w14:paraId="4F94D25C" w14:textId="77777777">
      <w:pPr>
        <w:numPr>
          <w:ilvl w:val="0"/>
          <w:numId w:val="38"/>
        </w:numPr>
        <w:spacing w:after="240" w:line="240" w:lineRule="exact"/>
        <w:ind w:left="0" w:firstLine="567"/>
        <w:contextualSpacing/>
        <w:rPr>
          <w:rFonts w:eastAsia="Calibri"/>
        </w:rPr>
      </w:pPr>
      <w:r>
        <w:t>UNHCR.</w:t>
      </w:r>
      <w:r w:rsidRPr="00BD08D2">
        <w:rPr>
          <w:rFonts w:eastAsia="Calibri"/>
          <w:vertAlign w:val="superscript"/>
          <w:lang w:val="en-GB"/>
        </w:rPr>
        <w:footnoteReference w:id="89"/>
      </w:r>
    </w:p>
    <w:p w:rsidRPr="00BD08D2" w:rsidR="00BD08D2" w:rsidP="00BD08D2" w:rsidRDefault="00BD08D2" w14:paraId="1B56EB9D" w14:textId="77777777">
      <w:pPr>
        <w:spacing w:after="240" w:line="240" w:lineRule="exact"/>
        <w:ind w:firstLine="567"/>
        <w:rPr>
          <w:rFonts w:eastAsia="Calibri"/>
        </w:rPr>
      </w:pPr>
      <w:proofErr w:type="spellStart"/>
      <w:r>
        <w:t>Moreover</w:t>
      </w:r>
      <w:proofErr w:type="spellEnd"/>
      <w:r>
        <w:t xml:space="preserve">, </w:t>
      </w:r>
      <w:proofErr w:type="spellStart"/>
      <w:r>
        <w:t>an</w:t>
      </w:r>
      <w:proofErr w:type="spellEnd"/>
      <w:r>
        <w:t xml:space="preserve"> </w:t>
      </w:r>
      <w:proofErr w:type="spellStart"/>
      <w:r>
        <w:t>advisory</w:t>
      </w:r>
      <w:proofErr w:type="spellEnd"/>
      <w:r>
        <w:t xml:space="preserve"> AMIF </w:t>
      </w:r>
      <w:proofErr w:type="spellStart"/>
      <w:r>
        <w:t>Expert</w:t>
      </w:r>
      <w:proofErr w:type="spellEnd"/>
      <w:r>
        <w:t xml:space="preserve"> </w:t>
      </w:r>
      <w:proofErr w:type="spellStart"/>
      <w:r>
        <w:t>Group</w:t>
      </w:r>
      <w:proofErr w:type="spellEnd"/>
      <w:r>
        <w:t xml:space="preserve"> </w:t>
      </w:r>
      <w:proofErr w:type="spellStart"/>
      <w:r>
        <w:t>was</w:t>
      </w:r>
      <w:proofErr w:type="spellEnd"/>
      <w:r>
        <w:t xml:space="preserve"> </w:t>
      </w:r>
      <w:proofErr w:type="spellStart"/>
      <w:r>
        <w:t>put</w:t>
      </w:r>
      <w:proofErr w:type="spellEnd"/>
      <w:r>
        <w:t xml:space="preserve"> in </w:t>
      </w:r>
      <w:proofErr w:type="spellStart"/>
      <w:r>
        <w:t>place</w:t>
      </w:r>
      <w:proofErr w:type="spellEnd"/>
      <w:r>
        <w:t xml:space="preserve">, </w:t>
      </w:r>
      <w:proofErr w:type="spellStart"/>
      <w:r>
        <w:t>which</w:t>
      </w:r>
      <w:proofErr w:type="spellEnd"/>
      <w:r>
        <w:t xml:space="preserve"> </w:t>
      </w:r>
      <w:proofErr w:type="spellStart"/>
      <w:r>
        <w:t>was</w:t>
      </w:r>
      <w:proofErr w:type="spellEnd"/>
      <w:r>
        <w:t xml:space="preserve"> </w:t>
      </w:r>
      <w:proofErr w:type="spellStart"/>
      <w:r>
        <w:t>composed</w:t>
      </w:r>
      <w:proofErr w:type="spellEnd"/>
      <w:r>
        <w:t xml:space="preserve"> of </w:t>
      </w:r>
      <w:proofErr w:type="spellStart"/>
      <w:r>
        <w:t>different</w:t>
      </w:r>
      <w:proofErr w:type="spellEnd"/>
      <w:r>
        <w:t xml:space="preserve"> </w:t>
      </w:r>
      <w:proofErr w:type="spellStart"/>
      <w:r>
        <w:t>experts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areas</w:t>
      </w:r>
      <w:proofErr w:type="spellEnd"/>
      <w:r>
        <w:t xml:space="preserve"> of AMIF. </w:t>
      </w:r>
      <w:proofErr w:type="spellStart"/>
      <w:r>
        <w:t>They</w:t>
      </w:r>
      <w:proofErr w:type="spellEnd"/>
      <w:r>
        <w:t xml:space="preserve"> </w:t>
      </w:r>
      <w:proofErr w:type="spellStart"/>
      <w:r>
        <w:t>participated</w:t>
      </w:r>
      <w:proofErr w:type="spellEnd"/>
      <w:r>
        <w:t xml:space="preserve"> in the </w:t>
      </w:r>
      <w:proofErr w:type="spellStart"/>
      <w:r>
        <w:t>selection</w:t>
      </w:r>
      <w:proofErr w:type="spellEnd"/>
      <w:r>
        <w:t xml:space="preserve"> </w:t>
      </w:r>
      <w:proofErr w:type="spellStart"/>
      <w:r>
        <w:t>process</w:t>
      </w:r>
      <w:proofErr w:type="spellEnd"/>
      <w:r>
        <w:t xml:space="preserve"> of </w:t>
      </w:r>
      <w:proofErr w:type="spellStart"/>
      <w:r>
        <w:t>projects</w:t>
      </w:r>
      <w:proofErr w:type="spellEnd"/>
      <w:r>
        <w:t>.</w:t>
      </w:r>
      <w:r w:rsidRPr="00BD08D2">
        <w:rPr>
          <w:rFonts w:eastAsia="Calibri"/>
          <w:vertAlign w:val="superscript"/>
          <w:lang w:val="en-GB"/>
        </w:rPr>
        <w:footnoteReference w:id="90"/>
      </w:r>
      <w:r>
        <w:t xml:space="preserve"> </w:t>
      </w:r>
    </w:p>
    <w:p w:rsidRPr="00BD08D2" w:rsidR="00BD08D2" w:rsidP="00BD08D2" w:rsidRDefault="00BD08D2" w14:paraId="7099B7DB" w14:textId="77777777">
      <w:pPr>
        <w:spacing w:after="240" w:line="240" w:lineRule="exact"/>
        <w:ind w:firstLine="567"/>
        <w:rPr>
          <w:rFonts w:eastAsia="Calibri"/>
          <w:lang w:val="en-GB"/>
        </w:rPr>
      </w:pPr>
    </w:p>
    <w:p w:rsidRPr="00BD08D2" w:rsidR="00BD08D2" w:rsidP="00BD08D2" w:rsidRDefault="00BD08D2" w14:paraId="542F33E2" w14:textId="77777777">
      <w:pPr>
        <w:numPr>
          <w:ilvl w:val="3"/>
          <w:numId w:val="1"/>
        </w:numPr>
        <w:spacing w:after="240" w:line="240" w:lineRule="exact"/>
        <w:ind w:firstLine="567"/>
        <w:outlineLvl w:val="3"/>
      </w:pPr>
      <w:proofErr w:type="spellStart"/>
      <w:r>
        <w:t>Budget</w:t>
      </w:r>
      <w:proofErr w:type="spellEnd"/>
    </w:p>
    <w:p w:rsidRPr="00BD08D2" w:rsidR="00BD08D2" w:rsidP="00BD08D2" w:rsidRDefault="00BD08D2" w14:paraId="31E65186" w14:textId="77777777">
      <w:pPr>
        <w:spacing w:after="240" w:line="240" w:lineRule="exact"/>
        <w:ind w:firstLine="567"/>
      </w:pPr>
      <w:r>
        <w:t xml:space="preserve">The </w:t>
      </w:r>
      <w:proofErr w:type="spellStart"/>
      <w:r>
        <w:t>total</w:t>
      </w:r>
      <w:proofErr w:type="spellEnd"/>
      <w:r>
        <w:t xml:space="preserve"> </w:t>
      </w:r>
      <w:proofErr w:type="spellStart"/>
      <w:r>
        <w:t>budget</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Sweden</w:t>
      </w:r>
      <w:proofErr w:type="spellEnd"/>
      <w:r>
        <w:t xml:space="preserve"> for the AMIF (2014-2020) </w:t>
      </w:r>
      <w:proofErr w:type="spellStart"/>
      <w:r>
        <w:t>period</w:t>
      </w:r>
      <w:proofErr w:type="spellEnd"/>
      <w:r>
        <w:t xml:space="preserve"> </w:t>
      </w:r>
      <w:proofErr w:type="spellStart"/>
      <w:r>
        <w:t>was</w:t>
      </w:r>
      <w:proofErr w:type="spellEnd"/>
      <w:r>
        <w:t xml:space="preserve"> </w:t>
      </w:r>
      <w:proofErr w:type="spellStart"/>
      <w:r>
        <w:t>approximately</w:t>
      </w:r>
      <w:proofErr w:type="spellEnd"/>
      <w:r>
        <w:t xml:space="preserve"> EUR 344.92 </w:t>
      </w:r>
      <w:proofErr w:type="spellStart"/>
      <w:r>
        <w:t>million</w:t>
      </w:r>
      <w:proofErr w:type="spellEnd"/>
      <w:r>
        <w:t>.</w:t>
      </w:r>
    </w:p>
    <w:p w:rsidRPr="00BD08D2" w:rsidR="00BD08D2" w:rsidP="00BD08D2" w:rsidRDefault="00BD08D2" w14:paraId="6BD25526" w14:textId="77777777">
      <w:pPr>
        <w:spacing w:after="240" w:line="240" w:lineRule="exact"/>
        <w:ind w:firstLine="567"/>
      </w:pPr>
      <w:r>
        <w:t xml:space="preserve">The </w:t>
      </w:r>
      <w:proofErr w:type="spellStart"/>
      <w:r>
        <w:t>budget</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the </w:t>
      </w:r>
      <w:proofErr w:type="spellStart"/>
      <w:r>
        <w:t>different</w:t>
      </w:r>
      <w:proofErr w:type="spellEnd"/>
      <w:r>
        <w:t xml:space="preserve"> </w:t>
      </w:r>
      <w:proofErr w:type="spellStart"/>
      <w:r>
        <w:t>pillars</w:t>
      </w:r>
      <w:proofErr w:type="spellEnd"/>
      <w:r>
        <w:t xml:space="preserve"> </w:t>
      </w:r>
      <w:proofErr w:type="spellStart"/>
      <w:r>
        <w:t>as</w:t>
      </w:r>
      <w:proofErr w:type="spellEnd"/>
      <w:r>
        <w:t xml:space="preserve"> </w:t>
      </w:r>
      <w:proofErr w:type="spellStart"/>
      <w:r>
        <w:t>follows</w:t>
      </w:r>
      <w:proofErr w:type="spellEnd"/>
      <w:r>
        <w:t>:</w:t>
      </w:r>
    </w:p>
    <w:tbl>
      <w:tblPr>
        <w:tblStyle w:val="TableGrid311"/>
        <w:tblW w:w="7774" w:type="dxa"/>
        <w:tblInd w:w="1129" w:type="dxa"/>
        <w:tblLook w:val="04A0" w:firstRow="1" w:lastRow="0" w:firstColumn="1" w:lastColumn="0" w:noHBand="0" w:noVBand="1"/>
      </w:tblPr>
      <w:tblGrid>
        <w:gridCol w:w="3832"/>
        <w:gridCol w:w="3942"/>
      </w:tblGrid>
      <w:tr w:rsidRPr="00BD08D2" w:rsidR="00BD08D2" w:rsidTr="00765DB8" w14:paraId="5B142BE8"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7F1979FA" w14:textId="77777777">
            <w:pPr>
              <w:spacing w:after="240" w:line="240" w:lineRule="exact"/>
              <w:ind w:left="595"/>
              <w:contextualSpacing/>
              <w:jc w:val="left"/>
            </w:pPr>
            <w:proofErr w:type="spellStart"/>
            <w:r>
              <w:t>Asylum</w:t>
            </w:r>
            <w:proofErr w:type="spellEnd"/>
            <w:r>
              <w:t xml:space="preserve"> &amp; </w:t>
            </w:r>
            <w:proofErr w:type="spellStart"/>
            <w:r>
              <w:t>Reception</w:t>
            </w:r>
            <w:proofErr w:type="spellEnd"/>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F6970AC" w14:textId="77777777">
            <w:pPr>
              <w:spacing w:after="240" w:line="240" w:lineRule="exact"/>
              <w:ind w:firstLine="567"/>
            </w:pPr>
            <w:proofErr w:type="spellStart"/>
            <w:r>
              <w:t>ca</w:t>
            </w:r>
            <w:proofErr w:type="spellEnd"/>
            <w:r>
              <w:t xml:space="preserve">. EUR 52.90 </w:t>
            </w:r>
            <w:proofErr w:type="spellStart"/>
            <w:r>
              <w:t>million</w:t>
            </w:r>
            <w:proofErr w:type="spellEnd"/>
            <w:r>
              <w:t xml:space="preserve"> </w:t>
            </w:r>
          </w:p>
        </w:tc>
      </w:tr>
      <w:tr w:rsidRPr="00BD08D2" w:rsidR="00BD08D2" w:rsidTr="00765DB8" w14:paraId="51DC62AD"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2FE550AE" w14:textId="77777777">
            <w:pPr>
              <w:spacing w:after="240" w:line="240" w:lineRule="exact"/>
              <w:ind w:left="567"/>
              <w:contextualSpacing/>
              <w:jc w:val="left"/>
            </w:pPr>
            <w:r>
              <w:t xml:space="preserve">Legal Migration and </w:t>
            </w:r>
            <w:proofErr w:type="spellStart"/>
            <w:r>
              <w:t>Integration</w:t>
            </w:r>
            <w:proofErr w:type="spellEnd"/>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B54DE2F" w14:textId="77777777">
            <w:pPr>
              <w:spacing w:after="240" w:line="240" w:lineRule="exact"/>
              <w:ind w:firstLine="567"/>
            </w:pPr>
            <w:proofErr w:type="spellStart"/>
            <w:r>
              <w:t>ca</w:t>
            </w:r>
            <w:proofErr w:type="spellEnd"/>
            <w:r>
              <w:t xml:space="preserve">. EUR </w:t>
            </w:r>
            <w:r>
              <w:rPr>
                <w:color w:val="000000"/>
              </w:rPr>
              <w:t xml:space="preserve">62.47 </w:t>
            </w:r>
            <w:proofErr w:type="spellStart"/>
            <w:r>
              <w:t>million</w:t>
            </w:r>
            <w:proofErr w:type="spellEnd"/>
            <w:r>
              <w:t xml:space="preserve"> </w:t>
            </w:r>
          </w:p>
        </w:tc>
      </w:tr>
      <w:tr w:rsidRPr="00BD08D2" w:rsidR="00BD08D2" w:rsidTr="00765DB8" w14:paraId="47CC8549" w14:textId="77777777">
        <w:tc>
          <w:tcPr>
            <w:tcW w:w="383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0EC26A22" w14:textId="77777777">
            <w:pPr>
              <w:spacing w:after="240" w:line="240" w:lineRule="exact"/>
              <w:ind w:left="567"/>
              <w:contextualSpacing/>
              <w:jc w:val="left"/>
            </w:pPr>
            <w:proofErr w:type="spellStart"/>
            <w:r>
              <w:t>Return</w:t>
            </w:r>
            <w:proofErr w:type="spellEnd"/>
          </w:p>
        </w:tc>
        <w:tc>
          <w:tcPr>
            <w:tcW w:w="3942" w:type="dxa"/>
            <w:tcBorders>
              <w:top w:val="single" w:color="auto" w:sz="4" w:space="0"/>
              <w:left w:val="single" w:color="auto" w:sz="4" w:space="0"/>
              <w:bottom w:val="single" w:color="auto" w:sz="4" w:space="0"/>
              <w:right w:val="single" w:color="auto" w:sz="4" w:space="0"/>
            </w:tcBorders>
            <w:hideMark/>
          </w:tcPr>
          <w:p w:rsidRPr="00BD08D2" w:rsidR="00BD08D2" w:rsidP="00BD08D2" w:rsidRDefault="00BD08D2" w14:paraId="536E4150" w14:textId="77777777">
            <w:pPr>
              <w:spacing w:after="240" w:line="240" w:lineRule="exact"/>
              <w:ind w:firstLine="567"/>
            </w:pPr>
            <w:proofErr w:type="spellStart"/>
            <w:r>
              <w:t>ca</w:t>
            </w:r>
            <w:proofErr w:type="spellEnd"/>
            <w:r>
              <w:t xml:space="preserve">. EUR </w:t>
            </w:r>
            <w:r>
              <w:rPr>
                <w:color w:val="000000"/>
              </w:rPr>
              <w:t>19.94</w:t>
            </w:r>
            <w:r>
              <w:t xml:space="preserve"> </w:t>
            </w:r>
            <w:proofErr w:type="spellStart"/>
            <w:r>
              <w:t>million</w:t>
            </w:r>
            <w:proofErr w:type="spellEnd"/>
            <w:r>
              <w:t xml:space="preserve"> </w:t>
            </w:r>
          </w:p>
        </w:tc>
      </w:tr>
    </w:tbl>
    <w:p w:rsidRPr="00BD08D2" w:rsidR="00BD08D2" w:rsidP="00BD08D2" w:rsidRDefault="00BD08D2" w14:paraId="0C221897" w14:textId="77777777">
      <w:pPr>
        <w:spacing w:after="240" w:line="240" w:lineRule="exact"/>
        <w:ind w:firstLine="567"/>
        <w:rPr>
          <w:rFonts w:eastAsia="Calibri"/>
        </w:rPr>
      </w:pPr>
      <w:proofErr w:type="spellStart"/>
      <w:r>
        <w:t>Moreover</w:t>
      </w:r>
      <w:proofErr w:type="spellEnd"/>
      <w:r>
        <w:t xml:space="preserve">, </w:t>
      </w:r>
      <w:proofErr w:type="spellStart"/>
      <w:r>
        <w:t>approximately</w:t>
      </w:r>
      <w:proofErr w:type="spellEnd"/>
      <w:r>
        <w:t xml:space="preserve"> EUR </w:t>
      </w:r>
      <w:r>
        <w:rPr>
          <w:color w:val="000000"/>
        </w:rPr>
        <w:t xml:space="preserve">202 </w:t>
      </w:r>
      <w:proofErr w:type="spellStart"/>
      <w:r>
        <w:rPr>
          <w:color w:val="000000"/>
        </w:rPr>
        <w:t>million</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special</w:t>
      </w:r>
      <w:proofErr w:type="spellEnd"/>
      <w:r>
        <w:t xml:space="preserve"> </w:t>
      </w:r>
      <w:proofErr w:type="spellStart"/>
      <w:r>
        <w:t>cases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transfer</w:t>
      </w:r>
      <w:proofErr w:type="spellEnd"/>
      <w:r>
        <w:t xml:space="preserve"> and </w:t>
      </w:r>
      <w:proofErr w:type="spellStart"/>
      <w:r>
        <w:t>relocation</w:t>
      </w:r>
      <w:proofErr w:type="spellEnd"/>
      <w:r>
        <w:t>.</w:t>
      </w:r>
      <w:r w:rsidRPr="00BD08D2">
        <w:rPr>
          <w:rFonts w:eastAsia="Calibri"/>
          <w:vertAlign w:val="superscript"/>
          <w:lang w:val="en-GB"/>
        </w:rPr>
        <w:footnoteReference w:id="91"/>
      </w:r>
    </w:p>
    <w:p w:rsidRPr="00BD08D2" w:rsidR="00BD08D2" w:rsidP="00BD08D2" w:rsidRDefault="00BD08D2" w14:paraId="13160EE2" w14:textId="77777777">
      <w:pPr>
        <w:spacing w:after="240" w:line="240" w:lineRule="exact"/>
        <w:ind w:firstLine="567"/>
        <w:rPr>
          <w:rFonts w:eastAsia="Calibri"/>
          <w:lang w:val="en-GB"/>
        </w:rPr>
      </w:pPr>
    </w:p>
    <w:p w:rsidRPr="00BD08D2" w:rsidR="00BD08D2" w:rsidP="00BD08D2" w:rsidRDefault="00BD08D2" w14:paraId="5045A627" w14:textId="77777777">
      <w:pPr>
        <w:numPr>
          <w:ilvl w:val="3"/>
          <w:numId w:val="1"/>
        </w:numPr>
        <w:spacing w:after="240" w:line="240" w:lineRule="exact"/>
        <w:ind w:firstLine="567"/>
        <w:outlineLvl w:val="3"/>
      </w:pPr>
      <w:proofErr w:type="spellStart"/>
      <w:r>
        <w:t>Implementing</w:t>
      </w:r>
      <w:proofErr w:type="spellEnd"/>
      <w:r>
        <w:t xml:space="preserve"> </w:t>
      </w:r>
      <w:proofErr w:type="spellStart"/>
      <w:r>
        <w:t>bodies</w:t>
      </w:r>
      <w:proofErr w:type="spellEnd"/>
      <w:r>
        <w:t xml:space="preserve"> and </w:t>
      </w:r>
      <w:proofErr w:type="spellStart"/>
      <w:r>
        <w:t>beneficiaries</w:t>
      </w:r>
      <w:proofErr w:type="spellEnd"/>
    </w:p>
    <w:p w:rsidRPr="00BD08D2" w:rsidR="00BD08D2" w:rsidP="00BD08D2" w:rsidRDefault="00BD08D2" w14:paraId="1B040CE6" w14:textId="77777777">
      <w:pPr>
        <w:spacing w:after="240" w:line="240" w:lineRule="exact"/>
        <w:ind w:firstLine="567"/>
        <w:contextualSpacing/>
        <w:rPr>
          <w:rFonts w:eastAsia="Calibri"/>
        </w:rPr>
      </w:pPr>
      <w:proofErr w:type="spellStart"/>
      <w:r>
        <w:t>Different</w:t>
      </w:r>
      <w:proofErr w:type="spellEnd"/>
      <w:r>
        <w:t xml:space="preserve"> </w:t>
      </w:r>
      <w:proofErr w:type="spellStart"/>
      <w:r>
        <w:t>types</w:t>
      </w:r>
      <w:proofErr w:type="spellEnd"/>
      <w:r>
        <w:t xml:space="preserve"> of </w:t>
      </w:r>
      <w:proofErr w:type="spellStart"/>
      <w:r>
        <w:t>beneficiaries</w:t>
      </w:r>
      <w:proofErr w:type="spellEnd"/>
      <w:r>
        <w:t xml:space="preserve"> </w:t>
      </w:r>
      <w:proofErr w:type="spellStart"/>
      <w:r>
        <w:t>carried</w:t>
      </w:r>
      <w:proofErr w:type="spellEnd"/>
      <w:r>
        <w:t xml:space="preserve"> </w:t>
      </w:r>
      <w:proofErr w:type="spellStart"/>
      <w:r>
        <w:t>out</w:t>
      </w:r>
      <w:proofErr w:type="spellEnd"/>
      <w:r>
        <w:t xml:space="preserve"> the </w:t>
      </w:r>
      <w:proofErr w:type="spellStart"/>
      <w:r>
        <w:t>projects</w:t>
      </w:r>
      <w:proofErr w:type="spellEnd"/>
      <w:r>
        <w:t xml:space="preserve">. </w:t>
      </w:r>
      <w:proofErr w:type="spellStart"/>
      <w:r>
        <w:t>Some</w:t>
      </w:r>
      <w:proofErr w:type="spellEnd"/>
      <w:r>
        <w:t xml:space="preserve"> </w:t>
      </w:r>
      <w:proofErr w:type="spellStart"/>
      <w:r>
        <w:t>examples</w:t>
      </w:r>
      <w:proofErr w:type="spellEnd"/>
      <w:r>
        <w:t xml:space="preserve"> </w:t>
      </w:r>
      <w:proofErr w:type="spellStart"/>
      <w:r>
        <w:t>are</w:t>
      </w:r>
      <w:proofErr w:type="spellEnd"/>
      <w:r>
        <w:t>:</w:t>
      </w:r>
      <w:r w:rsidRPr="00BD08D2">
        <w:rPr>
          <w:rFonts w:eastAsia="Calibri"/>
          <w:vertAlign w:val="superscript"/>
          <w:lang w:val="en-GB"/>
        </w:rPr>
        <w:footnoteReference w:id="92"/>
      </w:r>
    </w:p>
    <w:p w:rsidRPr="00BD08D2" w:rsidR="00BD08D2" w:rsidP="00BD08D2" w:rsidRDefault="00BD08D2" w14:paraId="056F8829" w14:textId="77777777">
      <w:pPr>
        <w:numPr>
          <w:ilvl w:val="0"/>
          <w:numId w:val="39"/>
        </w:numPr>
        <w:spacing w:after="240" w:line="240" w:lineRule="exact"/>
        <w:ind w:left="0" w:firstLine="567"/>
        <w:contextualSpacing/>
        <w:rPr>
          <w:rFonts w:eastAsia="Calibri"/>
          <w:b/>
          <w:bCs/>
        </w:rPr>
      </w:pPr>
      <w:r>
        <w:rPr>
          <w:b/>
        </w:rPr>
        <w:t xml:space="preserve">International </w:t>
      </w:r>
      <w:proofErr w:type="spellStart"/>
      <w:r>
        <w:rPr>
          <w:b/>
        </w:rPr>
        <w:t>Organisations</w:t>
      </w:r>
      <w:proofErr w:type="spellEnd"/>
    </w:p>
    <w:p w:rsidRPr="00BD08D2" w:rsidR="00BD08D2" w:rsidP="00BD08D2" w:rsidRDefault="00BD08D2" w14:paraId="22C72DA4" w14:textId="77777777">
      <w:pPr>
        <w:numPr>
          <w:ilvl w:val="1"/>
          <w:numId w:val="39"/>
        </w:numPr>
        <w:spacing w:after="240" w:line="240" w:lineRule="exact"/>
        <w:ind w:left="0" w:firstLine="567"/>
        <w:contextualSpacing/>
        <w:rPr>
          <w:rFonts w:eastAsia="Calibri"/>
        </w:rPr>
      </w:pPr>
      <w:r>
        <w:t xml:space="preserve">SOS </w:t>
      </w:r>
      <w:proofErr w:type="spellStart"/>
      <w:r>
        <w:t>Children's</w:t>
      </w:r>
      <w:proofErr w:type="spellEnd"/>
      <w:r>
        <w:t xml:space="preserve"> </w:t>
      </w:r>
      <w:proofErr w:type="spellStart"/>
      <w:r>
        <w:t>Villages</w:t>
      </w:r>
      <w:proofErr w:type="spellEnd"/>
    </w:p>
    <w:p w:rsidRPr="00BD08D2" w:rsidR="00BD08D2" w:rsidP="00BD08D2" w:rsidRDefault="00BD08D2" w14:paraId="4E2EAE84" w14:textId="77777777">
      <w:pPr>
        <w:numPr>
          <w:ilvl w:val="1"/>
          <w:numId w:val="39"/>
        </w:numPr>
        <w:spacing w:after="240" w:line="240" w:lineRule="exact"/>
        <w:ind w:left="0" w:firstLine="567"/>
        <w:contextualSpacing/>
        <w:rPr>
          <w:rFonts w:eastAsia="Calibri"/>
        </w:rPr>
      </w:pPr>
      <w:proofErr w:type="spellStart"/>
      <w:r>
        <w:t>Clowns</w:t>
      </w:r>
      <w:proofErr w:type="spellEnd"/>
      <w:r>
        <w:t xml:space="preserve"> </w:t>
      </w:r>
      <w:proofErr w:type="spellStart"/>
      <w:r>
        <w:t>without</w:t>
      </w:r>
      <w:proofErr w:type="spellEnd"/>
      <w:r>
        <w:t xml:space="preserve"> </w:t>
      </w:r>
      <w:proofErr w:type="spellStart"/>
      <w:r>
        <w:t>Borders</w:t>
      </w:r>
      <w:proofErr w:type="spellEnd"/>
    </w:p>
    <w:p w:rsidRPr="00BD08D2" w:rsidR="00BD08D2" w:rsidP="00BD08D2" w:rsidRDefault="00BD08D2" w14:paraId="6FE9D1CC" w14:textId="77777777">
      <w:pPr>
        <w:numPr>
          <w:ilvl w:val="0"/>
          <w:numId w:val="39"/>
        </w:numPr>
        <w:spacing w:after="240" w:line="240" w:lineRule="exact"/>
        <w:ind w:left="0" w:firstLine="567"/>
        <w:contextualSpacing/>
        <w:rPr>
          <w:rFonts w:eastAsia="Calibri"/>
          <w:b/>
          <w:bCs/>
        </w:rPr>
      </w:pPr>
      <w:proofErr w:type="spellStart"/>
      <w:r>
        <w:rPr>
          <w:b/>
        </w:rPr>
        <w:t>National</w:t>
      </w:r>
      <w:proofErr w:type="spellEnd"/>
      <w:r>
        <w:rPr>
          <w:b/>
        </w:rPr>
        <w:t xml:space="preserve"> </w:t>
      </w:r>
      <w:proofErr w:type="spellStart"/>
      <w:r>
        <w:rPr>
          <w:b/>
        </w:rPr>
        <w:t>Authorities</w:t>
      </w:r>
      <w:proofErr w:type="spellEnd"/>
    </w:p>
    <w:p w:rsidRPr="00BD08D2" w:rsidR="00BD08D2" w:rsidP="00BD08D2" w:rsidRDefault="00BD08D2" w14:paraId="782262C3" w14:textId="77777777">
      <w:pPr>
        <w:numPr>
          <w:ilvl w:val="1"/>
          <w:numId w:val="39"/>
        </w:numPr>
        <w:spacing w:after="240" w:line="240" w:lineRule="exact"/>
        <w:ind w:left="0" w:firstLine="567"/>
        <w:contextualSpacing/>
        <w:rPr>
          <w:rFonts w:eastAsia="Calibri"/>
        </w:rPr>
      </w:pPr>
      <w:r>
        <w:t xml:space="preserve">The </w:t>
      </w:r>
      <w:proofErr w:type="spellStart"/>
      <w:r>
        <w:t>Swedish</w:t>
      </w:r>
      <w:proofErr w:type="spellEnd"/>
      <w:r>
        <w:t xml:space="preserve"> Migration Agency</w:t>
      </w:r>
    </w:p>
    <w:p w:rsidRPr="00BD08D2" w:rsidR="00BD08D2" w:rsidP="00BD08D2" w:rsidRDefault="00BD08D2" w14:paraId="5A33C328" w14:textId="77777777">
      <w:pPr>
        <w:numPr>
          <w:ilvl w:val="1"/>
          <w:numId w:val="39"/>
        </w:numPr>
        <w:spacing w:after="240" w:line="240" w:lineRule="exact"/>
        <w:ind w:left="0" w:firstLine="567"/>
        <w:contextualSpacing/>
        <w:rPr>
          <w:rFonts w:eastAsia="Calibri"/>
        </w:rPr>
      </w:pPr>
      <w:r>
        <w:t xml:space="preserve">Police </w:t>
      </w:r>
      <w:proofErr w:type="spellStart"/>
      <w:r>
        <w:t>authorities</w:t>
      </w:r>
      <w:proofErr w:type="spellEnd"/>
    </w:p>
    <w:p w:rsidRPr="00BD08D2" w:rsidR="00BD08D2" w:rsidP="00BD08D2" w:rsidRDefault="00BD08D2" w14:paraId="0ED2BA2A" w14:textId="77777777">
      <w:pPr>
        <w:numPr>
          <w:ilvl w:val="1"/>
          <w:numId w:val="39"/>
        </w:numPr>
        <w:spacing w:after="240" w:line="240" w:lineRule="exact"/>
        <w:ind w:left="0" w:firstLine="567"/>
        <w:contextualSpacing/>
        <w:rPr>
          <w:rFonts w:eastAsia="Calibri"/>
        </w:rPr>
      </w:pPr>
      <w:proofErr w:type="spellStart"/>
      <w:r>
        <w:t>Public</w:t>
      </w:r>
      <w:proofErr w:type="spellEnd"/>
      <w:r>
        <w:t xml:space="preserve"> </w:t>
      </w:r>
      <w:proofErr w:type="spellStart"/>
      <w:r>
        <w:t>Employment</w:t>
      </w:r>
      <w:proofErr w:type="spellEnd"/>
      <w:r>
        <w:t xml:space="preserve"> </w:t>
      </w:r>
      <w:proofErr w:type="spellStart"/>
      <w:r>
        <w:t>Service</w:t>
      </w:r>
      <w:proofErr w:type="spellEnd"/>
    </w:p>
    <w:p w:rsidRPr="00BD08D2" w:rsidR="00BD08D2" w:rsidP="00BD08D2" w:rsidRDefault="00BD08D2" w14:paraId="453C8E90" w14:textId="77777777">
      <w:pPr>
        <w:numPr>
          <w:ilvl w:val="0"/>
          <w:numId w:val="39"/>
        </w:numPr>
        <w:spacing w:after="240" w:line="240" w:lineRule="exact"/>
        <w:ind w:left="0" w:firstLine="567"/>
        <w:contextualSpacing/>
        <w:rPr>
          <w:rFonts w:eastAsia="Calibri"/>
          <w:b/>
          <w:bCs/>
        </w:rPr>
      </w:pPr>
      <w:proofErr w:type="spellStart"/>
      <w:r>
        <w:rPr>
          <w:b/>
        </w:rPr>
        <w:t>Regional</w:t>
      </w:r>
      <w:proofErr w:type="spellEnd"/>
      <w:r>
        <w:rPr>
          <w:b/>
        </w:rPr>
        <w:t xml:space="preserve"> </w:t>
      </w:r>
      <w:proofErr w:type="spellStart"/>
      <w:r>
        <w:rPr>
          <w:b/>
        </w:rPr>
        <w:t>Authorities</w:t>
      </w:r>
      <w:proofErr w:type="spellEnd"/>
    </w:p>
    <w:p w:rsidRPr="00BD08D2" w:rsidR="00BD08D2" w:rsidP="00BD08D2" w:rsidRDefault="00BD08D2" w14:paraId="3F35F1B8" w14:textId="77777777">
      <w:pPr>
        <w:numPr>
          <w:ilvl w:val="1"/>
          <w:numId w:val="39"/>
        </w:numPr>
        <w:spacing w:after="240" w:line="240" w:lineRule="exact"/>
        <w:ind w:left="0" w:firstLine="567"/>
        <w:contextualSpacing/>
        <w:rPr>
          <w:rFonts w:eastAsia="Calibri"/>
        </w:rPr>
      </w:pPr>
      <w:proofErr w:type="spellStart"/>
      <w:r>
        <w:t>County</w:t>
      </w:r>
      <w:proofErr w:type="spellEnd"/>
      <w:r>
        <w:t xml:space="preserve"> Administrative </w:t>
      </w:r>
      <w:proofErr w:type="spellStart"/>
      <w:r>
        <w:t>Boards</w:t>
      </w:r>
      <w:proofErr w:type="spellEnd"/>
      <w:r>
        <w:t xml:space="preserve"> (</w:t>
      </w:r>
      <w:proofErr w:type="spellStart"/>
      <w:r>
        <w:t>e.g</w:t>
      </w:r>
      <w:proofErr w:type="spellEnd"/>
      <w:r>
        <w:t xml:space="preserve">. of </w:t>
      </w:r>
      <w:proofErr w:type="spellStart"/>
      <w:r>
        <w:t>Gävleborg</w:t>
      </w:r>
      <w:proofErr w:type="spellEnd"/>
      <w:r>
        <w:t xml:space="preserve">, </w:t>
      </w:r>
      <w:proofErr w:type="spellStart"/>
      <w:r>
        <w:t>Jönköping</w:t>
      </w:r>
      <w:proofErr w:type="spellEnd"/>
      <w:r>
        <w:t xml:space="preserve"> </w:t>
      </w:r>
      <w:proofErr w:type="spellStart"/>
      <w:r>
        <w:t>County</w:t>
      </w:r>
      <w:proofErr w:type="spellEnd"/>
      <w:r>
        <w:t xml:space="preserve">, </w:t>
      </w:r>
      <w:proofErr w:type="spellStart"/>
      <w:r>
        <w:t>Örebro</w:t>
      </w:r>
      <w:proofErr w:type="spellEnd"/>
      <w:r>
        <w:t xml:space="preserve"> </w:t>
      </w:r>
      <w:proofErr w:type="spellStart"/>
      <w:r>
        <w:t>County</w:t>
      </w:r>
      <w:proofErr w:type="spellEnd"/>
      <w:r>
        <w:t>)</w:t>
      </w:r>
    </w:p>
    <w:p w:rsidRPr="00BD08D2" w:rsidR="00BD08D2" w:rsidP="00BD08D2" w:rsidRDefault="00BD08D2" w14:paraId="1386FDA8" w14:textId="77777777">
      <w:pPr>
        <w:numPr>
          <w:ilvl w:val="1"/>
          <w:numId w:val="39"/>
        </w:numPr>
        <w:spacing w:after="240" w:line="240" w:lineRule="exact"/>
        <w:ind w:left="0" w:firstLine="567"/>
        <w:contextualSpacing/>
        <w:rPr>
          <w:rFonts w:eastAsia="Calibri"/>
        </w:rPr>
      </w:pPr>
      <w:proofErr w:type="spellStart"/>
      <w:r>
        <w:t>Municipalities</w:t>
      </w:r>
      <w:proofErr w:type="spellEnd"/>
      <w:r>
        <w:t xml:space="preserve"> (</w:t>
      </w:r>
      <w:proofErr w:type="spellStart"/>
      <w:r>
        <w:t>e.g</w:t>
      </w:r>
      <w:proofErr w:type="spellEnd"/>
      <w:r>
        <w:t xml:space="preserve">. of </w:t>
      </w:r>
      <w:proofErr w:type="spellStart"/>
      <w:r>
        <w:t>Uppsala</w:t>
      </w:r>
      <w:proofErr w:type="spellEnd"/>
      <w:r>
        <w:t xml:space="preserve">, </w:t>
      </w:r>
      <w:proofErr w:type="spellStart"/>
      <w:r>
        <w:t>Karlstad</w:t>
      </w:r>
      <w:proofErr w:type="spellEnd"/>
      <w:r>
        <w:t xml:space="preserve">, </w:t>
      </w:r>
      <w:proofErr w:type="spellStart"/>
      <w:r>
        <w:t>Kinda</w:t>
      </w:r>
      <w:proofErr w:type="spellEnd"/>
      <w:r>
        <w:t xml:space="preserve">, </w:t>
      </w:r>
      <w:proofErr w:type="spellStart"/>
      <w:r>
        <w:t>Tingsryd</w:t>
      </w:r>
      <w:proofErr w:type="spellEnd"/>
      <w:r>
        <w:t xml:space="preserve">, </w:t>
      </w:r>
      <w:proofErr w:type="spellStart"/>
      <w:r>
        <w:t>Umeå</w:t>
      </w:r>
      <w:proofErr w:type="spellEnd"/>
      <w:r>
        <w:t xml:space="preserve">, </w:t>
      </w:r>
      <w:proofErr w:type="spellStart"/>
      <w:r>
        <w:t>Arboga</w:t>
      </w:r>
      <w:proofErr w:type="spellEnd"/>
      <w:r>
        <w:t>)</w:t>
      </w:r>
    </w:p>
    <w:p w:rsidRPr="00BD08D2" w:rsidR="00BD08D2" w:rsidP="00BD08D2" w:rsidRDefault="00BD08D2" w14:paraId="3CBDD964" w14:textId="77777777">
      <w:pPr>
        <w:numPr>
          <w:ilvl w:val="1"/>
          <w:numId w:val="39"/>
        </w:numPr>
        <w:spacing w:after="240" w:line="240" w:lineRule="exact"/>
        <w:ind w:left="0" w:firstLine="567"/>
        <w:contextualSpacing/>
        <w:rPr>
          <w:rFonts w:eastAsia="Calibri"/>
        </w:rPr>
      </w:pPr>
      <w:r>
        <w:t xml:space="preserve">Labour Market Administration, </w:t>
      </w:r>
      <w:proofErr w:type="spellStart"/>
      <w:r>
        <w:t>Helsingborg</w:t>
      </w:r>
      <w:proofErr w:type="spellEnd"/>
      <w:r>
        <w:t xml:space="preserve"> </w:t>
      </w:r>
      <w:proofErr w:type="spellStart"/>
      <w:r>
        <w:t>City</w:t>
      </w:r>
      <w:proofErr w:type="spellEnd"/>
      <w:r>
        <w:t xml:space="preserve"> Council</w:t>
      </w:r>
    </w:p>
    <w:p w:rsidRPr="00BD08D2" w:rsidR="00BD08D2" w:rsidP="00BD08D2" w:rsidRDefault="00BD08D2" w14:paraId="5A49B67B" w14:textId="77777777">
      <w:pPr>
        <w:numPr>
          <w:ilvl w:val="0"/>
          <w:numId w:val="39"/>
        </w:numPr>
        <w:spacing w:after="240" w:line="240" w:lineRule="exact"/>
        <w:ind w:left="0" w:firstLine="567"/>
        <w:contextualSpacing/>
        <w:rPr>
          <w:rFonts w:eastAsia="Calibri"/>
          <w:b/>
          <w:bCs/>
        </w:rPr>
      </w:pPr>
      <w:proofErr w:type="spellStart"/>
      <w:r>
        <w:rPr>
          <w:b/>
        </w:rPr>
        <w:t>Associations</w:t>
      </w:r>
      <w:proofErr w:type="spellEnd"/>
      <w:r>
        <w:rPr>
          <w:b/>
        </w:rPr>
        <w:t xml:space="preserve"> and Non-</w:t>
      </w:r>
      <w:proofErr w:type="spellStart"/>
      <w:r>
        <w:rPr>
          <w:b/>
        </w:rPr>
        <w:t>profit</w:t>
      </w:r>
      <w:proofErr w:type="spellEnd"/>
      <w:r>
        <w:rPr>
          <w:b/>
        </w:rPr>
        <w:t xml:space="preserve"> </w:t>
      </w:r>
      <w:proofErr w:type="spellStart"/>
      <w:r>
        <w:rPr>
          <w:b/>
        </w:rPr>
        <w:t>organisations</w:t>
      </w:r>
      <w:proofErr w:type="spellEnd"/>
    </w:p>
    <w:p w:rsidRPr="00BD08D2" w:rsidR="00BD08D2" w:rsidP="00BD08D2" w:rsidRDefault="00BD08D2" w14:paraId="58EA6EC3" w14:textId="77777777">
      <w:pPr>
        <w:numPr>
          <w:ilvl w:val="1"/>
          <w:numId w:val="39"/>
        </w:numPr>
        <w:spacing w:after="240" w:line="240" w:lineRule="exact"/>
        <w:ind w:left="0" w:firstLine="567"/>
        <w:contextualSpacing/>
        <w:rPr>
          <w:rFonts w:eastAsia="Calibri"/>
        </w:rPr>
      </w:pPr>
      <w:proofErr w:type="spellStart"/>
      <w:r>
        <w:t>Save</w:t>
      </w:r>
      <w:proofErr w:type="spellEnd"/>
      <w:r>
        <w:t xml:space="preserve"> the Children </w:t>
      </w:r>
      <w:proofErr w:type="spellStart"/>
      <w:r>
        <w:t>National</w:t>
      </w:r>
      <w:proofErr w:type="spellEnd"/>
      <w:r>
        <w:t xml:space="preserve"> Association</w:t>
      </w:r>
    </w:p>
    <w:p w:rsidRPr="00BD08D2" w:rsidR="00BD08D2" w:rsidP="00BD08D2" w:rsidRDefault="00BD08D2" w14:paraId="34A82620" w14:textId="77777777">
      <w:pPr>
        <w:numPr>
          <w:ilvl w:val="1"/>
          <w:numId w:val="39"/>
        </w:numPr>
        <w:spacing w:after="240" w:line="240" w:lineRule="exact"/>
        <w:ind w:left="0" w:firstLine="567"/>
        <w:contextualSpacing/>
        <w:rPr>
          <w:rFonts w:eastAsia="Calibri"/>
        </w:rPr>
      </w:pPr>
      <w:r>
        <w:t xml:space="preserve">International </w:t>
      </w:r>
      <w:proofErr w:type="spellStart"/>
      <w:r>
        <w:t>Women's</w:t>
      </w:r>
      <w:proofErr w:type="spellEnd"/>
      <w:r>
        <w:t xml:space="preserve"> Association</w:t>
      </w:r>
    </w:p>
    <w:p w:rsidRPr="00BD08D2" w:rsidR="00BD08D2" w:rsidP="00BD08D2" w:rsidRDefault="00BD08D2" w14:paraId="31CB7A0F" w14:textId="77777777">
      <w:pPr>
        <w:numPr>
          <w:ilvl w:val="1"/>
          <w:numId w:val="39"/>
        </w:numPr>
        <w:spacing w:after="240" w:line="240" w:lineRule="exact"/>
        <w:ind w:left="0" w:firstLine="567"/>
        <w:contextualSpacing/>
        <w:rPr>
          <w:rFonts w:eastAsia="Calibri"/>
        </w:rPr>
      </w:pPr>
      <w:proofErr w:type="spellStart"/>
      <w:r>
        <w:t>Swedish</w:t>
      </w:r>
      <w:proofErr w:type="spellEnd"/>
      <w:r>
        <w:t xml:space="preserve"> Red Cross</w:t>
      </w:r>
    </w:p>
    <w:p w:rsidRPr="00BD08D2" w:rsidR="00BD08D2" w:rsidP="00BD08D2" w:rsidRDefault="00BD08D2" w14:paraId="66166285" w14:textId="77777777">
      <w:pPr>
        <w:numPr>
          <w:ilvl w:val="1"/>
          <w:numId w:val="39"/>
        </w:numPr>
        <w:spacing w:after="240" w:line="240" w:lineRule="exact"/>
        <w:ind w:left="0" w:firstLine="567"/>
        <w:contextualSpacing/>
        <w:rPr>
          <w:rFonts w:eastAsia="Calibri"/>
        </w:rPr>
      </w:pPr>
      <w:proofErr w:type="spellStart"/>
      <w:r>
        <w:t>Jämtland-Härjedalen</w:t>
      </w:r>
      <w:proofErr w:type="spellEnd"/>
      <w:r>
        <w:t xml:space="preserve"> </w:t>
      </w:r>
      <w:proofErr w:type="spellStart"/>
      <w:r>
        <w:t>Sports</w:t>
      </w:r>
      <w:proofErr w:type="spellEnd"/>
      <w:r>
        <w:t xml:space="preserve"> </w:t>
      </w:r>
      <w:proofErr w:type="spellStart"/>
      <w:r>
        <w:t>Confederation</w:t>
      </w:r>
      <w:proofErr w:type="spellEnd"/>
    </w:p>
    <w:p w:rsidRPr="00BD08D2" w:rsidR="00BD08D2" w:rsidP="00BD08D2" w:rsidRDefault="00BD08D2" w14:paraId="03CE76B1" w14:textId="77777777">
      <w:pPr>
        <w:numPr>
          <w:ilvl w:val="1"/>
          <w:numId w:val="39"/>
        </w:numPr>
        <w:spacing w:after="240" w:line="240" w:lineRule="exact"/>
        <w:ind w:left="0" w:firstLine="567"/>
        <w:contextualSpacing/>
        <w:rPr>
          <w:rFonts w:eastAsia="Calibri"/>
        </w:rPr>
      </w:pPr>
      <w:proofErr w:type="spellStart"/>
      <w:r>
        <w:t>Nema</w:t>
      </w:r>
      <w:proofErr w:type="spellEnd"/>
      <w:r>
        <w:t xml:space="preserve"> </w:t>
      </w:r>
      <w:proofErr w:type="spellStart"/>
      <w:r>
        <w:t>problema</w:t>
      </w:r>
      <w:proofErr w:type="spellEnd"/>
    </w:p>
    <w:p w:rsidRPr="00BD08D2" w:rsidR="00BD08D2" w:rsidP="00BD08D2" w:rsidRDefault="00BD08D2" w14:paraId="22AC06C5" w14:textId="77777777">
      <w:pPr>
        <w:numPr>
          <w:ilvl w:val="0"/>
          <w:numId w:val="39"/>
        </w:numPr>
        <w:spacing w:after="240" w:line="240" w:lineRule="exact"/>
        <w:ind w:left="0" w:firstLine="567"/>
        <w:contextualSpacing/>
        <w:rPr>
          <w:rFonts w:eastAsia="Calibri"/>
          <w:b/>
          <w:bCs/>
        </w:rPr>
      </w:pPr>
      <w:proofErr w:type="spellStart"/>
      <w:r>
        <w:rPr>
          <w:b/>
        </w:rPr>
        <w:t>Foundations</w:t>
      </w:r>
      <w:proofErr w:type="spellEnd"/>
      <w:r>
        <w:rPr>
          <w:b/>
        </w:rPr>
        <w:t xml:space="preserve"> and </w:t>
      </w:r>
      <w:proofErr w:type="spellStart"/>
      <w:r>
        <w:rPr>
          <w:b/>
        </w:rPr>
        <w:t>Universities</w:t>
      </w:r>
      <w:proofErr w:type="spellEnd"/>
    </w:p>
    <w:p w:rsidRPr="00BD08D2" w:rsidR="00BD08D2" w:rsidP="00BD08D2" w:rsidRDefault="00BD08D2" w14:paraId="3C8C7C53" w14:textId="77777777">
      <w:pPr>
        <w:numPr>
          <w:ilvl w:val="1"/>
          <w:numId w:val="39"/>
        </w:numPr>
        <w:spacing w:after="240" w:line="240" w:lineRule="exact"/>
        <w:ind w:left="0" w:firstLine="567"/>
        <w:contextualSpacing/>
        <w:rPr>
          <w:rFonts w:eastAsia="Calibri"/>
        </w:rPr>
      </w:pPr>
      <w:proofErr w:type="spellStart"/>
      <w:r>
        <w:t>Foundation</w:t>
      </w:r>
      <w:proofErr w:type="spellEnd"/>
      <w:r>
        <w:t xml:space="preserve"> </w:t>
      </w:r>
      <w:proofErr w:type="spellStart"/>
      <w:r>
        <w:t>Institute</w:t>
      </w:r>
      <w:proofErr w:type="spellEnd"/>
      <w:r>
        <w:t xml:space="preserve"> for </w:t>
      </w:r>
      <w:proofErr w:type="spellStart"/>
      <w:r>
        <w:t>Futures</w:t>
      </w:r>
      <w:proofErr w:type="spellEnd"/>
      <w:r>
        <w:t xml:space="preserve"> </w:t>
      </w:r>
      <w:proofErr w:type="spellStart"/>
      <w:r>
        <w:t>Studies</w:t>
      </w:r>
      <w:proofErr w:type="spellEnd"/>
    </w:p>
    <w:p w:rsidRPr="00BD08D2" w:rsidR="00BD08D2" w:rsidP="00BD08D2" w:rsidRDefault="00BD08D2" w14:paraId="748A3DF0" w14:textId="77777777">
      <w:pPr>
        <w:numPr>
          <w:ilvl w:val="1"/>
          <w:numId w:val="39"/>
        </w:numPr>
        <w:spacing w:after="240" w:line="240" w:lineRule="exact"/>
        <w:ind w:left="0" w:firstLine="567"/>
        <w:contextualSpacing/>
        <w:rPr>
          <w:rFonts w:eastAsia="Calibri"/>
        </w:rPr>
      </w:pPr>
      <w:proofErr w:type="spellStart"/>
      <w:r>
        <w:t>Linnaeus</w:t>
      </w:r>
      <w:proofErr w:type="spellEnd"/>
      <w:r>
        <w:t xml:space="preserve"> </w:t>
      </w:r>
      <w:proofErr w:type="spellStart"/>
      <w:r>
        <w:t>University</w:t>
      </w:r>
      <w:proofErr w:type="spellEnd"/>
    </w:p>
    <w:p w:rsidRPr="00BD08D2" w:rsidR="00BD08D2" w:rsidP="00BD08D2" w:rsidRDefault="00BD08D2" w14:paraId="76770C75" w14:textId="77777777">
      <w:pPr>
        <w:numPr>
          <w:ilvl w:val="1"/>
          <w:numId w:val="39"/>
        </w:numPr>
        <w:spacing w:after="240" w:line="240" w:lineRule="exact"/>
        <w:ind w:left="0" w:firstLine="567"/>
        <w:contextualSpacing/>
        <w:rPr>
          <w:rFonts w:eastAsia="Calibri"/>
        </w:rPr>
      </w:pPr>
      <w:proofErr w:type="spellStart"/>
      <w:r>
        <w:lastRenderedPageBreak/>
        <w:t>Malmö</w:t>
      </w:r>
      <w:proofErr w:type="spellEnd"/>
      <w:r>
        <w:t xml:space="preserve"> </w:t>
      </w:r>
      <w:proofErr w:type="spellStart"/>
      <w:r>
        <w:t>Institute</w:t>
      </w:r>
      <w:proofErr w:type="spellEnd"/>
      <w:r>
        <w:t xml:space="preserve"> for </w:t>
      </w:r>
      <w:proofErr w:type="spellStart"/>
      <w:r>
        <w:t>Studies</w:t>
      </w:r>
      <w:proofErr w:type="spellEnd"/>
      <w:r>
        <w:t xml:space="preserve"> of Migration, </w:t>
      </w:r>
      <w:proofErr w:type="spellStart"/>
      <w:r>
        <w:t>Diversity</w:t>
      </w:r>
      <w:proofErr w:type="spellEnd"/>
      <w:r>
        <w:t xml:space="preserve"> and </w:t>
      </w:r>
      <w:proofErr w:type="spellStart"/>
      <w:r>
        <w:t>Welfare</w:t>
      </w:r>
      <w:proofErr w:type="spellEnd"/>
      <w:r>
        <w:t xml:space="preserve">, </w:t>
      </w:r>
      <w:proofErr w:type="spellStart"/>
      <w:r>
        <w:t>Malmö</w:t>
      </w:r>
      <w:proofErr w:type="spellEnd"/>
      <w:r>
        <w:t xml:space="preserve"> </w:t>
      </w:r>
      <w:proofErr w:type="spellStart"/>
      <w:r>
        <w:t>University</w:t>
      </w:r>
      <w:proofErr w:type="spellEnd"/>
    </w:p>
    <w:p w:rsidRPr="00BD08D2" w:rsidR="00BD08D2" w:rsidP="00BD08D2" w:rsidRDefault="00BD08D2" w14:paraId="5025D07A" w14:textId="77777777">
      <w:pPr>
        <w:numPr>
          <w:ilvl w:val="1"/>
          <w:numId w:val="39"/>
        </w:numPr>
        <w:spacing w:after="240" w:line="240" w:lineRule="exact"/>
        <w:ind w:left="0" w:firstLine="567"/>
        <w:contextualSpacing/>
        <w:rPr>
          <w:rFonts w:eastAsia="Calibri"/>
        </w:rPr>
      </w:pPr>
      <w:proofErr w:type="spellStart"/>
      <w:r>
        <w:t>Chalmers</w:t>
      </w:r>
      <w:proofErr w:type="spellEnd"/>
      <w:r>
        <w:t xml:space="preserve"> </w:t>
      </w:r>
      <w:proofErr w:type="spellStart"/>
      <w:r>
        <w:t>University</w:t>
      </w:r>
      <w:proofErr w:type="spellEnd"/>
      <w:r>
        <w:t xml:space="preserve"> of </w:t>
      </w:r>
      <w:proofErr w:type="spellStart"/>
      <w:r>
        <w:t>Technology</w:t>
      </w:r>
      <w:proofErr w:type="spellEnd"/>
    </w:p>
    <w:p w:rsidRPr="00BD08D2" w:rsidR="00BD08D2" w:rsidP="00BD08D2" w:rsidRDefault="00BD08D2" w14:paraId="55BBA86B" w14:textId="77777777">
      <w:pPr>
        <w:spacing w:after="240" w:line="240" w:lineRule="exact"/>
        <w:ind w:firstLine="567"/>
        <w:contextualSpacing/>
        <w:rPr>
          <w:rFonts w:eastAsia="Calibri"/>
          <w:lang w:val="en-GB"/>
        </w:rPr>
      </w:pPr>
    </w:p>
    <w:p w:rsidRPr="00BD08D2" w:rsidR="00BD08D2" w:rsidP="00BD08D2" w:rsidRDefault="00BD08D2" w14:paraId="1B38F162" w14:textId="77777777">
      <w:pPr>
        <w:numPr>
          <w:ilvl w:val="3"/>
          <w:numId w:val="1"/>
        </w:numPr>
        <w:spacing w:after="240" w:line="240" w:lineRule="exact"/>
        <w:ind w:firstLine="567"/>
        <w:outlineLvl w:val="3"/>
      </w:pPr>
      <w:r>
        <w:t xml:space="preserve">Project </w:t>
      </w:r>
      <w:proofErr w:type="spellStart"/>
      <w:r>
        <w:t>Details</w:t>
      </w:r>
      <w:proofErr w:type="spellEnd"/>
    </w:p>
    <w:p w:rsidRPr="00BD08D2" w:rsidR="00BD08D2" w:rsidP="00BD08D2" w:rsidRDefault="00BD08D2" w14:paraId="7290EE47" w14:textId="77777777">
      <w:pPr>
        <w:spacing w:after="240" w:line="240" w:lineRule="exact"/>
        <w:ind w:firstLine="567"/>
        <w:contextualSpacing/>
        <w:rPr>
          <w:rFonts w:eastAsia="Calibri"/>
          <w:sz w:val="24"/>
          <w:szCs w:val="24"/>
        </w:rPr>
      </w:pPr>
      <w:proofErr w:type="spellStart"/>
      <w:r>
        <w:rPr>
          <w:sz w:val="24"/>
        </w:rPr>
        <w:t>Different</w:t>
      </w:r>
      <w:proofErr w:type="spellEnd"/>
      <w:r>
        <w:rPr>
          <w:sz w:val="24"/>
        </w:rPr>
        <w:t xml:space="preserve"> </w:t>
      </w:r>
      <w:proofErr w:type="spellStart"/>
      <w:r>
        <w:rPr>
          <w:sz w:val="24"/>
        </w:rPr>
        <w:t>main</w:t>
      </w:r>
      <w:proofErr w:type="spellEnd"/>
      <w:r>
        <w:rPr>
          <w:sz w:val="24"/>
        </w:rPr>
        <w:t xml:space="preserve"> </w:t>
      </w:r>
      <w:proofErr w:type="spellStart"/>
      <w:r>
        <w:rPr>
          <w:sz w:val="24"/>
        </w:rPr>
        <w:t>objectives</w:t>
      </w:r>
      <w:proofErr w:type="spellEnd"/>
      <w:r>
        <w:rPr>
          <w:sz w:val="24"/>
        </w:rPr>
        <w:t xml:space="preserve"> and </w:t>
      </w:r>
      <w:proofErr w:type="spellStart"/>
      <w:r>
        <w:rPr>
          <w:sz w:val="24"/>
        </w:rPr>
        <w:t>supporting</w:t>
      </w:r>
      <w:proofErr w:type="spellEnd"/>
      <w:r>
        <w:rPr>
          <w:sz w:val="24"/>
        </w:rPr>
        <w:t xml:space="preserve"> </w:t>
      </w:r>
      <w:proofErr w:type="spellStart"/>
      <w:r>
        <w:rPr>
          <w:sz w:val="24"/>
        </w:rPr>
        <w:t>actions</w:t>
      </w:r>
      <w:proofErr w:type="spellEnd"/>
      <w:r>
        <w:rPr>
          <w:sz w:val="24"/>
        </w:rPr>
        <w:t xml:space="preserve"> </w:t>
      </w:r>
      <w:proofErr w:type="spellStart"/>
      <w:r>
        <w:rPr>
          <w:sz w:val="24"/>
        </w:rPr>
        <w:t>have</w:t>
      </w:r>
      <w:proofErr w:type="spellEnd"/>
      <w:r>
        <w:rPr>
          <w:sz w:val="24"/>
        </w:rPr>
        <w:t xml:space="preserve"> </w:t>
      </w:r>
      <w:proofErr w:type="spellStart"/>
      <w:r>
        <w:rPr>
          <w:sz w:val="24"/>
        </w:rPr>
        <w:t>been</w:t>
      </w:r>
      <w:proofErr w:type="spellEnd"/>
      <w:r>
        <w:rPr>
          <w:sz w:val="24"/>
        </w:rPr>
        <w:t xml:space="preserve"> </w:t>
      </w:r>
      <w:proofErr w:type="spellStart"/>
      <w:r>
        <w:rPr>
          <w:sz w:val="24"/>
        </w:rPr>
        <w:t>defined</w:t>
      </w:r>
      <w:proofErr w:type="spellEnd"/>
      <w:r>
        <w:rPr>
          <w:sz w:val="24"/>
        </w:rPr>
        <w:t xml:space="preserve"> and </w:t>
      </w:r>
      <w:proofErr w:type="spellStart"/>
      <w:r>
        <w:rPr>
          <w:sz w:val="24"/>
        </w:rPr>
        <w:t>carried</w:t>
      </w:r>
      <w:proofErr w:type="spellEnd"/>
      <w:r>
        <w:rPr>
          <w:sz w:val="24"/>
        </w:rPr>
        <w:t xml:space="preserve"> </w:t>
      </w:r>
      <w:proofErr w:type="spellStart"/>
      <w:r>
        <w:rPr>
          <w:sz w:val="24"/>
        </w:rPr>
        <w:t>out</w:t>
      </w:r>
      <w:proofErr w:type="spellEnd"/>
      <w:r>
        <w:rPr>
          <w:sz w:val="24"/>
        </w:rPr>
        <w:t xml:space="preserve"> </w:t>
      </w:r>
      <w:proofErr w:type="spellStart"/>
      <w:r>
        <w:rPr>
          <w:sz w:val="24"/>
        </w:rPr>
        <w:t>according</w:t>
      </w:r>
      <w:proofErr w:type="spellEnd"/>
      <w:r>
        <w:rPr>
          <w:sz w:val="24"/>
        </w:rPr>
        <w:t xml:space="preserve"> </w:t>
      </w:r>
      <w:proofErr w:type="spellStart"/>
      <w:r>
        <w:rPr>
          <w:sz w:val="24"/>
        </w:rPr>
        <w:t>to</w:t>
      </w:r>
      <w:proofErr w:type="spellEnd"/>
      <w:r>
        <w:rPr>
          <w:sz w:val="24"/>
        </w:rPr>
        <w:t xml:space="preserve"> the </w:t>
      </w:r>
      <w:proofErr w:type="spellStart"/>
      <w:r>
        <w:rPr>
          <w:sz w:val="24"/>
        </w:rPr>
        <w:t>three</w:t>
      </w:r>
      <w:proofErr w:type="spellEnd"/>
      <w:r>
        <w:rPr>
          <w:sz w:val="24"/>
        </w:rPr>
        <w:t xml:space="preserve"> </w:t>
      </w:r>
      <w:proofErr w:type="spellStart"/>
      <w:r>
        <w:rPr>
          <w:sz w:val="24"/>
        </w:rPr>
        <w:t>aforementioned</w:t>
      </w:r>
      <w:proofErr w:type="spellEnd"/>
      <w:r>
        <w:rPr>
          <w:sz w:val="24"/>
        </w:rPr>
        <w:t xml:space="preserve"> </w:t>
      </w:r>
      <w:proofErr w:type="spellStart"/>
      <w:r>
        <w:rPr>
          <w:sz w:val="24"/>
        </w:rPr>
        <w:t>priorities</w:t>
      </w:r>
      <w:proofErr w:type="spellEnd"/>
      <w:r>
        <w:rPr>
          <w:sz w:val="24"/>
        </w:rPr>
        <w:t>.</w:t>
      </w:r>
      <w:r>
        <w:rPr>
          <w:rFonts w:ascii="Calibri" w:hAnsi="Calibri"/>
        </w:rPr>
        <w:t xml:space="preserve"> </w:t>
      </w:r>
      <w:r>
        <w:rPr>
          <w:sz w:val="24"/>
        </w:rPr>
        <w:t xml:space="preserve">For the AMIF (2014-2020) </w:t>
      </w:r>
      <w:proofErr w:type="spellStart"/>
      <w:r>
        <w:rPr>
          <w:sz w:val="24"/>
        </w:rPr>
        <w:t>period</w:t>
      </w:r>
      <w:proofErr w:type="spellEnd"/>
      <w:r>
        <w:rPr>
          <w:sz w:val="24"/>
        </w:rPr>
        <w:t xml:space="preserve"> </w:t>
      </w:r>
      <w:proofErr w:type="spellStart"/>
      <w:r>
        <w:rPr>
          <w:sz w:val="24"/>
        </w:rPr>
        <w:t>nearly</w:t>
      </w:r>
      <w:proofErr w:type="spellEnd"/>
      <w:r>
        <w:rPr>
          <w:sz w:val="24"/>
        </w:rPr>
        <w:t xml:space="preserve"> 80 </w:t>
      </w:r>
      <w:proofErr w:type="spellStart"/>
      <w:r>
        <w:rPr>
          <w:sz w:val="24"/>
        </w:rPr>
        <w:t>projects</w:t>
      </w:r>
      <w:proofErr w:type="spellEnd"/>
      <w:r>
        <w:rPr>
          <w:sz w:val="24"/>
        </w:rPr>
        <w:t xml:space="preserve"> </w:t>
      </w:r>
      <w:proofErr w:type="spellStart"/>
      <w:r>
        <w:rPr>
          <w:sz w:val="24"/>
        </w:rPr>
        <w:t>were</w:t>
      </w:r>
      <w:proofErr w:type="spellEnd"/>
      <w:r>
        <w:rPr>
          <w:sz w:val="24"/>
        </w:rPr>
        <w:t xml:space="preserve"> </w:t>
      </w:r>
      <w:proofErr w:type="spellStart"/>
      <w:r>
        <w:rPr>
          <w:sz w:val="24"/>
        </w:rPr>
        <w:t>financed</w:t>
      </w:r>
      <w:proofErr w:type="spellEnd"/>
      <w:r>
        <w:rPr>
          <w:sz w:val="24"/>
        </w:rPr>
        <w:t xml:space="preserve">, </w:t>
      </w:r>
      <w:proofErr w:type="spellStart"/>
      <w:r>
        <w:rPr>
          <w:sz w:val="24"/>
        </w:rPr>
        <w:t>benefitting</w:t>
      </w:r>
      <w:proofErr w:type="spellEnd"/>
      <w:r>
        <w:rPr>
          <w:sz w:val="24"/>
        </w:rPr>
        <w:t xml:space="preserve"> </w:t>
      </w:r>
      <w:proofErr w:type="spellStart"/>
      <w:r>
        <w:rPr>
          <w:sz w:val="24"/>
        </w:rPr>
        <w:t>around</w:t>
      </w:r>
      <w:proofErr w:type="spellEnd"/>
      <w:r>
        <w:rPr>
          <w:sz w:val="24"/>
        </w:rPr>
        <w:t xml:space="preserve"> 43 550 </w:t>
      </w:r>
      <w:proofErr w:type="spellStart"/>
      <w:r>
        <w:rPr>
          <w:sz w:val="24"/>
        </w:rPr>
        <w:t>people</w:t>
      </w:r>
      <w:proofErr w:type="spellEnd"/>
      <w:r>
        <w:rPr>
          <w:sz w:val="24"/>
        </w:rPr>
        <w:t>.</w:t>
      </w:r>
      <w:r w:rsidRPr="00BD08D2">
        <w:rPr>
          <w:rFonts w:eastAsia="Calibri"/>
          <w:sz w:val="24"/>
          <w:szCs w:val="24"/>
          <w:vertAlign w:val="superscript"/>
          <w:lang w:val="en-GB"/>
        </w:rPr>
        <w:footnoteReference w:id="93"/>
      </w:r>
      <w:r>
        <w:rPr>
          <w:sz w:val="24"/>
        </w:rPr>
        <w:t xml:space="preserve">  </w:t>
      </w:r>
    </w:p>
    <w:p w:rsidRPr="00BD08D2" w:rsidR="00BD08D2" w:rsidP="00BD08D2" w:rsidRDefault="00BD08D2" w14:paraId="3D12040B" w14:textId="77777777">
      <w:pPr>
        <w:spacing w:after="240" w:line="240" w:lineRule="exact"/>
        <w:ind w:firstLine="567"/>
        <w:contextualSpacing/>
        <w:rPr>
          <w:rFonts w:eastAsia="Calibri"/>
          <w:sz w:val="24"/>
          <w:szCs w:val="24"/>
          <w:lang w:val="en-GB"/>
        </w:rPr>
      </w:pPr>
    </w:p>
    <w:p w:rsidRPr="00BD08D2" w:rsidR="00BD08D2" w:rsidP="00BD08D2" w:rsidRDefault="00BD08D2" w14:paraId="7731E359" w14:textId="77777777">
      <w:pPr>
        <w:spacing w:after="240" w:line="240" w:lineRule="exact"/>
        <w:ind w:firstLine="567"/>
        <w:contextualSpacing/>
        <w:rPr>
          <w:rFonts w:eastAsia="Calibri"/>
          <w:b/>
          <w:bCs/>
          <w:sz w:val="24"/>
          <w:szCs w:val="24"/>
        </w:rPr>
      </w:pPr>
      <w:proofErr w:type="spellStart"/>
      <w:r>
        <w:rPr>
          <w:b/>
          <w:sz w:val="24"/>
        </w:rPr>
        <w:t>Asylum</w:t>
      </w:r>
      <w:proofErr w:type="spellEnd"/>
    </w:p>
    <w:p w:rsidRPr="00BD08D2" w:rsidR="00BD08D2" w:rsidP="00BD08D2" w:rsidRDefault="00BD08D2" w14:paraId="4FEBC6DD" w14:textId="77777777">
      <w:pPr>
        <w:numPr>
          <w:ilvl w:val="0"/>
          <w:numId w:val="40"/>
        </w:numPr>
        <w:spacing w:after="240" w:line="240" w:lineRule="exact"/>
        <w:ind w:left="0" w:firstLine="567"/>
        <w:contextualSpacing/>
        <w:rPr>
          <w:rFonts w:eastAsia="Calibri"/>
          <w:sz w:val="24"/>
          <w:szCs w:val="24"/>
        </w:rPr>
      </w:pPr>
      <w:r>
        <w:rPr>
          <w:sz w:val="24"/>
        </w:rPr>
        <w:t xml:space="preserve">The </w:t>
      </w:r>
      <w:proofErr w:type="spellStart"/>
      <w:r>
        <w:rPr>
          <w:b/>
          <w:sz w:val="24"/>
        </w:rPr>
        <w:t>reception</w:t>
      </w:r>
      <w:proofErr w:type="spellEnd"/>
      <w:r>
        <w:rPr>
          <w:b/>
          <w:sz w:val="24"/>
        </w:rPr>
        <w:t xml:space="preserve"> and </w:t>
      </w:r>
      <w:proofErr w:type="spellStart"/>
      <w:r>
        <w:rPr>
          <w:b/>
          <w:sz w:val="24"/>
        </w:rPr>
        <w:t>asylum</w:t>
      </w:r>
      <w:proofErr w:type="spellEnd"/>
      <w:r>
        <w:rPr>
          <w:b/>
          <w:sz w:val="24"/>
        </w:rPr>
        <w:t xml:space="preserve"> </w:t>
      </w:r>
      <w:proofErr w:type="spellStart"/>
      <w:r>
        <w:rPr>
          <w:b/>
          <w:sz w:val="24"/>
        </w:rPr>
        <w:t>system</w:t>
      </w:r>
      <w:proofErr w:type="spellEnd"/>
      <w:r>
        <w:rPr>
          <w:sz w:val="24"/>
        </w:rPr>
        <w:t xml:space="preserve"> in </w:t>
      </w:r>
      <w:proofErr w:type="spellStart"/>
      <w:r>
        <w:rPr>
          <w:sz w:val="24"/>
        </w:rPr>
        <w:t>Sweden</w:t>
      </w:r>
      <w:proofErr w:type="spellEnd"/>
      <w:r>
        <w:rPr>
          <w:sz w:val="24"/>
        </w:rPr>
        <w:t xml:space="preserve"> </w:t>
      </w:r>
      <w:proofErr w:type="spellStart"/>
      <w:r>
        <w:rPr>
          <w:sz w:val="24"/>
        </w:rPr>
        <w:t>aims</w:t>
      </w:r>
      <w:proofErr w:type="spellEnd"/>
      <w:r>
        <w:rPr>
          <w:sz w:val="24"/>
        </w:rPr>
        <w:t xml:space="preserve"> </w:t>
      </w:r>
      <w:proofErr w:type="spellStart"/>
      <w:r>
        <w:rPr>
          <w:sz w:val="24"/>
        </w:rPr>
        <w:t>to</w:t>
      </w:r>
      <w:proofErr w:type="spellEnd"/>
      <w:r>
        <w:rPr>
          <w:sz w:val="24"/>
        </w:rPr>
        <w:t xml:space="preserve"> </w:t>
      </w:r>
      <w:proofErr w:type="spellStart"/>
      <w:r>
        <w:rPr>
          <w:sz w:val="24"/>
        </w:rPr>
        <w:t>increase</w:t>
      </w:r>
      <w:proofErr w:type="spellEnd"/>
      <w:r>
        <w:rPr>
          <w:sz w:val="24"/>
        </w:rPr>
        <w:t xml:space="preserve"> the </w:t>
      </w:r>
      <w:proofErr w:type="spellStart"/>
      <w:r>
        <w:rPr>
          <w:sz w:val="24"/>
        </w:rPr>
        <w:t>national</w:t>
      </w:r>
      <w:proofErr w:type="spellEnd"/>
      <w:r>
        <w:rPr>
          <w:sz w:val="24"/>
        </w:rPr>
        <w:t xml:space="preserve"> </w:t>
      </w:r>
      <w:proofErr w:type="spellStart"/>
      <w:r>
        <w:rPr>
          <w:sz w:val="24"/>
        </w:rPr>
        <w:t>reception</w:t>
      </w:r>
      <w:proofErr w:type="spellEnd"/>
      <w:r>
        <w:rPr>
          <w:sz w:val="24"/>
        </w:rPr>
        <w:t xml:space="preserve"> </w:t>
      </w:r>
      <w:proofErr w:type="spellStart"/>
      <w:r>
        <w:rPr>
          <w:sz w:val="24"/>
        </w:rPr>
        <w:t>capacity</w:t>
      </w:r>
      <w:proofErr w:type="spellEnd"/>
      <w:r>
        <w:rPr>
          <w:sz w:val="24"/>
        </w:rPr>
        <w:t xml:space="preserve">, </w:t>
      </w:r>
      <w:proofErr w:type="spellStart"/>
      <w:r>
        <w:rPr>
          <w:sz w:val="24"/>
        </w:rPr>
        <w:t>streamline</w:t>
      </w:r>
      <w:proofErr w:type="spellEnd"/>
      <w:r>
        <w:rPr>
          <w:sz w:val="24"/>
        </w:rPr>
        <w:t xml:space="preserve"> </w:t>
      </w:r>
      <w:proofErr w:type="spellStart"/>
      <w:r>
        <w:rPr>
          <w:sz w:val="24"/>
        </w:rPr>
        <w:t>asylum</w:t>
      </w:r>
      <w:proofErr w:type="spellEnd"/>
      <w:r>
        <w:rPr>
          <w:sz w:val="24"/>
        </w:rPr>
        <w:t xml:space="preserve"> </w:t>
      </w:r>
      <w:proofErr w:type="spellStart"/>
      <w:r>
        <w:rPr>
          <w:sz w:val="24"/>
        </w:rPr>
        <w:t>processes</w:t>
      </w:r>
      <w:proofErr w:type="spellEnd"/>
      <w:r>
        <w:rPr>
          <w:sz w:val="24"/>
        </w:rPr>
        <w:t xml:space="preserve">, and </w:t>
      </w:r>
      <w:proofErr w:type="spellStart"/>
      <w:r>
        <w:rPr>
          <w:sz w:val="24"/>
        </w:rPr>
        <w:t>improve</w:t>
      </w:r>
      <w:proofErr w:type="spellEnd"/>
      <w:r>
        <w:rPr>
          <w:sz w:val="24"/>
        </w:rPr>
        <w:t xml:space="preserve"> </w:t>
      </w:r>
      <w:proofErr w:type="spellStart"/>
      <w:r>
        <w:rPr>
          <w:sz w:val="24"/>
        </w:rPr>
        <w:t>legal</w:t>
      </w:r>
      <w:proofErr w:type="spellEnd"/>
      <w:r>
        <w:rPr>
          <w:sz w:val="24"/>
        </w:rPr>
        <w:t xml:space="preserve"> </w:t>
      </w:r>
      <w:proofErr w:type="spellStart"/>
      <w:r>
        <w:rPr>
          <w:sz w:val="24"/>
        </w:rPr>
        <w:t>support</w:t>
      </w:r>
      <w:proofErr w:type="spellEnd"/>
      <w:r>
        <w:rPr>
          <w:sz w:val="24"/>
        </w:rPr>
        <w:t xml:space="preserve"> for </w:t>
      </w:r>
      <w:proofErr w:type="spellStart"/>
      <w:r>
        <w:rPr>
          <w:sz w:val="24"/>
        </w:rPr>
        <w:t>asylum</w:t>
      </w:r>
      <w:proofErr w:type="spellEnd"/>
      <w:r>
        <w:rPr>
          <w:sz w:val="24"/>
        </w:rPr>
        <w:t xml:space="preserve"> </w:t>
      </w:r>
      <w:proofErr w:type="spellStart"/>
      <w:r>
        <w:rPr>
          <w:sz w:val="24"/>
        </w:rPr>
        <w:t>seekers</w:t>
      </w:r>
      <w:proofErr w:type="spellEnd"/>
      <w:r>
        <w:rPr>
          <w:sz w:val="24"/>
        </w:rPr>
        <w:t xml:space="preserve"> and </w:t>
      </w:r>
      <w:proofErr w:type="spellStart"/>
      <w:r>
        <w:rPr>
          <w:sz w:val="24"/>
        </w:rPr>
        <w:t>beneficiaries</w:t>
      </w:r>
      <w:proofErr w:type="spellEnd"/>
      <w:r>
        <w:rPr>
          <w:sz w:val="24"/>
        </w:rPr>
        <w:t xml:space="preserve"> of </w:t>
      </w:r>
      <w:proofErr w:type="spellStart"/>
      <w:r>
        <w:rPr>
          <w:sz w:val="24"/>
        </w:rPr>
        <w:t>international</w:t>
      </w:r>
      <w:proofErr w:type="spellEnd"/>
      <w:r>
        <w:rPr>
          <w:sz w:val="24"/>
        </w:rPr>
        <w:t xml:space="preserve"> </w:t>
      </w:r>
      <w:proofErr w:type="spellStart"/>
      <w:r>
        <w:rPr>
          <w:sz w:val="24"/>
        </w:rPr>
        <w:t>protection</w:t>
      </w:r>
      <w:proofErr w:type="spellEnd"/>
      <w:r>
        <w:rPr>
          <w:sz w:val="24"/>
        </w:rPr>
        <w:t xml:space="preserve">. </w:t>
      </w:r>
      <w:proofErr w:type="spellStart"/>
      <w:r>
        <w:rPr>
          <w:sz w:val="24"/>
        </w:rPr>
        <w:t>Particular</w:t>
      </w:r>
      <w:proofErr w:type="spellEnd"/>
      <w:r>
        <w:rPr>
          <w:sz w:val="24"/>
        </w:rPr>
        <w:t xml:space="preserve"> </w:t>
      </w:r>
      <w:proofErr w:type="spellStart"/>
      <w:r>
        <w:rPr>
          <w:sz w:val="24"/>
        </w:rPr>
        <w:t>attention</w:t>
      </w:r>
      <w:proofErr w:type="spellEnd"/>
      <w:r>
        <w:rPr>
          <w:sz w:val="24"/>
        </w:rPr>
        <w:t xml:space="preserve"> </w:t>
      </w:r>
      <w:proofErr w:type="spellStart"/>
      <w:r>
        <w:rPr>
          <w:sz w:val="24"/>
        </w:rPr>
        <w:t>is</w:t>
      </w:r>
      <w:proofErr w:type="spellEnd"/>
      <w:r>
        <w:rPr>
          <w:sz w:val="24"/>
        </w:rPr>
        <w:t xml:space="preserve"> </w:t>
      </w:r>
      <w:proofErr w:type="spellStart"/>
      <w:r>
        <w:rPr>
          <w:sz w:val="24"/>
        </w:rPr>
        <w:t>paid</w:t>
      </w:r>
      <w:proofErr w:type="spellEnd"/>
      <w:r>
        <w:rPr>
          <w:sz w:val="24"/>
        </w:rPr>
        <w:t xml:space="preserve"> </w:t>
      </w:r>
      <w:proofErr w:type="spellStart"/>
      <w:r>
        <w:rPr>
          <w:sz w:val="24"/>
        </w:rPr>
        <w:t>to</w:t>
      </w:r>
      <w:proofErr w:type="spellEnd"/>
      <w:r>
        <w:rPr>
          <w:sz w:val="24"/>
        </w:rPr>
        <w:t xml:space="preserve"> </w:t>
      </w:r>
      <w:proofErr w:type="spellStart"/>
      <w:r>
        <w:rPr>
          <w:sz w:val="24"/>
        </w:rPr>
        <w:t>supporting</w:t>
      </w:r>
      <w:proofErr w:type="spellEnd"/>
      <w:r>
        <w:rPr>
          <w:sz w:val="24"/>
        </w:rPr>
        <w:t xml:space="preserve"> </w:t>
      </w:r>
      <w:proofErr w:type="spellStart"/>
      <w:r>
        <w:rPr>
          <w:sz w:val="24"/>
        </w:rPr>
        <w:t>vulnerable</w:t>
      </w:r>
      <w:proofErr w:type="spellEnd"/>
      <w:r>
        <w:rPr>
          <w:sz w:val="24"/>
        </w:rPr>
        <w:t xml:space="preserve"> </w:t>
      </w:r>
      <w:proofErr w:type="spellStart"/>
      <w:r>
        <w:rPr>
          <w:sz w:val="24"/>
        </w:rPr>
        <w:t>groups</w:t>
      </w:r>
      <w:proofErr w:type="spellEnd"/>
      <w:r>
        <w:rPr>
          <w:sz w:val="24"/>
        </w:rPr>
        <w:t xml:space="preserve">, </w:t>
      </w:r>
      <w:proofErr w:type="spellStart"/>
      <w:r>
        <w:rPr>
          <w:sz w:val="24"/>
        </w:rPr>
        <w:t>as</w:t>
      </w:r>
      <w:proofErr w:type="spellEnd"/>
      <w:r>
        <w:rPr>
          <w:sz w:val="24"/>
        </w:rPr>
        <w:t xml:space="preserve"> for </w:t>
      </w:r>
      <w:proofErr w:type="spellStart"/>
      <w:r>
        <w:rPr>
          <w:sz w:val="24"/>
        </w:rPr>
        <w:t>example</w:t>
      </w:r>
      <w:proofErr w:type="spellEnd"/>
      <w:r>
        <w:rPr>
          <w:sz w:val="24"/>
        </w:rPr>
        <w:t xml:space="preserve"> </w:t>
      </w:r>
      <w:proofErr w:type="spellStart"/>
      <w:r>
        <w:rPr>
          <w:sz w:val="24"/>
        </w:rPr>
        <w:t>unaccompanied</w:t>
      </w:r>
      <w:proofErr w:type="spellEnd"/>
      <w:r>
        <w:rPr>
          <w:sz w:val="24"/>
        </w:rPr>
        <w:t xml:space="preserve"> </w:t>
      </w:r>
      <w:proofErr w:type="spellStart"/>
      <w:r>
        <w:rPr>
          <w:sz w:val="24"/>
        </w:rPr>
        <w:t>minors</w:t>
      </w:r>
      <w:proofErr w:type="spellEnd"/>
      <w:r>
        <w:rPr>
          <w:sz w:val="24"/>
        </w:rPr>
        <w:t xml:space="preserve"> and LGBTQ+ </w:t>
      </w:r>
      <w:proofErr w:type="spellStart"/>
      <w:r>
        <w:rPr>
          <w:sz w:val="24"/>
        </w:rPr>
        <w:t>persons</w:t>
      </w:r>
      <w:proofErr w:type="spellEnd"/>
      <w:r>
        <w:rPr>
          <w:sz w:val="24"/>
        </w:rPr>
        <w:t xml:space="preserve">. </w:t>
      </w:r>
      <w:proofErr w:type="spellStart"/>
      <w:r>
        <w:rPr>
          <w:sz w:val="24"/>
        </w:rPr>
        <w:t>There</w:t>
      </w:r>
      <w:proofErr w:type="spellEnd"/>
      <w:r>
        <w:rPr>
          <w:sz w:val="24"/>
        </w:rPr>
        <w:t xml:space="preserve"> </w:t>
      </w:r>
      <w:proofErr w:type="spellStart"/>
      <w:r>
        <w:rPr>
          <w:sz w:val="24"/>
        </w:rPr>
        <w:t>is</w:t>
      </w:r>
      <w:proofErr w:type="spellEnd"/>
      <w:r>
        <w:rPr>
          <w:sz w:val="24"/>
        </w:rPr>
        <w:t xml:space="preserve"> </w:t>
      </w:r>
      <w:proofErr w:type="spellStart"/>
      <w:r>
        <w:rPr>
          <w:sz w:val="24"/>
        </w:rPr>
        <w:t>also</w:t>
      </w:r>
      <w:proofErr w:type="spellEnd"/>
      <w:r>
        <w:rPr>
          <w:sz w:val="24"/>
        </w:rPr>
        <w:t xml:space="preserve"> </w:t>
      </w:r>
      <w:proofErr w:type="spellStart"/>
      <w:r>
        <w:rPr>
          <w:sz w:val="24"/>
        </w:rPr>
        <w:t>an</w:t>
      </w:r>
      <w:proofErr w:type="spellEnd"/>
      <w:r>
        <w:rPr>
          <w:sz w:val="24"/>
        </w:rPr>
        <w:t xml:space="preserve"> </w:t>
      </w:r>
      <w:proofErr w:type="spellStart"/>
      <w:r>
        <w:rPr>
          <w:sz w:val="24"/>
        </w:rPr>
        <w:t>emphasis</w:t>
      </w:r>
      <w:proofErr w:type="spellEnd"/>
      <w:r>
        <w:rPr>
          <w:sz w:val="24"/>
        </w:rPr>
        <w:t xml:space="preserve"> on </w:t>
      </w:r>
      <w:proofErr w:type="spellStart"/>
      <w:r>
        <w:rPr>
          <w:sz w:val="24"/>
        </w:rPr>
        <w:t>meeting</w:t>
      </w:r>
      <w:proofErr w:type="spellEnd"/>
      <w:r>
        <w:rPr>
          <w:sz w:val="24"/>
        </w:rPr>
        <w:t xml:space="preserve"> </w:t>
      </w:r>
      <w:proofErr w:type="spellStart"/>
      <w:r>
        <w:rPr>
          <w:sz w:val="24"/>
        </w:rPr>
        <w:t>resettlement</w:t>
      </w:r>
      <w:proofErr w:type="spellEnd"/>
      <w:r>
        <w:rPr>
          <w:sz w:val="24"/>
        </w:rPr>
        <w:t xml:space="preserve"> </w:t>
      </w:r>
      <w:proofErr w:type="spellStart"/>
      <w:r>
        <w:rPr>
          <w:sz w:val="24"/>
        </w:rPr>
        <w:t>quotas</w:t>
      </w:r>
      <w:proofErr w:type="spellEnd"/>
      <w:r>
        <w:rPr>
          <w:sz w:val="24"/>
        </w:rPr>
        <w:t xml:space="preserve">, </w:t>
      </w:r>
      <w:proofErr w:type="spellStart"/>
      <w:r>
        <w:rPr>
          <w:sz w:val="24"/>
        </w:rPr>
        <w:t>increasing</w:t>
      </w:r>
      <w:proofErr w:type="spellEnd"/>
      <w:r>
        <w:rPr>
          <w:sz w:val="24"/>
        </w:rPr>
        <w:t xml:space="preserve"> EU </w:t>
      </w:r>
      <w:proofErr w:type="spellStart"/>
      <w:r>
        <w:rPr>
          <w:sz w:val="24"/>
        </w:rPr>
        <w:t>resettlement</w:t>
      </w:r>
      <w:proofErr w:type="spellEnd"/>
      <w:r>
        <w:rPr>
          <w:sz w:val="24"/>
        </w:rPr>
        <w:t xml:space="preserve">, and </w:t>
      </w:r>
      <w:proofErr w:type="spellStart"/>
      <w:r>
        <w:rPr>
          <w:sz w:val="24"/>
        </w:rPr>
        <w:t>strengthening</w:t>
      </w:r>
      <w:proofErr w:type="spellEnd"/>
      <w:r>
        <w:rPr>
          <w:sz w:val="24"/>
        </w:rPr>
        <w:t xml:space="preserve"> </w:t>
      </w:r>
      <w:proofErr w:type="spellStart"/>
      <w:r>
        <w:rPr>
          <w:sz w:val="24"/>
        </w:rPr>
        <w:t>housing</w:t>
      </w:r>
      <w:proofErr w:type="spellEnd"/>
      <w:r>
        <w:rPr>
          <w:sz w:val="24"/>
        </w:rPr>
        <w:t xml:space="preserve"> </w:t>
      </w:r>
      <w:proofErr w:type="spellStart"/>
      <w:r>
        <w:rPr>
          <w:sz w:val="24"/>
        </w:rPr>
        <w:t>solutions</w:t>
      </w:r>
      <w:proofErr w:type="spellEnd"/>
      <w:r>
        <w:rPr>
          <w:sz w:val="24"/>
        </w:rPr>
        <w:t xml:space="preserve"> for </w:t>
      </w:r>
      <w:proofErr w:type="spellStart"/>
      <w:r>
        <w:rPr>
          <w:sz w:val="24"/>
        </w:rPr>
        <w:t>asylum</w:t>
      </w:r>
      <w:proofErr w:type="spellEnd"/>
      <w:r>
        <w:rPr>
          <w:sz w:val="24"/>
        </w:rPr>
        <w:t xml:space="preserve"> </w:t>
      </w:r>
      <w:proofErr w:type="spellStart"/>
      <w:r>
        <w:rPr>
          <w:sz w:val="24"/>
        </w:rPr>
        <w:t>seekers</w:t>
      </w:r>
      <w:proofErr w:type="spellEnd"/>
      <w:r>
        <w:rPr>
          <w:sz w:val="24"/>
        </w:rPr>
        <w:t xml:space="preserve">.  </w:t>
      </w:r>
    </w:p>
    <w:p w:rsidRPr="00BD08D2" w:rsidR="00BD08D2" w:rsidP="00BD08D2" w:rsidRDefault="00BD08D2" w14:paraId="2338FE1A" w14:textId="77777777">
      <w:pPr>
        <w:numPr>
          <w:ilvl w:val="0"/>
          <w:numId w:val="40"/>
        </w:numPr>
        <w:spacing w:after="240" w:line="240" w:lineRule="exact"/>
        <w:ind w:left="0" w:firstLine="567"/>
        <w:contextualSpacing/>
        <w:rPr>
          <w:rFonts w:eastAsia="Calibri"/>
          <w:sz w:val="24"/>
          <w:szCs w:val="24"/>
        </w:rPr>
      </w:pPr>
      <w:proofErr w:type="spellStart"/>
      <w:r>
        <w:rPr>
          <w:sz w:val="24"/>
        </w:rPr>
        <w:t>Another</w:t>
      </w:r>
      <w:proofErr w:type="spellEnd"/>
      <w:r>
        <w:rPr>
          <w:sz w:val="24"/>
        </w:rPr>
        <w:t xml:space="preserve"> </w:t>
      </w:r>
      <w:proofErr w:type="spellStart"/>
      <w:r>
        <w:rPr>
          <w:sz w:val="24"/>
        </w:rPr>
        <w:t>focus</w:t>
      </w:r>
      <w:proofErr w:type="spellEnd"/>
      <w:r>
        <w:rPr>
          <w:sz w:val="24"/>
        </w:rPr>
        <w:t xml:space="preserve"> </w:t>
      </w:r>
      <w:proofErr w:type="spellStart"/>
      <w:r>
        <w:rPr>
          <w:sz w:val="24"/>
        </w:rPr>
        <w:t>is</w:t>
      </w:r>
      <w:proofErr w:type="spellEnd"/>
      <w:r>
        <w:rPr>
          <w:sz w:val="24"/>
        </w:rPr>
        <w:t xml:space="preserve"> on </w:t>
      </w:r>
      <w:proofErr w:type="spellStart"/>
      <w:r>
        <w:rPr>
          <w:sz w:val="24"/>
        </w:rPr>
        <w:t>strengthening</w:t>
      </w:r>
      <w:proofErr w:type="spellEnd"/>
      <w:r>
        <w:rPr>
          <w:sz w:val="24"/>
        </w:rPr>
        <w:t xml:space="preserve"> the </w:t>
      </w:r>
      <w:proofErr w:type="spellStart"/>
      <w:r>
        <w:rPr>
          <w:b/>
          <w:sz w:val="24"/>
        </w:rPr>
        <w:t>evaluation</w:t>
      </w:r>
      <w:proofErr w:type="spellEnd"/>
      <w:r>
        <w:rPr>
          <w:b/>
          <w:sz w:val="24"/>
        </w:rPr>
        <w:t xml:space="preserve"> of the </w:t>
      </w:r>
      <w:proofErr w:type="spellStart"/>
      <w:r>
        <w:rPr>
          <w:b/>
          <w:sz w:val="24"/>
        </w:rPr>
        <w:t>asylum</w:t>
      </w:r>
      <w:proofErr w:type="spellEnd"/>
      <w:r>
        <w:rPr>
          <w:b/>
          <w:sz w:val="24"/>
        </w:rPr>
        <w:t xml:space="preserve"> </w:t>
      </w:r>
      <w:proofErr w:type="spellStart"/>
      <w:r>
        <w:rPr>
          <w:b/>
          <w:sz w:val="24"/>
        </w:rPr>
        <w:t>policy</w:t>
      </w:r>
      <w:proofErr w:type="spellEnd"/>
      <w:r>
        <w:rPr>
          <w:sz w:val="24"/>
        </w:rPr>
        <w:t xml:space="preserve">, </w:t>
      </w:r>
      <w:proofErr w:type="spellStart"/>
      <w:r>
        <w:rPr>
          <w:sz w:val="24"/>
        </w:rPr>
        <w:t>to</w:t>
      </w:r>
      <w:proofErr w:type="spellEnd"/>
      <w:r>
        <w:rPr>
          <w:sz w:val="24"/>
        </w:rPr>
        <w:t xml:space="preserve"> </w:t>
      </w:r>
      <w:proofErr w:type="spellStart"/>
      <w:r>
        <w:rPr>
          <w:sz w:val="24"/>
        </w:rPr>
        <w:t>improve</w:t>
      </w:r>
      <w:proofErr w:type="spellEnd"/>
      <w:r>
        <w:rPr>
          <w:sz w:val="24"/>
        </w:rPr>
        <w:t xml:space="preserve"> the </w:t>
      </w:r>
      <w:proofErr w:type="spellStart"/>
      <w:r>
        <w:rPr>
          <w:sz w:val="24"/>
        </w:rPr>
        <w:t>quality</w:t>
      </w:r>
      <w:proofErr w:type="spellEnd"/>
      <w:r>
        <w:rPr>
          <w:sz w:val="24"/>
        </w:rPr>
        <w:t xml:space="preserve"> and </w:t>
      </w:r>
      <w:proofErr w:type="spellStart"/>
      <w:r>
        <w:rPr>
          <w:sz w:val="24"/>
        </w:rPr>
        <w:t>efficiency</w:t>
      </w:r>
      <w:proofErr w:type="spellEnd"/>
      <w:r>
        <w:rPr>
          <w:sz w:val="24"/>
        </w:rPr>
        <w:t xml:space="preserve"> of </w:t>
      </w:r>
      <w:proofErr w:type="spellStart"/>
      <w:r>
        <w:rPr>
          <w:sz w:val="24"/>
        </w:rPr>
        <w:t>asylum</w:t>
      </w:r>
      <w:proofErr w:type="spellEnd"/>
      <w:r>
        <w:rPr>
          <w:sz w:val="24"/>
        </w:rPr>
        <w:t xml:space="preserve"> </w:t>
      </w:r>
      <w:proofErr w:type="spellStart"/>
      <w:r>
        <w:rPr>
          <w:sz w:val="24"/>
        </w:rPr>
        <w:t>policy</w:t>
      </w:r>
      <w:proofErr w:type="spellEnd"/>
      <w:r>
        <w:rPr>
          <w:sz w:val="24"/>
        </w:rPr>
        <w:t xml:space="preserve"> and </w:t>
      </w:r>
      <w:proofErr w:type="spellStart"/>
      <w:r>
        <w:rPr>
          <w:sz w:val="24"/>
        </w:rPr>
        <w:t>decision-making</w:t>
      </w:r>
      <w:proofErr w:type="spellEnd"/>
      <w:r>
        <w:rPr>
          <w:sz w:val="24"/>
        </w:rPr>
        <w:t xml:space="preserve">. </w:t>
      </w:r>
      <w:proofErr w:type="spellStart"/>
      <w:r>
        <w:rPr>
          <w:sz w:val="24"/>
        </w:rPr>
        <w:t>Key</w:t>
      </w:r>
      <w:proofErr w:type="spellEnd"/>
      <w:r>
        <w:rPr>
          <w:sz w:val="24"/>
        </w:rPr>
        <w:t xml:space="preserve"> </w:t>
      </w:r>
      <w:proofErr w:type="spellStart"/>
      <w:r>
        <w:rPr>
          <w:sz w:val="24"/>
        </w:rPr>
        <w:t>actions</w:t>
      </w:r>
      <w:proofErr w:type="spellEnd"/>
      <w:r>
        <w:rPr>
          <w:sz w:val="24"/>
        </w:rPr>
        <w:t xml:space="preserve"> </w:t>
      </w:r>
      <w:proofErr w:type="spellStart"/>
      <w:r>
        <w:rPr>
          <w:sz w:val="24"/>
        </w:rPr>
        <w:t>include</w:t>
      </w:r>
      <w:proofErr w:type="spellEnd"/>
      <w:r>
        <w:rPr>
          <w:sz w:val="24"/>
        </w:rPr>
        <w:t xml:space="preserve"> </w:t>
      </w:r>
      <w:proofErr w:type="spellStart"/>
      <w:r>
        <w:rPr>
          <w:sz w:val="24"/>
        </w:rPr>
        <w:t>enhancing</w:t>
      </w:r>
      <w:proofErr w:type="spellEnd"/>
      <w:r>
        <w:rPr>
          <w:sz w:val="24"/>
        </w:rPr>
        <w:t xml:space="preserve"> </w:t>
      </w:r>
      <w:proofErr w:type="spellStart"/>
      <w:r>
        <w:rPr>
          <w:sz w:val="24"/>
        </w:rPr>
        <w:t>research</w:t>
      </w:r>
      <w:proofErr w:type="spellEnd"/>
      <w:r>
        <w:rPr>
          <w:sz w:val="24"/>
        </w:rPr>
        <w:t xml:space="preserve">, </w:t>
      </w:r>
      <w:proofErr w:type="spellStart"/>
      <w:r>
        <w:rPr>
          <w:sz w:val="24"/>
        </w:rPr>
        <w:t>knowledge-sharing</w:t>
      </w:r>
      <w:proofErr w:type="spellEnd"/>
      <w:r>
        <w:rPr>
          <w:sz w:val="24"/>
        </w:rPr>
        <w:t xml:space="preserve">, </w:t>
      </w:r>
      <w:proofErr w:type="spellStart"/>
      <w:r>
        <w:rPr>
          <w:sz w:val="24"/>
        </w:rPr>
        <w:t>systematic</w:t>
      </w:r>
      <w:proofErr w:type="spellEnd"/>
      <w:r>
        <w:rPr>
          <w:sz w:val="24"/>
        </w:rPr>
        <w:t xml:space="preserve"> </w:t>
      </w:r>
      <w:proofErr w:type="spellStart"/>
      <w:r>
        <w:rPr>
          <w:sz w:val="24"/>
        </w:rPr>
        <w:t>monitoring</w:t>
      </w:r>
      <w:proofErr w:type="spellEnd"/>
      <w:r>
        <w:rPr>
          <w:sz w:val="24"/>
        </w:rPr>
        <w:t xml:space="preserve">, and </w:t>
      </w:r>
      <w:proofErr w:type="spellStart"/>
      <w:r>
        <w:rPr>
          <w:sz w:val="24"/>
        </w:rPr>
        <w:t>developing</w:t>
      </w:r>
      <w:proofErr w:type="spellEnd"/>
      <w:r>
        <w:rPr>
          <w:sz w:val="24"/>
        </w:rPr>
        <w:t xml:space="preserve"> </w:t>
      </w:r>
      <w:proofErr w:type="spellStart"/>
      <w:r>
        <w:rPr>
          <w:sz w:val="24"/>
        </w:rPr>
        <w:t>tools</w:t>
      </w:r>
      <w:proofErr w:type="spellEnd"/>
      <w:r>
        <w:rPr>
          <w:sz w:val="24"/>
        </w:rPr>
        <w:t xml:space="preserve"> for </w:t>
      </w:r>
      <w:proofErr w:type="spellStart"/>
      <w:r>
        <w:rPr>
          <w:sz w:val="24"/>
        </w:rPr>
        <w:t>forecasting</w:t>
      </w:r>
      <w:proofErr w:type="spellEnd"/>
      <w:r>
        <w:rPr>
          <w:sz w:val="24"/>
        </w:rPr>
        <w:t xml:space="preserve"> and </w:t>
      </w:r>
      <w:proofErr w:type="spellStart"/>
      <w:r>
        <w:rPr>
          <w:sz w:val="24"/>
        </w:rPr>
        <w:t>collecting</w:t>
      </w:r>
      <w:proofErr w:type="spellEnd"/>
      <w:r>
        <w:rPr>
          <w:sz w:val="24"/>
        </w:rPr>
        <w:t xml:space="preserve"> </w:t>
      </w:r>
      <w:proofErr w:type="spellStart"/>
      <w:r>
        <w:rPr>
          <w:sz w:val="24"/>
        </w:rPr>
        <w:t>country</w:t>
      </w:r>
      <w:proofErr w:type="spellEnd"/>
      <w:r>
        <w:rPr>
          <w:sz w:val="24"/>
        </w:rPr>
        <w:t xml:space="preserve"> </w:t>
      </w:r>
      <w:proofErr w:type="spellStart"/>
      <w:r>
        <w:rPr>
          <w:sz w:val="24"/>
        </w:rPr>
        <w:t>specific</w:t>
      </w:r>
      <w:proofErr w:type="spellEnd"/>
      <w:r>
        <w:rPr>
          <w:sz w:val="24"/>
        </w:rPr>
        <w:t xml:space="preserve"> </w:t>
      </w:r>
      <w:proofErr w:type="spellStart"/>
      <w:r>
        <w:rPr>
          <w:sz w:val="24"/>
        </w:rPr>
        <w:t>data</w:t>
      </w:r>
      <w:proofErr w:type="spellEnd"/>
      <w:r>
        <w:rPr>
          <w:sz w:val="24"/>
        </w:rPr>
        <w:t xml:space="preserve">. The </w:t>
      </w:r>
      <w:proofErr w:type="spellStart"/>
      <w:r>
        <w:rPr>
          <w:sz w:val="24"/>
        </w:rPr>
        <w:t>goal</w:t>
      </w:r>
      <w:proofErr w:type="spellEnd"/>
      <w:r>
        <w:rPr>
          <w:sz w:val="24"/>
        </w:rPr>
        <w:t xml:space="preserve"> </w:t>
      </w:r>
      <w:proofErr w:type="spellStart"/>
      <w:r>
        <w:rPr>
          <w:sz w:val="24"/>
        </w:rPr>
        <w:t>is</w:t>
      </w:r>
      <w:proofErr w:type="spellEnd"/>
      <w:r>
        <w:rPr>
          <w:sz w:val="24"/>
        </w:rPr>
        <w:t xml:space="preserve"> </w:t>
      </w:r>
      <w:proofErr w:type="spellStart"/>
      <w:r>
        <w:rPr>
          <w:sz w:val="24"/>
        </w:rPr>
        <w:t>to</w:t>
      </w:r>
      <w:proofErr w:type="spellEnd"/>
      <w:r>
        <w:rPr>
          <w:sz w:val="24"/>
        </w:rPr>
        <w:t xml:space="preserve"> </w:t>
      </w:r>
      <w:proofErr w:type="spellStart"/>
      <w:r>
        <w:rPr>
          <w:sz w:val="24"/>
        </w:rPr>
        <w:t>ensure</w:t>
      </w:r>
      <w:proofErr w:type="spellEnd"/>
      <w:r>
        <w:rPr>
          <w:sz w:val="24"/>
        </w:rPr>
        <w:t xml:space="preserve"> </w:t>
      </w:r>
      <w:proofErr w:type="spellStart"/>
      <w:r>
        <w:rPr>
          <w:sz w:val="24"/>
        </w:rPr>
        <w:t>permanent</w:t>
      </w:r>
      <w:proofErr w:type="spellEnd"/>
      <w:r>
        <w:rPr>
          <w:sz w:val="24"/>
        </w:rPr>
        <w:t xml:space="preserve"> </w:t>
      </w:r>
      <w:proofErr w:type="spellStart"/>
      <w:r>
        <w:rPr>
          <w:sz w:val="24"/>
        </w:rPr>
        <w:t>access</w:t>
      </w:r>
      <w:proofErr w:type="spellEnd"/>
      <w:r>
        <w:rPr>
          <w:sz w:val="24"/>
        </w:rPr>
        <w:t xml:space="preserve"> </w:t>
      </w:r>
      <w:proofErr w:type="spellStart"/>
      <w:r>
        <w:rPr>
          <w:sz w:val="24"/>
        </w:rPr>
        <w:t>to</w:t>
      </w:r>
      <w:proofErr w:type="spellEnd"/>
      <w:r>
        <w:rPr>
          <w:sz w:val="24"/>
        </w:rPr>
        <w:t xml:space="preserve"> </w:t>
      </w:r>
      <w:proofErr w:type="spellStart"/>
      <w:r>
        <w:rPr>
          <w:sz w:val="24"/>
        </w:rPr>
        <w:t>relevant</w:t>
      </w:r>
      <w:proofErr w:type="spellEnd"/>
      <w:r>
        <w:rPr>
          <w:sz w:val="24"/>
        </w:rPr>
        <w:t xml:space="preserve"> </w:t>
      </w:r>
      <w:proofErr w:type="spellStart"/>
      <w:r>
        <w:rPr>
          <w:sz w:val="24"/>
        </w:rPr>
        <w:t>information</w:t>
      </w:r>
      <w:proofErr w:type="spellEnd"/>
      <w:r>
        <w:rPr>
          <w:sz w:val="24"/>
        </w:rPr>
        <w:t xml:space="preserve"> and </w:t>
      </w:r>
      <w:proofErr w:type="spellStart"/>
      <w:r>
        <w:rPr>
          <w:sz w:val="24"/>
        </w:rPr>
        <w:t>better</w:t>
      </w:r>
      <w:proofErr w:type="spellEnd"/>
      <w:r>
        <w:rPr>
          <w:sz w:val="24"/>
        </w:rPr>
        <w:t xml:space="preserve"> </w:t>
      </w:r>
      <w:proofErr w:type="spellStart"/>
      <w:r>
        <w:rPr>
          <w:sz w:val="24"/>
        </w:rPr>
        <w:t>tools</w:t>
      </w:r>
      <w:proofErr w:type="spellEnd"/>
      <w:r>
        <w:rPr>
          <w:sz w:val="24"/>
        </w:rPr>
        <w:t xml:space="preserve"> for </w:t>
      </w:r>
      <w:proofErr w:type="spellStart"/>
      <w:r>
        <w:rPr>
          <w:sz w:val="24"/>
        </w:rPr>
        <w:t>monitoring</w:t>
      </w:r>
      <w:proofErr w:type="spellEnd"/>
      <w:r>
        <w:rPr>
          <w:sz w:val="24"/>
        </w:rPr>
        <w:t xml:space="preserve"> and </w:t>
      </w:r>
      <w:proofErr w:type="spellStart"/>
      <w:r>
        <w:rPr>
          <w:sz w:val="24"/>
        </w:rPr>
        <w:t>evaluating</w:t>
      </w:r>
      <w:proofErr w:type="spellEnd"/>
      <w:r>
        <w:rPr>
          <w:sz w:val="24"/>
        </w:rPr>
        <w:t xml:space="preserve"> </w:t>
      </w:r>
      <w:proofErr w:type="spellStart"/>
      <w:r>
        <w:rPr>
          <w:sz w:val="24"/>
        </w:rPr>
        <w:t>policies</w:t>
      </w:r>
      <w:proofErr w:type="spellEnd"/>
      <w:r>
        <w:rPr>
          <w:sz w:val="24"/>
        </w:rPr>
        <w:t>.</w:t>
      </w:r>
    </w:p>
    <w:p w:rsidRPr="00BD08D2" w:rsidR="00BD08D2" w:rsidP="00BD08D2" w:rsidRDefault="00BD08D2" w14:paraId="5C7901E9" w14:textId="77777777">
      <w:pPr>
        <w:numPr>
          <w:ilvl w:val="0"/>
          <w:numId w:val="40"/>
        </w:numPr>
        <w:spacing w:after="240" w:line="240" w:lineRule="exact"/>
        <w:ind w:left="0" w:firstLine="567"/>
        <w:contextualSpacing/>
        <w:rPr>
          <w:rFonts w:eastAsia="Calibri"/>
          <w:sz w:val="24"/>
          <w:szCs w:val="24"/>
        </w:rPr>
      </w:pPr>
      <w:r>
        <w:rPr>
          <w:sz w:val="24"/>
        </w:rPr>
        <w:t xml:space="preserve">The </w:t>
      </w:r>
      <w:proofErr w:type="spellStart"/>
      <w:r>
        <w:rPr>
          <w:b/>
          <w:sz w:val="24"/>
        </w:rPr>
        <w:t>resettlement</w:t>
      </w:r>
      <w:proofErr w:type="spellEnd"/>
      <w:r>
        <w:rPr>
          <w:sz w:val="24"/>
        </w:rPr>
        <w:t xml:space="preserve"> </w:t>
      </w:r>
      <w:proofErr w:type="spellStart"/>
      <w:r>
        <w:rPr>
          <w:sz w:val="24"/>
        </w:rPr>
        <w:t>objective</w:t>
      </w:r>
      <w:proofErr w:type="spellEnd"/>
      <w:r>
        <w:rPr>
          <w:sz w:val="24"/>
        </w:rPr>
        <w:t xml:space="preserve"> </w:t>
      </w:r>
      <w:proofErr w:type="spellStart"/>
      <w:r>
        <w:rPr>
          <w:sz w:val="24"/>
        </w:rPr>
        <w:t>aims</w:t>
      </w:r>
      <w:proofErr w:type="spellEnd"/>
      <w:r>
        <w:rPr>
          <w:sz w:val="24"/>
        </w:rPr>
        <w:t xml:space="preserve"> </w:t>
      </w:r>
      <w:proofErr w:type="spellStart"/>
      <w:r>
        <w:rPr>
          <w:sz w:val="24"/>
        </w:rPr>
        <w:t>to</w:t>
      </w:r>
      <w:proofErr w:type="spellEnd"/>
      <w:r>
        <w:rPr>
          <w:sz w:val="24"/>
        </w:rPr>
        <w:t xml:space="preserve"> </w:t>
      </w:r>
      <w:proofErr w:type="spellStart"/>
      <w:r>
        <w:rPr>
          <w:sz w:val="24"/>
        </w:rPr>
        <w:t>improve</w:t>
      </w:r>
      <w:proofErr w:type="spellEnd"/>
      <w:r>
        <w:rPr>
          <w:sz w:val="24"/>
        </w:rPr>
        <w:t xml:space="preserve"> the </w:t>
      </w:r>
      <w:proofErr w:type="spellStart"/>
      <w:r>
        <w:rPr>
          <w:sz w:val="24"/>
        </w:rPr>
        <w:t>conditions</w:t>
      </w:r>
      <w:proofErr w:type="spellEnd"/>
      <w:r>
        <w:rPr>
          <w:sz w:val="24"/>
        </w:rPr>
        <w:t xml:space="preserve"> for the </w:t>
      </w:r>
      <w:proofErr w:type="spellStart"/>
      <w:r>
        <w:rPr>
          <w:sz w:val="24"/>
        </w:rPr>
        <w:t>transfer</w:t>
      </w:r>
      <w:proofErr w:type="spellEnd"/>
      <w:r>
        <w:rPr>
          <w:sz w:val="24"/>
        </w:rPr>
        <w:t xml:space="preserve"> and </w:t>
      </w:r>
      <w:proofErr w:type="spellStart"/>
      <w:r>
        <w:rPr>
          <w:sz w:val="24"/>
        </w:rPr>
        <w:t>reception</w:t>
      </w:r>
      <w:proofErr w:type="spellEnd"/>
      <w:r>
        <w:rPr>
          <w:sz w:val="24"/>
        </w:rPr>
        <w:t xml:space="preserve"> of </w:t>
      </w:r>
      <w:proofErr w:type="spellStart"/>
      <w:r>
        <w:rPr>
          <w:sz w:val="24"/>
        </w:rPr>
        <w:t>resettled</w:t>
      </w:r>
      <w:proofErr w:type="spellEnd"/>
      <w:r>
        <w:rPr>
          <w:sz w:val="24"/>
        </w:rPr>
        <w:t xml:space="preserve"> </w:t>
      </w:r>
      <w:proofErr w:type="spellStart"/>
      <w:r>
        <w:rPr>
          <w:sz w:val="24"/>
        </w:rPr>
        <w:t>persons</w:t>
      </w:r>
      <w:proofErr w:type="spellEnd"/>
      <w:r>
        <w:rPr>
          <w:sz w:val="24"/>
        </w:rPr>
        <w:t xml:space="preserve"> </w:t>
      </w:r>
      <w:proofErr w:type="spellStart"/>
      <w:r>
        <w:rPr>
          <w:sz w:val="24"/>
        </w:rPr>
        <w:t>by</w:t>
      </w:r>
      <w:proofErr w:type="spellEnd"/>
      <w:r>
        <w:rPr>
          <w:sz w:val="24"/>
        </w:rPr>
        <w:t xml:space="preserve"> </w:t>
      </w:r>
      <w:proofErr w:type="spellStart"/>
      <w:r>
        <w:rPr>
          <w:sz w:val="24"/>
        </w:rPr>
        <w:t>enhancing</w:t>
      </w:r>
      <w:proofErr w:type="spellEnd"/>
      <w:r>
        <w:rPr>
          <w:sz w:val="24"/>
        </w:rPr>
        <w:t xml:space="preserve"> </w:t>
      </w:r>
      <w:proofErr w:type="spellStart"/>
      <w:r>
        <w:rPr>
          <w:sz w:val="24"/>
        </w:rPr>
        <w:t>access</w:t>
      </w:r>
      <w:proofErr w:type="spellEnd"/>
      <w:r>
        <w:rPr>
          <w:sz w:val="24"/>
        </w:rPr>
        <w:t xml:space="preserve"> </w:t>
      </w:r>
      <w:proofErr w:type="spellStart"/>
      <w:r>
        <w:rPr>
          <w:sz w:val="24"/>
        </w:rPr>
        <w:t>to</w:t>
      </w:r>
      <w:proofErr w:type="spellEnd"/>
      <w:r>
        <w:rPr>
          <w:sz w:val="24"/>
        </w:rPr>
        <w:t xml:space="preserve"> </w:t>
      </w:r>
      <w:proofErr w:type="spellStart"/>
      <w:r>
        <w:rPr>
          <w:sz w:val="24"/>
        </w:rPr>
        <w:t>housing</w:t>
      </w:r>
      <w:proofErr w:type="spellEnd"/>
      <w:r>
        <w:rPr>
          <w:sz w:val="24"/>
        </w:rPr>
        <w:t xml:space="preserve">, </w:t>
      </w:r>
      <w:proofErr w:type="spellStart"/>
      <w:r>
        <w:rPr>
          <w:sz w:val="24"/>
        </w:rPr>
        <w:t>testing</w:t>
      </w:r>
      <w:proofErr w:type="spellEnd"/>
      <w:r>
        <w:rPr>
          <w:sz w:val="24"/>
        </w:rPr>
        <w:t xml:space="preserve"> and </w:t>
      </w:r>
      <w:proofErr w:type="spellStart"/>
      <w:r>
        <w:rPr>
          <w:sz w:val="24"/>
        </w:rPr>
        <w:t>developing</w:t>
      </w:r>
      <w:proofErr w:type="spellEnd"/>
      <w:r>
        <w:rPr>
          <w:sz w:val="24"/>
        </w:rPr>
        <w:t xml:space="preserve"> </w:t>
      </w:r>
      <w:proofErr w:type="spellStart"/>
      <w:r>
        <w:rPr>
          <w:sz w:val="24"/>
        </w:rPr>
        <w:t>new</w:t>
      </w:r>
      <w:proofErr w:type="spellEnd"/>
      <w:r>
        <w:rPr>
          <w:sz w:val="24"/>
        </w:rPr>
        <w:t xml:space="preserve"> </w:t>
      </w:r>
      <w:proofErr w:type="spellStart"/>
      <w:r>
        <w:rPr>
          <w:sz w:val="24"/>
        </w:rPr>
        <w:t>methods</w:t>
      </w:r>
      <w:proofErr w:type="spellEnd"/>
      <w:r>
        <w:rPr>
          <w:sz w:val="24"/>
        </w:rPr>
        <w:t xml:space="preserve">, and </w:t>
      </w:r>
      <w:proofErr w:type="spellStart"/>
      <w:r>
        <w:rPr>
          <w:sz w:val="24"/>
        </w:rPr>
        <w:t>ensuring</w:t>
      </w:r>
      <w:proofErr w:type="spellEnd"/>
      <w:r>
        <w:rPr>
          <w:sz w:val="24"/>
        </w:rPr>
        <w:t xml:space="preserve"> </w:t>
      </w:r>
      <w:proofErr w:type="spellStart"/>
      <w:r>
        <w:rPr>
          <w:sz w:val="24"/>
        </w:rPr>
        <w:t>safe</w:t>
      </w:r>
      <w:proofErr w:type="spellEnd"/>
      <w:r>
        <w:rPr>
          <w:sz w:val="24"/>
        </w:rPr>
        <w:t xml:space="preserve"> and </w:t>
      </w:r>
      <w:proofErr w:type="spellStart"/>
      <w:r>
        <w:rPr>
          <w:sz w:val="24"/>
        </w:rPr>
        <w:t>efficient</w:t>
      </w:r>
      <w:proofErr w:type="spellEnd"/>
      <w:r>
        <w:rPr>
          <w:sz w:val="24"/>
        </w:rPr>
        <w:t xml:space="preserve"> </w:t>
      </w:r>
      <w:proofErr w:type="spellStart"/>
      <w:r>
        <w:rPr>
          <w:sz w:val="24"/>
        </w:rPr>
        <w:t>departures</w:t>
      </w:r>
      <w:proofErr w:type="spellEnd"/>
      <w:r>
        <w:rPr>
          <w:sz w:val="24"/>
        </w:rPr>
        <w:t xml:space="preserve"> </w:t>
      </w:r>
      <w:proofErr w:type="spellStart"/>
      <w:r>
        <w:rPr>
          <w:sz w:val="24"/>
        </w:rPr>
        <w:t>from</w:t>
      </w:r>
      <w:proofErr w:type="spellEnd"/>
      <w:r>
        <w:rPr>
          <w:sz w:val="24"/>
        </w:rPr>
        <w:t xml:space="preserve"> </w:t>
      </w:r>
      <w:proofErr w:type="spellStart"/>
      <w:r>
        <w:rPr>
          <w:sz w:val="24"/>
        </w:rPr>
        <w:t>third</w:t>
      </w:r>
      <w:proofErr w:type="spellEnd"/>
      <w:r>
        <w:rPr>
          <w:sz w:val="24"/>
        </w:rPr>
        <w:t xml:space="preserve"> </w:t>
      </w:r>
      <w:proofErr w:type="spellStart"/>
      <w:r>
        <w:rPr>
          <w:sz w:val="24"/>
        </w:rPr>
        <w:t>countries</w:t>
      </w:r>
      <w:proofErr w:type="spellEnd"/>
      <w:r>
        <w:rPr>
          <w:sz w:val="24"/>
        </w:rPr>
        <w:t xml:space="preserve">. </w:t>
      </w:r>
      <w:proofErr w:type="spellStart"/>
      <w:r>
        <w:rPr>
          <w:sz w:val="24"/>
        </w:rPr>
        <w:t>Key</w:t>
      </w:r>
      <w:proofErr w:type="spellEnd"/>
      <w:r>
        <w:rPr>
          <w:sz w:val="24"/>
        </w:rPr>
        <w:t xml:space="preserve"> </w:t>
      </w:r>
      <w:proofErr w:type="spellStart"/>
      <w:r>
        <w:rPr>
          <w:sz w:val="24"/>
        </w:rPr>
        <w:t>actions</w:t>
      </w:r>
      <w:proofErr w:type="spellEnd"/>
      <w:r>
        <w:rPr>
          <w:sz w:val="24"/>
        </w:rPr>
        <w:t xml:space="preserve"> </w:t>
      </w:r>
      <w:proofErr w:type="spellStart"/>
      <w:r>
        <w:rPr>
          <w:sz w:val="24"/>
        </w:rPr>
        <w:t>include</w:t>
      </w:r>
      <w:proofErr w:type="spellEnd"/>
      <w:r>
        <w:rPr>
          <w:sz w:val="24"/>
        </w:rPr>
        <w:t xml:space="preserve"> </w:t>
      </w:r>
      <w:proofErr w:type="spellStart"/>
      <w:r>
        <w:rPr>
          <w:sz w:val="24"/>
        </w:rPr>
        <w:t>developing</w:t>
      </w:r>
      <w:proofErr w:type="spellEnd"/>
      <w:r>
        <w:rPr>
          <w:sz w:val="24"/>
        </w:rPr>
        <w:t xml:space="preserve"> </w:t>
      </w:r>
      <w:proofErr w:type="spellStart"/>
      <w:r>
        <w:rPr>
          <w:sz w:val="24"/>
        </w:rPr>
        <w:t>follow-up</w:t>
      </w:r>
      <w:proofErr w:type="spellEnd"/>
      <w:r>
        <w:rPr>
          <w:sz w:val="24"/>
        </w:rPr>
        <w:t xml:space="preserve"> </w:t>
      </w:r>
      <w:proofErr w:type="spellStart"/>
      <w:r>
        <w:rPr>
          <w:sz w:val="24"/>
        </w:rPr>
        <w:t>methods</w:t>
      </w:r>
      <w:proofErr w:type="spellEnd"/>
      <w:r>
        <w:rPr>
          <w:sz w:val="24"/>
        </w:rPr>
        <w:t xml:space="preserve"> and </w:t>
      </w:r>
      <w:proofErr w:type="spellStart"/>
      <w:r>
        <w:rPr>
          <w:sz w:val="24"/>
        </w:rPr>
        <w:t>facilitating</w:t>
      </w:r>
      <w:proofErr w:type="spellEnd"/>
      <w:r>
        <w:rPr>
          <w:sz w:val="24"/>
        </w:rPr>
        <w:t xml:space="preserve"> the </w:t>
      </w:r>
      <w:proofErr w:type="spellStart"/>
      <w:r>
        <w:rPr>
          <w:sz w:val="24"/>
        </w:rPr>
        <w:t>exchange</w:t>
      </w:r>
      <w:proofErr w:type="spellEnd"/>
      <w:r>
        <w:rPr>
          <w:sz w:val="24"/>
        </w:rPr>
        <w:t xml:space="preserve"> of </w:t>
      </w:r>
      <w:proofErr w:type="spellStart"/>
      <w:r>
        <w:rPr>
          <w:sz w:val="24"/>
        </w:rPr>
        <w:t>experience</w:t>
      </w:r>
      <w:proofErr w:type="spellEnd"/>
      <w:r>
        <w:rPr>
          <w:sz w:val="24"/>
        </w:rPr>
        <w:t xml:space="preserve"> and </w:t>
      </w:r>
      <w:proofErr w:type="spellStart"/>
      <w:r>
        <w:rPr>
          <w:sz w:val="24"/>
        </w:rPr>
        <w:t>best</w:t>
      </w:r>
      <w:proofErr w:type="spellEnd"/>
      <w:r>
        <w:rPr>
          <w:sz w:val="24"/>
        </w:rPr>
        <w:t xml:space="preserve"> </w:t>
      </w:r>
      <w:proofErr w:type="spellStart"/>
      <w:r>
        <w:rPr>
          <w:sz w:val="24"/>
        </w:rPr>
        <w:t>practices</w:t>
      </w:r>
      <w:proofErr w:type="spellEnd"/>
      <w:r>
        <w:rPr>
          <w:sz w:val="24"/>
        </w:rPr>
        <w:t xml:space="preserve"> </w:t>
      </w:r>
      <w:proofErr w:type="spellStart"/>
      <w:r>
        <w:rPr>
          <w:sz w:val="24"/>
        </w:rPr>
        <w:t>with</w:t>
      </w:r>
      <w:proofErr w:type="spellEnd"/>
      <w:r>
        <w:rPr>
          <w:sz w:val="24"/>
        </w:rPr>
        <w:t xml:space="preserve"> </w:t>
      </w:r>
      <w:proofErr w:type="spellStart"/>
      <w:r>
        <w:rPr>
          <w:sz w:val="24"/>
        </w:rPr>
        <w:t>other</w:t>
      </w:r>
      <w:proofErr w:type="spellEnd"/>
      <w:r>
        <w:rPr>
          <w:sz w:val="24"/>
        </w:rPr>
        <w:t xml:space="preserve"> </w:t>
      </w:r>
      <w:proofErr w:type="spellStart"/>
      <w:r>
        <w:rPr>
          <w:sz w:val="24"/>
        </w:rPr>
        <w:t>countries</w:t>
      </w:r>
      <w:proofErr w:type="spellEnd"/>
      <w:r>
        <w:rPr>
          <w:sz w:val="24"/>
        </w:rPr>
        <w:t xml:space="preserve"> and </w:t>
      </w:r>
      <w:proofErr w:type="spellStart"/>
      <w:r>
        <w:rPr>
          <w:sz w:val="24"/>
        </w:rPr>
        <w:t>organisations</w:t>
      </w:r>
      <w:proofErr w:type="spellEnd"/>
      <w:r>
        <w:rPr>
          <w:sz w:val="24"/>
        </w:rPr>
        <w:t>.</w:t>
      </w:r>
    </w:p>
    <w:p w:rsidRPr="00BD08D2" w:rsidR="00BD08D2" w:rsidP="00BD08D2" w:rsidRDefault="00BD08D2" w14:paraId="294B3903" w14:textId="77777777">
      <w:pPr>
        <w:numPr>
          <w:ilvl w:val="0"/>
          <w:numId w:val="40"/>
        </w:numPr>
        <w:spacing w:after="240" w:line="240" w:lineRule="exact"/>
        <w:ind w:left="0" w:firstLine="567"/>
        <w:contextualSpacing/>
        <w:rPr>
          <w:rFonts w:eastAsia="Calibri"/>
          <w:sz w:val="24"/>
          <w:szCs w:val="24"/>
        </w:rPr>
      </w:pPr>
      <w:r>
        <w:rPr>
          <w:sz w:val="24"/>
        </w:rPr>
        <w:t xml:space="preserve">The </w:t>
      </w:r>
      <w:proofErr w:type="spellStart"/>
      <w:r>
        <w:rPr>
          <w:sz w:val="24"/>
        </w:rPr>
        <w:t>objective</w:t>
      </w:r>
      <w:proofErr w:type="spellEnd"/>
      <w:r>
        <w:rPr>
          <w:sz w:val="24"/>
        </w:rPr>
        <w:t xml:space="preserve"> on </w:t>
      </w:r>
      <w:proofErr w:type="spellStart"/>
      <w:r>
        <w:rPr>
          <w:b/>
          <w:sz w:val="24"/>
        </w:rPr>
        <w:t>access</w:t>
      </w:r>
      <w:proofErr w:type="spellEnd"/>
      <w:r>
        <w:rPr>
          <w:b/>
          <w:sz w:val="24"/>
        </w:rPr>
        <w:t xml:space="preserve"> </w:t>
      </w:r>
      <w:proofErr w:type="spellStart"/>
      <w:r>
        <w:rPr>
          <w:b/>
          <w:sz w:val="24"/>
        </w:rPr>
        <w:t>to</w:t>
      </w:r>
      <w:proofErr w:type="spellEnd"/>
      <w:r>
        <w:rPr>
          <w:b/>
          <w:sz w:val="24"/>
        </w:rPr>
        <w:t xml:space="preserve"> </w:t>
      </w:r>
      <w:proofErr w:type="spellStart"/>
      <w:r>
        <w:rPr>
          <w:b/>
          <w:sz w:val="24"/>
        </w:rPr>
        <w:t>asylum</w:t>
      </w:r>
      <w:proofErr w:type="spellEnd"/>
      <w:r>
        <w:rPr>
          <w:sz w:val="24"/>
        </w:rPr>
        <w:t xml:space="preserve"> </w:t>
      </w:r>
      <w:proofErr w:type="spellStart"/>
      <w:r>
        <w:rPr>
          <w:sz w:val="24"/>
        </w:rPr>
        <w:t>focuses</w:t>
      </w:r>
      <w:proofErr w:type="spellEnd"/>
      <w:r>
        <w:rPr>
          <w:sz w:val="24"/>
        </w:rPr>
        <w:t xml:space="preserve"> on </w:t>
      </w:r>
      <w:proofErr w:type="spellStart"/>
      <w:r>
        <w:rPr>
          <w:sz w:val="24"/>
        </w:rPr>
        <w:t>developing</w:t>
      </w:r>
      <w:proofErr w:type="spellEnd"/>
      <w:r>
        <w:rPr>
          <w:sz w:val="24"/>
        </w:rPr>
        <w:t xml:space="preserve"> and </w:t>
      </w:r>
      <w:proofErr w:type="spellStart"/>
      <w:r>
        <w:rPr>
          <w:sz w:val="24"/>
        </w:rPr>
        <w:t>implementing</w:t>
      </w:r>
      <w:proofErr w:type="spellEnd"/>
      <w:r>
        <w:rPr>
          <w:sz w:val="24"/>
        </w:rPr>
        <w:t xml:space="preserve"> a </w:t>
      </w:r>
      <w:proofErr w:type="spellStart"/>
      <w:r>
        <w:rPr>
          <w:sz w:val="24"/>
        </w:rPr>
        <w:t>joint</w:t>
      </w:r>
      <w:proofErr w:type="spellEnd"/>
      <w:r>
        <w:rPr>
          <w:sz w:val="24"/>
        </w:rPr>
        <w:t xml:space="preserve"> EU </w:t>
      </w:r>
      <w:proofErr w:type="spellStart"/>
      <w:r>
        <w:rPr>
          <w:sz w:val="24"/>
        </w:rPr>
        <w:t>Curriculum</w:t>
      </w:r>
      <w:proofErr w:type="spellEnd"/>
      <w:r>
        <w:rPr>
          <w:sz w:val="24"/>
        </w:rPr>
        <w:t xml:space="preserve"> on </w:t>
      </w:r>
      <w:proofErr w:type="spellStart"/>
      <w:r>
        <w:rPr>
          <w:sz w:val="24"/>
        </w:rPr>
        <w:t>resettlement</w:t>
      </w:r>
      <w:proofErr w:type="spellEnd"/>
      <w:r>
        <w:rPr>
          <w:sz w:val="24"/>
        </w:rPr>
        <w:t xml:space="preserve"> and </w:t>
      </w:r>
      <w:proofErr w:type="spellStart"/>
      <w:r>
        <w:rPr>
          <w:sz w:val="24"/>
        </w:rPr>
        <w:t>fostering</w:t>
      </w:r>
      <w:proofErr w:type="spellEnd"/>
      <w:r>
        <w:rPr>
          <w:sz w:val="24"/>
        </w:rPr>
        <w:t xml:space="preserve"> </w:t>
      </w:r>
      <w:proofErr w:type="spellStart"/>
      <w:r>
        <w:rPr>
          <w:sz w:val="24"/>
        </w:rPr>
        <w:t>cooperation</w:t>
      </w:r>
      <w:proofErr w:type="spellEnd"/>
      <w:r>
        <w:rPr>
          <w:sz w:val="24"/>
        </w:rPr>
        <w:t xml:space="preserve"> </w:t>
      </w:r>
      <w:proofErr w:type="spellStart"/>
      <w:r>
        <w:rPr>
          <w:sz w:val="24"/>
        </w:rPr>
        <w:t>with</w:t>
      </w:r>
      <w:proofErr w:type="spellEnd"/>
      <w:r>
        <w:rPr>
          <w:sz w:val="24"/>
        </w:rPr>
        <w:t xml:space="preserve"> </w:t>
      </w:r>
      <w:proofErr w:type="spellStart"/>
      <w:r>
        <w:rPr>
          <w:sz w:val="24"/>
        </w:rPr>
        <w:t>organisations</w:t>
      </w:r>
      <w:proofErr w:type="spellEnd"/>
      <w:r>
        <w:rPr>
          <w:sz w:val="24"/>
        </w:rPr>
        <w:t xml:space="preserve"> </w:t>
      </w:r>
      <w:proofErr w:type="spellStart"/>
      <w:r>
        <w:rPr>
          <w:sz w:val="24"/>
        </w:rPr>
        <w:t>like</w:t>
      </w:r>
      <w:proofErr w:type="spellEnd"/>
      <w:r>
        <w:rPr>
          <w:sz w:val="24"/>
        </w:rPr>
        <w:t xml:space="preserve"> the UNHCR, EASO and </w:t>
      </w:r>
      <w:proofErr w:type="spellStart"/>
      <w:r>
        <w:rPr>
          <w:sz w:val="24"/>
        </w:rPr>
        <w:t>other</w:t>
      </w:r>
      <w:proofErr w:type="spellEnd"/>
      <w:r>
        <w:rPr>
          <w:sz w:val="24"/>
        </w:rPr>
        <w:t xml:space="preserve"> </w:t>
      </w:r>
      <w:proofErr w:type="spellStart"/>
      <w:r>
        <w:rPr>
          <w:sz w:val="24"/>
        </w:rPr>
        <w:t>Member</w:t>
      </w:r>
      <w:proofErr w:type="spellEnd"/>
      <w:r>
        <w:rPr>
          <w:sz w:val="24"/>
        </w:rPr>
        <w:t xml:space="preserve"> States. </w:t>
      </w:r>
      <w:proofErr w:type="spellStart"/>
      <w:r>
        <w:rPr>
          <w:sz w:val="24"/>
        </w:rPr>
        <w:t>Key</w:t>
      </w:r>
      <w:proofErr w:type="spellEnd"/>
      <w:r>
        <w:rPr>
          <w:sz w:val="24"/>
        </w:rPr>
        <w:t xml:space="preserve"> </w:t>
      </w:r>
      <w:proofErr w:type="spellStart"/>
      <w:r>
        <w:rPr>
          <w:sz w:val="24"/>
        </w:rPr>
        <w:t>actions</w:t>
      </w:r>
      <w:proofErr w:type="spellEnd"/>
      <w:r>
        <w:rPr>
          <w:sz w:val="24"/>
        </w:rPr>
        <w:t xml:space="preserve"> </w:t>
      </w:r>
      <w:proofErr w:type="spellStart"/>
      <w:r>
        <w:rPr>
          <w:sz w:val="24"/>
        </w:rPr>
        <w:t>include</w:t>
      </w:r>
      <w:proofErr w:type="spellEnd"/>
      <w:r>
        <w:rPr>
          <w:sz w:val="24"/>
        </w:rPr>
        <w:t xml:space="preserve"> </w:t>
      </w:r>
      <w:proofErr w:type="spellStart"/>
      <w:r>
        <w:rPr>
          <w:sz w:val="24"/>
        </w:rPr>
        <w:t>developing</w:t>
      </w:r>
      <w:proofErr w:type="spellEnd"/>
      <w:r>
        <w:rPr>
          <w:sz w:val="24"/>
        </w:rPr>
        <w:t xml:space="preserve"> </w:t>
      </w:r>
      <w:proofErr w:type="spellStart"/>
      <w:r>
        <w:rPr>
          <w:sz w:val="24"/>
        </w:rPr>
        <w:t>new</w:t>
      </w:r>
      <w:proofErr w:type="spellEnd"/>
      <w:r>
        <w:rPr>
          <w:sz w:val="24"/>
        </w:rPr>
        <w:t xml:space="preserve"> </w:t>
      </w:r>
      <w:proofErr w:type="spellStart"/>
      <w:r>
        <w:rPr>
          <w:sz w:val="24"/>
        </w:rPr>
        <w:t>approaches</w:t>
      </w:r>
      <w:proofErr w:type="spellEnd"/>
      <w:r>
        <w:rPr>
          <w:sz w:val="24"/>
        </w:rPr>
        <w:t xml:space="preserve"> </w:t>
      </w:r>
      <w:proofErr w:type="spellStart"/>
      <w:r>
        <w:rPr>
          <w:sz w:val="24"/>
        </w:rPr>
        <w:t>to</w:t>
      </w:r>
      <w:proofErr w:type="spellEnd"/>
      <w:r>
        <w:rPr>
          <w:sz w:val="24"/>
        </w:rPr>
        <w:t xml:space="preserve"> </w:t>
      </w:r>
      <w:proofErr w:type="spellStart"/>
      <w:r>
        <w:rPr>
          <w:sz w:val="24"/>
        </w:rPr>
        <w:t>increase</w:t>
      </w:r>
      <w:proofErr w:type="spellEnd"/>
      <w:r>
        <w:rPr>
          <w:sz w:val="24"/>
        </w:rPr>
        <w:t xml:space="preserve"> </w:t>
      </w:r>
      <w:proofErr w:type="spellStart"/>
      <w:r>
        <w:rPr>
          <w:sz w:val="24"/>
        </w:rPr>
        <w:t>resettlement</w:t>
      </w:r>
      <w:proofErr w:type="spellEnd"/>
      <w:r>
        <w:rPr>
          <w:sz w:val="24"/>
        </w:rPr>
        <w:t xml:space="preserve"> in the EU, and </w:t>
      </w:r>
      <w:proofErr w:type="spellStart"/>
      <w:r>
        <w:rPr>
          <w:sz w:val="24"/>
        </w:rPr>
        <w:t>promoting</w:t>
      </w:r>
      <w:proofErr w:type="spellEnd"/>
      <w:r>
        <w:rPr>
          <w:sz w:val="24"/>
        </w:rPr>
        <w:t xml:space="preserve"> </w:t>
      </w:r>
      <w:proofErr w:type="spellStart"/>
      <w:r>
        <w:rPr>
          <w:sz w:val="24"/>
        </w:rPr>
        <w:t>knowledge-sharing</w:t>
      </w:r>
      <w:proofErr w:type="spellEnd"/>
      <w:r>
        <w:rPr>
          <w:sz w:val="24"/>
        </w:rPr>
        <w:t xml:space="preserve"> </w:t>
      </w:r>
      <w:proofErr w:type="spellStart"/>
      <w:r>
        <w:rPr>
          <w:sz w:val="24"/>
        </w:rPr>
        <w:t>among</w:t>
      </w:r>
      <w:proofErr w:type="spellEnd"/>
      <w:r>
        <w:rPr>
          <w:sz w:val="24"/>
        </w:rPr>
        <w:t xml:space="preserve"> EU </w:t>
      </w:r>
      <w:proofErr w:type="spellStart"/>
      <w:r>
        <w:rPr>
          <w:sz w:val="24"/>
        </w:rPr>
        <w:t>Member</w:t>
      </w:r>
      <w:proofErr w:type="spellEnd"/>
      <w:r>
        <w:rPr>
          <w:sz w:val="24"/>
        </w:rPr>
        <w:t xml:space="preserve"> States.</w:t>
      </w:r>
    </w:p>
    <w:p w:rsidRPr="00BD08D2" w:rsidR="00BD08D2" w:rsidP="00BD08D2" w:rsidRDefault="00BD08D2" w14:paraId="45D6FB1C" w14:textId="77777777">
      <w:pPr>
        <w:spacing w:after="240" w:line="240" w:lineRule="exact"/>
        <w:ind w:firstLine="567"/>
        <w:contextualSpacing/>
        <w:rPr>
          <w:rFonts w:eastAsia="Calibri"/>
          <w:sz w:val="24"/>
          <w:szCs w:val="24"/>
          <w:lang w:val="en-GB"/>
        </w:rPr>
      </w:pPr>
    </w:p>
    <w:p w:rsidRPr="00BD08D2" w:rsidR="00BD08D2" w:rsidP="00BD08D2" w:rsidRDefault="00BD08D2" w14:paraId="636C44E6" w14:textId="77777777">
      <w:pPr>
        <w:spacing w:after="240" w:line="240" w:lineRule="exact"/>
        <w:ind w:firstLine="567"/>
        <w:contextualSpacing/>
        <w:rPr>
          <w:rFonts w:eastAsia="Calibri"/>
          <w:b/>
          <w:bCs/>
          <w:sz w:val="24"/>
          <w:szCs w:val="24"/>
        </w:rPr>
      </w:pPr>
      <w:proofErr w:type="spellStart"/>
      <w:r>
        <w:rPr>
          <w:b/>
          <w:sz w:val="24"/>
        </w:rPr>
        <w:t>Integration</w:t>
      </w:r>
      <w:proofErr w:type="spellEnd"/>
      <w:r>
        <w:rPr>
          <w:b/>
          <w:sz w:val="24"/>
        </w:rPr>
        <w:t xml:space="preserve"> and </w:t>
      </w:r>
      <w:proofErr w:type="spellStart"/>
      <w:r>
        <w:rPr>
          <w:b/>
          <w:sz w:val="24"/>
        </w:rPr>
        <w:t>legal</w:t>
      </w:r>
      <w:proofErr w:type="spellEnd"/>
      <w:r>
        <w:rPr>
          <w:b/>
          <w:sz w:val="24"/>
        </w:rPr>
        <w:t xml:space="preserve"> Migration</w:t>
      </w:r>
    </w:p>
    <w:p w:rsidRPr="00BD08D2" w:rsidR="00BD08D2" w:rsidP="00BD08D2" w:rsidRDefault="00BD08D2" w14:paraId="4B9C22B1" w14:textId="77777777">
      <w:pPr>
        <w:numPr>
          <w:ilvl w:val="0"/>
          <w:numId w:val="41"/>
        </w:numPr>
        <w:spacing w:after="240" w:line="240" w:lineRule="exact"/>
        <w:ind w:left="0" w:firstLine="567"/>
        <w:contextualSpacing/>
        <w:rPr>
          <w:rFonts w:eastAsia="Calibri"/>
          <w:sz w:val="24"/>
          <w:szCs w:val="24"/>
        </w:rPr>
      </w:pPr>
      <w:r>
        <w:rPr>
          <w:sz w:val="24"/>
        </w:rPr>
        <w:t xml:space="preserve">In the </w:t>
      </w:r>
      <w:proofErr w:type="spellStart"/>
      <w:r>
        <w:rPr>
          <w:sz w:val="24"/>
        </w:rPr>
        <w:t>pillar</w:t>
      </w:r>
      <w:proofErr w:type="spellEnd"/>
      <w:r>
        <w:rPr>
          <w:sz w:val="24"/>
        </w:rPr>
        <w:t xml:space="preserve"> of </w:t>
      </w:r>
      <w:proofErr w:type="spellStart"/>
      <w:r>
        <w:rPr>
          <w:b/>
          <w:sz w:val="24"/>
        </w:rPr>
        <w:t>legal</w:t>
      </w:r>
      <w:proofErr w:type="spellEnd"/>
      <w:r>
        <w:rPr>
          <w:b/>
          <w:sz w:val="24"/>
        </w:rPr>
        <w:t xml:space="preserve"> </w:t>
      </w:r>
      <w:proofErr w:type="spellStart"/>
      <w:r>
        <w:rPr>
          <w:b/>
          <w:sz w:val="24"/>
        </w:rPr>
        <w:t>migration</w:t>
      </w:r>
      <w:proofErr w:type="spellEnd"/>
      <w:r>
        <w:rPr>
          <w:b/>
          <w:sz w:val="24"/>
        </w:rPr>
        <w:t>,</w:t>
      </w:r>
      <w:r>
        <w:rPr>
          <w:sz w:val="24"/>
        </w:rPr>
        <w:t xml:space="preserve"> the </w:t>
      </w:r>
      <w:proofErr w:type="spellStart"/>
      <w:r>
        <w:rPr>
          <w:sz w:val="24"/>
        </w:rPr>
        <w:t>focus</w:t>
      </w:r>
      <w:proofErr w:type="spellEnd"/>
      <w:r>
        <w:rPr>
          <w:sz w:val="24"/>
        </w:rPr>
        <w:t xml:space="preserve"> </w:t>
      </w:r>
      <w:proofErr w:type="spellStart"/>
      <w:r>
        <w:rPr>
          <w:sz w:val="24"/>
        </w:rPr>
        <w:t>is</w:t>
      </w:r>
      <w:proofErr w:type="spellEnd"/>
      <w:r>
        <w:rPr>
          <w:sz w:val="24"/>
        </w:rPr>
        <w:t xml:space="preserve"> </w:t>
      </w:r>
      <w:proofErr w:type="spellStart"/>
      <w:r>
        <w:rPr>
          <w:sz w:val="24"/>
        </w:rPr>
        <w:t>placed</w:t>
      </w:r>
      <w:proofErr w:type="spellEnd"/>
      <w:r>
        <w:rPr>
          <w:sz w:val="24"/>
        </w:rPr>
        <w:t xml:space="preserve"> on </w:t>
      </w:r>
      <w:proofErr w:type="spellStart"/>
      <w:r>
        <w:rPr>
          <w:sz w:val="24"/>
        </w:rPr>
        <w:t>creating</w:t>
      </w:r>
      <w:proofErr w:type="spellEnd"/>
      <w:r>
        <w:rPr>
          <w:sz w:val="24"/>
        </w:rPr>
        <w:t xml:space="preserve"> </w:t>
      </w:r>
      <w:proofErr w:type="spellStart"/>
      <w:r>
        <w:rPr>
          <w:sz w:val="24"/>
        </w:rPr>
        <w:t>favourable</w:t>
      </w:r>
      <w:proofErr w:type="spellEnd"/>
      <w:r>
        <w:rPr>
          <w:sz w:val="24"/>
        </w:rPr>
        <w:t xml:space="preserve"> </w:t>
      </w:r>
      <w:proofErr w:type="spellStart"/>
      <w:r>
        <w:rPr>
          <w:sz w:val="24"/>
        </w:rPr>
        <w:t>conditions</w:t>
      </w:r>
      <w:proofErr w:type="spellEnd"/>
      <w:r>
        <w:rPr>
          <w:sz w:val="24"/>
        </w:rPr>
        <w:t xml:space="preserve"> for </w:t>
      </w:r>
      <w:proofErr w:type="spellStart"/>
      <w:r>
        <w:rPr>
          <w:sz w:val="24"/>
        </w:rPr>
        <w:t>legal</w:t>
      </w:r>
      <w:proofErr w:type="spellEnd"/>
      <w:r>
        <w:rPr>
          <w:sz w:val="24"/>
        </w:rPr>
        <w:t xml:space="preserve"> </w:t>
      </w:r>
      <w:proofErr w:type="spellStart"/>
      <w:r>
        <w:rPr>
          <w:sz w:val="24"/>
        </w:rPr>
        <w:t>migration</w:t>
      </w:r>
      <w:proofErr w:type="spellEnd"/>
      <w:r>
        <w:rPr>
          <w:sz w:val="24"/>
        </w:rPr>
        <w:t xml:space="preserve">, </w:t>
      </w:r>
      <w:proofErr w:type="spellStart"/>
      <w:r>
        <w:rPr>
          <w:sz w:val="24"/>
        </w:rPr>
        <w:t>including</w:t>
      </w:r>
      <w:proofErr w:type="spellEnd"/>
      <w:r>
        <w:rPr>
          <w:sz w:val="24"/>
        </w:rPr>
        <w:t xml:space="preserve"> </w:t>
      </w:r>
      <w:proofErr w:type="spellStart"/>
      <w:r>
        <w:rPr>
          <w:sz w:val="24"/>
        </w:rPr>
        <w:t>labour</w:t>
      </w:r>
      <w:proofErr w:type="spellEnd"/>
      <w:r>
        <w:rPr>
          <w:sz w:val="24"/>
        </w:rPr>
        <w:t xml:space="preserve"> and </w:t>
      </w:r>
      <w:proofErr w:type="spellStart"/>
      <w:r>
        <w:rPr>
          <w:sz w:val="24"/>
        </w:rPr>
        <w:t>circular</w:t>
      </w:r>
      <w:proofErr w:type="spellEnd"/>
      <w:r>
        <w:rPr>
          <w:sz w:val="24"/>
        </w:rPr>
        <w:t xml:space="preserve"> </w:t>
      </w:r>
      <w:proofErr w:type="spellStart"/>
      <w:r>
        <w:rPr>
          <w:sz w:val="24"/>
        </w:rPr>
        <w:t>migration</w:t>
      </w:r>
      <w:proofErr w:type="spellEnd"/>
      <w:r>
        <w:rPr>
          <w:sz w:val="24"/>
        </w:rPr>
        <w:t xml:space="preserve">, </w:t>
      </w:r>
      <w:proofErr w:type="spellStart"/>
      <w:r>
        <w:rPr>
          <w:sz w:val="24"/>
        </w:rPr>
        <w:t>by</w:t>
      </w:r>
      <w:proofErr w:type="spellEnd"/>
      <w:r>
        <w:rPr>
          <w:sz w:val="24"/>
        </w:rPr>
        <w:t xml:space="preserve"> </w:t>
      </w:r>
      <w:proofErr w:type="spellStart"/>
      <w:r>
        <w:rPr>
          <w:sz w:val="24"/>
        </w:rPr>
        <w:t>strengthening</w:t>
      </w:r>
      <w:proofErr w:type="spellEnd"/>
      <w:r>
        <w:rPr>
          <w:sz w:val="24"/>
        </w:rPr>
        <w:t xml:space="preserve"> </w:t>
      </w:r>
      <w:proofErr w:type="spellStart"/>
      <w:r>
        <w:rPr>
          <w:sz w:val="24"/>
        </w:rPr>
        <w:t>preparatory</w:t>
      </w:r>
      <w:proofErr w:type="spellEnd"/>
      <w:r>
        <w:rPr>
          <w:sz w:val="24"/>
        </w:rPr>
        <w:t xml:space="preserve"> </w:t>
      </w:r>
      <w:proofErr w:type="spellStart"/>
      <w:r>
        <w:rPr>
          <w:sz w:val="24"/>
        </w:rPr>
        <w:t>actions</w:t>
      </w:r>
      <w:proofErr w:type="spellEnd"/>
      <w:r>
        <w:rPr>
          <w:sz w:val="24"/>
        </w:rPr>
        <w:t xml:space="preserve"> and </w:t>
      </w:r>
      <w:proofErr w:type="spellStart"/>
      <w:r>
        <w:rPr>
          <w:sz w:val="24"/>
        </w:rPr>
        <w:t>improving</w:t>
      </w:r>
      <w:proofErr w:type="spellEnd"/>
      <w:r>
        <w:rPr>
          <w:sz w:val="24"/>
        </w:rPr>
        <w:t xml:space="preserve"> </w:t>
      </w:r>
      <w:proofErr w:type="spellStart"/>
      <w:r>
        <w:rPr>
          <w:sz w:val="24"/>
        </w:rPr>
        <w:t>support</w:t>
      </w:r>
      <w:proofErr w:type="spellEnd"/>
      <w:r>
        <w:rPr>
          <w:sz w:val="24"/>
        </w:rPr>
        <w:t xml:space="preserve"> </w:t>
      </w:r>
      <w:proofErr w:type="spellStart"/>
      <w:r>
        <w:rPr>
          <w:sz w:val="24"/>
        </w:rPr>
        <w:t>measures</w:t>
      </w:r>
      <w:proofErr w:type="spellEnd"/>
      <w:r>
        <w:rPr>
          <w:sz w:val="24"/>
        </w:rPr>
        <w:t xml:space="preserve">. </w:t>
      </w:r>
      <w:proofErr w:type="spellStart"/>
      <w:r>
        <w:rPr>
          <w:sz w:val="24"/>
        </w:rPr>
        <w:t>Key</w:t>
      </w:r>
      <w:proofErr w:type="spellEnd"/>
      <w:r>
        <w:rPr>
          <w:sz w:val="24"/>
        </w:rPr>
        <w:t xml:space="preserve"> </w:t>
      </w:r>
      <w:proofErr w:type="spellStart"/>
      <w:r>
        <w:rPr>
          <w:sz w:val="24"/>
        </w:rPr>
        <w:t>actions</w:t>
      </w:r>
      <w:proofErr w:type="spellEnd"/>
      <w:r>
        <w:rPr>
          <w:sz w:val="24"/>
        </w:rPr>
        <w:t xml:space="preserve"> </w:t>
      </w:r>
      <w:proofErr w:type="spellStart"/>
      <w:r>
        <w:rPr>
          <w:sz w:val="24"/>
        </w:rPr>
        <w:t>include</w:t>
      </w:r>
      <w:proofErr w:type="spellEnd"/>
      <w:r>
        <w:rPr>
          <w:sz w:val="24"/>
        </w:rPr>
        <w:t xml:space="preserve"> </w:t>
      </w:r>
      <w:proofErr w:type="spellStart"/>
      <w:r>
        <w:rPr>
          <w:sz w:val="24"/>
        </w:rPr>
        <w:t>improving</w:t>
      </w:r>
      <w:proofErr w:type="spellEnd"/>
      <w:r>
        <w:rPr>
          <w:sz w:val="24"/>
        </w:rPr>
        <w:t xml:space="preserve"> </w:t>
      </w:r>
      <w:proofErr w:type="spellStart"/>
      <w:r>
        <w:rPr>
          <w:sz w:val="24"/>
        </w:rPr>
        <w:t>information</w:t>
      </w:r>
      <w:proofErr w:type="spellEnd"/>
      <w:r>
        <w:rPr>
          <w:sz w:val="24"/>
        </w:rPr>
        <w:t xml:space="preserve"> on the </w:t>
      </w:r>
      <w:proofErr w:type="spellStart"/>
      <w:r>
        <w:rPr>
          <w:sz w:val="24"/>
        </w:rPr>
        <w:t>labour</w:t>
      </w:r>
      <w:proofErr w:type="spellEnd"/>
      <w:r>
        <w:rPr>
          <w:sz w:val="24"/>
        </w:rPr>
        <w:t xml:space="preserve"> </w:t>
      </w:r>
      <w:proofErr w:type="spellStart"/>
      <w:r>
        <w:rPr>
          <w:sz w:val="24"/>
        </w:rPr>
        <w:t>market</w:t>
      </w:r>
      <w:proofErr w:type="spellEnd"/>
      <w:r>
        <w:rPr>
          <w:sz w:val="24"/>
        </w:rPr>
        <w:t xml:space="preserve">, </w:t>
      </w:r>
      <w:proofErr w:type="spellStart"/>
      <w:r>
        <w:rPr>
          <w:sz w:val="24"/>
        </w:rPr>
        <w:t>evaluating</w:t>
      </w:r>
      <w:proofErr w:type="spellEnd"/>
      <w:r>
        <w:rPr>
          <w:sz w:val="24"/>
        </w:rPr>
        <w:t xml:space="preserve"> and </w:t>
      </w:r>
      <w:proofErr w:type="spellStart"/>
      <w:r>
        <w:rPr>
          <w:sz w:val="24"/>
        </w:rPr>
        <w:t>developing</w:t>
      </w:r>
      <w:proofErr w:type="spellEnd"/>
      <w:r>
        <w:rPr>
          <w:sz w:val="24"/>
        </w:rPr>
        <w:t xml:space="preserve"> </w:t>
      </w:r>
      <w:proofErr w:type="spellStart"/>
      <w:r>
        <w:rPr>
          <w:sz w:val="24"/>
        </w:rPr>
        <w:t>methods</w:t>
      </w:r>
      <w:proofErr w:type="spellEnd"/>
      <w:r>
        <w:rPr>
          <w:sz w:val="24"/>
        </w:rPr>
        <w:t xml:space="preserve"> </w:t>
      </w:r>
      <w:proofErr w:type="spellStart"/>
      <w:r>
        <w:rPr>
          <w:sz w:val="24"/>
        </w:rPr>
        <w:t>to</w:t>
      </w:r>
      <w:proofErr w:type="spellEnd"/>
      <w:r>
        <w:rPr>
          <w:sz w:val="24"/>
        </w:rPr>
        <w:t xml:space="preserve"> </w:t>
      </w:r>
      <w:proofErr w:type="spellStart"/>
      <w:r>
        <w:rPr>
          <w:sz w:val="24"/>
        </w:rPr>
        <w:t>assess</w:t>
      </w:r>
      <w:proofErr w:type="spellEnd"/>
      <w:r>
        <w:rPr>
          <w:sz w:val="24"/>
        </w:rPr>
        <w:t xml:space="preserve"> </w:t>
      </w:r>
      <w:proofErr w:type="spellStart"/>
      <w:r>
        <w:rPr>
          <w:sz w:val="24"/>
        </w:rPr>
        <w:t>training</w:t>
      </w:r>
      <w:proofErr w:type="spellEnd"/>
      <w:r>
        <w:rPr>
          <w:sz w:val="24"/>
        </w:rPr>
        <w:t xml:space="preserve"> and </w:t>
      </w:r>
      <w:proofErr w:type="spellStart"/>
      <w:r>
        <w:rPr>
          <w:sz w:val="24"/>
        </w:rPr>
        <w:t>work</w:t>
      </w:r>
      <w:proofErr w:type="spellEnd"/>
      <w:r>
        <w:rPr>
          <w:sz w:val="24"/>
        </w:rPr>
        <w:t xml:space="preserve"> </w:t>
      </w:r>
      <w:proofErr w:type="spellStart"/>
      <w:r>
        <w:rPr>
          <w:sz w:val="24"/>
        </w:rPr>
        <w:t>experience</w:t>
      </w:r>
      <w:proofErr w:type="spellEnd"/>
      <w:r>
        <w:rPr>
          <w:sz w:val="24"/>
        </w:rPr>
        <w:t xml:space="preserve">, and </w:t>
      </w:r>
      <w:proofErr w:type="spellStart"/>
      <w:r>
        <w:rPr>
          <w:sz w:val="24"/>
        </w:rPr>
        <w:t>providing</w:t>
      </w:r>
      <w:proofErr w:type="spellEnd"/>
      <w:r>
        <w:rPr>
          <w:sz w:val="24"/>
        </w:rPr>
        <w:t xml:space="preserve"> </w:t>
      </w:r>
      <w:proofErr w:type="spellStart"/>
      <w:r>
        <w:rPr>
          <w:sz w:val="24"/>
        </w:rPr>
        <w:t>language</w:t>
      </w:r>
      <w:proofErr w:type="spellEnd"/>
      <w:r>
        <w:rPr>
          <w:sz w:val="24"/>
        </w:rPr>
        <w:t xml:space="preserve"> </w:t>
      </w:r>
      <w:proofErr w:type="spellStart"/>
      <w:r>
        <w:rPr>
          <w:sz w:val="24"/>
        </w:rPr>
        <w:t>training</w:t>
      </w:r>
      <w:proofErr w:type="spellEnd"/>
      <w:r>
        <w:rPr>
          <w:sz w:val="24"/>
        </w:rPr>
        <w:t xml:space="preserve"> and </w:t>
      </w:r>
      <w:proofErr w:type="spellStart"/>
      <w:r>
        <w:rPr>
          <w:sz w:val="24"/>
        </w:rPr>
        <w:t>civic</w:t>
      </w:r>
      <w:proofErr w:type="spellEnd"/>
      <w:r>
        <w:rPr>
          <w:sz w:val="24"/>
        </w:rPr>
        <w:t xml:space="preserve"> </w:t>
      </w:r>
      <w:proofErr w:type="spellStart"/>
      <w:r>
        <w:rPr>
          <w:sz w:val="24"/>
        </w:rPr>
        <w:t>orientation</w:t>
      </w:r>
      <w:proofErr w:type="spellEnd"/>
      <w:r>
        <w:rPr>
          <w:sz w:val="24"/>
        </w:rPr>
        <w:t xml:space="preserve"> for </w:t>
      </w:r>
      <w:proofErr w:type="spellStart"/>
      <w:r>
        <w:rPr>
          <w:sz w:val="24"/>
        </w:rPr>
        <w:t>migrants</w:t>
      </w:r>
      <w:proofErr w:type="spellEnd"/>
    </w:p>
    <w:p w:rsidRPr="00BD08D2" w:rsidR="00BD08D2" w:rsidP="00BD08D2" w:rsidRDefault="00BD08D2" w14:paraId="3FEBB2CC" w14:textId="77777777">
      <w:pPr>
        <w:numPr>
          <w:ilvl w:val="0"/>
          <w:numId w:val="41"/>
        </w:numPr>
        <w:spacing w:after="240" w:line="240" w:lineRule="exact"/>
        <w:ind w:left="0" w:firstLine="567"/>
        <w:contextualSpacing/>
        <w:rPr>
          <w:rFonts w:eastAsia="Calibri"/>
          <w:sz w:val="24"/>
          <w:szCs w:val="24"/>
        </w:rPr>
      </w:pPr>
      <w:r>
        <w:rPr>
          <w:sz w:val="24"/>
        </w:rPr>
        <w:t xml:space="preserve">In </w:t>
      </w:r>
      <w:proofErr w:type="spellStart"/>
      <w:r>
        <w:rPr>
          <w:sz w:val="24"/>
        </w:rPr>
        <w:t>relation</w:t>
      </w:r>
      <w:proofErr w:type="spellEnd"/>
      <w:r>
        <w:rPr>
          <w:sz w:val="24"/>
        </w:rPr>
        <w:t xml:space="preserve"> </w:t>
      </w:r>
      <w:proofErr w:type="spellStart"/>
      <w:r>
        <w:rPr>
          <w:sz w:val="24"/>
        </w:rPr>
        <w:t>to</w:t>
      </w:r>
      <w:proofErr w:type="spellEnd"/>
      <w:r>
        <w:rPr>
          <w:sz w:val="24"/>
        </w:rPr>
        <w:t xml:space="preserve"> the </w:t>
      </w:r>
      <w:proofErr w:type="spellStart"/>
      <w:r>
        <w:rPr>
          <w:b/>
          <w:sz w:val="24"/>
        </w:rPr>
        <w:t>Integration</w:t>
      </w:r>
      <w:proofErr w:type="spellEnd"/>
      <w:r>
        <w:rPr>
          <w:sz w:val="24"/>
        </w:rPr>
        <w:t xml:space="preserve"> </w:t>
      </w:r>
      <w:r>
        <w:rPr>
          <w:b/>
          <w:sz w:val="24"/>
        </w:rPr>
        <w:t xml:space="preserve">of </w:t>
      </w:r>
      <w:proofErr w:type="spellStart"/>
      <w:r>
        <w:rPr>
          <w:b/>
          <w:sz w:val="24"/>
        </w:rPr>
        <w:t>third-country</w:t>
      </w:r>
      <w:proofErr w:type="spellEnd"/>
      <w:r>
        <w:rPr>
          <w:b/>
          <w:sz w:val="24"/>
        </w:rPr>
        <w:t xml:space="preserve"> </w:t>
      </w:r>
      <w:proofErr w:type="spellStart"/>
      <w:r>
        <w:rPr>
          <w:b/>
          <w:sz w:val="24"/>
        </w:rPr>
        <w:t>nationals</w:t>
      </w:r>
      <w:proofErr w:type="spellEnd"/>
      <w:r>
        <w:rPr>
          <w:b/>
          <w:sz w:val="24"/>
        </w:rPr>
        <w:t>,</w:t>
      </w:r>
      <w:r>
        <w:rPr>
          <w:sz w:val="24"/>
        </w:rPr>
        <w:t xml:space="preserve"> </w:t>
      </w:r>
      <w:proofErr w:type="spellStart"/>
      <w:r>
        <w:rPr>
          <w:sz w:val="24"/>
        </w:rPr>
        <w:t>projects</w:t>
      </w:r>
      <w:proofErr w:type="spellEnd"/>
      <w:r>
        <w:rPr>
          <w:sz w:val="24"/>
        </w:rPr>
        <w:t xml:space="preserve"> </w:t>
      </w:r>
      <w:proofErr w:type="spellStart"/>
      <w:r>
        <w:rPr>
          <w:sz w:val="24"/>
        </w:rPr>
        <w:t>are</w:t>
      </w:r>
      <w:proofErr w:type="spellEnd"/>
      <w:r>
        <w:rPr>
          <w:sz w:val="24"/>
        </w:rPr>
        <w:t xml:space="preserve"> </w:t>
      </w:r>
      <w:proofErr w:type="spellStart"/>
      <w:r>
        <w:rPr>
          <w:sz w:val="24"/>
        </w:rPr>
        <w:t>funded</w:t>
      </w:r>
      <w:proofErr w:type="spellEnd"/>
      <w:r>
        <w:rPr>
          <w:sz w:val="24"/>
        </w:rPr>
        <w:t xml:space="preserve"> </w:t>
      </w:r>
      <w:proofErr w:type="spellStart"/>
      <w:r>
        <w:rPr>
          <w:sz w:val="24"/>
        </w:rPr>
        <w:t>that</w:t>
      </w:r>
      <w:proofErr w:type="spellEnd"/>
      <w:r>
        <w:rPr>
          <w:sz w:val="24"/>
        </w:rPr>
        <w:t xml:space="preserve"> </w:t>
      </w:r>
      <w:proofErr w:type="spellStart"/>
      <w:r>
        <w:rPr>
          <w:sz w:val="24"/>
        </w:rPr>
        <w:t>promote</w:t>
      </w:r>
      <w:proofErr w:type="spellEnd"/>
      <w:r>
        <w:rPr>
          <w:sz w:val="24"/>
        </w:rPr>
        <w:t xml:space="preserve"> </w:t>
      </w:r>
      <w:proofErr w:type="spellStart"/>
      <w:r>
        <w:rPr>
          <w:sz w:val="24"/>
        </w:rPr>
        <w:t>access</w:t>
      </w:r>
      <w:proofErr w:type="spellEnd"/>
      <w:r>
        <w:rPr>
          <w:sz w:val="24"/>
        </w:rPr>
        <w:t xml:space="preserve"> </w:t>
      </w:r>
      <w:proofErr w:type="spellStart"/>
      <w:r>
        <w:rPr>
          <w:sz w:val="24"/>
        </w:rPr>
        <w:t>to</w:t>
      </w:r>
      <w:proofErr w:type="spellEnd"/>
      <w:r>
        <w:rPr>
          <w:sz w:val="24"/>
        </w:rPr>
        <w:t xml:space="preserve"> and </w:t>
      </w:r>
      <w:proofErr w:type="spellStart"/>
      <w:r>
        <w:rPr>
          <w:sz w:val="24"/>
        </w:rPr>
        <w:t>integration</w:t>
      </w:r>
      <w:proofErr w:type="spellEnd"/>
      <w:r>
        <w:rPr>
          <w:sz w:val="24"/>
        </w:rPr>
        <w:t xml:space="preserve"> </w:t>
      </w:r>
      <w:proofErr w:type="spellStart"/>
      <w:r>
        <w:rPr>
          <w:sz w:val="24"/>
        </w:rPr>
        <w:t>into</w:t>
      </w:r>
      <w:proofErr w:type="spellEnd"/>
      <w:r>
        <w:rPr>
          <w:sz w:val="24"/>
        </w:rPr>
        <w:t xml:space="preserve"> the </w:t>
      </w:r>
      <w:proofErr w:type="spellStart"/>
      <w:r>
        <w:rPr>
          <w:sz w:val="24"/>
        </w:rPr>
        <w:t>labour</w:t>
      </w:r>
      <w:proofErr w:type="spellEnd"/>
      <w:r>
        <w:rPr>
          <w:sz w:val="24"/>
        </w:rPr>
        <w:t xml:space="preserve"> </w:t>
      </w:r>
      <w:proofErr w:type="spellStart"/>
      <w:r>
        <w:rPr>
          <w:sz w:val="24"/>
        </w:rPr>
        <w:t>market</w:t>
      </w:r>
      <w:proofErr w:type="spellEnd"/>
      <w:r>
        <w:rPr>
          <w:sz w:val="24"/>
        </w:rPr>
        <w:t xml:space="preserve"> and </w:t>
      </w:r>
      <w:proofErr w:type="spellStart"/>
      <w:r>
        <w:rPr>
          <w:sz w:val="24"/>
        </w:rPr>
        <w:t>increase</w:t>
      </w:r>
      <w:proofErr w:type="spellEnd"/>
      <w:r>
        <w:rPr>
          <w:sz w:val="24"/>
        </w:rPr>
        <w:t xml:space="preserve"> the </w:t>
      </w:r>
      <w:proofErr w:type="spellStart"/>
      <w:r>
        <w:rPr>
          <w:sz w:val="24"/>
        </w:rPr>
        <w:t>employment</w:t>
      </w:r>
      <w:proofErr w:type="spellEnd"/>
      <w:r>
        <w:rPr>
          <w:sz w:val="24"/>
        </w:rPr>
        <w:t xml:space="preserve"> and </w:t>
      </w:r>
      <w:proofErr w:type="spellStart"/>
      <w:r>
        <w:rPr>
          <w:sz w:val="24"/>
        </w:rPr>
        <w:t>self-sufficiency</w:t>
      </w:r>
      <w:proofErr w:type="spellEnd"/>
      <w:r>
        <w:rPr>
          <w:sz w:val="24"/>
        </w:rPr>
        <w:t xml:space="preserve"> </w:t>
      </w:r>
      <w:proofErr w:type="spellStart"/>
      <w:r>
        <w:rPr>
          <w:sz w:val="24"/>
        </w:rPr>
        <w:t>rate</w:t>
      </w:r>
      <w:proofErr w:type="spellEnd"/>
      <w:r>
        <w:rPr>
          <w:sz w:val="24"/>
        </w:rPr>
        <w:t xml:space="preserve"> of </w:t>
      </w:r>
      <w:proofErr w:type="spellStart"/>
      <w:r>
        <w:rPr>
          <w:sz w:val="24"/>
        </w:rPr>
        <w:t>third-country</w:t>
      </w:r>
      <w:proofErr w:type="spellEnd"/>
      <w:r>
        <w:rPr>
          <w:sz w:val="24"/>
        </w:rPr>
        <w:t xml:space="preserve"> </w:t>
      </w:r>
      <w:proofErr w:type="spellStart"/>
      <w:r>
        <w:rPr>
          <w:sz w:val="24"/>
        </w:rPr>
        <w:t>nationals</w:t>
      </w:r>
      <w:proofErr w:type="spellEnd"/>
      <w:r>
        <w:rPr>
          <w:sz w:val="24"/>
        </w:rPr>
        <w:t xml:space="preserve">. </w:t>
      </w:r>
      <w:proofErr w:type="spellStart"/>
      <w:r>
        <w:rPr>
          <w:sz w:val="24"/>
        </w:rPr>
        <w:t>Key</w:t>
      </w:r>
      <w:proofErr w:type="spellEnd"/>
      <w:r>
        <w:rPr>
          <w:sz w:val="24"/>
        </w:rPr>
        <w:t xml:space="preserve"> </w:t>
      </w:r>
      <w:proofErr w:type="spellStart"/>
      <w:r>
        <w:rPr>
          <w:sz w:val="24"/>
        </w:rPr>
        <w:t>measures</w:t>
      </w:r>
      <w:proofErr w:type="spellEnd"/>
      <w:r>
        <w:rPr>
          <w:sz w:val="24"/>
        </w:rPr>
        <w:t xml:space="preserve"> </w:t>
      </w:r>
      <w:proofErr w:type="spellStart"/>
      <w:r>
        <w:rPr>
          <w:sz w:val="24"/>
        </w:rPr>
        <w:t>include</w:t>
      </w:r>
      <w:proofErr w:type="spellEnd"/>
      <w:r>
        <w:rPr>
          <w:sz w:val="24"/>
        </w:rPr>
        <w:t xml:space="preserve"> </w:t>
      </w:r>
      <w:proofErr w:type="spellStart"/>
      <w:r>
        <w:rPr>
          <w:sz w:val="24"/>
        </w:rPr>
        <w:t>skills</w:t>
      </w:r>
      <w:proofErr w:type="spellEnd"/>
      <w:r>
        <w:rPr>
          <w:sz w:val="24"/>
        </w:rPr>
        <w:t xml:space="preserve"> </w:t>
      </w:r>
      <w:proofErr w:type="spellStart"/>
      <w:r>
        <w:rPr>
          <w:sz w:val="24"/>
        </w:rPr>
        <w:t>development</w:t>
      </w:r>
      <w:proofErr w:type="spellEnd"/>
      <w:r>
        <w:rPr>
          <w:sz w:val="24"/>
        </w:rPr>
        <w:t xml:space="preserve">, </w:t>
      </w:r>
      <w:proofErr w:type="spellStart"/>
      <w:r>
        <w:rPr>
          <w:sz w:val="24"/>
        </w:rPr>
        <w:t>preparatory</w:t>
      </w:r>
      <w:proofErr w:type="spellEnd"/>
      <w:r>
        <w:rPr>
          <w:sz w:val="24"/>
        </w:rPr>
        <w:t xml:space="preserve"> </w:t>
      </w:r>
      <w:proofErr w:type="spellStart"/>
      <w:r>
        <w:rPr>
          <w:sz w:val="24"/>
        </w:rPr>
        <w:t>labour</w:t>
      </w:r>
      <w:proofErr w:type="spellEnd"/>
      <w:r>
        <w:rPr>
          <w:sz w:val="24"/>
        </w:rPr>
        <w:t xml:space="preserve"> </w:t>
      </w:r>
      <w:proofErr w:type="spellStart"/>
      <w:r>
        <w:rPr>
          <w:sz w:val="24"/>
        </w:rPr>
        <w:t>market</w:t>
      </w:r>
      <w:proofErr w:type="spellEnd"/>
      <w:r>
        <w:rPr>
          <w:sz w:val="24"/>
        </w:rPr>
        <w:t xml:space="preserve"> </w:t>
      </w:r>
      <w:proofErr w:type="spellStart"/>
      <w:r>
        <w:rPr>
          <w:sz w:val="24"/>
        </w:rPr>
        <w:t>activities</w:t>
      </w:r>
      <w:proofErr w:type="spellEnd"/>
      <w:r>
        <w:rPr>
          <w:sz w:val="24"/>
        </w:rPr>
        <w:t xml:space="preserve">, </w:t>
      </w:r>
      <w:proofErr w:type="spellStart"/>
      <w:r>
        <w:rPr>
          <w:sz w:val="24"/>
        </w:rPr>
        <w:t>strengthening</w:t>
      </w:r>
      <w:proofErr w:type="spellEnd"/>
      <w:r>
        <w:rPr>
          <w:sz w:val="24"/>
        </w:rPr>
        <w:t xml:space="preserve"> </w:t>
      </w:r>
      <w:proofErr w:type="spellStart"/>
      <w:r>
        <w:rPr>
          <w:sz w:val="24"/>
        </w:rPr>
        <w:t>access</w:t>
      </w:r>
      <w:proofErr w:type="spellEnd"/>
      <w:r>
        <w:rPr>
          <w:sz w:val="24"/>
        </w:rPr>
        <w:t xml:space="preserve"> </w:t>
      </w:r>
      <w:proofErr w:type="spellStart"/>
      <w:r>
        <w:rPr>
          <w:sz w:val="24"/>
        </w:rPr>
        <w:t>to</w:t>
      </w:r>
      <w:proofErr w:type="spellEnd"/>
      <w:r>
        <w:rPr>
          <w:sz w:val="24"/>
        </w:rPr>
        <w:t xml:space="preserve"> </w:t>
      </w:r>
      <w:proofErr w:type="spellStart"/>
      <w:r>
        <w:rPr>
          <w:sz w:val="24"/>
        </w:rPr>
        <w:t>social</w:t>
      </w:r>
      <w:proofErr w:type="spellEnd"/>
      <w:r>
        <w:rPr>
          <w:sz w:val="24"/>
        </w:rPr>
        <w:t xml:space="preserve"> and </w:t>
      </w:r>
      <w:proofErr w:type="spellStart"/>
      <w:r>
        <w:rPr>
          <w:sz w:val="24"/>
        </w:rPr>
        <w:t>professional</w:t>
      </w:r>
      <w:proofErr w:type="spellEnd"/>
      <w:r>
        <w:rPr>
          <w:sz w:val="24"/>
        </w:rPr>
        <w:t xml:space="preserve"> </w:t>
      </w:r>
      <w:proofErr w:type="spellStart"/>
      <w:r>
        <w:rPr>
          <w:sz w:val="24"/>
        </w:rPr>
        <w:t>networks</w:t>
      </w:r>
      <w:proofErr w:type="spellEnd"/>
      <w:r>
        <w:rPr>
          <w:sz w:val="24"/>
        </w:rPr>
        <w:t xml:space="preserve">, </w:t>
      </w:r>
      <w:proofErr w:type="spellStart"/>
      <w:r>
        <w:rPr>
          <w:sz w:val="24"/>
        </w:rPr>
        <w:t>improving</w:t>
      </w:r>
      <w:proofErr w:type="spellEnd"/>
      <w:r>
        <w:rPr>
          <w:sz w:val="24"/>
        </w:rPr>
        <w:t xml:space="preserve"> </w:t>
      </w:r>
      <w:proofErr w:type="spellStart"/>
      <w:r>
        <w:rPr>
          <w:sz w:val="24"/>
        </w:rPr>
        <w:t>access</w:t>
      </w:r>
      <w:proofErr w:type="spellEnd"/>
      <w:r>
        <w:rPr>
          <w:sz w:val="24"/>
        </w:rPr>
        <w:t xml:space="preserve"> </w:t>
      </w:r>
      <w:proofErr w:type="spellStart"/>
      <w:r>
        <w:rPr>
          <w:sz w:val="24"/>
        </w:rPr>
        <w:t>to</w:t>
      </w:r>
      <w:proofErr w:type="spellEnd"/>
      <w:r>
        <w:rPr>
          <w:sz w:val="24"/>
        </w:rPr>
        <w:t xml:space="preserve"> </w:t>
      </w:r>
      <w:proofErr w:type="spellStart"/>
      <w:r>
        <w:rPr>
          <w:sz w:val="24"/>
        </w:rPr>
        <w:t>health</w:t>
      </w:r>
      <w:proofErr w:type="spellEnd"/>
      <w:r>
        <w:rPr>
          <w:sz w:val="24"/>
        </w:rPr>
        <w:t xml:space="preserve"> and </w:t>
      </w:r>
      <w:proofErr w:type="spellStart"/>
      <w:r>
        <w:rPr>
          <w:sz w:val="24"/>
        </w:rPr>
        <w:t>social</w:t>
      </w:r>
      <w:proofErr w:type="spellEnd"/>
      <w:r>
        <w:rPr>
          <w:sz w:val="24"/>
        </w:rPr>
        <w:t xml:space="preserve"> </w:t>
      </w:r>
      <w:proofErr w:type="spellStart"/>
      <w:r>
        <w:rPr>
          <w:sz w:val="24"/>
        </w:rPr>
        <w:t>services</w:t>
      </w:r>
      <w:proofErr w:type="spellEnd"/>
      <w:r>
        <w:rPr>
          <w:sz w:val="24"/>
        </w:rPr>
        <w:t xml:space="preserve"> (</w:t>
      </w:r>
      <w:proofErr w:type="spellStart"/>
      <w:r>
        <w:rPr>
          <w:sz w:val="24"/>
        </w:rPr>
        <w:t>e.g</w:t>
      </w:r>
      <w:proofErr w:type="spellEnd"/>
      <w:r>
        <w:rPr>
          <w:sz w:val="24"/>
        </w:rPr>
        <w:t xml:space="preserve">. </w:t>
      </w:r>
      <w:proofErr w:type="spellStart"/>
      <w:r>
        <w:rPr>
          <w:sz w:val="24"/>
        </w:rPr>
        <w:t>parental</w:t>
      </w:r>
      <w:proofErr w:type="spellEnd"/>
      <w:r>
        <w:rPr>
          <w:sz w:val="24"/>
        </w:rPr>
        <w:t xml:space="preserve"> </w:t>
      </w:r>
      <w:proofErr w:type="spellStart"/>
      <w:r>
        <w:rPr>
          <w:sz w:val="24"/>
        </w:rPr>
        <w:t>support</w:t>
      </w:r>
      <w:proofErr w:type="spellEnd"/>
      <w:r>
        <w:rPr>
          <w:sz w:val="24"/>
        </w:rPr>
        <w:t xml:space="preserve">). </w:t>
      </w:r>
      <w:proofErr w:type="spellStart"/>
      <w:r>
        <w:rPr>
          <w:sz w:val="24"/>
        </w:rPr>
        <w:t>Additionally</w:t>
      </w:r>
      <w:proofErr w:type="spellEnd"/>
      <w:r>
        <w:rPr>
          <w:sz w:val="24"/>
        </w:rPr>
        <w:t xml:space="preserve">, </w:t>
      </w:r>
      <w:proofErr w:type="spellStart"/>
      <w:r>
        <w:rPr>
          <w:sz w:val="24"/>
        </w:rPr>
        <w:t>language</w:t>
      </w:r>
      <w:proofErr w:type="spellEnd"/>
      <w:r>
        <w:rPr>
          <w:sz w:val="24"/>
        </w:rPr>
        <w:t xml:space="preserve"> </w:t>
      </w:r>
      <w:proofErr w:type="spellStart"/>
      <w:r>
        <w:rPr>
          <w:sz w:val="24"/>
        </w:rPr>
        <w:t>training</w:t>
      </w:r>
      <w:proofErr w:type="spellEnd"/>
      <w:r>
        <w:rPr>
          <w:sz w:val="24"/>
        </w:rPr>
        <w:t xml:space="preserve"> and </w:t>
      </w:r>
      <w:proofErr w:type="spellStart"/>
      <w:r>
        <w:rPr>
          <w:sz w:val="24"/>
        </w:rPr>
        <w:t>measures</w:t>
      </w:r>
      <w:proofErr w:type="spellEnd"/>
      <w:r>
        <w:rPr>
          <w:sz w:val="24"/>
        </w:rPr>
        <w:t xml:space="preserve"> </w:t>
      </w:r>
      <w:proofErr w:type="spellStart"/>
      <w:r>
        <w:rPr>
          <w:sz w:val="24"/>
        </w:rPr>
        <w:t>to</w:t>
      </w:r>
      <w:proofErr w:type="spellEnd"/>
      <w:r>
        <w:rPr>
          <w:sz w:val="24"/>
        </w:rPr>
        <w:t xml:space="preserve"> </w:t>
      </w:r>
      <w:proofErr w:type="spellStart"/>
      <w:r>
        <w:rPr>
          <w:sz w:val="24"/>
        </w:rPr>
        <w:t>support</w:t>
      </w:r>
      <w:proofErr w:type="spellEnd"/>
      <w:r>
        <w:rPr>
          <w:sz w:val="24"/>
        </w:rPr>
        <w:t xml:space="preserve"> the </w:t>
      </w:r>
      <w:proofErr w:type="spellStart"/>
      <w:r>
        <w:rPr>
          <w:sz w:val="24"/>
        </w:rPr>
        <w:t>participation</w:t>
      </w:r>
      <w:proofErr w:type="spellEnd"/>
      <w:r>
        <w:rPr>
          <w:sz w:val="24"/>
        </w:rPr>
        <w:t xml:space="preserve"> in </w:t>
      </w:r>
      <w:proofErr w:type="spellStart"/>
      <w:r>
        <w:rPr>
          <w:sz w:val="24"/>
        </w:rPr>
        <w:t>community</w:t>
      </w:r>
      <w:proofErr w:type="spellEnd"/>
      <w:r>
        <w:rPr>
          <w:sz w:val="24"/>
        </w:rPr>
        <w:t xml:space="preserve"> </w:t>
      </w:r>
      <w:proofErr w:type="spellStart"/>
      <w:r>
        <w:rPr>
          <w:sz w:val="24"/>
        </w:rPr>
        <w:t>life</w:t>
      </w:r>
      <w:proofErr w:type="spellEnd"/>
      <w:r>
        <w:rPr>
          <w:sz w:val="24"/>
        </w:rPr>
        <w:t xml:space="preserve"> </w:t>
      </w:r>
      <w:proofErr w:type="spellStart"/>
      <w:r>
        <w:rPr>
          <w:sz w:val="24"/>
        </w:rPr>
        <w:t>are</w:t>
      </w:r>
      <w:proofErr w:type="spellEnd"/>
      <w:r>
        <w:rPr>
          <w:sz w:val="24"/>
        </w:rPr>
        <w:t xml:space="preserve"> </w:t>
      </w:r>
      <w:proofErr w:type="spellStart"/>
      <w:r>
        <w:rPr>
          <w:sz w:val="24"/>
        </w:rPr>
        <w:t>supported</w:t>
      </w:r>
      <w:proofErr w:type="spellEnd"/>
      <w:r>
        <w:rPr>
          <w:sz w:val="24"/>
        </w:rPr>
        <w:t>.</w:t>
      </w:r>
    </w:p>
    <w:p w:rsidRPr="00BD08D2" w:rsidR="00BD08D2" w:rsidP="00BD08D2" w:rsidRDefault="00BD08D2" w14:paraId="5037156C" w14:textId="77777777">
      <w:pPr>
        <w:numPr>
          <w:ilvl w:val="0"/>
          <w:numId w:val="41"/>
        </w:numPr>
        <w:spacing w:after="240" w:line="240" w:lineRule="exact"/>
        <w:ind w:left="0" w:firstLine="567"/>
        <w:contextualSpacing/>
        <w:rPr>
          <w:rFonts w:eastAsia="Calibri"/>
          <w:sz w:val="24"/>
          <w:szCs w:val="24"/>
        </w:rPr>
      </w:pPr>
      <w:proofErr w:type="spellStart"/>
      <w:r>
        <w:rPr>
          <w:sz w:val="24"/>
        </w:rPr>
        <w:t>Capacity-building</w:t>
      </w:r>
      <w:proofErr w:type="spellEnd"/>
      <w:r>
        <w:rPr>
          <w:sz w:val="24"/>
        </w:rPr>
        <w:t xml:space="preserve"> </w:t>
      </w:r>
      <w:proofErr w:type="spellStart"/>
      <w:r>
        <w:rPr>
          <w:sz w:val="24"/>
        </w:rPr>
        <w:t>efforts</w:t>
      </w:r>
      <w:proofErr w:type="spellEnd"/>
      <w:r>
        <w:rPr>
          <w:sz w:val="24"/>
        </w:rPr>
        <w:t xml:space="preserve"> </w:t>
      </w:r>
      <w:proofErr w:type="spellStart"/>
      <w:r>
        <w:rPr>
          <w:sz w:val="24"/>
        </w:rPr>
        <w:t>focus</w:t>
      </w:r>
      <w:proofErr w:type="spellEnd"/>
      <w:r>
        <w:rPr>
          <w:sz w:val="24"/>
        </w:rPr>
        <w:t xml:space="preserve"> on </w:t>
      </w:r>
      <w:proofErr w:type="spellStart"/>
      <w:r>
        <w:rPr>
          <w:sz w:val="24"/>
        </w:rPr>
        <w:t>strengthening</w:t>
      </w:r>
      <w:proofErr w:type="spellEnd"/>
      <w:r>
        <w:rPr>
          <w:sz w:val="24"/>
        </w:rPr>
        <w:t xml:space="preserve"> </w:t>
      </w:r>
      <w:proofErr w:type="spellStart"/>
      <w:r>
        <w:rPr>
          <w:sz w:val="24"/>
        </w:rPr>
        <w:t>migration</w:t>
      </w:r>
      <w:proofErr w:type="spellEnd"/>
      <w:r>
        <w:rPr>
          <w:sz w:val="24"/>
        </w:rPr>
        <w:t xml:space="preserve"> </w:t>
      </w:r>
      <w:proofErr w:type="spellStart"/>
      <w:r>
        <w:rPr>
          <w:sz w:val="24"/>
        </w:rPr>
        <w:t>management</w:t>
      </w:r>
      <w:proofErr w:type="spellEnd"/>
      <w:r>
        <w:rPr>
          <w:sz w:val="24"/>
        </w:rPr>
        <w:t xml:space="preserve"> </w:t>
      </w:r>
      <w:proofErr w:type="spellStart"/>
      <w:r>
        <w:rPr>
          <w:sz w:val="24"/>
        </w:rPr>
        <w:t>systems</w:t>
      </w:r>
      <w:proofErr w:type="spellEnd"/>
      <w:r>
        <w:rPr>
          <w:sz w:val="24"/>
        </w:rPr>
        <w:t xml:space="preserve"> </w:t>
      </w:r>
      <w:proofErr w:type="spellStart"/>
      <w:r>
        <w:rPr>
          <w:sz w:val="24"/>
        </w:rPr>
        <w:t>through</w:t>
      </w:r>
      <w:proofErr w:type="spellEnd"/>
      <w:r>
        <w:rPr>
          <w:sz w:val="24"/>
        </w:rPr>
        <w:t xml:space="preserve"> </w:t>
      </w:r>
      <w:proofErr w:type="spellStart"/>
      <w:r>
        <w:rPr>
          <w:sz w:val="24"/>
        </w:rPr>
        <w:t>research</w:t>
      </w:r>
      <w:proofErr w:type="spellEnd"/>
      <w:r>
        <w:rPr>
          <w:sz w:val="24"/>
        </w:rPr>
        <w:t xml:space="preserve">, </w:t>
      </w:r>
      <w:proofErr w:type="spellStart"/>
      <w:r>
        <w:rPr>
          <w:sz w:val="24"/>
        </w:rPr>
        <w:t>anal</w:t>
      </w:r>
      <w:proofErr w:type="spellEnd"/>
      <w:r>
        <w:rPr>
          <w:sz w:val="24"/>
        </w:rPr>
        <w:t xml:space="preserve"> and </w:t>
      </w:r>
      <w:proofErr w:type="spellStart"/>
      <w:r>
        <w:rPr>
          <w:sz w:val="24"/>
        </w:rPr>
        <w:t>evaluation</w:t>
      </w:r>
      <w:proofErr w:type="spellEnd"/>
      <w:r>
        <w:rPr>
          <w:sz w:val="24"/>
        </w:rPr>
        <w:t xml:space="preserve"> </w:t>
      </w:r>
      <w:proofErr w:type="spellStart"/>
      <w:r>
        <w:rPr>
          <w:sz w:val="24"/>
        </w:rPr>
        <w:t>to</w:t>
      </w:r>
      <w:proofErr w:type="spellEnd"/>
      <w:r>
        <w:rPr>
          <w:sz w:val="24"/>
        </w:rPr>
        <w:t xml:space="preserve"> </w:t>
      </w:r>
      <w:proofErr w:type="spellStart"/>
      <w:r>
        <w:rPr>
          <w:sz w:val="24"/>
        </w:rPr>
        <w:t>support</w:t>
      </w:r>
      <w:proofErr w:type="spellEnd"/>
      <w:r>
        <w:rPr>
          <w:sz w:val="24"/>
        </w:rPr>
        <w:t xml:space="preserve"> </w:t>
      </w:r>
      <w:proofErr w:type="spellStart"/>
      <w:r>
        <w:rPr>
          <w:sz w:val="24"/>
        </w:rPr>
        <w:t>legal</w:t>
      </w:r>
      <w:proofErr w:type="spellEnd"/>
      <w:r>
        <w:rPr>
          <w:sz w:val="24"/>
        </w:rPr>
        <w:t xml:space="preserve"> </w:t>
      </w:r>
      <w:proofErr w:type="spellStart"/>
      <w:r>
        <w:rPr>
          <w:sz w:val="24"/>
        </w:rPr>
        <w:t>certainty</w:t>
      </w:r>
      <w:proofErr w:type="spellEnd"/>
      <w:r>
        <w:rPr>
          <w:sz w:val="24"/>
        </w:rPr>
        <w:t xml:space="preserve"> and </w:t>
      </w:r>
      <w:proofErr w:type="spellStart"/>
      <w:r>
        <w:rPr>
          <w:sz w:val="24"/>
        </w:rPr>
        <w:t>sustainable</w:t>
      </w:r>
      <w:proofErr w:type="spellEnd"/>
      <w:r>
        <w:rPr>
          <w:sz w:val="24"/>
        </w:rPr>
        <w:t xml:space="preserve"> </w:t>
      </w:r>
      <w:proofErr w:type="spellStart"/>
      <w:r>
        <w:rPr>
          <w:sz w:val="24"/>
        </w:rPr>
        <w:t>systems</w:t>
      </w:r>
      <w:proofErr w:type="spellEnd"/>
      <w:r>
        <w:rPr>
          <w:sz w:val="24"/>
        </w:rPr>
        <w:t xml:space="preserve">. </w:t>
      </w:r>
      <w:proofErr w:type="spellStart"/>
      <w:r>
        <w:rPr>
          <w:sz w:val="24"/>
        </w:rPr>
        <w:t>Key</w:t>
      </w:r>
      <w:proofErr w:type="spellEnd"/>
      <w:r>
        <w:rPr>
          <w:sz w:val="24"/>
        </w:rPr>
        <w:t xml:space="preserve"> </w:t>
      </w:r>
      <w:proofErr w:type="spellStart"/>
      <w:r>
        <w:rPr>
          <w:sz w:val="24"/>
        </w:rPr>
        <w:t>initiatives</w:t>
      </w:r>
      <w:proofErr w:type="spellEnd"/>
      <w:r>
        <w:rPr>
          <w:sz w:val="24"/>
        </w:rPr>
        <w:t xml:space="preserve"> </w:t>
      </w:r>
      <w:proofErr w:type="spellStart"/>
      <w:r>
        <w:rPr>
          <w:sz w:val="24"/>
        </w:rPr>
        <w:t>include</w:t>
      </w:r>
      <w:proofErr w:type="spellEnd"/>
      <w:r>
        <w:rPr>
          <w:sz w:val="24"/>
        </w:rPr>
        <w:t xml:space="preserve"> </w:t>
      </w:r>
      <w:proofErr w:type="spellStart"/>
      <w:r>
        <w:rPr>
          <w:sz w:val="24"/>
        </w:rPr>
        <w:t>comparative</w:t>
      </w:r>
      <w:proofErr w:type="spellEnd"/>
      <w:r>
        <w:rPr>
          <w:sz w:val="24"/>
        </w:rPr>
        <w:t xml:space="preserve"> </w:t>
      </w:r>
      <w:proofErr w:type="spellStart"/>
      <w:r>
        <w:rPr>
          <w:sz w:val="24"/>
        </w:rPr>
        <w:t>studies</w:t>
      </w:r>
      <w:proofErr w:type="spellEnd"/>
      <w:r>
        <w:rPr>
          <w:sz w:val="24"/>
        </w:rPr>
        <w:t xml:space="preserve"> on </w:t>
      </w:r>
      <w:proofErr w:type="spellStart"/>
      <w:r>
        <w:rPr>
          <w:sz w:val="24"/>
        </w:rPr>
        <w:t>migration</w:t>
      </w:r>
      <w:proofErr w:type="spellEnd"/>
      <w:r>
        <w:rPr>
          <w:sz w:val="24"/>
        </w:rPr>
        <w:t xml:space="preserve">, </w:t>
      </w:r>
      <w:proofErr w:type="spellStart"/>
      <w:r>
        <w:rPr>
          <w:sz w:val="24"/>
        </w:rPr>
        <w:t>quantitative</w:t>
      </w:r>
      <w:proofErr w:type="spellEnd"/>
      <w:r>
        <w:rPr>
          <w:sz w:val="24"/>
        </w:rPr>
        <w:t xml:space="preserve"> </w:t>
      </w:r>
      <w:proofErr w:type="spellStart"/>
      <w:r>
        <w:rPr>
          <w:sz w:val="24"/>
        </w:rPr>
        <w:t>monitoring</w:t>
      </w:r>
      <w:proofErr w:type="spellEnd"/>
      <w:r>
        <w:rPr>
          <w:sz w:val="24"/>
        </w:rPr>
        <w:t xml:space="preserve">, and </w:t>
      </w:r>
      <w:proofErr w:type="spellStart"/>
      <w:r>
        <w:rPr>
          <w:sz w:val="24"/>
        </w:rPr>
        <w:t>measures</w:t>
      </w:r>
      <w:proofErr w:type="spellEnd"/>
      <w:r>
        <w:rPr>
          <w:sz w:val="24"/>
        </w:rPr>
        <w:t xml:space="preserve"> </w:t>
      </w:r>
      <w:proofErr w:type="spellStart"/>
      <w:r>
        <w:rPr>
          <w:sz w:val="24"/>
        </w:rPr>
        <w:t>to</w:t>
      </w:r>
      <w:proofErr w:type="spellEnd"/>
      <w:r>
        <w:rPr>
          <w:sz w:val="24"/>
        </w:rPr>
        <w:t xml:space="preserve"> </w:t>
      </w:r>
      <w:proofErr w:type="spellStart"/>
      <w:r>
        <w:rPr>
          <w:sz w:val="24"/>
        </w:rPr>
        <w:t>prevent</w:t>
      </w:r>
      <w:proofErr w:type="spellEnd"/>
      <w:r>
        <w:rPr>
          <w:sz w:val="24"/>
        </w:rPr>
        <w:t xml:space="preserve"> </w:t>
      </w:r>
      <w:proofErr w:type="spellStart"/>
      <w:r>
        <w:rPr>
          <w:sz w:val="24"/>
        </w:rPr>
        <w:t>abuse</w:t>
      </w:r>
      <w:proofErr w:type="spellEnd"/>
      <w:r>
        <w:rPr>
          <w:sz w:val="24"/>
        </w:rPr>
        <w:t xml:space="preserve"> of </w:t>
      </w:r>
      <w:proofErr w:type="spellStart"/>
      <w:r>
        <w:rPr>
          <w:sz w:val="24"/>
        </w:rPr>
        <w:t>migration</w:t>
      </w:r>
      <w:proofErr w:type="spellEnd"/>
      <w:r>
        <w:rPr>
          <w:sz w:val="24"/>
        </w:rPr>
        <w:t xml:space="preserve"> </w:t>
      </w:r>
      <w:proofErr w:type="spellStart"/>
      <w:r>
        <w:rPr>
          <w:sz w:val="24"/>
        </w:rPr>
        <w:t>channels</w:t>
      </w:r>
      <w:proofErr w:type="spellEnd"/>
      <w:r>
        <w:rPr>
          <w:sz w:val="24"/>
        </w:rPr>
        <w:t xml:space="preserve"> and </w:t>
      </w:r>
      <w:proofErr w:type="spellStart"/>
      <w:r>
        <w:rPr>
          <w:sz w:val="24"/>
        </w:rPr>
        <w:t>exploitation</w:t>
      </w:r>
      <w:proofErr w:type="spellEnd"/>
      <w:r>
        <w:rPr>
          <w:sz w:val="24"/>
        </w:rPr>
        <w:t xml:space="preserve"> of </w:t>
      </w:r>
      <w:proofErr w:type="spellStart"/>
      <w:r>
        <w:rPr>
          <w:sz w:val="24"/>
        </w:rPr>
        <w:t>workers</w:t>
      </w:r>
      <w:proofErr w:type="spellEnd"/>
      <w:r>
        <w:rPr>
          <w:sz w:val="24"/>
        </w:rPr>
        <w:t xml:space="preserve">. </w:t>
      </w:r>
    </w:p>
    <w:p w:rsidRPr="00BD08D2" w:rsidR="00BD08D2" w:rsidP="00BD08D2" w:rsidRDefault="00BD08D2" w14:paraId="6C3DBDDA" w14:textId="77777777">
      <w:pPr>
        <w:spacing w:after="240" w:line="240" w:lineRule="exact"/>
        <w:ind w:firstLine="567"/>
        <w:contextualSpacing/>
        <w:rPr>
          <w:rFonts w:eastAsia="Calibri"/>
          <w:sz w:val="24"/>
          <w:szCs w:val="24"/>
          <w:lang w:val="en-GB"/>
        </w:rPr>
      </w:pPr>
    </w:p>
    <w:p w:rsidRPr="00BD08D2" w:rsidR="00BD08D2" w:rsidP="00BD08D2" w:rsidRDefault="00BD08D2" w14:paraId="17A94A6F" w14:textId="77777777">
      <w:pPr>
        <w:spacing w:after="240" w:line="240" w:lineRule="exact"/>
        <w:ind w:firstLine="567"/>
        <w:contextualSpacing/>
        <w:rPr>
          <w:rFonts w:eastAsia="Calibri"/>
          <w:b/>
          <w:bCs/>
          <w:sz w:val="24"/>
          <w:szCs w:val="24"/>
        </w:rPr>
      </w:pPr>
      <w:proofErr w:type="spellStart"/>
      <w:r>
        <w:rPr>
          <w:b/>
          <w:sz w:val="24"/>
        </w:rPr>
        <w:t>Return</w:t>
      </w:r>
      <w:proofErr w:type="spellEnd"/>
    </w:p>
    <w:p w:rsidRPr="00BD08D2" w:rsidR="00BD08D2" w:rsidP="00BD08D2" w:rsidRDefault="00BD08D2" w14:paraId="54995013" w14:textId="77777777">
      <w:pPr>
        <w:numPr>
          <w:ilvl w:val="0"/>
          <w:numId w:val="42"/>
        </w:numPr>
        <w:spacing w:after="240" w:line="240" w:lineRule="exact"/>
        <w:ind w:left="0" w:firstLine="567"/>
        <w:contextualSpacing/>
        <w:rPr>
          <w:rFonts w:eastAsia="Calibri"/>
          <w:sz w:val="24"/>
          <w:szCs w:val="24"/>
        </w:rPr>
      </w:pPr>
      <w:proofErr w:type="spellStart"/>
      <w:r>
        <w:rPr>
          <w:sz w:val="24"/>
        </w:rPr>
        <w:t>Increase</w:t>
      </w:r>
      <w:proofErr w:type="spellEnd"/>
      <w:r>
        <w:rPr>
          <w:sz w:val="24"/>
        </w:rPr>
        <w:t xml:space="preserve"> the </w:t>
      </w:r>
      <w:proofErr w:type="spellStart"/>
      <w:r>
        <w:rPr>
          <w:sz w:val="24"/>
        </w:rPr>
        <w:t>number</w:t>
      </w:r>
      <w:proofErr w:type="spellEnd"/>
      <w:r>
        <w:rPr>
          <w:sz w:val="24"/>
        </w:rPr>
        <w:t xml:space="preserve"> of </w:t>
      </w:r>
      <w:proofErr w:type="spellStart"/>
      <w:r>
        <w:rPr>
          <w:sz w:val="24"/>
        </w:rPr>
        <w:t>returns</w:t>
      </w:r>
      <w:proofErr w:type="spellEnd"/>
      <w:r>
        <w:rPr>
          <w:sz w:val="24"/>
        </w:rPr>
        <w:t xml:space="preserve"> </w:t>
      </w:r>
      <w:proofErr w:type="spellStart"/>
      <w:r>
        <w:rPr>
          <w:sz w:val="24"/>
        </w:rPr>
        <w:t>through</w:t>
      </w:r>
      <w:proofErr w:type="spellEnd"/>
      <w:r>
        <w:rPr>
          <w:sz w:val="24"/>
        </w:rPr>
        <w:t xml:space="preserve"> </w:t>
      </w:r>
      <w:proofErr w:type="spellStart"/>
      <w:r>
        <w:rPr>
          <w:sz w:val="24"/>
        </w:rPr>
        <w:t>voluntary</w:t>
      </w:r>
      <w:proofErr w:type="spellEnd"/>
      <w:r>
        <w:rPr>
          <w:sz w:val="24"/>
        </w:rPr>
        <w:t xml:space="preserve"> and </w:t>
      </w:r>
      <w:proofErr w:type="spellStart"/>
      <w:r>
        <w:rPr>
          <w:sz w:val="24"/>
        </w:rPr>
        <w:t>forced</w:t>
      </w:r>
      <w:proofErr w:type="spellEnd"/>
      <w:r>
        <w:rPr>
          <w:sz w:val="24"/>
        </w:rPr>
        <w:t xml:space="preserve"> </w:t>
      </w:r>
      <w:proofErr w:type="spellStart"/>
      <w:r>
        <w:rPr>
          <w:sz w:val="24"/>
        </w:rPr>
        <w:t>return</w:t>
      </w:r>
      <w:proofErr w:type="spellEnd"/>
      <w:r>
        <w:rPr>
          <w:sz w:val="24"/>
        </w:rPr>
        <w:t xml:space="preserve"> </w:t>
      </w:r>
      <w:proofErr w:type="spellStart"/>
      <w:r>
        <w:rPr>
          <w:sz w:val="24"/>
        </w:rPr>
        <w:t>operations</w:t>
      </w:r>
      <w:proofErr w:type="spellEnd"/>
      <w:r>
        <w:rPr>
          <w:sz w:val="24"/>
        </w:rPr>
        <w:t xml:space="preserve">, </w:t>
      </w:r>
    </w:p>
    <w:p w:rsidRPr="00BD08D2" w:rsidR="00BD08D2" w:rsidP="00BD08D2" w:rsidRDefault="00BD08D2" w14:paraId="18A1DB3F" w14:textId="77777777">
      <w:pPr>
        <w:numPr>
          <w:ilvl w:val="0"/>
          <w:numId w:val="42"/>
        </w:numPr>
        <w:spacing w:after="240" w:line="240" w:lineRule="exact"/>
        <w:ind w:left="0" w:firstLine="567"/>
        <w:contextualSpacing/>
        <w:rPr>
          <w:rFonts w:eastAsia="Calibri"/>
          <w:sz w:val="24"/>
          <w:szCs w:val="24"/>
        </w:rPr>
      </w:pPr>
      <w:proofErr w:type="spellStart"/>
      <w:r>
        <w:rPr>
          <w:sz w:val="24"/>
        </w:rPr>
        <w:t>Implementation</w:t>
      </w:r>
      <w:proofErr w:type="spellEnd"/>
      <w:r>
        <w:rPr>
          <w:sz w:val="24"/>
        </w:rPr>
        <w:t xml:space="preserve"> of </w:t>
      </w:r>
      <w:proofErr w:type="spellStart"/>
      <w:r>
        <w:rPr>
          <w:sz w:val="24"/>
        </w:rPr>
        <w:t>reintegration</w:t>
      </w:r>
      <w:proofErr w:type="spellEnd"/>
      <w:r>
        <w:rPr>
          <w:sz w:val="24"/>
        </w:rPr>
        <w:t xml:space="preserve"> </w:t>
      </w:r>
      <w:proofErr w:type="spellStart"/>
      <w:r>
        <w:rPr>
          <w:sz w:val="24"/>
        </w:rPr>
        <w:t>measures</w:t>
      </w:r>
      <w:proofErr w:type="spellEnd"/>
      <w:r>
        <w:rPr>
          <w:sz w:val="24"/>
        </w:rPr>
        <w:t xml:space="preserve"> in </w:t>
      </w:r>
      <w:proofErr w:type="spellStart"/>
      <w:r>
        <w:rPr>
          <w:sz w:val="24"/>
        </w:rPr>
        <w:t>third</w:t>
      </w:r>
      <w:proofErr w:type="spellEnd"/>
      <w:r>
        <w:rPr>
          <w:sz w:val="24"/>
        </w:rPr>
        <w:t xml:space="preserve"> </w:t>
      </w:r>
      <w:proofErr w:type="spellStart"/>
      <w:r>
        <w:rPr>
          <w:sz w:val="24"/>
        </w:rPr>
        <w:t>countries</w:t>
      </w:r>
      <w:proofErr w:type="spellEnd"/>
      <w:r>
        <w:rPr>
          <w:sz w:val="24"/>
        </w:rPr>
        <w:t xml:space="preserve">, </w:t>
      </w:r>
      <w:proofErr w:type="spellStart"/>
      <w:r>
        <w:rPr>
          <w:sz w:val="24"/>
        </w:rPr>
        <w:t>e.g</w:t>
      </w:r>
      <w:proofErr w:type="spellEnd"/>
      <w:r>
        <w:rPr>
          <w:sz w:val="24"/>
        </w:rPr>
        <w:t xml:space="preserve">. </w:t>
      </w:r>
      <w:proofErr w:type="spellStart"/>
      <w:r>
        <w:rPr>
          <w:sz w:val="24"/>
        </w:rPr>
        <w:t>through</w:t>
      </w:r>
      <w:proofErr w:type="spellEnd"/>
      <w:r>
        <w:rPr>
          <w:sz w:val="24"/>
        </w:rPr>
        <w:t xml:space="preserve"> </w:t>
      </w:r>
      <w:proofErr w:type="spellStart"/>
      <w:r>
        <w:rPr>
          <w:sz w:val="24"/>
        </w:rPr>
        <w:t>financial</w:t>
      </w:r>
      <w:proofErr w:type="spellEnd"/>
      <w:r>
        <w:rPr>
          <w:sz w:val="24"/>
        </w:rPr>
        <w:t xml:space="preserve"> </w:t>
      </w:r>
      <w:proofErr w:type="spellStart"/>
      <w:r>
        <w:rPr>
          <w:sz w:val="24"/>
        </w:rPr>
        <w:t>support</w:t>
      </w:r>
      <w:proofErr w:type="spellEnd"/>
      <w:r>
        <w:rPr>
          <w:sz w:val="24"/>
        </w:rPr>
        <w:t xml:space="preserve">, </w:t>
      </w:r>
      <w:proofErr w:type="spellStart"/>
      <w:r>
        <w:rPr>
          <w:sz w:val="24"/>
        </w:rPr>
        <w:t>counselling</w:t>
      </w:r>
      <w:proofErr w:type="spellEnd"/>
      <w:r>
        <w:rPr>
          <w:sz w:val="24"/>
        </w:rPr>
        <w:t xml:space="preserve"> and </w:t>
      </w:r>
      <w:proofErr w:type="spellStart"/>
      <w:r>
        <w:rPr>
          <w:sz w:val="24"/>
        </w:rPr>
        <w:t>training</w:t>
      </w:r>
      <w:proofErr w:type="spellEnd"/>
      <w:r>
        <w:rPr>
          <w:sz w:val="24"/>
        </w:rPr>
        <w:t xml:space="preserve">. </w:t>
      </w:r>
    </w:p>
    <w:p w:rsidRPr="00BD08D2" w:rsidR="00BD08D2" w:rsidP="00BD08D2" w:rsidRDefault="00BD08D2" w14:paraId="1464BA69" w14:textId="77777777">
      <w:pPr>
        <w:numPr>
          <w:ilvl w:val="0"/>
          <w:numId w:val="42"/>
        </w:numPr>
        <w:spacing w:after="240" w:line="240" w:lineRule="exact"/>
        <w:ind w:left="0" w:firstLine="567"/>
        <w:contextualSpacing/>
        <w:rPr>
          <w:rFonts w:eastAsia="Calibri"/>
          <w:sz w:val="24"/>
          <w:szCs w:val="24"/>
        </w:rPr>
      </w:pPr>
      <w:proofErr w:type="spellStart"/>
      <w:r>
        <w:rPr>
          <w:sz w:val="24"/>
        </w:rPr>
        <w:t>Measures</w:t>
      </w:r>
      <w:proofErr w:type="spellEnd"/>
      <w:r>
        <w:rPr>
          <w:sz w:val="24"/>
        </w:rPr>
        <w:t xml:space="preserve"> </w:t>
      </w:r>
      <w:proofErr w:type="spellStart"/>
      <w:r>
        <w:rPr>
          <w:sz w:val="24"/>
        </w:rPr>
        <w:t>to</w:t>
      </w:r>
      <w:proofErr w:type="spellEnd"/>
      <w:r>
        <w:rPr>
          <w:sz w:val="24"/>
        </w:rPr>
        <w:t xml:space="preserve"> </w:t>
      </w:r>
      <w:proofErr w:type="spellStart"/>
      <w:r>
        <w:rPr>
          <w:sz w:val="24"/>
        </w:rPr>
        <w:t>strengthen</w:t>
      </w:r>
      <w:proofErr w:type="spellEnd"/>
      <w:r>
        <w:rPr>
          <w:sz w:val="24"/>
        </w:rPr>
        <w:t xml:space="preserve"> and </w:t>
      </w:r>
      <w:proofErr w:type="spellStart"/>
      <w:r>
        <w:rPr>
          <w:sz w:val="24"/>
        </w:rPr>
        <w:t>develop</w:t>
      </w:r>
      <w:proofErr w:type="spellEnd"/>
      <w:r>
        <w:rPr>
          <w:sz w:val="24"/>
        </w:rPr>
        <w:t xml:space="preserve"> </w:t>
      </w:r>
      <w:proofErr w:type="spellStart"/>
      <w:r>
        <w:rPr>
          <w:sz w:val="24"/>
        </w:rPr>
        <w:t>exchanges</w:t>
      </w:r>
      <w:proofErr w:type="spellEnd"/>
      <w:r>
        <w:rPr>
          <w:sz w:val="24"/>
        </w:rPr>
        <w:t xml:space="preserve"> of </w:t>
      </w:r>
      <w:proofErr w:type="spellStart"/>
      <w:r>
        <w:rPr>
          <w:sz w:val="24"/>
        </w:rPr>
        <w:t>experience</w:t>
      </w:r>
      <w:proofErr w:type="spellEnd"/>
      <w:r>
        <w:rPr>
          <w:sz w:val="24"/>
        </w:rPr>
        <w:t xml:space="preserve"> and </w:t>
      </w:r>
      <w:proofErr w:type="spellStart"/>
      <w:r>
        <w:rPr>
          <w:sz w:val="24"/>
        </w:rPr>
        <w:t>forms</w:t>
      </w:r>
      <w:proofErr w:type="spellEnd"/>
      <w:r>
        <w:rPr>
          <w:sz w:val="24"/>
        </w:rPr>
        <w:t xml:space="preserve"> of </w:t>
      </w:r>
      <w:proofErr w:type="spellStart"/>
      <w:r>
        <w:rPr>
          <w:sz w:val="24"/>
        </w:rPr>
        <w:t>cooperation</w:t>
      </w:r>
      <w:proofErr w:type="spellEnd"/>
      <w:r>
        <w:rPr>
          <w:sz w:val="24"/>
        </w:rPr>
        <w:t xml:space="preserve"> </w:t>
      </w:r>
      <w:proofErr w:type="spellStart"/>
      <w:r>
        <w:rPr>
          <w:sz w:val="24"/>
        </w:rPr>
        <w:t>between</w:t>
      </w:r>
      <w:proofErr w:type="spellEnd"/>
      <w:r>
        <w:rPr>
          <w:sz w:val="24"/>
        </w:rPr>
        <w:t xml:space="preserve"> </w:t>
      </w:r>
      <w:proofErr w:type="spellStart"/>
      <w:r>
        <w:rPr>
          <w:sz w:val="24"/>
        </w:rPr>
        <w:t>third</w:t>
      </w:r>
      <w:proofErr w:type="spellEnd"/>
      <w:r>
        <w:rPr>
          <w:sz w:val="24"/>
        </w:rPr>
        <w:t xml:space="preserve"> </w:t>
      </w:r>
      <w:proofErr w:type="spellStart"/>
      <w:r>
        <w:rPr>
          <w:sz w:val="24"/>
        </w:rPr>
        <w:t>countries</w:t>
      </w:r>
      <w:proofErr w:type="spellEnd"/>
      <w:r>
        <w:rPr>
          <w:sz w:val="24"/>
        </w:rPr>
        <w:t xml:space="preserve"> and </w:t>
      </w:r>
      <w:proofErr w:type="spellStart"/>
      <w:r>
        <w:rPr>
          <w:sz w:val="24"/>
        </w:rPr>
        <w:t>between</w:t>
      </w:r>
      <w:proofErr w:type="spellEnd"/>
      <w:r>
        <w:rPr>
          <w:sz w:val="24"/>
        </w:rPr>
        <w:t xml:space="preserve"> EU </w:t>
      </w:r>
      <w:proofErr w:type="spellStart"/>
      <w:r>
        <w:rPr>
          <w:sz w:val="24"/>
        </w:rPr>
        <w:t>Member</w:t>
      </w:r>
      <w:proofErr w:type="spellEnd"/>
      <w:r>
        <w:rPr>
          <w:sz w:val="24"/>
        </w:rPr>
        <w:t xml:space="preserve"> States on </w:t>
      </w:r>
      <w:proofErr w:type="spellStart"/>
      <w:r>
        <w:rPr>
          <w:sz w:val="24"/>
        </w:rPr>
        <w:t>joint</w:t>
      </w:r>
      <w:proofErr w:type="spellEnd"/>
      <w:r>
        <w:rPr>
          <w:sz w:val="24"/>
        </w:rPr>
        <w:t xml:space="preserve"> </w:t>
      </w:r>
      <w:proofErr w:type="spellStart"/>
      <w:r>
        <w:rPr>
          <w:sz w:val="24"/>
        </w:rPr>
        <w:t>returns</w:t>
      </w:r>
      <w:proofErr w:type="spellEnd"/>
      <w:r>
        <w:rPr>
          <w:sz w:val="24"/>
        </w:rPr>
        <w:t>.</w:t>
      </w:r>
      <w:r w:rsidRPr="00BD08D2">
        <w:rPr>
          <w:rFonts w:eastAsia="Calibri"/>
          <w:sz w:val="24"/>
          <w:szCs w:val="24"/>
          <w:vertAlign w:val="superscript"/>
          <w:lang w:val="en-GB"/>
        </w:rPr>
        <w:footnoteReference w:id="94"/>
      </w:r>
      <w:r>
        <w:rPr>
          <w:sz w:val="24"/>
        </w:rPr>
        <w:t xml:space="preserve"> </w:t>
      </w:r>
    </w:p>
    <w:p w:rsidRPr="00BD08D2" w:rsidR="00BD08D2" w:rsidP="00BD08D2" w:rsidRDefault="00BD08D2" w14:paraId="774FFC4C" w14:textId="77777777">
      <w:pPr>
        <w:spacing w:after="240" w:line="240" w:lineRule="exact"/>
        <w:ind w:firstLine="567"/>
        <w:contextualSpacing/>
        <w:rPr>
          <w:rFonts w:eastAsia="Calibri"/>
          <w:sz w:val="24"/>
          <w:szCs w:val="24"/>
          <w:lang w:val="en-GB"/>
        </w:rPr>
      </w:pPr>
    </w:p>
    <w:p w:rsidRPr="00BD08D2" w:rsidR="00BD08D2" w:rsidP="00BD08D2" w:rsidRDefault="00BD08D2" w14:paraId="528EEB9D" w14:textId="77777777">
      <w:pPr>
        <w:spacing w:after="240" w:line="240" w:lineRule="exact"/>
        <w:ind w:firstLine="567"/>
        <w:rPr>
          <w:rFonts w:eastAsia="Calibri"/>
          <w:sz w:val="24"/>
          <w:szCs w:val="24"/>
        </w:rPr>
      </w:pPr>
      <w:proofErr w:type="spellStart"/>
      <w:r>
        <w:rPr>
          <w:sz w:val="24"/>
        </w:rPr>
        <w:t>Alongside</w:t>
      </w:r>
      <w:proofErr w:type="spellEnd"/>
      <w:r>
        <w:rPr>
          <w:sz w:val="24"/>
        </w:rPr>
        <w:t xml:space="preserve"> the AMIF </w:t>
      </w:r>
      <w:proofErr w:type="spellStart"/>
      <w:r>
        <w:rPr>
          <w:sz w:val="24"/>
        </w:rPr>
        <w:t>programme</w:t>
      </w:r>
      <w:proofErr w:type="spellEnd"/>
      <w:r>
        <w:rPr>
          <w:sz w:val="24"/>
        </w:rPr>
        <w:t xml:space="preserve"> (2014-2020), </w:t>
      </w:r>
      <w:proofErr w:type="spellStart"/>
      <w:r>
        <w:rPr>
          <w:sz w:val="24"/>
        </w:rPr>
        <w:t>there</w:t>
      </w:r>
      <w:proofErr w:type="spellEnd"/>
      <w:r>
        <w:rPr>
          <w:sz w:val="24"/>
        </w:rPr>
        <w:t xml:space="preserve"> </w:t>
      </w:r>
      <w:proofErr w:type="spellStart"/>
      <w:r>
        <w:rPr>
          <w:sz w:val="24"/>
        </w:rPr>
        <w:t>are</w:t>
      </w:r>
      <w:proofErr w:type="spellEnd"/>
      <w:r>
        <w:rPr>
          <w:sz w:val="24"/>
        </w:rPr>
        <w:t xml:space="preserve"> </w:t>
      </w:r>
      <w:proofErr w:type="spellStart"/>
      <w:r>
        <w:rPr>
          <w:sz w:val="24"/>
        </w:rPr>
        <w:t>other</w:t>
      </w:r>
      <w:proofErr w:type="spellEnd"/>
      <w:r>
        <w:rPr>
          <w:sz w:val="24"/>
        </w:rPr>
        <w:t xml:space="preserve"> EU </w:t>
      </w:r>
      <w:proofErr w:type="spellStart"/>
      <w:r>
        <w:rPr>
          <w:sz w:val="24"/>
        </w:rPr>
        <w:t>funds</w:t>
      </w:r>
      <w:proofErr w:type="spellEnd"/>
      <w:r>
        <w:rPr>
          <w:sz w:val="24"/>
        </w:rPr>
        <w:t xml:space="preserve"> and </w:t>
      </w:r>
      <w:proofErr w:type="spellStart"/>
      <w:r>
        <w:rPr>
          <w:sz w:val="24"/>
        </w:rPr>
        <w:t>mechanisms</w:t>
      </w:r>
      <w:proofErr w:type="spellEnd"/>
      <w:r>
        <w:rPr>
          <w:sz w:val="24"/>
        </w:rPr>
        <w:t xml:space="preserve"> </w:t>
      </w:r>
      <w:proofErr w:type="spellStart"/>
      <w:r>
        <w:rPr>
          <w:sz w:val="24"/>
        </w:rPr>
        <w:t>present</w:t>
      </w:r>
      <w:proofErr w:type="spellEnd"/>
      <w:r>
        <w:rPr>
          <w:sz w:val="24"/>
        </w:rPr>
        <w:t xml:space="preserve"> in </w:t>
      </w:r>
      <w:proofErr w:type="spellStart"/>
      <w:r>
        <w:rPr>
          <w:sz w:val="24"/>
        </w:rPr>
        <w:t>Sweden</w:t>
      </w:r>
      <w:proofErr w:type="spellEnd"/>
      <w:r>
        <w:rPr>
          <w:sz w:val="24"/>
        </w:rPr>
        <w:t xml:space="preserve"> </w:t>
      </w:r>
      <w:proofErr w:type="spellStart"/>
      <w:r>
        <w:rPr>
          <w:sz w:val="24"/>
        </w:rPr>
        <w:t>that</w:t>
      </w:r>
      <w:proofErr w:type="spellEnd"/>
      <w:r>
        <w:rPr>
          <w:sz w:val="24"/>
        </w:rPr>
        <w:t xml:space="preserve"> </w:t>
      </w:r>
      <w:proofErr w:type="spellStart"/>
      <w:r>
        <w:rPr>
          <w:sz w:val="24"/>
        </w:rPr>
        <w:t>support</w:t>
      </w:r>
      <w:proofErr w:type="spellEnd"/>
      <w:r>
        <w:rPr>
          <w:sz w:val="24"/>
        </w:rPr>
        <w:t xml:space="preserve"> the </w:t>
      </w:r>
      <w:proofErr w:type="spellStart"/>
      <w:r>
        <w:rPr>
          <w:sz w:val="24"/>
        </w:rPr>
        <w:t>area</w:t>
      </w:r>
      <w:proofErr w:type="spellEnd"/>
      <w:r>
        <w:rPr>
          <w:sz w:val="24"/>
        </w:rPr>
        <w:t xml:space="preserve"> of </w:t>
      </w:r>
      <w:proofErr w:type="spellStart"/>
      <w:r>
        <w:rPr>
          <w:sz w:val="24"/>
        </w:rPr>
        <w:t>asylum</w:t>
      </w:r>
      <w:proofErr w:type="spellEnd"/>
      <w:r>
        <w:rPr>
          <w:sz w:val="24"/>
        </w:rPr>
        <w:t xml:space="preserve">, </w:t>
      </w:r>
      <w:proofErr w:type="spellStart"/>
      <w:r>
        <w:rPr>
          <w:sz w:val="24"/>
        </w:rPr>
        <w:t>immigration</w:t>
      </w:r>
      <w:proofErr w:type="spellEnd"/>
      <w:r>
        <w:rPr>
          <w:sz w:val="24"/>
        </w:rPr>
        <w:t xml:space="preserve"> and </w:t>
      </w:r>
      <w:proofErr w:type="spellStart"/>
      <w:r>
        <w:rPr>
          <w:sz w:val="24"/>
        </w:rPr>
        <w:t>integration</w:t>
      </w:r>
      <w:proofErr w:type="spellEnd"/>
      <w:r>
        <w:rPr>
          <w:sz w:val="24"/>
        </w:rPr>
        <w:t>.</w:t>
      </w:r>
    </w:p>
    <w:p w:rsidRPr="00BD08D2" w:rsidR="00BD08D2" w:rsidP="00BD08D2" w:rsidRDefault="00BD08D2" w14:paraId="4FF1D78D" w14:textId="77777777">
      <w:pPr>
        <w:spacing w:after="240" w:line="240" w:lineRule="exact"/>
        <w:ind w:firstLine="567"/>
        <w:rPr>
          <w:rFonts w:eastAsia="Calibri"/>
          <w:sz w:val="24"/>
          <w:szCs w:val="24"/>
        </w:rPr>
      </w:pPr>
      <w:r>
        <w:rPr>
          <w:sz w:val="24"/>
        </w:rPr>
        <w:t xml:space="preserve">The European Social Fund </w:t>
      </w:r>
      <w:proofErr w:type="spellStart"/>
      <w:r>
        <w:rPr>
          <w:sz w:val="24"/>
        </w:rPr>
        <w:t>Plus</w:t>
      </w:r>
      <w:proofErr w:type="spellEnd"/>
      <w:r>
        <w:rPr>
          <w:sz w:val="24"/>
        </w:rPr>
        <w:t xml:space="preserve"> (2014-2020) </w:t>
      </w:r>
      <w:proofErr w:type="spellStart"/>
      <w:r>
        <w:rPr>
          <w:sz w:val="24"/>
        </w:rPr>
        <w:t>was</w:t>
      </w:r>
      <w:proofErr w:type="spellEnd"/>
      <w:r>
        <w:rPr>
          <w:sz w:val="24"/>
        </w:rPr>
        <w:t xml:space="preserve"> </w:t>
      </w:r>
      <w:proofErr w:type="spellStart"/>
      <w:r>
        <w:rPr>
          <w:sz w:val="24"/>
        </w:rPr>
        <w:t>supported</w:t>
      </w:r>
      <w:proofErr w:type="spellEnd"/>
      <w:r>
        <w:rPr>
          <w:sz w:val="24"/>
        </w:rPr>
        <w:t xml:space="preserve"> </w:t>
      </w:r>
      <w:proofErr w:type="spellStart"/>
      <w:r>
        <w:rPr>
          <w:sz w:val="24"/>
        </w:rPr>
        <w:t>with</w:t>
      </w:r>
      <w:proofErr w:type="spellEnd"/>
      <w:r>
        <w:rPr>
          <w:sz w:val="24"/>
        </w:rPr>
        <w:t xml:space="preserve"> </w:t>
      </w:r>
      <w:proofErr w:type="spellStart"/>
      <w:r>
        <w:rPr>
          <w:sz w:val="24"/>
        </w:rPr>
        <w:t>nearly</w:t>
      </w:r>
      <w:proofErr w:type="spellEnd"/>
      <w:r>
        <w:rPr>
          <w:sz w:val="24"/>
        </w:rPr>
        <w:t xml:space="preserve"> EUR 723 </w:t>
      </w:r>
      <w:proofErr w:type="spellStart"/>
      <w:r>
        <w:rPr>
          <w:sz w:val="24"/>
        </w:rPr>
        <w:t>million</w:t>
      </w:r>
      <w:proofErr w:type="spellEnd"/>
      <w:r>
        <w:rPr>
          <w:sz w:val="24"/>
        </w:rPr>
        <w:t xml:space="preserve">. The </w:t>
      </w:r>
      <w:proofErr w:type="spellStart"/>
      <w:r>
        <w:rPr>
          <w:sz w:val="24"/>
        </w:rPr>
        <w:t>priority</w:t>
      </w:r>
      <w:proofErr w:type="spellEnd"/>
      <w:r>
        <w:rPr>
          <w:sz w:val="24"/>
        </w:rPr>
        <w:t xml:space="preserve"> of the ESF </w:t>
      </w:r>
      <w:proofErr w:type="spellStart"/>
      <w:r>
        <w:rPr>
          <w:sz w:val="24"/>
        </w:rPr>
        <w:t>was</w:t>
      </w:r>
      <w:proofErr w:type="spellEnd"/>
      <w:r>
        <w:rPr>
          <w:sz w:val="24"/>
        </w:rPr>
        <w:t xml:space="preserve"> </w:t>
      </w:r>
      <w:proofErr w:type="spellStart"/>
      <w:r>
        <w:rPr>
          <w:sz w:val="24"/>
        </w:rPr>
        <w:t>to</w:t>
      </w:r>
      <w:proofErr w:type="spellEnd"/>
      <w:r>
        <w:rPr>
          <w:sz w:val="24"/>
        </w:rPr>
        <w:t xml:space="preserve"> </w:t>
      </w:r>
      <w:proofErr w:type="spellStart"/>
      <w:r>
        <w:rPr>
          <w:sz w:val="24"/>
        </w:rPr>
        <w:t>reduce</w:t>
      </w:r>
      <w:proofErr w:type="spellEnd"/>
      <w:r>
        <w:rPr>
          <w:sz w:val="24"/>
        </w:rPr>
        <w:t xml:space="preserve"> </w:t>
      </w:r>
      <w:proofErr w:type="spellStart"/>
      <w:r>
        <w:rPr>
          <w:sz w:val="24"/>
        </w:rPr>
        <w:t>unemployment</w:t>
      </w:r>
      <w:proofErr w:type="spellEnd"/>
      <w:r>
        <w:rPr>
          <w:sz w:val="24"/>
        </w:rPr>
        <w:t xml:space="preserve"> and </w:t>
      </w:r>
      <w:proofErr w:type="spellStart"/>
      <w:r>
        <w:rPr>
          <w:sz w:val="24"/>
        </w:rPr>
        <w:t>exclusion</w:t>
      </w:r>
      <w:proofErr w:type="spellEnd"/>
      <w:r>
        <w:rPr>
          <w:sz w:val="24"/>
        </w:rPr>
        <w:t xml:space="preserve"> in </w:t>
      </w:r>
      <w:proofErr w:type="spellStart"/>
      <w:r>
        <w:rPr>
          <w:sz w:val="24"/>
        </w:rPr>
        <w:t>order</w:t>
      </w:r>
      <w:proofErr w:type="spellEnd"/>
      <w:r>
        <w:rPr>
          <w:sz w:val="24"/>
        </w:rPr>
        <w:t xml:space="preserve"> </w:t>
      </w:r>
      <w:proofErr w:type="spellStart"/>
      <w:r>
        <w:rPr>
          <w:sz w:val="24"/>
        </w:rPr>
        <w:t>to</w:t>
      </w:r>
      <w:proofErr w:type="spellEnd"/>
      <w:r>
        <w:rPr>
          <w:sz w:val="24"/>
        </w:rPr>
        <w:t xml:space="preserve"> </w:t>
      </w:r>
      <w:proofErr w:type="spellStart"/>
      <w:r>
        <w:rPr>
          <w:sz w:val="24"/>
        </w:rPr>
        <w:t>strengthen</w:t>
      </w:r>
      <w:proofErr w:type="spellEnd"/>
      <w:r>
        <w:rPr>
          <w:sz w:val="24"/>
        </w:rPr>
        <w:t xml:space="preserve"> </w:t>
      </w:r>
      <w:proofErr w:type="spellStart"/>
      <w:r>
        <w:rPr>
          <w:sz w:val="24"/>
        </w:rPr>
        <w:t>Sweden’s</w:t>
      </w:r>
      <w:proofErr w:type="spellEnd"/>
      <w:r>
        <w:rPr>
          <w:sz w:val="24"/>
        </w:rPr>
        <w:t xml:space="preserve"> </w:t>
      </w:r>
      <w:proofErr w:type="spellStart"/>
      <w:r>
        <w:rPr>
          <w:sz w:val="24"/>
        </w:rPr>
        <w:t>long-term</w:t>
      </w:r>
      <w:proofErr w:type="spellEnd"/>
      <w:r>
        <w:rPr>
          <w:sz w:val="24"/>
        </w:rPr>
        <w:t xml:space="preserve"> </w:t>
      </w:r>
      <w:proofErr w:type="spellStart"/>
      <w:r>
        <w:rPr>
          <w:sz w:val="24"/>
        </w:rPr>
        <w:t>supply</w:t>
      </w:r>
      <w:proofErr w:type="spellEnd"/>
      <w:r>
        <w:rPr>
          <w:sz w:val="24"/>
        </w:rPr>
        <w:t xml:space="preserve"> of </w:t>
      </w:r>
      <w:proofErr w:type="spellStart"/>
      <w:r>
        <w:rPr>
          <w:sz w:val="24"/>
        </w:rPr>
        <w:t>skills</w:t>
      </w:r>
      <w:proofErr w:type="spellEnd"/>
      <w:r>
        <w:rPr>
          <w:sz w:val="24"/>
        </w:rPr>
        <w:t xml:space="preserve"> and </w:t>
      </w:r>
      <w:proofErr w:type="spellStart"/>
      <w:r>
        <w:rPr>
          <w:sz w:val="24"/>
        </w:rPr>
        <w:t>growth</w:t>
      </w:r>
      <w:proofErr w:type="spellEnd"/>
      <w:r>
        <w:rPr>
          <w:sz w:val="24"/>
        </w:rPr>
        <w:t xml:space="preserve"> and </w:t>
      </w:r>
      <w:proofErr w:type="spellStart"/>
      <w:r>
        <w:rPr>
          <w:sz w:val="24"/>
        </w:rPr>
        <w:t>to</w:t>
      </w:r>
      <w:proofErr w:type="spellEnd"/>
      <w:r>
        <w:rPr>
          <w:sz w:val="24"/>
        </w:rPr>
        <w:t xml:space="preserve"> </w:t>
      </w:r>
      <w:proofErr w:type="spellStart"/>
      <w:r>
        <w:rPr>
          <w:sz w:val="24"/>
        </w:rPr>
        <w:t>increase</w:t>
      </w:r>
      <w:proofErr w:type="spellEnd"/>
      <w:r>
        <w:rPr>
          <w:sz w:val="24"/>
        </w:rPr>
        <w:t xml:space="preserve"> </w:t>
      </w:r>
      <w:proofErr w:type="spellStart"/>
      <w:r>
        <w:rPr>
          <w:sz w:val="24"/>
        </w:rPr>
        <w:t>cohesion</w:t>
      </w:r>
      <w:proofErr w:type="spellEnd"/>
      <w:r>
        <w:rPr>
          <w:sz w:val="24"/>
        </w:rPr>
        <w:t xml:space="preserve"> </w:t>
      </w:r>
      <w:proofErr w:type="spellStart"/>
      <w:r>
        <w:rPr>
          <w:sz w:val="24"/>
        </w:rPr>
        <w:t>within</w:t>
      </w:r>
      <w:proofErr w:type="spellEnd"/>
      <w:r>
        <w:rPr>
          <w:sz w:val="24"/>
        </w:rPr>
        <w:t xml:space="preserve"> the EU.</w:t>
      </w:r>
      <w:r w:rsidRPr="00BD08D2">
        <w:rPr>
          <w:rFonts w:eastAsia="Calibri"/>
          <w:sz w:val="24"/>
          <w:szCs w:val="24"/>
          <w:vertAlign w:val="superscript"/>
          <w:lang w:val="en-GB"/>
        </w:rPr>
        <w:footnoteReference w:id="95"/>
      </w:r>
    </w:p>
    <w:p w:rsidRPr="00BD08D2" w:rsidR="00BD08D2" w:rsidP="00BD08D2" w:rsidRDefault="00BD08D2" w14:paraId="0BE71D2F" w14:textId="77777777">
      <w:pPr>
        <w:spacing w:after="240" w:line="240" w:lineRule="exact"/>
        <w:ind w:firstLine="567"/>
        <w:rPr>
          <w:rFonts w:eastAsia="Calibri"/>
          <w:sz w:val="24"/>
          <w:szCs w:val="24"/>
        </w:rPr>
      </w:pPr>
      <w:proofErr w:type="spellStart"/>
      <w:r>
        <w:rPr>
          <w:sz w:val="24"/>
        </w:rPr>
        <w:t>There</w:t>
      </w:r>
      <w:proofErr w:type="spellEnd"/>
      <w:r>
        <w:rPr>
          <w:sz w:val="24"/>
        </w:rPr>
        <w:t xml:space="preserve"> </w:t>
      </w:r>
      <w:proofErr w:type="spellStart"/>
      <w:r>
        <w:rPr>
          <w:sz w:val="24"/>
        </w:rPr>
        <w:t>is</w:t>
      </w:r>
      <w:proofErr w:type="spellEnd"/>
      <w:r>
        <w:rPr>
          <w:sz w:val="24"/>
        </w:rPr>
        <w:t xml:space="preserve"> </w:t>
      </w:r>
      <w:proofErr w:type="spellStart"/>
      <w:r>
        <w:rPr>
          <w:sz w:val="24"/>
        </w:rPr>
        <w:t>also</w:t>
      </w:r>
      <w:proofErr w:type="spellEnd"/>
      <w:r>
        <w:rPr>
          <w:sz w:val="24"/>
        </w:rPr>
        <w:t xml:space="preserve"> the ERASMUS+ </w:t>
      </w:r>
      <w:proofErr w:type="spellStart"/>
      <w:r>
        <w:rPr>
          <w:sz w:val="24"/>
        </w:rPr>
        <w:t>programme</w:t>
      </w:r>
      <w:proofErr w:type="spellEnd"/>
      <w:r>
        <w:rPr>
          <w:sz w:val="24"/>
        </w:rPr>
        <w:t xml:space="preserve"> </w:t>
      </w:r>
      <w:proofErr w:type="spellStart"/>
      <w:r>
        <w:rPr>
          <w:sz w:val="24"/>
        </w:rPr>
        <w:t>which</w:t>
      </w:r>
      <w:proofErr w:type="spellEnd"/>
      <w:r>
        <w:rPr>
          <w:sz w:val="24"/>
        </w:rPr>
        <w:t xml:space="preserve"> </w:t>
      </w:r>
      <w:proofErr w:type="spellStart"/>
      <w:r>
        <w:rPr>
          <w:sz w:val="24"/>
        </w:rPr>
        <w:t>supports</w:t>
      </w:r>
      <w:proofErr w:type="spellEnd"/>
      <w:r>
        <w:rPr>
          <w:sz w:val="24"/>
        </w:rPr>
        <w:t xml:space="preserve"> </w:t>
      </w:r>
      <w:proofErr w:type="spellStart"/>
      <w:r>
        <w:rPr>
          <w:sz w:val="24"/>
        </w:rPr>
        <w:t>education</w:t>
      </w:r>
      <w:proofErr w:type="spellEnd"/>
      <w:r>
        <w:rPr>
          <w:sz w:val="24"/>
        </w:rPr>
        <w:t xml:space="preserve">, </w:t>
      </w:r>
      <w:proofErr w:type="spellStart"/>
      <w:r>
        <w:rPr>
          <w:sz w:val="24"/>
        </w:rPr>
        <w:t>training</w:t>
      </w:r>
      <w:proofErr w:type="spellEnd"/>
      <w:r>
        <w:rPr>
          <w:sz w:val="24"/>
        </w:rPr>
        <w:t xml:space="preserve">, </w:t>
      </w:r>
      <w:proofErr w:type="spellStart"/>
      <w:r>
        <w:rPr>
          <w:sz w:val="24"/>
        </w:rPr>
        <w:t>youth</w:t>
      </w:r>
      <w:proofErr w:type="spellEnd"/>
      <w:r>
        <w:rPr>
          <w:sz w:val="24"/>
        </w:rPr>
        <w:t xml:space="preserve"> and </w:t>
      </w:r>
      <w:proofErr w:type="spellStart"/>
      <w:r>
        <w:rPr>
          <w:sz w:val="24"/>
        </w:rPr>
        <w:t>sport</w:t>
      </w:r>
      <w:proofErr w:type="spellEnd"/>
      <w:r>
        <w:rPr>
          <w:sz w:val="24"/>
        </w:rPr>
        <w:t xml:space="preserve"> in Europe. </w:t>
      </w:r>
    </w:p>
    <w:p w:rsidRPr="00BD08D2" w:rsidR="00BD08D2" w:rsidP="00BD08D2" w:rsidRDefault="00BD08D2" w14:paraId="3C574933" w14:textId="77777777">
      <w:pPr>
        <w:spacing w:after="240" w:line="240" w:lineRule="exact"/>
        <w:ind w:firstLine="567"/>
        <w:rPr>
          <w:rFonts w:eastAsia="Calibri"/>
          <w:sz w:val="24"/>
          <w:szCs w:val="24"/>
        </w:rPr>
      </w:pPr>
      <w:r>
        <w:rPr>
          <w:sz w:val="24"/>
        </w:rPr>
        <w:t xml:space="preserve">The EU </w:t>
      </w:r>
      <w:proofErr w:type="spellStart"/>
      <w:r>
        <w:rPr>
          <w:sz w:val="24"/>
        </w:rPr>
        <w:t>Funding</w:t>
      </w:r>
      <w:proofErr w:type="spellEnd"/>
      <w:r>
        <w:rPr>
          <w:sz w:val="24"/>
        </w:rPr>
        <w:t xml:space="preserve"> </w:t>
      </w:r>
      <w:proofErr w:type="spellStart"/>
      <w:r>
        <w:rPr>
          <w:sz w:val="24"/>
        </w:rPr>
        <w:t>is</w:t>
      </w:r>
      <w:proofErr w:type="spellEnd"/>
      <w:r>
        <w:rPr>
          <w:sz w:val="24"/>
        </w:rPr>
        <w:t xml:space="preserve"> </w:t>
      </w:r>
      <w:proofErr w:type="spellStart"/>
      <w:r>
        <w:rPr>
          <w:sz w:val="24"/>
        </w:rPr>
        <w:t>complemented</w:t>
      </w:r>
      <w:proofErr w:type="spellEnd"/>
      <w:r>
        <w:rPr>
          <w:sz w:val="24"/>
        </w:rPr>
        <w:t xml:space="preserve"> </w:t>
      </w:r>
      <w:proofErr w:type="spellStart"/>
      <w:r>
        <w:rPr>
          <w:sz w:val="24"/>
        </w:rPr>
        <w:t>by</w:t>
      </w:r>
      <w:proofErr w:type="spellEnd"/>
      <w:r>
        <w:rPr>
          <w:sz w:val="24"/>
        </w:rPr>
        <w:t xml:space="preserve"> </w:t>
      </w:r>
      <w:proofErr w:type="spellStart"/>
      <w:r>
        <w:rPr>
          <w:sz w:val="24"/>
        </w:rPr>
        <w:t>several</w:t>
      </w:r>
      <w:proofErr w:type="spellEnd"/>
      <w:r>
        <w:rPr>
          <w:sz w:val="24"/>
        </w:rPr>
        <w:t xml:space="preserve"> </w:t>
      </w:r>
      <w:proofErr w:type="spellStart"/>
      <w:r>
        <w:rPr>
          <w:sz w:val="24"/>
        </w:rPr>
        <w:t>Swedish</w:t>
      </w:r>
      <w:proofErr w:type="spellEnd"/>
      <w:r>
        <w:rPr>
          <w:sz w:val="24"/>
        </w:rPr>
        <w:t xml:space="preserve"> </w:t>
      </w:r>
      <w:proofErr w:type="spellStart"/>
      <w:r>
        <w:rPr>
          <w:sz w:val="24"/>
        </w:rPr>
        <w:t>public</w:t>
      </w:r>
      <w:proofErr w:type="spellEnd"/>
      <w:r>
        <w:rPr>
          <w:sz w:val="24"/>
        </w:rPr>
        <w:t xml:space="preserve"> and </w:t>
      </w:r>
      <w:proofErr w:type="spellStart"/>
      <w:r>
        <w:rPr>
          <w:sz w:val="24"/>
        </w:rPr>
        <w:t>private</w:t>
      </w:r>
      <w:proofErr w:type="spellEnd"/>
      <w:r>
        <w:rPr>
          <w:sz w:val="24"/>
        </w:rPr>
        <w:t xml:space="preserve"> </w:t>
      </w:r>
      <w:proofErr w:type="spellStart"/>
      <w:r>
        <w:rPr>
          <w:sz w:val="24"/>
        </w:rPr>
        <w:t>funds</w:t>
      </w:r>
      <w:proofErr w:type="spellEnd"/>
      <w:r>
        <w:rPr>
          <w:sz w:val="24"/>
        </w:rPr>
        <w:t>.</w:t>
      </w:r>
      <w:r w:rsidRPr="00BD08D2">
        <w:rPr>
          <w:rFonts w:eastAsia="Calibri"/>
          <w:sz w:val="24"/>
          <w:szCs w:val="24"/>
          <w:vertAlign w:val="superscript"/>
          <w:lang w:val="en-GB"/>
        </w:rPr>
        <w:footnoteReference w:id="96"/>
      </w:r>
    </w:p>
    <w:p w:rsidRPr="00BD08D2" w:rsidR="00BD08D2" w:rsidP="00BD08D2" w:rsidRDefault="00BD08D2" w14:paraId="7B9FFB0C" w14:textId="77777777">
      <w:pPr>
        <w:spacing w:after="240" w:line="240" w:lineRule="exact"/>
        <w:ind w:firstLine="567"/>
        <w:jc w:val="left"/>
        <w:rPr>
          <w:rFonts w:eastAsia="Calibri"/>
          <w:sz w:val="24"/>
          <w:szCs w:val="24"/>
        </w:rPr>
      </w:pPr>
      <w:r>
        <w:br w:type="page"/>
      </w:r>
    </w:p>
    <w:p w:rsidRPr="00BD08D2" w:rsidR="00BD08D2" w:rsidP="00971797" w:rsidRDefault="00BD08D2" w14:paraId="436EED2D" w14:textId="77777777">
      <w:pPr>
        <w:numPr>
          <w:ilvl w:val="0"/>
          <w:numId w:val="1"/>
        </w:numPr>
        <w:spacing w:after="240" w:line="240" w:lineRule="exact"/>
        <w:ind w:left="993" w:hanging="426"/>
        <w:outlineLvl w:val="0"/>
        <w:rPr>
          <w:b/>
          <w:kern w:val="28"/>
        </w:rPr>
      </w:pPr>
      <w:bookmarkStart w:name="_Toc183610611" w:id="44"/>
      <w:proofErr w:type="spellStart"/>
      <w:r>
        <w:rPr>
          <w:b/>
        </w:rPr>
        <w:lastRenderedPageBreak/>
        <w:t>Primary</w:t>
      </w:r>
      <w:proofErr w:type="spellEnd"/>
      <w:r>
        <w:rPr>
          <w:b/>
        </w:rPr>
        <w:t xml:space="preserve"> </w:t>
      </w:r>
      <w:proofErr w:type="spellStart"/>
      <w:r>
        <w:rPr>
          <w:b/>
        </w:rPr>
        <w:t>data</w:t>
      </w:r>
      <w:proofErr w:type="spellEnd"/>
      <w:r>
        <w:rPr>
          <w:b/>
        </w:rPr>
        <w:t xml:space="preserve">: </w:t>
      </w:r>
      <w:proofErr w:type="spellStart"/>
      <w:r>
        <w:rPr>
          <w:b/>
        </w:rPr>
        <w:t>findings</w:t>
      </w:r>
      <w:proofErr w:type="spellEnd"/>
      <w:r>
        <w:rPr>
          <w:b/>
        </w:rPr>
        <w:t xml:space="preserve"> and </w:t>
      </w:r>
      <w:proofErr w:type="spellStart"/>
      <w:r>
        <w:rPr>
          <w:b/>
        </w:rPr>
        <w:t>analysis</w:t>
      </w:r>
      <w:bookmarkEnd w:id="44"/>
      <w:proofErr w:type="spellEnd"/>
    </w:p>
    <w:p w:rsidRPr="00BD08D2" w:rsidR="00BD08D2" w:rsidP="00BD08D2" w:rsidRDefault="00BD08D2" w14:paraId="118DADE5" w14:textId="77777777">
      <w:pPr>
        <w:spacing w:after="240" w:line="240" w:lineRule="exact"/>
        <w:ind w:firstLine="567"/>
        <w:rPr>
          <w:lang w:val="en-GB"/>
        </w:rPr>
      </w:pPr>
    </w:p>
    <w:p w:rsidRPr="00BD08D2" w:rsidR="00BD08D2" w:rsidP="00BD08D2" w:rsidRDefault="00BD08D2" w14:paraId="0354D5CE" w14:textId="77777777">
      <w:pPr>
        <w:numPr>
          <w:ilvl w:val="1"/>
          <w:numId w:val="2"/>
        </w:numPr>
        <w:spacing w:after="240" w:line="240" w:lineRule="exact"/>
        <w:ind w:firstLine="567"/>
        <w:outlineLvl w:val="1"/>
        <w:rPr>
          <w:b/>
          <w:bCs/>
          <w:u w:val="single"/>
        </w:rPr>
      </w:pPr>
      <w:bookmarkStart w:name="_Toc125732190" w:id="45"/>
      <w:bookmarkStart w:name="_Toc183610612" w:id="46"/>
      <w:proofErr w:type="spellStart"/>
      <w:r>
        <w:rPr>
          <w:b/>
          <w:u w:val="single"/>
        </w:rPr>
        <w:t>Effectiveness</w:t>
      </w:r>
      <w:bookmarkEnd w:id="45"/>
      <w:bookmarkEnd w:id="46"/>
      <w:proofErr w:type="spellEnd"/>
    </w:p>
    <w:p w:rsidRPr="00BD08D2" w:rsidR="00BD08D2" w:rsidP="00BD08D2" w:rsidRDefault="00BD08D2" w14:paraId="689AE85F" w14:textId="77777777">
      <w:pPr>
        <w:spacing w:after="240" w:line="240" w:lineRule="exact"/>
        <w:ind w:firstLine="567"/>
        <w:rPr>
          <w:color w:val="000000"/>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11A759A8" w14:textId="77777777">
        <w:trPr>
          <w:trHeight w:val="1001"/>
        </w:trPr>
        <w:tc>
          <w:tcPr>
            <w:tcW w:w="9063" w:type="dxa"/>
          </w:tcPr>
          <w:p w:rsidRPr="00BD08D2" w:rsidR="00BD08D2" w:rsidP="00BD08D2" w:rsidRDefault="00BD08D2" w14:paraId="19D1689F" w14:textId="77777777">
            <w:pPr>
              <w:spacing w:after="240" w:line="240" w:lineRule="exact"/>
              <w:ind w:firstLine="567"/>
            </w:pPr>
            <w:proofErr w:type="spellStart"/>
            <w:r>
              <w:t>According</w:t>
            </w:r>
            <w:proofErr w:type="spellEnd"/>
            <w:r>
              <w:t xml:space="preserve"> </w:t>
            </w:r>
            <w:proofErr w:type="spellStart"/>
            <w:r>
              <w:t>to</w:t>
            </w:r>
            <w:proofErr w:type="spellEnd"/>
            <w:r>
              <w:t xml:space="preserve"> the European </w:t>
            </w:r>
            <w:proofErr w:type="spellStart"/>
            <w:r>
              <w:t>Commission’s</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toolbox</w:t>
            </w:r>
            <w:proofErr w:type="spellEnd"/>
            <w:r>
              <w:t xml:space="preserve">, the </w:t>
            </w:r>
            <w:proofErr w:type="spellStart"/>
            <w:r>
              <w:t>criterion</w:t>
            </w:r>
            <w:proofErr w:type="spellEnd"/>
            <w:r>
              <w:t xml:space="preserve"> of </w:t>
            </w:r>
            <w:proofErr w:type="spellStart"/>
            <w:r>
              <w:t>effectiveness</w:t>
            </w:r>
            <w:proofErr w:type="spellEnd"/>
            <w:r>
              <w:t xml:space="preserve"> </w:t>
            </w:r>
            <w:r>
              <w:rPr>
                <w:i/>
              </w:rPr>
              <w:t>‘</w:t>
            </w:r>
            <w:proofErr w:type="spellStart"/>
            <w:r>
              <w:rPr>
                <w:i/>
              </w:rPr>
              <w:t>considers</w:t>
            </w:r>
            <w:proofErr w:type="spellEnd"/>
            <w:r>
              <w:rPr>
                <w:i/>
              </w:rPr>
              <w:t xml:space="preserve"> </w:t>
            </w:r>
            <w:proofErr w:type="spellStart"/>
            <w:r>
              <w:rPr>
                <w:i/>
              </w:rPr>
              <w:t>how</w:t>
            </w:r>
            <w:proofErr w:type="spellEnd"/>
            <w:r>
              <w:rPr>
                <w:i/>
              </w:rPr>
              <w:t xml:space="preserve"> </w:t>
            </w:r>
            <w:proofErr w:type="spellStart"/>
            <w:r>
              <w:rPr>
                <w:i/>
              </w:rPr>
              <w:t>successful</w:t>
            </w:r>
            <w:proofErr w:type="spellEnd"/>
            <w:r>
              <w:rPr>
                <w:i/>
              </w:rPr>
              <w:t xml:space="preserve"> EU </w:t>
            </w:r>
            <w:proofErr w:type="spellStart"/>
            <w:r>
              <w:rPr>
                <w:i/>
              </w:rPr>
              <w:t>action</w:t>
            </w:r>
            <w:proofErr w:type="spellEnd"/>
            <w:r>
              <w:rPr>
                <w:i/>
              </w:rPr>
              <w:t xml:space="preserve"> </w:t>
            </w:r>
            <w:proofErr w:type="spellStart"/>
            <w:r>
              <w:rPr>
                <w:i/>
              </w:rPr>
              <w:t>has</w:t>
            </w:r>
            <w:proofErr w:type="spellEnd"/>
            <w:r>
              <w:rPr>
                <w:i/>
              </w:rPr>
              <w:t xml:space="preserve"> </w:t>
            </w:r>
            <w:proofErr w:type="spellStart"/>
            <w:r>
              <w:rPr>
                <w:i/>
              </w:rPr>
              <w:t>been</w:t>
            </w:r>
            <w:proofErr w:type="spellEnd"/>
            <w:r>
              <w:rPr>
                <w:i/>
              </w:rPr>
              <w:t xml:space="preserve"> in </w:t>
            </w:r>
            <w:proofErr w:type="spellStart"/>
            <w:r>
              <w:rPr>
                <w:i/>
              </w:rPr>
              <w:t>achieving</w:t>
            </w:r>
            <w:proofErr w:type="spellEnd"/>
            <w:r>
              <w:rPr>
                <w:i/>
              </w:rPr>
              <w:t xml:space="preserve"> </w:t>
            </w:r>
            <w:proofErr w:type="spellStart"/>
            <w:r>
              <w:rPr>
                <w:i/>
              </w:rPr>
              <w:t>or</w:t>
            </w:r>
            <w:proofErr w:type="spellEnd"/>
            <w:r>
              <w:rPr>
                <w:i/>
              </w:rPr>
              <w:t xml:space="preserve"> </w:t>
            </w:r>
            <w:proofErr w:type="spellStart"/>
            <w:r>
              <w:rPr>
                <w:i/>
              </w:rPr>
              <w:t>progressing</w:t>
            </w:r>
            <w:proofErr w:type="spellEnd"/>
            <w:r>
              <w:rPr>
                <w:i/>
              </w:rPr>
              <w:t xml:space="preserve"> </w:t>
            </w:r>
            <w:proofErr w:type="spellStart"/>
            <w:r>
              <w:rPr>
                <w:i/>
              </w:rPr>
              <w:t>towards</w:t>
            </w:r>
            <w:proofErr w:type="spellEnd"/>
            <w:r>
              <w:rPr>
                <w:i/>
              </w:rPr>
              <w:t xml:space="preserve"> </w:t>
            </w:r>
            <w:proofErr w:type="spellStart"/>
            <w:r>
              <w:rPr>
                <w:i/>
              </w:rPr>
              <w:t>its</w:t>
            </w:r>
            <w:proofErr w:type="spellEnd"/>
            <w:r>
              <w:rPr>
                <w:i/>
              </w:rPr>
              <w:t xml:space="preserve"> </w:t>
            </w:r>
            <w:proofErr w:type="spellStart"/>
            <w:r>
              <w:rPr>
                <w:i/>
              </w:rPr>
              <w:t>objectives</w:t>
            </w:r>
            <w:proofErr w:type="spellEnd"/>
            <w:r>
              <w:rPr>
                <w:i/>
              </w:rPr>
              <w:t>’</w:t>
            </w:r>
            <w:r>
              <w:t>.</w:t>
            </w:r>
          </w:p>
        </w:tc>
      </w:tr>
    </w:tbl>
    <w:p w:rsidRPr="00BD08D2" w:rsidR="00BD08D2" w:rsidP="00BD08D2" w:rsidRDefault="00BD08D2" w14:paraId="5C2736DB" w14:textId="77777777">
      <w:pPr>
        <w:spacing w:after="240" w:line="240" w:lineRule="exact"/>
        <w:rPr>
          <w:color w:val="000000"/>
          <w:lang w:val="en-GB"/>
        </w:rPr>
      </w:pPr>
    </w:p>
    <w:p w:rsidRPr="00BD08D2" w:rsidR="00BD08D2" w:rsidP="00BD08D2" w:rsidRDefault="00BD08D2" w14:paraId="67704B92" w14:textId="77777777">
      <w:pPr>
        <w:spacing w:after="240" w:line="240" w:lineRule="exact"/>
        <w:rPr>
          <w:color w:val="000000"/>
          <w:lang w:val="en-GB"/>
        </w:rPr>
      </w:pPr>
    </w:p>
    <w:p w:rsidRPr="00BD08D2" w:rsidR="00BD08D2" w:rsidP="00BD08D2" w:rsidRDefault="00BD08D2" w14:paraId="5A0FFBFA" w14:textId="77777777">
      <w:pPr>
        <w:spacing w:after="240" w:line="240" w:lineRule="exact"/>
        <w:ind w:firstLine="567"/>
        <w:rPr>
          <w:b/>
          <w:bCs/>
          <w:i/>
          <w:iCs/>
        </w:rPr>
      </w:pPr>
      <w:r>
        <w:rPr>
          <w:b/>
          <w:i/>
        </w:rPr>
        <w:t xml:space="preserve">General </w:t>
      </w:r>
      <w:proofErr w:type="spellStart"/>
      <w:r>
        <w:rPr>
          <w:b/>
          <w:i/>
        </w:rPr>
        <w:t>conclusions</w:t>
      </w:r>
      <w:proofErr w:type="spellEnd"/>
    </w:p>
    <w:p w:rsidRPr="00BD08D2" w:rsidR="00BD08D2" w:rsidP="00BD08D2" w:rsidRDefault="00BD08D2" w14:paraId="32427ACA" w14:textId="77777777">
      <w:pPr>
        <w:spacing w:after="240" w:line="240" w:lineRule="exact"/>
        <w:ind w:firstLine="567"/>
        <w:rPr>
          <w:b/>
          <w:bCs/>
          <w:i/>
          <w:iCs/>
          <w:lang w:val="en-GB"/>
        </w:rPr>
      </w:pPr>
    </w:p>
    <w:p w:rsidRPr="00BD08D2" w:rsidR="00BD08D2" w:rsidP="00BD08D2" w:rsidRDefault="00BD08D2" w14:paraId="3B6D7079" w14:textId="77777777">
      <w:pPr>
        <w:spacing w:after="240" w:line="240" w:lineRule="exact"/>
        <w:ind w:firstLine="567"/>
      </w:pPr>
      <w:proofErr w:type="spellStart"/>
      <w:r>
        <w:t>Asked</w:t>
      </w:r>
      <w:proofErr w:type="spellEnd"/>
      <w:r>
        <w:t xml:space="preserve"> </w:t>
      </w:r>
      <w:proofErr w:type="spellStart"/>
      <w:r>
        <w:rPr>
          <w:b/>
        </w:rPr>
        <w:t>if</w:t>
      </w:r>
      <w:proofErr w:type="spellEnd"/>
      <w:r>
        <w:t xml:space="preserve">, </w:t>
      </w:r>
      <w:proofErr w:type="spellStart"/>
      <w:r>
        <w:t>globally</w:t>
      </w:r>
      <w:proofErr w:type="spellEnd"/>
      <w:r>
        <w:t xml:space="preserve"> </w:t>
      </w:r>
      <w:proofErr w:type="spellStart"/>
      <w:r>
        <w:t>speaking</w:t>
      </w:r>
      <w:proofErr w:type="spellEnd"/>
      <w:r>
        <w:t xml:space="preserve">, </w:t>
      </w:r>
      <w:r>
        <w:rPr>
          <w:b/>
        </w:rPr>
        <w:t xml:space="preserve">the AMIF </w:t>
      </w:r>
      <w:proofErr w:type="spellStart"/>
      <w:r>
        <w:rPr>
          <w:b/>
        </w:rPr>
        <w:t>had</w:t>
      </w:r>
      <w:proofErr w:type="spellEnd"/>
      <w:r>
        <w:rPr>
          <w:b/>
        </w:rPr>
        <w:t xml:space="preserve"> </w:t>
      </w:r>
      <w:proofErr w:type="spellStart"/>
      <w:r>
        <w:rPr>
          <w:b/>
        </w:rPr>
        <w:t>made</w:t>
      </w:r>
      <w:proofErr w:type="spellEnd"/>
      <w:r>
        <w:rPr>
          <w:b/>
        </w:rPr>
        <w:t xml:space="preserve"> a </w:t>
      </w:r>
      <w:proofErr w:type="spellStart"/>
      <w:r>
        <w:rPr>
          <w:b/>
        </w:rPr>
        <w:t>positive</w:t>
      </w:r>
      <w:proofErr w:type="spellEnd"/>
      <w:r>
        <w:rPr>
          <w:b/>
        </w:rPr>
        <w:t xml:space="preserve"> and </w:t>
      </w:r>
      <w:proofErr w:type="spellStart"/>
      <w:r>
        <w:rPr>
          <w:b/>
        </w:rPr>
        <w:t>effective</w:t>
      </w:r>
      <w:proofErr w:type="spellEnd"/>
      <w:r>
        <w:rPr>
          <w:b/>
        </w:rPr>
        <w:t xml:space="preserve"> </w:t>
      </w:r>
      <w:proofErr w:type="spellStart"/>
      <w:r>
        <w:rPr>
          <w:b/>
        </w:rPr>
        <w:t>contribution</w:t>
      </w:r>
      <w:proofErr w:type="spellEnd"/>
      <w:r>
        <w:rPr>
          <w:b/>
        </w:rPr>
        <w:t xml:space="preserve"> </w:t>
      </w:r>
      <w:proofErr w:type="spellStart"/>
      <w:r>
        <w:rPr>
          <w:b/>
        </w:rPr>
        <w:t>to</w:t>
      </w:r>
      <w:proofErr w:type="spellEnd"/>
      <w:r>
        <w:rPr>
          <w:b/>
        </w:rPr>
        <w:t xml:space="preserve"> </w:t>
      </w:r>
      <w:proofErr w:type="spellStart"/>
      <w:r>
        <w:rPr>
          <w:b/>
        </w:rPr>
        <w:t>migration</w:t>
      </w:r>
      <w:proofErr w:type="spellEnd"/>
      <w:r>
        <w:rPr>
          <w:b/>
        </w:rPr>
        <w:t xml:space="preserve"> </w:t>
      </w:r>
      <w:proofErr w:type="spellStart"/>
      <w:r>
        <w:rPr>
          <w:b/>
        </w:rPr>
        <w:t>policies</w:t>
      </w:r>
      <w:proofErr w:type="spellEnd"/>
      <w:r>
        <w:rPr>
          <w:b/>
        </w:rPr>
        <w:t xml:space="preserve"> (Q1)</w:t>
      </w:r>
      <w:r>
        <w:t xml:space="preserve">, the </w:t>
      </w:r>
      <w:proofErr w:type="spellStart"/>
      <w:r>
        <w:t>overwhelming</w:t>
      </w:r>
      <w:proofErr w:type="spellEnd"/>
      <w:r>
        <w:t xml:space="preserve"> </w:t>
      </w:r>
      <w:proofErr w:type="spellStart"/>
      <w:r>
        <w:t>majority</w:t>
      </w:r>
      <w:proofErr w:type="spellEnd"/>
      <w:r>
        <w:t xml:space="preserve"> of </w:t>
      </w:r>
      <w:proofErr w:type="spellStart"/>
      <w:r>
        <w:t>respondents</w:t>
      </w:r>
      <w:proofErr w:type="spellEnd"/>
      <w:r>
        <w:t xml:space="preserve"> </w:t>
      </w:r>
      <w:proofErr w:type="spellStart"/>
      <w:r>
        <w:t>had</w:t>
      </w:r>
      <w:proofErr w:type="spellEnd"/>
      <w:r>
        <w:t xml:space="preserve"> </w:t>
      </w:r>
      <w:proofErr w:type="spellStart"/>
      <w:r>
        <w:t>believed</w:t>
      </w:r>
      <w:proofErr w:type="spellEnd"/>
      <w:r>
        <w:t xml:space="preserve"> </w:t>
      </w:r>
      <w:proofErr w:type="spellStart"/>
      <w:r>
        <w:t>this</w:t>
      </w:r>
      <w:proofErr w:type="spellEnd"/>
      <w:r>
        <w:t xml:space="preserve"> </w:t>
      </w:r>
      <w:proofErr w:type="spellStart"/>
      <w:r>
        <w:t>to</w:t>
      </w:r>
      <w:proofErr w:type="spellEnd"/>
      <w:r>
        <w:t xml:space="preserve"> </w:t>
      </w:r>
      <w:proofErr w:type="spellStart"/>
      <w:r>
        <w:t>be</w:t>
      </w:r>
      <w:proofErr w:type="spellEnd"/>
      <w:r>
        <w:t xml:space="preserve"> the </w:t>
      </w:r>
      <w:proofErr w:type="spellStart"/>
      <w:r>
        <w:t>case</w:t>
      </w:r>
      <w:proofErr w:type="spellEnd"/>
      <w:r>
        <w:t xml:space="preserve">. </w:t>
      </w:r>
      <w:proofErr w:type="spellStart"/>
      <w:r>
        <w:t>This</w:t>
      </w:r>
      <w:proofErr w:type="spellEnd"/>
      <w:r>
        <w:t xml:space="preserve"> </w:t>
      </w:r>
      <w:proofErr w:type="spellStart"/>
      <w:r>
        <w:t>opinion</w:t>
      </w:r>
      <w:proofErr w:type="spellEnd"/>
      <w:r>
        <w:t xml:space="preserve"> </w:t>
      </w:r>
      <w:proofErr w:type="spellStart"/>
      <w:r>
        <w:t>was</w:t>
      </w:r>
      <w:proofErr w:type="spellEnd"/>
      <w:r>
        <w:t xml:space="preserve"> </w:t>
      </w:r>
      <w:proofErr w:type="spellStart"/>
      <w:r>
        <w:t>globally</w:t>
      </w:r>
      <w:proofErr w:type="spellEnd"/>
      <w:r>
        <w:t xml:space="preserve"> </w:t>
      </w:r>
      <w:proofErr w:type="spellStart"/>
      <w:r>
        <w:t>shared</w:t>
      </w:r>
      <w:proofErr w:type="spellEnd"/>
      <w:r>
        <w:t xml:space="preserve"> </w:t>
      </w:r>
      <w:proofErr w:type="spellStart"/>
      <w:r>
        <w:t>across</w:t>
      </w:r>
      <w:proofErr w:type="spellEnd"/>
      <w:r>
        <w:t xml:space="preserve"> </w:t>
      </w:r>
      <w:proofErr w:type="spellStart"/>
      <w:r>
        <w:t>types</w:t>
      </w:r>
      <w:proofErr w:type="spellEnd"/>
      <w:r>
        <w:t xml:space="preserve"> of </w:t>
      </w:r>
      <w:proofErr w:type="spellStart"/>
      <w:r>
        <w:t>respondents</w:t>
      </w:r>
      <w:proofErr w:type="spellEnd"/>
      <w:r>
        <w:t xml:space="preserve">, and </w:t>
      </w:r>
      <w:proofErr w:type="spellStart"/>
      <w:r>
        <w:t>this</w:t>
      </w:r>
      <w:proofErr w:type="spellEnd"/>
      <w:r>
        <w:t xml:space="preserve"> </w:t>
      </w:r>
      <w:proofErr w:type="spellStart"/>
      <w:r>
        <w:t>was</w:t>
      </w:r>
      <w:proofErr w:type="spellEnd"/>
      <w:r>
        <w:t xml:space="preserve"> </w:t>
      </w:r>
      <w:proofErr w:type="spellStart"/>
      <w:r>
        <w:t>overwhelmingly</w:t>
      </w:r>
      <w:proofErr w:type="spellEnd"/>
      <w:r>
        <w:t xml:space="preserve"> the </w:t>
      </w:r>
      <w:proofErr w:type="spellStart"/>
      <w:r>
        <w:t>case</w:t>
      </w:r>
      <w:proofErr w:type="spellEnd"/>
      <w:r>
        <w:t xml:space="preserve"> in </w:t>
      </w:r>
      <w:proofErr w:type="spellStart"/>
      <w:r>
        <w:t>Bulgaria</w:t>
      </w:r>
      <w:proofErr w:type="spellEnd"/>
      <w:r>
        <w:t xml:space="preserve"> and </w:t>
      </w:r>
      <w:proofErr w:type="spellStart"/>
      <w:r>
        <w:t>Greece</w:t>
      </w:r>
      <w:proofErr w:type="spellEnd"/>
      <w:r>
        <w:t xml:space="preserve">. In </w:t>
      </w:r>
      <w:proofErr w:type="spellStart"/>
      <w:r>
        <w:t>Italy</w:t>
      </w:r>
      <w:proofErr w:type="spellEnd"/>
      <w:r>
        <w:t xml:space="preserve">, 7 </w:t>
      </w:r>
      <w:proofErr w:type="spellStart"/>
      <w:r>
        <w:t>out</w:t>
      </w:r>
      <w:proofErr w:type="spellEnd"/>
      <w:r>
        <w:t xml:space="preserve"> of 11 </w:t>
      </w:r>
      <w:proofErr w:type="spellStart"/>
      <w:r>
        <w:t>respondents</w:t>
      </w:r>
      <w:proofErr w:type="spellEnd"/>
      <w:r>
        <w:t xml:space="preserve"> </w:t>
      </w:r>
      <w:proofErr w:type="spellStart"/>
      <w:r>
        <w:t>also</w:t>
      </w:r>
      <w:proofErr w:type="spellEnd"/>
      <w:r>
        <w:t xml:space="preserve"> </w:t>
      </w:r>
      <w:proofErr w:type="spellStart"/>
      <w:r>
        <w:t>had</w:t>
      </w:r>
      <w:proofErr w:type="spellEnd"/>
      <w:r>
        <w:t xml:space="preserve"> a </w:t>
      </w:r>
      <w:proofErr w:type="spellStart"/>
      <w:r>
        <w:t>positive</w:t>
      </w:r>
      <w:proofErr w:type="spellEnd"/>
      <w:r>
        <w:t xml:space="preserve"> </w:t>
      </w:r>
      <w:proofErr w:type="spellStart"/>
      <w:r>
        <w:t>opinion</w:t>
      </w:r>
      <w:proofErr w:type="spellEnd"/>
      <w:r>
        <w:t xml:space="preserve">, </w:t>
      </w:r>
      <w:proofErr w:type="spellStart"/>
      <w:r>
        <w:t>but</w:t>
      </w:r>
      <w:proofErr w:type="spellEnd"/>
      <w:r>
        <w:t xml:space="preserve"> 4 </w:t>
      </w:r>
      <w:proofErr w:type="spellStart"/>
      <w:r>
        <w:t>had</w:t>
      </w:r>
      <w:proofErr w:type="spellEnd"/>
      <w:r>
        <w:t xml:space="preserve"> a </w:t>
      </w:r>
      <w:proofErr w:type="spellStart"/>
      <w:r>
        <w:t>negative</w:t>
      </w:r>
      <w:proofErr w:type="spellEnd"/>
      <w:r>
        <w:t xml:space="preserve"> </w:t>
      </w:r>
      <w:proofErr w:type="spellStart"/>
      <w:r>
        <w:t>view</w:t>
      </w:r>
      <w:proofErr w:type="spellEnd"/>
      <w:r>
        <w:t xml:space="preserve">. In </w:t>
      </w:r>
      <w:proofErr w:type="spellStart"/>
      <w:r>
        <w:t>France</w:t>
      </w:r>
      <w:proofErr w:type="spellEnd"/>
      <w:r>
        <w:t xml:space="preserve"> and </w:t>
      </w:r>
      <w:proofErr w:type="spellStart"/>
      <w:r>
        <w:t>Sweden</w:t>
      </w:r>
      <w:proofErr w:type="spellEnd"/>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negative</w:t>
      </w:r>
      <w:proofErr w:type="spellEnd"/>
      <w:r>
        <w:t xml:space="preserve"> </w:t>
      </w:r>
      <w:proofErr w:type="spellStart"/>
      <w:r>
        <w:t>answers</w:t>
      </w:r>
      <w:proofErr w:type="spellEnd"/>
      <w:r>
        <w:t xml:space="preserve">, </w:t>
      </w:r>
      <w:proofErr w:type="spellStart"/>
      <w:r>
        <w:t>but</w:t>
      </w:r>
      <w:proofErr w:type="spellEnd"/>
      <w:r>
        <w:t xml:space="preserve"> a </w:t>
      </w:r>
      <w:proofErr w:type="spellStart"/>
      <w:r>
        <w:t>significant</w:t>
      </w:r>
      <w:proofErr w:type="spellEnd"/>
      <w:r>
        <w:t xml:space="preserve"> </w:t>
      </w:r>
      <w:proofErr w:type="spellStart"/>
      <w:r>
        <w:t>number</w:t>
      </w:r>
      <w:proofErr w:type="spellEnd"/>
      <w:r>
        <w:t xml:space="preserve"> (4 </w:t>
      </w:r>
      <w:proofErr w:type="spellStart"/>
      <w:r>
        <w:t>out</w:t>
      </w:r>
      <w:proofErr w:type="spellEnd"/>
      <w:r>
        <w:t xml:space="preserve"> of 5 in </w:t>
      </w:r>
      <w:proofErr w:type="spellStart"/>
      <w:r>
        <w:t>France</w:t>
      </w:r>
      <w:proofErr w:type="spellEnd"/>
      <w:r>
        <w:t xml:space="preserve">, 3 </w:t>
      </w:r>
      <w:proofErr w:type="spellStart"/>
      <w:r>
        <w:t>out</w:t>
      </w:r>
      <w:proofErr w:type="spellEnd"/>
      <w:r>
        <w:t xml:space="preserve"> of 7 in </w:t>
      </w:r>
      <w:proofErr w:type="spellStart"/>
      <w:r>
        <w:t>Sweden</w:t>
      </w:r>
      <w:proofErr w:type="spellEnd"/>
      <w:r>
        <w:t xml:space="preserve">) </w:t>
      </w:r>
      <w:proofErr w:type="spellStart"/>
      <w:r>
        <w:t>said</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w:t>
      </w:r>
    </w:p>
    <w:p w:rsidRPr="00BD08D2" w:rsidR="00BD08D2" w:rsidP="00BD08D2" w:rsidRDefault="00BD08D2" w14:paraId="7080AAAB" w14:textId="77777777">
      <w:pPr>
        <w:spacing w:after="240" w:line="240" w:lineRule="exact"/>
        <w:ind w:firstLine="567"/>
        <w:rPr>
          <w:i/>
          <w:iCs/>
          <w:color w:val="1F497D"/>
        </w:rPr>
      </w:pPr>
      <w:bookmarkStart w:name="_Toc183610628" w:id="47"/>
      <w:r>
        <w:rPr>
          <w:i/>
          <w:noProof/>
          <w:color w:val="1F497D"/>
        </w:rPr>
        <w:drawing>
          <wp:anchor distT="0" distB="0" distL="114300" distR="114300" simplePos="0" relativeHeight="251524608" behindDoc="0" locked="0" layoutInCell="1" allowOverlap="1" wp14:editId="62A63010" wp14:anchorId="06616D2E">
            <wp:simplePos x="0" y="0"/>
            <wp:positionH relativeFrom="column">
              <wp:posOffset>709930</wp:posOffset>
            </wp:positionH>
            <wp:positionV relativeFrom="paragraph">
              <wp:posOffset>649986</wp:posOffset>
            </wp:positionV>
            <wp:extent cx="4200525" cy="2520950"/>
            <wp:effectExtent l="0" t="0" r="9525" b="0"/>
            <wp:wrapTopAndBottom/>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4200525" cy="252095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w:t>
      </w:r>
      <w:proofErr w:type="spellStart"/>
      <w:r>
        <w:rPr>
          <w:i/>
          <w:color w:val="1F497D"/>
        </w:rPr>
        <w:t>programming</w:t>
      </w:r>
      <w:proofErr w:type="spellEnd"/>
      <w:r>
        <w:rPr>
          <w:i/>
          <w:color w:val="1F497D"/>
        </w:rPr>
        <w:t xml:space="preserve"> of the AMIF in </w:t>
      </w:r>
      <w:proofErr w:type="spellStart"/>
      <w:r>
        <w:rPr>
          <w:i/>
          <w:color w:val="1F497D"/>
        </w:rPr>
        <w:t>your</w:t>
      </w:r>
      <w:proofErr w:type="spellEnd"/>
      <w:r>
        <w:rPr>
          <w:i/>
          <w:color w:val="1F497D"/>
        </w:rPr>
        <w:t xml:space="preserve"> </w:t>
      </w:r>
      <w:proofErr w:type="spellStart"/>
      <w:r>
        <w:rPr>
          <w:i/>
          <w:color w:val="1F497D"/>
        </w:rPr>
        <w:t>country</w:t>
      </w:r>
      <w:proofErr w:type="spellEnd"/>
      <w:r>
        <w:rPr>
          <w:i/>
          <w:color w:val="1F497D"/>
        </w:rPr>
        <w:t xml:space="preserve">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the </w:t>
      </w:r>
      <w:proofErr w:type="spellStart"/>
      <w:r>
        <w:rPr>
          <w:i/>
          <w:color w:val="1F497D"/>
        </w:rPr>
        <w:t>effective</w:t>
      </w:r>
      <w:proofErr w:type="spellEnd"/>
      <w:r>
        <w:rPr>
          <w:i/>
          <w:color w:val="1F497D"/>
        </w:rPr>
        <w:t xml:space="preserve"> </w:t>
      </w:r>
      <w:proofErr w:type="spellStart"/>
      <w:r>
        <w:rPr>
          <w:i/>
          <w:color w:val="1F497D"/>
        </w:rPr>
        <w:t>management</w:t>
      </w:r>
      <w:proofErr w:type="spellEnd"/>
      <w:r>
        <w:rPr>
          <w:i/>
          <w:color w:val="1F497D"/>
        </w:rPr>
        <w:t xml:space="preserve"> of </w:t>
      </w:r>
      <w:proofErr w:type="spellStart"/>
      <w:r>
        <w:rPr>
          <w:i/>
          <w:color w:val="1F497D"/>
        </w:rPr>
        <w:t>migration</w:t>
      </w:r>
      <w:proofErr w:type="spellEnd"/>
      <w:r>
        <w:rPr>
          <w:i/>
          <w:color w:val="1F497D"/>
        </w:rPr>
        <w:t xml:space="preserve"> </w:t>
      </w:r>
      <w:proofErr w:type="spellStart"/>
      <w:r>
        <w:rPr>
          <w:i/>
          <w:color w:val="1F497D"/>
        </w:rPr>
        <w:t>flows</w:t>
      </w:r>
      <w:proofErr w:type="spellEnd"/>
      <w:r>
        <w:rPr>
          <w:i/>
          <w:color w:val="1F497D"/>
        </w:rPr>
        <w:t xml:space="preserve">, and the </w:t>
      </w:r>
      <w:proofErr w:type="spellStart"/>
      <w:r>
        <w:rPr>
          <w:i/>
          <w:color w:val="1F497D"/>
        </w:rPr>
        <w:t>development</w:t>
      </w:r>
      <w:proofErr w:type="spellEnd"/>
      <w:r>
        <w:rPr>
          <w:i/>
          <w:color w:val="1F497D"/>
        </w:rPr>
        <w:t xml:space="preserve"> of the </w:t>
      </w:r>
      <w:proofErr w:type="spellStart"/>
      <w:r>
        <w:rPr>
          <w:i/>
          <w:color w:val="1F497D"/>
        </w:rPr>
        <w:t>common</w:t>
      </w:r>
      <w:proofErr w:type="spellEnd"/>
      <w:r>
        <w:rPr>
          <w:i/>
          <w:color w:val="1F497D"/>
        </w:rPr>
        <w:t xml:space="preserve"> </w:t>
      </w:r>
      <w:proofErr w:type="spellStart"/>
      <w:r>
        <w:rPr>
          <w:i/>
          <w:color w:val="1F497D"/>
        </w:rPr>
        <w:t>asylum</w:t>
      </w:r>
      <w:proofErr w:type="spellEnd"/>
      <w:r>
        <w:rPr>
          <w:i/>
          <w:color w:val="1F497D"/>
        </w:rPr>
        <w:t xml:space="preserve"> </w:t>
      </w:r>
      <w:proofErr w:type="spellStart"/>
      <w:r>
        <w:rPr>
          <w:i/>
          <w:color w:val="1F497D"/>
        </w:rPr>
        <w:t>policy</w:t>
      </w:r>
      <w:proofErr w:type="spellEnd"/>
      <w:r>
        <w:rPr>
          <w:i/>
          <w:color w:val="1F497D"/>
        </w:rPr>
        <w:t xml:space="preserve"> and the </w:t>
      </w:r>
      <w:proofErr w:type="spellStart"/>
      <w:r>
        <w:rPr>
          <w:i/>
          <w:color w:val="1F497D"/>
        </w:rPr>
        <w:t>common</w:t>
      </w:r>
      <w:proofErr w:type="spellEnd"/>
      <w:r>
        <w:rPr>
          <w:i/>
          <w:color w:val="1F497D"/>
        </w:rPr>
        <w:t xml:space="preserve"> </w:t>
      </w:r>
      <w:proofErr w:type="spellStart"/>
      <w:r>
        <w:rPr>
          <w:i/>
          <w:color w:val="1F497D"/>
        </w:rPr>
        <w:t>immigration</w:t>
      </w:r>
      <w:proofErr w:type="spellEnd"/>
      <w:r>
        <w:rPr>
          <w:i/>
          <w:color w:val="1F497D"/>
        </w:rPr>
        <w:t xml:space="preserve"> </w:t>
      </w:r>
      <w:proofErr w:type="spellStart"/>
      <w:r>
        <w:rPr>
          <w:i/>
          <w:color w:val="1F497D"/>
        </w:rPr>
        <w:t>policy</w:t>
      </w:r>
      <w:proofErr w:type="spellEnd"/>
      <w:r>
        <w:rPr>
          <w:i/>
          <w:color w:val="1F497D"/>
        </w:rPr>
        <w:t>?</w:t>
      </w:r>
      <w:bookmarkEnd w:id="47"/>
    </w:p>
    <w:p w:rsidRPr="00BD08D2" w:rsidR="00BD08D2" w:rsidP="00BD08D2" w:rsidRDefault="00BD08D2" w14:paraId="132064B9" w14:textId="77777777">
      <w:pPr>
        <w:spacing w:after="240" w:line="240" w:lineRule="exact"/>
        <w:rPr>
          <w:lang w:val="en-GB"/>
        </w:rPr>
      </w:pPr>
    </w:p>
    <w:p w:rsidRPr="00BD08D2" w:rsidR="00BD08D2" w:rsidP="00BD08D2" w:rsidRDefault="00BD08D2" w14:paraId="5CC4D7C2" w14:textId="77777777">
      <w:pPr>
        <w:spacing w:after="240" w:line="240" w:lineRule="exact"/>
        <w:ind w:firstLine="567"/>
      </w:pPr>
      <w:proofErr w:type="spellStart"/>
      <w:r>
        <w:t>It</w:t>
      </w:r>
      <w:proofErr w:type="spellEnd"/>
      <w:r>
        <w:t xml:space="preserve"> </w:t>
      </w:r>
      <w:proofErr w:type="spellStart"/>
      <w:r>
        <w:t>was</w:t>
      </w:r>
      <w:proofErr w:type="spellEnd"/>
      <w:r>
        <w:t xml:space="preserve"> </w:t>
      </w:r>
      <w:proofErr w:type="spellStart"/>
      <w:r>
        <w:t>mentioned</w:t>
      </w:r>
      <w:proofErr w:type="spellEnd"/>
      <w:r>
        <w:t xml:space="preserve"> in the </w:t>
      </w:r>
      <w:proofErr w:type="spellStart"/>
      <w:r>
        <w:rPr>
          <w:b/>
        </w:rPr>
        <w:t>Bulgarian</w:t>
      </w:r>
      <w:proofErr w:type="spellEnd"/>
      <w:r>
        <w:t xml:space="preserve"> </w:t>
      </w:r>
      <w:proofErr w:type="spellStart"/>
      <w:r>
        <w:rPr>
          <w:b/>
        </w:rPr>
        <w:t>meeting</w:t>
      </w:r>
      <w:proofErr w:type="spellEnd"/>
      <w:r>
        <w:rPr>
          <w:b/>
        </w:rPr>
        <w:t xml:space="preserve"> </w:t>
      </w:r>
      <w:proofErr w:type="spellStart"/>
      <w:r>
        <w:rPr>
          <w:b/>
        </w:rPr>
        <w:t>with</w:t>
      </w:r>
      <w:proofErr w:type="spellEnd"/>
      <w:r>
        <w:rPr>
          <w:b/>
        </w:rPr>
        <w:t xml:space="preserve"> </w:t>
      </w:r>
      <w:proofErr w:type="spellStart"/>
      <w:r>
        <w:rPr>
          <w:b/>
        </w:rPr>
        <w:t>civil</w:t>
      </w:r>
      <w:proofErr w:type="spellEnd"/>
      <w:r>
        <w:rPr>
          <w:b/>
        </w:rPr>
        <w:t xml:space="preserve"> </w:t>
      </w:r>
      <w:proofErr w:type="spellStart"/>
      <w:r>
        <w:rPr>
          <w:b/>
        </w:rPr>
        <w:t>society</w:t>
      </w:r>
      <w:proofErr w:type="spellEnd"/>
      <w:r>
        <w:rPr>
          <w:b/>
        </w:rPr>
        <w:t xml:space="preserve"> </w:t>
      </w:r>
      <w:proofErr w:type="spellStart"/>
      <w:r>
        <w:rPr>
          <w:b/>
        </w:rPr>
        <w:t>organisations</w:t>
      </w:r>
      <w:proofErr w:type="spellEnd"/>
      <w:r>
        <w:t xml:space="preserve"> </w:t>
      </w:r>
      <w:proofErr w:type="spellStart"/>
      <w:r>
        <w:t>that</w:t>
      </w:r>
      <w:proofErr w:type="spellEnd"/>
      <w:r>
        <w:t xml:space="preserve"> </w:t>
      </w:r>
      <w:proofErr w:type="spellStart"/>
      <w:r>
        <w:t>several</w:t>
      </w:r>
      <w:proofErr w:type="spellEnd"/>
      <w:r>
        <w:t xml:space="preserve"> European </w:t>
      </w:r>
      <w:proofErr w:type="spellStart"/>
      <w:r>
        <w:t>policies</w:t>
      </w:r>
      <w:proofErr w:type="spellEnd"/>
      <w:r>
        <w:t xml:space="preserve"> </w:t>
      </w:r>
      <w:proofErr w:type="spellStart"/>
      <w:r>
        <w:t>touch</w:t>
      </w:r>
      <w:proofErr w:type="spellEnd"/>
      <w:r>
        <w:t xml:space="preserve"> </w:t>
      </w:r>
      <w:proofErr w:type="spellStart"/>
      <w:r>
        <w:t>upon</w:t>
      </w:r>
      <w:proofErr w:type="spellEnd"/>
      <w:r>
        <w:t xml:space="preserve"> the </w:t>
      </w:r>
      <w:proofErr w:type="spellStart"/>
      <w:r>
        <w:t>topic</w:t>
      </w:r>
      <w:proofErr w:type="spellEnd"/>
      <w:r>
        <w:t xml:space="preserve"> of </w:t>
      </w:r>
      <w:proofErr w:type="spellStart"/>
      <w:r>
        <w:t>migration</w:t>
      </w:r>
      <w:proofErr w:type="spellEnd"/>
      <w:r>
        <w:t xml:space="preserve"> in </w:t>
      </w:r>
      <w:proofErr w:type="spellStart"/>
      <w:r>
        <w:t>one</w:t>
      </w:r>
      <w:proofErr w:type="spellEnd"/>
      <w:r>
        <w:t xml:space="preserve"> </w:t>
      </w:r>
      <w:proofErr w:type="spellStart"/>
      <w:r>
        <w:t>way</w:t>
      </w:r>
      <w:proofErr w:type="spellEnd"/>
      <w:r>
        <w:t xml:space="preserve"> </w:t>
      </w:r>
      <w:proofErr w:type="spellStart"/>
      <w:r>
        <w:t>or</w:t>
      </w:r>
      <w:proofErr w:type="spellEnd"/>
      <w:r>
        <w:t xml:space="preserve"> </w:t>
      </w:r>
      <w:proofErr w:type="spellStart"/>
      <w:r>
        <w:t>another</w:t>
      </w:r>
      <w:proofErr w:type="spellEnd"/>
      <w:r>
        <w:t xml:space="preserve">. </w:t>
      </w:r>
      <w:proofErr w:type="spellStart"/>
      <w:r>
        <w:t>Furthermore</w:t>
      </w:r>
      <w:proofErr w:type="spellEnd"/>
      <w:r>
        <w:t xml:space="preserve">, </w:t>
      </w:r>
      <w:proofErr w:type="spellStart"/>
      <w:r>
        <w:t>it</w:t>
      </w:r>
      <w:proofErr w:type="spellEnd"/>
      <w:r>
        <w:t xml:space="preserve"> </w:t>
      </w:r>
      <w:proofErr w:type="spellStart"/>
      <w:r>
        <w:t>is</w:t>
      </w:r>
      <w:proofErr w:type="spellEnd"/>
      <w:r>
        <w:t xml:space="preserve"> </w:t>
      </w:r>
      <w:proofErr w:type="spellStart"/>
      <w:r>
        <w:t>relevant</w:t>
      </w:r>
      <w:proofErr w:type="spellEnd"/>
      <w:r>
        <w:t xml:space="preserve"> </w:t>
      </w:r>
      <w:proofErr w:type="spellStart"/>
      <w:r>
        <w:t>to</w:t>
      </w:r>
      <w:proofErr w:type="spellEnd"/>
      <w:r>
        <w:t xml:space="preserve"> the </w:t>
      </w:r>
      <w:proofErr w:type="spellStart"/>
      <w:r>
        <w:t>effectiveness</w:t>
      </w:r>
      <w:proofErr w:type="spellEnd"/>
      <w:r>
        <w:t xml:space="preserve"> of European </w:t>
      </w:r>
      <w:proofErr w:type="spellStart"/>
      <w:r>
        <w:t>policies</w:t>
      </w:r>
      <w:proofErr w:type="spellEnd"/>
      <w:r>
        <w:t xml:space="preserve"> on the </w:t>
      </w:r>
      <w:proofErr w:type="spellStart"/>
      <w:r>
        <w:t>management</w:t>
      </w:r>
      <w:proofErr w:type="spellEnd"/>
      <w:r>
        <w:t xml:space="preserve"> of </w:t>
      </w:r>
      <w:proofErr w:type="spellStart"/>
      <w:r>
        <w:t>refugee</w:t>
      </w:r>
      <w:proofErr w:type="spellEnd"/>
      <w:r>
        <w:t xml:space="preserve"> and </w:t>
      </w:r>
      <w:proofErr w:type="spellStart"/>
      <w:r>
        <w:t>migrant</w:t>
      </w:r>
      <w:proofErr w:type="spellEnd"/>
      <w:r>
        <w:t xml:space="preserve"> </w:t>
      </w:r>
      <w:proofErr w:type="spellStart"/>
      <w:r>
        <w:t>movements</w:t>
      </w:r>
      <w:proofErr w:type="spellEnd"/>
      <w:r>
        <w:t xml:space="preserve"> </w:t>
      </w:r>
      <w:proofErr w:type="spellStart"/>
      <w:r>
        <w:t>that</w:t>
      </w:r>
      <w:proofErr w:type="spellEnd"/>
      <w:r>
        <w:t xml:space="preserve"> the </w:t>
      </w:r>
      <w:proofErr w:type="spellStart"/>
      <w:r>
        <w:t>causes</w:t>
      </w:r>
      <w:proofErr w:type="spellEnd"/>
      <w:r>
        <w:t xml:space="preserve"> of </w:t>
      </w:r>
      <w:proofErr w:type="spellStart"/>
      <w:r>
        <w:t>these</w:t>
      </w:r>
      <w:proofErr w:type="spellEnd"/>
      <w:r>
        <w:t xml:space="preserve"> </w:t>
      </w:r>
      <w:proofErr w:type="spellStart"/>
      <w:r>
        <w:t>movements</w:t>
      </w:r>
      <w:proofErr w:type="spellEnd"/>
      <w:r>
        <w:t xml:space="preserve">, </w:t>
      </w:r>
      <w:proofErr w:type="spellStart"/>
      <w:r>
        <w:t>outside</w:t>
      </w:r>
      <w:proofErr w:type="spellEnd"/>
      <w:r>
        <w:t xml:space="preserve"> of the European Union, </w:t>
      </w:r>
      <w:proofErr w:type="spellStart"/>
      <w:r>
        <w:t>should</w:t>
      </w:r>
      <w:proofErr w:type="spellEnd"/>
      <w:r>
        <w:t xml:space="preserve"> </w:t>
      </w:r>
      <w:proofErr w:type="spellStart"/>
      <w:r>
        <w:t>also</w:t>
      </w:r>
      <w:proofErr w:type="spellEnd"/>
      <w:r>
        <w:t xml:space="preserve"> </w:t>
      </w:r>
      <w:proofErr w:type="spellStart"/>
      <w:r>
        <w:t>be</w:t>
      </w:r>
      <w:proofErr w:type="spellEnd"/>
      <w:r>
        <w:t xml:space="preserve"> </w:t>
      </w:r>
      <w:proofErr w:type="spellStart"/>
      <w:r>
        <w:t>addressed</w:t>
      </w:r>
      <w:proofErr w:type="spellEnd"/>
      <w:r>
        <w:t xml:space="preserve">, </w:t>
      </w:r>
      <w:proofErr w:type="spellStart"/>
      <w:r>
        <w:t>be</w:t>
      </w:r>
      <w:proofErr w:type="spellEnd"/>
      <w:r>
        <w:t xml:space="preserve"> </w:t>
      </w:r>
      <w:proofErr w:type="spellStart"/>
      <w:r>
        <w:t>they</w:t>
      </w:r>
      <w:proofErr w:type="spellEnd"/>
      <w:r>
        <w:t xml:space="preserve"> </w:t>
      </w:r>
      <w:proofErr w:type="spellStart"/>
      <w:r>
        <w:t>war</w:t>
      </w:r>
      <w:proofErr w:type="spellEnd"/>
      <w:r>
        <w:t xml:space="preserve">, </w:t>
      </w:r>
      <w:proofErr w:type="spellStart"/>
      <w:r>
        <w:t>climate</w:t>
      </w:r>
      <w:proofErr w:type="spellEnd"/>
      <w:r>
        <w:t xml:space="preserve"> </w:t>
      </w:r>
      <w:proofErr w:type="spellStart"/>
      <w:r>
        <w:t>or</w:t>
      </w:r>
      <w:proofErr w:type="spellEnd"/>
      <w:r>
        <w:t xml:space="preserve"> </w:t>
      </w:r>
      <w:proofErr w:type="spellStart"/>
      <w:r>
        <w:t>economic</w:t>
      </w:r>
      <w:proofErr w:type="spellEnd"/>
      <w:r>
        <w:t xml:space="preserve"> </w:t>
      </w:r>
      <w:proofErr w:type="spellStart"/>
      <w:r>
        <w:t>development</w:t>
      </w:r>
      <w:proofErr w:type="spellEnd"/>
      <w:r>
        <w:t xml:space="preserve"> and </w:t>
      </w:r>
      <w:proofErr w:type="spellStart"/>
      <w:r>
        <w:t>job</w:t>
      </w:r>
      <w:proofErr w:type="spellEnd"/>
      <w:r>
        <w:t xml:space="preserve"> </w:t>
      </w:r>
      <w:proofErr w:type="spellStart"/>
      <w:r>
        <w:t>opportunities</w:t>
      </w:r>
      <w:proofErr w:type="spellEnd"/>
      <w:r>
        <w:t xml:space="preserve"> in </w:t>
      </w:r>
      <w:proofErr w:type="spellStart"/>
      <w:r>
        <w:t>third</w:t>
      </w:r>
      <w:proofErr w:type="spellEnd"/>
      <w:r>
        <w:t xml:space="preserve"> </w:t>
      </w:r>
      <w:proofErr w:type="spellStart"/>
      <w:r>
        <w:t>countries</w:t>
      </w:r>
      <w:proofErr w:type="spellEnd"/>
      <w:r>
        <w:t>.</w:t>
      </w:r>
    </w:p>
    <w:p w:rsidRPr="00BD08D2" w:rsidR="00BD08D2" w:rsidP="00BD08D2" w:rsidRDefault="00BD08D2" w14:paraId="0696236B" w14:textId="77777777">
      <w:pPr>
        <w:spacing w:after="240" w:line="240" w:lineRule="exact"/>
        <w:ind w:firstLine="567"/>
      </w:pPr>
      <w:proofErr w:type="spellStart"/>
      <w:r>
        <w:lastRenderedPageBreak/>
        <w:t>According</w:t>
      </w:r>
      <w:proofErr w:type="spellEnd"/>
      <w:r>
        <w:t xml:space="preserve"> </w:t>
      </w:r>
      <w:proofErr w:type="spellStart"/>
      <w:r>
        <w:t>to</w:t>
      </w:r>
      <w:proofErr w:type="spellEnd"/>
      <w:r>
        <w:t xml:space="preserve"> non-governmental </w:t>
      </w:r>
      <w:proofErr w:type="spellStart"/>
      <w:r>
        <w:t>organisations</w:t>
      </w:r>
      <w:proofErr w:type="spellEnd"/>
      <w:r>
        <w:t xml:space="preserve"> </w:t>
      </w:r>
      <w:proofErr w:type="spellStart"/>
      <w:r>
        <w:t>working</w:t>
      </w:r>
      <w:proofErr w:type="spellEnd"/>
      <w:r>
        <w:t xml:space="preserve"> in the </w:t>
      </w:r>
      <w:proofErr w:type="spellStart"/>
      <w:r>
        <w:t>country</w:t>
      </w:r>
      <w:proofErr w:type="spellEnd"/>
      <w:r>
        <w:t xml:space="preserve">, the AMIF </w:t>
      </w:r>
      <w:proofErr w:type="spellStart"/>
      <w:r>
        <w:t>is</w:t>
      </w:r>
      <w:proofErr w:type="spellEnd"/>
      <w:r>
        <w:t xml:space="preserve"> a </w:t>
      </w:r>
      <w:proofErr w:type="spellStart"/>
      <w:r>
        <w:t>relatively</w:t>
      </w:r>
      <w:proofErr w:type="spellEnd"/>
      <w:r>
        <w:t xml:space="preserve"> </w:t>
      </w:r>
      <w:proofErr w:type="spellStart"/>
      <w:r>
        <w:t>new</w:t>
      </w:r>
      <w:proofErr w:type="spellEnd"/>
      <w:r>
        <w:t xml:space="preserve"> </w:t>
      </w:r>
      <w:proofErr w:type="spellStart"/>
      <w:r>
        <w:t>instrument</w:t>
      </w:r>
      <w:proofErr w:type="spellEnd"/>
      <w:r>
        <w:t xml:space="preserve"> and </w:t>
      </w:r>
      <w:proofErr w:type="spellStart"/>
      <w:r>
        <w:t>its</w:t>
      </w:r>
      <w:proofErr w:type="spellEnd"/>
      <w:r>
        <w:t xml:space="preserve"> </w:t>
      </w:r>
      <w:proofErr w:type="spellStart"/>
      <w:r>
        <w:t>effectiveness</w:t>
      </w:r>
      <w:proofErr w:type="spellEnd"/>
      <w:r>
        <w:t xml:space="preserve"> </w:t>
      </w:r>
      <w:proofErr w:type="spellStart"/>
      <w:r>
        <w:t>depends</w:t>
      </w:r>
      <w:proofErr w:type="spellEnd"/>
      <w:r>
        <w:t xml:space="preserve"> </w:t>
      </w:r>
      <w:proofErr w:type="spellStart"/>
      <w:r>
        <w:t>greatly</w:t>
      </w:r>
      <w:proofErr w:type="spellEnd"/>
      <w:r>
        <w:t xml:space="preserve"> on </w:t>
      </w:r>
      <w:proofErr w:type="spellStart"/>
      <w:r>
        <w:t>how</w:t>
      </w:r>
      <w:proofErr w:type="spellEnd"/>
      <w:r>
        <w:t xml:space="preserve"> </w:t>
      </w:r>
      <w:proofErr w:type="spellStart"/>
      <w:r>
        <w:t>supportive</w:t>
      </w:r>
      <w:proofErr w:type="spellEnd"/>
      <w:r>
        <w:t xml:space="preserve"> </w:t>
      </w:r>
      <w:proofErr w:type="spellStart"/>
      <w:r>
        <w:t>it</w:t>
      </w:r>
      <w:proofErr w:type="spellEnd"/>
      <w:r>
        <w:t xml:space="preserve"> </w:t>
      </w:r>
      <w:proofErr w:type="spellStart"/>
      <w:r>
        <w:t>is</w:t>
      </w:r>
      <w:proofErr w:type="spellEnd"/>
      <w:r>
        <w:t xml:space="preserve"> in </w:t>
      </w:r>
      <w:proofErr w:type="spellStart"/>
      <w:r>
        <w:t>two</w:t>
      </w:r>
      <w:proofErr w:type="spellEnd"/>
      <w:r>
        <w:t xml:space="preserve"> </w:t>
      </w:r>
      <w:proofErr w:type="spellStart"/>
      <w:r>
        <w:t>crucial</w:t>
      </w:r>
      <w:proofErr w:type="spellEnd"/>
      <w:r>
        <w:t xml:space="preserve"> </w:t>
      </w:r>
      <w:proofErr w:type="spellStart"/>
      <w:r>
        <w:t>areas</w:t>
      </w:r>
      <w:proofErr w:type="spellEnd"/>
      <w:r>
        <w:t xml:space="preserve">: </w:t>
      </w:r>
      <w:proofErr w:type="spellStart"/>
      <w:r>
        <w:t>language</w:t>
      </w:r>
      <w:proofErr w:type="spellEnd"/>
      <w:r>
        <w:t xml:space="preserve"> </w:t>
      </w:r>
      <w:proofErr w:type="spellStart"/>
      <w:r>
        <w:t>training</w:t>
      </w:r>
      <w:proofErr w:type="spellEnd"/>
      <w:r>
        <w:t xml:space="preserve"> and </w:t>
      </w:r>
      <w:proofErr w:type="spellStart"/>
      <w:r>
        <w:t>professional</w:t>
      </w:r>
      <w:proofErr w:type="spellEnd"/>
      <w:r>
        <w:t xml:space="preserve"> </w:t>
      </w:r>
      <w:proofErr w:type="spellStart"/>
      <w:r>
        <w:t>training</w:t>
      </w:r>
      <w:proofErr w:type="spellEnd"/>
      <w:r>
        <w:t>.</w:t>
      </w:r>
    </w:p>
    <w:p w:rsidRPr="00BD08D2" w:rsidR="00BD08D2" w:rsidP="00BD08D2" w:rsidRDefault="00BD08D2" w14:paraId="48D96F9A" w14:textId="77777777">
      <w:pPr>
        <w:spacing w:after="240" w:line="240" w:lineRule="exact"/>
        <w:ind w:firstLine="567"/>
      </w:pPr>
      <w:proofErr w:type="spellStart"/>
      <w:r>
        <w:t>Several</w:t>
      </w:r>
      <w:proofErr w:type="spellEnd"/>
      <w:r>
        <w:t xml:space="preserve"> </w:t>
      </w:r>
      <w:proofErr w:type="spellStart"/>
      <w:r>
        <w:t>representatives</w:t>
      </w:r>
      <w:proofErr w:type="spellEnd"/>
      <w:r>
        <w:t xml:space="preserve"> of </w:t>
      </w:r>
      <w:proofErr w:type="spellStart"/>
      <w:r>
        <w:t>Bulgarian</w:t>
      </w:r>
      <w:proofErr w:type="spellEnd"/>
      <w:r>
        <w:t xml:space="preserve"> </w:t>
      </w:r>
      <w:proofErr w:type="spellStart"/>
      <w:r>
        <w:t>public</w:t>
      </w:r>
      <w:proofErr w:type="spellEnd"/>
      <w:r>
        <w:t xml:space="preserve"> </w:t>
      </w:r>
      <w:proofErr w:type="spellStart"/>
      <w:r>
        <w:t>bodies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problems</w:t>
      </w:r>
      <w:proofErr w:type="spellEnd"/>
      <w:r>
        <w:t xml:space="preserve"> </w:t>
      </w:r>
      <w:proofErr w:type="spellStart"/>
      <w:r>
        <w:t>related</w:t>
      </w:r>
      <w:proofErr w:type="spellEnd"/>
      <w:r>
        <w:t xml:space="preserve"> </w:t>
      </w:r>
      <w:proofErr w:type="spellStart"/>
      <w:r>
        <w:t>to</w:t>
      </w:r>
      <w:proofErr w:type="spellEnd"/>
      <w:r>
        <w:t xml:space="preserve"> the </w:t>
      </w:r>
      <w:proofErr w:type="spellStart"/>
      <w:r>
        <w:t>rigidity</w:t>
      </w:r>
      <w:proofErr w:type="spellEnd"/>
      <w:r>
        <w:t xml:space="preserve"> of the Fund. </w:t>
      </w:r>
      <w:proofErr w:type="spellStart"/>
      <w:r>
        <w:t>Funding</w:t>
      </w:r>
      <w:proofErr w:type="spellEnd"/>
      <w:r>
        <w:t xml:space="preserve"> </w:t>
      </w:r>
      <w:proofErr w:type="spellStart"/>
      <w:r>
        <w:t>is</w:t>
      </w:r>
      <w:proofErr w:type="spellEnd"/>
      <w:r>
        <w:t xml:space="preserve"> </w:t>
      </w:r>
      <w:proofErr w:type="spellStart"/>
      <w:r>
        <w:t>planned</w:t>
      </w:r>
      <w:proofErr w:type="spellEnd"/>
      <w:r>
        <w:t xml:space="preserve"> on the </w:t>
      </w:r>
      <w:proofErr w:type="spellStart"/>
      <w:r>
        <w:t>basis</w:t>
      </w:r>
      <w:proofErr w:type="spellEnd"/>
      <w:r>
        <w:t xml:space="preserve"> of </w:t>
      </w:r>
      <w:proofErr w:type="spellStart"/>
      <w:r>
        <w:t>past</w:t>
      </w:r>
      <w:proofErr w:type="spellEnd"/>
      <w:r>
        <w:t xml:space="preserve"> </w:t>
      </w:r>
      <w:proofErr w:type="spellStart"/>
      <w:r>
        <w:t>migration</w:t>
      </w:r>
      <w:proofErr w:type="spellEnd"/>
      <w:r>
        <w:t xml:space="preserve"> </w:t>
      </w:r>
      <w:proofErr w:type="spellStart"/>
      <w:r>
        <w:t>statistics</w:t>
      </w:r>
      <w:proofErr w:type="spellEnd"/>
      <w:r>
        <w:t xml:space="preserve">, and on </w:t>
      </w:r>
      <w:proofErr w:type="spellStart"/>
      <w:r>
        <w:t>forecast</w:t>
      </w:r>
      <w:proofErr w:type="spellEnd"/>
      <w:r>
        <w:t xml:space="preserve"> and </w:t>
      </w:r>
      <w:proofErr w:type="spellStart"/>
      <w:r>
        <w:t>provisional</w:t>
      </w:r>
      <w:proofErr w:type="spellEnd"/>
      <w:r>
        <w:t xml:space="preserve"> </w:t>
      </w:r>
      <w:proofErr w:type="spellStart"/>
      <w:r>
        <w:t>figures</w:t>
      </w:r>
      <w:proofErr w:type="spellEnd"/>
      <w:r>
        <w:t xml:space="preserve">. </w:t>
      </w:r>
      <w:proofErr w:type="spellStart"/>
      <w:r>
        <w:t>However</w:t>
      </w:r>
      <w:proofErr w:type="spellEnd"/>
      <w:r>
        <w:t xml:space="preserve">, </w:t>
      </w:r>
      <w:proofErr w:type="spellStart"/>
      <w:r>
        <w:t>migration</w:t>
      </w:r>
      <w:proofErr w:type="spellEnd"/>
      <w:r>
        <w:t xml:space="preserve"> </w:t>
      </w:r>
      <w:proofErr w:type="spellStart"/>
      <w:r>
        <w:t>flows</w:t>
      </w:r>
      <w:proofErr w:type="spellEnd"/>
      <w:r>
        <w:t xml:space="preserve"> </w:t>
      </w:r>
      <w:proofErr w:type="spellStart"/>
      <w:r>
        <w:t>can</w:t>
      </w:r>
      <w:proofErr w:type="spellEnd"/>
      <w:r>
        <w:t xml:space="preserve"> </w:t>
      </w:r>
      <w:proofErr w:type="spellStart"/>
      <w:r>
        <w:t>change</w:t>
      </w:r>
      <w:proofErr w:type="spellEnd"/>
      <w:r>
        <w:t xml:space="preserve"> </w:t>
      </w:r>
      <w:proofErr w:type="spellStart"/>
      <w:r>
        <w:t>suddenly</w:t>
      </w:r>
      <w:proofErr w:type="spellEnd"/>
      <w:r>
        <w:t xml:space="preserve">, and </w:t>
      </w:r>
      <w:proofErr w:type="spellStart"/>
      <w:r>
        <w:t>with</w:t>
      </w:r>
      <w:proofErr w:type="spellEnd"/>
      <w:r>
        <w:t xml:space="preserve"> </w:t>
      </w:r>
      <w:proofErr w:type="spellStart"/>
      <w:r>
        <w:t>them</w:t>
      </w:r>
      <w:proofErr w:type="spellEnd"/>
      <w:r>
        <w:t xml:space="preserve"> </w:t>
      </w:r>
      <w:proofErr w:type="spellStart"/>
      <w:r>
        <w:t>specific</w:t>
      </w:r>
      <w:proofErr w:type="spellEnd"/>
      <w:r>
        <w:t xml:space="preserve"> </w:t>
      </w:r>
      <w:proofErr w:type="spellStart"/>
      <w:r>
        <w:t>needs</w:t>
      </w:r>
      <w:proofErr w:type="spellEnd"/>
      <w:r>
        <w:t xml:space="preserve"> and the </w:t>
      </w:r>
      <w:proofErr w:type="spellStart"/>
      <w:r>
        <w:t>necessary</w:t>
      </w:r>
      <w:proofErr w:type="spellEnd"/>
      <w:r>
        <w:t xml:space="preserve"> </w:t>
      </w:r>
      <w:proofErr w:type="spellStart"/>
      <w:r>
        <w:t>budget</w:t>
      </w:r>
      <w:proofErr w:type="spellEnd"/>
      <w:r>
        <w:t xml:space="preserve">. </w:t>
      </w:r>
      <w:proofErr w:type="spellStart"/>
      <w:r>
        <w:t>This</w:t>
      </w:r>
      <w:proofErr w:type="spellEnd"/>
      <w:r>
        <w:t xml:space="preserve"> </w:t>
      </w:r>
      <w:proofErr w:type="spellStart"/>
      <w:r>
        <w:t>was</w:t>
      </w:r>
      <w:proofErr w:type="spellEnd"/>
      <w:r>
        <w:t xml:space="preserve"> a </w:t>
      </w:r>
      <w:proofErr w:type="spellStart"/>
      <w:r>
        <w:t>problem</w:t>
      </w:r>
      <w:proofErr w:type="spellEnd"/>
      <w:r>
        <w:t xml:space="preserve">, for </w:t>
      </w:r>
      <w:proofErr w:type="spellStart"/>
      <w:r>
        <w:t>example</w:t>
      </w:r>
      <w:proofErr w:type="spellEnd"/>
      <w:r>
        <w:t xml:space="preserve">, </w:t>
      </w:r>
      <w:proofErr w:type="spellStart"/>
      <w:r>
        <w:t>when</w:t>
      </w:r>
      <w:proofErr w:type="spellEnd"/>
      <w:r>
        <w:t xml:space="preserve"> the </w:t>
      </w:r>
      <w:proofErr w:type="spellStart"/>
      <w:r>
        <w:t>war</w:t>
      </w:r>
      <w:proofErr w:type="spellEnd"/>
      <w:r>
        <w:t xml:space="preserve"> in the </w:t>
      </w:r>
      <w:proofErr w:type="spellStart"/>
      <w:r>
        <w:t>Ukraine</w:t>
      </w:r>
      <w:proofErr w:type="spellEnd"/>
      <w:r>
        <w:t xml:space="preserve"> </w:t>
      </w:r>
      <w:proofErr w:type="spellStart"/>
      <w:r>
        <w:t>started</w:t>
      </w:r>
      <w:proofErr w:type="spellEnd"/>
      <w:r>
        <w:t xml:space="preserve">, </w:t>
      </w:r>
      <w:proofErr w:type="spellStart"/>
      <w:r>
        <w:t>causing</w:t>
      </w:r>
      <w:proofErr w:type="spellEnd"/>
      <w:r>
        <w:t xml:space="preserve"> a </w:t>
      </w:r>
      <w:proofErr w:type="spellStart"/>
      <w:r>
        <w:t>large</w:t>
      </w:r>
      <w:proofErr w:type="spellEnd"/>
      <w:r>
        <w:t xml:space="preserve"> </w:t>
      </w:r>
      <w:proofErr w:type="spellStart"/>
      <w:r>
        <w:t>influx</w:t>
      </w:r>
      <w:proofErr w:type="spellEnd"/>
      <w:r>
        <w:t xml:space="preserve"> of </w:t>
      </w:r>
      <w:proofErr w:type="spellStart"/>
      <w:r>
        <w:t>migrants</w:t>
      </w:r>
      <w:proofErr w:type="spellEnd"/>
      <w:r>
        <w:t xml:space="preserve"> </w:t>
      </w:r>
      <w:proofErr w:type="spellStart"/>
      <w:r>
        <w:t>to</w:t>
      </w:r>
      <w:proofErr w:type="spellEnd"/>
      <w:r>
        <w:t xml:space="preserve"> </w:t>
      </w:r>
      <w:proofErr w:type="spellStart"/>
      <w:r>
        <w:t>Bulgaria</w:t>
      </w:r>
      <w:proofErr w:type="spellEnd"/>
      <w:r>
        <w:t xml:space="preserve">. </w:t>
      </w:r>
      <w:proofErr w:type="spellStart"/>
      <w:r>
        <w:t>Hence</w:t>
      </w:r>
      <w:proofErr w:type="spellEnd"/>
      <w:r>
        <w:t xml:space="preserve">, the </w:t>
      </w:r>
      <w:proofErr w:type="spellStart"/>
      <w:r>
        <w:t>budget</w:t>
      </w:r>
      <w:proofErr w:type="spellEnd"/>
      <w:r>
        <w:t xml:space="preserve"> and </w:t>
      </w:r>
      <w:proofErr w:type="spellStart"/>
      <w:r>
        <w:t>its</w:t>
      </w:r>
      <w:proofErr w:type="spellEnd"/>
      <w:r>
        <w:t xml:space="preserve"> </w:t>
      </w:r>
      <w:proofErr w:type="spellStart"/>
      <w:r>
        <w:t>use</w:t>
      </w:r>
      <w:proofErr w:type="spellEnd"/>
      <w:r>
        <w:t xml:space="preserve"> </w:t>
      </w:r>
      <w:proofErr w:type="spellStart"/>
      <w:r>
        <w:t>should</w:t>
      </w:r>
      <w:proofErr w:type="spellEnd"/>
      <w:r>
        <w:t xml:space="preserve"> </w:t>
      </w:r>
      <w:proofErr w:type="spellStart"/>
      <w:r>
        <w:t>become</w:t>
      </w:r>
      <w:proofErr w:type="spellEnd"/>
      <w:r>
        <w:t xml:space="preserve"> </w:t>
      </w:r>
      <w:proofErr w:type="spellStart"/>
      <w:r>
        <w:t>more</w:t>
      </w:r>
      <w:proofErr w:type="spellEnd"/>
      <w:r>
        <w:t xml:space="preserve"> </w:t>
      </w:r>
      <w:proofErr w:type="spellStart"/>
      <w:r>
        <w:t>flexible</w:t>
      </w:r>
      <w:proofErr w:type="spellEnd"/>
      <w:r>
        <w:t xml:space="preserve">. </w:t>
      </w:r>
      <w:proofErr w:type="spellStart"/>
      <w:r>
        <w:t>This</w:t>
      </w:r>
      <w:proofErr w:type="spellEnd"/>
      <w:r>
        <w:t xml:space="preserve"> </w:t>
      </w:r>
      <w:proofErr w:type="spellStart"/>
      <w:r>
        <w:t>could</w:t>
      </w:r>
      <w:proofErr w:type="spellEnd"/>
      <w:r>
        <w:t xml:space="preserve"> </w:t>
      </w:r>
      <w:proofErr w:type="spellStart"/>
      <w:r>
        <w:t>be</w:t>
      </w:r>
      <w:proofErr w:type="spellEnd"/>
      <w:r>
        <w:t xml:space="preserve"> </w:t>
      </w:r>
      <w:proofErr w:type="spellStart"/>
      <w:r>
        <w:t>done</w:t>
      </w:r>
      <w:proofErr w:type="spellEnd"/>
      <w:r>
        <w:t xml:space="preserve"> </w:t>
      </w:r>
      <w:proofErr w:type="spellStart"/>
      <w:r>
        <w:t>by</w:t>
      </w:r>
      <w:proofErr w:type="spellEnd"/>
      <w:r>
        <w:t xml:space="preserve"> </w:t>
      </w:r>
      <w:proofErr w:type="spellStart"/>
      <w:r>
        <w:t>introducing</w:t>
      </w:r>
      <w:proofErr w:type="spellEnd"/>
      <w:r>
        <w:t xml:space="preserve"> a </w:t>
      </w:r>
      <w:proofErr w:type="spellStart"/>
      <w:r>
        <w:t>provisional</w:t>
      </w:r>
      <w:proofErr w:type="spellEnd"/>
      <w:r>
        <w:t xml:space="preserve"> </w:t>
      </w:r>
      <w:proofErr w:type="spellStart"/>
      <w:r>
        <w:t>budget</w:t>
      </w:r>
      <w:proofErr w:type="spellEnd"/>
      <w:r>
        <w:t>.</w:t>
      </w:r>
    </w:p>
    <w:p w:rsidRPr="00BD08D2" w:rsidR="00BD08D2" w:rsidP="00BD08D2" w:rsidRDefault="00BD08D2" w14:paraId="589B3578" w14:textId="77777777">
      <w:pPr>
        <w:spacing w:after="240" w:line="240" w:lineRule="exact"/>
        <w:ind w:firstLine="567"/>
      </w:pPr>
      <w:r>
        <w:t xml:space="preserve">In </w:t>
      </w:r>
      <w:proofErr w:type="spellStart"/>
      <w:r>
        <w:rPr>
          <w:b/>
        </w:rPr>
        <w:t>France</w:t>
      </w:r>
      <w:proofErr w:type="spellEnd"/>
      <w:r>
        <w:t xml:space="preserve">, </w:t>
      </w:r>
      <w:proofErr w:type="spellStart"/>
      <w:r>
        <w:t>several</w:t>
      </w:r>
      <w:proofErr w:type="spellEnd"/>
      <w:r>
        <w:t xml:space="preserve"> </w:t>
      </w:r>
      <w:proofErr w:type="spellStart"/>
      <w:r>
        <w:t>representatives</w:t>
      </w:r>
      <w:proofErr w:type="spellEnd"/>
      <w:r>
        <w:t xml:space="preserve"> </w:t>
      </w:r>
      <w:proofErr w:type="spellStart"/>
      <w:r>
        <w:t>drew</w:t>
      </w:r>
      <w:proofErr w:type="spellEnd"/>
      <w:r>
        <w:t xml:space="preserve"> </w:t>
      </w:r>
      <w:proofErr w:type="spellStart"/>
      <w:r>
        <w:t>attention</w:t>
      </w:r>
      <w:proofErr w:type="spellEnd"/>
      <w:r>
        <w:t xml:space="preserve"> </w:t>
      </w:r>
      <w:proofErr w:type="spellStart"/>
      <w:r>
        <w:t>to</w:t>
      </w:r>
      <w:proofErr w:type="spellEnd"/>
      <w:r>
        <w:t xml:space="preserve"> the </w:t>
      </w:r>
      <w:proofErr w:type="spellStart"/>
      <w:r>
        <w:t>significant</w:t>
      </w:r>
      <w:proofErr w:type="spellEnd"/>
      <w:r>
        <w:t xml:space="preserve"> </w:t>
      </w:r>
      <w:proofErr w:type="spellStart"/>
      <w:r>
        <w:t>administrative</w:t>
      </w:r>
      <w:proofErr w:type="spellEnd"/>
      <w:r>
        <w:t xml:space="preserve"> </w:t>
      </w:r>
      <w:proofErr w:type="spellStart"/>
      <w:r>
        <w:t>burden</w:t>
      </w:r>
      <w:proofErr w:type="spellEnd"/>
      <w:r>
        <w:t xml:space="preserve"> </w:t>
      </w:r>
      <w:proofErr w:type="spellStart"/>
      <w:r>
        <w:t>associated</w:t>
      </w:r>
      <w:proofErr w:type="spellEnd"/>
      <w:r>
        <w:t xml:space="preserve"> </w:t>
      </w:r>
      <w:proofErr w:type="spellStart"/>
      <w:r>
        <w:t>with</w:t>
      </w:r>
      <w:proofErr w:type="spellEnd"/>
      <w:r>
        <w:t xml:space="preserve"> the AMIF </w:t>
      </w:r>
      <w:proofErr w:type="spellStart"/>
      <w:r>
        <w:t>programme</w:t>
      </w:r>
      <w:proofErr w:type="spellEnd"/>
      <w:r>
        <w:t xml:space="preserve">, </w:t>
      </w:r>
      <w:proofErr w:type="spellStart"/>
      <w:r>
        <w:t>with</w:t>
      </w:r>
      <w:proofErr w:type="spellEnd"/>
      <w:r>
        <w:t xml:space="preserve"> </w:t>
      </w:r>
      <w:proofErr w:type="spellStart"/>
      <w:r>
        <w:t>one</w:t>
      </w:r>
      <w:proofErr w:type="spellEnd"/>
      <w:r>
        <w:t xml:space="preserve"> </w:t>
      </w:r>
      <w:proofErr w:type="spellStart"/>
      <w:r>
        <w:t>estimating</w:t>
      </w:r>
      <w:proofErr w:type="spellEnd"/>
      <w:r>
        <w:t xml:space="preserve"> </w:t>
      </w:r>
      <w:proofErr w:type="spellStart"/>
      <w:r>
        <w:t>that</w:t>
      </w:r>
      <w:proofErr w:type="spellEnd"/>
      <w:r>
        <w:t xml:space="preserve"> </w:t>
      </w:r>
      <w:proofErr w:type="spellStart"/>
      <w:r>
        <w:t>administrative</w:t>
      </w:r>
      <w:proofErr w:type="spellEnd"/>
      <w:r>
        <w:t xml:space="preserve"> </w:t>
      </w:r>
      <w:proofErr w:type="spellStart"/>
      <w:r>
        <w:t>tasks</w:t>
      </w:r>
      <w:proofErr w:type="spellEnd"/>
      <w:r>
        <w:t xml:space="preserve"> </w:t>
      </w:r>
      <w:proofErr w:type="spellStart"/>
      <w:r>
        <w:t>consume</w:t>
      </w:r>
      <w:proofErr w:type="spellEnd"/>
      <w:r>
        <w:t xml:space="preserve"> 5-10% of </w:t>
      </w:r>
      <w:proofErr w:type="spellStart"/>
      <w:r>
        <w:t>their</w:t>
      </w:r>
      <w:proofErr w:type="spellEnd"/>
      <w:r>
        <w:t xml:space="preserve"> </w:t>
      </w:r>
      <w:proofErr w:type="spellStart"/>
      <w:r>
        <w:t>total</w:t>
      </w:r>
      <w:proofErr w:type="spellEnd"/>
      <w:r>
        <w:t xml:space="preserve"> </w:t>
      </w:r>
      <w:proofErr w:type="spellStart"/>
      <w:r>
        <w:t>working</w:t>
      </w:r>
      <w:proofErr w:type="spellEnd"/>
      <w:r>
        <w:t xml:space="preserve"> </w:t>
      </w:r>
      <w:proofErr w:type="spellStart"/>
      <w:r>
        <w:t>time</w:t>
      </w:r>
      <w:proofErr w:type="spellEnd"/>
      <w:r>
        <w:t xml:space="preserve">. </w:t>
      </w:r>
      <w:proofErr w:type="spellStart"/>
      <w:r>
        <w:t>While</w:t>
      </w:r>
      <w:proofErr w:type="spellEnd"/>
      <w:r>
        <w:t xml:space="preserve"> the </w:t>
      </w:r>
      <w:proofErr w:type="spellStart"/>
      <w:r>
        <w:t>importance</w:t>
      </w:r>
      <w:proofErr w:type="spellEnd"/>
      <w:r>
        <w:t xml:space="preserve"> of </w:t>
      </w:r>
      <w:proofErr w:type="spellStart"/>
      <w:r>
        <w:t>systemic</w:t>
      </w:r>
      <w:proofErr w:type="spellEnd"/>
      <w:r>
        <w:t xml:space="preserve"> </w:t>
      </w:r>
      <w:proofErr w:type="spellStart"/>
      <w:r>
        <w:t>documentation</w:t>
      </w:r>
      <w:proofErr w:type="spellEnd"/>
      <w:r>
        <w:t xml:space="preserve"> and </w:t>
      </w:r>
      <w:proofErr w:type="spellStart"/>
      <w:r>
        <w:t>reporting</w:t>
      </w:r>
      <w:proofErr w:type="spellEnd"/>
      <w:r>
        <w:t xml:space="preserve"> </w:t>
      </w:r>
      <w:proofErr w:type="spellStart"/>
      <w:r>
        <w:t>was</w:t>
      </w:r>
      <w:proofErr w:type="spellEnd"/>
      <w:r>
        <w:t xml:space="preserve"> </w:t>
      </w:r>
      <w:proofErr w:type="spellStart"/>
      <w:r>
        <w:t>acknowledged</w:t>
      </w:r>
      <w:proofErr w:type="spellEnd"/>
      <w:r>
        <w:t xml:space="preserve">, </w:t>
      </w:r>
      <w:proofErr w:type="spellStart"/>
      <w:r>
        <w:t>representatives</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workload</w:t>
      </w:r>
      <w:proofErr w:type="spellEnd"/>
      <w:r>
        <w:t xml:space="preserve"> </w:t>
      </w:r>
      <w:proofErr w:type="spellStart"/>
      <w:r>
        <w:t>is</w:t>
      </w:r>
      <w:proofErr w:type="spellEnd"/>
      <w:r>
        <w:t xml:space="preserve"> </w:t>
      </w:r>
      <w:proofErr w:type="spellStart"/>
      <w:r>
        <w:t>significant</w:t>
      </w:r>
      <w:proofErr w:type="spellEnd"/>
      <w:r>
        <w:t xml:space="preserve"> and </w:t>
      </w:r>
      <w:proofErr w:type="spellStart"/>
      <w:r>
        <w:t>challenging</w:t>
      </w:r>
      <w:proofErr w:type="spellEnd"/>
      <w:r>
        <w:t xml:space="preserve"> for </w:t>
      </w:r>
      <w:proofErr w:type="spellStart"/>
      <w:r>
        <w:t>many</w:t>
      </w:r>
      <w:proofErr w:type="spellEnd"/>
      <w:r>
        <w:t xml:space="preserve"> </w:t>
      </w:r>
      <w:proofErr w:type="spellStart"/>
      <w:r>
        <w:t>associations</w:t>
      </w:r>
      <w:proofErr w:type="spellEnd"/>
      <w:r>
        <w:t xml:space="preserve"> </w:t>
      </w:r>
      <w:proofErr w:type="spellStart"/>
      <w:r>
        <w:t>to</w:t>
      </w:r>
      <w:proofErr w:type="spellEnd"/>
      <w:r>
        <w:t xml:space="preserve"> </w:t>
      </w:r>
      <w:proofErr w:type="spellStart"/>
      <w:r>
        <w:t>manage</w:t>
      </w:r>
      <w:proofErr w:type="spellEnd"/>
      <w:r>
        <w:t xml:space="preserve">, </w:t>
      </w:r>
      <w:proofErr w:type="spellStart"/>
      <w:r>
        <w:t>often</w:t>
      </w:r>
      <w:proofErr w:type="spellEnd"/>
      <w:r>
        <w:t xml:space="preserve"> </w:t>
      </w:r>
      <w:proofErr w:type="spellStart"/>
      <w:r>
        <w:t>exceeding</w:t>
      </w:r>
      <w:proofErr w:type="spellEnd"/>
      <w:r>
        <w:t xml:space="preserve"> </w:t>
      </w:r>
      <w:proofErr w:type="spellStart"/>
      <w:r>
        <w:t>their</w:t>
      </w:r>
      <w:proofErr w:type="spellEnd"/>
      <w:r>
        <w:t xml:space="preserve"> </w:t>
      </w:r>
      <w:proofErr w:type="spellStart"/>
      <w:r>
        <w:t>capacity</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beneficial</w:t>
      </w:r>
      <w:proofErr w:type="spellEnd"/>
      <w:r>
        <w:t xml:space="preserve"> </w:t>
      </w:r>
      <w:proofErr w:type="spellStart"/>
      <w:r>
        <w:t>to</w:t>
      </w:r>
      <w:proofErr w:type="spellEnd"/>
      <w:r>
        <w:t xml:space="preserve"> </w:t>
      </w:r>
      <w:proofErr w:type="spellStart"/>
      <w:r>
        <w:t>consider</w:t>
      </w:r>
      <w:proofErr w:type="spellEnd"/>
      <w:r>
        <w:t xml:space="preserve"> </w:t>
      </w:r>
      <w:proofErr w:type="spellStart"/>
      <w:r>
        <w:t>ways</w:t>
      </w:r>
      <w:proofErr w:type="spellEnd"/>
      <w:r>
        <w:t xml:space="preserve"> of </w:t>
      </w:r>
      <w:proofErr w:type="spellStart"/>
      <w:r>
        <w:t>streamlining</w:t>
      </w:r>
      <w:proofErr w:type="spellEnd"/>
      <w:r>
        <w:t xml:space="preserve"> the </w:t>
      </w:r>
      <w:proofErr w:type="spellStart"/>
      <w:r>
        <w:t>documentation</w:t>
      </w:r>
      <w:proofErr w:type="spellEnd"/>
      <w:r>
        <w:t xml:space="preserve"> </w:t>
      </w:r>
      <w:proofErr w:type="spellStart"/>
      <w:r>
        <w:t>process</w:t>
      </w:r>
      <w:proofErr w:type="spellEnd"/>
      <w:r>
        <w:t xml:space="preserve">, </w:t>
      </w:r>
      <w:proofErr w:type="spellStart"/>
      <w:r>
        <w:t>as</w:t>
      </w:r>
      <w:proofErr w:type="spellEnd"/>
      <w:r>
        <w:t xml:space="preserve"> </w:t>
      </w:r>
      <w:proofErr w:type="spellStart"/>
      <w:r>
        <w:t>it</w:t>
      </w:r>
      <w:proofErr w:type="spellEnd"/>
      <w:r>
        <w:t xml:space="preserve"> </w:t>
      </w:r>
      <w:proofErr w:type="spellStart"/>
      <w:r>
        <w:t>currently</w:t>
      </w:r>
      <w:proofErr w:type="spellEnd"/>
      <w:r>
        <w:t xml:space="preserve"> </w:t>
      </w:r>
      <w:proofErr w:type="spellStart"/>
      <w:r>
        <w:t>requires</w:t>
      </w:r>
      <w:proofErr w:type="spellEnd"/>
      <w:r>
        <w:t xml:space="preserve"> a </w:t>
      </w:r>
      <w:proofErr w:type="spellStart"/>
      <w:r>
        <w:t>significant</w:t>
      </w:r>
      <w:proofErr w:type="spellEnd"/>
      <w:r>
        <w:t xml:space="preserve"> </w:t>
      </w:r>
      <w:proofErr w:type="spellStart"/>
      <w:r>
        <w:t>amount</w:t>
      </w:r>
      <w:proofErr w:type="spellEnd"/>
      <w:r>
        <w:t xml:space="preserve"> of </w:t>
      </w:r>
      <w:proofErr w:type="spellStart"/>
      <w:r>
        <w:t>time</w:t>
      </w:r>
      <w:proofErr w:type="spellEnd"/>
      <w:r>
        <w:t xml:space="preserve"> and </w:t>
      </w:r>
      <w:proofErr w:type="spellStart"/>
      <w:r>
        <w:t>resources</w:t>
      </w:r>
      <w:proofErr w:type="spellEnd"/>
      <w:r>
        <w:t xml:space="preserve">, </w:t>
      </w:r>
      <w:proofErr w:type="spellStart"/>
      <w:r>
        <w:t>which</w:t>
      </w:r>
      <w:proofErr w:type="spellEnd"/>
      <w:r>
        <w:t xml:space="preserve"> </w:t>
      </w:r>
      <w:proofErr w:type="spellStart"/>
      <w:r>
        <w:t>could</w:t>
      </w:r>
      <w:proofErr w:type="spellEnd"/>
      <w:r>
        <w:t xml:space="preserve"> </w:t>
      </w:r>
      <w:proofErr w:type="spellStart"/>
      <w:r>
        <w:t>otherwise</w:t>
      </w:r>
      <w:proofErr w:type="spellEnd"/>
      <w:r>
        <w:t xml:space="preserve"> </w:t>
      </w:r>
      <w:proofErr w:type="spellStart"/>
      <w:r>
        <w:t>be</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project</w:t>
      </w:r>
      <w:proofErr w:type="spellEnd"/>
      <w:r>
        <w:t xml:space="preserve"> </w:t>
      </w:r>
      <w:proofErr w:type="spellStart"/>
      <w:r>
        <w:t>work</w:t>
      </w:r>
      <w:proofErr w:type="spellEnd"/>
      <w:r>
        <w:t xml:space="preserve">. </w:t>
      </w:r>
    </w:p>
    <w:p w:rsidRPr="00BD08D2" w:rsidR="00BD08D2" w:rsidP="00BD08D2" w:rsidRDefault="00BD08D2" w14:paraId="555F2438" w14:textId="77777777">
      <w:pPr>
        <w:spacing w:after="240" w:line="240" w:lineRule="exact"/>
        <w:ind w:firstLine="567"/>
      </w:pPr>
      <w:r>
        <w:t xml:space="preserve">A </w:t>
      </w:r>
      <w:proofErr w:type="spellStart"/>
      <w:r>
        <w:t>representative</w:t>
      </w:r>
      <w:proofErr w:type="spellEnd"/>
      <w:r>
        <w:t xml:space="preserve"> of a </w:t>
      </w:r>
      <w:proofErr w:type="spellStart"/>
      <w:r>
        <w:t>civil</w:t>
      </w:r>
      <w:proofErr w:type="spellEnd"/>
      <w:r>
        <w:t xml:space="preserve"> </w:t>
      </w:r>
      <w:proofErr w:type="spellStart"/>
      <w:r>
        <w:t>society</w:t>
      </w:r>
      <w:proofErr w:type="spellEnd"/>
      <w:r>
        <w:t xml:space="preserve"> organisation </w:t>
      </w:r>
      <w:proofErr w:type="spellStart"/>
      <w:r>
        <w:t>noted</w:t>
      </w:r>
      <w:proofErr w:type="spellEnd"/>
      <w:r>
        <w:t xml:space="preserve"> </w:t>
      </w:r>
      <w:proofErr w:type="spellStart"/>
      <w:r>
        <w:t>that</w:t>
      </w:r>
      <w:proofErr w:type="spellEnd"/>
      <w:r>
        <w:t xml:space="preserve"> </w:t>
      </w:r>
      <w:proofErr w:type="spellStart"/>
      <w:r>
        <w:t>communication</w:t>
      </w:r>
      <w:proofErr w:type="spellEnd"/>
      <w:r>
        <w:t xml:space="preserve"> and </w:t>
      </w:r>
      <w:proofErr w:type="spellStart"/>
      <w:r>
        <w:t>cooperation</w:t>
      </w:r>
      <w:proofErr w:type="spellEnd"/>
      <w:r>
        <w:t xml:space="preserve"> </w:t>
      </w:r>
      <w:proofErr w:type="spellStart"/>
      <w:r>
        <w:t>with</w:t>
      </w:r>
      <w:proofErr w:type="spellEnd"/>
      <w:r>
        <w:t xml:space="preserve"> the </w:t>
      </w:r>
      <w:proofErr w:type="spellStart"/>
      <w:r>
        <w:t>national</w:t>
      </w:r>
      <w:proofErr w:type="spellEnd"/>
      <w:r>
        <w:t xml:space="preserve"> </w:t>
      </w:r>
      <w:proofErr w:type="spellStart"/>
      <w:r>
        <w:t>responsible</w:t>
      </w:r>
      <w:proofErr w:type="spellEnd"/>
      <w:r>
        <w:t xml:space="preserve"> </w:t>
      </w:r>
      <w:proofErr w:type="spellStart"/>
      <w:r>
        <w:t>authority</w:t>
      </w:r>
      <w:proofErr w:type="spellEnd"/>
      <w:r>
        <w:t xml:space="preserve"> </w:t>
      </w:r>
      <w:proofErr w:type="spellStart"/>
      <w:r>
        <w:t>were</w:t>
      </w:r>
      <w:proofErr w:type="spellEnd"/>
      <w:r>
        <w:t xml:space="preserve"> </w:t>
      </w:r>
      <w:proofErr w:type="spellStart"/>
      <w:r>
        <w:t>sometimes</w:t>
      </w:r>
      <w:proofErr w:type="spellEnd"/>
      <w:r>
        <w:t xml:space="preserve"> </w:t>
      </w:r>
      <w:proofErr w:type="spellStart"/>
      <w:r>
        <w:t>challenging</w:t>
      </w:r>
      <w:proofErr w:type="spellEnd"/>
      <w:r>
        <w:t xml:space="preserve">. </w:t>
      </w:r>
      <w:proofErr w:type="spellStart"/>
      <w:r>
        <w:t>Furthermore</w:t>
      </w:r>
      <w:proofErr w:type="spellEnd"/>
      <w:r>
        <w:t xml:space="preserve">, </w:t>
      </w:r>
      <w:proofErr w:type="spellStart"/>
      <w:r>
        <w:t>several</w:t>
      </w:r>
      <w:proofErr w:type="spellEnd"/>
      <w:r>
        <w:t xml:space="preserve"> </w:t>
      </w:r>
      <w:proofErr w:type="spellStart"/>
      <w:r>
        <w:t>stakeholders</w:t>
      </w:r>
      <w:proofErr w:type="spellEnd"/>
      <w:r>
        <w:t xml:space="preserve"> </w:t>
      </w:r>
      <w:proofErr w:type="spellStart"/>
      <w:r>
        <w:t>highlighted</w:t>
      </w:r>
      <w:proofErr w:type="spellEnd"/>
      <w:r>
        <w:t xml:space="preserve"> the </w:t>
      </w:r>
      <w:proofErr w:type="spellStart"/>
      <w:r>
        <w:t>interconnected</w:t>
      </w:r>
      <w:proofErr w:type="spellEnd"/>
      <w:r>
        <w:t xml:space="preserve"> </w:t>
      </w:r>
      <w:proofErr w:type="spellStart"/>
      <w:r>
        <w:t>nature</w:t>
      </w:r>
      <w:proofErr w:type="spellEnd"/>
      <w:r>
        <w:t xml:space="preserve"> of </w:t>
      </w:r>
      <w:proofErr w:type="spellStart"/>
      <w:r>
        <w:t>various</w:t>
      </w:r>
      <w:proofErr w:type="spellEnd"/>
      <w:r>
        <w:t xml:space="preserve"> </w:t>
      </w:r>
      <w:proofErr w:type="spellStart"/>
      <w:r>
        <w:t>fields</w:t>
      </w:r>
      <w:proofErr w:type="spellEnd"/>
      <w:r>
        <w:t xml:space="preserve"> and </w:t>
      </w:r>
      <w:proofErr w:type="spellStart"/>
      <w:r>
        <w:t>areas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asylum</w:t>
      </w:r>
      <w:proofErr w:type="spellEnd"/>
      <w:r>
        <w:t xml:space="preserve">, </w:t>
      </w:r>
      <w:proofErr w:type="spellStart"/>
      <w:r>
        <w:t>refugees</w:t>
      </w:r>
      <w:proofErr w:type="spellEnd"/>
      <w:r>
        <w:t xml:space="preserve"> and </w:t>
      </w:r>
      <w:proofErr w:type="spellStart"/>
      <w:r>
        <w:t>migration</w:t>
      </w:r>
      <w:proofErr w:type="spellEnd"/>
      <w:r>
        <w:t xml:space="preserve">. </w:t>
      </w:r>
      <w:proofErr w:type="spellStart"/>
      <w:r>
        <w:t>They</w:t>
      </w:r>
      <w:proofErr w:type="spellEnd"/>
      <w:r>
        <w:t xml:space="preserve"> </w:t>
      </w:r>
      <w:proofErr w:type="spellStart"/>
      <w:r>
        <w:t>suggested</w:t>
      </w:r>
      <w:proofErr w:type="spellEnd"/>
      <w:r>
        <w:t xml:space="preserve"> </w:t>
      </w:r>
      <w:proofErr w:type="spellStart"/>
      <w:r>
        <w:t>involving</w:t>
      </w:r>
      <w:proofErr w:type="spellEnd"/>
      <w:r>
        <w:t xml:space="preserve"> </w:t>
      </w:r>
      <w:proofErr w:type="spellStart"/>
      <w:r>
        <w:t>multiple</w:t>
      </w:r>
      <w:proofErr w:type="spellEnd"/>
      <w:r>
        <w:t xml:space="preserve"> </w:t>
      </w:r>
      <w:proofErr w:type="spellStart"/>
      <w:r>
        <w:t>national</w:t>
      </w:r>
      <w:proofErr w:type="spellEnd"/>
      <w:r>
        <w:t xml:space="preserve"> </w:t>
      </w:r>
      <w:proofErr w:type="spellStart"/>
      <w:r>
        <w:t>authorities</w:t>
      </w:r>
      <w:proofErr w:type="spellEnd"/>
      <w:r>
        <w:t xml:space="preserve"> (</w:t>
      </w:r>
      <w:proofErr w:type="spellStart"/>
      <w:r>
        <w:t>e.g</w:t>
      </w:r>
      <w:proofErr w:type="spellEnd"/>
      <w:r>
        <w:t xml:space="preserve">. the </w:t>
      </w:r>
      <w:proofErr w:type="spellStart"/>
      <w:r>
        <w:t>Ministry</w:t>
      </w:r>
      <w:proofErr w:type="spellEnd"/>
      <w:r>
        <w:t xml:space="preserve"> of Labour, the </w:t>
      </w:r>
      <w:proofErr w:type="spellStart"/>
      <w:r>
        <w:t>Ministry</w:t>
      </w:r>
      <w:proofErr w:type="spellEnd"/>
      <w:r>
        <w:t xml:space="preserve"> of </w:t>
      </w:r>
      <w:proofErr w:type="spellStart"/>
      <w:r>
        <w:t>Solidarity</w:t>
      </w:r>
      <w:proofErr w:type="spellEnd"/>
      <w:r>
        <w:t xml:space="preserve">, </w:t>
      </w:r>
      <w:proofErr w:type="spellStart"/>
      <w:r>
        <w:t>etc</w:t>
      </w:r>
      <w:proofErr w:type="spellEnd"/>
      <w:r>
        <w:t xml:space="preserve">.) </w:t>
      </w:r>
      <w:proofErr w:type="spellStart"/>
      <w:r>
        <w:t>rather</w:t>
      </w:r>
      <w:proofErr w:type="spellEnd"/>
      <w:r>
        <w:t xml:space="preserve"> </w:t>
      </w:r>
      <w:proofErr w:type="spellStart"/>
      <w:r>
        <w:t>than</w:t>
      </w:r>
      <w:proofErr w:type="spellEnd"/>
      <w:r>
        <w:t xml:space="preserve"> </w:t>
      </w:r>
      <w:proofErr w:type="spellStart"/>
      <w:r>
        <w:t>one</w:t>
      </w:r>
      <w:proofErr w:type="spellEnd"/>
      <w:r>
        <w:t xml:space="preserve"> </w:t>
      </w:r>
      <w:proofErr w:type="spellStart"/>
      <w:r>
        <w:t>single</w:t>
      </w:r>
      <w:proofErr w:type="spellEnd"/>
      <w:r>
        <w:t xml:space="preserve"> </w:t>
      </w:r>
      <w:proofErr w:type="spellStart"/>
      <w:r>
        <w:t>authority</w:t>
      </w:r>
      <w:proofErr w:type="spellEnd"/>
      <w:r>
        <w:t>.</w:t>
      </w:r>
    </w:p>
    <w:p w:rsidRPr="00BD08D2" w:rsidR="00BD08D2" w:rsidP="00BD08D2" w:rsidRDefault="00BD08D2" w14:paraId="3DFD5A33" w14:textId="77777777">
      <w:pPr>
        <w:spacing w:after="240" w:line="240" w:lineRule="exact"/>
        <w:ind w:firstLine="567"/>
      </w:pPr>
      <w:r>
        <w:t xml:space="preserve">In </w:t>
      </w:r>
      <w:proofErr w:type="spellStart"/>
      <w:r>
        <w:rPr>
          <w:b/>
        </w:rPr>
        <w:t>Greece</w:t>
      </w:r>
      <w:proofErr w:type="spellEnd"/>
      <w:r>
        <w:t xml:space="preserve">, the AMIF </w:t>
      </w:r>
      <w:proofErr w:type="spellStart"/>
      <w:r>
        <w:t>enabled</w:t>
      </w:r>
      <w:proofErr w:type="spellEnd"/>
      <w:r>
        <w:t xml:space="preserve"> </w:t>
      </w:r>
      <w:proofErr w:type="spellStart"/>
      <w:r>
        <w:t>cooperation</w:t>
      </w:r>
      <w:proofErr w:type="spellEnd"/>
      <w:r>
        <w:t xml:space="preserve"> </w:t>
      </w:r>
      <w:proofErr w:type="spellStart"/>
      <w:r>
        <w:t>with</w:t>
      </w:r>
      <w:proofErr w:type="spellEnd"/>
      <w:r>
        <w:t xml:space="preserve"> </w:t>
      </w:r>
      <w:proofErr w:type="spellStart"/>
      <w:r>
        <w:t>international</w:t>
      </w:r>
      <w:proofErr w:type="spellEnd"/>
      <w:r>
        <w:t xml:space="preserve"> </w:t>
      </w:r>
      <w:proofErr w:type="spellStart"/>
      <w:r>
        <w:t>organisations</w:t>
      </w:r>
      <w:proofErr w:type="spellEnd"/>
      <w:r>
        <w:t xml:space="preserve">, </w:t>
      </w:r>
      <w:proofErr w:type="spellStart"/>
      <w:r>
        <w:t>such</w:t>
      </w:r>
      <w:proofErr w:type="spellEnd"/>
      <w:r>
        <w:t xml:space="preserve"> </w:t>
      </w:r>
      <w:proofErr w:type="spellStart"/>
      <w:r>
        <w:t>as</w:t>
      </w:r>
      <w:proofErr w:type="spellEnd"/>
      <w:r>
        <w:t xml:space="preserve"> UNHCR and the IOM. The </w:t>
      </w:r>
      <w:proofErr w:type="spellStart"/>
      <w:r>
        <w:t>participants</w:t>
      </w:r>
      <w:proofErr w:type="spellEnd"/>
      <w:r>
        <w:t xml:space="preserve"> </w:t>
      </w:r>
      <w:proofErr w:type="spellStart"/>
      <w:r>
        <w:t>stressed</w:t>
      </w:r>
      <w:proofErr w:type="spellEnd"/>
      <w:r>
        <w:t xml:space="preserve"> </w:t>
      </w:r>
      <w:proofErr w:type="spellStart"/>
      <w:r>
        <w:t>their</w:t>
      </w:r>
      <w:proofErr w:type="spellEnd"/>
      <w:r>
        <w:t xml:space="preserve"> </w:t>
      </w:r>
      <w:proofErr w:type="spellStart"/>
      <w:r>
        <w:t>preference</w:t>
      </w:r>
      <w:proofErr w:type="spellEnd"/>
      <w:r>
        <w:t xml:space="preserve"> for </w:t>
      </w:r>
      <w:proofErr w:type="spellStart"/>
      <w:r>
        <w:t>using</w:t>
      </w:r>
      <w:proofErr w:type="spellEnd"/>
      <w:r>
        <w:t xml:space="preserve"> AMIF </w:t>
      </w:r>
      <w:proofErr w:type="spellStart"/>
      <w:r>
        <w:t>funds</w:t>
      </w:r>
      <w:proofErr w:type="spellEnd"/>
      <w:r>
        <w:t xml:space="preserve"> </w:t>
      </w:r>
      <w:proofErr w:type="spellStart"/>
      <w:r>
        <w:t>through</w:t>
      </w:r>
      <w:proofErr w:type="spellEnd"/>
      <w:r>
        <w:t xml:space="preserve"> </w:t>
      </w:r>
      <w:proofErr w:type="spellStart"/>
      <w:r>
        <w:t>procedures</w:t>
      </w:r>
      <w:proofErr w:type="spellEnd"/>
      <w:r>
        <w:t xml:space="preserve"> of </w:t>
      </w:r>
      <w:proofErr w:type="spellStart"/>
      <w:r>
        <w:t>international</w:t>
      </w:r>
      <w:proofErr w:type="spellEnd"/>
      <w:r>
        <w:t xml:space="preserve"> </w:t>
      </w:r>
      <w:proofErr w:type="spellStart"/>
      <w:r>
        <w:t>organisations</w:t>
      </w:r>
      <w:proofErr w:type="spellEnd"/>
      <w:r>
        <w:t xml:space="preserve">. </w:t>
      </w:r>
      <w:proofErr w:type="spellStart"/>
      <w:r>
        <w:t>This</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w:t>
      </w:r>
      <w:proofErr w:type="spellStart"/>
      <w:r>
        <w:t>good</w:t>
      </w:r>
      <w:proofErr w:type="spellEnd"/>
      <w:r>
        <w:t xml:space="preserve"> </w:t>
      </w:r>
      <w:proofErr w:type="spellStart"/>
      <w:r>
        <w:t>practice</w:t>
      </w:r>
      <w:proofErr w:type="spellEnd"/>
      <w:r>
        <w:t xml:space="preserve"> for the </w:t>
      </w:r>
      <w:proofErr w:type="spellStart"/>
      <w:r>
        <w:t>proper</w:t>
      </w:r>
      <w:proofErr w:type="spellEnd"/>
      <w:r>
        <w:t xml:space="preserve"> and </w:t>
      </w:r>
      <w:proofErr w:type="spellStart"/>
      <w:r>
        <w:t>effective</w:t>
      </w:r>
      <w:proofErr w:type="spellEnd"/>
      <w:r>
        <w:t xml:space="preserve"> </w:t>
      </w:r>
      <w:proofErr w:type="spellStart"/>
      <w:r>
        <w:t>use</w:t>
      </w:r>
      <w:proofErr w:type="spellEnd"/>
      <w:r>
        <w:t xml:space="preserve"> of </w:t>
      </w:r>
      <w:proofErr w:type="spellStart"/>
      <w:r>
        <w:t>funds</w:t>
      </w:r>
      <w:proofErr w:type="spellEnd"/>
      <w:r>
        <w:t xml:space="preserve">, </w:t>
      </w:r>
      <w:proofErr w:type="spellStart"/>
      <w:r>
        <w:t>ensuring</w:t>
      </w:r>
      <w:proofErr w:type="spellEnd"/>
      <w:r>
        <w:t xml:space="preserve"> a </w:t>
      </w:r>
      <w:proofErr w:type="spellStart"/>
      <w:r>
        <w:t>common</w:t>
      </w:r>
      <w:proofErr w:type="spellEnd"/>
      <w:r>
        <w:t xml:space="preserve"> </w:t>
      </w:r>
      <w:proofErr w:type="spellStart"/>
      <w:r>
        <w:t>goal</w:t>
      </w:r>
      <w:proofErr w:type="spellEnd"/>
      <w:r>
        <w:t xml:space="preserve"> and the </w:t>
      </w:r>
      <w:proofErr w:type="spellStart"/>
      <w:r>
        <w:t>smooth</w:t>
      </w:r>
      <w:proofErr w:type="spellEnd"/>
      <w:r>
        <w:t xml:space="preserve"> </w:t>
      </w:r>
      <w:proofErr w:type="spellStart"/>
      <w:r>
        <w:t>integration</w:t>
      </w:r>
      <w:proofErr w:type="spellEnd"/>
      <w:r>
        <w:t xml:space="preserve"> of </w:t>
      </w:r>
      <w:proofErr w:type="spellStart"/>
      <w:r>
        <w:t>migrants</w:t>
      </w:r>
      <w:proofErr w:type="spellEnd"/>
      <w:r>
        <w:t xml:space="preserve"> and </w:t>
      </w:r>
      <w:proofErr w:type="spellStart"/>
      <w:r>
        <w:t>refugees</w:t>
      </w:r>
      <w:proofErr w:type="spellEnd"/>
      <w:r>
        <w:t xml:space="preserve">, </w:t>
      </w:r>
      <w:proofErr w:type="spellStart"/>
      <w:r>
        <w:t>while</w:t>
      </w:r>
      <w:proofErr w:type="spellEnd"/>
      <w:r>
        <w:t xml:space="preserve"> </w:t>
      </w:r>
      <w:proofErr w:type="spellStart"/>
      <w:r>
        <w:t>easily</w:t>
      </w:r>
      <w:proofErr w:type="spellEnd"/>
      <w:r>
        <w:t xml:space="preserve"> </w:t>
      </w:r>
      <w:proofErr w:type="spellStart"/>
      <w:r>
        <w:t>achieving</w:t>
      </w:r>
      <w:proofErr w:type="spellEnd"/>
      <w:r>
        <w:t xml:space="preserve"> the </w:t>
      </w:r>
      <w:proofErr w:type="spellStart"/>
      <w:r>
        <w:t>goals</w:t>
      </w:r>
      <w:proofErr w:type="spellEnd"/>
      <w:r>
        <w:t xml:space="preserve">. </w:t>
      </w:r>
    </w:p>
    <w:p w:rsidRPr="00BD08D2" w:rsidR="00BD08D2" w:rsidP="00BD08D2" w:rsidRDefault="00BD08D2" w14:paraId="3B7A38E9" w14:textId="77777777">
      <w:pPr>
        <w:spacing w:after="240" w:line="240" w:lineRule="exact"/>
        <w:ind w:firstLine="567"/>
      </w:pPr>
      <w:proofErr w:type="spellStart"/>
      <w:r>
        <w:t>Bureaucratic</w:t>
      </w:r>
      <w:proofErr w:type="spellEnd"/>
      <w:r>
        <w:t xml:space="preserve"> </w:t>
      </w:r>
      <w:proofErr w:type="spellStart"/>
      <w:r>
        <w:t>burdens</w:t>
      </w:r>
      <w:proofErr w:type="spellEnd"/>
      <w:r>
        <w:t xml:space="preserve"> </w:t>
      </w:r>
      <w:proofErr w:type="spellStart"/>
      <w:r>
        <w:t>involved</w:t>
      </w:r>
      <w:proofErr w:type="spellEnd"/>
      <w:r>
        <w:t xml:space="preserve"> in AMIF </w:t>
      </w:r>
      <w:proofErr w:type="spellStart"/>
      <w:r>
        <w:t>projects</w:t>
      </w:r>
      <w:proofErr w:type="spellEnd"/>
      <w:r>
        <w:t xml:space="preserve"> </w:t>
      </w:r>
      <w:proofErr w:type="spellStart"/>
      <w:r>
        <w:t>were</w:t>
      </w:r>
      <w:proofErr w:type="spellEnd"/>
      <w:r>
        <w:t xml:space="preserve"> </w:t>
      </w:r>
      <w:proofErr w:type="spellStart"/>
      <w:r>
        <w:t>still</w:t>
      </w:r>
      <w:proofErr w:type="spellEnd"/>
      <w:r>
        <w:t xml:space="preserve"> </w:t>
      </w:r>
      <w:proofErr w:type="spellStart"/>
      <w:r>
        <w:t>seen</w:t>
      </w:r>
      <w:proofErr w:type="spellEnd"/>
      <w:r>
        <w:t xml:space="preserve"> </w:t>
      </w:r>
      <w:proofErr w:type="spellStart"/>
      <w:r>
        <w:t>as</w:t>
      </w:r>
      <w:proofErr w:type="spellEnd"/>
      <w:r>
        <w:t xml:space="preserve"> </w:t>
      </w:r>
      <w:proofErr w:type="spellStart"/>
      <w:r>
        <w:t>an</w:t>
      </w:r>
      <w:proofErr w:type="spellEnd"/>
      <w:r>
        <w:t xml:space="preserve"> </w:t>
      </w:r>
      <w:proofErr w:type="spellStart"/>
      <w:r>
        <w:t>impediment</w:t>
      </w:r>
      <w:proofErr w:type="spellEnd"/>
      <w:r>
        <w:t xml:space="preserve"> </w:t>
      </w:r>
      <w:proofErr w:type="spellStart"/>
      <w:r>
        <w:t>to</w:t>
      </w:r>
      <w:proofErr w:type="spellEnd"/>
      <w:r>
        <w:t xml:space="preserve"> the </w:t>
      </w:r>
      <w:proofErr w:type="spellStart"/>
      <w:r>
        <w:t>efficiency</w:t>
      </w:r>
      <w:proofErr w:type="spellEnd"/>
      <w:r>
        <w:t xml:space="preserve"> of the </w:t>
      </w:r>
      <w:proofErr w:type="spellStart"/>
      <w:r>
        <w:t>projects</w:t>
      </w:r>
      <w:proofErr w:type="spellEnd"/>
      <w:r>
        <w:t xml:space="preserve">: the </w:t>
      </w:r>
      <w:proofErr w:type="spellStart"/>
      <w:r>
        <w:t>general</w:t>
      </w:r>
      <w:proofErr w:type="spellEnd"/>
      <w:r>
        <w:t xml:space="preserve"> </w:t>
      </w:r>
      <w:proofErr w:type="spellStart"/>
      <w:r>
        <w:t>experience</w:t>
      </w:r>
      <w:proofErr w:type="spellEnd"/>
      <w:r>
        <w:t xml:space="preserve"> </w:t>
      </w:r>
      <w:proofErr w:type="spellStart"/>
      <w:r>
        <w:t>was</w:t>
      </w:r>
      <w:proofErr w:type="spellEnd"/>
      <w:r>
        <w:t xml:space="preserve"> </w:t>
      </w:r>
      <w:proofErr w:type="spellStart"/>
      <w:r>
        <w:t>that</w:t>
      </w:r>
      <w:proofErr w:type="spellEnd"/>
      <w:r>
        <w:t xml:space="preserve"> </w:t>
      </w:r>
      <w:proofErr w:type="spellStart"/>
      <w:r>
        <w:t>projects</w:t>
      </w:r>
      <w:proofErr w:type="spellEnd"/>
      <w:r>
        <w:t xml:space="preserve"> </w:t>
      </w:r>
      <w:proofErr w:type="spellStart"/>
      <w:r>
        <w:t>where</w:t>
      </w:r>
      <w:proofErr w:type="spellEnd"/>
      <w:r>
        <w:t xml:space="preserve"> the </w:t>
      </w:r>
      <w:proofErr w:type="spellStart"/>
      <w:r>
        <w:t>co-beneficiaries</w:t>
      </w:r>
      <w:proofErr w:type="spellEnd"/>
      <w:r>
        <w:t xml:space="preserve"> </w:t>
      </w:r>
      <w:proofErr w:type="spellStart"/>
      <w:r>
        <w:t>could</w:t>
      </w:r>
      <w:proofErr w:type="spellEnd"/>
      <w:r>
        <w:t xml:space="preserve"> </w:t>
      </w:r>
      <w:proofErr w:type="spellStart"/>
      <w:r>
        <w:t>rely</w:t>
      </w:r>
      <w:proofErr w:type="spellEnd"/>
      <w:r>
        <w:t xml:space="preserve"> on a </w:t>
      </w:r>
      <w:proofErr w:type="spellStart"/>
      <w:r>
        <w:t>main</w:t>
      </w:r>
      <w:proofErr w:type="spellEnd"/>
      <w:r>
        <w:t xml:space="preserve"> </w:t>
      </w:r>
      <w:proofErr w:type="spellStart"/>
      <w:r>
        <w:t>partner</w:t>
      </w:r>
      <w:proofErr w:type="spellEnd"/>
      <w:r>
        <w:t xml:space="preserve"> for </w:t>
      </w:r>
      <w:proofErr w:type="spellStart"/>
      <w:r>
        <w:t>technical</w:t>
      </w:r>
      <w:proofErr w:type="spellEnd"/>
      <w:r>
        <w:t xml:space="preserve"> </w:t>
      </w:r>
      <w:proofErr w:type="spellStart"/>
      <w:r>
        <w:t>support</w:t>
      </w:r>
      <w:proofErr w:type="spellEnd"/>
      <w:r>
        <w:t xml:space="preserve"> </w:t>
      </w:r>
      <w:proofErr w:type="spellStart"/>
      <w:r>
        <w:t>were</w:t>
      </w:r>
      <w:proofErr w:type="spellEnd"/>
      <w:r>
        <w:t xml:space="preserve"> </w:t>
      </w:r>
      <w:proofErr w:type="spellStart"/>
      <w:r>
        <w:t>easier</w:t>
      </w:r>
      <w:proofErr w:type="spellEnd"/>
      <w:r>
        <w:t xml:space="preserve"> </w:t>
      </w:r>
      <w:proofErr w:type="spellStart"/>
      <w:r>
        <w:t>to</w:t>
      </w:r>
      <w:proofErr w:type="spellEnd"/>
      <w:r>
        <w:t xml:space="preserve"> </w:t>
      </w:r>
      <w:proofErr w:type="spellStart"/>
      <w:r>
        <w:t>manage</w:t>
      </w:r>
      <w:proofErr w:type="spellEnd"/>
      <w:r>
        <w:t xml:space="preserve">. The </w:t>
      </w:r>
      <w:proofErr w:type="spellStart"/>
      <w:r>
        <w:t>role</w:t>
      </w:r>
      <w:proofErr w:type="spellEnd"/>
      <w:r>
        <w:t xml:space="preserve"> of the </w:t>
      </w:r>
      <w:proofErr w:type="spellStart"/>
      <w:r>
        <w:t>main</w:t>
      </w:r>
      <w:proofErr w:type="spellEnd"/>
      <w:r>
        <w:t xml:space="preserve"> </w:t>
      </w:r>
      <w:proofErr w:type="spellStart"/>
      <w:r>
        <w:t>partner</w:t>
      </w:r>
      <w:proofErr w:type="spellEnd"/>
      <w:r>
        <w:t xml:space="preserve"> </w:t>
      </w:r>
      <w:proofErr w:type="spellStart"/>
      <w:r>
        <w:t>was</w:t>
      </w:r>
      <w:proofErr w:type="spellEnd"/>
      <w:r>
        <w:t xml:space="preserve"> </w:t>
      </w:r>
      <w:proofErr w:type="spellStart"/>
      <w:r>
        <w:t>deemed</w:t>
      </w:r>
      <w:proofErr w:type="spellEnd"/>
      <w:r>
        <w:t xml:space="preserve"> </w:t>
      </w:r>
      <w:proofErr w:type="spellStart"/>
      <w:r>
        <w:t>critically</w:t>
      </w:r>
      <w:proofErr w:type="spellEnd"/>
      <w:r>
        <w:t xml:space="preserve"> </w:t>
      </w:r>
      <w:proofErr w:type="spellStart"/>
      <w:r>
        <w:t>important</w:t>
      </w:r>
      <w:proofErr w:type="spellEnd"/>
      <w:r>
        <w:t xml:space="preserve"> </w:t>
      </w:r>
      <w:proofErr w:type="spellStart"/>
      <w:r>
        <w:t>as</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coordinator</w:t>
      </w:r>
      <w:proofErr w:type="spellEnd"/>
      <w:r>
        <w:t xml:space="preserve"> </w:t>
      </w:r>
      <w:proofErr w:type="spellStart"/>
      <w:r>
        <w:t>to</w:t>
      </w:r>
      <w:proofErr w:type="spellEnd"/>
      <w:r>
        <w:t xml:space="preserve"> </w:t>
      </w:r>
      <w:proofErr w:type="spellStart"/>
      <w:r>
        <w:t>help</w:t>
      </w:r>
      <w:proofErr w:type="spellEnd"/>
      <w:r>
        <w:t xml:space="preserve"> </w:t>
      </w:r>
      <w:proofErr w:type="spellStart"/>
      <w:r>
        <w:t>manage</w:t>
      </w:r>
      <w:proofErr w:type="spellEnd"/>
      <w:r>
        <w:t xml:space="preserve"> the </w:t>
      </w:r>
      <w:proofErr w:type="spellStart"/>
      <w:r>
        <w:t>procedures</w:t>
      </w:r>
      <w:proofErr w:type="spellEnd"/>
      <w:r>
        <w:t xml:space="preserve"> and </w:t>
      </w:r>
      <w:proofErr w:type="spellStart"/>
      <w:r>
        <w:t>they</w:t>
      </w:r>
      <w:proofErr w:type="spellEnd"/>
      <w:r>
        <w:t xml:space="preserve"> </w:t>
      </w:r>
      <w:proofErr w:type="spellStart"/>
      <w:r>
        <w:t>had</w:t>
      </w:r>
      <w:proofErr w:type="spellEnd"/>
      <w:r>
        <w:t xml:space="preserve"> </w:t>
      </w:r>
      <w:proofErr w:type="spellStart"/>
      <w:r>
        <w:t>assistance</w:t>
      </w:r>
      <w:proofErr w:type="spellEnd"/>
      <w:r>
        <w:t xml:space="preserve"> on </w:t>
      </w:r>
      <w:proofErr w:type="spellStart"/>
      <w:r>
        <w:t>special</w:t>
      </w:r>
      <w:proofErr w:type="spellEnd"/>
      <w:r>
        <w:t xml:space="preserve"> </w:t>
      </w:r>
      <w:proofErr w:type="spellStart"/>
      <w:r>
        <w:t>procedures</w:t>
      </w:r>
      <w:proofErr w:type="spellEnd"/>
      <w:r>
        <w:t xml:space="preserve"> for the </w:t>
      </w:r>
      <w:proofErr w:type="spellStart"/>
      <w:r>
        <w:t>financial</w:t>
      </w:r>
      <w:proofErr w:type="spellEnd"/>
      <w:r>
        <w:t xml:space="preserve"> </w:t>
      </w:r>
      <w:proofErr w:type="spellStart"/>
      <w:r>
        <w:t>management</w:t>
      </w:r>
      <w:proofErr w:type="spellEnd"/>
      <w:r>
        <w:t xml:space="preserve"> of the </w:t>
      </w:r>
      <w:proofErr w:type="spellStart"/>
      <w:r>
        <w:t>project</w:t>
      </w:r>
      <w:proofErr w:type="spellEnd"/>
      <w:r>
        <w:t xml:space="preserve">. </w:t>
      </w:r>
      <w:proofErr w:type="spellStart"/>
      <w:r>
        <w:t>It</w:t>
      </w:r>
      <w:proofErr w:type="spellEnd"/>
      <w:r>
        <w:t xml:space="preserve"> </w:t>
      </w:r>
      <w:proofErr w:type="spellStart"/>
      <w:r>
        <w:t>was</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without</w:t>
      </w:r>
      <w:proofErr w:type="spellEnd"/>
      <w:r>
        <w:t xml:space="preserve"> </w:t>
      </w:r>
      <w:proofErr w:type="spellStart"/>
      <w:r>
        <w:t>this</w:t>
      </w:r>
      <w:proofErr w:type="spellEnd"/>
      <w:r>
        <w:t xml:space="preserve"> </w:t>
      </w:r>
      <w:proofErr w:type="spellStart"/>
      <w:r>
        <w:t>know-how</w:t>
      </w:r>
      <w:proofErr w:type="spellEnd"/>
      <w:r>
        <w:t xml:space="preserve"> and </w:t>
      </w:r>
      <w:proofErr w:type="spellStart"/>
      <w:r>
        <w:t>technical</w:t>
      </w:r>
      <w:proofErr w:type="spellEnd"/>
      <w:r>
        <w:t xml:space="preserve"> </w:t>
      </w:r>
      <w:proofErr w:type="spellStart"/>
      <w:r>
        <w:t>support</w:t>
      </w:r>
      <w:proofErr w:type="spellEnd"/>
      <w:r>
        <w:t xml:space="preserve">, the </w:t>
      </w:r>
      <w:proofErr w:type="spellStart"/>
      <w:r>
        <w:t>bureaucratic</w:t>
      </w:r>
      <w:proofErr w:type="spellEnd"/>
      <w:r>
        <w:t xml:space="preserve"> </w:t>
      </w:r>
      <w:proofErr w:type="spellStart"/>
      <w:r>
        <w:t>burden</w:t>
      </w:r>
      <w:proofErr w:type="spellEnd"/>
      <w:r>
        <w:t xml:space="preserve"> </w:t>
      </w:r>
      <w:proofErr w:type="spellStart"/>
      <w:r>
        <w:t>could</w:t>
      </w:r>
      <w:proofErr w:type="spellEnd"/>
      <w:r>
        <w:t xml:space="preserve"> </w:t>
      </w:r>
      <w:proofErr w:type="spellStart"/>
      <w:r>
        <w:t>become</w:t>
      </w:r>
      <w:proofErr w:type="spellEnd"/>
      <w:r>
        <w:t xml:space="preserve"> </w:t>
      </w:r>
      <w:proofErr w:type="spellStart"/>
      <w:r>
        <w:t>unmanageable</w:t>
      </w:r>
      <w:proofErr w:type="spellEnd"/>
      <w:r>
        <w:t xml:space="preserve">, </w:t>
      </w:r>
      <w:proofErr w:type="spellStart"/>
      <w:r>
        <w:t>especially</w:t>
      </w:r>
      <w:proofErr w:type="spellEnd"/>
      <w:r>
        <w:t xml:space="preserve"> in </w:t>
      </w:r>
      <w:proofErr w:type="spellStart"/>
      <w:r>
        <w:t>direct</w:t>
      </w:r>
      <w:proofErr w:type="spellEnd"/>
      <w:r>
        <w:t xml:space="preserve"> </w:t>
      </w:r>
      <w:proofErr w:type="spellStart"/>
      <w:r>
        <w:t>funding</w:t>
      </w:r>
      <w:proofErr w:type="spellEnd"/>
      <w:r>
        <w:t xml:space="preserve"> </w:t>
      </w:r>
      <w:proofErr w:type="spellStart"/>
      <w:r>
        <w:t>procedures</w:t>
      </w:r>
      <w:proofErr w:type="spellEnd"/>
      <w:r>
        <w:t xml:space="preserve">. </w:t>
      </w:r>
      <w:proofErr w:type="spellStart"/>
      <w:r>
        <w:t>Due</w:t>
      </w:r>
      <w:proofErr w:type="spellEnd"/>
      <w:r>
        <w:t xml:space="preserve"> the </w:t>
      </w:r>
      <w:proofErr w:type="spellStart"/>
      <w:r>
        <w:t>heavy</w:t>
      </w:r>
      <w:proofErr w:type="spellEnd"/>
      <w:r>
        <w:t xml:space="preserve"> </w:t>
      </w:r>
      <w:proofErr w:type="spellStart"/>
      <w:r>
        <w:t>bureaucratic</w:t>
      </w:r>
      <w:proofErr w:type="spellEnd"/>
      <w:r>
        <w:t xml:space="preserve"> </w:t>
      </w:r>
      <w:proofErr w:type="spellStart"/>
      <w:r>
        <w:t>burden</w:t>
      </w:r>
      <w:proofErr w:type="spellEnd"/>
      <w:r>
        <w:t xml:space="preserve"> </w:t>
      </w:r>
      <w:proofErr w:type="spellStart"/>
      <w:r>
        <w:t>involved</w:t>
      </w:r>
      <w:proofErr w:type="spellEnd"/>
      <w:r>
        <w:t xml:space="preserve">, the </w:t>
      </w:r>
      <w:proofErr w:type="spellStart"/>
      <w:r>
        <w:t>clear</w:t>
      </w:r>
      <w:proofErr w:type="spellEnd"/>
      <w:r>
        <w:t xml:space="preserve"> </w:t>
      </w:r>
      <w:proofErr w:type="spellStart"/>
      <w:r>
        <w:t>preference</w:t>
      </w:r>
      <w:proofErr w:type="spellEnd"/>
      <w:r>
        <w:t xml:space="preserve"> </w:t>
      </w:r>
      <w:proofErr w:type="spellStart"/>
      <w:r>
        <w:t>was</w:t>
      </w:r>
      <w:proofErr w:type="spellEnd"/>
      <w:r>
        <w:t xml:space="preserve"> </w:t>
      </w:r>
      <w:proofErr w:type="spellStart"/>
      <w:r>
        <w:t>to</w:t>
      </w:r>
      <w:proofErr w:type="spellEnd"/>
      <w:r>
        <w:t xml:space="preserve"> </w:t>
      </w:r>
      <w:proofErr w:type="spellStart"/>
      <w:r>
        <w:t>participate</w:t>
      </w:r>
      <w:proofErr w:type="spellEnd"/>
      <w:r>
        <w:t xml:space="preserve"> in a </w:t>
      </w:r>
      <w:proofErr w:type="spellStart"/>
      <w:r>
        <w:t>project</w:t>
      </w:r>
      <w:proofErr w:type="spellEnd"/>
      <w:r>
        <w:t xml:space="preserve"> </w:t>
      </w:r>
      <w:proofErr w:type="spellStart"/>
      <w:r>
        <w:t>not</w:t>
      </w:r>
      <w:proofErr w:type="spellEnd"/>
      <w:r>
        <w:t xml:space="preserve"> </w:t>
      </w:r>
      <w:proofErr w:type="spellStart"/>
      <w:r>
        <w:t>as</w:t>
      </w:r>
      <w:proofErr w:type="spellEnd"/>
      <w:r>
        <w:t xml:space="preserve"> a </w:t>
      </w:r>
      <w:proofErr w:type="spellStart"/>
      <w:r>
        <w:t>main</w:t>
      </w:r>
      <w:proofErr w:type="spellEnd"/>
      <w:r>
        <w:t xml:space="preserve"> </w:t>
      </w:r>
      <w:proofErr w:type="spellStart"/>
      <w:r>
        <w:t>partner</w:t>
      </w:r>
      <w:proofErr w:type="spellEnd"/>
      <w:r>
        <w:t xml:space="preserve">, </w:t>
      </w:r>
      <w:proofErr w:type="spellStart"/>
      <w:r>
        <w:t>but</w:t>
      </w:r>
      <w:proofErr w:type="spellEnd"/>
      <w:r>
        <w:t xml:space="preserve"> </w:t>
      </w:r>
      <w:proofErr w:type="spellStart"/>
      <w:r>
        <w:t>as</w:t>
      </w:r>
      <w:proofErr w:type="spellEnd"/>
      <w:r>
        <w:t xml:space="preserve"> a </w:t>
      </w:r>
      <w:proofErr w:type="spellStart"/>
      <w:r>
        <w:t>partner</w:t>
      </w:r>
      <w:proofErr w:type="spellEnd"/>
      <w:r>
        <w:t xml:space="preserve"> </w:t>
      </w:r>
      <w:proofErr w:type="spellStart"/>
      <w:r>
        <w:t>able</w:t>
      </w:r>
      <w:proofErr w:type="spellEnd"/>
      <w:r>
        <w:t xml:space="preserve"> </w:t>
      </w:r>
      <w:proofErr w:type="spellStart"/>
      <w:r>
        <w:t>to</w:t>
      </w:r>
      <w:proofErr w:type="spellEnd"/>
      <w:r>
        <w:t xml:space="preserve"> </w:t>
      </w:r>
      <w:proofErr w:type="spellStart"/>
      <w:r>
        <w:t>make</w:t>
      </w:r>
      <w:proofErr w:type="spellEnd"/>
      <w:r>
        <w:t xml:space="preserve"> </w:t>
      </w:r>
      <w:proofErr w:type="spellStart"/>
      <w:r>
        <w:t>use</w:t>
      </w:r>
      <w:proofErr w:type="spellEnd"/>
      <w:r>
        <w:t xml:space="preserve"> of the </w:t>
      </w:r>
      <w:proofErr w:type="spellStart"/>
      <w:r>
        <w:t>know-how</w:t>
      </w:r>
      <w:proofErr w:type="spellEnd"/>
      <w:r>
        <w:t xml:space="preserve"> and </w:t>
      </w:r>
      <w:proofErr w:type="spellStart"/>
      <w:r>
        <w:t>technical</w:t>
      </w:r>
      <w:proofErr w:type="spellEnd"/>
      <w:r>
        <w:t xml:space="preserve"> </w:t>
      </w:r>
      <w:proofErr w:type="spellStart"/>
      <w:r>
        <w:t>support</w:t>
      </w:r>
      <w:proofErr w:type="spellEnd"/>
      <w:r>
        <w:t xml:space="preserve"> of the </w:t>
      </w:r>
      <w:proofErr w:type="spellStart"/>
      <w:r>
        <w:t>main</w:t>
      </w:r>
      <w:proofErr w:type="spellEnd"/>
      <w:r>
        <w:t xml:space="preserve"> </w:t>
      </w:r>
      <w:proofErr w:type="spellStart"/>
      <w:r>
        <w:t>partner</w:t>
      </w:r>
      <w:proofErr w:type="spellEnd"/>
      <w:r>
        <w:t xml:space="preserve">. </w:t>
      </w:r>
      <w:proofErr w:type="spellStart"/>
      <w:r>
        <w:t>However</w:t>
      </w:r>
      <w:proofErr w:type="spellEnd"/>
      <w:r>
        <w:t xml:space="preserve">, </w:t>
      </w:r>
      <w:proofErr w:type="spellStart"/>
      <w:r>
        <w:t>while</w:t>
      </w:r>
      <w:proofErr w:type="spellEnd"/>
      <w:r>
        <w:t xml:space="preserve"> the </w:t>
      </w:r>
      <w:proofErr w:type="spellStart"/>
      <w:r>
        <w:t>amount</w:t>
      </w:r>
      <w:proofErr w:type="spellEnd"/>
      <w:r>
        <w:t xml:space="preserve"> of </w:t>
      </w:r>
      <w:proofErr w:type="spellStart"/>
      <w:r>
        <w:t>bureaucracy</w:t>
      </w:r>
      <w:proofErr w:type="spellEnd"/>
      <w:r>
        <w:t xml:space="preserve"> </w:t>
      </w:r>
      <w:proofErr w:type="spellStart"/>
      <w:r>
        <w:t>involved</w:t>
      </w:r>
      <w:proofErr w:type="spellEnd"/>
      <w:r>
        <w:t xml:space="preserve"> in </w:t>
      </w:r>
      <w:proofErr w:type="spellStart"/>
      <w:r>
        <w:t>participating</w:t>
      </w:r>
      <w:proofErr w:type="spellEnd"/>
      <w:r>
        <w:t xml:space="preserve"> in the </w:t>
      </w:r>
      <w:proofErr w:type="spellStart"/>
      <w:r>
        <w:t>projects</w:t>
      </w:r>
      <w:proofErr w:type="spellEnd"/>
      <w:r>
        <w:t xml:space="preserve"> </w:t>
      </w:r>
      <w:proofErr w:type="spellStart"/>
      <w:r>
        <w:t>is</w:t>
      </w:r>
      <w:proofErr w:type="spellEnd"/>
      <w:r>
        <w:t xml:space="preserve"> a </w:t>
      </w:r>
      <w:proofErr w:type="spellStart"/>
      <w:r>
        <w:t>very</w:t>
      </w:r>
      <w:proofErr w:type="spellEnd"/>
      <w:r>
        <w:t xml:space="preserve"> </w:t>
      </w:r>
      <w:proofErr w:type="spellStart"/>
      <w:r>
        <w:t>common</w:t>
      </w:r>
      <w:proofErr w:type="spellEnd"/>
      <w:r>
        <w:t xml:space="preserve"> </w:t>
      </w:r>
      <w:proofErr w:type="spellStart"/>
      <w:r>
        <w:t>complaint</w:t>
      </w:r>
      <w:proofErr w:type="spellEnd"/>
      <w:r>
        <w:t xml:space="preserve"> </w:t>
      </w:r>
      <w:proofErr w:type="spellStart"/>
      <w:r>
        <w:t>from</w:t>
      </w:r>
      <w:proofErr w:type="spellEnd"/>
      <w:r>
        <w:t xml:space="preserve"> the </w:t>
      </w:r>
      <w:proofErr w:type="spellStart"/>
      <w:r>
        <w:t>beneficiaries</w:t>
      </w:r>
      <w:proofErr w:type="spellEnd"/>
      <w:r>
        <w:t xml:space="preserve">, </w:t>
      </w:r>
      <w:proofErr w:type="spellStart"/>
      <w:r>
        <w:t>it</w:t>
      </w:r>
      <w:proofErr w:type="spellEnd"/>
      <w:r>
        <w:t xml:space="preserve"> </w:t>
      </w:r>
      <w:proofErr w:type="spellStart"/>
      <w:r>
        <w:t>was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as</w:t>
      </w:r>
      <w:proofErr w:type="spellEnd"/>
      <w:r>
        <w:t xml:space="preserve"> the </w:t>
      </w:r>
      <w:proofErr w:type="spellStart"/>
      <w:r>
        <w:t>managing</w:t>
      </w:r>
      <w:proofErr w:type="spellEnd"/>
      <w:r>
        <w:t xml:space="preserve"> </w:t>
      </w:r>
      <w:proofErr w:type="spellStart"/>
      <w:r>
        <w:t>authority</w:t>
      </w:r>
      <w:proofErr w:type="spellEnd"/>
      <w:r>
        <w:t xml:space="preserve"> </w:t>
      </w:r>
      <w:proofErr w:type="spellStart"/>
      <w:r>
        <w:t>is</w:t>
      </w:r>
      <w:proofErr w:type="spellEnd"/>
      <w:r>
        <w:t xml:space="preserve"> </w:t>
      </w:r>
      <w:proofErr w:type="spellStart"/>
      <w:r>
        <w:t>supervised</w:t>
      </w:r>
      <w:proofErr w:type="spellEnd"/>
      <w:r>
        <w:t xml:space="preserve"> </w:t>
      </w:r>
      <w:proofErr w:type="spellStart"/>
      <w:r>
        <w:t>by</w:t>
      </w:r>
      <w:proofErr w:type="spellEnd"/>
      <w:r>
        <w:t xml:space="preserve"> </w:t>
      </w:r>
      <w:proofErr w:type="spellStart"/>
      <w:r>
        <w:t>various</w:t>
      </w:r>
      <w:proofErr w:type="spellEnd"/>
      <w:r>
        <w:t xml:space="preserve"> </w:t>
      </w:r>
      <w:proofErr w:type="spellStart"/>
      <w:r>
        <w:t>authorities</w:t>
      </w:r>
      <w:proofErr w:type="spellEnd"/>
      <w:r>
        <w:t xml:space="preserve">, </w:t>
      </w:r>
      <w:proofErr w:type="spellStart"/>
      <w:r>
        <w:t>both</w:t>
      </w:r>
      <w:proofErr w:type="spellEnd"/>
      <w:r>
        <w:t xml:space="preserve"> in </w:t>
      </w:r>
      <w:proofErr w:type="spellStart"/>
      <w:r>
        <w:t>Greece</w:t>
      </w:r>
      <w:proofErr w:type="spellEnd"/>
      <w:r>
        <w:t xml:space="preserve"> and </w:t>
      </w:r>
      <w:proofErr w:type="spellStart"/>
      <w:r>
        <w:t>abroad</w:t>
      </w:r>
      <w:proofErr w:type="spellEnd"/>
      <w:r>
        <w:t xml:space="preserve">, and </w:t>
      </w:r>
      <w:proofErr w:type="spellStart"/>
      <w:r>
        <w:t>it</w:t>
      </w:r>
      <w:proofErr w:type="spellEnd"/>
      <w:r>
        <w:t xml:space="preserve"> </w:t>
      </w:r>
      <w:proofErr w:type="spellStart"/>
      <w:r>
        <w:t>needs</w:t>
      </w:r>
      <w:proofErr w:type="spellEnd"/>
      <w:r>
        <w:t xml:space="preserve"> </w:t>
      </w:r>
      <w:proofErr w:type="spellStart"/>
      <w:r>
        <w:t>to</w:t>
      </w:r>
      <w:proofErr w:type="spellEnd"/>
      <w:r>
        <w:t xml:space="preserve"> </w:t>
      </w:r>
      <w:proofErr w:type="spellStart"/>
      <w:r>
        <w:t>request</w:t>
      </w:r>
      <w:proofErr w:type="spellEnd"/>
      <w:r>
        <w:t xml:space="preserve"> the </w:t>
      </w:r>
      <w:proofErr w:type="spellStart"/>
      <w:r>
        <w:t>info</w:t>
      </w:r>
      <w:proofErr w:type="spellEnd"/>
      <w:r>
        <w:t xml:space="preserve"> </w:t>
      </w:r>
      <w:proofErr w:type="spellStart"/>
      <w:r>
        <w:t>from</w:t>
      </w:r>
      <w:proofErr w:type="spellEnd"/>
      <w:r>
        <w:t xml:space="preserve"> the </w:t>
      </w:r>
      <w:proofErr w:type="spellStart"/>
      <w:r>
        <w:t>beneficiaries</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that</w:t>
      </w:r>
      <w:proofErr w:type="spellEnd"/>
      <w:r>
        <w:t xml:space="preserve"> the </w:t>
      </w:r>
      <w:proofErr w:type="spellStart"/>
      <w:r>
        <w:t>EU's</w:t>
      </w:r>
      <w:proofErr w:type="spellEnd"/>
      <w:r>
        <w:t xml:space="preserve"> </w:t>
      </w:r>
      <w:proofErr w:type="spellStart"/>
      <w:r>
        <w:t>money</w:t>
      </w:r>
      <w:proofErr w:type="spellEnd"/>
      <w:r>
        <w:t xml:space="preserve"> </w:t>
      </w:r>
      <w:proofErr w:type="spellStart"/>
      <w:r>
        <w:t>has</w:t>
      </w:r>
      <w:proofErr w:type="spellEnd"/>
      <w:r>
        <w:t xml:space="preserve"> </w:t>
      </w:r>
      <w:proofErr w:type="spellStart"/>
      <w:r>
        <w:t>been</w:t>
      </w:r>
      <w:proofErr w:type="spellEnd"/>
      <w:r>
        <w:t xml:space="preserve"> </w:t>
      </w:r>
      <w:proofErr w:type="spellStart"/>
      <w:r>
        <w:t>spent</w:t>
      </w:r>
      <w:proofErr w:type="spellEnd"/>
      <w:r>
        <w:t xml:space="preserve"> </w:t>
      </w:r>
      <w:proofErr w:type="spellStart"/>
      <w:r>
        <w:t>according</w:t>
      </w:r>
      <w:proofErr w:type="spellEnd"/>
      <w:r>
        <w:t xml:space="preserve"> </w:t>
      </w:r>
      <w:proofErr w:type="spellStart"/>
      <w:r>
        <w:t>to</w:t>
      </w:r>
      <w:proofErr w:type="spellEnd"/>
      <w:r>
        <w:t xml:space="preserve"> the </w:t>
      </w:r>
      <w:proofErr w:type="spellStart"/>
      <w:r>
        <w:t>rules</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manage</w:t>
      </w:r>
      <w:proofErr w:type="spellEnd"/>
      <w:r>
        <w:t xml:space="preserve"> the </w:t>
      </w:r>
      <w:proofErr w:type="spellStart"/>
      <w:r>
        <w:t>money</w:t>
      </w:r>
      <w:proofErr w:type="spellEnd"/>
      <w:r>
        <w:t xml:space="preserve"> </w:t>
      </w:r>
      <w:proofErr w:type="spellStart"/>
      <w:r>
        <w:t>provided</w:t>
      </w:r>
      <w:proofErr w:type="spellEnd"/>
      <w:r>
        <w:t xml:space="preserve"> </w:t>
      </w:r>
      <w:proofErr w:type="spellStart"/>
      <w:r>
        <w:t>by</w:t>
      </w:r>
      <w:proofErr w:type="spellEnd"/>
      <w:r>
        <w:t xml:space="preserve"> the EU, </w:t>
      </w:r>
      <w:proofErr w:type="spellStart"/>
      <w:r>
        <w:t>rules</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followed</w:t>
      </w:r>
      <w:proofErr w:type="spellEnd"/>
      <w:r>
        <w:t xml:space="preserve"> and, </w:t>
      </w:r>
      <w:proofErr w:type="spellStart"/>
      <w:r>
        <w:t>while</w:t>
      </w:r>
      <w:proofErr w:type="spellEnd"/>
      <w:r>
        <w:t xml:space="preserve"> </w:t>
      </w:r>
      <w:proofErr w:type="spellStart"/>
      <w:r>
        <w:t>these</w:t>
      </w:r>
      <w:proofErr w:type="spellEnd"/>
      <w:r>
        <w:t xml:space="preserve"> </w:t>
      </w:r>
      <w:proofErr w:type="spellStart"/>
      <w:r>
        <w:t>rules</w:t>
      </w:r>
      <w:proofErr w:type="spellEnd"/>
      <w:r>
        <w:t xml:space="preserve"> </w:t>
      </w:r>
      <w:proofErr w:type="spellStart"/>
      <w:r>
        <w:t>are</w:t>
      </w:r>
      <w:proofErr w:type="spellEnd"/>
      <w:r>
        <w:t xml:space="preserve"> </w:t>
      </w:r>
      <w:proofErr w:type="spellStart"/>
      <w:r>
        <w:t>bureaucratic</w:t>
      </w:r>
      <w:proofErr w:type="spellEnd"/>
      <w:r>
        <w:t xml:space="preserve">, </w:t>
      </w:r>
      <w:proofErr w:type="spellStart"/>
      <w:r>
        <w:t>they</w:t>
      </w:r>
      <w:proofErr w:type="spellEnd"/>
      <w:r>
        <w:t xml:space="preserve"> </w:t>
      </w:r>
      <w:proofErr w:type="spellStart"/>
      <w:r>
        <w:t>are</w:t>
      </w:r>
      <w:proofErr w:type="spellEnd"/>
      <w:r>
        <w:t xml:space="preserve"> </w:t>
      </w:r>
      <w:proofErr w:type="spellStart"/>
      <w:r>
        <w:t>necessary</w:t>
      </w:r>
      <w:proofErr w:type="spellEnd"/>
      <w:r>
        <w:t>.</w:t>
      </w:r>
    </w:p>
    <w:p w:rsidRPr="00BD08D2" w:rsidR="00BD08D2" w:rsidP="00BD08D2" w:rsidRDefault="00BD08D2" w14:paraId="5AE60913" w14:textId="77777777">
      <w:pPr>
        <w:spacing w:after="240" w:line="240" w:lineRule="exact"/>
        <w:ind w:firstLine="567"/>
      </w:pPr>
      <w:r>
        <w:t xml:space="preserve">The </w:t>
      </w:r>
      <w:proofErr w:type="spellStart"/>
      <w:r>
        <w:t>CSOs</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w:t>
      </w:r>
      <w:proofErr w:type="spellStart"/>
      <w:r>
        <w:t>sufficient</w:t>
      </w:r>
      <w:proofErr w:type="spellEnd"/>
      <w:r>
        <w:t xml:space="preserve"> </w:t>
      </w:r>
      <w:proofErr w:type="spellStart"/>
      <w:r>
        <w:t>capacity</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the </w:t>
      </w:r>
      <w:proofErr w:type="spellStart"/>
      <w:r>
        <w:t>administrative</w:t>
      </w:r>
      <w:proofErr w:type="spellEnd"/>
      <w:r>
        <w:t xml:space="preserve"> </w:t>
      </w:r>
      <w:proofErr w:type="spellStart"/>
      <w:r>
        <w:t>requirements</w:t>
      </w:r>
      <w:proofErr w:type="spellEnd"/>
      <w:r>
        <w:t xml:space="preserve">. </w:t>
      </w:r>
      <w:proofErr w:type="spellStart"/>
      <w:r>
        <w:t>Immense</w:t>
      </w:r>
      <w:proofErr w:type="spellEnd"/>
      <w:r>
        <w:t xml:space="preserve"> </w:t>
      </w:r>
      <w:proofErr w:type="spellStart"/>
      <w:r>
        <w:t>working</w:t>
      </w:r>
      <w:proofErr w:type="spellEnd"/>
      <w:r>
        <w:t xml:space="preserve"> </w:t>
      </w:r>
      <w:proofErr w:type="spellStart"/>
      <w:r>
        <w:t>hours</w:t>
      </w:r>
      <w:proofErr w:type="spellEnd"/>
      <w:r>
        <w:t xml:space="preserve"> </w:t>
      </w:r>
      <w:proofErr w:type="spellStart"/>
      <w:r>
        <w:t>were</w:t>
      </w:r>
      <w:proofErr w:type="spellEnd"/>
      <w:r>
        <w:t xml:space="preserve"> </w:t>
      </w:r>
      <w:proofErr w:type="spellStart"/>
      <w:r>
        <w:t>lost</w:t>
      </w:r>
      <w:proofErr w:type="spellEnd"/>
      <w:r>
        <w:t xml:space="preserve"> </w:t>
      </w:r>
      <w:proofErr w:type="spellStart"/>
      <w:r>
        <w:t>dealing</w:t>
      </w:r>
      <w:proofErr w:type="spellEnd"/>
      <w:r>
        <w:t xml:space="preserve"> </w:t>
      </w:r>
      <w:proofErr w:type="spellStart"/>
      <w:r>
        <w:t>with</w:t>
      </w:r>
      <w:proofErr w:type="spellEnd"/>
      <w:r>
        <w:t xml:space="preserve"> </w:t>
      </w:r>
      <w:proofErr w:type="spellStart"/>
      <w:r>
        <w:t>large</w:t>
      </w:r>
      <w:proofErr w:type="spellEnd"/>
      <w:r>
        <w:t xml:space="preserve"> </w:t>
      </w:r>
      <w:proofErr w:type="spellStart"/>
      <w:r>
        <w:t>administrative</w:t>
      </w:r>
      <w:proofErr w:type="spellEnd"/>
      <w:r>
        <w:t xml:space="preserve"> </w:t>
      </w:r>
      <w:proofErr w:type="spellStart"/>
      <w:r>
        <w:t>tasks</w:t>
      </w:r>
      <w:proofErr w:type="spellEnd"/>
      <w:r>
        <w:t xml:space="preserve">. </w:t>
      </w:r>
      <w:proofErr w:type="spellStart"/>
      <w:r>
        <w:t>This</w:t>
      </w:r>
      <w:proofErr w:type="spellEnd"/>
      <w:r>
        <w:t xml:space="preserve"> </w:t>
      </w:r>
      <w:proofErr w:type="spellStart"/>
      <w:r>
        <w:t>time</w:t>
      </w:r>
      <w:proofErr w:type="spellEnd"/>
      <w:r>
        <w:t xml:space="preserve"> </w:t>
      </w:r>
      <w:proofErr w:type="spellStart"/>
      <w:r>
        <w:t>could</w:t>
      </w:r>
      <w:proofErr w:type="spellEnd"/>
      <w:r>
        <w:t xml:space="preserve"> </w:t>
      </w:r>
      <w:proofErr w:type="spellStart"/>
      <w:r>
        <w:t>be</w:t>
      </w:r>
      <w:proofErr w:type="spellEnd"/>
      <w:r>
        <w:t xml:space="preserve"> </w:t>
      </w:r>
      <w:proofErr w:type="spellStart"/>
      <w:r>
        <w:t>used</w:t>
      </w:r>
      <w:proofErr w:type="spellEnd"/>
      <w:r>
        <w:t xml:space="preserve"> for the </w:t>
      </w:r>
      <w:proofErr w:type="spellStart"/>
      <w:r>
        <w:t>actual</w:t>
      </w:r>
      <w:proofErr w:type="spellEnd"/>
      <w:r>
        <w:t xml:space="preserve"> </w:t>
      </w:r>
      <w:proofErr w:type="spellStart"/>
      <w:r>
        <w:t>work</w:t>
      </w:r>
      <w:proofErr w:type="spellEnd"/>
      <w:r>
        <w:t xml:space="preserve"> of </w:t>
      </w:r>
      <w:proofErr w:type="spellStart"/>
      <w:r>
        <w:t>providing</w:t>
      </w:r>
      <w:proofErr w:type="spellEnd"/>
      <w:r>
        <w:t xml:space="preserve"> the </w:t>
      </w:r>
      <w:proofErr w:type="spellStart"/>
      <w:r>
        <w:t>services</w:t>
      </w:r>
      <w:proofErr w:type="spellEnd"/>
      <w:r>
        <w:t xml:space="preserve"> in the </w:t>
      </w:r>
      <w:proofErr w:type="spellStart"/>
      <w:r>
        <w:t>field</w:t>
      </w:r>
      <w:proofErr w:type="spellEnd"/>
      <w:r>
        <w:t xml:space="preserve">. </w:t>
      </w:r>
      <w:proofErr w:type="spellStart"/>
      <w:r>
        <w:t>It</w:t>
      </w:r>
      <w:proofErr w:type="spellEnd"/>
      <w:r>
        <w:t xml:space="preserve"> </w:t>
      </w:r>
      <w:proofErr w:type="spellStart"/>
      <w:r>
        <w:t>was</w:t>
      </w:r>
      <w:proofErr w:type="spellEnd"/>
      <w:r>
        <w:t xml:space="preserve"> </w:t>
      </w:r>
      <w:proofErr w:type="spellStart"/>
      <w:r>
        <w:t>felt</w:t>
      </w:r>
      <w:proofErr w:type="spellEnd"/>
      <w:r>
        <w:t xml:space="preserve"> </w:t>
      </w:r>
      <w:proofErr w:type="spellStart"/>
      <w:r>
        <w:t>that</w:t>
      </w:r>
      <w:proofErr w:type="spellEnd"/>
      <w:r>
        <w:t xml:space="preserve"> the </w:t>
      </w:r>
      <w:proofErr w:type="spellStart"/>
      <w:r>
        <w:t>employees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dealing</w:t>
      </w:r>
      <w:proofErr w:type="spellEnd"/>
      <w:r>
        <w:t xml:space="preserve"> </w:t>
      </w:r>
      <w:proofErr w:type="spellStart"/>
      <w:r>
        <w:t>with</w:t>
      </w:r>
      <w:proofErr w:type="spellEnd"/>
      <w:r>
        <w:t xml:space="preserve"> </w:t>
      </w:r>
      <w:proofErr w:type="spellStart"/>
      <w:r>
        <w:t>providing</w:t>
      </w:r>
      <w:proofErr w:type="spellEnd"/>
      <w:r>
        <w:t xml:space="preserve"> the </w:t>
      </w:r>
      <w:proofErr w:type="spellStart"/>
      <w:r>
        <w:t>services</w:t>
      </w:r>
      <w:proofErr w:type="spellEnd"/>
      <w:r>
        <w:t xml:space="preserve"> </w:t>
      </w:r>
      <w:proofErr w:type="spellStart"/>
      <w:r>
        <w:t>rather</w:t>
      </w:r>
      <w:proofErr w:type="spellEnd"/>
      <w:r>
        <w:t xml:space="preserve"> </w:t>
      </w:r>
      <w:proofErr w:type="spellStart"/>
      <w:r>
        <w:t>than</w:t>
      </w:r>
      <w:proofErr w:type="spellEnd"/>
      <w:r>
        <w:t xml:space="preserve"> the </w:t>
      </w:r>
      <w:proofErr w:type="spellStart"/>
      <w:r>
        <w:t>red</w:t>
      </w:r>
      <w:proofErr w:type="spellEnd"/>
      <w:r>
        <w:t xml:space="preserve"> </w:t>
      </w:r>
      <w:proofErr w:type="spellStart"/>
      <w:r>
        <w:t>tape</w:t>
      </w:r>
      <w:proofErr w:type="spellEnd"/>
      <w:r>
        <w:t xml:space="preserve">. </w:t>
      </w:r>
      <w:proofErr w:type="spellStart"/>
      <w:r>
        <w:t>It</w:t>
      </w:r>
      <w:proofErr w:type="spellEnd"/>
      <w:r>
        <w:t xml:space="preserve"> </w:t>
      </w:r>
      <w:proofErr w:type="spellStart"/>
      <w:r>
        <w:t>was</w:t>
      </w:r>
      <w:proofErr w:type="spellEnd"/>
      <w:r>
        <w:t xml:space="preserve"> </w:t>
      </w:r>
      <w:proofErr w:type="spellStart"/>
      <w:r>
        <w:t>acknowledged</w:t>
      </w:r>
      <w:proofErr w:type="spellEnd"/>
      <w:r>
        <w:t xml:space="preserve"> </w:t>
      </w:r>
      <w:proofErr w:type="spellStart"/>
      <w:r>
        <w:t>that</w:t>
      </w:r>
      <w:proofErr w:type="spellEnd"/>
      <w:r>
        <w:t xml:space="preserve"> </w:t>
      </w:r>
      <w:proofErr w:type="spellStart"/>
      <w:r>
        <w:t>reporting</w:t>
      </w:r>
      <w:proofErr w:type="spellEnd"/>
      <w:r>
        <w:t xml:space="preserve"> and </w:t>
      </w:r>
      <w:proofErr w:type="spellStart"/>
      <w:r>
        <w:t>monitoring</w:t>
      </w:r>
      <w:proofErr w:type="spellEnd"/>
      <w:r>
        <w:t xml:space="preserve"> of </w:t>
      </w:r>
      <w:proofErr w:type="spellStart"/>
      <w:r>
        <w:t>procedures</w:t>
      </w:r>
      <w:proofErr w:type="spellEnd"/>
      <w:r>
        <w:t xml:space="preserve"> </w:t>
      </w:r>
      <w:proofErr w:type="spellStart"/>
      <w:r>
        <w:t>is</w:t>
      </w:r>
      <w:proofErr w:type="spellEnd"/>
      <w:r>
        <w:t xml:space="preserve"> </w:t>
      </w:r>
      <w:proofErr w:type="spellStart"/>
      <w:r>
        <w:t>necessary</w:t>
      </w:r>
      <w:proofErr w:type="spellEnd"/>
      <w:r>
        <w:t xml:space="preserve">, </w:t>
      </w:r>
      <w:proofErr w:type="spellStart"/>
      <w:r>
        <w:t>but</w:t>
      </w:r>
      <w:proofErr w:type="spellEnd"/>
      <w:r>
        <w:t xml:space="preserve"> the </w:t>
      </w:r>
      <w:proofErr w:type="spellStart"/>
      <w:r>
        <w:t>bureaucratic</w:t>
      </w:r>
      <w:proofErr w:type="spellEnd"/>
      <w:r>
        <w:t xml:space="preserve"> </w:t>
      </w:r>
      <w:proofErr w:type="spellStart"/>
      <w:r>
        <w:t>burden</w:t>
      </w:r>
      <w:proofErr w:type="spellEnd"/>
      <w:r>
        <w:t xml:space="preserve"> </w:t>
      </w:r>
      <w:proofErr w:type="spellStart"/>
      <w:r>
        <w:t>had</w:t>
      </w:r>
      <w:proofErr w:type="spellEnd"/>
      <w:r>
        <w:t xml:space="preserve"> </w:t>
      </w:r>
      <w:proofErr w:type="spellStart"/>
      <w:r>
        <w:t>become</w:t>
      </w:r>
      <w:proofErr w:type="spellEnd"/>
      <w:r>
        <w:t xml:space="preserve"> </w:t>
      </w:r>
      <w:proofErr w:type="spellStart"/>
      <w:r>
        <w:t>intolerable</w:t>
      </w:r>
      <w:proofErr w:type="spellEnd"/>
      <w:r>
        <w:t xml:space="preserve">. The </w:t>
      </w:r>
      <w:proofErr w:type="spellStart"/>
      <w:r>
        <w:t>administrative</w:t>
      </w:r>
      <w:proofErr w:type="spellEnd"/>
      <w:r>
        <w:t xml:space="preserve"> </w:t>
      </w:r>
      <w:proofErr w:type="spellStart"/>
      <w:r>
        <w:t>demands</w:t>
      </w:r>
      <w:proofErr w:type="spellEnd"/>
      <w:r>
        <w:t xml:space="preserve"> and </w:t>
      </w:r>
      <w:proofErr w:type="spellStart"/>
      <w:r>
        <w:t>requested</w:t>
      </w:r>
      <w:proofErr w:type="spellEnd"/>
      <w:r>
        <w:t xml:space="preserve"> </w:t>
      </w:r>
      <w:proofErr w:type="spellStart"/>
      <w:r>
        <w:t>deliverables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simplified</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make</w:t>
      </w:r>
      <w:proofErr w:type="spellEnd"/>
      <w:r>
        <w:t xml:space="preserve"> </w:t>
      </w:r>
      <w:proofErr w:type="spellStart"/>
      <w:r>
        <w:t>procedures</w:t>
      </w:r>
      <w:proofErr w:type="spellEnd"/>
      <w:r>
        <w:t xml:space="preserve"> </w:t>
      </w:r>
      <w:proofErr w:type="spellStart"/>
      <w:r>
        <w:t>more</w:t>
      </w:r>
      <w:proofErr w:type="spellEnd"/>
      <w:r>
        <w:t xml:space="preserve"> </w:t>
      </w:r>
      <w:proofErr w:type="spellStart"/>
      <w:r>
        <w:t>effective</w:t>
      </w:r>
      <w:proofErr w:type="spellEnd"/>
      <w:r>
        <w:t xml:space="preserve"> and </w:t>
      </w:r>
      <w:proofErr w:type="spellStart"/>
      <w:r>
        <w:t>efficient</w:t>
      </w:r>
      <w:proofErr w:type="spellEnd"/>
      <w:r>
        <w:t xml:space="preserve">, and </w:t>
      </w:r>
      <w:proofErr w:type="spellStart"/>
      <w:r>
        <w:t>enable</w:t>
      </w:r>
      <w:proofErr w:type="spellEnd"/>
      <w:r>
        <w:t xml:space="preserve"> </w:t>
      </w:r>
      <w:proofErr w:type="spellStart"/>
      <w:r>
        <w:t>these</w:t>
      </w:r>
      <w:proofErr w:type="spellEnd"/>
      <w:r>
        <w:t xml:space="preserve"> </w:t>
      </w:r>
      <w:proofErr w:type="spellStart"/>
      <w:r>
        <w:t>programmes</w:t>
      </w:r>
      <w:proofErr w:type="spellEnd"/>
      <w:r>
        <w:t xml:space="preserve"> </w:t>
      </w:r>
      <w:proofErr w:type="spellStart"/>
      <w:r>
        <w:t>to</w:t>
      </w:r>
      <w:proofErr w:type="spellEnd"/>
      <w:r>
        <w:t xml:space="preserve"> </w:t>
      </w:r>
      <w:proofErr w:type="spellStart"/>
      <w:r>
        <w:t>be</w:t>
      </w:r>
      <w:proofErr w:type="spellEnd"/>
      <w:r>
        <w:t xml:space="preserve"> </w:t>
      </w:r>
      <w:proofErr w:type="spellStart"/>
      <w:r>
        <w:t>implemented</w:t>
      </w:r>
      <w:proofErr w:type="spellEnd"/>
      <w:r>
        <w:t>.</w:t>
      </w:r>
    </w:p>
    <w:p w:rsidRPr="00BD08D2" w:rsidR="00BD08D2" w:rsidP="00BD08D2" w:rsidRDefault="00BD08D2" w14:paraId="45F71437" w14:textId="77777777">
      <w:pPr>
        <w:spacing w:after="240" w:line="240" w:lineRule="exact"/>
        <w:ind w:firstLine="567"/>
      </w:pPr>
      <w:proofErr w:type="spellStart"/>
      <w:r>
        <w:t>An</w:t>
      </w:r>
      <w:proofErr w:type="spellEnd"/>
      <w:r>
        <w:t xml:space="preserve"> </w:t>
      </w:r>
      <w:proofErr w:type="spellStart"/>
      <w:r>
        <w:t>important</w:t>
      </w:r>
      <w:proofErr w:type="spellEnd"/>
      <w:r>
        <w:t xml:space="preserve"> </w:t>
      </w:r>
      <w:proofErr w:type="spellStart"/>
      <w:r>
        <w:t>characteristic</w:t>
      </w:r>
      <w:proofErr w:type="spellEnd"/>
      <w:r>
        <w:t xml:space="preserve"> of Greek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is</w:t>
      </w:r>
      <w:proofErr w:type="spellEnd"/>
      <w:r>
        <w:t xml:space="preserve"> </w:t>
      </w:r>
      <w:proofErr w:type="spellStart"/>
      <w:r>
        <w:t>that</w:t>
      </w:r>
      <w:proofErr w:type="spellEnd"/>
      <w:r>
        <w:t xml:space="preserve">, </w:t>
      </w:r>
      <w:proofErr w:type="spellStart"/>
      <w:r>
        <w:t>whereas</w:t>
      </w:r>
      <w:proofErr w:type="spellEnd"/>
      <w:r>
        <w:t xml:space="preserve"> the </w:t>
      </w:r>
      <w:proofErr w:type="spellStart"/>
      <w:r>
        <w:t>regulatory</w:t>
      </w:r>
      <w:proofErr w:type="spellEnd"/>
      <w:r>
        <w:t xml:space="preserve"> </w:t>
      </w:r>
      <w:proofErr w:type="spellStart"/>
      <w:r>
        <w:t>framework</w:t>
      </w:r>
      <w:proofErr w:type="spellEnd"/>
      <w:r>
        <w:t xml:space="preserve"> </w:t>
      </w:r>
      <w:proofErr w:type="spellStart"/>
      <w:r>
        <w:t>needs</w:t>
      </w:r>
      <w:proofErr w:type="spellEnd"/>
      <w:r>
        <w:t xml:space="preserve"> </w:t>
      </w:r>
      <w:proofErr w:type="spellStart"/>
      <w:r>
        <w:t>to</w:t>
      </w:r>
      <w:proofErr w:type="spellEnd"/>
      <w:r>
        <w:t xml:space="preserve"> </w:t>
      </w:r>
      <w:proofErr w:type="spellStart"/>
      <w:r>
        <w:t>be</w:t>
      </w:r>
      <w:proofErr w:type="spellEnd"/>
      <w:r>
        <w:t xml:space="preserve"> </w:t>
      </w:r>
      <w:proofErr w:type="spellStart"/>
      <w:r>
        <w:t>stable</w:t>
      </w:r>
      <w:proofErr w:type="spellEnd"/>
      <w:r>
        <w:t xml:space="preserve">, </w:t>
      </w:r>
      <w:proofErr w:type="spellStart"/>
      <w:r>
        <w:t>it</w:t>
      </w:r>
      <w:proofErr w:type="spellEnd"/>
      <w:r>
        <w:t xml:space="preserve"> </w:t>
      </w:r>
      <w:proofErr w:type="spellStart"/>
      <w:r>
        <w:t>had</w:t>
      </w:r>
      <w:proofErr w:type="spellEnd"/>
      <w:r>
        <w:t xml:space="preserve"> </w:t>
      </w:r>
      <w:proofErr w:type="spellStart"/>
      <w:r>
        <w:t>undergone</w:t>
      </w:r>
      <w:proofErr w:type="spellEnd"/>
      <w:r>
        <w:t xml:space="preserve"> </w:t>
      </w:r>
      <w:proofErr w:type="spellStart"/>
      <w:r>
        <w:t>many</w:t>
      </w:r>
      <w:proofErr w:type="spellEnd"/>
      <w:r>
        <w:t xml:space="preserve"> </w:t>
      </w:r>
      <w:proofErr w:type="spellStart"/>
      <w:r>
        <w:t>changes</w:t>
      </w:r>
      <w:proofErr w:type="spellEnd"/>
      <w:r>
        <w:t xml:space="preserve"> and </w:t>
      </w:r>
      <w:proofErr w:type="spellStart"/>
      <w:r>
        <w:t>this</w:t>
      </w:r>
      <w:proofErr w:type="spellEnd"/>
      <w:r>
        <w:t xml:space="preserve"> </w:t>
      </w:r>
      <w:proofErr w:type="spellStart"/>
      <w:r>
        <w:t>made</w:t>
      </w:r>
      <w:proofErr w:type="spellEnd"/>
      <w:r>
        <w:t xml:space="preserve"> the operation of </w:t>
      </w:r>
      <w:proofErr w:type="spellStart"/>
      <w:r>
        <w:t>CSOs</w:t>
      </w:r>
      <w:proofErr w:type="spellEnd"/>
      <w:r>
        <w:t xml:space="preserve"> </w:t>
      </w:r>
      <w:proofErr w:type="spellStart"/>
      <w:r>
        <w:t>harder</w:t>
      </w:r>
      <w:proofErr w:type="spellEnd"/>
      <w:r>
        <w:t xml:space="preserve"> and </w:t>
      </w:r>
      <w:proofErr w:type="spellStart"/>
      <w:r>
        <w:t>impeded</w:t>
      </w:r>
      <w:proofErr w:type="spellEnd"/>
      <w:r>
        <w:t xml:space="preserve"> </w:t>
      </w:r>
      <w:proofErr w:type="spellStart"/>
      <w:r>
        <w:t>them</w:t>
      </w:r>
      <w:proofErr w:type="spellEnd"/>
      <w:r>
        <w:t xml:space="preserve"> in </w:t>
      </w:r>
      <w:proofErr w:type="spellStart"/>
      <w:r>
        <w:t>supporting</w:t>
      </w:r>
      <w:proofErr w:type="spellEnd"/>
      <w:r>
        <w:t xml:space="preserve"> </w:t>
      </w:r>
      <w:proofErr w:type="spellStart"/>
      <w:r>
        <w:t>their</w:t>
      </w:r>
      <w:proofErr w:type="spellEnd"/>
      <w:r>
        <w:t xml:space="preserve"> </w:t>
      </w:r>
      <w:proofErr w:type="spellStart"/>
      <w:r>
        <w:t>beneficiaries</w:t>
      </w:r>
      <w:proofErr w:type="spellEnd"/>
      <w:r>
        <w:t xml:space="preserve"> in </w:t>
      </w:r>
      <w:proofErr w:type="spellStart"/>
      <w:r>
        <w:t>an</w:t>
      </w:r>
      <w:proofErr w:type="spellEnd"/>
      <w:r>
        <w:t xml:space="preserve"> </w:t>
      </w:r>
      <w:proofErr w:type="spellStart"/>
      <w:r>
        <w:t>effective</w:t>
      </w:r>
      <w:proofErr w:type="spellEnd"/>
      <w:r>
        <w:t xml:space="preserve"> </w:t>
      </w:r>
      <w:proofErr w:type="spellStart"/>
      <w:r>
        <w:t>way</w:t>
      </w:r>
      <w:proofErr w:type="spellEnd"/>
      <w:r>
        <w:t xml:space="preserve">. The AMIF </w:t>
      </w:r>
      <w:proofErr w:type="spellStart"/>
      <w:r>
        <w:t>regulatory</w:t>
      </w:r>
      <w:proofErr w:type="spellEnd"/>
      <w:r>
        <w:t xml:space="preserve"> </w:t>
      </w:r>
      <w:proofErr w:type="spellStart"/>
      <w:r>
        <w:lastRenderedPageBreak/>
        <w:t>framework</w:t>
      </w:r>
      <w:proofErr w:type="spellEnd"/>
      <w:r>
        <w:t xml:space="preserve"> </w:t>
      </w:r>
      <w:proofErr w:type="spellStart"/>
      <w:r>
        <w:t>can</w:t>
      </w:r>
      <w:proofErr w:type="spellEnd"/>
      <w:r>
        <w:t xml:space="preserve"> </w:t>
      </w:r>
      <w:proofErr w:type="spellStart"/>
      <w:r>
        <w:t>create</w:t>
      </w:r>
      <w:proofErr w:type="spellEnd"/>
      <w:r>
        <w:t xml:space="preserve"> </w:t>
      </w:r>
      <w:proofErr w:type="spellStart"/>
      <w:r>
        <w:t>difficulties</w:t>
      </w:r>
      <w:proofErr w:type="spellEnd"/>
      <w:r>
        <w:t xml:space="preserve"> for </w:t>
      </w:r>
      <w:proofErr w:type="spellStart"/>
      <w:r>
        <w:t>all</w:t>
      </w:r>
      <w:proofErr w:type="spellEnd"/>
      <w:r>
        <w:t xml:space="preserve"> </w:t>
      </w:r>
      <w:proofErr w:type="spellStart"/>
      <w:r>
        <w:t>bodies</w:t>
      </w:r>
      <w:proofErr w:type="spellEnd"/>
      <w:r>
        <w:t xml:space="preserve"> and </w:t>
      </w:r>
      <w:proofErr w:type="spellStart"/>
      <w:r>
        <w:t>organisations</w:t>
      </w:r>
      <w:proofErr w:type="spellEnd"/>
      <w:r>
        <w:t xml:space="preserve"> </w:t>
      </w:r>
      <w:proofErr w:type="spellStart"/>
      <w:r>
        <w:t>as</w:t>
      </w:r>
      <w:proofErr w:type="spellEnd"/>
      <w:r>
        <w:t xml:space="preserve"> </w:t>
      </w:r>
      <w:proofErr w:type="spellStart"/>
      <w:r>
        <w:t>they</w:t>
      </w:r>
      <w:proofErr w:type="spellEnd"/>
      <w:r>
        <w:t xml:space="preserve"> </w:t>
      </w:r>
      <w:proofErr w:type="spellStart"/>
      <w:r>
        <w:t>need</w:t>
      </w:r>
      <w:proofErr w:type="spellEnd"/>
      <w:r>
        <w:t xml:space="preserve"> </w:t>
      </w:r>
      <w:proofErr w:type="spellStart"/>
      <w:r>
        <w:t>to</w:t>
      </w:r>
      <w:proofErr w:type="spellEnd"/>
      <w:r>
        <w:t xml:space="preserve"> </w:t>
      </w:r>
      <w:proofErr w:type="spellStart"/>
      <w:r>
        <w:t>adapt</w:t>
      </w:r>
      <w:proofErr w:type="spellEnd"/>
      <w:r>
        <w:t xml:space="preserve"> on </w:t>
      </w:r>
      <w:proofErr w:type="spellStart"/>
      <w:r>
        <w:t>an</w:t>
      </w:r>
      <w:proofErr w:type="spellEnd"/>
      <w:r>
        <w:t xml:space="preserve"> </w:t>
      </w:r>
      <w:proofErr w:type="spellStart"/>
      <w:r>
        <w:t>annual</w:t>
      </w:r>
      <w:proofErr w:type="spellEnd"/>
      <w:r>
        <w:t xml:space="preserve"> </w:t>
      </w:r>
      <w:proofErr w:type="spellStart"/>
      <w:r>
        <w:t>basis</w:t>
      </w:r>
      <w:proofErr w:type="spellEnd"/>
      <w:r>
        <w:t xml:space="preserve"> </w:t>
      </w:r>
      <w:proofErr w:type="spellStart"/>
      <w:r>
        <w:t>to</w:t>
      </w:r>
      <w:proofErr w:type="spellEnd"/>
      <w:r>
        <w:t xml:space="preserve"> </w:t>
      </w:r>
      <w:proofErr w:type="spellStart"/>
      <w:r>
        <w:t>new</w:t>
      </w:r>
      <w:proofErr w:type="spellEnd"/>
      <w:r>
        <w:t xml:space="preserve"> </w:t>
      </w:r>
      <w:proofErr w:type="spellStart"/>
      <w:r>
        <w:t>regulations</w:t>
      </w:r>
      <w:proofErr w:type="spellEnd"/>
      <w:r>
        <w:t xml:space="preserve"> and </w:t>
      </w:r>
      <w:proofErr w:type="spellStart"/>
      <w:r>
        <w:t>new</w:t>
      </w:r>
      <w:proofErr w:type="spellEnd"/>
      <w:r>
        <w:t xml:space="preserve"> </w:t>
      </w:r>
      <w:proofErr w:type="spellStart"/>
      <w:r>
        <w:t>procedures</w:t>
      </w:r>
      <w:proofErr w:type="spellEnd"/>
      <w:r>
        <w:t xml:space="preserve">.  </w:t>
      </w:r>
    </w:p>
    <w:p w:rsidRPr="00BD08D2" w:rsidR="00BD08D2" w:rsidP="00BD08D2" w:rsidRDefault="00BD08D2" w14:paraId="32CF548D" w14:textId="77777777">
      <w:pPr>
        <w:spacing w:after="240" w:line="240" w:lineRule="exact"/>
        <w:ind w:firstLine="567"/>
      </w:pPr>
      <w:r>
        <w:t xml:space="preserve">For </w:t>
      </w:r>
      <w:proofErr w:type="spellStart"/>
      <w:r>
        <w:rPr>
          <w:b/>
        </w:rP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the AMIF </w:t>
      </w:r>
      <w:proofErr w:type="spellStart"/>
      <w:r>
        <w:t>addressed</w:t>
      </w:r>
      <w:proofErr w:type="spellEnd"/>
      <w:r>
        <w:t xml:space="preserve"> the </w:t>
      </w:r>
      <w:proofErr w:type="spellStart"/>
      <w:r>
        <w:t>challenges</w:t>
      </w:r>
      <w:proofErr w:type="spellEnd"/>
      <w:r>
        <w:t xml:space="preserve"> </w:t>
      </w:r>
      <w:proofErr w:type="spellStart"/>
      <w:r>
        <w:t>at</w:t>
      </w:r>
      <w:proofErr w:type="spellEnd"/>
      <w:r>
        <w:t xml:space="preserve"> the </w:t>
      </w:r>
      <w:proofErr w:type="spellStart"/>
      <w:r>
        <w:t>time</w:t>
      </w:r>
      <w:proofErr w:type="spellEnd"/>
      <w:r>
        <w:t xml:space="preserve">, </w:t>
      </w:r>
      <w:proofErr w:type="spellStart"/>
      <w:r>
        <w:t>especially</w:t>
      </w:r>
      <w:proofErr w:type="spellEnd"/>
      <w:r>
        <w:t xml:space="preserve"> </w:t>
      </w:r>
      <w:proofErr w:type="spellStart"/>
      <w:r>
        <w:t>with</w:t>
      </w:r>
      <w:proofErr w:type="spellEnd"/>
      <w:r>
        <w:t xml:space="preserve"> </w:t>
      </w:r>
      <w:proofErr w:type="spellStart"/>
      <w:r>
        <w:t>emergency</w:t>
      </w:r>
      <w:proofErr w:type="spellEnd"/>
      <w:r>
        <w:t xml:space="preserve"> </w:t>
      </w:r>
      <w:proofErr w:type="spellStart"/>
      <w:r>
        <w:t>situations</w:t>
      </w:r>
      <w:proofErr w:type="spellEnd"/>
      <w:r>
        <w:t xml:space="preserve">: for </w:t>
      </w:r>
      <w:proofErr w:type="spellStart"/>
      <w:r>
        <w:t>example</w:t>
      </w:r>
      <w:proofErr w:type="spellEnd"/>
      <w:r>
        <w:t xml:space="preserve">, </w:t>
      </w:r>
      <w:proofErr w:type="spellStart"/>
      <w:r>
        <w:t>disembarkation</w:t>
      </w:r>
      <w:proofErr w:type="spellEnd"/>
      <w:r>
        <w:t xml:space="preserve">, </w:t>
      </w:r>
      <w:proofErr w:type="spellStart"/>
      <w:r>
        <w:t>first-responder</w:t>
      </w:r>
      <w:proofErr w:type="spellEnd"/>
      <w:r>
        <w:t xml:space="preserve"> </w:t>
      </w:r>
      <w:proofErr w:type="spellStart"/>
      <w:r>
        <w:t>emergency</w:t>
      </w:r>
      <w:proofErr w:type="spellEnd"/>
      <w:r>
        <w:t xml:space="preserve"> </w:t>
      </w:r>
      <w:proofErr w:type="spellStart"/>
      <w:r>
        <w:t>services</w:t>
      </w:r>
      <w:proofErr w:type="spellEnd"/>
      <w:r>
        <w:t xml:space="preserve">, </w:t>
      </w:r>
      <w:proofErr w:type="spellStart"/>
      <w:r>
        <w:t>reception</w:t>
      </w:r>
      <w:proofErr w:type="spellEnd"/>
      <w:r>
        <w:t xml:space="preserve"> </w:t>
      </w:r>
      <w:proofErr w:type="spellStart"/>
      <w:r>
        <w:t>conditions</w:t>
      </w:r>
      <w:proofErr w:type="spellEnd"/>
      <w:r>
        <w:t xml:space="preserve"> </w:t>
      </w:r>
      <w:proofErr w:type="spellStart"/>
      <w:r>
        <w:t>upon</w:t>
      </w:r>
      <w:proofErr w:type="spellEnd"/>
      <w:r>
        <w:t xml:space="preserve"> </w:t>
      </w:r>
      <w:proofErr w:type="spellStart"/>
      <w:r>
        <w:t>arrival</w:t>
      </w:r>
      <w:proofErr w:type="spellEnd"/>
      <w:r>
        <w:t xml:space="preserve">, </w:t>
      </w:r>
      <w:proofErr w:type="spellStart"/>
      <w:r>
        <w:t>identifying</w:t>
      </w:r>
      <w:proofErr w:type="spellEnd"/>
      <w:r>
        <w:t xml:space="preserve"> </w:t>
      </w:r>
      <w:proofErr w:type="spellStart"/>
      <w:r>
        <w:t>vulnerabilities</w:t>
      </w:r>
      <w:proofErr w:type="spellEnd"/>
      <w:r>
        <w:t xml:space="preserve">, </w:t>
      </w:r>
      <w:proofErr w:type="spellStart"/>
      <w:r>
        <w:t>first-level</w:t>
      </w:r>
      <w:proofErr w:type="spellEnd"/>
      <w:r>
        <w:t xml:space="preserve"> </w:t>
      </w:r>
      <w:proofErr w:type="spellStart"/>
      <w:r>
        <w:t>reception</w:t>
      </w:r>
      <w:proofErr w:type="spellEnd"/>
      <w:r>
        <w:t xml:space="preserve"> for </w:t>
      </w:r>
      <w:proofErr w:type="spellStart"/>
      <w:r>
        <w:t>UAMs</w:t>
      </w:r>
      <w:proofErr w:type="spellEnd"/>
      <w:r>
        <w:t xml:space="preserve">. </w:t>
      </w:r>
      <w:proofErr w:type="spellStart"/>
      <w:r>
        <w:t>This</w:t>
      </w:r>
      <w:proofErr w:type="spellEnd"/>
      <w:r>
        <w:t xml:space="preserve"> </w:t>
      </w:r>
      <w:proofErr w:type="spellStart"/>
      <w:r>
        <w:t>was</w:t>
      </w:r>
      <w:proofErr w:type="spellEnd"/>
      <w:r>
        <w:t xml:space="preserve"> </w:t>
      </w:r>
      <w:proofErr w:type="spellStart"/>
      <w:r>
        <w:t>especially</w:t>
      </w:r>
      <w:proofErr w:type="spellEnd"/>
      <w:r>
        <w:t xml:space="preserve"> the </w:t>
      </w:r>
      <w:proofErr w:type="spellStart"/>
      <w:r>
        <w:t>case</w:t>
      </w:r>
      <w:proofErr w:type="spellEnd"/>
      <w:r>
        <w:t xml:space="preserve"> for </w:t>
      </w:r>
      <w:proofErr w:type="spellStart"/>
      <w:r>
        <w:t>receiving</w:t>
      </w:r>
      <w:proofErr w:type="spellEnd"/>
      <w:r>
        <w:t xml:space="preserve"> and </w:t>
      </w:r>
      <w:proofErr w:type="spellStart"/>
      <w:r>
        <w:t>protecting</w:t>
      </w:r>
      <w:proofErr w:type="spellEnd"/>
      <w:r>
        <w:t xml:space="preserve"> </w:t>
      </w:r>
      <w:proofErr w:type="spellStart"/>
      <w:r>
        <w:t>minors</w:t>
      </w:r>
      <w:proofErr w:type="spellEnd"/>
      <w:r>
        <w:t xml:space="preserve">, </w:t>
      </w:r>
      <w:proofErr w:type="spellStart"/>
      <w:r>
        <w:t>including</w:t>
      </w:r>
      <w:proofErr w:type="spellEnd"/>
      <w:r>
        <w:t xml:space="preserve"> </w:t>
      </w:r>
      <w:proofErr w:type="spellStart"/>
      <w:r>
        <w:t>unaccompanied</w:t>
      </w:r>
      <w:proofErr w:type="spellEnd"/>
      <w:r>
        <w:t xml:space="preserve"> </w:t>
      </w:r>
      <w:proofErr w:type="spellStart"/>
      <w:r>
        <w:t>ones</w:t>
      </w:r>
      <w:proofErr w:type="spellEnd"/>
      <w:r>
        <w:t xml:space="preserve">. </w:t>
      </w:r>
      <w:proofErr w:type="spellStart"/>
      <w:r>
        <w:t>Stakeholders</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receive</w:t>
      </w:r>
      <w:proofErr w:type="spellEnd"/>
      <w:r>
        <w:t xml:space="preserve"> </w:t>
      </w:r>
      <w:proofErr w:type="spellStart"/>
      <w:r>
        <w:t>expertise</w:t>
      </w:r>
      <w:proofErr w:type="spellEnd"/>
      <w:r>
        <w:t xml:space="preserve"> for </w:t>
      </w:r>
      <w:proofErr w:type="spellStart"/>
      <w:r>
        <w:t>their</w:t>
      </w:r>
      <w:proofErr w:type="spellEnd"/>
      <w:r>
        <w:t xml:space="preserve"> </w:t>
      </w:r>
      <w:proofErr w:type="spellStart"/>
      <w:r>
        <w:t>intervention</w:t>
      </w:r>
      <w:proofErr w:type="spellEnd"/>
      <w:r>
        <w:t xml:space="preserve"> and </w:t>
      </w:r>
      <w:proofErr w:type="spellStart"/>
      <w:r>
        <w:t>to</w:t>
      </w:r>
      <w:proofErr w:type="spellEnd"/>
      <w:r>
        <w:t xml:space="preserve"> </w:t>
      </w:r>
      <w:proofErr w:type="spellStart"/>
      <w:r>
        <w:t>build</w:t>
      </w:r>
      <w:proofErr w:type="spellEnd"/>
      <w:r>
        <w:t xml:space="preserve"> </w:t>
      </w:r>
      <w:proofErr w:type="spellStart"/>
      <w:r>
        <w:t>our</w:t>
      </w:r>
      <w:proofErr w:type="spellEnd"/>
      <w:r>
        <w:t xml:space="preserve"> </w:t>
      </w:r>
      <w:proofErr w:type="spellStart"/>
      <w:r>
        <w:t>operational</w:t>
      </w:r>
      <w:proofErr w:type="spellEnd"/>
      <w:r>
        <w:t xml:space="preserve"> </w:t>
      </w:r>
      <w:proofErr w:type="spellStart"/>
      <w:r>
        <w:t>response</w:t>
      </w:r>
      <w:proofErr w:type="spellEnd"/>
      <w:r>
        <w:t xml:space="preserve"> </w:t>
      </w:r>
      <w:proofErr w:type="spellStart"/>
      <w:r>
        <w:t>structures</w:t>
      </w:r>
      <w:proofErr w:type="spellEnd"/>
      <w:r>
        <w:t xml:space="preserve">. </w:t>
      </w:r>
      <w:proofErr w:type="spellStart"/>
      <w:r>
        <w:t>Some</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are</w:t>
      </w:r>
      <w:proofErr w:type="spellEnd"/>
      <w:r>
        <w:t xml:space="preserve"> </w:t>
      </w:r>
      <w:proofErr w:type="spellStart"/>
      <w:r>
        <w:t>still</w:t>
      </w:r>
      <w:proofErr w:type="spellEnd"/>
      <w:r>
        <w:t xml:space="preserve"> </w:t>
      </w:r>
      <w:proofErr w:type="spellStart"/>
      <w:r>
        <w:t>able</w:t>
      </w:r>
      <w:proofErr w:type="spellEnd"/>
      <w:r>
        <w:t xml:space="preserve"> </w:t>
      </w:r>
      <w:proofErr w:type="spellStart"/>
      <w:r>
        <w:t>to</w:t>
      </w:r>
      <w:proofErr w:type="spellEnd"/>
      <w:r>
        <w:t xml:space="preserve"> </w:t>
      </w:r>
      <w:proofErr w:type="spellStart"/>
      <w:r>
        <w:t>rely</w:t>
      </w:r>
      <w:proofErr w:type="spellEnd"/>
      <w:r>
        <w:t xml:space="preserve"> on </w:t>
      </w:r>
      <w:proofErr w:type="spellStart"/>
      <w:r>
        <w:t>these</w:t>
      </w:r>
      <w:proofErr w:type="spellEnd"/>
      <w:r>
        <w:t xml:space="preserve"> </w:t>
      </w:r>
      <w:proofErr w:type="spellStart"/>
      <w:r>
        <w:t>structures</w:t>
      </w:r>
      <w:proofErr w:type="spellEnd"/>
      <w:r>
        <w:t xml:space="preserve">, </w:t>
      </w:r>
      <w:proofErr w:type="spellStart"/>
      <w:r>
        <w:t>adapting</w:t>
      </w:r>
      <w:proofErr w:type="spellEnd"/>
      <w:r>
        <w:t xml:space="preserve"> </w:t>
      </w:r>
      <w:proofErr w:type="spellStart"/>
      <w:r>
        <w:t>them</w:t>
      </w:r>
      <w:proofErr w:type="spellEnd"/>
      <w:r>
        <w:t xml:space="preserve"> </w:t>
      </w:r>
      <w:proofErr w:type="spellStart"/>
      <w:r>
        <w:t>to</w:t>
      </w:r>
      <w:proofErr w:type="spellEnd"/>
      <w:r>
        <w:t xml:space="preserve"> the </w:t>
      </w:r>
      <w:proofErr w:type="spellStart"/>
      <w:r>
        <w:t>various</w:t>
      </w:r>
      <w:proofErr w:type="spellEnd"/>
      <w:r>
        <w:t xml:space="preserve"> </w:t>
      </w:r>
      <w:proofErr w:type="spellStart"/>
      <w:r>
        <w:t>phenomena</w:t>
      </w:r>
      <w:proofErr w:type="spellEnd"/>
      <w:r>
        <w:t xml:space="preserve"> and </w:t>
      </w:r>
      <w:proofErr w:type="spellStart"/>
      <w:r>
        <w:t>specific</w:t>
      </w:r>
      <w:proofErr w:type="spellEnd"/>
      <w:r>
        <w:t xml:space="preserve"> </w:t>
      </w:r>
      <w:proofErr w:type="spellStart"/>
      <w:r>
        <w:t>events</w:t>
      </w:r>
      <w:proofErr w:type="spellEnd"/>
      <w:r>
        <w:t xml:space="preserve"> </w:t>
      </w:r>
      <w:proofErr w:type="spellStart"/>
      <w:r>
        <w:t>occurring</w:t>
      </w:r>
      <w:proofErr w:type="spellEnd"/>
      <w:r>
        <w:t xml:space="preserve"> and </w:t>
      </w:r>
      <w:proofErr w:type="spellStart"/>
      <w:r>
        <w:t>evolving</w:t>
      </w:r>
      <w:proofErr w:type="spellEnd"/>
      <w:r>
        <w:t xml:space="preserve"> </w:t>
      </w:r>
      <w:proofErr w:type="spellStart"/>
      <w:r>
        <w:t>over</w:t>
      </w:r>
      <w:proofErr w:type="spellEnd"/>
      <w:r>
        <w:t xml:space="preserve"> </w:t>
      </w:r>
      <w:proofErr w:type="spellStart"/>
      <w:r>
        <w:t>time</w:t>
      </w:r>
      <w:proofErr w:type="spellEnd"/>
      <w:r>
        <w:t xml:space="preserve">. </w:t>
      </w:r>
      <w:proofErr w:type="spellStart"/>
      <w:r>
        <w:t>Nevertheless</w:t>
      </w:r>
      <w:proofErr w:type="spellEnd"/>
      <w:r>
        <w:t xml:space="preserve">, </w:t>
      </w:r>
      <w:proofErr w:type="spellStart"/>
      <w:r>
        <w:t>they</w:t>
      </w:r>
      <w:proofErr w:type="spellEnd"/>
      <w:r>
        <w:t xml:space="preserve"> </w:t>
      </w:r>
      <w:proofErr w:type="spellStart"/>
      <w:r>
        <w:t>felt</w:t>
      </w:r>
      <w:proofErr w:type="spellEnd"/>
      <w:r>
        <w:t xml:space="preserve"> the </w:t>
      </w:r>
      <w:proofErr w:type="spellStart"/>
      <w:r>
        <w:t>implementation</w:t>
      </w:r>
      <w:proofErr w:type="spellEnd"/>
      <w:r>
        <w:t xml:space="preserve"> of the </w:t>
      </w:r>
      <w:proofErr w:type="spellStart"/>
      <w:r>
        <w:t>fund</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a </w:t>
      </w:r>
      <w:proofErr w:type="spellStart"/>
      <w:r>
        <w:t>clear</w:t>
      </w:r>
      <w:proofErr w:type="spellEnd"/>
      <w:r>
        <w:t xml:space="preserve"> </w:t>
      </w:r>
      <w:proofErr w:type="spellStart"/>
      <w:r>
        <w:t>work</w:t>
      </w:r>
      <w:proofErr w:type="spellEnd"/>
      <w:r>
        <w:t xml:space="preserve"> </w:t>
      </w:r>
      <w:proofErr w:type="spellStart"/>
      <w:r>
        <w:t>programme</w:t>
      </w:r>
      <w:proofErr w:type="spellEnd"/>
      <w:r>
        <w:t xml:space="preserve">: </w:t>
      </w:r>
      <w:proofErr w:type="spellStart"/>
      <w:r>
        <w:t>some</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hard</w:t>
      </w:r>
      <w:proofErr w:type="spellEnd"/>
      <w:r>
        <w:t xml:space="preserve"> </w:t>
      </w:r>
      <w:proofErr w:type="spellStart"/>
      <w:r>
        <w:t>to</w:t>
      </w:r>
      <w:proofErr w:type="spellEnd"/>
      <w:r>
        <w:t xml:space="preserve"> </w:t>
      </w:r>
      <w:proofErr w:type="spellStart"/>
      <w:r>
        <w:t>discern</w:t>
      </w:r>
      <w:proofErr w:type="spellEnd"/>
      <w:r>
        <w:t xml:space="preserve"> </w:t>
      </w:r>
      <w:proofErr w:type="spellStart"/>
      <w:r>
        <w:t>what</w:t>
      </w:r>
      <w:proofErr w:type="spellEnd"/>
      <w:r>
        <w:t xml:space="preserve"> the </w:t>
      </w:r>
      <w:proofErr w:type="spellStart"/>
      <w:r>
        <w:t>priorities</w:t>
      </w:r>
      <w:proofErr w:type="spellEnd"/>
      <w:r>
        <w:t xml:space="preserve"> of AMIF </w:t>
      </w:r>
      <w:proofErr w:type="spellStart"/>
      <w:r>
        <w:t>are</w:t>
      </w:r>
      <w:proofErr w:type="spellEnd"/>
      <w:r>
        <w:t xml:space="preserve">, </w:t>
      </w:r>
      <w:proofErr w:type="spellStart"/>
      <w:r>
        <w:t>which</w:t>
      </w:r>
      <w:proofErr w:type="spellEnd"/>
      <w:r>
        <w:t xml:space="preserve"> </w:t>
      </w:r>
      <w:proofErr w:type="spellStart"/>
      <w:r>
        <w:t>would</w:t>
      </w:r>
      <w:proofErr w:type="spellEnd"/>
      <w:r>
        <w:t xml:space="preserve"> </w:t>
      </w:r>
      <w:proofErr w:type="spellStart"/>
      <w:r>
        <w:t>lead</w:t>
      </w:r>
      <w:proofErr w:type="spellEnd"/>
      <w:r>
        <w:t xml:space="preserve"> </w:t>
      </w:r>
      <w:proofErr w:type="spellStart"/>
      <w:r>
        <w:t>to</w:t>
      </w:r>
      <w:proofErr w:type="spellEnd"/>
      <w:r>
        <w:t xml:space="preserve"> </w:t>
      </w:r>
      <w:proofErr w:type="spellStart"/>
      <w:r>
        <w:t>more</w:t>
      </w:r>
      <w:proofErr w:type="spellEnd"/>
      <w:r>
        <w:t xml:space="preserve"> </w:t>
      </w:r>
      <w:proofErr w:type="spellStart"/>
      <w:r>
        <w:t>successful</w:t>
      </w:r>
      <w:proofErr w:type="spellEnd"/>
      <w:r>
        <w:t xml:space="preserve"> </w:t>
      </w:r>
      <w:proofErr w:type="spellStart"/>
      <w:r>
        <w:t>applications</w:t>
      </w:r>
      <w:proofErr w:type="spellEnd"/>
      <w:r>
        <w:t xml:space="preserve"> for </w:t>
      </w:r>
      <w:proofErr w:type="spellStart"/>
      <w:r>
        <w:t>funding</w:t>
      </w:r>
      <w:proofErr w:type="spellEnd"/>
      <w:r>
        <w:t xml:space="preserve">. </w:t>
      </w:r>
      <w:proofErr w:type="spellStart"/>
      <w:r>
        <w:t>When</w:t>
      </w:r>
      <w:proofErr w:type="spellEnd"/>
      <w:r>
        <w:t xml:space="preserve"> </w:t>
      </w:r>
      <w:proofErr w:type="spellStart"/>
      <w:r>
        <w:t>asked</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according</w:t>
      </w:r>
      <w:proofErr w:type="spellEnd"/>
      <w:r>
        <w:t xml:space="preserve"> </w:t>
      </w:r>
      <w:proofErr w:type="spellStart"/>
      <w:r>
        <w:t>to</w:t>
      </w:r>
      <w:proofErr w:type="spellEnd"/>
      <w:r>
        <w:t xml:space="preserve"> the Commission, </w:t>
      </w:r>
      <w:proofErr w:type="spellStart"/>
      <w:r>
        <w:t>it</w:t>
      </w:r>
      <w:proofErr w:type="spellEnd"/>
      <w:r>
        <w:t xml:space="preserve"> </w:t>
      </w:r>
      <w:proofErr w:type="spellStart"/>
      <w:r>
        <w:t>is</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have</w:t>
      </w:r>
      <w:proofErr w:type="spellEnd"/>
      <w:r>
        <w:t xml:space="preserve"> a </w:t>
      </w:r>
      <w:proofErr w:type="spellStart"/>
      <w:r>
        <w:t>clear</w:t>
      </w:r>
      <w:proofErr w:type="spellEnd"/>
      <w:r>
        <w:t xml:space="preserve"> </w:t>
      </w:r>
      <w:proofErr w:type="spellStart"/>
      <w:r>
        <w:t>work</w:t>
      </w:r>
      <w:proofErr w:type="spellEnd"/>
      <w:r>
        <w:t xml:space="preserve"> </w:t>
      </w:r>
      <w:proofErr w:type="spellStart"/>
      <w:r>
        <w:t>programme</w:t>
      </w:r>
      <w:proofErr w:type="spellEnd"/>
      <w:r>
        <w:t xml:space="preserve"> </w:t>
      </w:r>
      <w:proofErr w:type="spellStart"/>
      <w:r>
        <w:t>because</w:t>
      </w:r>
      <w:proofErr w:type="spellEnd"/>
      <w:r>
        <w:t xml:space="preserve"> </w:t>
      </w:r>
      <w:proofErr w:type="spellStart"/>
      <w:r>
        <w:t>migration</w:t>
      </w:r>
      <w:proofErr w:type="spellEnd"/>
      <w:r>
        <w:t xml:space="preserve"> </w:t>
      </w:r>
      <w:proofErr w:type="spellStart"/>
      <w:r>
        <w:t>is</w:t>
      </w:r>
      <w:proofErr w:type="spellEnd"/>
      <w:r>
        <w:t xml:space="preserve"> </w:t>
      </w:r>
      <w:proofErr w:type="spellStart"/>
      <w:r>
        <w:t>very</w:t>
      </w:r>
      <w:proofErr w:type="spellEnd"/>
      <w:r>
        <w:t xml:space="preserve"> </w:t>
      </w:r>
      <w:proofErr w:type="spellStart"/>
      <w:r>
        <w:t>volatile</w:t>
      </w:r>
      <w:proofErr w:type="spellEnd"/>
      <w:r>
        <w:t xml:space="preserve"> and </w:t>
      </w:r>
      <w:proofErr w:type="spellStart"/>
      <w:r>
        <w:t>is</w:t>
      </w:r>
      <w:proofErr w:type="spellEnd"/>
      <w:r>
        <w:t xml:space="preserve"> </w:t>
      </w:r>
      <w:proofErr w:type="spellStart"/>
      <w:r>
        <w:t>essentially</w:t>
      </w:r>
      <w:proofErr w:type="spellEnd"/>
      <w:r>
        <w:t xml:space="preserve"> </w:t>
      </w:r>
      <w:proofErr w:type="spellStart"/>
      <w:r>
        <w:t>about</w:t>
      </w:r>
      <w:proofErr w:type="spellEnd"/>
      <w:r>
        <w:t xml:space="preserve"> </w:t>
      </w:r>
      <w:proofErr w:type="spellStart"/>
      <w:r>
        <w:t>emergency</w:t>
      </w:r>
      <w:proofErr w:type="spellEnd"/>
      <w:r>
        <w:t xml:space="preserve"> and </w:t>
      </w:r>
      <w:proofErr w:type="spellStart"/>
      <w:r>
        <w:t>urgency</w:t>
      </w:r>
      <w:proofErr w:type="spellEnd"/>
      <w:r>
        <w:t xml:space="preserve">. </w:t>
      </w:r>
      <w:proofErr w:type="spellStart"/>
      <w:r>
        <w:t>Overall</w:t>
      </w:r>
      <w:proofErr w:type="spellEnd"/>
      <w:r>
        <w:t xml:space="preserve">, </w:t>
      </w:r>
      <w:proofErr w:type="spellStart"/>
      <w:r>
        <w:t>projects</w:t>
      </w:r>
      <w:proofErr w:type="spellEnd"/>
      <w:r>
        <w:t xml:space="preserve"> </w:t>
      </w:r>
      <w:proofErr w:type="spellStart"/>
      <w:r>
        <w:t>tended</w:t>
      </w:r>
      <w:proofErr w:type="spellEnd"/>
      <w:r>
        <w:t xml:space="preserve"> </w:t>
      </w:r>
      <w:proofErr w:type="spellStart"/>
      <w:r>
        <w:t>to</w:t>
      </w:r>
      <w:proofErr w:type="spellEnd"/>
      <w:r>
        <w:t xml:space="preserve"> </w:t>
      </w:r>
      <w:proofErr w:type="spellStart"/>
      <w:r>
        <w:t>focus</w:t>
      </w:r>
      <w:proofErr w:type="spellEnd"/>
      <w:r>
        <w:t xml:space="preserve"> </w:t>
      </w:r>
      <w:proofErr w:type="spellStart"/>
      <w:r>
        <w:t>more</w:t>
      </w:r>
      <w:proofErr w:type="spellEnd"/>
      <w:r>
        <w:t xml:space="preserve"> on </w:t>
      </w:r>
      <w:proofErr w:type="spellStart"/>
      <w:r>
        <w:t>research</w:t>
      </w:r>
      <w:proofErr w:type="spellEnd"/>
      <w:r>
        <w:t xml:space="preserve"> and </w:t>
      </w:r>
      <w:proofErr w:type="spellStart"/>
      <w:r>
        <w:t>less</w:t>
      </w:r>
      <w:proofErr w:type="spellEnd"/>
      <w:r>
        <w:t xml:space="preserve"> on </w:t>
      </w:r>
      <w:proofErr w:type="spellStart"/>
      <w:r>
        <w:t>action</w:t>
      </w:r>
      <w:proofErr w:type="spellEnd"/>
      <w:r>
        <w:t xml:space="preserve">: </w:t>
      </w:r>
      <w:proofErr w:type="spellStart"/>
      <w:r>
        <w:t>one</w:t>
      </w:r>
      <w:proofErr w:type="spellEnd"/>
      <w:r>
        <w:t xml:space="preserve"> </w:t>
      </w:r>
      <w:proofErr w:type="spellStart"/>
      <w:r>
        <w:t>participant</w:t>
      </w:r>
      <w:proofErr w:type="spellEnd"/>
      <w:r>
        <w:t xml:space="preserve"> </w:t>
      </w:r>
      <w:proofErr w:type="spellStart"/>
      <w:r>
        <w:t>highlighted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w:t>
      </w:r>
      <w:proofErr w:type="spellStart"/>
      <w:r>
        <w:t>to</w:t>
      </w:r>
      <w:proofErr w:type="spellEnd"/>
      <w:r>
        <w:t xml:space="preserve"> </w:t>
      </w:r>
      <w:proofErr w:type="spellStart"/>
      <w:r>
        <w:t>move</w:t>
      </w:r>
      <w:proofErr w:type="spellEnd"/>
      <w:r>
        <w:t xml:space="preserve"> </w:t>
      </w:r>
      <w:proofErr w:type="spellStart"/>
      <w:r>
        <w:t>from</w:t>
      </w:r>
      <w:proofErr w:type="spellEnd"/>
      <w:r>
        <w:t xml:space="preserve"> </w:t>
      </w:r>
      <w:proofErr w:type="spellStart"/>
      <w:r>
        <w:t>away</w:t>
      </w:r>
      <w:proofErr w:type="spellEnd"/>
      <w:r>
        <w:t xml:space="preserve"> </w:t>
      </w:r>
      <w:proofErr w:type="spellStart"/>
      <w:r>
        <w:t>from</w:t>
      </w:r>
      <w:proofErr w:type="spellEnd"/>
      <w:r>
        <w:t xml:space="preserve"> </w:t>
      </w:r>
      <w:proofErr w:type="spellStart"/>
      <w:r>
        <w:t>research</w:t>
      </w:r>
      <w:proofErr w:type="spellEnd"/>
      <w:r>
        <w:t xml:space="preserve"> </w:t>
      </w:r>
      <w:proofErr w:type="spellStart"/>
      <w:r>
        <w:t>models</w:t>
      </w:r>
      <w:proofErr w:type="spellEnd"/>
      <w:r>
        <w:t xml:space="preserve"> and </w:t>
      </w:r>
      <w:proofErr w:type="spellStart"/>
      <w:r>
        <w:t>towards</w:t>
      </w:r>
      <w:proofErr w:type="spellEnd"/>
      <w:r>
        <w:t xml:space="preserve"> </w:t>
      </w:r>
      <w:proofErr w:type="spellStart"/>
      <w:r>
        <w:t>policy-making</w:t>
      </w:r>
      <w:proofErr w:type="spellEnd"/>
      <w:r>
        <w:t xml:space="preserve"> </w:t>
      </w:r>
      <w:proofErr w:type="spellStart"/>
      <w:r>
        <w:t>to</w:t>
      </w:r>
      <w:proofErr w:type="spellEnd"/>
      <w:r>
        <w:t xml:space="preserve"> </w:t>
      </w:r>
      <w:proofErr w:type="spellStart"/>
      <w:r>
        <w:t>have</w:t>
      </w:r>
      <w:proofErr w:type="spellEnd"/>
      <w:r>
        <w:t xml:space="preserve"> </w:t>
      </w:r>
      <w:proofErr w:type="spellStart"/>
      <w:r>
        <w:t>more</w:t>
      </w:r>
      <w:proofErr w:type="spellEnd"/>
      <w:r>
        <w:t xml:space="preserve"> </w:t>
      </w:r>
      <w:proofErr w:type="spellStart"/>
      <w:r>
        <w:t>impact</w:t>
      </w:r>
      <w:proofErr w:type="spellEnd"/>
      <w:r>
        <w:t>.</w:t>
      </w:r>
    </w:p>
    <w:p w:rsidRPr="00BD08D2" w:rsidR="00BD08D2" w:rsidP="00BD08D2" w:rsidRDefault="00BD08D2" w14:paraId="56EB8581" w14:textId="77777777">
      <w:pPr>
        <w:spacing w:after="240" w:line="240" w:lineRule="exact"/>
        <w:ind w:firstLine="567"/>
      </w:pPr>
      <w:proofErr w:type="spellStart"/>
      <w:r>
        <w:rPr>
          <w:b/>
        </w:rPr>
        <w:t>Swedish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networks</w:t>
      </w:r>
      <w:proofErr w:type="spellEnd"/>
      <w:r>
        <w:t xml:space="preserve"> and </w:t>
      </w:r>
      <w:proofErr w:type="spellStart"/>
      <w:r>
        <w:t>knowledge</w:t>
      </w:r>
      <w:proofErr w:type="spellEnd"/>
      <w:r>
        <w:t xml:space="preserve"> </w:t>
      </w:r>
      <w:proofErr w:type="spellStart"/>
      <w:r>
        <w:t>derived</w:t>
      </w:r>
      <w:proofErr w:type="spellEnd"/>
      <w:r>
        <w:t xml:space="preserve"> </w:t>
      </w:r>
      <w:proofErr w:type="spellStart"/>
      <w:r>
        <w:t>from</w:t>
      </w:r>
      <w:proofErr w:type="spellEnd"/>
      <w:r>
        <w:t xml:space="preserve"> </w:t>
      </w:r>
      <w:proofErr w:type="spellStart"/>
      <w:r>
        <w:t>projects</w:t>
      </w:r>
      <w:proofErr w:type="spellEnd"/>
      <w:r>
        <w:t xml:space="preserve"> </w:t>
      </w:r>
      <w:proofErr w:type="spellStart"/>
      <w:r>
        <w:t>ensured</w:t>
      </w:r>
      <w:proofErr w:type="spellEnd"/>
      <w:r>
        <w:t xml:space="preserve"> </w:t>
      </w:r>
      <w:proofErr w:type="spellStart"/>
      <w:r>
        <w:t>sustainability</w:t>
      </w:r>
      <w:proofErr w:type="spellEnd"/>
      <w:r>
        <w:t xml:space="preserve"> and the </w:t>
      </w:r>
      <w:proofErr w:type="spellStart"/>
      <w:r>
        <w:t>ability</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new</w:t>
      </w:r>
      <w:proofErr w:type="spellEnd"/>
      <w:r>
        <w:t xml:space="preserve"> </w:t>
      </w:r>
      <w:proofErr w:type="spellStart"/>
      <w:r>
        <w:t>migratory</w:t>
      </w:r>
      <w:proofErr w:type="spellEnd"/>
      <w:r>
        <w:t xml:space="preserve"> </w:t>
      </w:r>
      <w:proofErr w:type="spellStart"/>
      <w:r>
        <w:t>patterns</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thanks</w:t>
      </w:r>
      <w:proofErr w:type="spellEnd"/>
      <w:r>
        <w:t xml:space="preserve"> </w:t>
      </w:r>
      <w:proofErr w:type="spellStart"/>
      <w:r>
        <w:t>to</w:t>
      </w:r>
      <w:proofErr w:type="spellEnd"/>
      <w:r>
        <w:t xml:space="preserve"> the </w:t>
      </w:r>
      <w:proofErr w:type="spellStart"/>
      <w:r>
        <w:t>network</w:t>
      </w:r>
      <w:proofErr w:type="spellEnd"/>
      <w:r>
        <w:t xml:space="preserve"> and </w:t>
      </w:r>
      <w:proofErr w:type="spellStart"/>
      <w:r>
        <w:t>projects</w:t>
      </w:r>
      <w:proofErr w:type="spellEnd"/>
      <w:r>
        <w:t xml:space="preserve"> </w:t>
      </w:r>
      <w:proofErr w:type="spellStart"/>
      <w:r>
        <w:t>that</w:t>
      </w:r>
      <w:proofErr w:type="spellEnd"/>
      <w:r>
        <w:t xml:space="preserve"> </w:t>
      </w:r>
      <w:proofErr w:type="spellStart"/>
      <w:r>
        <w:t>were</w:t>
      </w:r>
      <w:proofErr w:type="spellEnd"/>
      <w:r>
        <w:t xml:space="preserve"> </w:t>
      </w:r>
      <w:proofErr w:type="spellStart"/>
      <w:r>
        <w:t>more</w:t>
      </w:r>
      <w:proofErr w:type="spellEnd"/>
      <w:r>
        <w:t xml:space="preserve"> </w:t>
      </w:r>
      <w:proofErr w:type="spellStart"/>
      <w:r>
        <w:t>concerned</w:t>
      </w:r>
      <w:proofErr w:type="spellEnd"/>
      <w:r>
        <w:t xml:space="preserve"> </w:t>
      </w:r>
      <w:proofErr w:type="spellStart"/>
      <w:r>
        <w:t>with</w:t>
      </w:r>
      <w:proofErr w:type="spellEnd"/>
      <w:r>
        <w:t xml:space="preserve"> the </w:t>
      </w:r>
      <w:proofErr w:type="spellStart"/>
      <w:r>
        <w:t>refugee</w:t>
      </w:r>
      <w:proofErr w:type="spellEnd"/>
      <w:r>
        <w:t xml:space="preserve"> </w:t>
      </w:r>
      <w:proofErr w:type="spellStart"/>
      <w:r>
        <w:t>crisis</w:t>
      </w:r>
      <w:proofErr w:type="spellEnd"/>
      <w:r>
        <w:t xml:space="preserve"> in 2015/2016, the </w:t>
      </w:r>
      <w:proofErr w:type="spellStart"/>
      <w:r>
        <w:t>lessons</w:t>
      </w:r>
      <w:proofErr w:type="spellEnd"/>
      <w:r>
        <w:t xml:space="preserve"> </w:t>
      </w:r>
      <w:proofErr w:type="spellStart"/>
      <w:r>
        <w:t>learned</w:t>
      </w:r>
      <w:proofErr w:type="spellEnd"/>
      <w:r>
        <w:t>/</w:t>
      </w:r>
      <w:proofErr w:type="spellStart"/>
      <w:r>
        <w:t>capacity-building</w:t>
      </w:r>
      <w:proofErr w:type="spellEnd"/>
      <w:r>
        <w:t>/</w:t>
      </w:r>
      <w:proofErr w:type="spellStart"/>
      <w:r>
        <w:t>knowledge</w:t>
      </w:r>
      <w:proofErr w:type="spellEnd"/>
      <w:r>
        <w:t xml:space="preserve"> </w:t>
      </w:r>
      <w:proofErr w:type="spellStart"/>
      <w:r>
        <w:t>were</w:t>
      </w:r>
      <w:proofErr w:type="spellEnd"/>
      <w:r>
        <w:t xml:space="preserve"> </w:t>
      </w:r>
      <w:proofErr w:type="spellStart"/>
      <w:r>
        <w:t>also</w:t>
      </w:r>
      <w:proofErr w:type="spellEnd"/>
      <w:r>
        <w:t xml:space="preserve"> </w:t>
      </w:r>
      <w:proofErr w:type="spellStart"/>
      <w:r>
        <w:t>valuable</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assisting</w:t>
      </w:r>
      <w:proofErr w:type="spellEnd"/>
      <w:r>
        <w:t xml:space="preserve"> </w:t>
      </w:r>
      <w:proofErr w:type="spellStart"/>
      <w:r>
        <w:t>Ukrainian</w:t>
      </w:r>
      <w:proofErr w:type="spellEnd"/>
      <w:r>
        <w:t xml:space="preserve"> </w:t>
      </w:r>
      <w:proofErr w:type="spellStart"/>
      <w:r>
        <w:t>refugees</w:t>
      </w:r>
      <w:proofErr w:type="spellEnd"/>
      <w:r>
        <w:t xml:space="preserve"> in 2022. </w:t>
      </w:r>
      <w:proofErr w:type="spellStart"/>
      <w:r>
        <w:t>Organisations</w:t>
      </w:r>
      <w:proofErr w:type="spellEnd"/>
      <w:r>
        <w:t xml:space="preserve"> </w:t>
      </w:r>
      <w:proofErr w:type="spellStart"/>
      <w:r>
        <w:t>had</w:t>
      </w:r>
      <w:proofErr w:type="spellEnd"/>
      <w:r>
        <w:t xml:space="preserve"> </w:t>
      </w:r>
      <w:proofErr w:type="spellStart"/>
      <w:r>
        <w:t>therefore</w:t>
      </w:r>
      <w:proofErr w:type="spellEnd"/>
      <w:r>
        <w:t xml:space="preserve"> </w:t>
      </w:r>
      <w:proofErr w:type="spellStart"/>
      <w:r>
        <w:t>built</w:t>
      </w:r>
      <w:proofErr w:type="spellEnd"/>
      <w:r>
        <w:t xml:space="preserve"> </w:t>
      </w:r>
      <w:proofErr w:type="spellStart"/>
      <w:r>
        <w:t>up</w:t>
      </w:r>
      <w:proofErr w:type="spellEnd"/>
      <w:r>
        <w:t xml:space="preserve"> a </w:t>
      </w:r>
      <w:proofErr w:type="spellStart"/>
      <w:r>
        <w:t>lot</w:t>
      </w:r>
      <w:proofErr w:type="spellEnd"/>
      <w:r>
        <w:t xml:space="preserve"> </w:t>
      </w:r>
      <w:proofErr w:type="spellStart"/>
      <w:r>
        <w:t>more</w:t>
      </w:r>
      <w:proofErr w:type="spellEnd"/>
      <w:r>
        <w:t xml:space="preserve"> </w:t>
      </w:r>
      <w:proofErr w:type="spellStart"/>
      <w:r>
        <w:t>knowledge</w:t>
      </w:r>
      <w:proofErr w:type="spellEnd"/>
      <w:r>
        <w:t xml:space="preserve"> on </w:t>
      </w:r>
      <w:proofErr w:type="spellStart"/>
      <w:r>
        <w:t>how</w:t>
      </w:r>
      <w:proofErr w:type="spellEnd"/>
      <w:r>
        <w:t xml:space="preserve"> </w:t>
      </w:r>
      <w:proofErr w:type="spellStart"/>
      <w:r>
        <w:t>to</w:t>
      </w:r>
      <w:proofErr w:type="spellEnd"/>
      <w:r>
        <w:t xml:space="preserve"> </w:t>
      </w:r>
      <w:proofErr w:type="spellStart"/>
      <w:r>
        <w:t>improve</w:t>
      </w:r>
      <w:proofErr w:type="spellEnd"/>
      <w:r>
        <w:t xml:space="preserve"> </w:t>
      </w:r>
      <w:proofErr w:type="spellStart"/>
      <w:r>
        <w:t>their</w:t>
      </w:r>
      <w:proofErr w:type="spellEnd"/>
      <w:r>
        <w:t xml:space="preserve"> </w:t>
      </w:r>
      <w:proofErr w:type="spellStart"/>
      <w:r>
        <w:t>capacity</w:t>
      </w:r>
      <w:proofErr w:type="spellEnd"/>
      <w:r>
        <w:t xml:space="preserve">, the </w:t>
      </w:r>
      <w:proofErr w:type="spellStart"/>
      <w:r>
        <w:t>appropriate</w:t>
      </w:r>
      <w:proofErr w:type="spellEnd"/>
      <w:r>
        <w:t xml:space="preserve"> </w:t>
      </w:r>
      <w:proofErr w:type="spellStart"/>
      <w:r>
        <w:t>services</w:t>
      </w:r>
      <w:proofErr w:type="spellEnd"/>
      <w:r>
        <w:t xml:space="preserve"> </w:t>
      </w:r>
      <w:proofErr w:type="spellStart"/>
      <w:r>
        <w:t>to</w:t>
      </w:r>
      <w:proofErr w:type="spellEnd"/>
      <w:r>
        <w:t xml:space="preserve"> </w:t>
      </w:r>
      <w:proofErr w:type="spellStart"/>
      <w:r>
        <w:t>contact</w:t>
      </w:r>
      <w:proofErr w:type="spellEnd"/>
      <w:r>
        <w:t xml:space="preserve">, and </w:t>
      </w:r>
      <w:proofErr w:type="spellStart"/>
      <w:r>
        <w:t>how</w:t>
      </w:r>
      <w:proofErr w:type="spellEnd"/>
      <w:r>
        <w:t xml:space="preserve"> </w:t>
      </w:r>
      <w:proofErr w:type="spellStart"/>
      <w:r>
        <w:t>best</w:t>
      </w:r>
      <w:proofErr w:type="spellEnd"/>
      <w:r>
        <w:t xml:space="preserve"> </w:t>
      </w:r>
      <w:proofErr w:type="spellStart"/>
      <w:r>
        <w:t>to</w:t>
      </w:r>
      <w:proofErr w:type="spellEnd"/>
      <w:r>
        <w:t xml:space="preserve"> </w:t>
      </w:r>
      <w:proofErr w:type="spellStart"/>
      <w:r>
        <w:t>work</w:t>
      </w:r>
      <w:proofErr w:type="spellEnd"/>
      <w:r>
        <w:t xml:space="preserve"> </w:t>
      </w:r>
      <w:proofErr w:type="spellStart"/>
      <w:r>
        <w:t>with</w:t>
      </w:r>
      <w:proofErr w:type="spellEnd"/>
      <w:r>
        <w:t xml:space="preserve"> </w:t>
      </w:r>
      <w:proofErr w:type="spellStart"/>
      <w:r>
        <w:t>them</w:t>
      </w:r>
      <w:proofErr w:type="spellEnd"/>
      <w:r>
        <w:t>.</w:t>
      </w:r>
    </w:p>
    <w:p w:rsidRPr="00BD08D2" w:rsidR="00BD08D2" w:rsidP="00BD08D2" w:rsidRDefault="00BD08D2" w14:paraId="246D8F5D" w14:textId="77777777">
      <w:pPr>
        <w:spacing w:after="240" w:line="240" w:lineRule="exact"/>
        <w:rPr>
          <w:lang w:val="en-GB"/>
        </w:rPr>
      </w:pPr>
    </w:p>
    <w:p w:rsidRPr="00BD08D2" w:rsidR="00BD08D2" w:rsidP="00BD08D2" w:rsidRDefault="00BD08D2" w14:paraId="1A21B309" w14:textId="77777777">
      <w:pPr>
        <w:spacing w:after="240" w:line="240" w:lineRule="exact"/>
        <w:ind w:firstLine="567"/>
      </w:pPr>
      <w:proofErr w:type="spellStart"/>
      <w:r>
        <w:t>Asked</w:t>
      </w:r>
      <w:proofErr w:type="spellEnd"/>
      <w:r>
        <w:t xml:space="preserve"> </w:t>
      </w:r>
      <w:proofErr w:type="spellStart"/>
      <w:r>
        <w:rPr>
          <w:b/>
        </w:rPr>
        <w:t>if</w:t>
      </w:r>
      <w:proofErr w:type="spellEnd"/>
      <w:r>
        <w:rPr>
          <w:b/>
        </w:rPr>
        <w:t xml:space="preserve"> the Fund </w:t>
      </w:r>
      <w:proofErr w:type="spellStart"/>
      <w:r>
        <w:rPr>
          <w:b/>
        </w:rPr>
        <w:t>had</w:t>
      </w:r>
      <w:proofErr w:type="spellEnd"/>
      <w:r>
        <w:rPr>
          <w:b/>
        </w:rPr>
        <w:t xml:space="preserve"> </w:t>
      </w:r>
      <w:proofErr w:type="spellStart"/>
      <w:r>
        <w:rPr>
          <w:b/>
        </w:rPr>
        <w:t>contributed</w:t>
      </w:r>
      <w:proofErr w:type="spellEnd"/>
      <w:r>
        <w:rPr>
          <w:b/>
        </w:rPr>
        <w:t xml:space="preserve"> </w:t>
      </w:r>
      <w:proofErr w:type="spellStart"/>
      <w:r>
        <w:rPr>
          <w:b/>
        </w:rPr>
        <w:t>at</w:t>
      </w:r>
      <w:proofErr w:type="spellEnd"/>
      <w:r>
        <w:rPr>
          <w:b/>
        </w:rPr>
        <w:t xml:space="preserve"> </w:t>
      </w:r>
      <w:proofErr w:type="spellStart"/>
      <w:r>
        <w:rPr>
          <w:b/>
        </w:rPr>
        <w:t>country</w:t>
      </w:r>
      <w:proofErr w:type="spellEnd"/>
      <w:r>
        <w:rPr>
          <w:b/>
        </w:rPr>
        <w:t xml:space="preserve"> </w:t>
      </w:r>
      <w:proofErr w:type="spellStart"/>
      <w:r>
        <w:rPr>
          <w:b/>
        </w:rPr>
        <w:t>level</w:t>
      </w:r>
      <w:proofErr w:type="spellEnd"/>
      <w:r>
        <w:rPr>
          <w:b/>
        </w:rPr>
        <w:t xml:space="preserve"> </w:t>
      </w:r>
      <w:proofErr w:type="spellStart"/>
      <w:r>
        <w:rPr>
          <w:b/>
        </w:rPr>
        <w:t>to</w:t>
      </w:r>
      <w:proofErr w:type="spellEnd"/>
      <w:r>
        <w:rPr>
          <w:b/>
        </w:rPr>
        <w:t xml:space="preserve"> the </w:t>
      </w:r>
      <w:proofErr w:type="spellStart"/>
      <w:r>
        <w:rPr>
          <w:b/>
        </w:rPr>
        <w:t>common</w:t>
      </w:r>
      <w:proofErr w:type="spellEnd"/>
      <w:r>
        <w:rPr>
          <w:b/>
        </w:rPr>
        <w:t xml:space="preserve"> </w:t>
      </w:r>
      <w:proofErr w:type="spellStart"/>
      <w:r>
        <w:rPr>
          <w:b/>
        </w:rPr>
        <w:t>specific</w:t>
      </w:r>
      <w:proofErr w:type="spellEnd"/>
      <w:r>
        <w:rPr>
          <w:b/>
        </w:rPr>
        <w:t xml:space="preserve"> </w:t>
      </w:r>
      <w:proofErr w:type="spellStart"/>
      <w:r>
        <w:rPr>
          <w:b/>
        </w:rPr>
        <w:t>goals</w:t>
      </w:r>
      <w:proofErr w:type="spellEnd"/>
      <w:r>
        <w:rPr>
          <w:b/>
        </w:rPr>
        <w:t xml:space="preserve"> (Q2),</w:t>
      </w:r>
      <w:r>
        <w:t xml:space="preserve"> the </w:t>
      </w:r>
      <w:proofErr w:type="spellStart"/>
      <w:r>
        <w:t>responses</w:t>
      </w:r>
      <w:proofErr w:type="spellEnd"/>
      <w:r>
        <w:t xml:space="preserve"> </w:t>
      </w:r>
      <w:proofErr w:type="spellStart"/>
      <w:r>
        <w:t>though</w:t>
      </w:r>
      <w:proofErr w:type="spellEnd"/>
      <w:r>
        <w:t xml:space="preserve"> </w:t>
      </w:r>
      <w:proofErr w:type="spellStart"/>
      <w:r>
        <w:t>mostly</w:t>
      </w:r>
      <w:proofErr w:type="spellEnd"/>
      <w:r>
        <w:t xml:space="preserve"> </w:t>
      </w:r>
      <w:proofErr w:type="spellStart"/>
      <w:r>
        <w:t>positive</w:t>
      </w:r>
      <w:proofErr w:type="spellEnd"/>
      <w:r>
        <w:t xml:space="preserve">, </w:t>
      </w:r>
      <w:proofErr w:type="spellStart"/>
      <w:r>
        <w:t>were</w:t>
      </w:r>
      <w:proofErr w:type="spellEnd"/>
      <w:r>
        <w:t xml:space="preserve"> </w:t>
      </w:r>
      <w:proofErr w:type="spellStart"/>
      <w:r>
        <w:t>significantly</w:t>
      </w:r>
      <w:proofErr w:type="spellEnd"/>
      <w:r>
        <w:t xml:space="preserve"> </w:t>
      </w:r>
      <w:proofErr w:type="spellStart"/>
      <w:r>
        <w:t>more</w:t>
      </w:r>
      <w:proofErr w:type="spellEnd"/>
      <w:r>
        <w:t xml:space="preserve"> </w:t>
      </w:r>
      <w:proofErr w:type="spellStart"/>
      <w:r>
        <w:t>mitigated</w:t>
      </w:r>
      <w:proofErr w:type="spellEnd"/>
      <w:r>
        <w:t xml:space="preserve">. </w:t>
      </w:r>
      <w:proofErr w:type="spellStart"/>
      <w:r>
        <w:t>Between</w:t>
      </w:r>
      <w:proofErr w:type="spellEnd"/>
      <w:r>
        <w:t xml:space="preserve"> a </w:t>
      </w:r>
      <w:proofErr w:type="spellStart"/>
      <w:r>
        <w:t>fourth</w:t>
      </w:r>
      <w:proofErr w:type="spellEnd"/>
      <w:r>
        <w:t xml:space="preserve"> and a </w:t>
      </w:r>
      <w:proofErr w:type="spellStart"/>
      <w:r>
        <w:t>fifth</w:t>
      </w:r>
      <w:proofErr w:type="spellEnd"/>
      <w:r>
        <w:t xml:space="preserve"> of </w:t>
      </w:r>
      <w:proofErr w:type="spellStart"/>
      <w:r>
        <w:t>respondents</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w:t>
      </w:r>
      <w:proofErr w:type="spellStart"/>
      <w:r>
        <w:t>concerning</w:t>
      </w:r>
      <w:proofErr w:type="spellEnd"/>
      <w:r>
        <w:t xml:space="preserve"> </w:t>
      </w:r>
      <w:proofErr w:type="spellStart"/>
      <w:r>
        <w:t>solidarity</w:t>
      </w:r>
      <w:proofErr w:type="spellEnd"/>
      <w:r>
        <w:t xml:space="preserve"> and </w:t>
      </w:r>
      <w:proofErr w:type="spellStart"/>
      <w:r>
        <w:t>return</w:t>
      </w:r>
      <w:proofErr w:type="spellEnd"/>
      <w:r>
        <w:t xml:space="preserve"> </w:t>
      </w:r>
      <w:proofErr w:type="spellStart"/>
      <w:r>
        <w:t>objectives</w:t>
      </w:r>
      <w:proofErr w:type="spellEnd"/>
      <w:r>
        <w:t xml:space="preserve">, and </w:t>
      </w:r>
      <w:proofErr w:type="spellStart"/>
      <w:r>
        <w:t>less</w:t>
      </w:r>
      <w:proofErr w:type="spellEnd"/>
      <w:r>
        <w:t xml:space="preserve"> </w:t>
      </w:r>
      <w:proofErr w:type="spellStart"/>
      <w:r>
        <w:t>than</w:t>
      </w:r>
      <w:proofErr w:type="spellEnd"/>
      <w:r>
        <w:t xml:space="preserve"> a </w:t>
      </w:r>
      <w:proofErr w:type="spellStart"/>
      <w:r>
        <w:t>fifth</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answer</w:t>
      </w:r>
      <w:proofErr w:type="spellEnd"/>
      <w:r>
        <w:t xml:space="preserve"> </w:t>
      </w:r>
      <w:proofErr w:type="spellStart"/>
      <w:r>
        <w:t>concerning</w:t>
      </w:r>
      <w:proofErr w:type="spellEnd"/>
      <w:r>
        <w:t xml:space="preserve"> </w:t>
      </w:r>
      <w:proofErr w:type="spellStart"/>
      <w:r>
        <w:t>migration</w:t>
      </w:r>
      <w:proofErr w:type="spellEnd"/>
      <w:r>
        <w:t xml:space="preserve"> and </w:t>
      </w:r>
      <w:proofErr w:type="spellStart"/>
      <w:r>
        <w:t>asylum</w:t>
      </w:r>
      <w:proofErr w:type="spellEnd"/>
      <w:r>
        <w:t xml:space="preserve">. </w:t>
      </w:r>
      <w:proofErr w:type="spellStart"/>
      <w:r>
        <w:t>Among</w:t>
      </w:r>
      <w:proofErr w:type="spellEnd"/>
      <w:r>
        <w:t xml:space="preserve"> </w:t>
      </w:r>
      <w:proofErr w:type="spellStart"/>
      <w:r>
        <w:t>those</w:t>
      </w:r>
      <w:proofErr w:type="spellEnd"/>
      <w:r>
        <w:t xml:space="preserve"> </w:t>
      </w:r>
      <w:proofErr w:type="spellStart"/>
      <w:r>
        <w:t>that</w:t>
      </w:r>
      <w:proofErr w:type="spellEnd"/>
      <w:r>
        <w:t xml:space="preserve"> </w:t>
      </w:r>
      <w:proofErr w:type="spellStart"/>
      <w:r>
        <w:t>could</w:t>
      </w:r>
      <w:proofErr w:type="spellEnd"/>
      <w:r>
        <w:t xml:space="preserve"> </w:t>
      </w:r>
      <w:proofErr w:type="spellStart"/>
      <w:r>
        <w:t>provide</w:t>
      </w:r>
      <w:proofErr w:type="spellEnd"/>
      <w:r>
        <w:t xml:space="preserve"> </w:t>
      </w:r>
      <w:proofErr w:type="spellStart"/>
      <w:r>
        <w:t>an</w:t>
      </w:r>
      <w:proofErr w:type="spellEnd"/>
      <w:r>
        <w:t xml:space="preserve"> </w:t>
      </w:r>
      <w:proofErr w:type="spellStart"/>
      <w:r>
        <w:t>answer</w:t>
      </w:r>
      <w:proofErr w:type="spellEnd"/>
      <w:r>
        <w:t xml:space="preserve">, </w:t>
      </w:r>
      <w:proofErr w:type="spellStart"/>
      <w:r>
        <w:t>there</w:t>
      </w:r>
      <w:proofErr w:type="spellEnd"/>
      <w:r>
        <w:t xml:space="preserve"> </w:t>
      </w:r>
      <w:proofErr w:type="spellStart"/>
      <w:r>
        <w:t>were</w:t>
      </w:r>
      <w:proofErr w:type="spellEnd"/>
      <w:r>
        <w:t xml:space="preserve"> </w:t>
      </w:r>
      <w:proofErr w:type="spellStart"/>
      <w:r>
        <w:t>significantly</w:t>
      </w:r>
      <w:proofErr w:type="spellEnd"/>
      <w:r>
        <w:t xml:space="preserve"> </w:t>
      </w:r>
      <w:proofErr w:type="spellStart"/>
      <w:r>
        <w:t>more</w:t>
      </w:r>
      <w:proofErr w:type="spellEnd"/>
      <w:r>
        <w:t xml:space="preserve"> </w:t>
      </w:r>
      <w:proofErr w:type="spellStart"/>
      <w:r>
        <w:t>positive</w:t>
      </w:r>
      <w:proofErr w:type="spellEnd"/>
      <w:r>
        <w:t xml:space="preserve"> </w:t>
      </w:r>
      <w:proofErr w:type="spellStart"/>
      <w:r>
        <w:t>than</w:t>
      </w:r>
      <w:proofErr w:type="spellEnd"/>
      <w:r>
        <w:t xml:space="preserve"> </w:t>
      </w:r>
      <w:proofErr w:type="spellStart"/>
      <w:r>
        <w:t>negative</w:t>
      </w:r>
      <w:proofErr w:type="spellEnd"/>
      <w:r>
        <w:t xml:space="preserve"> </w:t>
      </w:r>
      <w:proofErr w:type="spellStart"/>
      <w:r>
        <w:t>answers</w:t>
      </w:r>
      <w:proofErr w:type="spellEnd"/>
      <w:r>
        <w:t xml:space="preserve">, </w:t>
      </w:r>
      <w:proofErr w:type="spellStart"/>
      <w:r>
        <w:t>but</w:t>
      </w:r>
      <w:proofErr w:type="spellEnd"/>
      <w:r>
        <w:t xml:space="preserve"> the </w:t>
      </w:r>
      <w:proofErr w:type="spellStart"/>
      <w:r>
        <w:t>answers</w:t>
      </w:r>
      <w:proofErr w:type="spellEnd"/>
      <w:r>
        <w:t xml:space="preserve"> </w:t>
      </w:r>
      <w:proofErr w:type="spellStart"/>
      <w:r>
        <w:t>relating</w:t>
      </w:r>
      <w:proofErr w:type="spellEnd"/>
      <w:r>
        <w:t xml:space="preserve"> </w:t>
      </w:r>
      <w:proofErr w:type="spellStart"/>
      <w:r>
        <w:t>to</w:t>
      </w:r>
      <w:proofErr w:type="spellEnd"/>
      <w:r>
        <w:t xml:space="preserve"> </w:t>
      </w:r>
      <w:proofErr w:type="spellStart"/>
      <w:r>
        <w:t>all</w:t>
      </w:r>
      <w:proofErr w:type="spellEnd"/>
      <w:r>
        <w:t xml:space="preserve"> </w:t>
      </w:r>
      <w:proofErr w:type="spellStart"/>
      <w:r>
        <w:t>four</w:t>
      </w:r>
      <w:proofErr w:type="spellEnd"/>
      <w:r>
        <w:t xml:space="preserve"> </w:t>
      </w:r>
      <w:proofErr w:type="spellStart"/>
      <w:r>
        <w:t>goals</w:t>
      </w:r>
      <w:proofErr w:type="spellEnd"/>
      <w:r>
        <w:t xml:space="preserve"> </w:t>
      </w:r>
      <w:proofErr w:type="spellStart"/>
      <w:r>
        <w:t>were</w:t>
      </w:r>
      <w:proofErr w:type="spellEnd"/>
      <w:r>
        <w:t xml:space="preserve"> </w:t>
      </w:r>
      <w:proofErr w:type="spellStart"/>
      <w:r>
        <w:t>mostly</w:t>
      </w:r>
      <w:proofErr w:type="spellEnd"/>
      <w:r>
        <w:t xml:space="preserve"> </w:t>
      </w:r>
      <w:proofErr w:type="spellStart"/>
      <w:r>
        <w:t>mitigated</w:t>
      </w:r>
      <w:proofErr w:type="spellEnd"/>
      <w:r>
        <w:t xml:space="preserve"> (</w:t>
      </w:r>
      <w:proofErr w:type="spellStart"/>
      <w:r>
        <w:t>stating</w:t>
      </w:r>
      <w:proofErr w:type="spellEnd"/>
      <w:r>
        <w:t xml:space="preserve"> </w:t>
      </w:r>
      <w:proofErr w:type="spellStart"/>
      <w:r>
        <w:t>that</w:t>
      </w:r>
      <w:proofErr w:type="spellEnd"/>
      <w:r>
        <w:t xml:space="preserve"> the Fund </w:t>
      </w:r>
      <w:proofErr w:type="spellStart"/>
      <w:r>
        <w:t>contributed</w:t>
      </w:r>
      <w:proofErr w:type="spellEnd"/>
      <w:r>
        <w:t xml:space="preserve"> </w:t>
      </w:r>
      <w:proofErr w:type="spellStart"/>
      <w:r>
        <w:t>to</w:t>
      </w:r>
      <w:proofErr w:type="spellEnd"/>
      <w:r>
        <w:t xml:space="preserve"> a </w:t>
      </w:r>
      <w:proofErr w:type="spellStart"/>
      <w:r>
        <w:t>moderate</w:t>
      </w:r>
      <w:proofErr w:type="spellEnd"/>
      <w:r>
        <w:t xml:space="preserve"> </w:t>
      </w:r>
      <w:proofErr w:type="spellStart"/>
      <w:r>
        <w:t>or</w:t>
      </w:r>
      <w:proofErr w:type="spellEnd"/>
      <w:r>
        <w:t xml:space="preserve"> </w:t>
      </w:r>
      <w:proofErr w:type="spellStart"/>
      <w:r>
        <w:t>limited</w:t>
      </w:r>
      <w:proofErr w:type="spellEnd"/>
      <w:r>
        <w:t xml:space="preserve"> </w:t>
      </w:r>
      <w:proofErr w:type="spellStart"/>
      <w:r>
        <w:t>extent</w:t>
      </w:r>
      <w:proofErr w:type="spellEnd"/>
      <w:r>
        <w:t xml:space="preserve">). </w:t>
      </w:r>
    </w:p>
    <w:p w:rsidRPr="00BD08D2" w:rsidR="00BD08D2" w:rsidP="00BD08D2" w:rsidRDefault="00BD08D2" w14:paraId="19DE285A" w14:textId="77777777">
      <w:pPr>
        <w:spacing w:after="240" w:line="240" w:lineRule="exact"/>
        <w:ind w:firstLine="567"/>
        <w:rPr>
          <w:i/>
          <w:iCs/>
          <w:color w:val="1F497D"/>
        </w:rPr>
      </w:pPr>
      <w:bookmarkStart w:name="_Toc183610629" w:id="48"/>
      <w:r>
        <w:rPr>
          <w:i/>
          <w:noProof/>
          <w:color w:val="1F497D"/>
        </w:rPr>
        <w:drawing>
          <wp:anchor distT="0" distB="0" distL="114300" distR="114300" simplePos="0" relativeHeight="251532800" behindDoc="0" locked="0" layoutInCell="1" allowOverlap="1" wp14:editId="29516734" wp14:anchorId="1C8EB20D">
            <wp:simplePos x="0" y="0"/>
            <wp:positionH relativeFrom="margin">
              <wp:align>left</wp:align>
            </wp:positionH>
            <wp:positionV relativeFrom="paragraph">
              <wp:posOffset>340360</wp:posOffset>
            </wp:positionV>
            <wp:extent cx="5553075" cy="3034665"/>
            <wp:effectExtent l="0" t="0" r="9525" b="0"/>
            <wp:wrapTopAndBottom/>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553075" cy="3034665"/>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achieving</w:t>
      </w:r>
      <w:proofErr w:type="spellEnd"/>
      <w:r>
        <w:rPr>
          <w:i/>
          <w:color w:val="1F497D"/>
        </w:rPr>
        <w:t xml:space="preserve"> </w:t>
      </w:r>
      <w:proofErr w:type="spellStart"/>
      <w:r>
        <w:rPr>
          <w:i/>
          <w:color w:val="1F497D"/>
        </w:rPr>
        <w:t>at</w:t>
      </w:r>
      <w:proofErr w:type="spellEnd"/>
      <w:r>
        <w:rPr>
          <w:i/>
          <w:color w:val="1F497D"/>
        </w:rPr>
        <w:t xml:space="preserve"> </w:t>
      </w:r>
      <w:proofErr w:type="spellStart"/>
      <w:r>
        <w:rPr>
          <w:i/>
          <w:color w:val="1F497D"/>
        </w:rPr>
        <w:t>national</w:t>
      </w:r>
      <w:proofErr w:type="spellEnd"/>
      <w:r>
        <w:rPr>
          <w:i/>
          <w:color w:val="1F497D"/>
        </w:rPr>
        <w:t xml:space="preserve"> </w:t>
      </w:r>
      <w:proofErr w:type="spellStart"/>
      <w:r>
        <w:rPr>
          <w:i/>
          <w:color w:val="1F497D"/>
        </w:rPr>
        <w:t>level</w:t>
      </w:r>
      <w:proofErr w:type="spellEnd"/>
      <w:r>
        <w:rPr>
          <w:i/>
          <w:color w:val="1F497D"/>
        </w:rPr>
        <w:t xml:space="preserve"> the </w:t>
      </w:r>
      <w:proofErr w:type="spellStart"/>
      <w:r>
        <w:rPr>
          <w:i/>
          <w:color w:val="1F497D"/>
        </w:rPr>
        <w:t>common</w:t>
      </w:r>
      <w:proofErr w:type="spellEnd"/>
      <w:r>
        <w:rPr>
          <w:i/>
          <w:color w:val="1F497D"/>
        </w:rPr>
        <w:t xml:space="preserve"> </w:t>
      </w:r>
      <w:proofErr w:type="spellStart"/>
      <w:r>
        <w:rPr>
          <w:i/>
          <w:color w:val="1F497D"/>
        </w:rPr>
        <w:t>specific</w:t>
      </w:r>
      <w:proofErr w:type="spellEnd"/>
      <w:r>
        <w:rPr>
          <w:i/>
          <w:color w:val="1F497D"/>
        </w:rPr>
        <w:t xml:space="preserve"> </w:t>
      </w:r>
      <w:proofErr w:type="spellStart"/>
      <w:r>
        <w:rPr>
          <w:i/>
          <w:color w:val="1F497D"/>
        </w:rPr>
        <w:t>objectives</w:t>
      </w:r>
      <w:proofErr w:type="spellEnd"/>
      <w:r>
        <w:rPr>
          <w:i/>
          <w:color w:val="1F497D"/>
        </w:rPr>
        <w:t xml:space="preserve"> </w:t>
      </w:r>
      <w:proofErr w:type="spellStart"/>
      <w:r>
        <w:rPr>
          <w:i/>
          <w:color w:val="1F497D"/>
        </w:rPr>
        <w:t>set</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t>Regulation</w:t>
      </w:r>
      <w:proofErr w:type="spellEnd"/>
      <w:r>
        <w:rPr>
          <w:i/>
          <w:color w:val="1F497D"/>
        </w:rPr>
        <w:t xml:space="preserve"> 516/2014?</w:t>
      </w:r>
      <w:bookmarkEnd w:id="48"/>
    </w:p>
    <w:p w:rsidRPr="00BD08D2" w:rsidR="00BD08D2" w:rsidP="00BD08D2" w:rsidRDefault="00BD08D2" w14:paraId="7ABED47E" w14:textId="77777777">
      <w:pPr>
        <w:spacing w:after="240" w:line="240" w:lineRule="exact"/>
        <w:ind w:firstLine="567"/>
        <w:rPr>
          <w:lang w:val="en-GB"/>
        </w:rPr>
      </w:pPr>
    </w:p>
    <w:p w:rsidRPr="00BD08D2" w:rsidR="00BD08D2" w:rsidP="00BD08D2" w:rsidRDefault="00BD08D2" w14:paraId="05EAD0C6" w14:textId="77777777">
      <w:pPr>
        <w:spacing w:after="240" w:line="240" w:lineRule="exact"/>
        <w:ind w:firstLine="567"/>
      </w:pPr>
      <w:proofErr w:type="spellStart"/>
      <w:r>
        <w:t>Several</w:t>
      </w:r>
      <w:proofErr w:type="spellEnd"/>
      <w:r>
        <w:t xml:space="preserve"> </w:t>
      </w:r>
      <w:proofErr w:type="spellStart"/>
      <w:r>
        <w:t>stakeholders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rPr>
          <w:b/>
        </w:rPr>
        <w:t>Bulgaria</w:t>
      </w:r>
      <w:proofErr w:type="spellEnd"/>
      <w:r>
        <w:t xml:space="preserve"> </w:t>
      </w:r>
      <w:proofErr w:type="spellStart"/>
      <w:r>
        <w:t>has</w:t>
      </w:r>
      <w:proofErr w:type="spellEnd"/>
      <w:r>
        <w:t xml:space="preserve"> </w:t>
      </w:r>
      <w:proofErr w:type="spellStart"/>
      <w:r>
        <w:t>not</w:t>
      </w:r>
      <w:proofErr w:type="spellEnd"/>
      <w:r>
        <w:t xml:space="preserve"> </w:t>
      </w:r>
      <w:proofErr w:type="spellStart"/>
      <w:r>
        <w:t>had</w:t>
      </w:r>
      <w:proofErr w:type="spellEnd"/>
      <w:r>
        <w:t xml:space="preserve"> a </w:t>
      </w:r>
      <w:proofErr w:type="spellStart"/>
      <w:r>
        <w:t>publicly-funded</w:t>
      </w:r>
      <w:proofErr w:type="spellEnd"/>
      <w:r>
        <w:t xml:space="preserve"> </w:t>
      </w:r>
      <w:proofErr w:type="spellStart"/>
      <w:r>
        <w:t>integration</w:t>
      </w:r>
      <w:proofErr w:type="spellEnd"/>
      <w:r>
        <w:t xml:space="preserve"> </w:t>
      </w:r>
      <w:proofErr w:type="spellStart"/>
      <w:r>
        <w:t>scheme</w:t>
      </w:r>
      <w:proofErr w:type="spellEnd"/>
      <w:r>
        <w:t xml:space="preserve"> </w:t>
      </w:r>
      <w:proofErr w:type="spellStart"/>
      <w:r>
        <w:t>since</w:t>
      </w:r>
      <w:proofErr w:type="spellEnd"/>
      <w:r>
        <w:t xml:space="preserve"> 2014. In </w:t>
      </w:r>
      <w:proofErr w:type="spellStart"/>
      <w:r>
        <w:t>this</w:t>
      </w:r>
      <w:proofErr w:type="spellEnd"/>
      <w:r>
        <w:t xml:space="preserve"> </w:t>
      </w:r>
      <w:proofErr w:type="spellStart"/>
      <w:r>
        <w:t>sense</w:t>
      </w:r>
      <w:proofErr w:type="spellEnd"/>
      <w:r>
        <w:t xml:space="preserve">, the AMIF </w:t>
      </w:r>
      <w:proofErr w:type="spellStart"/>
      <w:r>
        <w:t>has</w:t>
      </w:r>
      <w:proofErr w:type="spellEnd"/>
      <w:r>
        <w:t xml:space="preserve"> </w:t>
      </w:r>
      <w:proofErr w:type="spellStart"/>
      <w:r>
        <w:t>had</w:t>
      </w:r>
      <w:proofErr w:type="spellEnd"/>
      <w:r>
        <w:t xml:space="preserve"> a </w:t>
      </w:r>
      <w:proofErr w:type="spellStart"/>
      <w:r>
        <w:t>very</w:t>
      </w:r>
      <w:proofErr w:type="spellEnd"/>
      <w:r>
        <w:t xml:space="preserve"> </w:t>
      </w:r>
      <w:proofErr w:type="spellStart"/>
      <w:r>
        <w:t>important</w:t>
      </w:r>
      <w:proofErr w:type="spellEnd"/>
      <w:r>
        <w:t xml:space="preserve"> </w:t>
      </w:r>
      <w:proofErr w:type="spellStart"/>
      <w:r>
        <w:t>role</w:t>
      </w:r>
      <w:proofErr w:type="spellEnd"/>
      <w:r>
        <w:t xml:space="preserve"> </w:t>
      </w:r>
      <w:proofErr w:type="spellStart"/>
      <w:r>
        <w:t>supporting</w:t>
      </w:r>
      <w:proofErr w:type="spellEnd"/>
      <w:r>
        <w:t xml:space="preserve"> </w:t>
      </w:r>
      <w:proofErr w:type="spellStart"/>
      <w:r>
        <w:t>Bulgaria</w:t>
      </w:r>
      <w:proofErr w:type="spellEnd"/>
      <w:r>
        <w:t xml:space="preserve"> in </w:t>
      </w:r>
      <w:proofErr w:type="spellStart"/>
      <w:r>
        <w:t>this</w:t>
      </w:r>
      <w:proofErr w:type="spellEnd"/>
      <w:r>
        <w:t xml:space="preserve"> </w:t>
      </w:r>
      <w:proofErr w:type="spellStart"/>
      <w:r>
        <w:t>field</w:t>
      </w:r>
      <w:proofErr w:type="spellEnd"/>
      <w:r>
        <w:t xml:space="preserve">. </w:t>
      </w:r>
      <w:proofErr w:type="spellStart"/>
      <w:r>
        <w:t>Furthermore</w:t>
      </w:r>
      <w:proofErr w:type="spellEnd"/>
      <w:r>
        <w:t xml:space="preserve">, </w:t>
      </w:r>
      <w:proofErr w:type="spellStart"/>
      <w:r>
        <w:t>as</w:t>
      </w:r>
      <w:proofErr w:type="spellEnd"/>
      <w:r>
        <w:t xml:space="preserve"> </w:t>
      </w:r>
      <w:proofErr w:type="spellStart"/>
      <w:r>
        <w:t>migration</w:t>
      </w:r>
      <w:proofErr w:type="spellEnd"/>
      <w:r>
        <w:t xml:space="preserve"> </w:t>
      </w:r>
      <w:proofErr w:type="spellStart"/>
      <w:r>
        <w:t>laws</w:t>
      </w:r>
      <w:proofErr w:type="spellEnd"/>
      <w:r>
        <w:t xml:space="preserve"> </w:t>
      </w:r>
      <w:proofErr w:type="spellStart"/>
      <w:r>
        <w:t>are</w:t>
      </w:r>
      <w:proofErr w:type="spellEnd"/>
      <w:r>
        <w:t xml:space="preserve"> </w:t>
      </w:r>
      <w:proofErr w:type="spellStart"/>
      <w:r>
        <w:t>fairly</w:t>
      </w:r>
      <w:proofErr w:type="spellEnd"/>
      <w:r>
        <w:t xml:space="preserve"> </w:t>
      </w:r>
      <w:proofErr w:type="spellStart"/>
      <w:r>
        <w:t>restrictive</w:t>
      </w:r>
      <w:proofErr w:type="spellEnd"/>
      <w:r>
        <w:t xml:space="preserve">, </w:t>
      </w:r>
      <w:proofErr w:type="spellStart"/>
      <w:r>
        <w:t>an</w:t>
      </w:r>
      <w:proofErr w:type="spellEnd"/>
      <w:r>
        <w:t xml:space="preserve"> </w:t>
      </w:r>
      <w:proofErr w:type="spellStart"/>
      <w:r>
        <w:t>issue</w:t>
      </w:r>
      <w:proofErr w:type="spellEnd"/>
      <w:r>
        <w:t xml:space="preserve"> </w:t>
      </w:r>
      <w:proofErr w:type="spellStart"/>
      <w:r>
        <w:t>that</w:t>
      </w:r>
      <w:proofErr w:type="spellEnd"/>
      <w:r>
        <w:t xml:space="preserve"> </w:t>
      </w:r>
      <w:proofErr w:type="spellStart"/>
      <w:r>
        <w:t>deserves</w:t>
      </w:r>
      <w:proofErr w:type="spellEnd"/>
      <w:r>
        <w:t xml:space="preserve"> </w:t>
      </w:r>
      <w:proofErr w:type="spellStart"/>
      <w:r>
        <w:t>attention</w:t>
      </w:r>
      <w:proofErr w:type="spellEnd"/>
      <w:r>
        <w:t xml:space="preserve"> </w:t>
      </w:r>
      <w:proofErr w:type="spellStart"/>
      <w:r>
        <w:t>is</w:t>
      </w:r>
      <w:proofErr w:type="spellEnd"/>
      <w:r>
        <w:t xml:space="preserve"> </w:t>
      </w:r>
      <w:proofErr w:type="spellStart"/>
      <w:r>
        <w:t>legal</w:t>
      </w:r>
      <w:proofErr w:type="spellEnd"/>
      <w:r>
        <w:t xml:space="preserve"> </w:t>
      </w:r>
      <w:proofErr w:type="spellStart"/>
      <w:r>
        <w:t>support</w:t>
      </w:r>
      <w:proofErr w:type="spellEnd"/>
      <w:r>
        <w:t xml:space="preserve"> and </w:t>
      </w:r>
      <w:proofErr w:type="spellStart"/>
      <w:r>
        <w:t>integration</w:t>
      </w:r>
      <w:proofErr w:type="spellEnd"/>
      <w:r>
        <w:t xml:space="preserve"> </w:t>
      </w:r>
      <w:proofErr w:type="spellStart"/>
      <w:r>
        <w:t>support</w:t>
      </w:r>
      <w:proofErr w:type="spellEnd"/>
      <w:r>
        <w:t xml:space="preserve">. In </w:t>
      </w:r>
      <w:proofErr w:type="spellStart"/>
      <w:r>
        <w:t>one</w:t>
      </w:r>
      <w:proofErr w:type="spellEnd"/>
      <w:r>
        <w:t xml:space="preserve"> </w:t>
      </w:r>
      <w:proofErr w:type="spellStart"/>
      <w:r>
        <w:t>specific</w:t>
      </w:r>
      <w:proofErr w:type="spellEnd"/>
      <w:r>
        <w:t xml:space="preserve"> </w:t>
      </w:r>
      <w:proofErr w:type="spellStart"/>
      <w:r>
        <w:t>project</w:t>
      </w:r>
      <w:proofErr w:type="spellEnd"/>
      <w:r>
        <w:t xml:space="preserve">, the </w:t>
      </w:r>
      <w:proofErr w:type="spellStart"/>
      <w:r>
        <w:t>legal</w:t>
      </w:r>
      <w:proofErr w:type="spellEnd"/>
      <w:r>
        <w:t xml:space="preserve"> </w:t>
      </w:r>
      <w:proofErr w:type="spellStart"/>
      <w:r>
        <w:t>aid</w:t>
      </w:r>
      <w:proofErr w:type="spellEnd"/>
      <w:r>
        <w:t xml:space="preserve"> </w:t>
      </w:r>
      <w:proofErr w:type="spellStart"/>
      <w:r>
        <w:t>provided</w:t>
      </w:r>
      <w:proofErr w:type="spellEnd"/>
      <w:r>
        <w:t xml:space="preserve"> </w:t>
      </w:r>
      <w:proofErr w:type="spellStart"/>
      <w:r>
        <w:t>to</w:t>
      </w:r>
      <w:proofErr w:type="spellEnd"/>
      <w:r>
        <w:t xml:space="preserve"> </w:t>
      </w:r>
      <w:proofErr w:type="spellStart"/>
      <w:r>
        <w:t>migrants</w:t>
      </w:r>
      <w:proofErr w:type="spellEnd"/>
      <w:r>
        <w:t xml:space="preserve"> </w:t>
      </w:r>
      <w:proofErr w:type="spellStart"/>
      <w:r>
        <w:t>resulted</w:t>
      </w:r>
      <w:proofErr w:type="spellEnd"/>
      <w:r>
        <w:t xml:space="preserve"> in </w:t>
      </w:r>
      <w:proofErr w:type="spellStart"/>
      <w:r>
        <w:t>an</w:t>
      </w:r>
      <w:proofErr w:type="spellEnd"/>
      <w:r>
        <w:t xml:space="preserve"> </w:t>
      </w:r>
      <w:proofErr w:type="spellStart"/>
      <w:r>
        <w:t>overwhelming</w:t>
      </w:r>
      <w:proofErr w:type="spellEnd"/>
      <w:r>
        <w:t xml:space="preserve"> </w:t>
      </w:r>
      <w:proofErr w:type="spellStart"/>
      <w:r>
        <w:t>number</w:t>
      </w:r>
      <w:proofErr w:type="spellEnd"/>
      <w:r>
        <w:t xml:space="preserve"> of </w:t>
      </w:r>
      <w:proofErr w:type="spellStart"/>
      <w:r>
        <w:t>beneficiaries</w:t>
      </w:r>
      <w:proofErr w:type="spellEnd"/>
      <w:r>
        <w:t xml:space="preserve"> </w:t>
      </w:r>
      <w:proofErr w:type="spellStart"/>
      <w:r>
        <w:t>staying</w:t>
      </w:r>
      <w:proofErr w:type="spellEnd"/>
      <w:r>
        <w:t xml:space="preserve"> in </w:t>
      </w:r>
      <w:proofErr w:type="spellStart"/>
      <w:r>
        <w:t>direct</w:t>
      </w:r>
      <w:proofErr w:type="spellEnd"/>
      <w:r>
        <w:t xml:space="preserve"> </w:t>
      </w:r>
      <w:proofErr w:type="spellStart"/>
      <w:r>
        <w:t>contact</w:t>
      </w:r>
      <w:proofErr w:type="spellEnd"/>
      <w:r>
        <w:t xml:space="preserve"> </w:t>
      </w:r>
      <w:proofErr w:type="spellStart"/>
      <w:r>
        <w:t>with</w:t>
      </w:r>
      <w:proofErr w:type="spellEnd"/>
      <w:r>
        <w:t xml:space="preserve"> </w:t>
      </w:r>
      <w:proofErr w:type="spellStart"/>
      <w:r>
        <w:t>authorities</w:t>
      </w:r>
      <w:proofErr w:type="spellEnd"/>
      <w:r>
        <w:t xml:space="preserve">. </w:t>
      </w:r>
      <w:proofErr w:type="spellStart"/>
      <w:r>
        <w:t>This</w:t>
      </w:r>
      <w:proofErr w:type="spellEnd"/>
      <w:r>
        <w:t xml:space="preserve"> </w:t>
      </w:r>
      <w:proofErr w:type="spellStart"/>
      <w:r>
        <w:t>resulted</w:t>
      </w:r>
      <w:proofErr w:type="spellEnd"/>
      <w:r>
        <w:t xml:space="preserve"> </w:t>
      </w:r>
      <w:proofErr w:type="spellStart"/>
      <w:r>
        <w:t>not</w:t>
      </w:r>
      <w:proofErr w:type="spellEnd"/>
      <w:r>
        <w:t xml:space="preserve"> </w:t>
      </w:r>
      <w:proofErr w:type="spellStart"/>
      <w:r>
        <w:t>only</w:t>
      </w:r>
      <w:proofErr w:type="spellEnd"/>
      <w:r>
        <w:t xml:space="preserve"> in </w:t>
      </w:r>
      <w:proofErr w:type="spellStart"/>
      <w:r>
        <w:t>significant</w:t>
      </w:r>
      <w:proofErr w:type="spellEnd"/>
      <w:r>
        <w:t xml:space="preserve"> </w:t>
      </w:r>
      <w:proofErr w:type="spellStart"/>
      <w:r>
        <w:t>benefits</w:t>
      </w:r>
      <w:proofErr w:type="spellEnd"/>
      <w:r>
        <w:t xml:space="preserve"> for </w:t>
      </w:r>
      <w:proofErr w:type="spellStart"/>
      <w:r>
        <w:t>migrants</w:t>
      </w:r>
      <w:proofErr w:type="spellEnd"/>
      <w:r>
        <w:t xml:space="preserve"> and </w:t>
      </w:r>
      <w:proofErr w:type="spellStart"/>
      <w:r>
        <w:t>authorities</w:t>
      </w:r>
      <w:proofErr w:type="spellEnd"/>
      <w:r>
        <w:t xml:space="preserve"> </w:t>
      </w:r>
      <w:proofErr w:type="spellStart"/>
      <w:r>
        <w:t>alike</w:t>
      </w:r>
      <w:proofErr w:type="spellEnd"/>
      <w:r>
        <w:t xml:space="preserve">, </w:t>
      </w:r>
      <w:proofErr w:type="spellStart"/>
      <w:r>
        <w:t>but</w:t>
      </w:r>
      <w:proofErr w:type="spellEnd"/>
      <w:r>
        <w:t xml:space="preserve"> </w:t>
      </w:r>
      <w:proofErr w:type="spellStart"/>
      <w:r>
        <w:t>also</w:t>
      </w:r>
      <w:proofErr w:type="spellEnd"/>
      <w:r>
        <w:t xml:space="preserve"> </w:t>
      </w:r>
      <w:proofErr w:type="spellStart"/>
      <w:r>
        <w:t>increased</w:t>
      </w:r>
      <w:proofErr w:type="spellEnd"/>
      <w:r>
        <w:t xml:space="preserve"> the </w:t>
      </w:r>
      <w:proofErr w:type="spellStart"/>
      <w:r>
        <w:t>administrative</w:t>
      </w:r>
      <w:proofErr w:type="spellEnd"/>
      <w:r>
        <w:t xml:space="preserve"> </w:t>
      </w:r>
      <w:proofErr w:type="spellStart"/>
      <w:r>
        <w:t>capacity</w:t>
      </w:r>
      <w:proofErr w:type="spellEnd"/>
      <w:r>
        <w:t xml:space="preserve"> of the organisation in </w:t>
      </w:r>
      <w:proofErr w:type="spellStart"/>
      <w:r>
        <w:t>question</w:t>
      </w:r>
      <w:proofErr w:type="spellEnd"/>
      <w:r>
        <w:t xml:space="preserve">, </w:t>
      </w:r>
      <w:proofErr w:type="spellStart"/>
      <w:r>
        <w:t>producing</w:t>
      </w:r>
      <w:proofErr w:type="spellEnd"/>
      <w:r>
        <w:t xml:space="preserve"> </w:t>
      </w:r>
      <w:proofErr w:type="spellStart"/>
      <w:r>
        <w:t>effects</w:t>
      </w:r>
      <w:proofErr w:type="spellEnd"/>
      <w:r>
        <w:t xml:space="preserve"> </w:t>
      </w:r>
      <w:proofErr w:type="spellStart"/>
      <w:r>
        <w:t>that</w:t>
      </w:r>
      <w:proofErr w:type="spellEnd"/>
      <w:r>
        <w:t xml:space="preserve"> </w:t>
      </w:r>
      <w:proofErr w:type="spellStart"/>
      <w:r>
        <w:t>went</w:t>
      </w:r>
      <w:proofErr w:type="spellEnd"/>
      <w:r>
        <w:t xml:space="preserve"> </w:t>
      </w:r>
      <w:proofErr w:type="spellStart"/>
      <w:r>
        <w:t>beyond</w:t>
      </w:r>
      <w:proofErr w:type="spellEnd"/>
      <w:r>
        <w:t xml:space="preserve"> the </w:t>
      </w:r>
      <w:proofErr w:type="spellStart"/>
      <w:r>
        <w:t>project</w:t>
      </w:r>
      <w:proofErr w:type="spellEnd"/>
      <w:r>
        <w:t xml:space="preserve"> </w:t>
      </w:r>
      <w:proofErr w:type="spellStart"/>
      <w:r>
        <w:t>that</w:t>
      </w:r>
      <w:proofErr w:type="spellEnd"/>
      <w:r>
        <w:t xml:space="preserve"> </w:t>
      </w:r>
      <w:proofErr w:type="spellStart"/>
      <w:r>
        <w:t>was</w:t>
      </w:r>
      <w:proofErr w:type="spellEnd"/>
      <w:r>
        <w:t xml:space="preserve"> </w:t>
      </w:r>
      <w:proofErr w:type="spellStart"/>
      <w:r>
        <w:t>funded</w:t>
      </w:r>
      <w:proofErr w:type="spellEnd"/>
      <w:r>
        <w:t>.</w:t>
      </w:r>
    </w:p>
    <w:p w:rsidRPr="00BD08D2" w:rsidR="00BD08D2" w:rsidP="00BD08D2" w:rsidRDefault="00BD08D2" w14:paraId="1C57FE18" w14:textId="77777777">
      <w:pPr>
        <w:spacing w:after="240" w:line="240" w:lineRule="exact"/>
        <w:ind w:firstLine="567"/>
      </w:pPr>
      <w:proofErr w:type="spellStart"/>
      <w:r>
        <w:t>It</w:t>
      </w:r>
      <w:proofErr w:type="spellEnd"/>
      <w:r>
        <w:t xml:space="preserve"> </w:t>
      </w:r>
      <w:proofErr w:type="spellStart"/>
      <w:r>
        <w:t>was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risk</w:t>
      </w:r>
      <w:proofErr w:type="spellEnd"/>
      <w:r>
        <w:t xml:space="preserve"> </w:t>
      </w:r>
      <w:proofErr w:type="spellStart"/>
      <w:r>
        <w:t>that</w:t>
      </w:r>
      <w:proofErr w:type="spellEnd"/>
      <w:r>
        <w:t xml:space="preserve"> </w:t>
      </w:r>
      <w:proofErr w:type="spellStart"/>
      <w:r>
        <w:t>Bulgaria</w:t>
      </w:r>
      <w:proofErr w:type="spellEnd"/>
      <w:r>
        <w:t xml:space="preserve"> </w:t>
      </w:r>
      <w:proofErr w:type="spellStart"/>
      <w:r>
        <w:t>is</w:t>
      </w:r>
      <w:proofErr w:type="spellEnd"/>
      <w:r>
        <w:t xml:space="preserve"> </w:t>
      </w:r>
      <w:proofErr w:type="spellStart"/>
      <w:r>
        <w:t>being</w:t>
      </w:r>
      <w:proofErr w:type="spellEnd"/>
      <w:r>
        <w:t xml:space="preserve"> </w:t>
      </w:r>
      <w:proofErr w:type="spellStart"/>
      <w:r>
        <w:t>overlooked</w:t>
      </w:r>
      <w:proofErr w:type="spellEnd"/>
      <w:r>
        <w:t xml:space="preserve">, </w:t>
      </w:r>
      <w:proofErr w:type="spellStart"/>
      <w:r>
        <w:t>since</w:t>
      </w:r>
      <w:proofErr w:type="spellEnd"/>
      <w:r>
        <w:t xml:space="preserve"> </w:t>
      </w:r>
      <w:proofErr w:type="spellStart"/>
      <w:r>
        <w:t>it</w:t>
      </w:r>
      <w:proofErr w:type="spellEnd"/>
      <w:r>
        <w:t xml:space="preserve"> </w:t>
      </w:r>
      <w:proofErr w:type="spellStart"/>
      <w:r>
        <w:t>is</w:t>
      </w:r>
      <w:proofErr w:type="spellEnd"/>
      <w:r>
        <w:t xml:space="preserve"> a </w:t>
      </w:r>
      <w:proofErr w:type="spellStart"/>
      <w:r>
        <w:t>transit</w:t>
      </w:r>
      <w:proofErr w:type="spellEnd"/>
      <w:r>
        <w:t xml:space="preserve"> </w:t>
      </w:r>
      <w:proofErr w:type="spellStart"/>
      <w:r>
        <w:t>country</w:t>
      </w:r>
      <w:proofErr w:type="spellEnd"/>
      <w:r>
        <w:t xml:space="preserve"> and </w:t>
      </w:r>
      <w:proofErr w:type="spellStart"/>
      <w:r>
        <w:t>not</w:t>
      </w:r>
      <w:proofErr w:type="spellEnd"/>
      <w:r>
        <w:t xml:space="preserve"> the </w:t>
      </w:r>
      <w:proofErr w:type="spellStart"/>
      <w:r>
        <w:t>final</w:t>
      </w:r>
      <w:proofErr w:type="spellEnd"/>
      <w:r>
        <w:t xml:space="preserve"> </w:t>
      </w:r>
      <w:proofErr w:type="spellStart"/>
      <w:r>
        <w:t>destination</w:t>
      </w:r>
      <w:proofErr w:type="spellEnd"/>
      <w:r>
        <w:t xml:space="preserve"> of </w:t>
      </w:r>
      <w:proofErr w:type="spellStart"/>
      <w:r>
        <w:t>many</w:t>
      </w:r>
      <w:proofErr w:type="spellEnd"/>
      <w:r>
        <w:t xml:space="preserve"> </w:t>
      </w:r>
      <w:proofErr w:type="spellStart"/>
      <w:r>
        <w:t>migrants</w:t>
      </w:r>
      <w:proofErr w:type="spellEnd"/>
      <w:r>
        <w:t xml:space="preserve">. </w:t>
      </w:r>
      <w:proofErr w:type="spellStart"/>
      <w:r>
        <w:t>However</w:t>
      </w:r>
      <w:proofErr w:type="spellEnd"/>
      <w:r>
        <w:t xml:space="preserve">, </w:t>
      </w:r>
      <w:proofErr w:type="spellStart"/>
      <w:r>
        <w:t>it</w:t>
      </w:r>
      <w:proofErr w:type="spellEnd"/>
      <w:r>
        <w:t xml:space="preserve"> </w:t>
      </w:r>
      <w:proofErr w:type="spellStart"/>
      <w:r>
        <w:t>should</w:t>
      </w:r>
      <w:proofErr w:type="spellEnd"/>
      <w:r>
        <w:t xml:space="preserve"> </w:t>
      </w:r>
      <w:proofErr w:type="spellStart"/>
      <w:r>
        <w:t>be</w:t>
      </w:r>
      <w:proofErr w:type="spellEnd"/>
      <w:r>
        <w:t xml:space="preserve"> </w:t>
      </w:r>
      <w:proofErr w:type="spellStart"/>
      <w:r>
        <w:t>borne</w:t>
      </w:r>
      <w:proofErr w:type="spellEnd"/>
      <w:r>
        <w:t xml:space="preserve"> in </w:t>
      </w:r>
      <w:proofErr w:type="spellStart"/>
      <w:r>
        <w:t>mind</w:t>
      </w:r>
      <w:proofErr w:type="spellEnd"/>
      <w:r>
        <w:t xml:space="preserve"> </w:t>
      </w:r>
      <w:proofErr w:type="spellStart"/>
      <w:r>
        <w:t>that</w:t>
      </w:r>
      <w:proofErr w:type="spellEnd"/>
      <w:r>
        <w:t xml:space="preserve"> </w:t>
      </w:r>
      <w:proofErr w:type="spellStart"/>
      <w:r>
        <w:t>Bulgaria</w:t>
      </w:r>
      <w:proofErr w:type="spellEnd"/>
      <w:r>
        <w:t xml:space="preserve"> </w:t>
      </w:r>
      <w:proofErr w:type="spellStart"/>
      <w:r>
        <w:t>is</w:t>
      </w:r>
      <w:proofErr w:type="spellEnd"/>
      <w:r>
        <w:t xml:space="preserve"> the </w:t>
      </w:r>
      <w:proofErr w:type="spellStart"/>
      <w:r>
        <w:t>first</w:t>
      </w:r>
      <w:proofErr w:type="spellEnd"/>
      <w:r>
        <w:t xml:space="preserve"> </w:t>
      </w:r>
      <w:proofErr w:type="spellStart"/>
      <w:r>
        <w:t>country</w:t>
      </w:r>
      <w:proofErr w:type="spellEnd"/>
      <w:r>
        <w:t xml:space="preserve"> of </w:t>
      </w:r>
      <w:proofErr w:type="spellStart"/>
      <w:r>
        <w:t>entry</w:t>
      </w:r>
      <w:proofErr w:type="spellEnd"/>
      <w:r>
        <w:t xml:space="preserve"> for </w:t>
      </w:r>
      <w:proofErr w:type="spellStart"/>
      <w:r>
        <w:t>many</w:t>
      </w:r>
      <w:proofErr w:type="spellEnd"/>
      <w:r>
        <w:t xml:space="preserve"> </w:t>
      </w:r>
      <w:proofErr w:type="spellStart"/>
      <w:r>
        <w:t>migrants</w:t>
      </w:r>
      <w:proofErr w:type="spellEnd"/>
      <w:r>
        <w:t xml:space="preserve">, </w:t>
      </w:r>
      <w:proofErr w:type="spellStart"/>
      <w:r>
        <w:t>which</w:t>
      </w:r>
      <w:proofErr w:type="spellEnd"/>
      <w:r>
        <w:t xml:space="preserve"> </w:t>
      </w:r>
      <w:proofErr w:type="spellStart"/>
      <w:r>
        <w:t>puts</w:t>
      </w:r>
      <w:proofErr w:type="spellEnd"/>
      <w:r>
        <w:t xml:space="preserve"> </w:t>
      </w:r>
      <w:proofErr w:type="spellStart"/>
      <w:r>
        <w:t>further</w:t>
      </w:r>
      <w:proofErr w:type="spellEnd"/>
      <w:r>
        <w:t xml:space="preserve"> </w:t>
      </w:r>
      <w:proofErr w:type="spellStart"/>
      <w:r>
        <w:t>strains</w:t>
      </w:r>
      <w:proofErr w:type="spellEnd"/>
      <w:r>
        <w:t xml:space="preserve"> in the </w:t>
      </w:r>
      <w:proofErr w:type="spellStart"/>
      <w:r>
        <w:t>financing</w:t>
      </w:r>
      <w:proofErr w:type="spellEnd"/>
      <w:r>
        <w:t xml:space="preserve"> of </w:t>
      </w:r>
      <w:proofErr w:type="spellStart"/>
      <w:r>
        <w:t>state</w:t>
      </w:r>
      <w:proofErr w:type="spellEnd"/>
      <w:r>
        <w:t xml:space="preserve"> </w:t>
      </w:r>
      <w:proofErr w:type="spellStart"/>
      <w:r>
        <w:t>services</w:t>
      </w:r>
      <w:proofErr w:type="spellEnd"/>
      <w:r>
        <w:t xml:space="preserve">. </w:t>
      </w:r>
      <w:proofErr w:type="spellStart"/>
      <w:r>
        <w:t>Reception</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thus</w:t>
      </w:r>
      <w:proofErr w:type="spellEnd"/>
      <w:r>
        <w:t xml:space="preserve"> </w:t>
      </w:r>
      <w:proofErr w:type="spellStart"/>
      <w:r>
        <w:t>merits</w:t>
      </w:r>
      <w:proofErr w:type="spellEnd"/>
      <w:r>
        <w:t xml:space="preserve"> </w:t>
      </w:r>
      <w:proofErr w:type="spellStart"/>
      <w:r>
        <w:t>stronger</w:t>
      </w:r>
      <w:proofErr w:type="spellEnd"/>
      <w:r>
        <w:t xml:space="preserve"> </w:t>
      </w:r>
      <w:proofErr w:type="spellStart"/>
      <w:r>
        <w:t>support</w:t>
      </w:r>
      <w:proofErr w:type="spellEnd"/>
      <w:r>
        <w:t xml:space="preserve">, </w:t>
      </w:r>
      <w:proofErr w:type="spellStart"/>
      <w:r>
        <w:t>especially</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countries</w:t>
      </w:r>
      <w:proofErr w:type="spellEnd"/>
      <w:r>
        <w:t xml:space="preserve"> </w:t>
      </w:r>
      <w:proofErr w:type="spellStart"/>
      <w:r>
        <w:t>located</w:t>
      </w:r>
      <w:proofErr w:type="spellEnd"/>
      <w:r>
        <w:t xml:space="preserve"> </w:t>
      </w:r>
      <w:proofErr w:type="spellStart"/>
      <w:r>
        <w:t>at</w:t>
      </w:r>
      <w:proofErr w:type="spellEnd"/>
      <w:r>
        <w:t xml:space="preserve"> the </w:t>
      </w:r>
      <w:proofErr w:type="spellStart"/>
      <w:r>
        <w:t>external</w:t>
      </w:r>
      <w:proofErr w:type="spellEnd"/>
      <w:r>
        <w:t xml:space="preserve"> </w:t>
      </w:r>
      <w:proofErr w:type="spellStart"/>
      <w:r>
        <w:t>borders</w:t>
      </w:r>
      <w:proofErr w:type="spellEnd"/>
      <w:r>
        <w:t xml:space="preserve"> of the EU.</w:t>
      </w:r>
    </w:p>
    <w:p w:rsidRPr="00BD08D2" w:rsidR="00BD08D2" w:rsidP="00BD08D2" w:rsidRDefault="00BD08D2" w14:paraId="76BBA11A" w14:textId="77777777">
      <w:pPr>
        <w:spacing w:after="240" w:line="240" w:lineRule="exact"/>
        <w:ind w:firstLine="567"/>
      </w:pPr>
      <w:r>
        <w:t xml:space="preserve">A </w:t>
      </w:r>
      <w:proofErr w:type="spellStart"/>
      <w:r>
        <w:t>representative</w:t>
      </w:r>
      <w:proofErr w:type="spellEnd"/>
      <w:r>
        <w:t xml:space="preserve"> </w:t>
      </w:r>
      <w:proofErr w:type="spellStart"/>
      <w:r>
        <w:t>from</w:t>
      </w:r>
      <w:proofErr w:type="spellEnd"/>
      <w:r>
        <w:t xml:space="preserve"> a </w:t>
      </w:r>
      <w:proofErr w:type="spellStart"/>
      <w:r>
        <w:rPr>
          <w:b/>
        </w:rPr>
        <w:t>French</w:t>
      </w:r>
      <w:proofErr w:type="spellEnd"/>
      <w:r>
        <w:t xml:space="preserve"> </w:t>
      </w:r>
      <w:proofErr w:type="spellStart"/>
      <w:r>
        <w:t>association</w:t>
      </w:r>
      <w:proofErr w:type="spellEnd"/>
      <w:r>
        <w:t xml:space="preserve"> </w:t>
      </w:r>
      <w:proofErr w:type="spellStart"/>
      <w:r>
        <w:t>not</w:t>
      </w:r>
      <w:proofErr w:type="spellEnd"/>
      <w:r>
        <w:t xml:space="preserve"> </w:t>
      </w:r>
      <w:proofErr w:type="spellStart"/>
      <w:r>
        <w:t>receiving</w:t>
      </w:r>
      <w:proofErr w:type="spellEnd"/>
      <w:r>
        <w:t xml:space="preserve"> AMIF </w:t>
      </w:r>
      <w:proofErr w:type="spellStart"/>
      <w:r>
        <w:t>funding</w:t>
      </w:r>
      <w:proofErr w:type="spellEnd"/>
      <w:r>
        <w:t xml:space="preserve"> </w:t>
      </w:r>
      <w:proofErr w:type="spellStart"/>
      <w:r>
        <w:t>explained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have</w:t>
      </w:r>
      <w:proofErr w:type="spellEnd"/>
      <w:r>
        <w:t xml:space="preserve"> </w:t>
      </w:r>
      <w:proofErr w:type="spellStart"/>
      <w:r>
        <w:t>consciously</w:t>
      </w:r>
      <w:proofErr w:type="spellEnd"/>
      <w:r>
        <w:t xml:space="preserve"> </w:t>
      </w:r>
      <w:proofErr w:type="spellStart"/>
      <w:r>
        <w:t>chosen</w:t>
      </w:r>
      <w:proofErr w:type="spellEnd"/>
      <w:r>
        <w:t xml:space="preserve"> </w:t>
      </w:r>
      <w:proofErr w:type="spellStart"/>
      <w:r>
        <w:t>not</w:t>
      </w:r>
      <w:proofErr w:type="spellEnd"/>
      <w:r>
        <w:t xml:space="preserve"> </w:t>
      </w:r>
      <w:proofErr w:type="spellStart"/>
      <w:r>
        <w:t>to</w:t>
      </w:r>
      <w:proofErr w:type="spellEnd"/>
      <w:r>
        <w:t xml:space="preserve"> </w:t>
      </w:r>
      <w:proofErr w:type="spellStart"/>
      <w:r>
        <w:t>benefit</w:t>
      </w:r>
      <w:proofErr w:type="spellEnd"/>
      <w:r>
        <w:t xml:space="preserve"> </w:t>
      </w:r>
      <w:proofErr w:type="spellStart"/>
      <w:r>
        <w:t>from</w:t>
      </w:r>
      <w:proofErr w:type="spellEnd"/>
      <w:r>
        <w:t xml:space="preserve"> the AMIF in </w:t>
      </w:r>
      <w:proofErr w:type="spellStart"/>
      <w:r>
        <w:t>order</w:t>
      </w:r>
      <w:proofErr w:type="spellEnd"/>
      <w:r>
        <w:t xml:space="preserve"> </w:t>
      </w:r>
      <w:proofErr w:type="spellStart"/>
      <w:r>
        <w:t>to</w:t>
      </w:r>
      <w:proofErr w:type="spellEnd"/>
      <w:r>
        <w:t xml:space="preserve"> </w:t>
      </w:r>
      <w:proofErr w:type="spellStart"/>
      <w:r>
        <w:t>maintain</w:t>
      </w:r>
      <w:proofErr w:type="spellEnd"/>
      <w:r>
        <w:t xml:space="preserve"> </w:t>
      </w:r>
      <w:proofErr w:type="spellStart"/>
      <w:r>
        <w:t>their</w:t>
      </w:r>
      <w:proofErr w:type="spellEnd"/>
      <w:r>
        <w:t xml:space="preserve"> </w:t>
      </w:r>
      <w:proofErr w:type="spellStart"/>
      <w:r>
        <w:t>autonomy</w:t>
      </w:r>
      <w:proofErr w:type="spellEnd"/>
      <w:r>
        <w:t xml:space="preserve"> and </w:t>
      </w:r>
      <w:proofErr w:type="spellStart"/>
      <w:r>
        <w:t>due</w:t>
      </w:r>
      <w:proofErr w:type="spellEnd"/>
      <w:r>
        <w:t xml:space="preserve"> </w:t>
      </w:r>
      <w:proofErr w:type="spellStart"/>
      <w:r>
        <w:t>to</w:t>
      </w:r>
      <w:proofErr w:type="spellEnd"/>
      <w:r>
        <w:t xml:space="preserve"> </w:t>
      </w:r>
      <w:proofErr w:type="spellStart"/>
      <w:r>
        <w:t>differences</w:t>
      </w:r>
      <w:proofErr w:type="spellEnd"/>
      <w:r>
        <w:t xml:space="preserve"> in </w:t>
      </w:r>
      <w:proofErr w:type="spellStart"/>
      <w:r>
        <w:t>perspective</w:t>
      </w:r>
      <w:proofErr w:type="spellEnd"/>
      <w:r>
        <w:t xml:space="preserve"> on </w:t>
      </w:r>
      <w:proofErr w:type="spellStart"/>
      <w:r>
        <w:t>certain</w:t>
      </w:r>
      <w:proofErr w:type="spellEnd"/>
      <w:r>
        <w:t xml:space="preserve"> </w:t>
      </w:r>
      <w:proofErr w:type="spellStart"/>
      <w:r>
        <w:t>aspects</w:t>
      </w:r>
      <w:proofErr w:type="spellEnd"/>
      <w:r>
        <w:t xml:space="preserve"> of </w:t>
      </w:r>
      <w:proofErr w:type="spellStart"/>
      <w:r>
        <w:t>national</w:t>
      </w:r>
      <w:proofErr w:type="spellEnd"/>
      <w:r>
        <w:t xml:space="preserve"> and European </w:t>
      </w:r>
      <w:proofErr w:type="spellStart"/>
      <w:r>
        <w:t>policies</w:t>
      </w:r>
      <w:proofErr w:type="spellEnd"/>
      <w:r>
        <w:t xml:space="preserve">. </w:t>
      </w:r>
    </w:p>
    <w:p w:rsidRPr="00BD08D2" w:rsidR="00BD08D2" w:rsidP="00BD08D2" w:rsidRDefault="00BD08D2" w14:paraId="1720601A" w14:textId="77777777">
      <w:pPr>
        <w:spacing w:after="240" w:line="240" w:lineRule="exact"/>
        <w:ind w:firstLine="567"/>
      </w:pPr>
      <w:proofErr w:type="spellStart"/>
      <w:r>
        <w:t>Another</w:t>
      </w:r>
      <w:proofErr w:type="spellEnd"/>
      <w:r>
        <w:t xml:space="preserve"> organisation </w:t>
      </w:r>
      <w:proofErr w:type="spellStart"/>
      <w:r>
        <w:t>not</w:t>
      </w:r>
      <w:proofErr w:type="spellEnd"/>
      <w:r>
        <w:t xml:space="preserve"> </w:t>
      </w:r>
      <w:proofErr w:type="spellStart"/>
      <w:r>
        <w:t>receiving</w:t>
      </w:r>
      <w:proofErr w:type="spellEnd"/>
      <w:r>
        <w:t xml:space="preserve"> AMIF </w:t>
      </w:r>
      <w:proofErr w:type="spellStart"/>
      <w:r>
        <w:t>funding</w:t>
      </w:r>
      <w:proofErr w:type="spellEnd"/>
      <w:r>
        <w:t xml:space="preserve"> </w:t>
      </w:r>
      <w:proofErr w:type="spellStart"/>
      <w:r>
        <w:t>noted</w:t>
      </w:r>
      <w:proofErr w:type="spellEnd"/>
      <w:r>
        <w:t xml:space="preserve"> </w:t>
      </w:r>
      <w:proofErr w:type="spellStart"/>
      <w:r>
        <w:t>challenges</w:t>
      </w:r>
      <w:proofErr w:type="spellEnd"/>
      <w:r>
        <w:t xml:space="preserve"> in </w:t>
      </w:r>
      <w:proofErr w:type="spellStart"/>
      <w:r>
        <w:t>accessing</w:t>
      </w:r>
      <w:proofErr w:type="spellEnd"/>
      <w:r>
        <w:t xml:space="preserve"> the </w:t>
      </w:r>
      <w:proofErr w:type="spellStart"/>
      <w:r>
        <w:t>fund</w:t>
      </w:r>
      <w:proofErr w:type="spellEnd"/>
      <w:r>
        <w:t xml:space="preserve">, </w:t>
      </w:r>
      <w:proofErr w:type="spellStart"/>
      <w:r>
        <w:t>suggesting</w:t>
      </w:r>
      <w:proofErr w:type="spellEnd"/>
      <w:r>
        <w:t xml:space="preserve"> </w:t>
      </w:r>
      <w:proofErr w:type="spellStart"/>
      <w:r>
        <w:t>that</w:t>
      </w:r>
      <w:proofErr w:type="spellEnd"/>
      <w:r>
        <w:t xml:space="preserve"> the </w:t>
      </w:r>
      <w:proofErr w:type="spellStart"/>
      <w:r>
        <w:t>requirements</w:t>
      </w:r>
      <w:proofErr w:type="spellEnd"/>
      <w:r>
        <w:t xml:space="preserve"> </w:t>
      </w:r>
      <w:proofErr w:type="spellStart"/>
      <w:r>
        <w:t>could</w:t>
      </w:r>
      <w:proofErr w:type="spellEnd"/>
      <w:r>
        <w:t xml:space="preserve"> </w:t>
      </w:r>
      <w:proofErr w:type="spellStart"/>
      <w:r>
        <w:t>benefit</w:t>
      </w:r>
      <w:proofErr w:type="spellEnd"/>
      <w:r>
        <w:t xml:space="preserve"> </w:t>
      </w:r>
      <w:proofErr w:type="spellStart"/>
      <w:r>
        <w:t>from</w:t>
      </w:r>
      <w:proofErr w:type="spellEnd"/>
      <w:r>
        <w:t xml:space="preserve"> </w:t>
      </w:r>
      <w:proofErr w:type="spellStart"/>
      <w:r>
        <w:t>greater</w:t>
      </w:r>
      <w:proofErr w:type="spellEnd"/>
      <w:r>
        <w:t xml:space="preserve"> </w:t>
      </w:r>
      <w:proofErr w:type="spellStart"/>
      <w:r>
        <w:t>flexibility</w:t>
      </w:r>
      <w:proofErr w:type="spellEnd"/>
      <w:r>
        <w:t xml:space="preserve"> </w:t>
      </w:r>
      <w:proofErr w:type="spellStart"/>
      <w:r>
        <w:t>to</w:t>
      </w:r>
      <w:proofErr w:type="spellEnd"/>
      <w:r>
        <w:t xml:space="preserve"> </w:t>
      </w:r>
      <w:proofErr w:type="spellStart"/>
      <w:r>
        <w:t>align</w:t>
      </w:r>
      <w:proofErr w:type="spellEnd"/>
      <w:r>
        <w:t xml:space="preserve"> </w:t>
      </w:r>
      <w:proofErr w:type="spellStart"/>
      <w:r>
        <w:t>more</w:t>
      </w:r>
      <w:proofErr w:type="spellEnd"/>
      <w:r>
        <w:t xml:space="preserve"> </w:t>
      </w:r>
      <w:proofErr w:type="spellStart"/>
      <w:r>
        <w:t>closely</w:t>
      </w:r>
      <w:proofErr w:type="spellEnd"/>
      <w:r>
        <w:t xml:space="preserve"> </w:t>
      </w:r>
      <w:proofErr w:type="spellStart"/>
      <w:r>
        <w:t>with</w:t>
      </w:r>
      <w:proofErr w:type="spellEnd"/>
      <w:r>
        <w:t xml:space="preserve"> </w:t>
      </w:r>
      <w:proofErr w:type="spellStart"/>
      <w:r>
        <w:t>specific</w:t>
      </w:r>
      <w:proofErr w:type="spellEnd"/>
      <w:r>
        <w:t xml:space="preserve"> </w:t>
      </w:r>
      <w:proofErr w:type="spellStart"/>
      <w:r>
        <w:t>needs</w:t>
      </w:r>
      <w:proofErr w:type="spellEnd"/>
      <w:r>
        <w:t xml:space="preserve">. </w:t>
      </w:r>
      <w:proofErr w:type="spellStart"/>
      <w:r>
        <w:t>They</w:t>
      </w:r>
      <w:proofErr w:type="spellEnd"/>
      <w:r>
        <w:t xml:space="preserve"> </w:t>
      </w:r>
      <w:proofErr w:type="spellStart"/>
      <w:r>
        <w:t>emphasised</w:t>
      </w:r>
      <w:proofErr w:type="spellEnd"/>
      <w:r>
        <w:t xml:space="preserve"> </w:t>
      </w:r>
      <w:proofErr w:type="spellStart"/>
      <w:r>
        <w:t>that</w:t>
      </w:r>
      <w:proofErr w:type="spellEnd"/>
      <w:r>
        <w:t xml:space="preserve"> </w:t>
      </w:r>
      <w:proofErr w:type="spellStart"/>
      <w:r>
        <w:t>needs</w:t>
      </w:r>
      <w:proofErr w:type="spellEnd"/>
      <w:r>
        <w:t xml:space="preserve"> and </w:t>
      </w:r>
      <w:proofErr w:type="spellStart"/>
      <w:r>
        <w:t>priorities</w:t>
      </w:r>
      <w:proofErr w:type="spellEnd"/>
      <w:r>
        <w:t xml:space="preserve"> </w:t>
      </w:r>
      <w:proofErr w:type="spellStart"/>
      <w:r>
        <w:t>can</w:t>
      </w:r>
      <w:proofErr w:type="spellEnd"/>
      <w:r>
        <w:t xml:space="preserve"> </w:t>
      </w:r>
      <w:proofErr w:type="spellStart"/>
      <w:r>
        <w:t>vary</w:t>
      </w:r>
      <w:proofErr w:type="spellEnd"/>
      <w:r>
        <w:t xml:space="preserve"> </w:t>
      </w:r>
      <w:proofErr w:type="spellStart"/>
      <w:r>
        <w:t>between</w:t>
      </w:r>
      <w:proofErr w:type="spellEnd"/>
      <w:r>
        <w:t xml:space="preserve"> </w:t>
      </w:r>
      <w:proofErr w:type="spellStart"/>
      <w:r>
        <w:t>Member</w:t>
      </w:r>
      <w:proofErr w:type="spellEnd"/>
      <w:r>
        <w:t xml:space="preserve"> States. </w:t>
      </w:r>
      <w:proofErr w:type="spellStart"/>
      <w:r>
        <w:t>They</w:t>
      </w:r>
      <w:proofErr w:type="spellEnd"/>
      <w:r>
        <w:t xml:space="preserve"> </w:t>
      </w:r>
      <w:proofErr w:type="spellStart"/>
      <w:r>
        <w:t>suggested</w:t>
      </w:r>
      <w:proofErr w:type="spellEnd"/>
      <w:r>
        <w:t xml:space="preserve"> </w:t>
      </w:r>
      <w:proofErr w:type="spellStart"/>
      <w:r>
        <w:t>that</w:t>
      </w:r>
      <w:proofErr w:type="spellEnd"/>
      <w:r>
        <w:t xml:space="preserve"> the EU </w:t>
      </w:r>
      <w:proofErr w:type="spellStart"/>
      <w:r>
        <w:t>could</w:t>
      </w:r>
      <w:proofErr w:type="spellEnd"/>
      <w:r>
        <w:t xml:space="preserve"> </w:t>
      </w:r>
      <w:proofErr w:type="spellStart"/>
      <w:r>
        <w:t>establish</w:t>
      </w:r>
      <w:proofErr w:type="spellEnd"/>
      <w:r>
        <w:t xml:space="preserve"> a </w:t>
      </w:r>
      <w:proofErr w:type="spellStart"/>
      <w:r>
        <w:t>broad</w:t>
      </w:r>
      <w:proofErr w:type="spellEnd"/>
      <w:r>
        <w:t xml:space="preserve"> </w:t>
      </w:r>
      <w:proofErr w:type="spellStart"/>
      <w:r>
        <w:t>framework</w:t>
      </w:r>
      <w:proofErr w:type="spellEnd"/>
      <w:r>
        <w:t xml:space="preserve"> </w:t>
      </w:r>
      <w:proofErr w:type="spellStart"/>
      <w:r>
        <w:t>with</w:t>
      </w:r>
      <w:proofErr w:type="spellEnd"/>
      <w:r>
        <w:t xml:space="preserve"> </w:t>
      </w:r>
      <w:proofErr w:type="spellStart"/>
      <w:r>
        <w:t>common</w:t>
      </w:r>
      <w:proofErr w:type="spellEnd"/>
      <w:r>
        <w:t xml:space="preserve"> </w:t>
      </w:r>
      <w:proofErr w:type="spellStart"/>
      <w:r>
        <w:t>objectives</w:t>
      </w:r>
      <w:proofErr w:type="spellEnd"/>
      <w:r>
        <w:t xml:space="preserve">, </w:t>
      </w:r>
      <w:proofErr w:type="spellStart"/>
      <w:r>
        <w:t>while</w:t>
      </w:r>
      <w:proofErr w:type="spellEnd"/>
      <w:r>
        <w:t xml:space="preserve"> </w:t>
      </w:r>
      <w:proofErr w:type="spellStart"/>
      <w:r>
        <w:t>allowing</w:t>
      </w:r>
      <w:proofErr w:type="spellEnd"/>
      <w:r>
        <w:t xml:space="preserve"> </w:t>
      </w:r>
      <w:proofErr w:type="spellStart"/>
      <w:r>
        <w:t>Member</w:t>
      </w:r>
      <w:proofErr w:type="spellEnd"/>
      <w:r>
        <w:t xml:space="preserve"> States the </w:t>
      </w:r>
      <w:proofErr w:type="spellStart"/>
      <w:r>
        <w:t>flexibility</w:t>
      </w:r>
      <w:proofErr w:type="spellEnd"/>
      <w:r>
        <w:t xml:space="preserve"> </w:t>
      </w:r>
      <w:proofErr w:type="spellStart"/>
      <w:r>
        <w:t>to</w:t>
      </w:r>
      <w:proofErr w:type="spellEnd"/>
      <w:r>
        <w:t xml:space="preserve"> </w:t>
      </w:r>
      <w:proofErr w:type="spellStart"/>
      <w:r>
        <w:t>implement</w:t>
      </w:r>
      <w:proofErr w:type="spellEnd"/>
      <w:r>
        <w:t xml:space="preserve"> </w:t>
      </w:r>
      <w:proofErr w:type="spellStart"/>
      <w:r>
        <w:t>diverse</w:t>
      </w:r>
      <w:proofErr w:type="spellEnd"/>
      <w:r>
        <w:t xml:space="preserve"> </w:t>
      </w:r>
      <w:proofErr w:type="spellStart"/>
      <w:r>
        <w:t>activities</w:t>
      </w:r>
      <w:proofErr w:type="spellEnd"/>
      <w:r>
        <w:t xml:space="preserve"> </w:t>
      </w:r>
      <w:proofErr w:type="spellStart"/>
      <w:r>
        <w:t>that</w:t>
      </w:r>
      <w:proofErr w:type="spellEnd"/>
      <w:r>
        <w:t xml:space="preserve"> </w:t>
      </w:r>
      <w:proofErr w:type="spellStart"/>
      <w:r>
        <w:t>address</w:t>
      </w:r>
      <w:proofErr w:type="spellEnd"/>
      <w:r>
        <w:t xml:space="preserve"> </w:t>
      </w:r>
      <w:proofErr w:type="spellStart"/>
      <w:r>
        <w:t>local</w:t>
      </w:r>
      <w:proofErr w:type="spellEnd"/>
      <w:r>
        <w:t xml:space="preserve"> </w:t>
      </w:r>
      <w:proofErr w:type="spellStart"/>
      <w:r>
        <w:t>priorities</w:t>
      </w:r>
      <w:proofErr w:type="spellEnd"/>
      <w:r>
        <w:t xml:space="preserve"> and </w:t>
      </w:r>
      <w:proofErr w:type="spellStart"/>
      <w:r>
        <w:t>needs</w:t>
      </w:r>
      <w:proofErr w:type="spellEnd"/>
      <w:r>
        <w:t xml:space="preserve"> </w:t>
      </w:r>
      <w:proofErr w:type="spellStart"/>
      <w:r>
        <w:t>within</w:t>
      </w:r>
      <w:proofErr w:type="spellEnd"/>
      <w:r>
        <w:t xml:space="preserve"> </w:t>
      </w:r>
      <w:proofErr w:type="spellStart"/>
      <w:r>
        <w:t>this</w:t>
      </w:r>
      <w:proofErr w:type="spellEnd"/>
      <w:r>
        <w:t xml:space="preserve"> </w:t>
      </w:r>
      <w:proofErr w:type="spellStart"/>
      <w:r>
        <w:t>common</w:t>
      </w:r>
      <w:proofErr w:type="spellEnd"/>
      <w:r>
        <w:t xml:space="preserve"> </w:t>
      </w:r>
      <w:proofErr w:type="spellStart"/>
      <w:r>
        <w:t>structure</w:t>
      </w:r>
      <w:proofErr w:type="spellEnd"/>
      <w:r>
        <w:t>.</w:t>
      </w:r>
    </w:p>
    <w:p w:rsidRPr="00BD08D2" w:rsidR="00BD08D2" w:rsidP="00BD08D2" w:rsidRDefault="00BD08D2" w14:paraId="50139073" w14:textId="77777777">
      <w:pPr>
        <w:spacing w:after="240" w:line="240" w:lineRule="exact"/>
        <w:ind w:firstLine="567"/>
      </w:pPr>
      <w:r>
        <w:t xml:space="preserve">In </w:t>
      </w:r>
      <w:proofErr w:type="spellStart"/>
      <w:r>
        <w:rPr>
          <w:b/>
        </w:rPr>
        <w:t>Greece</w:t>
      </w:r>
      <w:proofErr w:type="spellEnd"/>
      <w:r>
        <w:t xml:space="preserve">, the AMIF </w:t>
      </w:r>
      <w:proofErr w:type="spellStart"/>
      <w:r>
        <w:t>fund</w:t>
      </w:r>
      <w:proofErr w:type="spellEnd"/>
      <w:r>
        <w:t xml:space="preserve"> </w:t>
      </w:r>
      <w:proofErr w:type="spellStart"/>
      <w:r>
        <w:t>was</w:t>
      </w:r>
      <w:proofErr w:type="spellEnd"/>
      <w:r>
        <w:t xml:space="preserve"> </w:t>
      </w:r>
      <w:proofErr w:type="spellStart"/>
      <w:r>
        <w:t>effectively</w:t>
      </w:r>
      <w:proofErr w:type="spellEnd"/>
      <w:r>
        <w:t xml:space="preserve"> </w:t>
      </w:r>
      <w:proofErr w:type="spellStart"/>
      <w:r>
        <w:t>used</w:t>
      </w:r>
      <w:proofErr w:type="spellEnd"/>
      <w:r>
        <w:t xml:space="preserve"> for </w:t>
      </w:r>
      <w:proofErr w:type="spellStart"/>
      <w:r>
        <w:t>asylum</w:t>
      </w:r>
      <w:proofErr w:type="spellEnd"/>
      <w:r>
        <w:t xml:space="preserve"> </w:t>
      </w:r>
      <w:proofErr w:type="spellStart"/>
      <w:r>
        <w:t>services</w:t>
      </w:r>
      <w:proofErr w:type="spellEnd"/>
      <w:r>
        <w:t xml:space="preserve"> and </w:t>
      </w:r>
      <w:proofErr w:type="spellStart"/>
      <w:r>
        <w:t>reception</w:t>
      </w:r>
      <w:proofErr w:type="spellEnd"/>
      <w:r>
        <w:t xml:space="preserve">. </w:t>
      </w:r>
      <w:proofErr w:type="spellStart"/>
      <w:r>
        <w:t>As</w:t>
      </w:r>
      <w:proofErr w:type="spellEnd"/>
      <w:r>
        <w:t xml:space="preserve"> the </w:t>
      </w:r>
      <w:proofErr w:type="spellStart"/>
      <w:r>
        <w:t>period</w:t>
      </w:r>
      <w:proofErr w:type="spellEnd"/>
      <w:r>
        <w:t xml:space="preserve"> in </w:t>
      </w:r>
      <w:proofErr w:type="spellStart"/>
      <w:r>
        <w:t>question</w:t>
      </w:r>
      <w:proofErr w:type="spellEnd"/>
      <w:r>
        <w:t xml:space="preserve"> </w:t>
      </w:r>
      <w:proofErr w:type="spellStart"/>
      <w:r>
        <w:t>coincided</w:t>
      </w:r>
      <w:proofErr w:type="spellEnd"/>
      <w:r>
        <w:t xml:space="preserve"> </w:t>
      </w:r>
      <w:proofErr w:type="spellStart"/>
      <w:r>
        <w:t>with</w:t>
      </w:r>
      <w:proofErr w:type="spellEnd"/>
      <w:r>
        <w:t xml:space="preserve"> the </w:t>
      </w:r>
      <w:proofErr w:type="spellStart"/>
      <w:r>
        <w:t>refugee</w:t>
      </w:r>
      <w:proofErr w:type="spellEnd"/>
      <w:r>
        <w:t xml:space="preserve"> </w:t>
      </w:r>
      <w:proofErr w:type="spellStart"/>
      <w:r>
        <w:t>crisis</w:t>
      </w:r>
      <w:proofErr w:type="spellEnd"/>
      <w:r>
        <w:t xml:space="preserve">, </w:t>
      </w:r>
      <w:proofErr w:type="spellStart"/>
      <w:r>
        <w:t>Greece</w:t>
      </w:r>
      <w:proofErr w:type="spellEnd"/>
      <w:r>
        <w:t xml:space="preserve"> </w:t>
      </w:r>
      <w:proofErr w:type="spellStart"/>
      <w:r>
        <w:t>was</w:t>
      </w:r>
      <w:proofErr w:type="spellEnd"/>
      <w:r>
        <w:t xml:space="preserve"> </w:t>
      </w:r>
      <w:proofErr w:type="spellStart"/>
      <w:r>
        <w:t>under</w:t>
      </w:r>
      <w:proofErr w:type="spellEnd"/>
      <w:r>
        <w:t xml:space="preserve"> </w:t>
      </w:r>
      <w:proofErr w:type="spellStart"/>
      <w:r>
        <w:t>immense</w:t>
      </w:r>
      <w:proofErr w:type="spellEnd"/>
      <w:r>
        <w:t xml:space="preserve"> </w:t>
      </w:r>
      <w:proofErr w:type="spellStart"/>
      <w:r>
        <w:t>pressure</w:t>
      </w:r>
      <w:proofErr w:type="spellEnd"/>
      <w:r>
        <w:t xml:space="preserve"> and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manage</w:t>
      </w:r>
      <w:proofErr w:type="spellEnd"/>
      <w:r>
        <w:t xml:space="preserve"> </w:t>
      </w:r>
      <w:proofErr w:type="spellStart"/>
      <w:r>
        <w:t>without</w:t>
      </w:r>
      <w:proofErr w:type="spellEnd"/>
      <w:r>
        <w:t xml:space="preserve"> the </w:t>
      </w:r>
      <w:proofErr w:type="spellStart"/>
      <w:r>
        <w:t>support</w:t>
      </w:r>
      <w:proofErr w:type="spellEnd"/>
      <w:r>
        <w:t xml:space="preserve"> of the AMIF </w:t>
      </w:r>
      <w:proofErr w:type="spellStart"/>
      <w:r>
        <w:t>fund</w:t>
      </w:r>
      <w:proofErr w:type="spellEnd"/>
      <w:r>
        <w:t xml:space="preserve">, in </w:t>
      </w:r>
      <w:proofErr w:type="spellStart"/>
      <w:r>
        <w:t>either</w:t>
      </w:r>
      <w:proofErr w:type="spellEnd"/>
      <w:r>
        <w:t xml:space="preserve"> </w:t>
      </w:r>
      <w:proofErr w:type="spellStart"/>
      <w:r>
        <w:t>reception</w:t>
      </w:r>
      <w:proofErr w:type="spellEnd"/>
      <w:r>
        <w:t xml:space="preserve"> </w:t>
      </w:r>
      <w:proofErr w:type="spellStart"/>
      <w:r>
        <w:t>or</w:t>
      </w:r>
      <w:proofErr w:type="spellEnd"/>
      <w:r>
        <w:t xml:space="preserve"> </w:t>
      </w:r>
      <w:proofErr w:type="spellStart"/>
      <w:r>
        <w:t>asylum</w:t>
      </w:r>
      <w:proofErr w:type="spellEnd"/>
      <w:r>
        <w:t xml:space="preserve">. </w:t>
      </w:r>
      <w:proofErr w:type="spellStart"/>
      <w:r>
        <w:t>It</w:t>
      </w:r>
      <w:proofErr w:type="spellEnd"/>
      <w:r>
        <w:t xml:space="preserve"> </w:t>
      </w:r>
      <w:proofErr w:type="spellStart"/>
      <w:r>
        <w:t>helped</w:t>
      </w:r>
      <w:proofErr w:type="spellEnd"/>
      <w:r>
        <w:t xml:space="preserve"> </w:t>
      </w:r>
      <w:proofErr w:type="spellStart"/>
      <w:r>
        <w:t>to</w:t>
      </w:r>
      <w:proofErr w:type="spellEnd"/>
      <w:r>
        <w:t xml:space="preserve"> </w:t>
      </w:r>
      <w:proofErr w:type="spellStart"/>
      <w:r>
        <w:t>address</w:t>
      </w:r>
      <w:proofErr w:type="spellEnd"/>
      <w:r>
        <w:t xml:space="preserve"> </w:t>
      </w:r>
      <w:proofErr w:type="spellStart"/>
      <w:r>
        <w:t>needs</w:t>
      </w:r>
      <w:proofErr w:type="spellEnd"/>
      <w:r>
        <w:t xml:space="preserve"> in </w:t>
      </w:r>
      <w:proofErr w:type="spellStart"/>
      <w:r>
        <w:t>relation</w:t>
      </w:r>
      <w:proofErr w:type="spellEnd"/>
      <w:r>
        <w:t xml:space="preserve"> </w:t>
      </w:r>
      <w:proofErr w:type="spellStart"/>
      <w:r>
        <w:t>to</w:t>
      </w:r>
      <w:proofErr w:type="spellEnd"/>
      <w:r>
        <w:t xml:space="preserve"> </w:t>
      </w:r>
      <w:proofErr w:type="spellStart"/>
      <w:r>
        <w:t>reception</w:t>
      </w:r>
      <w:proofErr w:type="spellEnd"/>
      <w:r>
        <w:t xml:space="preserve">, </w:t>
      </w:r>
      <w:proofErr w:type="spellStart"/>
      <w:r>
        <w:t>especially</w:t>
      </w:r>
      <w:proofErr w:type="spellEnd"/>
      <w:r>
        <w:t xml:space="preserve"> the </w:t>
      </w:r>
      <w:proofErr w:type="spellStart"/>
      <w:r>
        <w:t>points</w:t>
      </w:r>
      <w:proofErr w:type="spellEnd"/>
      <w:r>
        <w:t xml:space="preserve"> of </w:t>
      </w:r>
      <w:proofErr w:type="spellStart"/>
      <w:r>
        <w:t>first</w:t>
      </w:r>
      <w:proofErr w:type="spellEnd"/>
      <w:r>
        <w:t xml:space="preserve"> </w:t>
      </w:r>
      <w:proofErr w:type="spellStart"/>
      <w:r>
        <w:t>reception</w:t>
      </w:r>
      <w:proofErr w:type="spellEnd"/>
      <w:r>
        <w:t xml:space="preserve">. The </w:t>
      </w:r>
      <w:proofErr w:type="spellStart"/>
      <w:r>
        <w:t>asylum</w:t>
      </w:r>
      <w:proofErr w:type="spellEnd"/>
      <w:r>
        <w:t xml:space="preserve"> </w:t>
      </w:r>
      <w:proofErr w:type="spellStart"/>
      <w:r>
        <w:t>service</w:t>
      </w:r>
      <w:proofErr w:type="spellEnd"/>
      <w:r>
        <w:t xml:space="preserve"> </w:t>
      </w:r>
      <w:proofErr w:type="spellStart"/>
      <w:r>
        <w:t>was</w:t>
      </w:r>
      <w:proofErr w:type="spellEnd"/>
      <w:r>
        <w:t xml:space="preserve"> </w:t>
      </w:r>
      <w:proofErr w:type="spellStart"/>
      <w:r>
        <w:t>expanded</w:t>
      </w:r>
      <w:proofErr w:type="spellEnd"/>
      <w:r>
        <w:t xml:space="preserve"> in 2015. For </w:t>
      </w:r>
      <w:proofErr w:type="spellStart"/>
      <w:r>
        <w:t>example</w:t>
      </w:r>
      <w:proofErr w:type="spellEnd"/>
      <w:r>
        <w:t xml:space="preserve">, </w:t>
      </w:r>
      <w:proofErr w:type="spellStart"/>
      <w:r>
        <w:t>additional</w:t>
      </w:r>
      <w:proofErr w:type="spellEnd"/>
      <w:r>
        <w:t xml:space="preserve"> </w:t>
      </w:r>
      <w:proofErr w:type="spellStart"/>
      <w:r>
        <w:t>personnel</w:t>
      </w:r>
      <w:proofErr w:type="spellEnd"/>
      <w:r>
        <w:t xml:space="preserve"> </w:t>
      </w:r>
      <w:proofErr w:type="spellStart"/>
      <w:r>
        <w:t>were</w:t>
      </w:r>
      <w:proofErr w:type="spellEnd"/>
      <w:r>
        <w:t xml:space="preserve"> </w:t>
      </w:r>
      <w:proofErr w:type="spellStart"/>
      <w:r>
        <w:t>hired</w:t>
      </w:r>
      <w:proofErr w:type="spellEnd"/>
      <w:r>
        <w:t xml:space="preserve"> for </w:t>
      </w:r>
      <w:proofErr w:type="spellStart"/>
      <w:r>
        <w:t>asylum</w:t>
      </w:r>
      <w:proofErr w:type="spellEnd"/>
      <w:r>
        <w:t xml:space="preserve"> </w:t>
      </w:r>
      <w:proofErr w:type="spellStart"/>
      <w:r>
        <w:t>services</w:t>
      </w:r>
      <w:proofErr w:type="spellEnd"/>
      <w:r>
        <w:t>.</w:t>
      </w:r>
    </w:p>
    <w:p w:rsidRPr="00BD08D2" w:rsidR="00BD08D2" w:rsidP="00BD08D2" w:rsidRDefault="00BD08D2" w14:paraId="19995ECD" w14:textId="77777777">
      <w:pPr>
        <w:spacing w:after="240" w:line="240" w:lineRule="exact"/>
        <w:ind w:firstLine="567"/>
      </w:pPr>
      <w:proofErr w:type="spellStart"/>
      <w:r>
        <w:t>One</w:t>
      </w:r>
      <w:proofErr w:type="spellEnd"/>
      <w:r>
        <w:t xml:space="preserve"> </w:t>
      </w:r>
      <w:proofErr w:type="spellStart"/>
      <w:r>
        <w:t>major</w:t>
      </w:r>
      <w:proofErr w:type="spellEnd"/>
      <w:r>
        <w:t xml:space="preserve"> </w:t>
      </w:r>
      <w:proofErr w:type="spellStart"/>
      <w:r>
        <w:t>problem</w:t>
      </w:r>
      <w:proofErr w:type="spellEnd"/>
      <w:r>
        <w:t xml:space="preserve"> </w:t>
      </w:r>
      <w:proofErr w:type="spellStart"/>
      <w:r>
        <w:t>with</w:t>
      </w:r>
      <w:proofErr w:type="spellEnd"/>
      <w:r>
        <w:t xml:space="preserve"> the AMIF </w:t>
      </w:r>
      <w:proofErr w:type="spellStart"/>
      <w:r>
        <w:t>fund</w:t>
      </w:r>
      <w:proofErr w:type="spellEnd"/>
      <w:r>
        <w:t xml:space="preserve"> </w:t>
      </w:r>
      <w:proofErr w:type="spellStart"/>
      <w:r>
        <w:t>emphasised</w:t>
      </w:r>
      <w:proofErr w:type="spellEnd"/>
      <w:r>
        <w:t xml:space="preserve"> </w:t>
      </w:r>
      <w:proofErr w:type="spellStart"/>
      <w:r>
        <w:t>by</w:t>
      </w:r>
      <w:proofErr w:type="spellEnd"/>
      <w:r>
        <w:t xml:space="preserve"> </w:t>
      </w:r>
      <w:proofErr w:type="spellStart"/>
      <w:r>
        <w:t>most</w:t>
      </w:r>
      <w:proofErr w:type="spellEnd"/>
      <w:r>
        <w:t xml:space="preserve"> </w:t>
      </w:r>
      <w:proofErr w:type="spellStart"/>
      <w:r>
        <w:t>participants</w:t>
      </w:r>
      <w:proofErr w:type="spellEnd"/>
      <w:r>
        <w:t xml:space="preserve"> </w:t>
      </w:r>
      <w:proofErr w:type="spellStart"/>
      <w:r>
        <w:t>was</w:t>
      </w:r>
      <w:proofErr w:type="spellEnd"/>
      <w:r>
        <w:t xml:space="preserve"> the </w:t>
      </w:r>
      <w:proofErr w:type="spellStart"/>
      <w:r>
        <w:t>delayed</w:t>
      </w:r>
      <w:proofErr w:type="spellEnd"/>
      <w:r>
        <w:t xml:space="preserve"> </w:t>
      </w:r>
      <w:proofErr w:type="spellStart"/>
      <w:r>
        <w:t>arrival</w:t>
      </w:r>
      <w:proofErr w:type="spellEnd"/>
      <w:r>
        <w:t xml:space="preserve"> of the </w:t>
      </w:r>
      <w:proofErr w:type="spellStart"/>
      <w:r>
        <w:t>funds</w:t>
      </w:r>
      <w:proofErr w:type="spellEnd"/>
      <w:r>
        <w:t xml:space="preserve">, </w:t>
      </w:r>
      <w:proofErr w:type="spellStart"/>
      <w:r>
        <w:t>i.e</w:t>
      </w:r>
      <w:proofErr w:type="spellEnd"/>
      <w:r>
        <w:t xml:space="preserve">. </w:t>
      </w:r>
      <w:proofErr w:type="spellStart"/>
      <w:r>
        <w:t>while</w:t>
      </w:r>
      <w:proofErr w:type="spellEnd"/>
      <w:r>
        <w:t xml:space="preserve"> the </w:t>
      </w:r>
      <w:proofErr w:type="spellStart"/>
      <w:r>
        <w:t>money</w:t>
      </w:r>
      <w:proofErr w:type="spellEnd"/>
      <w:r>
        <w:t xml:space="preserve"> </w:t>
      </w:r>
      <w:proofErr w:type="spellStart"/>
      <w:r>
        <w:t>arrived</w:t>
      </w:r>
      <w:proofErr w:type="spellEnd"/>
      <w:r>
        <w:t xml:space="preserve"> </w:t>
      </w:r>
      <w:proofErr w:type="spellStart"/>
      <w:r>
        <w:t>it</w:t>
      </w:r>
      <w:proofErr w:type="spellEnd"/>
      <w:r>
        <w:t xml:space="preserve"> </w:t>
      </w:r>
      <w:proofErr w:type="spellStart"/>
      <w:r>
        <w:t>was</w:t>
      </w:r>
      <w:proofErr w:type="spellEnd"/>
      <w:r>
        <w:t xml:space="preserve"> </w:t>
      </w:r>
      <w:proofErr w:type="spellStart"/>
      <w:r>
        <w:t>often</w:t>
      </w:r>
      <w:proofErr w:type="spellEnd"/>
      <w:r>
        <w:t xml:space="preserve"> </w:t>
      </w:r>
      <w:proofErr w:type="spellStart"/>
      <w:r>
        <w:t>late</w:t>
      </w:r>
      <w:proofErr w:type="spellEnd"/>
      <w:r>
        <w:t xml:space="preserve">, </w:t>
      </w:r>
      <w:proofErr w:type="spellStart"/>
      <w:r>
        <w:t>which</w:t>
      </w:r>
      <w:proofErr w:type="spellEnd"/>
      <w:r>
        <w:t xml:space="preserve"> </w:t>
      </w:r>
      <w:proofErr w:type="spellStart"/>
      <w:r>
        <w:t>caused</w:t>
      </w:r>
      <w:proofErr w:type="spellEnd"/>
      <w:r>
        <w:t xml:space="preserve"> </w:t>
      </w:r>
      <w:proofErr w:type="spellStart"/>
      <w:r>
        <w:t>severe</w:t>
      </w:r>
      <w:proofErr w:type="spellEnd"/>
      <w:r>
        <w:t xml:space="preserve"> </w:t>
      </w:r>
      <w:proofErr w:type="spellStart"/>
      <w:r>
        <w:t>problems</w:t>
      </w:r>
      <w:proofErr w:type="spellEnd"/>
      <w:r>
        <w:t xml:space="preserve">. </w:t>
      </w:r>
      <w:proofErr w:type="spellStart"/>
      <w:r>
        <w:t>Because</w:t>
      </w:r>
      <w:proofErr w:type="spellEnd"/>
      <w:r>
        <w:t xml:space="preserve"> of </w:t>
      </w:r>
      <w:proofErr w:type="spellStart"/>
      <w:r>
        <w:t>this</w:t>
      </w:r>
      <w:proofErr w:type="spellEnd"/>
      <w:r>
        <w:t xml:space="preserve">, </w:t>
      </w:r>
      <w:proofErr w:type="spellStart"/>
      <w:r>
        <w:t>some</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implemented</w:t>
      </w:r>
      <w:proofErr w:type="spellEnd"/>
      <w:r>
        <w:t xml:space="preserve"> </w:t>
      </w:r>
      <w:proofErr w:type="spellStart"/>
      <w:r>
        <w:t>late</w:t>
      </w:r>
      <w:proofErr w:type="spellEnd"/>
      <w:r>
        <w:t xml:space="preserve">. </w:t>
      </w:r>
      <w:proofErr w:type="spellStart"/>
      <w:r>
        <w:t>Still</w:t>
      </w:r>
      <w:proofErr w:type="spellEnd"/>
      <w:r>
        <w:t xml:space="preserve">, the </w:t>
      </w:r>
      <w:proofErr w:type="spellStart"/>
      <w:r>
        <w:t>money</w:t>
      </w:r>
      <w:proofErr w:type="spellEnd"/>
      <w:r>
        <w:t xml:space="preserve"> </w:t>
      </w:r>
      <w:proofErr w:type="spellStart"/>
      <w:r>
        <w:t>was</w:t>
      </w:r>
      <w:proofErr w:type="spellEnd"/>
      <w:r>
        <w:t xml:space="preserve"> </w:t>
      </w:r>
      <w:proofErr w:type="spellStart"/>
      <w:r>
        <w:t>indispensable</w:t>
      </w:r>
      <w:proofErr w:type="spellEnd"/>
      <w:r>
        <w:t xml:space="preserve"> for </w:t>
      </w:r>
      <w:proofErr w:type="spellStart"/>
      <w:r>
        <w:t>managing</w:t>
      </w:r>
      <w:proofErr w:type="spellEnd"/>
      <w:r>
        <w:t xml:space="preserve"> the </w:t>
      </w:r>
      <w:proofErr w:type="spellStart"/>
      <w:r>
        <w:t>refugee</w:t>
      </w:r>
      <w:proofErr w:type="spellEnd"/>
      <w:r>
        <w:t xml:space="preserve"> </w:t>
      </w:r>
      <w:proofErr w:type="spellStart"/>
      <w:r>
        <w:t>crisis</w:t>
      </w:r>
      <w:proofErr w:type="spellEnd"/>
      <w:r>
        <w:t xml:space="preserve"> in </w:t>
      </w:r>
      <w:proofErr w:type="spellStart"/>
      <w:r>
        <w:t>Greece</w:t>
      </w:r>
      <w:proofErr w:type="spellEnd"/>
      <w:r>
        <w:t xml:space="preserve">, </w:t>
      </w:r>
      <w:proofErr w:type="spellStart"/>
      <w:r>
        <w:t>which</w:t>
      </w:r>
      <w:proofErr w:type="spellEnd"/>
      <w:r>
        <w:t xml:space="preserve">  </w:t>
      </w:r>
      <w:proofErr w:type="spellStart"/>
      <w:r>
        <w:t>coincided</w:t>
      </w:r>
      <w:proofErr w:type="spellEnd"/>
      <w:r>
        <w:t xml:space="preserve"> </w:t>
      </w:r>
      <w:proofErr w:type="spellStart"/>
      <w:r>
        <w:t>with</w:t>
      </w:r>
      <w:proofErr w:type="spellEnd"/>
      <w:r>
        <w:t xml:space="preserve"> the </w:t>
      </w:r>
      <w:proofErr w:type="spellStart"/>
      <w:r>
        <w:t>funding</w:t>
      </w:r>
      <w:proofErr w:type="spellEnd"/>
      <w:r>
        <w:t xml:space="preserve"> </w:t>
      </w:r>
      <w:proofErr w:type="spellStart"/>
      <w:r>
        <w:t>period</w:t>
      </w:r>
      <w:proofErr w:type="spellEnd"/>
      <w:r>
        <w:t xml:space="preserve"> in </w:t>
      </w:r>
      <w:proofErr w:type="spellStart"/>
      <w:r>
        <w:t>question</w:t>
      </w:r>
      <w:proofErr w:type="spellEnd"/>
      <w:r>
        <w:t xml:space="preserve">. </w:t>
      </w:r>
      <w:proofErr w:type="spellStart"/>
      <w:r>
        <w:t>While</w:t>
      </w:r>
      <w:proofErr w:type="spellEnd"/>
      <w:r>
        <w:t xml:space="preserve"> </w:t>
      </w:r>
      <w:proofErr w:type="spellStart"/>
      <w:r>
        <w:t>it</w:t>
      </w:r>
      <w:proofErr w:type="spellEnd"/>
      <w:r>
        <w:t xml:space="preserve"> </w:t>
      </w:r>
      <w:proofErr w:type="spellStart"/>
      <w:r>
        <w:t>had</w:t>
      </w:r>
      <w:proofErr w:type="spellEnd"/>
      <w:r>
        <w:t xml:space="preserve"> </w:t>
      </w:r>
      <w:proofErr w:type="spellStart"/>
      <w:r>
        <w:t>constraints</w:t>
      </w:r>
      <w:proofErr w:type="spellEnd"/>
      <w:r>
        <w:t xml:space="preserve"> and </w:t>
      </w:r>
      <w:proofErr w:type="spellStart"/>
      <w:r>
        <w:t>evoked</w:t>
      </w:r>
      <w:proofErr w:type="spellEnd"/>
      <w:r>
        <w:t xml:space="preserve"> </w:t>
      </w:r>
      <w:proofErr w:type="spellStart"/>
      <w:r>
        <w:t>challenges</w:t>
      </w:r>
      <w:proofErr w:type="spellEnd"/>
      <w:r>
        <w:t xml:space="preserve">, the AMIF </w:t>
      </w:r>
      <w:proofErr w:type="spellStart"/>
      <w:r>
        <w:t>fund</w:t>
      </w:r>
      <w:proofErr w:type="spellEnd"/>
      <w:r>
        <w:t xml:space="preserve"> </w:t>
      </w:r>
      <w:proofErr w:type="spellStart"/>
      <w:r>
        <w:t>was</w:t>
      </w:r>
      <w:proofErr w:type="spellEnd"/>
      <w:r>
        <w:t xml:space="preserve"> </w:t>
      </w:r>
      <w:proofErr w:type="spellStart"/>
      <w:r>
        <w:t>highly</w:t>
      </w:r>
      <w:proofErr w:type="spellEnd"/>
      <w:r>
        <w:t xml:space="preserve"> </w:t>
      </w:r>
      <w:proofErr w:type="spellStart"/>
      <w:r>
        <w:t>relevant</w:t>
      </w:r>
      <w:proofErr w:type="spellEnd"/>
      <w:r>
        <w:t xml:space="preserve"> and </w:t>
      </w:r>
      <w:proofErr w:type="spellStart"/>
      <w:r>
        <w:t>provided</w:t>
      </w:r>
      <w:proofErr w:type="spellEnd"/>
      <w:r>
        <w:t xml:space="preserve"> </w:t>
      </w:r>
      <w:proofErr w:type="spellStart"/>
      <w:r>
        <w:t>added</w:t>
      </w:r>
      <w:proofErr w:type="spellEnd"/>
      <w:r>
        <w:t xml:space="preserve"> </w:t>
      </w:r>
      <w:proofErr w:type="spellStart"/>
      <w:r>
        <w:t>value</w:t>
      </w:r>
      <w:proofErr w:type="spellEnd"/>
      <w:r>
        <w:t xml:space="preserve">. The </w:t>
      </w:r>
      <w:proofErr w:type="spellStart"/>
      <w:r>
        <w:t>general</w:t>
      </w:r>
      <w:proofErr w:type="spellEnd"/>
      <w:r>
        <w:t xml:space="preserve"> </w:t>
      </w:r>
      <w:proofErr w:type="spellStart"/>
      <w:r>
        <w:t>opinion</w:t>
      </w:r>
      <w:proofErr w:type="spellEnd"/>
      <w:r>
        <w:t xml:space="preserve"> of the </w:t>
      </w:r>
      <w:proofErr w:type="spellStart"/>
      <w:r>
        <w:t>participants</w:t>
      </w:r>
      <w:proofErr w:type="spellEnd"/>
      <w:r>
        <w:t xml:space="preserve"> </w:t>
      </w:r>
      <w:proofErr w:type="spellStart"/>
      <w:r>
        <w:t>was</w:t>
      </w:r>
      <w:proofErr w:type="spellEnd"/>
      <w:r>
        <w:t xml:space="preserve"> </w:t>
      </w:r>
      <w:proofErr w:type="spellStart"/>
      <w:r>
        <w:t>that</w:t>
      </w:r>
      <w:proofErr w:type="spellEnd"/>
      <w:r>
        <w:t xml:space="preserve"> </w:t>
      </w:r>
      <w:proofErr w:type="spellStart"/>
      <w:r>
        <w:t>Greece</w:t>
      </w:r>
      <w:proofErr w:type="spellEnd"/>
      <w:r>
        <w:t xml:space="preserve">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manage</w:t>
      </w:r>
      <w:proofErr w:type="spellEnd"/>
      <w:r>
        <w:t xml:space="preserve"> the </w:t>
      </w:r>
      <w:proofErr w:type="spellStart"/>
      <w:r>
        <w:t>crisis</w:t>
      </w:r>
      <w:proofErr w:type="spellEnd"/>
      <w:r>
        <w:t xml:space="preserve"> </w:t>
      </w:r>
      <w:proofErr w:type="spellStart"/>
      <w:r>
        <w:t>situation</w:t>
      </w:r>
      <w:proofErr w:type="spellEnd"/>
      <w:r>
        <w:t xml:space="preserve"> </w:t>
      </w:r>
      <w:proofErr w:type="spellStart"/>
      <w:r>
        <w:t>during</w:t>
      </w:r>
      <w:proofErr w:type="spellEnd"/>
      <w:r>
        <w:t xml:space="preserve"> </w:t>
      </w:r>
      <w:proofErr w:type="spellStart"/>
      <w:r>
        <w:t>that</w:t>
      </w:r>
      <w:proofErr w:type="spellEnd"/>
      <w:r>
        <w:t xml:space="preserve"> </w:t>
      </w:r>
      <w:proofErr w:type="spellStart"/>
      <w:r>
        <w:t>period</w:t>
      </w:r>
      <w:proofErr w:type="spellEnd"/>
      <w:r>
        <w:t xml:space="preserve"> </w:t>
      </w:r>
      <w:proofErr w:type="spellStart"/>
      <w:r>
        <w:t>without</w:t>
      </w:r>
      <w:proofErr w:type="spellEnd"/>
      <w:r>
        <w:t xml:space="preserve"> the AMIF </w:t>
      </w:r>
      <w:proofErr w:type="spellStart"/>
      <w:r>
        <w:t>fund</w:t>
      </w:r>
      <w:proofErr w:type="spellEnd"/>
      <w:r>
        <w:t>.</w:t>
      </w:r>
    </w:p>
    <w:p w:rsidRPr="00BD08D2" w:rsidR="00BD08D2" w:rsidP="00BD08D2" w:rsidRDefault="00BD08D2" w14:paraId="2BD69BD7" w14:textId="77777777">
      <w:pPr>
        <w:spacing w:after="240" w:line="240" w:lineRule="exact"/>
        <w:ind w:firstLine="567"/>
      </w:pPr>
      <w:r>
        <w:t xml:space="preserve">Greek </w:t>
      </w:r>
      <w:proofErr w:type="spellStart"/>
      <w:r>
        <w:t>stakeholders</w:t>
      </w:r>
      <w:proofErr w:type="spellEnd"/>
      <w:r>
        <w:t xml:space="preserve"> </w:t>
      </w:r>
      <w:proofErr w:type="spellStart"/>
      <w:r>
        <w:t>from</w:t>
      </w:r>
      <w:proofErr w:type="spellEnd"/>
      <w:r>
        <w:t xml:space="preserve"> </w:t>
      </w:r>
      <w:proofErr w:type="spellStart"/>
      <w:r>
        <w:t>academia</w:t>
      </w:r>
      <w:proofErr w:type="spellEnd"/>
      <w:r>
        <w:t xml:space="preserve"> and </w:t>
      </w:r>
      <w:proofErr w:type="spellStart"/>
      <w:r>
        <w:t>international</w:t>
      </w:r>
      <w:proofErr w:type="spellEnd"/>
      <w:r>
        <w:t xml:space="preserve"> </w:t>
      </w:r>
      <w:proofErr w:type="spellStart"/>
      <w:r>
        <w:t>organisations</w:t>
      </w:r>
      <w:proofErr w:type="spellEnd"/>
      <w:r>
        <w:t xml:space="preserve"> </w:t>
      </w:r>
      <w:proofErr w:type="spellStart"/>
      <w:r>
        <w:t>working</w:t>
      </w:r>
      <w:proofErr w:type="spellEnd"/>
      <w:r>
        <w:t xml:space="preserve"> in the </w:t>
      </w:r>
      <w:proofErr w:type="spellStart"/>
      <w:r>
        <w:t>country</w:t>
      </w:r>
      <w:proofErr w:type="spellEnd"/>
      <w:r>
        <w:t xml:space="preserve"> </w:t>
      </w:r>
      <w:proofErr w:type="spellStart"/>
      <w:r>
        <w:t>greatly</w:t>
      </w:r>
      <w:proofErr w:type="spellEnd"/>
      <w:r>
        <w:t xml:space="preserve"> </w:t>
      </w:r>
      <w:proofErr w:type="spellStart"/>
      <w:r>
        <w:t>appreciated</w:t>
      </w:r>
      <w:proofErr w:type="spellEnd"/>
      <w:r>
        <w:t xml:space="preserve"> the AMIF, </w:t>
      </w:r>
      <w:proofErr w:type="spellStart"/>
      <w:r>
        <w:t>as</w:t>
      </w:r>
      <w:proofErr w:type="spellEnd"/>
      <w:r>
        <w:t xml:space="preserve"> </w:t>
      </w:r>
      <w:proofErr w:type="spellStart"/>
      <w:r>
        <w:t>it</w:t>
      </w:r>
      <w:proofErr w:type="spellEnd"/>
      <w:r>
        <w:t xml:space="preserve"> </w:t>
      </w:r>
      <w:proofErr w:type="spellStart"/>
      <w:r>
        <w:t>gave</w:t>
      </w:r>
      <w:proofErr w:type="spellEnd"/>
      <w:r>
        <w:t xml:space="preserve">  </w:t>
      </w:r>
      <w:proofErr w:type="spellStart"/>
      <w:r>
        <w:t>an</w:t>
      </w:r>
      <w:proofErr w:type="spellEnd"/>
      <w:r>
        <w:t xml:space="preserve"> </w:t>
      </w:r>
      <w:proofErr w:type="spellStart"/>
      <w:r>
        <w:t>opportunity</w:t>
      </w:r>
      <w:proofErr w:type="spellEnd"/>
      <w:r>
        <w:t xml:space="preserve"> </w:t>
      </w:r>
      <w:proofErr w:type="spellStart"/>
      <w:r>
        <w:t>to</w:t>
      </w:r>
      <w:proofErr w:type="spellEnd"/>
      <w:r>
        <w:t xml:space="preserve"> </w:t>
      </w:r>
      <w:proofErr w:type="spellStart"/>
      <w:r>
        <w:t>provide</w:t>
      </w:r>
      <w:proofErr w:type="spellEnd"/>
      <w:r>
        <w:t xml:space="preserve"> </w:t>
      </w:r>
      <w:proofErr w:type="spellStart"/>
      <w:r>
        <w:t>very</w:t>
      </w:r>
      <w:proofErr w:type="spellEnd"/>
      <w:r>
        <w:t xml:space="preserve"> </w:t>
      </w:r>
      <w:proofErr w:type="spellStart"/>
      <w:r>
        <w:t>important</w:t>
      </w:r>
      <w:proofErr w:type="spellEnd"/>
      <w:r>
        <w:t xml:space="preserve"> </w:t>
      </w:r>
      <w:proofErr w:type="spellStart"/>
      <w:r>
        <w:t>assistance</w:t>
      </w:r>
      <w:proofErr w:type="spellEnd"/>
      <w:r>
        <w:t xml:space="preserve"> </w:t>
      </w:r>
      <w:proofErr w:type="spellStart"/>
      <w:r>
        <w:t>to</w:t>
      </w:r>
      <w:proofErr w:type="spellEnd"/>
      <w:r>
        <w:t xml:space="preserve"> </w:t>
      </w:r>
      <w:proofErr w:type="spellStart"/>
      <w:r>
        <w:t>beneficiaries</w:t>
      </w:r>
      <w:proofErr w:type="spellEnd"/>
      <w:r>
        <w:t xml:space="preserve">, </w:t>
      </w:r>
      <w:proofErr w:type="spellStart"/>
      <w:r>
        <w:t>migrants</w:t>
      </w:r>
      <w:proofErr w:type="spellEnd"/>
      <w:r>
        <w:t xml:space="preserve"> and </w:t>
      </w:r>
      <w:proofErr w:type="spellStart"/>
      <w:r>
        <w:t>asylum</w:t>
      </w:r>
      <w:proofErr w:type="spellEnd"/>
      <w:r>
        <w:t xml:space="preserve"> </w:t>
      </w:r>
      <w:proofErr w:type="spellStart"/>
      <w:r>
        <w:t>seekers</w:t>
      </w:r>
      <w:proofErr w:type="spellEnd"/>
      <w:r>
        <w:t xml:space="preserve">. </w:t>
      </w:r>
      <w:proofErr w:type="spellStart"/>
      <w:r>
        <w:t>While</w:t>
      </w:r>
      <w:proofErr w:type="spellEnd"/>
      <w:r>
        <w:t xml:space="preserve"> the AMIF </w:t>
      </w:r>
      <w:proofErr w:type="spellStart"/>
      <w:r>
        <w:t>did</w:t>
      </w:r>
      <w:proofErr w:type="spellEnd"/>
      <w:r>
        <w:t xml:space="preserve"> </w:t>
      </w:r>
      <w:proofErr w:type="spellStart"/>
      <w:r>
        <w:t>not</w:t>
      </w:r>
      <w:proofErr w:type="spellEnd"/>
      <w:r>
        <w:t xml:space="preserve"> </w:t>
      </w:r>
      <w:proofErr w:type="spellStart"/>
      <w:r>
        <w:t>focus</w:t>
      </w:r>
      <w:proofErr w:type="spellEnd"/>
      <w:r>
        <w:t xml:space="preserve"> on </w:t>
      </w:r>
      <w:proofErr w:type="spellStart"/>
      <w:r>
        <w:t>integration</w:t>
      </w:r>
      <w:proofErr w:type="spellEnd"/>
      <w:r>
        <w:t xml:space="preserve"> </w:t>
      </w:r>
      <w:proofErr w:type="spellStart"/>
      <w:r>
        <w:t>during</w:t>
      </w:r>
      <w:proofErr w:type="spellEnd"/>
      <w:r>
        <w:t xml:space="preserve"> the </w:t>
      </w:r>
      <w:proofErr w:type="spellStart"/>
      <w:r>
        <w:t>period</w:t>
      </w:r>
      <w:proofErr w:type="spellEnd"/>
      <w:r>
        <w:t xml:space="preserve"> </w:t>
      </w:r>
      <w:proofErr w:type="spellStart"/>
      <w:r>
        <w:t>under</w:t>
      </w:r>
      <w:proofErr w:type="spellEnd"/>
      <w:r>
        <w:t xml:space="preserve"> </w:t>
      </w:r>
      <w:proofErr w:type="spellStart"/>
      <w:r>
        <w:t>evaluation</w:t>
      </w:r>
      <w:proofErr w:type="spellEnd"/>
      <w:r>
        <w:t xml:space="preserve">, </w:t>
      </w:r>
      <w:proofErr w:type="spellStart"/>
      <w:r>
        <w:t>it</w:t>
      </w:r>
      <w:proofErr w:type="spellEnd"/>
      <w:r>
        <w:t xml:space="preserve"> </w:t>
      </w:r>
      <w:proofErr w:type="spellStart"/>
      <w:r>
        <w:t>helped</w:t>
      </w:r>
      <w:proofErr w:type="spellEnd"/>
      <w:r>
        <w:t xml:space="preserve"> </w:t>
      </w:r>
      <w:proofErr w:type="spellStart"/>
      <w:r>
        <w:t>to</w:t>
      </w:r>
      <w:proofErr w:type="spellEnd"/>
      <w:r>
        <w:t xml:space="preserve"> </w:t>
      </w:r>
      <w:proofErr w:type="spellStart"/>
      <w:r>
        <w:t>put</w:t>
      </w:r>
      <w:proofErr w:type="spellEnd"/>
      <w:r>
        <w:t xml:space="preserve"> the </w:t>
      </w:r>
      <w:proofErr w:type="spellStart"/>
      <w:r>
        <w:t>question</w:t>
      </w:r>
      <w:proofErr w:type="spellEnd"/>
      <w:r>
        <w:t xml:space="preserve"> of </w:t>
      </w:r>
      <w:proofErr w:type="spellStart"/>
      <w:r>
        <w:t>integration</w:t>
      </w:r>
      <w:proofErr w:type="spellEnd"/>
      <w:r>
        <w:t xml:space="preserve"> on the </w:t>
      </w:r>
      <w:proofErr w:type="spellStart"/>
      <w:r>
        <w:t>map</w:t>
      </w:r>
      <w:proofErr w:type="spellEnd"/>
      <w:r>
        <w:t xml:space="preserve"> </w:t>
      </w:r>
      <w:proofErr w:type="spellStart"/>
      <w:r>
        <w:t>at</w:t>
      </w:r>
      <w:proofErr w:type="spellEnd"/>
      <w:r>
        <w:t xml:space="preserve"> a </w:t>
      </w:r>
      <w:proofErr w:type="spellStart"/>
      <w:r>
        <w:t>time</w:t>
      </w:r>
      <w:proofErr w:type="spellEnd"/>
      <w:r>
        <w:t xml:space="preserve"> </w:t>
      </w:r>
      <w:proofErr w:type="spellStart"/>
      <w:r>
        <w:t>when</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being</w:t>
      </w:r>
      <w:proofErr w:type="spellEnd"/>
      <w:r>
        <w:t xml:space="preserve"> </w:t>
      </w:r>
      <w:proofErr w:type="spellStart"/>
      <w:r>
        <w:t>given</w:t>
      </w:r>
      <w:proofErr w:type="spellEnd"/>
      <w:r>
        <w:t xml:space="preserve"> </w:t>
      </w:r>
      <w:proofErr w:type="spellStart"/>
      <w:r>
        <w:t>attention</w:t>
      </w:r>
      <w:proofErr w:type="spellEnd"/>
      <w:r>
        <w:t xml:space="preserve"> in </w:t>
      </w:r>
      <w:proofErr w:type="spellStart"/>
      <w:r>
        <w:t>Greece</w:t>
      </w:r>
      <w:proofErr w:type="spellEnd"/>
      <w:r>
        <w:t xml:space="preserve">. </w:t>
      </w:r>
      <w:proofErr w:type="spellStart"/>
      <w:r>
        <w:t>It</w:t>
      </w:r>
      <w:proofErr w:type="spellEnd"/>
      <w:r>
        <w:t xml:space="preserve"> </w:t>
      </w:r>
      <w:proofErr w:type="spellStart"/>
      <w:r>
        <w:t>made</w:t>
      </w:r>
      <w:proofErr w:type="spellEnd"/>
      <w:r>
        <w:t xml:space="preserve"> a </w:t>
      </w:r>
      <w:proofErr w:type="spellStart"/>
      <w:r>
        <w:t>very</w:t>
      </w:r>
      <w:proofErr w:type="spellEnd"/>
      <w:r>
        <w:t xml:space="preserve"> </w:t>
      </w:r>
      <w:proofErr w:type="spellStart"/>
      <w:r>
        <w:t>strong</w:t>
      </w:r>
      <w:proofErr w:type="spellEnd"/>
      <w:r>
        <w:t xml:space="preserve"> </w:t>
      </w:r>
      <w:proofErr w:type="spellStart"/>
      <w:r>
        <w:t>link</w:t>
      </w:r>
      <w:proofErr w:type="spellEnd"/>
      <w:r>
        <w:t xml:space="preserve"> </w:t>
      </w:r>
      <w:proofErr w:type="spellStart"/>
      <w:r>
        <w:t>to</w:t>
      </w:r>
      <w:proofErr w:type="spellEnd"/>
      <w:r>
        <w:t xml:space="preserve"> </w:t>
      </w:r>
      <w:proofErr w:type="spellStart"/>
      <w:r>
        <w:t>education</w:t>
      </w:r>
      <w:proofErr w:type="spellEnd"/>
      <w:r>
        <w:t xml:space="preserve"> </w:t>
      </w:r>
      <w:proofErr w:type="spellStart"/>
      <w:r>
        <w:t>ensuring</w:t>
      </w:r>
      <w:proofErr w:type="spellEnd"/>
      <w:r>
        <w:t xml:space="preserve"> </w:t>
      </w:r>
      <w:proofErr w:type="spellStart"/>
      <w:r>
        <w:t>that</w:t>
      </w:r>
      <w:proofErr w:type="spellEnd"/>
      <w:r>
        <w:t xml:space="preserve"> </w:t>
      </w:r>
      <w:proofErr w:type="spellStart"/>
      <w:r>
        <w:t>education</w:t>
      </w:r>
      <w:proofErr w:type="spellEnd"/>
      <w:r>
        <w:t xml:space="preserve">, </w:t>
      </w:r>
      <w:proofErr w:type="spellStart"/>
      <w:r>
        <w:t>both</w:t>
      </w:r>
      <w:proofErr w:type="spellEnd"/>
      <w:r>
        <w:t xml:space="preserve"> </w:t>
      </w:r>
      <w:proofErr w:type="spellStart"/>
      <w:r>
        <w:t>formal</w:t>
      </w:r>
      <w:proofErr w:type="spellEnd"/>
      <w:r>
        <w:t xml:space="preserve"> and non-</w:t>
      </w:r>
      <w:proofErr w:type="spellStart"/>
      <w:r>
        <w:t>formal</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a </w:t>
      </w:r>
      <w:proofErr w:type="spellStart"/>
      <w:r>
        <w:t>strong</w:t>
      </w:r>
      <w:proofErr w:type="spellEnd"/>
      <w:r>
        <w:t xml:space="preserve"> </w:t>
      </w:r>
      <w:proofErr w:type="spellStart"/>
      <w:r>
        <w:t>component</w:t>
      </w:r>
      <w:proofErr w:type="spellEnd"/>
      <w:r>
        <w:t xml:space="preserve"> of </w:t>
      </w:r>
      <w:proofErr w:type="spellStart"/>
      <w:r>
        <w:t>integration</w:t>
      </w:r>
      <w:proofErr w:type="spellEnd"/>
      <w:r>
        <w:t xml:space="preserve"> and, </w:t>
      </w:r>
      <w:proofErr w:type="spellStart"/>
      <w:r>
        <w:t>later</w:t>
      </w:r>
      <w:proofErr w:type="spellEnd"/>
      <w:r>
        <w:t xml:space="preserve">, of </w:t>
      </w:r>
      <w:proofErr w:type="spellStart"/>
      <w:r>
        <w:t>access</w:t>
      </w:r>
      <w:proofErr w:type="spellEnd"/>
      <w:r>
        <w:t xml:space="preserve"> </w:t>
      </w:r>
      <w:proofErr w:type="spellStart"/>
      <w:r>
        <w:t>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This</w:t>
      </w:r>
      <w:proofErr w:type="spellEnd"/>
      <w:r>
        <w:t xml:space="preserve"> </w:t>
      </w:r>
      <w:proofErr w:type="spellStart"/>
      <w:r>
        <w:t>was</w:t>
      </w:r>
      <w:proofErr w:type="spellEnd"/>
      <w:r>
        <w:t xml:space="preserve"> </w:t>
      </w:r>
      <w:proofErr w:type="spellStart"/>
      <w:r>
        <w:t>very</w:t>
      </w:r>
      <w:proofErr w:type="spellEnd"/>
      <w:r>
        <w:t xml:space="preserve"> </w:t>
      </w:r>
      <w:proofErr w:type="spellStart"/>
      <w:r>
        <w:t>beneficial</w:t>
      </w:r>
      <w:proofErr w:type="spellEnd"/>
      <w:r>
        <w:t>.</w:t>
      </w:r>
    </w:p>
    <w:p w:rsidRPr="00BD08D2" w:rsidR="00BD08D2" w:rsidP="00BD08D2" w:rsidRDefault="00BD08D2" w14:paraId="632557E0" w14:textId="77777777">
      <w:pPr>
        <w:spacing w:after="240" w:line="240" w:lineRule="exact"/>
        <w:ind w:firstLine="567"/>
      </w:pPr>
      <w:r>
        <w:t xml:space="preserve">The Greek </w:t>
      </w:r>
      <w:proofErr w:type="spellStart"/>
      <w:r>
        <w:t>national</w:t>
      </w:r>
      <w:proofErr w:type="spellEnd"/>
      <w:r>
        <w:t xml:space="preserve"> </w:t>
      </w:r>
      <w:proofErr w:type="spellStart"/>
      <w:r>
        <w:t>reception</w:t>
      </w:r>
      <w:proofErr w:type="spellEnd"/>
      <w:r>
        <w:t xml:space="preserve"> </w:t>
      </w:r>
      <w:proofErr w:type="spellStart"/>
      <w:r>
        <w:t>system</w:t>
      </w:r>
      <w:proofErr w:type="spellEnd"/>
      <w:r>
        <w:t xml:space="preserve"> </w:t>
      </w:r>
      <w:proofErr w:type="spellStart"/>
      <w:r>
        <w:t>was</w:t>
      </w:r>
      <w:proofErr w:type="spellEnd"/>
      <w:r>
        <w:t xml:space="preserve"> </w:t>
      </w:r>
      <w:proofErr w:type="spellStart"/>
      <w:r>
        <w:t>strongly</w:t>
      </w:r>
      <w:proofErr w:type="spellEnd"/>
      <w:r>
        <w:t xml:space="preserve"> </w:t>
      </w:r>
      <w:proofErr w:type="spellStart"/>
      <w:r>
        <w:t>supported</w:t>
      </w:r>
      <w:proofErr w:type="spellEnd"/>
      <w:r>
        <w:t xml:space="preserve"> </w:t>
      </w:r>
      <w:proofErr w:type="spellStart"/>
      <w:r>
        <w:t>through</w:t>
      </w:r>
      <w:proofErr w:type="spellEnd"/>
      <w:r>
        <w:t xml:space="preserve"> the AMIF </w:t>
      </w:r>
      <w:proofErr w:type="spellStart"/>
      <w:r>
        <w:t>during</w:t>
      </w:r>
      <w:proofErr w:type="spellEnd"/>
      <w:r>
        <w:t xml:space="preserve"> the 2014-2020 </w:t>
      </w:r>
      <w:proofErr w:type="spellStart"/>
      <w:r>
        <w:t>period</w:t>
      </w:r>
      <w:proofErr w:type="spellEnd"/>
      <w:r>
        <w:t xml:space="preserve">. The </w:t>
      </w:r>
      <w:proofErr w:type="spellStart"/>
      <w:r>
        <w:t>system</w:t>
      </w:r>
      <w:proofErr w:type="spellEnd"/>
      <w:r>
        <w:t xml:space="preserve"> </w:t>
      </w:r>
      <w:proofErr w:type="spellStart"/>
      <w:r>
        <w:t>was</w:t>
      </w:r>
      <w:proofErr w:type="spellEnd"/>
      <w:r>
        <w:t xml:space="preserve"> </w:t>
      </w:r>
      <w:proofErr w:type="spellStart"/>
      <w:r>
        <w:t>expanded</w:t>
      </w:r>
      <w:proofErr w:type="spellEnd"/>
      <w:r>
        <w:t xml:space="preserve">. </w:t>
      </w:r>
      <w:proofErr w:type="spellStart"/>
      <w:r>
        <w:t>Reception</w:t>
      </w:r>
      <w:proofErr w:type="spellEnd"/>
      <w:r>
        <w:t xml:space="preserve"> </w:t>
      </w:r>
      <w:proofErr w:type="spellStart"/>
      <w:r>
        <w:t>conditions</w:t>
      </w:r>
      <w:proofErr w:type="spellEnd"/>
      <w:r>
        <w:t xml:space="preserve"> </w:t>
      </w:r>
      <w:proofErr w:type="spellStart"/>
      <w:r>
        <w:t>were</w:t>
      </w:r>
      <w:proofErr w:type="spellEnd"/>
      <w:r>
        <w:t xml:space="preserve"> </w:t>
      </w:r>
      <w:proofErr w:type="spellStart"/>
      <w:r>
        <w:t>aligned</w:t>
      </w:r>
      <w:proofErr w:type="spellEnd"/>
      <w:r>
        <w:t xml:space="preserve"> </w:t>
      </w:r>
      <w:proofErr w:type="spellStart"/>
      <w:r>
        <w:t>more</w:t>
      </w:r>
      <w:proofErr w:type="spellEnd"/>
      <w:r>
        <w:t xml:space="preserve"> </w:t>
      </w:r>
      <w:proofErr w:type="spellStart"/>
      <w:r>
        <w:t>to</w:t>
      </w:r>
      <w:proofErr w:type="spellEnd"/>
      <w:r>
        <w:t xml:space="preserve"> the </w:t>
      </w:r>
      <w:proofErr w:type="spellStart"/>
      <w:r>
        <w:t>common</w:t>
      </w:r>
      <w:proofErr w:type="spellEnd"/>
      <w:r>
        <w:t xml:space="preserve"> European </w:t>
      </w:r>
      <w:proofErr w:type="spellStart"/>
      <w:r>
        <w:t>reception</w:t>
      </w:r>
      <w:proofErr w:type="spellEnd"/>
      <w:r>
        <w:t xml:space="preserve"> </w:t>
      </w:r>
      <w:proofErr w:type="spellStart"/>
      <w:r>
        <w:t>directive</w:t>
      </w:r>
      <w:proofErr w:type="spellEnd"/>
      <w:r>
        <w:t xml:space="preserve">, </w:t>
      </w:r>
      <w:proofErr w:type="spellStart"/>
      <w:r>
        <w:t>although</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always</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have</w:t>
      </w:r>
      <w:proofErr w:type="spellEnd"/>
      <w:r>
        <w:t xml:space="preserve"> the </w:t>
      </w:r>
      <w:proofErr w:type="spellStart"/>
      <w:r>
        <w:t>best</w:t>
      </w:r>
      <w:proofErr w:type="spellEnd"/>
      <w:r>
        <w:t xml:space="preserve"> </w:t>
      </w:r>
      <w:proofErr w:type="spellStart"/>
      <w:r>
        <w:t>reception</w:t>
      </w:r>
      <w:proofErr w:type="spellEnd"/>
      <w:r>
        <w:t xml:space="preserve"> </w:t>
      </w:r>
      <w:proofErr w:type="spellStart"/>
      <w:r>
        <w:t>because</w:t>
      </w:r>
      <w:proofErr w:type="spellEnd"/>
      <w:r>
        <w:t xml:space="preserve"> </w:t>
      </w:r>
      <w:proofErr w:type="spellStart"/>
      <w:r>
        <w:t>Greece</w:t>
      </w:r>
      <w:proofErr w:type="spellEnd"/>
      <w:r>
        <w:t xml:space="preserve"> </w:t>
      </w:r>
      <w:proofErr w:type="spellStart"/>
      <w:r>
        <w:t>was</w:t>
      </w:r>
      <w:proofErr w:type="spellEnd"/>
      <w:r>
        <w:t xml:space="preserve"> </w:t>
      </w:r>
      <w:proofErr w:type="spellStart"/>
      <w:r>
        <w:t>under</w:t>
      </w:r>
      <w:proofErr w:type="spellEnd"/>
      <w:r>
        <w:t xml:space="preserve"> </w:t>
      </w:r>
      <w:proofErr w:type="spellStart"/>
      <w:r>
        <w:t>extreme</w:t>
      </w:r>
      <w:proofErr w:type="spellEnd"/>
      <w:r>
        <w:t xml:space="preserve"> </w:t>
      </w:r>
      <w:proofErr w:type="spellStart"/>
      <w:r>
        <w:t>pressure</w:t>
      </w:r>
      <w:proofErr w:type="spellEnd"/>
      <w:r>
        <w:t xml:space="preserve"> </w:t>
      </w:r>
      <w:proofErr w:type="spellStart"/>
      <w:r>
        <w:t>during</w:t>
      </w:r>
      <w:proofErr w:type="spellEnd"/>
      <w:r>
        <w:t xml:space="preserve"> </w:t>
      </w:r>
      <w:proofErr w:type="spellStart"/>
      <w:r>
        <w:t>those</w:t>
      </w:r>
      <w:proofErr w:type="spellEnd"/>
      <w:r>
        <w:t xml:space="preserve"> </w:t>
      </w:r>
      <w:proofErr w:type="spellStart"/>
      <w:r>
        <w:t>years</w:t>
      </w:r>
      <w:proofErr w:type="spellEnd"/>
      <w:r>
        <w:t xml:space="preserve"> and </w:t>
      </w:r>
      <w:proofErr w:type="spellStart"/>
      <w:r>
        <w:t>arrivals</w:t>
      </w:r>
      <w:proofErr w:type="spellEnd"/>
      <w:r>
        <w:t xml:space="preserve"> </w:t>
      </w:r>
      <w:proofErr w:type="spellStart"/>
      <w:r>
        <w:t>often</w:t>
      </w:r>
      <w:proofErr w:type="spellEnd"/>
      <w:r>
        <w:t xml:space="preserve"> </w:t>
      </w:r>
      <w:proofErr w:type="spellStart"/>
      <w:r>
        <w:t>exceeded</w:t>
      </w:r>
      <w:proofErr w:type="spellEnd"/>
      <w:r>
        <w:t xml:space="preserve"> the </w:t>
      </w:r>
      <w:proofErr w:type="spellStart"/>
      <w:r>
        <w:t>available</w:t>
      </w:r>
      <w:proofErr w:type="spellEnd"/>
      <w:r>
        <w:t xml:space="preserve"> </w:t>
      </w:r>
      <w:proofErr w:type="spellStart"/>
      <w:r>
        <w:t>accommodation</w:t>
      </w:r>
      <w:proofErr w:type="spellEnd"/>
      <w:r>
        <w:t xml:space="preserve"> </w:t>
      </w:r>
      <w:proofErr w:type="spellStart"/>
      <w:r>
        <w:t>places</w:t>
      </w:r>
      <w:proofErr w:type="spellEnd"/>
      <w:r>
        <w:t>.</w:t>
      </w:r>
    </w:p>
    <w:p w:rsidRPr="00BD08D2" w:rsidR="00BD08D2" w:rsidP="00BD08D2" w:rsidRDefault="00BD08D2" w14:paraId="2AA9253C" w14:textId="77777777">
      <w:pPr>
        <w:spacing w:after="240" w:line="240" w:lineRule="exact"/>
        <w:ind w:firstLine="567"/>
      </w:pPr>
      <w:proofErr w:type="spellStart"/>
      <w:r>
        <w:rPr>
          <w:b/>
        </w:rPr>
        <w:t>Italian</w:t>
      </w:r>
      <w:proofErr w:type="spellEnd"/>
      <w:r>
        <w:t xml:space="preserve"> </w:t>
      </w:r>
      <w:proofErr w:type="spellStart"/>
      <w:r>
        <w:t>regional</w:t>
      </w:r>
      <w:proofErr w:type="spellEnd"/>
      <w:r>
        <w:t xml:space="preserve"> </w:t>
      </w:r>
      <w:proofErr w:type="spellStart"/>
      <w:r>
        <w:t>authorities</w:t>
      </w:r>
      <w:proofErr w:type="spellEnd"/>
      <w:r>
        <w:t xml:space="preserve"> </w:t>
      </w:r>
      <w:proofErr w:type="spellStart"/>
      <w:r>
        <w:t>present</w:t>
      </w:r>
      <w:proofErr w:type="spellEnd"/>
      <w:r>
        <w:t xml:space="preserve"> on the </w:t>
      </w:r>
      <w:proofErr w:type="spellStart"/>
      <w:r>
        <w:t>country</w:t>
      </w:r>
      <w:proofErr w:type="spellEnd"/>
      <w:r>
        <w:t xml:space="preserve"> </w:t>
      </w:r>
      <w:proofErr w:type="spellStart"/>
      <w:r>
        <w:t>visit</w:t>
      </w:r>
      <w:proofErr w:type="spellEnd"/>
      <w:r>
        <w:t xml:space="preserve"> </w:t>
      </w:r>
      <w:proofErr w:type="spellStart"/>
      <w:r>
        <w:t>believed</w:t>
      </w:r>
      <w:proofErr w:type="spellEnd"/>
      <w:r>
        <w:t xml:space="preserve"> the </w:t>
      </w:r>
      <w:proofErr w:type="spellStart"/>
      <w:r>
        <w:t>effectiveness</w:t>
      </w:r>
      <w:proofErr w:type="spellEnd"/>
      <w:r>
        <w:t xml:space="preserve"> of the AMIF </w:t>
      </w:r>
      <w:proofErr w:type="spellStart"/>
      <w:r>
        <w:t>could</w:t>
      </w:r>
      <w:proofErr w:type="spellEnd"/>
      <w:r>
        <w:t xml:space="preserve"> </w:t>
      </w:r>
      <w:proofErr w:type="spellStart"/>
      <w:r>
        <w:t>have</w:t>
      </w:r>
      <w:proofErr w:type="spellEnd"/>
      <w:r>
        <w:t xml:space="preserve"> </w:t>
      </w:r>
      <w:proofErr w:type="spellStart"/>
      <w:r>
        <w:t>been</w:t>
      </w:r>
      <w:proofErr w:type="spellEnd"/>
      <w:r>
        <w:t xml:space="preserve"> </w:t>
      </w:r>
      <w:proofErr w:type="spellStart"/>
      <w:r>
        <w:t>higher</w:t>
      </w:r>
      <w:proofErr w:type="spellEnd"/>
      <w:r>
        <w:t xml:space="preserve"> </w:t>
      </w:r>
      <w:proofErr w:type="spellStart"/>
      <w:r>
        <w:t>if</w:t>
      </w:r>
      <w:proofErr w:type="spellEnd"/>
      <w:r>
        <w:t xml:space="preserve"> </w:t>
      </w:r>
      <w:proofErr w:type="spellStart"/>
      <w:r>
        <w:t>had</w:t>
      </w:r>
      <w:proofErr w:type="spellEnd"/>
      <w:r>
        <w:t xml:space="preserve"> </w:t>
      </w:r>
      <w:proofErr w:type="spellStart"/>
      <w:r>
        <w:t>more</w:t>
      </w:r>
      <w:proofErr w:type="spellEnd"/>
      <w:r>
        <w:t xml:space="preserve"> </w:t>
      </w:r>
      <w:proofErr w:type="spellStart"/>
      <w:r>
        <w:t>resources</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AMIF </w:t>
      </w:r>
      <w:proofErr w:type="spellStart"/>
      <w:r>
        <w:t>projects</w:t>
      </w:r>
      <w:proofErr w:type="spellEnd"/>
      <w:r>
        <w:t xml:space="preserve"> </w:t>
      </w:r>
      <w:proofErr w:type="spellStart"/>
      <w:r>
        <w:t>had</w:t>
      </w:r>
      <w:proofErr w:type="spellEnd"/>
      <w:r>
        <w:t xml:space="preserve"> a </w:t>
      </w:r>
      <w:proofErr w:type="spellStart"/>
      <w:r>
        <w:t>major</w:t>
      </w:r>
      <w:proofErr w:type="spellEnd"/>
      <w:r>
        <w:t xml:space="preserve"> </w:t>
      </w:r>
      <w:proofErr w:type="spellStart"/>
      <w:r>
        <w:t>impact</w:t>
      </w:r>
      <w:proofErr w:type="spellEnd"/>
      <w:r>
        <w:t xml:space="preserve"> </w:t>
      </w:r>
      <w:proofErr w:type="spellStart"/>
      <w:r>
        <w:t>at</w:t>
      </w:r>
      <w:proofErr w:type="spellEnd"/>
      <w:r>
        <w:t xml:space="preserve"> </w:t>
      </w:r>
      <w:proofErr w:type="spellStart"/>
      <w:r>
        <w:t>regional</w:t>
      </w:r>
      <w:proofErr w:type="spellEnd"/>
      <w:r>
        <w:t xml:space="preserve"> </w:t>
      </w:r>
      <w:proofErr w:type="spellStart"/>
      <w:r>
        <w:t>level</w:t>
      </w:r>
      <w:proofErr w:type="spellEnd"/>
      <w:r>
        <w:t xml:space="preserve">, and </w:t>
      </w:r>
      <w:proofErr w:type="spellStart"/>
      <w:r>
        <w:t>some</w:t>
      </w:r>
      <w:proofErr w:type="spellEnd"/>
      <w:r>
        <w:t xml:space="preserve"> </w:t>
      </w:r>
      <w:proofErr w:type="spellStart"/>
      <w:r>
        <w:t>actions</w:t>
      </w:r>
      <w:proofErr w:type="spellEnd"/>
      <w:r>
        <w:t xml:space="preserve"> </w:t>
      </w:r>
      <w:proofErr w:type="spellStart"/>
      <w:r>
        <w:t>had</w:t>
      </w:r>
      <w:proofErr w:type="spellEnd"/>
      <w:r>
        <w:t xml:space="preserve"> </w:t>
      </w:r>
      <w:proofErr w:type="spellStart"/>
      <w:r>
        <w:t>been</w:t>
      </w:r>
      <w:proofErr w:type="spellEnd"/>
      <w:r>
        <w:t xml:space="preserve"> </w:t>
      </w:r>
      <w:proofErr w:type="spellStart"/>
      <w:r>
        <w:t>especially</w:t>
      </w:r>
      <w:proofErr w:type="spellEnd"/>
      <w:r>
        <w:t xml:space="preserve"> </w:t>
      </w:r>
      <w:proofErr w:type="spellStart"/>
      <w:r>
        <w:t>effective</w:t>
      </w:r>
      <w:proofErr w:type="spellEnd"/>
      <w:r>
        <w:t xml:space="preserve">. The </w:t>
      </w:r>
      <w:proofErr w:type="spellStart"/>
      <w:r>
        <w:t>project</w:t>
      </w:r>
      <w:proofErr w:type="spellEnd"/>
      <w:r>
        <w:t xml:space="preserve"> </w:t>
      </w:r>
      <w:proofErr w:type="spellStart"/>
      <w:r>
        <w:t>team</w:t>
      </w:r>
      <w:proofErr w:type="spellEnd"/>
      <w:r>
        <w:t xml:space="preserve"> </w:t>
      </w:r>
      <w:proofErr w:type="spellStart"/>
      <w:r>
        <w:t>met</w:t>
      </w:r>
      <w:proofErr w:type="spellEnd"/>
      <w:r>
        <w:t xml:space="preserve"> </w:t>
      </w:r>
      <w:proofErr w:type="spellStart"/>
      <w:r>
        <w:t>directly</w:t>
      </w:r>
      <w:proofErr w:type="spellEnd"/>
      <w:r>
        <w:t xml:space="preserve"> </w:t>
      </w:r>
      <w:proofErr w:type="spellStart"/>
      <w:r>
        <w:lastRenderedPageBreak/>
        <w:t>with</w:t>
      </w:r>
      <w:proofErr w:type="spellEnd"/>
      <w:r>
        <w:t xml:space="preserve"> the </w:t>
      </w:r>
      <w:proofErr w:type="spellStart"/>
      <w:r>
        <w:t>beneficiaries</w:t>
      </w:r>
      <w:proofErr w:type="spellEnd"/>
      <w:r>
        <w:t xml:space="preserve"> and </w:t>
      </w:r>
      <w:proofErr w:type="spellStart"/>
      <w:r>
        <w:t>met</w:t>
      </w:r>
      <w:proofErr w:type="spellEnd"/>
      <w:r>
        <w:t xml:space="preserve"> </w:t>
      </w:r>
      <w:proofErr w:type="spellStart"/>
      <w:r>
        <w:t>their</w:t>
      </w:r>
      <w:proofErr w:type="spellEnd"/>
      <w:r>
        <w:t xml:space="preserve"> </w:t>
      </w:r>
      <w:proofErr w:type="spellStart"/>
      <w:r>
        <w:t>needs</w:t>
      </w:r>
      <w:proofErr w:type="spellEnd"/>
      <w:r>
        <w:t xml:space="preserve"> </w:t>
      </w:r>
      <w:proofErr w:type="spellStart"/>
      <w:r>
        <w:t>effectively</w:t>
      </w:r>
      <w:proofErr w:type="spellEnd"/>
      <w:r>
        <w:t xml:space="preserve">. </w:t>
      </w:r>
      <w:proofErr w:type="spellStart"/>
      <w:r>
        <w:t>However</w:t>
      </w:r>
      <w:proofErr w:type="spellEnd"/>
      <w:r>
        <w:t xml:space="preserve">, </w:t>
      </w:r>
      <w:proofErr w:type="spellStart"/>
      <w:r>
        <w:t>although</w:t>
      </w:r>
      <w:proofErr w:type="spellEnd"/>
      <w:r>
        <w:t xml:space="preserve"> the AMIF </w:t>
      </w:r>
      <w:proofErr w:type="spellStart"/>
      <w:r>
        <w:t>was</w:t>
      </w:r>
      <w:proofErr w:type="spellEnd"/>
      <w:r>
        <w:t xml:space="preserve"> </w:t>
      </w:r>
      <w:proofErr w:type="spellStart"/>
      <w:r>
        <w:t>important</w:t>
      </w:r>
      <w:proofErr w:type="spellEnd"/>
      <w:r>
        <w:t xml:space="preserve">, the </w:t>
      </w:r>
      <w:proofErr w:type="spellStart"/>
      <w:r>
        <w:t>resources</w:t>
      </w:r>
      <w:proofErr w:type="spellEnd"/>
      <w:r>
        <w:t xml:space="preserve"> </w:t>
      </w:r>
      <w:proofErr w:type="spellStart"/>
      <w:r>
        <w:t>were</w:t>
      </w:r>
      <w:proofErr w:type="spellEnd"/>
      <w:r>
        <w:t xml:space="preserve"> </w:t>
      </w:r>
      <w:proofErr w:type="spellStart"/>
      <w:r>
        <w:t>never</w:t>
      </w:r>
      <w:proofErr w:type="spellEnd"/>
      <w:r>
        <w:t xml:space="preserve"> </w:t>
      </w:r>
      <w:proofErr w:type="spellStart"/>
      <w:r>
        <w:t>enough</w:t>
      </w:r>
      <w:proofErr w:type="spellEnd"/>
      <w:r>
        <w:t>.</w:t>
      </w:r>
    </w:p>
    <w:p w:rsidRPr="00BD08D2" w:rsidR="00BD08D2" w:rsidP="00BD08D2" w:rsidRDefault="00BD08D2" w14:paraId="3606481D"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in the </w:t>
      </w:r>
      <w:proofErr w:type="spellStart"/>
      <w:r>
        <w:t>country</w:t>
      </w:r>
      <w:proofErr w:type="spellEnd"/>
      <w:r>
        <w:t xml:space="preserve"> </w:t>
      </w:r>
      <w:proofErr w:type="spellStart"/>
      <w:r>
        <w:t>were</w:t>
      </w:r>
      <w:proofErr w:type="spellEnd"/>
      <w:r>
        <w:t xml:space="preserve"> of the </w:t>
      </w:r>
      <w:proofErr w:type="spellStart"/>
      <w:r>
        <w:t>opinion</w:t>
      </w:r>
      <w:proofErr w:type="spellEnd"/>
      <w:r>
        <w:t xml:space="preserve"> </w:t>
      </w:r>
      <w:proofErr w:type="spellStart"/>
      <w:r>
        <w:t>that</w:t>
      </w:r>
      <w:proofErr w:type="spellEnd"/>
      <w:r>
        <w:t xml:space="preserve"> </w:t>
      </w:r>
      <w:proofErr w:type="spellStart"/>
      <w:r>
        <w:t>financing</w:t>
      </w:r>
      <w:proofErr w:type="spellEnd"/>
      <w:r>
        <w:t xml:space="preserve"> </w:t>
      </w:r>
      <w:proofErr w:type="spellStart"/>
      <w:r>
        <w:t>is</w:t>
      </w:r>
      <w:proofErr w:type="spellEnd"/>
      <w:r>
        <w:t xml:space="preserve"> </w:t>
      </w:r>
      <w:proofErr w:type="spellStart"/>
      <w:r>
        <w:t>not</w:t>
      </w:r>
      <w:proofErr w:type="spellEnd"/>
      <w:r>
        <w:t xml:space="preserve"> </w:t>
      </w:r>
      <w:proofErr w:type="spellStart"/>
      <w:r>
        <w:t>always</w:t>
      </w:r>
      <w:proofErr w:type="spellEnd"/>
      <w:r>
        <w:t xml:space="preserve"> in </w:t>
      </w:r>
      <w:proofErr w:type="spellStart"/>
      <w:r>
        <w:t>line</w:t>
      </w:r>
      <w:proofErr w:type="spellEnd"/>
      <w:r>
        <w:t xml:space="preserve"> </w:t>
      </w:r>
      <w:proofErr w:type="spellStart"/>
      <w:r>
        <w:t>with</w:t>
      </w:r>
      <w:proofErr w:type="spellEnd"/>
      <w:r>
        <w:t xml:space="preserve"> </w:t>
      </w:r>
      <w:proofErr w:type="spellStart"/>
      <w:r>
        <w:t>expectations</w:t>
      </w:r>
      <w:proofErr w:type="spellEnd"/>
      <w:r>
        <w:t xml:space="preserve"> and </w:t>
      </w:r>
      <w:proofErr w:type="spellStart"/>
      <w:r>
        <w:t>needs</w:t>
      </w:r>
      <w:proofErr w:type="spellEnd"/>
      <w:r>
        <w:t xml:space="preserve"> of </w:t>
      </w:r>
      <w:proofErr w:type="spellStart"/>
      <w:r>
        <w:t>beneficiary</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terms</w:t>
      </w:r>
      <w:proofErr w:type="spellEnd"/>
      <w:r>
        <w:t xml:space="preserve"> of the </w:t>
      </w:r>
      <w:proofErr w:type="spellStart"/>
      <w:r>
        <w:t>tenders</w:t>
      </w:r>
      <w:proofErr w:type="spellEnd"/>
      <w:r>
        <w:t xml:space="preserve"> </w:t>
      </w:r>
      <w:proofErr w:type="spellStart"/>
      <w:r>
        <w:t>are</w:t>
      </w:r>
      <w:proofErr w:type="spellEnd"/>
      <w:r>
        <w:t xml:space="preserve"> </w:t>
      </w:r>
      <w:proofErr w:type="spellStart"/>
      <w:r>
        <w:t>very</w:t>
      </w:r>
      <w:proofErr w:type="spellEnd"/>
      <w:r>
        <w:t xml:space="preserve"> </w:t>
      </w:r>
      <w:proofErr w:type="spellStart"/>
      <w:r>
        <w:t>rigid</w:t>
      </w:r>
      <w:proofErr w:type="spellEnd"/>
      <w:r>
        <w:t xml:space="preserve"> and </w:t>
      </w:r>
      <w:proofErr w:type="spellStart"/>
      <w:r>
        <w:t>thus</w:t>
      </w:r>
      <w:proofErr w:type="spellEnd"/>
      <w:r>
        <w:t xml:space="preserve"> </w:t>
      </w:r>
      <w:proofErr w:type="spellStart"/>
      <w:r>
        <w:t>do</w:t>
      </w:r>
      <w:proofErr w:type="spellEnd"/>
      <w:r>
        <w:t xml:space="preserve"> </w:t>
      </w:r>
      <w:proofErr w:type="spellStart"/>
      <w:r>
        <w:t>not</w:t>
      </w:r>
      <w:proofErr w:type="spellEnd"/>
      <w:r>
        <w:t xml:space="preserve"> </w:t>
      </w:r>
      <w:proofErr w:type="spellStart"/>
      <w:r>
        <w:t>account</w:t>
      </w:r>
      <w:proofErr w:type="spellEnd"/>
      <w:r>
        <w:t xml:space="preserve"> for </w:t>
      </w:r>
      <w:proofErr w:type="spellStart"/>
      <w:r>
        <w:t>all</w:t>
      </w:r>
      <w:proofErr w:type="spellEnd"/>
      <w:r>
        <w:t xml:space="preserve"> </w:t>
      </w:r>
      <w:proofErr w:type="spellStart"/>
      <w:r>
        <w:t>needs</w:t>
      </w:r>
      <w:proofErr w:type="spellEnd"/>
      <w:r>
        <w:t xml:space="preserve">. </w:t>
      </w:r>
      <w:proofErr w:type="spellStart"/>
      <w:r>
        <w:t>It</w:t>
      </w:r>
      <w:proofErr w:type="spellEnd"/>
      <w:r>
        <w:t xml:space="preserve"> </w:t>
      </w:r>
      <w:proofErr w:type="spellStart"/>
      <w:r>
        <w:t>was</w:t>
      </w:r>
      <w:proofErr w:type="spellEnd"/>
      <w:r>
        <w:t xml:space="preserve"> </w:t>
      </w:r>
      <w:proofErr w:type="spellStart"/>
      <w:r>
        <w:t>recommended</w:t>
      </w:r>
      <w:proofErr w:type="spellEnd"/>
      <w:r>
        <w:t xml:space="preserve"> </w:t>
      </w:r>
      <w:proofErr w:type="spellStart"/>
      <w:r>
        <w:t>that</w:t>
      </w:r>
      <w:proofErr w:type="spellEnd"/>
      <w:r>
        <w:t xml:space="preserve"> </w:t>
      </w:r>
      <w:proofErr w:type="spellStart"/>
      <w:r>
        <w:t>more</w:t>
      </w:r>
      <w:proofErr w:type="spellEnd"/>
      <w:r>
        <w:t xml:space="preserve"> </w:t>
      </w:r>
      <w:proofErr w:type="spellStart"/>
      <w:r>
        <w:t>flexibility</w:t>
      </w:r>
      <w:proofErr w:type="spellEnd"/>
      <w:r>
        <w:t xml:space="preserve"> and </w:t>
      </w:r>
      <w:proofErr w:type="spellStart"/>
      <w:r>
        <w:t>novelty</w:t>
      </w:r>
      <w:proofErr w:type="spellEnd"/>
      <w:r>
        <w:t xml:space="preserve"> </w:t>
      </w:r>
      <w:proofErr w:type="spellStart"/>
      <w:r>
        <w:t>should</w:t>
      </w:r>
      <w:proofErr w:type="spellEnd"/>
      <w:r>
        <w:t xml:space="preserve"> </w:t>
      </w:r>
      <w:proofErr w:type="spellStart"/>
      <w:r>
        <w:t>be</w:t>
      </w:r>
      <w:proofErr w:type="spellEnd"/>
      <w:r>
        <w:t xml:space="preserve"> </w:t>
      </w:r>
      <w:proofErr w:type="spellStart"/>
      <w:r>
        <w:t>given</w:t>
      </w:r>
      <w:proofErr w:type="spellEnd"/>
      <w:r>
        <w:t xml:space="preserve"> </w:t>
      </w:r>
      <w:proofErr w:type="spellStart"/>
      <w:r>
        <w:t>to</w:t>
      </w:r>
      <w:proofErr w:type="spellEnd"/>
      <w:r>
        <w:t xml:space="preserve"> </w:t>
      </w:r>
      <w:proofErr w:type="spellStart"/>
      <w:r>
        <w:t>project</w:t>
      </w:r>
      <w:proofErr w:type="spellEnd"/>
      <w:r>
        <w:t xml:space="preserve"> </w:t>
      </w:r>
      <w:proofErr w:type="spellStart"/>
      <w:r>
        <w:t>proposals</w:t>
      </w:r>
      <w:proofErr w:type="spellEnd"/>
      <w:r>
        <w:t xml:space="preserve">, </w:t>
      </w:r>
      <w:proofErr w:type="spellStart"/>
      <w:r>
        <w:t>which</w:t>
      </w:r>
      <w:proofErr w:type="spellEnd"/>
      <w:r>
        <w:t xml:space="preserve"> </w:t>
      </w:r>
      <w:proofErr w:type="spellStart"/>
      <w:r>
        <w:t>can</w:t>
      </w:r>
      <w:proofErr w:type="spellEnd"/>
      <w:r>
        <w:t xml:space="preserve"> </w:t>
      </w:r>
      <w:proofErr w:type="spellStart"/>
      <w:r>
        <w:t>therefore</w:t>
      </w:r>
      <w:proofErr w:type="spellEnd"/>
      <w:r>
        <w:t xml:space="preserve"> </w:t>
      </w:r>
      <w:proofErr w:type="spellStart"/>
      <w:r>
        <w:t>respond</w:t>
      </w:r>
      <w:proofErr w:type="spellEnd"/>
      <w:r>
        <w:t xml:space="preserve"> </w:t>
      </w:r>
      <w:proofErr w:type="spellStart"/>
      <w:r>
        <w:t>to</w:t>
      </w:r>
      <w:proofErr w:type="spellEnd"/>
      <w:r>
        <w:t xml:space="preserve"> </w:t>
      </w:r>
      <w:proofErr w:type="spellStart"/>
      <w:r>
        <w:t>current</w:t>
      </w:r>
      <w:proofErr w:type="spellEnd"/>
      <w:r>
        <w:t xml:space="preserve"> and </w:t>
      </w:r>
      <w:proofErr w:type="spellStart"/>
      <w:r>
        <w:t>emerging</w:t>
      </w:r>
      <w:proofErr w:type="spellEnd"/>
      <w:r>
        <w:t xml:space="preserve"> </w:t>
      </w:r>
      <w:proofErr w:type="spellStart"/>
      <w:r>
        <w:t>needs</w:t>
      </w:r>
      <w:proofErr w:type="spellEnd"/>
      <w:r>
        <w:t>.</w:t>
      </w:r>
    </w:p>
    <w:p w:rsidRPr="00BD08D2" w:rsidR="00BD08D2" w:rsidP="00BD08D2" w:rsidRDefault="00BD08D2" w14:paraId="2A0947CB" w14:textId="77777777">
      <w:pPr>
        <w:spacing w:after="240" w:line="240" w:lineRule="exact"/>
        <w:ind w:firstLine="567"/>
      </w:pPr>
      <w:proofErr w:type="spellStart"/>
      <w:r>
        <w:t>Regional</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from</w:t>
      </w:r>
      <w:proofErr w:type="spellEnd"/>
      <w:r>
        <w:t xml:space="preserve"> </w:t>
      </w:r>
      <w:proofErr w:type="spellStart"/>
      <w:r>
        <w:rPr>
          <w:b/>
        </w:rPr>
        <w:t>Sweden</w:t>
      </w:r>
      <w:proofErr w:type="spellEnd"/>
      <w:r>
        <w:t xml:space="preserve"> </w:t>
      </w:r>
      <w:proofErr w:type="spellStart"/>
      <w:r>
        <w:t>affirmed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able</w:t>
      </w:r>
      <w:proofErr w:type="spellEnd"/>
      <w:r>
        <w:t xml:space="preserve"> </w:t>
      </w:r>
      <w:proofErr w:type="spellStart"/>
      <w:r>
        <w:t>to</w:t>
      </w:r>
      <w:proofErr w:type="spellEnd"/>
      <w:r>
        <w:t xml:space="preserve"> </w:t>
      </w:r>
      <w:proofErr w:type="spellStart"/>
      <w:r>
        <w:t>address</w:t>
      </w:r>
      <w:proofErr w:type="spellEnd"/>
      <w:r>
        <w:t xml:space="preserve"> </w:t>
      </w:r>
      <w:proofErr w:type="spellStart"/>
      <w:r>
        <w:t>challenges</w:t>
      </w:r>
      <w:proofErr w:type="spellEnd"/>
      <w:r>
        <w:t xml:space="preserve"> </w:t>
      </w:r>
      <w:proofErr w:type="spellStart"/>
      <w:r>
        <w:t>at</w:t>
      </w:r>
      <w:proofErr w:type="spellEnd"/>
      <w:r>
        <w:t xml:space="preserve"> the </w:t>
      </w:r>
      <w:proofErr w:type="spellStart"/>
      <w:r>
        <w:t>time</w:t>
      </w:r>
      <w:proofErr w:type="spellEnd"/>
      <w:r>
        <w:t xml:space="preserve"> </w:t>
      </w:r>
      <w:proofErr w:type="spellStart"/>
      <w:r>
        <w:t>they</w:t>
      </w:r>
      <w:proofErr w:type="spellEnd"/>
      <w:r>
        <w:t xml:space="preserve"> </w:t>
      </w:r>
      <w:proofErr w:type="spellStart"/>
      <w:r>
        <w:t>happened</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without</w:t>
      </w:r>
      <w:proofErr w:type="spellEnd"/>
      <w:r>
        <w:t xml:space="preserve"> the AMIF, </w:t>
      </w:r>
      <w:proofErr w:type="spellStart"/>
      <w:r>
        <w:t>they</w:t>
      </w:r>
      <w:proofErr w:type="spellEnd"/>
      <w:r>
        <w:t xml:space="preserve">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assist</w:t>
      </w:r>
      <w:proofErr w:type="spellEnd"/>
      <w:r>
        <w:t xml:space="preserve"> </w:t>
      </w:r>
      <w:proofErr w:type="spellStart"/>
      <w:r>
        <w:t>new</w:t>
      </w:r>
      <w:proofErr w:type="spellEnd"/>
      <w:r>
        <w:t xml:space="preserve"> </w:t>
      </w:r>
      <w:proofErr w:type="spellStart"/>
      <w:r>
        <w:t>arrivals</w:t>
      </w:r>
      <w:proofErr w:type="spellEnd"/>
      <w:r>
        <w:t xml:space="preserve"> </w:t>
      </w:r>
      <w:proofErr w:type="spellStart"/>
      <w:r>
        <w:t>as</w:t>
      </w:r>
      <w:proofErr w:type="spellEnd"/>
      <w:r>
        <w:t xml:space="preserve"> </w:t>
      </w:r>
      <w:proofErr w:type="spellStart"/>
      <w:r>
        <w:t>effectively</w:t>
      </w:r>
      <w:proofErr w:type="spellEnd"/>
      <w:r>
        <w:t xml:space="preserve"> </w:t>
      </w:r>
      <w:proofErr w:type="spellStart"/>
      <w:r>
        <w:t>as</w:t>
      </w:r>
      <w:proofErr w:type="spellEnd"/>
      <w:r>
        <w:t xml:space="preserve"> </w:t>
      </w:r>
      <w:proofErr w:type="spellStart"/>
      <w:r>
        <w:t>they</w:t>
      </w:r>
      <w:proofErr w:type="spellEnd"/>
      <w:r>
        <w:t xml:space="preserve"> </w:t>
      </w:r>
      <w:proofErr w:type="spellStart"/>
      <w:r>
        <w:t>did</w:t>
      </w:r>
      <w:proofErr w:type="spellEnd"/>
      <w:r>
        <w:t xml:space="preserve">. For </w:t>
      </w:r>
      <w:proofErr w:type="spellStart"/>
      <w:r>
        <w:t>example</w:t>
      </w:r>
      <w:proofErr w:type="spellEnd"/>
      <w:r>
        <w:t xml:space="preserve">, </w:t>
      </w:r>
      <w:proofErr w:type="spellStart"/>
      <w:r>
        <w:t>they</w:t>
      </w:r>
      <w:proofErr w:type="spellEnd"/>
      <w:r>
        <w:t xml:space="preserve"> </w:t>
      </w:r>
      <w:proofErr w:type="spellStart"/>
      <w:r>
        <w:t>could</w:t>
      </w:r>
      <w:proofErr w:type="spellEnd"/>
      <w:r>
        <w:t xml:space="preserve"> </w:t>
      </w:r>
      <w:proofErr w:type="spellStart"/>
      <w:r>
        <w:t>employ</w:t>
      </w:r>
      <w:proofErr w:type="spellEnd"/>
      <w:r>
        <w:t xml:space="preserve"> </w:t>
      </w:r>
      <w:proofErr w:type="spellStart"/>
      <w:r>
        <w:t>full-time</w:t>
      </w:r>
      <w:proofErr w:type="spellEnd"/>
      <w:r>
        <w:t xml:space="preserve"> </w:t>
      </w:r>
      <w:proofErr w:type="spellStart"/>
      <w:r>
        <w:t>interpreters</w:t>
      </w:r>
      <w:proofErr w:type="spellEnd"/>
      <w:r>
        <w:t xml:space="preserve"> for </w:t>
      </w:r>
      <w:proofErr w:type="spellStart"/>
      <w:r>
        <w:t>refugees</w:t>
      </w:r>
      <w:proofErr w:type="spellEnd"/>
      <w:r>
        <w:t xml:space="preserve"> and </w:t>
      </w:r>
      <w:proofErr w:type="spellStart"/>
      <w:r>
        <w:t>help</w:t>
      </w:r>
      <w:proofErr w:type="spellEnd"/>
      <w:r>
        <w:t xml:space="preserve"> </w:t>
      </w:r>
      <w:proofErr w:type="spellStart"/>
      <w:r>
        <w:t>them</w:t>
      </w:r>
      <w:proofErr w:type="spellEnd"/>
      <w:r>
        <w:t xml:space="preserve"> </w:t>
      </w:r>
      <w:proofErr w:type="spellStart"/>
      <w:r>
        <w:t>access</w:t>
      </w:r>
      <w:proofErr w:type="spellEnd"/>
      <w:r>
        <w:t xml:space="preserve"> </w:t>
      </w:r>
      <w:proofErr w:type="spellStart"/>
      <w:r>
        <w:t>services</w:t>
      </w:r>
      <w:proofErr w:type="spellEnd"/>
      <w:r>
        <w:t xml:space="preserve">. </w:t>
      </w:r>
      <w:proofErr w:type="spellStart"/>
      <w:r>
        <w:t>One</w:t>
      </w:r>
      <w:proofErr w:type="spellEnd"/>
      <w:r>
        <w:t xml:space="preserve"> </w:t>
      </w:r>
      <w:proofErr w:type="spellStart"/>
      <w:r>
        <w:t>municipality</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could</w:t>
      </w:r>
      <w:proofErr w:type="spellEnd"/>
      <w:r>
        <w:t xml:space="preserve"> </w:t>
      </w:r>
      <w:proofErr w:type="spellStart"/>
      <w:r>
        <w:t>provide</w:t>
      </w:r>
      <w:proofErr w:type="spellEnd"/>
      <w:r>
        <w:t xml:space="preserve"> </w:t>
      </w:r>
      <w:proofErr w:type="spellStart"/>
      <w:r>
        <w:t>online</w:t>
      </w:r>
      <w:proofErr w:type="spellEnd"/>
      <w:r>
        <w:t xml:space="preserve"> and </w:t>
      </w:r>
      <w:proofErr w:type="spellStart"/>
      <w:r>
        <w:t>offline</w:t>
      </w:r>
      <w:proofErr w:type="spellEnd"/>
      <w:r>
        <w:t xml:space="preserve"> </w:t>
      </w:r>
      <w:proofErr w:type="spellStart"/>
      <w:r>
        <w:t>learning</w:t>
      </w:r>
      <w:proofErr w:type="spellEnd"/>
      <w:r>
        <w:t xml:space="preserve"> </w:t>
      </w:r>
      <w:proofErr w:type="spellStart"/>
      <w:r>
        <w:t>services</w:t>
      </w:r>
      <w:proofErr w:type="spellEnd"/>
      <w:r>
        <w:t xml:space="preserve"> in the </w:t>
      </w:r>
      <w:proofErr w:type="spellStart"/>
      <w:r>
        <w:t>municipality</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to</w:t>
      </w:r>
      <w:proofErr w:type="spellEnd"/>
      <w:r>
        <w:t xml:space="preserve"> </w:t>
      </w:r>
      <w:proofErr w:type="spellStart"/>
      <w:r>
        <w:t>asylum</w:t>
      </w:r>
      <w:proofErr w:type="spellEnd"/>
      <w:r>
        <w:t xml:space="preserve"> </w:t>
      </w:r>
      <w:proofErr w:type="spellStart"/>
      <w:r>
        <w:t>seekers</w:t>
      </w:r>
      <w:proofErr w:type="spellEnd"/>
      <w:r>
        <w:t xml:space="preserve"> in </w:t>
      </w:r>
      <w:proofErr w:type="spellStart"/>
      <w:r>
        <w:t>other</w:t>
      </w:r>
      <w:proofErr w:type="spellEnd"/>
      <w:r>
        <w:t xml:space="preserve"> </w:t>
      </w:r>
      <w:proofErr w:type="spellStart"/>
      <w:r>
        <w:t>regions</w:t>
      </w:r>
      <w:proofErr w:type="spellEnd"/>
      <w:r>
        <w:t xml:space="preserve"> of </w:t>
      </w:r>
      <w:proofErr w:type="spellStart"/>
      <w:r>
        <w:t>Sweden</w:t>
      </w:r>
      <w:proofErr w:type="spellEnd"/>
      <w:r>
        <w:t xml:space="preserve">. The AMIF </w:t>
      </w:r>
      <w:proofErr w:type="spellStart"/>
      <w:r>
        <w:t>showed</w:t>
      </w:r>
      <w:proofErr w:type="spellEnd"/>
      <w:r>
        <w:t xml:space="preserve"> </w:t>
      </w:r>
      <w:proofErr w:type="spellStart"/>
      <w:r>
        <w:t>flexibility</w:t>
      </w:r>
      <w:proofErr w:type="spellEnd"/>
      <w:r>
        <w:t xml:space="preserve"> and </w:t>
      </w:r>
      <w:proofErr w:type="spellStart"/>
      <w:r>
        <w:t>understanding</w:t>
      </w:r>
      <w:proofErr w:type="spellEnd"/>
      <w:r>
        <w:t xml:space="preserve"> for the </w:t>
      </w:r>
      <w:proofErr w:type="spellStart"/>
      <w:r>
        <w:t>projects</w:t>
      </w:r>
      <w:proofErr w:type="spellEnd"/>
      <w:r>
        <w:t xml:space="preserve"> </w:t>
      </w:r>
      <w:proofErr w:type="spellStart"/>
      <w:r>
        <w:t>during</w:t>
      </w:r>
      <w:proofErr w:type="spellEnd"/>
      <w:r>
        <w:t xml:space="preserve"> </w:t>
      </w:r>
      <w:proofErr w:type="spellStart"/>
      <w:r>
        <w:t>this</w:t>
      </w:r>
      <w:proofErr w:type="spellEnd"/>
      <w:r>
        <w:t xml:space="preserve"> </w:t>
      </w:r>
      <w:proofErr w:type="spellStart"/>
      <w:r>
        <w:t>programming</w:t>
      </w:r>
      <w:proofErr w:type="spellEnd"/>
      <w:r>
        <w:t xml:space="preserve"> </w:t>
      </w:r>
      <w:proofErr w:type="spellStart"/>
      <w:r>
        <w:t>period</w:t>
      </w:r>
      <w:proofErr w:type="spellEnd"/>
      <w:r>
        <w:t xml:space="preserve">. </w:t>
      </w:r>
    </w:p>
    <w:p w:rsidRPr="00BD08D2" w:rsidR="00BD08D2" w:rsidP="00BD08D2" w:rsidRDefault="00BD08D2" w14:paraId="4114069F" w14:textId="77777777">
      <w:pPr>
        <w:spacing w:after="240" w:line="240" w:lineRule="exact"/>
        <w:ind w:firstLine="567"/>
      </w:pPr>
      <w:proofErr w:type="spellStart"/>
      <w:r>
        <w:t>As</w:t>
      </w:r>
      <w:proofErr w:type="spellEnd"/>
      <w:r>
        <w:t xml:space="preserve"> for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the </w:t>
      </w:r>
      <w:proofErr w:type="spellStart"/>
      <w:r>
        <w:t>country</w:t>
      </w:r>
      <w:proofErr w:type="spellEnd"/>
      <w:r>
        <w:t xml:space="preserve">, </w:t>
      </w:r>
      <w:proofErr w:type="spellStart"/>
      <w:r>
        <w:t>they</w:t>
      </w:r>
      <w:proofErr w:type="spellEnd"/>
      <w:r>
        <w:t xml:space="preserve"> </w:t>
      </w:r>
      <w:proofErr w:type="spellStart"/>
      <w:r>
        <w:t>felt</w:t>
      </w:r>
      <w:proofErr w:type="spellEnd"/>
      <w:r>
        <w:t xml:space="preserve"> </w:t>
      </w:r>
      <w:proofErr w:type="spellStart"/>
      <w:r>
        <w:t>too</w:t>
      </w:r>
      <w:proofErr w:type="spellEnd"/>
      <w:r>
        <w:t xml:space="preserve"> </w:t>
      </w:r>
      <w:proofErr w:type="spellStart"/>
      <w:r>
        <w:t>much</w:t>
      </w:r>
      <w:proofErr w:type="spellEnd"/>
      <w:r>
        <w:t xml:space="preserve"> </w:t>
      </w:r>
      <w:proofErr w:type="spellStart"/>
      <w:r>
        <w:t>time</w:t>
      </w:r>
      <w:proofErr w:type="spellEnd"/>
      <w:r>
        <w:t xml:space="preserve"> </w:t>
      </w:r>
      <w:proofErr w:type="spellStart"/>
      <w:r>
        <w:t>was</w:t>
      </w:r>
      <w:proofErr w:type="spellEnd"/>
      <w:r>
        <w:t xml:space="preserve"> </w:t>
      </w:r>
      <w:proofErr w:type="spellStart"/>
      <w:r>
        <w:t>spent</w:t>
      </w:r>
      <w:proofErr w:type="spellEnd"/>
      <w:r>
        <w:t xml:space="preserve"> on </w:t>
      </w:r>
      <w:proofErr w:type="spellStart"/>
      <w:r>
        <w:t>administrative</w:t>
      </w:r>
      <w:proofErr w:type="spellEnd"/>
      <w:r>
        <w:t xml:space="preserve"> </w:t>
      </w:r>
      <w:proofErr w:type="spellStart"/>
      <w:r>
        <w:t>tasks</w:t>
      </w:r>
      <w:proofErr w:type="spellEnd"/>
      <w:r>
        <w:t xml:space="preserve"> and </w:t>
      </w:r>
      <w:proofErr w:type="spellStart"/>
      <w:r>
        <w:t>not</w:t>
      </w:r>
      <w:proofErr w:type="spellEnd"/>
      <w:r>
        <w:t xml:space="preserve"> </w:t>
      </w:r>
      <w:proofErr w:type="spellStart"/>
      <w:r>
        <w:t>enough</w:t>
      </w:r>
      <w:proofErr w:type="spellEnd"/>
      <w:r>
        <w:t xml:space="preserve"> on </w:t>
      </w:r>
      <w:proofErr w:type="spellStart"/>
      <w:r>
        <w:t>substance</w:t>
      </w:r>
      <w:proofErr w:type="spellEnd"/>
      <w:r>
        <w:t xml:space="preserve">. </w:t>
      </w:r>
      <w:proofErr w:type="spellStart"/>
      <w:r>
        <w:t>Participants</w:t>
      </w:r>
      <w:proofErr w:type="spellEnd"/>
      <w:r>
        <w:t xml:space="preserve"> </w:t>
      </w:r>
      <w:proofErr w:type="spellStart"/>
      <w:r>
        <w:t>felt</w:t>
      </w:r>
      <w:proofErr w:type="spellEnd"/>
      <w:r>
        <w:t xml:space="preserve"> </w:t>
      </w:r>
      <w:proofErr w:type="spellStart"/>
      <w:r>
        <w:t>that</w:t>
      </w:r>
      <w:proofErr w:type="spellEnd"/>
      <w:r>
        <w:t xml:space="preserve"> </w:t>
      </w:r>
      <w:proofErr w:type="spellStart"/>
      <w:r>
        <w:t>more</w:t>
      </w:r>
      <w:proofErr w:type="spellEnd"/>
      <w:r>
        <w:t xml:space="preserve"> </w:t>
      </w:r>
      <w:proofErr w:type="spellStart"/>
      <w:r>
        <w:t>time</w:t>
      </w:r>
      <w:proofErr w:type="spellEnd"/>
      <w:r>
        <w:t xml:space="preserve"> </w:t>
      </w:r>
      <w:proofErr w:type="spellStart"/>
      <w:r>
        <w:t>could</w:t>
      </w:r>
      <w:proofErr w:type="spellEnd"/>
      <w:r>
        <w:t xml:space="preserve"> </w:t>
      </w:r>
      <w:proofErr w:type="spellStart"/>
      <w:r>
        <w:t>have</w:t>
      </w:r>
      <w:proofErr w:type="spellEnd"/>
      <w:r>
        <w:t xml:space="preserve"> </w:t>
      </w:r>
      <w:proofErr w:type="spellStart"/>
      <w:r>
        <w:t>been</w:t>
      </w:r>
      <w:proofErr w:type="spellEnd"/>
      <w:r>
        <w:t xml:space="preserve"> </w:t>
      </w:r>
      <w:proofErr w:type="spellStart"/>
      <w:r>
        <w:t>freed</w:t>
      </w:r>
      <w:proofErr w:type="spellEnd"/>
      <w:r>
        <w:t xml:space="preserve"> </w:t>
      </w:r>
      <w:proofErr w:type="spellStart"/>
      <w:r>
        <w:t>up</w:t>
      </w:r>
      <w:proofErr w:type="spellEnd"/>
      <w:r>
        <w:t xml:space="preserve"> </w:t>
      </w:r>
      <w:proofErr w:type="spellStart"/>
      <w:r>
        <w:t>to</w:t>
      </w:r>
      <w:proofErr w:type="spellEnd"/>
      <w:r>
        <w:t xml:space="preserve"> </w:t>
      </w:r>
      <w:proofErr w:type="spellStart"/>
      <w:r>
        <w:t>actually</w:t>
      </w:r>
      <w:proofErr w:type="spellEnd"/>
      <w:r>
        <w:t xml:space="preserve"> </w:t>
      </w:r>
      <w:proofErr w:type="spellStart"/>
      <w:r>
        <w:t>work</w:t>
      </w:r>
      <w:proofErr w:type="spellEnd"/>
      <w:r>
        <w:t xml:space="preserve"> on the </w:t>
      </w:r>
      <w:proofErr w:type="spellStart"/>
      <w:r>
        <w:t>substance</w:t>
      </w:r>
      <w:proofErr w:type="spellEnd"/>
      <w:r>
        <w:t xml:space="preserve"> of the </w:t>
      </w:r>
      <w:proofErr w:type="spellStart"/>
      <w:r>
        <w:t>project</w:t>
      </w:r>
      <w:proofErr w:type="spellEnd"/>
      <w:r>
        <w:t xml:space="preserve"> </w:t>
      </w:r>
      <w:proofErr w:type="spellStart"/>
      <w:r>
        <w:t>rather</w:t>
      </w:r>
      <w:proofErr w:type="spellEnd"/>
      <w:r>
        <w:t xml:space="preserve"> </w:t>
      </w:r>
      <w:proofErr w:type="spellStart"/>
      <w:r>
        <w:t>than</w:t>
      </w:r>
      <w:proofErr w:type="spellEnd"/>
      <w:r>
        <w:t xml:space="preserve"> </w:t>
      </w:r>
      <w:proofErr w:type="spellStart"/>
      <w:r>
        <w:t>doing</w:t>
      </w:r>
      <w:proofErr w:type="spellEnd"/>
      <w:r>
        <w:t xml:space="preserve"> </w:t>
      </w:r>
      <w:proofErr w:type="spellStart"/>
      <w:r>
        <w:t>all</w:t>
      </w:r>
      <w:proofErr w:type="spellEnd"/>
      <w:r>
        <w:t xml:space="preserve"> the </w:t>
      </w:r>
      <w:proofErr w:type="spellStart"/>
      <w:r>
        <w:t>reporting</w:t>
      </w:r>
      <w:proofErr w:type="spellEnd"/>
      <w:r>
        <w:t xml:space="preserve"> and </w:t>
      </w:r>
      <w:proofErr w:type="spellStart"/>
      <w:r>
        <w:t>administrative</w:t>
      </w:r>
      <w:proofErr w:type="spellEnd"/>
      <w:r>
        <w:t xml:space="preserve"> </w:t>
      </w:r>
      <w:proofErr w:type="spellStart"/>
      <w:r>
        <w:t>work</w:t>
      </w:r>
      <w:proofErr w:type="spellEnd"/>
      <w:r>
        <w:t xml:space="preserve">. </w:t>
      </w:r>
      <w:proofErr w:type="spellStart"/>
      <w:r>
        <w:t>They</w:t>
      </w:r>
      <w:proofErr w:type="spellEnd"/>
      <w:r>
        <w:t xml:space="preserve"> </w:t>
      </w:r>
      <w:proofErr w:type="spellStart"/>
      <w:r>
        <w:t>wished</w:t>
      </w:r>
      <w:proofErr w:type="spellEnd"/>
      <w:r>
        <w:t xml:space="preserve"> </w:t>
      </w:r>
      <w:proofErr w:type="spellStart"/>
      <w:r>
        <w:t>they</w:t>
      </w:r>
      <w:proofErr w:type="spellEnd"/>
      <w:r>
        <w:t xml:space="preserve"> </w:t>
      </w:r>
      <w:proofErr w:type="spellStart"/>
      <w:r>
        <w:t>could</w:t>
      </w:r>
      <w:proofErr w:type="spellEnd"/>
      <w:r>
        <w:t xml:space="preserve"> </w:t>
      </w:r>
      <w:proofErr w:type="spellStart"/>
      <w:r>
        <w:t>have</w:t>
      </w:r>
      <w:proofErr w:type="spellEnd"/>
      <w:r>
        <w:t xml:space="preserve"> </w:t>
      </w:r>
      <w:proofErr w:type="spellStart"/>
      <w:r>
        <w:t>dedicated</w:t>
      </w:r>
      <w:proofErr w:type="spellEnd"/>
      <w:r>
        <w:t xml:space="preserve"> </w:t>
      </w:r>
      <w:proofErr w:type="spellStart"/>
      <w:r>
        <w:t>more</w:t>
      </w:r>
      <w:proofErr w:type="spellEnd"/>
      <w:r>
        <w:t xml:space="preserve"> </w:t>
      </w:r>
      <w:proofErr w:type="spellStart"/>
      <w:r>
        <w:t>time</w:t>
      </w:r>
      <w:proofErr w:type="spellEnd"/>
      <w:r>
        <w:t xml:space="preserve"> and </w:t>
      </w:r>
      <w:proofErr w:type="spellStart"/>
      <w:r>
        <w:t>effort</w:t>
      </w:r>
      <w:proofErr w:type="spellEnd"/>
      <w:r>
        <w:t xml:space="preserve"> </w:t>
      </w:r>
      <w:proofErr w:type="spellStart"/>
      <w:r>
        <w:t>to</w:t>
      </w:r>
      <w:proofErr w:type="spellEnd"/>
      <w:r>
        <w:t xml:space="preserve"> </w:t>
      </w:r>
      <w:proofErr w:type="spellStart"/>
      <w:r>
        <w:t>achieving</w:t>
      </w:r>
      <w:proofErr w:type="spellEnd"/>
      <w:r>
        <w:t xml:space="preserve"> the </w:t>
      </w:r>
      <w:proofErr w:type="spellStart"/>
      <w:r>
        <w:t>objectives</w:t>
      </w:r>
      <w:proofErr w:type="spellEnd"/>
      <w:r>
        <w:t xml:space="preserve"> of the </w:t>
      </w:r>
      <w:proofErr w:type="spellStart"/>
      <w:r>
        <w:t>project</w:t>
      </w:r>
      <w:proofErr w:type="spellEnd"/>
      <w:r>
        <w:t>.</w:t>
      </w:r>
    </w:p>
    <w:p w:rsidRPr="00BD08D2" w:rsidR="00BD08D2" w:rsidP="00BD08D2" w:rsidRDefault="00BD08D2" w14:paraId="384ECD5D" w14:textId="77777777">
      <w:pPr>
        <w:spacing w:after="240" w:line="240" w:lineRule="exact"/>
        <w:ind w:firstLine="567"/>
        <w:rPr>
          <w:lang w:val="en-GB"/>
        </w:rPr>
      </w:pPr>
    </w:p>
    <w:p w:rsidRPr="00BD08D2" w:rsidR="00BD08D2" w:rsidP="00BD08D2" w:rsidRDefault="00BD08D2" w14:paraId="42294D30" w14:textId="77777777">
      <w:pPr>
        <w:spacing w:after="240" w:line="240" w:lineRule="exact"/>
        <w:ind w:firstLine="567"/>
        <w:rPr>
          <w:b/>
          <w:bCs/>
          <w:i/>
        </w:rPr>
      </w:pPr>
      <w:proofErr w:type="spellStart"/>
      <w:r>
        <w:rPr>
          <w:b/>
          <w:i/>
        </w:rPr>
        <w:t>Reception</w:t>
      </w:r>
      <w:proofErr w:type="spellEnd"/>
      <w:r>
        <w:rPr>
          <w:b/>
          <w:i/>
        </w:rPr>
        <w:t xml:space="preserve"> </w:t>
      </w:r>
      <w:proofErr w:type="spellStart"/>
      <w:r>
        <w:rPr>
          <w:b/>
          <w:i/>
        </w:rPr>
        <w:t>systems</w:t>
      </w:r>
      <w:proofErr w:type="spellEnd"/>
      <w:r>
        <w:rPr>
          <w:b/>
          <w:i/>
        </w:rPr>
        <w:t xml:space="preserve"> and </w:t>
      </w:r>
      <w:proofErr w:type="spellStart"/>
      <w:r>
        <w:rPr>
          <w:b/>
          <w:i/>
        </w:rPr>
        <w:t>asylum</w:t>
      </w:r>
      <w:proofErr w:type="spellEnd"/>
      <w:r>
        <w:rPr>
          <w:b/>
          <w:i/>
        </w:rPr>
        <w:t xml:space="preserve"> </w:t>
      </w:r>
      <w:proofErr w:type="spellStart"/>
      <w:r>
        <w:rPr>
          <w:b/>
          <w:i/>
        </w:rPr>
        <w:t>procedures</w:t>
      </w:r>
      <w:proofErr w:type="spellEnd"/>
    </w:p>
    <w:p w:rsidRPr="00BD08D2" w:rsidR="00BD08D2" w:rsidP="00BD08D2" w:rsidRDefault="00BD08D2" w14:paraId="45831390" w14:textId="77777777">
      <w:pPr>
        <w:spacing w:after="240" w:line="240" w:lineRule="exact"/>
        <w:ind w:firstLine="567"/>
        <w:rPr>
          <w:b/>
          <w:bCs/>
          <w:lang w:val="en-GB"/>
        </w:rPr>
      </w:pPr>
    </w:p>
    <w:p w:rsidRPr="00BD08D2" w:rsidR="00BD08D2" w:rsidP="00BD08D2" w:rsidRDefault="00BD08D2" w14:paraId="50924F15" w14:textId="77777777">
      <w:pPr>
        <w:spacing w:after="240" w:line="240" w:lineRule="exact"/>
        <w:ind w:firstLine="567"/>
      </w:pPr>
      <w:proofErr w:type="spellStart"/>
      <w:r>
        <w:t>There</w:t>
      </w:r>
      <w:proofErr w:type="spellEnd"/>
      <w:r>
        <w:t xml:space="preserve"> </w:t>
      </w:r>
      <w:proofErr w:type="spellStart"/>
      <w:r>
        <w:t>was</w:t>
      </w:r>
      <w:proofErr w:type="spellEnd"/>
      <w:r>
        <w:t xml:space="preserve"> </w:t>
      </w:r>
      <w:proofErr w:type="spellStart"/>
      <w:r>
        <w:t>also</w:t>
      </w:r>
      <w:proofErr w:type="spellEnd"/>
      <w:r>
        <w:t xml:space="preserve"> a </w:t>
      </w:r>
      <w:proofErr w:type="spellStart"/>
      <w:r>
        <w:t>very</w:t>
      </w:r>
      <w:proofErr w:type="spellEnd"/>
      <w:r>
        <w:t xml:space="preserve"> </w:t>
      </w:r>
      <w:proofErr w:type="spellStart"/>
      <w:r>
        <w:t>positive</w:t>
      </w:r>
      <w:proofErr w:type="spellEnd"/>
      <w:r>
        <w:t xml:space="preserve"> </w:t>
      </w:r>
      <w:proofErr w:type="spellStart"/>
      <w:r>
        <w:t>assessment</w:t>
      </w:r>
      <w:proofErr w:type="spellEnd"/>
      <w:r>
        <w:t xml:space="preserve"> </w:t>
      </w:r>
      <w:proofErr w:type="spellStart"/>
      <w:r>
        <w:t>from</w:t>
      </w:r>
      <w:proofErr w:type="spellEnd"/>
      <w:r>
        <w:t xml:space="preserve"> </w:t>
      </w:r>
      <w:proofErr w:type="spellStart"/>
      <w:r>
        <w:t>questionnaire</w:t>
      </w:r>
      <w:proofErr w:type="spellEnd"/>
      <w:r>
        <w:t xml:space="preserve"> </w:t>
      </w:r>
      <w:proofErr w:type="spellStart"/>
      <w:r>
        <w:t>respondents</w:t>
      </w:r>
      <w:proofErr w:type="spellEnd"/>
      <w:r>
        <w:t xml:space="preserve"> in </w:t>
      </w:r>
      <w:proofErr w:type="spellStart"/>
      <w:r>
        <w:t>relation</w:t>
      </w:r>
      <w:proofErr w:type="spellEnd"/>
      <w:r>
        <w:t xml:space="preserve"> </w:t>
      </w:r>
      <w:proofErr w:type="spellStart"/>
      <w:r>
        <w:t>to</w:t>
      </w:r>
      <w:proofErr w:type="spellEnd"/>
      <w:r>
        <w:t xml:space="preserve"> </w:t>
      </w:r>
      <w:r>
        <w:rPr>
          <w:b/>
        </w:rPr>
        <w:t xml:space="preserve">the </w:t>
      </w:r>
      <w:proofErr w:type="spellStart"/>
      <w:r>
        <w:rPr>
          <w:b/>
        </w:rPr>
        <w:t>strengthening</w:t>
      </w:r>
      <w:proofErr w:type="spellEnd"/>
      <w:r>
        <w:rPr>
          <w:b/>
        </w:rPr>
        <w:t xml:space="preserve"> of </w:t>
      </w:r>
      <w:proofErr w:type="spellStart"/>
      <w:r>
        <w:rPr>
          <w:b/>
        </w:rPr>
        <w:t>reception</w:t>
      </w:r>
      <w:proofErr w:type="spellEnd"/>
      <w:r>
        <w:rPr>
          <w:b/>
        </w:rPr>
        <w:t xml:space="preserve"> </w:t>
      </w:r>
      <w:proofErr w:type="spellStart"/>
      <w:r>
        <w:rPr>
          <w:b/>
        </w:rPr>
        <w:t>conditions</w:t>
      </w:r>
      <w:proofErr w:type="spellEnd"/>
      <w:r>
        <w:rPr>
          <w:b/>
        </w:rPr>
        <w:t xml:space="preserve"> (Q3)</w:t>
      </w:r>
      <w:r>
        <w:t xml:space="preserve">, </w:t>
      </w:r>
      <w:proofErr w:type="spellStart"/>
      <w:r>
        <w:t>with</w:t>
      </w:r>
      <w:proofErr w:type="spellEnd"/>
      <w:r>
        <w:t xml:space="preserve"> 46 </w:t>
      </w:r>
      <w:proofErr w:type="spellStart"/>
      <w:r>
        <w:t>positive</w:t>
      </w:r>
      <w:proofErr w:type="spellEnd"/>
      <w:r>
        <w:t xml:space="preserve"> </w:t>
      </w:r>
      <w:proofErr w:type="spellStart"/>
      <w:r>
        <w:t>answers</w:t>
      </w:r>
      <w:proofErr w:type="spellEnd"/>
      <w:r>
        <w:t xml:space="preserve"> </w:t>
      </w:r>
      <w:proofErr w:type="spellStart"/>
      <w:r>
        <w:t>against</w:t>
      </w:r>
      <w:proofErr w:type="spellEnd"/>
      <w:r>
        <w:t xml:space="preserve"> </w:t>
      </w:r>
      <w:proofErr w:type="spellStart"/>
      <w:r>
        <w:t>only</w:t>
      </w:r>
      <w:proofErr w:type="spellEnd"/>
      <w:r>
        <w:t xml:space="preserve"> 5 </w:t>
      </w:r>
      <w:proofErr w:type="spellStart"/>
      <w:r>
        <w:t>negative</w:t>
      </w:r>
      <w:proofErr w:type="spellEnd"/>
      <w:r>
        <w:t xml:space="preserve"> </w:t>
      </w:r>
      <w:proofErr w:type="spellStart"/>
      <w:r>
        <w:t>ones</w:t>
      </w:r>
      <w:proofErr w:type="spellEnd"/>
      <w:r>
        <w:t xml:space="preserve">. </w:t>
      </w:r>
      <w:proofErr w:type="spellStart"/>
      <w:r>
        <w:t>This</w:t>
      </w:r>
      <w:proofErr w:type="spellEnd"/>
      <w:r>
        <w:t xml:space="preserve"> </w:t>
      </w:r>
      <w:proofErr w:type="spellStart"/>
      <w:r>
        <w:t>assessment</w:t>
      </w:r>
      <w:proofErr w:type="spellEnd"/>
      <w:r>
        <w:t xml:space="preserve"> </w:t>
      </w:r>
      <w:proofErr w:type="spellStart"/>
      <w:r>
        <w:t>was</w:t>
      </w:r>
      <w:proofErr w:type="spellEnd"/>
      <w:r>
        <w:t xml:space="preserve"> </w:t>
      </w:r>
      <w:proofErr w:type="spellStart"/>
      <w:r>
        <w:t>common</w:t>
      </w:r>
      <w:proofErr w:type="spellEnd"/>
      <w:r>
        <w:t xml:space="preserve"> </w:t>
      </w:r>
      <w:proofErr w:type="spellStart"/>
      <w:r>
        <w:t>to</w:t>
      </w:r>
      <w:proofErr w:type="spellEnd"/>
      <w:r>
        <w:t xml:space="preserve"> </w:t>
      </w:r>
      <w:proofErr w:type="spellStart"/>
      <w:r>
        <w:t>all</w:t>
      </w:r>
      <w:proofErr w:type="spellEnd"/>
      <w:r>
        <w:t xml:space="preserve"> </w:t>
      </w:r>
      <w:proofErr w:type="spellStart"/>
      <w:r>
        <w:t>categories</w:t>
      </w:r>
      <w:proofErr w:type="spellEnd"/>
      <w:r>
        <w:t xml:space="preserve"> and </w:t>
      </w:r>
      <w:proofErr w:type="spellStart"/>
      <w:r>
        <w:t>countries</w:t>
      </w:r>
      <w:proofErr w:type="spellEnd"/>
      <w:r>
        <w:t xml:space="preserve">, </w:t>
      </w:r>
      <w:proofErr w:type="spellStart"/>
      <w:r>
        <w:t>though</w:t>
      </w:r>
      <w:proofErr w:type="spellEnd"/>
      <w:r>
        <w:t xml:space="preserve"> </w:t>
      </w:r>
      <w:proofErr w:type="spellStart"/>
      <w:r>
        <w:t>Italy</w:t>
      </w:r>
      <w:proofErr w:type="spellEnd"/>
      <w:r>
        <w:t xml:space="preserve"> </w:t>
      </w:r>
      <w:proofErr w:type="spellStart"/>
      <w:r>
        <w:t>presented</w:t>
      </w:r>
      <w:proofErr w:type="spellEnd"/>
      <w:r>
        <w:t xml:space="preserve"> a </w:t>
      </w:r>
      <w:proofErr w:type="spellStart"/>
      <w:r>
        <w:t>less</w:t>
      </w:r>
      <w:proofErr w:type="spellEnd"/>
      <w:r>
        <w:t xml:space="preserve"> </w:t>
      </w:r>
      <w:proofErr w:type="spellStart"/>
      <w:r>
        <w:t>positive</w:t>
      </w:r>
      <w:proofErr w:type="spellEnd"/>
      <w:r>
        <w:t xml:space="preserve"> </w:t>
      </w:r>
      <w:proofErr w:type="spellStart"/>
      <w:r>
        <w:t>result</w:t>
      </w:r>
      <w:proofErr w:type="spellEnd"/>
      <w:r>
        <w:t xml:space="preserve">: </w:t>
      </w:r>
      <w:proofErr w:type="spellStart"/>
      <w:r>
        <w:t>out</w:t>
      </w:r>
      <w:proofErr w:type="spellEnd"/>
      <w:r>
        <w:t xml:space="preserve"> of 12 </w:t>
      </w:r>
      <w:proofErr w:type="spellStart"/>
      <w:r>
        <w:t>respondents</w:t>
      </w:r>
      <w:proofErr w:type="spellEnd"/>
      <w:r>
        <w:t xml:space="preserve">, </w:t>
      </w:r>
      <w:proofErr w:type="spellStart"/>
      <w:r>
        <w:t>only</w:t>
      </w:r>
      <w:proofErr w:type="spellEnd"/>
      <w:r>
        <w:t xml:space="preserve"> </w:t>
      </w:r>
      <w:proofErr w:type="spellStart"/>
      <w:r>
        <w:t>half</w:t>
      </w:r>
      <w:proofErr w:type="spellEnd"/>
      <w:r>
        <w:t xml:space="preserve"> </w:t>
      </w:r>
      <w:proofErr w:type="spellStart"/>
      <w:r>
        <w:t>answered</w:t>
      </w:r>
      <w:proofErr w:type="spellEnd"/>
      <w:r>
        <w:t xml:space="preserve"> </w:t>
      </w:r>
      <w:proofErr w:type="spellStart"/>
      <w:r>
        <w:t>Yes</w:t>
      </w:r>
      <w:proofErr w:type="spellEnd"/>
      <w:r>
        <w:t xml:space="preserve">; 2 </w:t>
      </w:r>
      <w:proofErr w:type="spellStart"/>
      <w:r>
        <w:t>answered</w:t>
      </w:r>
      <w:proofErr w:type="spellEnd"/>
      <w:r>
        <w:t xml:space="preserve"> </w:t>
      </w:r>
      <w:proofErr w:type="spellStart"/>
      <w:r>
        <w:t>negatively</w:t>
      </w:r>
      <w:proofErr w:type="spellEnd"/>
      <w:r>
        <w:t xml:space="preserve"> and 4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roofErr w:type="spellStart"/>
      <w:r>
        <w:t>Worthy</w:t>
      </w:r>
      <w:proofErr w:type="spellEnd"/>
      <w:r>
        <w:t xml:space="preserve"> of </w:t>
      </w:r>
      <w:proofErr w:type="spellStart"/>
      <w:r>
        <w:t>note</w:t>
      </w:r>
      <w:proofErr w:type="spellEnd"/>
      <w:r>
        <w:t xml:space="preserve"> </w:t>
      </w:r>
      <w:proofErr w:type="spellStart"/>
      <w:r>
        <w:t>is</w:t>
      </w:r>
      <w:proofErr w:type="spellEnd"/>
      <w:r>
        <w:t xml:space="preserve"> the </w:t>
      </w:r>
      <w:proofErr w:type="spellStart"/>
      <w:r>
        <w:t>fact</w:t>
      </w:r>
      <w:proofErr w:type="spellEnd"/>
      <w:r>
        <w:t xml:space="preserve"> </w:t>
      </w:r>
      <w:proofErr w:type="spellStart"/>
      <w:r>
        <w:t>that</w:t>
      </w:r>
      <w:proofErr w:type="spellEnd"/>
      <w:r>
        <w:t xml:space="preserve"> </w:t>
      </w:r>
      <w:proofErr w:type="spellStart"/>
      <w:r>
        <w:t>out</w:t>
      </w:r>
      <w:proofErr w:type="spellEnd"/>
      <w:r>
        <w:t xml:space="preserve"> of 22 </w:t>
      </w:r>
      <w:proofErr w:type="spellStart"/>
      <w:r>
        <w:t>public</w:t>
      </w:r>
      <w:proofErr w:type="spellEnd"/>
      <w:r>
        <w:t xml:space="preserve"> </w:t>
      </w:r>
      <w:proofErr w:type="spellStart"/>
      <w:r>
        <w:t>authorities</w:t>
      </w:r>
      <w:proofErr w:type="spellEnd"/>
      <w:r>
        <w:t xml:space="preserve">, 13? </w:t>
      </w:r>
      <w:proofErr w:type="spellStart"/>
      <w:r>
        <w:t>had</w:t>
      </w:r>
      <w:proofErr w:type="spellEnd"/>
      <w:r>
        <w:t xml:space="preserve"> a </w:t>
      </w:r>
      <w:proofErr w:type="spellStart"/>
      <w:r>
        <w:t>positive</w:t>
      </w:r>
      <w:proofErr w:type="spellEnd"/>
      <w:r>
        <w:t xml:space="preserve"> </w:t>
      </w:r>
      <w:proofErr w:type="spellStart"/>
      <w:r>
        <w:t>assessment</w:t>
      </w:r>
      <w:proofErr w:type="spellEnd"/>
      <w:r>
        <w:t xml:space="preserve">, </w:t>
      </w:r>
      <w:proofErr w:type="spellStart"/>
      <w:r>
        <w:t>but</w:t>
      </w:r>
      <w:proofErr w:type="spellEnd"/>
      <w:r>
        <w:t xml:space="preserve"> the </w:t>
      </w:r>
      <w:proofErr w:type="spellStart"/>
      <w:r>
        <w:t>remaining</w:t>
      </w:r>
      <w:proofErr w:type="spellEnd"/>
      <w:r>
        <w:t xml:space="preserve"> 9 </w:t>
      </w:r>
      <w:proofErr w:type="spellStart"/>
      <w:r>
        <w:t>could</w:t>
      </w:r>
      <w:proofErr w:type="spellEnd"/>
      <w:r>
        <w:t xml:space="preserve"> </w:t>
      </w:r>
      <w:proofErr w:type="spellStart"/>
      <w:r>
        <w:t>not</w:t>
      </w:r>
      <w:proofErr w:type="spellEnd"/>
      <w:r>
        <w:t xml:space="preserve"> </w:t>
      </w:r>
      <w:proofErr w:type="spellStart"/>
      <w:r>
        <w:t>provide</w:t>
      </w:r>
      <w:proofErr w:type="spellEnd"/>
      <w:r>
        <w:t xml:space="preserve"> </w:t>
      </w:r>
      <w:proofErr w:type="spellStart"/>
      <w:r>
        <w:t>an</w:t>
      </w:r>
      <w:proofErr w:type="spellEnd"/>
      <w:r>
        <w:t xml:space="preserve"> </w:t>
      </w:r>
      <w:proofErr w:type="spellStart"/>
      <w:r>
        <w:t>answer</w:t>
      </w:r>
      <w:proofErr w:type="spellEnd"/>
      <w:r>
        <w:t xml:space="preserve">. </w:t>
      </w:r>
    </w:p>
    <w:p w:rsidRPr="00BD08D2" w:rsidR="00BD08D2" w:rsidP="00BD08D2" w:rsidRDefault="00BD08D2" w14:paraId="17F0B551" w14:textId="77777777">
      <w:pPr>
        <w:spacing w:after="240" w:line="240" w:lineRule="exact"/>
        <w:ind w:firstLine="567"/>
        <w:rPr>
          <w:lang w:val="en-GB"/>
        </w:rPr>
      </w:pPr>
    </w:p>
    <w:p w:rsidRPr="00BD08D2" w:rsidR="00BD08D2" w:rsidP="00BD08D2" w:rsidRDefault="00BD08D2" w14:paraId="0868B25B" w14:textId="77777777">
      <w:pPr>
        <w:spacing w:after="240" w:line="240" w:lineRule="exact"/>
        <w:ind w:firstLine="567"/>
        <w:rPr>
          <w:i/>
          <w:iCs/>
          <w:color w:val="1F497D"/>
        </w:rPr>
      </w:pPr>
      <w:bookmarkStart w:name="_Toc183610630" w:id="49"/>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3</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strengthened</w:t>
      </w:r>
      <w:proofErr w:type="spellEnd"/>
      <w:r>
        <w:rPr>
          <w:i/>
          <w:color w:val="1F497D"/>
        </w:rPr>
        <w:t xml:space="preserve"> </w:t>
      </w:r>
      <w:proofErr w:type="spellStart"/>
      <w:r>
        <w:rPr>
          <w:i/>
          <w:color w:val="1F497D"/>
        </w:rPr>
        <w:t>reception</w:t>
      </w:r>
      <w:proofErr w:type="spellEnd"/>
      <w:r>
        <w:rPr>
          <w:i/>
          <w:color w:val="1F497D"/>
        </w:rPr>
        <w:t xml:space="preserve"> </w:t>
      </w:r>
      <w:proofErr w:type="spellStart"/>
      <w:r>
        <w:rPr>
          <w:i/>
          <w:color w:val="1F497D"/>
        </w:rPr>
        <w:t>conditions</w:t>
      </w:r>
      <w:proofErr w:type="spellEnd"/>
      <w:r>
        <w:rPr>
          <w:i/>
          <w:color w:val="1F497D"/>
        </w:rPr>
        <w:t xml:space="preserve"> </w:t>
      </w:r>
      <w:proofErr w:type="spellStart"/>
      <w:r>
        <w:rPr>
          <w:i/>
          <w:color w:val="1F497D"/>
        </w:rPr>
        <w:t>upon</w:t>
      </w:r>
      <w:proofErr w:type="spellEnd"/>
      <w:r>
        <w:rPr>
          <w:i/>
          <w:color w:val="1F497D"/>
        </w:rPr>
        <w:t xml:space="preserve"> </w:t>
      </w:r>
      <w:proofErr w:type="spellStart"/>
      <w:r>
        <w:rPr>
          <w:i/>
          <w:color w:val="1F497D"/>
        </w:rPr>
        <w:t>arrival</w:t>
      </w:r>
      <w:proofErr w:type="spellEnd"/>
      <w:r>
        <w:rPr>
          <w:i/>
          <w:color w:val="1F497D"/>
        </w:rPr>
        <w:t xml:space="preserve"> in </w:t>
      </w:r>
      <w:proofErr w:type="spellStart"/>
      <w:r>
        <w:rPr>
          <w:i/>
          <w:color w:val="1F497D"/>
        </w:rPr>
        <w:t>your</w:t>
      </w:r>
      <w:proofErr w:type="spellEnd"/>
      <w:r>
        <w:rPr>
          <w:i/>
          <w:color w:val="1F497D"/>
        </w:rPr>
        <w:t xml:space="preserve"> </w:t>
      </w:r>
      <w:proofErr w:type="spellStart"/>
      <w:r>
        <w:rPr>
          <w:i/>
          <w:color w:val="1F497D"/>
        </w:rPr>
        <w:t>Member</w:t>
      </w:r>
      <w:proofErr w:type="spellEnd"/>
      <w:r>
        <w:rPr>
          <w:i/>
          <w:color w:val="1F497D"/>
        </w:rPr>
        <w:t xml:space="preserve"> </w:t>
      </w:r>
      <w:proofErr w:type="spellStart"/>
      <w:r>
        <w:rPr>
          <w:i/>
          <w:color w:val="1F497D"/>
        </w:rPr>
        <w:t>State</w:t>
      </w:r>
      <w:proofErr w:type="spellEnd"/>
      <w:r>
        <w:rPr>
          <w:i/>
          <w:color w:val="1F497D"/>
        </w:rPr>
        <w:t>?</w:t>
      </w:r>
      <w:bookmarkEnd w:id="49"/>
    </w:p>
    <w:p w:rsidRPr="00BD08D2" w:rsidR="00BD08D2" w:rsidP="00BD08D2" w:rsidRDefault="00BD08D2" w14:paraId="338EFCF0" w14:textId="77777777">
      <w:pPr>
        <w:spacing w:after="240" w:line="240" w:lineRule="exact"/>
        <w:ind w:firstLine="567"/>
        <w:jc w:val="center"/>
      </w:pPr>
      <w:r>
        <w:rPr>
          <w:noProof/>
        </w:rPr>
        <w:lastRenderedPageBreak/>
        <w:drawing>
          <wp:anchor distT="0" distB="0" distL="114300" distR="114300" simplePos="0" relativeHeight="251655680" behindDoc="0" locked="0" layoutInCell="1" allowOverlap="1" wp14:editId="62602859" wp14:anchorId="32F0FE7F">
            <wp:simplePos x="0" y="0"/>
            <wp:positionH relativeFrom="column">
              <wp:posOffset>700405</wp:posOffset>
            </wp:positionH>
            <wp:positionV relativeFrom="paragraph">
              <wp:posOffset>1270</wp:posOffset>
            </wp:positionV>
            <wp:extent cx="4352925" cy="2612470"/>
            <wp:effectExtent l="0" t="0" r="0" b="0"/>
            <wp:wrapTopAndBottom/>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4352925" cy="2612470"/>
                    </a:xfrm>
                    <a:prstGeom prst="rect">
                      <a:avLst/>
                    </a:prstGeom>
                    <a:noFill/>
                  </pic:spPr>
                </pic:pic>
              </a:graphicData>
            </a:graphic>
          </wp:anchor>
        </w:drawing>
      </w:r>
    </w:p>
    <w:p w:rsidRPr="00BD08D2" w:rsidR="00BD08D2" w:rsidP="00BD08D2" w:rsidRDefault="00BD08D2" w14:paraId="0F8A5FA7" w14:textId="77777777">
      <w:pPr>
        <w:spacing w:after="240" w:line="240" w:lineRule="exact"/>
        <w:ind w:firstLine="567"/>
      </w:pPr>
      <w:r>
        <w:tab/>
        <w:t xml:space="preserve">A </w:t>
      </w:r>
      <w:proofErr w:type="spellStart"/>
      <w:r>
        <w:t>representative</w:t>
      </w:r>
      <w:proofErr w:type="spellEnd"/>
      <w:r>
        <w:t xml:space="preserve"> of </w:t>
      </w:r>
      <w:proofErr w:type="spellStart"/>
      <w:r>
        <w:t>an</w:t>
      </w:r>
      <w:proofErr w:type="spellEnd"/>
      <w:r>
        <w:t xml:space="preserve"> </w:t>
      </w:r>
      <w:proofErr w:type="spellStart"/>
      <w:r>
        <w:t>international</w:t>
      </w:r>
      <w:proofErr w:type="spellEnd"/>
      <w:r>
        <w:t xml:space="preserve"> organisation </w:t>
      </w:r>
      <w:proofErr w:type="spellStart"/>
      <w:r>
        <w:t>operating</w:t>
      </w:r>
      <w:proofErr w:type="spellEnd"/>
      <w:r>
        <w:t xml:space="preserve"> in </w:t>
      </w:r>
      <w:proofErr w:type="spellStart"/>
      <w:r>
        <w:rPr>
          <w:b/>
        </w:rPr>
        <w:t>Bulgaria</w:t>
      </w:r>
      <w:proofErr w:type="spellEnd"/>
      <w:r>
        <w:t xml:space="preserve"> </w:t>
      </w:r>
      <w:proofErr w:type="spellStart"/>
      <w:r>
        <w:t>that</w:t>
      </w:r>
      <w:proofErr w:type="spellEnd"/>
      <w:r>
        <w:t xml:space="preserve"> </w:t>
      </w:r>
      <w:proofErr w:type="spellStart"/>
      <w:r>
        <w:t>did</w:t>
      </w:r>
      <w:proofErr w:type="spellEnd"/>
      <w:r>
        <w:t xml:space="preserve"> </w:t>
      </w:r>
      <w:proofErr w:type="spellStart"/>
      <w:r>
        <w:t>not</w:t>
      </w:r>
      <w:proofErr w:type="spellEnd"/>
      <w:r>
        <w:t xml:space="preserve"> </w:t>
      </w:r>
      <w:proofErr w:type="spellStart"/>
      <w:r>
        <w:t>receive</w:t>
      </w:r>
      <w:proofErr w:type="spellEnd"/>
      <w:r>
        <w:t xml:space="preserve"> AMIF </w:t>
      </w:r>
      <w:proofErr w:type="spellStart"/>
      <w:r>
        <w:t>funding</w:t>
      </w:r>
      <w:proofErr w:type="spellEnd"/>
      <w:r>
        <w:t xml:space="preserve"> </w:t>
      </w:r>
      <w:proofErr w:type="spellStart"/>
      <w:r>
        <w:t>pointed</w:t>
      </w:r>
      <w:proofErr w:type="spellEnd"/>
      <w:r>
        <w:t xml:space="preserve"> </w:t>
      </w:r>
      <w:proofErr w:type="spellStart"/>
      <w:r>
        <w:t>out</w:t>
      </w:r>
      <w:proofErr w:type="spellEnd"/>
      <w:r>
        <w:t xml:space="preserve"> the </w:t>
      </w:r>
      <w:proofErr w:type="spellStart"/>
      <w:r>
        <w:t>huge</w:t>
      </w:r>
      <w:proofErr w:type="spellEnd"/>
      <w:r>
        <w:t xml:space="preserve"> </w:t>
      </w:r>
      <w:proofErr w:type="spellStart"/>
      <w:r>
        <w:t>administrative</w:t>
      </w:r>
      <w:proofErr w:type="spellEnd"/>
      <w:r>
        <w:t xml:space="preserve"> </w:t>
      </w:r>
      <w:proofErr w:type="spellStart"/>
      <w:r>
        <w:t>effort</w:t>
      </w:r>
      <w:proofErr w:type="spellEnd"/>
      <w:r>
        <w:t xml:space="preserve"> </w:t>
      </w:r>
      <w:proofErr w:type="spellStart"/>
      <w:r>
        <w:t>required</w:t>
      </w:r>
      <w:proofErr w:type="spellEnd"/>
      <w:r>
        <w:t xml:space="preserve"> </w:t>
      </w:r>
      <w:proofErr w:type="spellStart"/>
      <w:r>
        <w:t>to</w:t>
      </w:r>
      <w:proofErr w:type="spellEnd"/>
      <w:r>
        <w:t xml:space="preserve"> </w:t>
      </w:r>
      <w:proofErr w:type="spellStart"/>
      <w:r>
        <w:t>receive</w:t>
      </w:r>
      <w:proofErr w:type="spellEnd"/>
      <w:r>
        <w:t xml:space="preserve"> </w:t>
      </w:r>
      <w:proofErr w:type="spellStart"/>
      <w:r>
        <w:t>funding</w:t>
      </w:r>
      <w:proofErr w:type="spellEnd"/>
      <w:r>
        <w:t xml:space="preserve">. </w:t>
      </w:r>
      <w:proofErr w:type="spellStart"/>
      <w:r>
        <w:t>Since</w:t>
      </w:r>
      <w:proofErr w:type="spellEnd"/>
      <w:r>
        <w:t xml:space="preserve"> </w:t>
      </w:r>
      <w:proofErr w:type="spellStart"/>
      <w:r>
        <w:t>it</w:t>
      </w:r>
      <w:proofErr w:type="spellEnd"/>
      <w:r>
        <w:t xml:space="preserve"> </w:t>
      </w:r>
      <w:proofErr w:type="spellStart"/>
      <w:r>
        <w:t>is</w:t>
      </w:r>
      <w:proofErr w:type="spellEnd"/>
      <w:r>
        <w:t xml:space="preserve"> </w:t>
      </w:r>
      <w:proofErr w:type="spellStart"/>
      <w:r>
        <w:t>an</w:t>
      </w:r>
      <w:proofErr w:type="spellEnd"/>
      <w:r>
        <w:t xml:space="preserve"> </w:t>
      </w:r>
      <w:proofErr w:type="spellStart"/>
      <w:r>
        <w:t>international</w:t>
      </w:r>
      <w:proofErr w:type="spellEnd"/>
      <w:r>
        <w:t xml:space="preserve"> organisation, </w:t>
      </w:r>
      <w:proofErr w:type="spellStart"/>
      <w:r>
        <w:t>many</w:t>
      </w:r>
      <w:proofErr w:type="spellEnd"/>
      <w:r>
        <w:t xml:space="preserve"> of the </w:t>
      </w:r>
      <w:proofErr w:type="spellStart"/>
      <w:r>
        <w:t>documents</w:t>
      </w:r>
      <w:proofErr w:type="spellEnd"/>
      <w:r>
        <w:t xml:space="preserve"> </w:t>
      </w:r>
      <w:proofErr w:type="spellStart"/>
      <w:r>
        <w:t>are</w:t>
      </w:r>
      <w:proofErr w:type="spellEnd"/>
      <w:r>
        <w:t xml:space="preserve"> </w:t>
      </w:r>
      <w:proofErr w:type="spellStart"/>
      <w:r>
        <w:t>not</w:t>
      </w:r>
      <w:proofErr w:type="spellEnd"/>
      <w:r>
        <w:t xml:space="preserve"> </w:t>
      </w:r>
      <w:proofErr w:type="spellStart"/>
      <w:r>
        <w:t>applicable</w:t>
      </w:r>
      <w:proofErr w:type="spellEnd"/>
      <w:r>
        <w:t xml:space="preserve">, and </w:t>
      </w:r>
      <w:proofErr w:type="spellStart"/>
      <w:r>
        <w:t>it</w:t>
      </w:r>
      <w:proofErr w:type="spellEnd"/>
      <w:r>
        <w:t xml:space="preserve"> </w:t>
      </w:r>
      <w:proofErr w:type="spellStart"/>
      <w:r>
        <w:t>has</w:t>
      </w:r>
      <w:proofErr w:type="spellEnd"/>
      <w:r>
        <w:t xml:space="preserve"> </w:t>
      </w:r>
      <w:proofErr w:type="spellStart"/>
      <w:r>
        <w:t>to</w:t>
      </w:r>
      <w:proofErr w:type="spellEnd"/>
      <w:r>
        <w:t xml:space="preserve"> </w:t>
      </w:r>
      <w:proofErr w:type="spellStart"/>
      <w:r>
        <w:t>draw</w:t>
      </w:r>
      <w:proofErr w:type="spellEnd"/>
      <w:r>
        <w:t xml:space="preserve"> </w:t>
      </w:r>
      <w:proofErr w:type="spellStart"/>
      <w:r>
        <w:t>up</w:t>
      </w:r>
      <w:proofErr w:type="spellEnd"/>
      <w:r>
        <w:t xml:space="preserve"> </w:t>
      </w:r>
      <w:proofErr w:type="spellStart"/>
      <w:r>
        <w:t>documents</w:t>
      </w:r>
      <w:proofErr w:type="spellEnd"/>
      <w:r>
        <w:t xml:space="preserve"> </w:t>
      </w:r>
      <w:proofErr w:type="spellStart"/>
      <w:r>
        <w:t>which</w:t>
      </w:r>
      <w:proofErr w:type="spellEnd"/>
      <w:r>
        <w:t xml:space="preserve"> </w:t>
      </w:r>
      <w:proofErr w:type="spellStart"/>
      <w:r>
        <w:t>do</w:t>
      </w:r>
      <w:proofErr w:type="spellEnd"/>
      <w:r>
        <w:t xml:space="preserve"> </w:t>
      </w:r>
      <w:proofErr w:type="spellStart"/>
      <w:r>
        <w:t>not</w:t>
      </w:r>
      <w:proofErr w:type="spellEnd"/>
      <w:r>
        <w:t xml:space="preserve"> </w:t>
      </w:r>
      <w:proofErr w:type="spellStart"/>
      <w:r>
        <w:t>correspond</w:t>
      </w:r>
      <w:proofErr w:type="spellEnd"/>
      <w:r>
        <w:t xml:space="preserve"> </w:t>
      </w:r>
      <w:proofErr w:type="spellStart"/>
      <w:r>
        <w:t>to</w:t>
      </w:r>
      <w:proofErr w:type="spellEnd"/>
      <w:r>
        <w:t xml:space="preserve"> </w:t>
      </w:r>
      <w:proofErr w:type="spellStart"/>
      <w:r>
        <w:t>its</w:t>
      </w:r>
      <w:proofErr w:type="spellEnd"/>
      <w:r>
        <w:t xml:space="preserve"> </w:t>
      </w:r>
      <w:proofErr w:type="spellStart"/>
      <w:r>
        <w:t>rules</w:t>
      </w:r>
      <w:proofErr w:type="spellEnd"/>
      <w:r>
        <w:t xml:space="preserve"> and </w:t>
      </w:r>
      <w:proofErr w:type="spellStart"/>
      <w:r>
        <w:t>procedures</w:t>
      </w:r>
      <w:proofErr w:type="spellEnd"/>
      <w:r>
        <w:t xml:space="preserve">. </w:t>
      </w:r>
      <w:proofErr w:type="spellStart"/>
      <w:r>
        <w:t>As</w:t>
      </w:r>
      <w:proofErr w:type="spellEnd"/>
      <w:r>
        <w:t xml:space="preserve"> </w:t>
      </w:r>
      <w:proofErr w:type="spellStart"/>
      <w:r>
        <w:t>an</w:t>
      </w:r>
      <w:proofErr w:type="spellEnd"/>
      <w:r>
        <w:t xml:space="preserve"> </w:t>
      </w:r>
      <w:proofErr w:type="spellStart"/>
      <w:r>
        <w:t>international</w:t>
      </w:r>
      <w:proofErr w:type="spellEnd"/>
      <w:r>
        <w:t xml:space="preserve"> organisation, </w:t>
      </w:r>
      <w:proofErr w:type="spellStart"/>
      <w:r>
        <w:t>it</w:t>
      </w:r>
      <w:proofErr w:type="spellEnd"/>
      <w:r>
        <w:t xml:space="preserve"> </w:t>
      </w:r>
      <w:proofErr w:type="spellStart"/>
      <w:r>
        <w:t>cannot</w:t>
      </w:r>
      <w:proofErr w:type="spellEnd"/>
      <w:r>
        <w:t xml:space="preserve"> </w:t>
      </w:r>
      <w:proofErr w:type="spellStart"/>
      <w:r>
        <w:t>automatically</w:t>
      </w:r>
      <w:proofErr w:type="spellEnd"/>
      <w:r>
        <w:t xml:space="preserve"> </w:t>
      </w:r>
      <w:proofErr w:type="spellStart"/>
      <w:r>
        <w:t>comply</w:t>
      </w:r>
      <w:proofErr w:type="spellEnd"/>
      <w:r>
        <w:t xml:space="preserve"> </w:t>
      </w:r>
      <w:proofErr w:type="spellStart"/>
      <w:r>
        <w:t>with</w:t>
      </w:r>
      <w:proofErr w:type="spellEnd"/>
      <w:r>
        <w:t xml:space="preserve"> European </w:t>
      </w:r>
      <w:proofErr w:type="spellStart"/>
      <w:r>
        <w:t>regulations</w:t>
      </w:r>
      <w:proofErr w:type="spellEnd"/>
      <w:r>
        <w:t xml:space="preserve">, </w:t>
      </w:r>
      <w:proofErr w:type="spellStart"/>
      <w:r>
        <w:t>since</w:t>
      </w:r>
      <w:proofErr w:type="spellEnd"/>
      <w:r>
        <w:t xml:space="preserve"> </w:t>
      </w:r>
      <w:proofErr w:type="spellStart"/>
      <w:r>
        <w:t>it</w:t>
      </w:r>
      <w:proofErr w:type="spellEnd"/>
      <w:r>
        <w:t xml:space="preserve"> </w:t>
      </w:r>
      <w:proofErr w:type="spellStart"/>
      <w:r>
        <w:t>has</w:t>
      </w:r>
      <w:proofErr w:type="spellEnd"/>
      <w:r>
        <w:t xml:space="preserve"> </w:t>
      </w:r>
      <w:proofErr w:type="spellStart"/>
      <w:r>
        <w:t>its</w:t>
      </w:r>
      <w:proofErr w:type="spellEnd"/>
      <w:r>
        <w:t xml:space="preserve"> </w:t>
      </w:r>
      <w:proofErr w:type="spellStart"/>
      <w:r>
        <w:t>own</w:t>
      </w:r>
      <w:proofErr w:type="spellEnd"/>
      <w:r>
        <w:t xml:space="preserve"> </w:t>
      </w:r>
      <w:proofErr w:type="spellStart"/>
      <w:r>
        <w:t>rules</w:t>
      </w:r>
      <w:proofErr w:type="spellEnd"/>
      <w:r>
        <w:t xml:space="preserve">. </w:t>
      </w: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within</w:t>
      </w:r>
      <w:proofErr w:type="spellEnd"/>
      <w:r>
        <w:t xml:space="preserve"> the </w:t>
      </w:r>
      <w:proofErr w:type="spellStart"/>
      <w:r>
        <w:t>new</w:t>
      </w:r>
      <w:proofErr w:type="spellEnd"/>
      <w:r>
        <w:t xml:space="preserve"> </w:t>
      </w:r>
      <w:proofErr w:type="spellStart"/>
      <w:r>
        <w:t>programming</w:t>
      </w:r>
      <w:proofErr w:type="spellEnd"/>
      <w:r>
        <w:t xml:space="preserve"> </w:t>
      </w:r>
      <w:proofErr w:type="spellStart"/>
      <w:r>
        <w:t>period</w:t>
      </w:r>
      <w:proofErr w:type="spellEnd"/>
      <w:r>
        <w:t xml:space="preserve">, </w:t>
      </w:r>
      <w:proofErr w:type="spellStart"/>
      <w:r>
        <w:t>there</w:t>
      </w:r>
      <w:proofErr w:type="spellEnd"/>
      <w:r>
        <w:t xml:space="preserve"> </w:t>
      </w:r>
      <w:proofErr w:type="spellStart"/>
      <w:r>
        <w:t>is</w:t>
      </w:r>
      <w:proofErr w:type="spellEnd"/>
      <w:r>
        <w:t xml:space="preserve"> a </w:t>
      </w:r>
      <w:proofErr w:type="spellStart"/>
      <w:r>
        <w:t>procedure</w:t>
      </w:r>
      <w:proofErr w:type="spellEnd"/>
      <w:r>
        <w:t xml:space="preserve"> </w:t>
      </w:r>
      <w:proofErr w:type="spellStart"/>
      <w:r>
        <w:t>where</w:t>
      </w:r>
      <w:proofErr w:type="spellEnd"/>
      <w:r>
        <w:t xml:space="preserve"> </w:t>
      </w:r>
      <w:proofErr w:type="spellStart"/>
      <w:r>
        <w:t>international</w:t>
      </w:r>
      <w:proofErr w:type="spellEnd"/>
      <w:r>
        <w:t xml:space="preserve"> </w:t>
      </w:r>
      <w:proofErr w:type="spellStart"/>
      <w:r>
        <w:t>organisations</w:t>
      </w:r>
      <w:proofErr w:type="spellEnd"/>
      <w:r>
        <w:t xml:space="preserve"> </w:t>
      </w:r>
      <w:proofErr w:type="spellStart"/>
      <w:r>
        <w:t>can</w:t>
      </w:r>
      <w:proofErr w:type="spellEnd"/>
      <w:r>
        <w:t xml:space="preserve"> </w:t>
      </w:r>
      <w:proofErr w:type="spellStart"/>
      <w:r>
        <w:t>benefit</w:t>
      </w:r>
      <w:proofErr w:type="spellEnd"/>
      <w:r>
        <w:t xml:space="preserve"> </w:t>
      </w:r>
      <w:proofErr w:type="spellStart"/>
      <w:r>
        <w:t>from</w:t>
      </w:r>
      <w:proofErr w:type="spellEnd"/>
      <w:r>
        <w:t xml:space="preserve"> a </w:t>
      </w:r>
      <w:proofErr w:type="spellStart"/>
      <w:r>
        <w:t>simplified</w:t>
      </w:r>
      <w:proofErr w:type="spellEnd"/>
      <w:r>
        <w:t xml:space="preserve"> </w:t>
      </w:r>
      <w:proofErr w:type="spellStart"/>
      <w:r>
        <w:t>regime</w:t>
      </w:r>
      <w:proofErr w:type="spellEnd"/>
      <w:r>
        <w:t xml:space="preserve"> and </w:t>
      </w:r>
      <w:proofErr w:type="spellStart"/>
      <w:r>
        <w:t>participate</w:t>
      </w:r>
      <w:proofErr w:type="spellEnd"/>
      <w:r>
        <w:t xml:space="preserve"> in </w:t>
      </w:r>
      <w:proofErr w:type="spellStart"/>
      <w:r>
        <w:t>simplified</w:t>
      </w:r>
      <w:proofErr w:type="spellEnd"/>
      <w:r>
        <w:t xml:space="preserve"> </w:t>
      </w:r>
      <w:proofErr w:type="spellStart"/>
      <w:r>
        <w:t>management</w:t>
      </w:r>
      <w:proofErr w:type="spellEnd"/>
      <w:r>
        <w:t xml:space="preserve"> of </w:t>
      </w:r>
      <w:proofErr w:type="spellStart"/>
      <w:r>
        <w:t>funds</w:t>
      </w:r>
      <w:proofErr w:type="spellEnd"/>
      <w:r>
        <w:t>.</w:t>
      </w:r>
    </w:p>
    <w:p w:rsidRPr="00BD08D2" w:rsidR="00BD08D2" w:rsidP="00BD08D2" w:rsidRDefault="00BD08D2" w14:paraId="4A8442B0" w14:textId="77777777">
      <w:pPr>
        <w:spacing w:after="240" w:line="240" w:lineRule="exact"/>
        <w:ind w:firstLine="567"/>
      </w:pPr>
      <w:r>
        <w:t xml:space="preserve">In </w:t>
      </w:r>
      <w:proofErr w:type="spellStart"/>
      <w:r>
        <w:rPr>
          <w:b/>
        </w:rPr>
        <w:t>France</w:t>
      </w:r>
      <w:proofErr w:type="spellEnd"/>
      <w:r>
        <w:t xml:space="preserve">, and for the </w:t>
      </w:r>
      <w:proofErr w:type="spellStart"/>
      <w:r>
        <w:t>specific</w:t>
      </w:r>
      <w:proofErr w:type="spellEnd"/>
      <w:r>
        <w:t xml:space="preserve"> </w:t>
      </w:r>
      <w:proofErr w:type="spellStart"/>
      <w:r>
        <w:t>case</w:t>
      </w:r>
      <w:proofErr w:type="spellEnd"/>
      <w:r>
        <w:t xml:space="preserve"> of </w:t>
      </w:r>
      <w:proofErr w:type="spellStart"/>
      <w:r>
        <w:t>Paris</w:t>
      </w:r>
      <w:proofErr w:type="spellEnd"/>
      <w:r>
        <w:t xml:space="preserve">, </w:t>
      </w:r>
      <w:proofErr w:type="spellStart"/>
      <w:r>
        <w:t>it</w:t>
      </w:r>
      <w:proofErr w:type="spellEnd"/>
      <w:r>
        <w:t xml:space="preserve"> </w:t>
      </w:r>
      <w:proofErr w:type="spellStart"/>
      <w:r>
        <w:t>was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numerous</w:t>
      </w:r>
      <w:proofErr w:type="spellEnd"/>
      <w:r>
        <w:t xml:space="preserve"> </w:t>
      </w:r>
      <w:proofErr w:type="spellStart"/>
      <w:r>
        <w:t>associations</w:t>
      </w:r>
      <w:proofErr w:type="spellEnd"/>
      <w:r>
        <w:t xml:space="preserve"> </w:t>
      </w:r>
      <w:proofErr w:type="spellStart"/>
      <w:r>
        <w:t>are</w:t>
      </w:r>
      <w:proofErr w:type="spellEnd"/>
      <w:r>
        <w:t xml:space="preserve"> </w:t>
      </w:r>
      <w:proofErr w:type="spellStart"/>
      <w:r>
        <w:t>active</w:t>
      </w:r>
      <w:proofErr w:type="spellEnd"/>
      <w:r>
        <w:t xml:space="preserve"> in the </w:t>
      </w:r>
      <w:proofErr w:type="spellStart"/>
      <w:r>
        <w:t>field</w:t>
      </w:r>
      <w:proofErr w:type="spellEnd"/>
      <w:r>
        <w:t xml:space="preserve"> of </w:t>
      </w:r>
      <w:proofErr w:type="spellStart"/>
      <w:r>
        <w:t>migration</w:t>
      </w:r>
      <w:proofErr w:type="spellEnd"/>
      <w:r>
        <w:t xml:space="preserve"> and </w:t>
      </w:r>
      <w:proofErr w:type="spellStart"/>
      <w:r>
        <w:t>refugee</w:t>
      </w:r>
      <w:proofErr w:type="spellEnd"/>
      <w:r>
        <w:t xml:space="preserve"> </w:t>
      </w:r>
      <w:proofErr w:type="spellStart"/>
      <w:r>
        <w:t>support</w:t>
      </w:r>
      <w:proofErr w:type="spellEnd"/>
      <w:r>
        <w:t xml:space="preserve">, </w:t>
      </w:r>
      <w:proofErr w:type="spellStart"/>
      <w:r>
        <w:t>each</w:t>
      </w:r>
      <w:proofErr w:type="spellEnd"/>
      <w:r>
        <w:t xml:space="preserve"> </w:t>
      </w:r>
      <w:proofErr w:type="spellStart"/>
      <w:r>
        <w:t>with</w:t>
      </w:r>
      <w:proofErr w:type="spellEnd"/>
      <w:r>
        <w:t xml:space="preserve"> </w:t>
      </w:r>
      <w:proofErr w:type="spellStart"/>
      <w:r>
        <w:t>its</w:t>
      </w:r>
      <w:proofErr w:type="spellEnd"/>
      <w:r>
        <w:t xml:space="preserve"> </w:t>
      </w:r>
      <w:proofErr w:type="spellStart"/>
      <w:r>
        <w:t>own</w:t>
      </w:r>
      <w:proofErr w:type="spellEnd"/>
      <w:r>
        <w:t xml:space="preserve"> </w:t>
      </w:r>
      <w:proofErr w:type="spellStart"/>
      <w:r>
        <w:t>area</w:t>
      </w:r>
      <w:proofErr w:type="spellEnd"/>
      <w:r>
        <w:t xml:space="preserve"> of </w:t>
      </w:r>
      <w:proofErr w:type="spellStart"/>
      <w:r>
        <w:t>specialisation</w:t>
      </w:r>
      <w:proofErr w:type="spellEnd"/>
      <w:r>
        <w:t xml:space="preserve">. </w:t>
      </w:r>
      <w:proofErr w:type="spellStart"/>
      <w:r>
        <w:t>Overall</w:t>
      </w:r>
      <w:proofErr w:type="spellEnd"/>
      <w:r>
        <w:t xml:space="preserve">, </w:t>
      </w:r>
      <w:proofErr w:type="spellStart"/>
      <w:r>
        <w:t>there</w:t>
      </w:r>
      <w:proofErr w:type="spellEnd"/>
      <w:r>
        <w:t xml:space="preserve"> </w:t>
      </w:r>
      <w:proofErr w:type="spellStart"/>
      <w:r>
        <w:t>is</w:t>
      </w:r>
      <w:proofErr w:type="spellEnd"/>
      <w:r>
        <w:t xml:space="preserve"> a </w:t>
      </w:r>
      <w:proofErr w:type="spellStart"/>
      <w:r>
        <w:t>high</w:t>
      </w:r>
      <w:proofErr w:type="spellEnd"/>
      <w:r>
        <w:t xml:space="preserve"> </w:t>
      </w:r>
      <w:proofErr w:type="spellStart"/>
      <w:r>
        <w:t>level</w:t>
      </w:r>
      <w:proofErr w:type="spellEnd"/>
      <w:r>
        <w:t xml:space="preserve"> of </w:t>
      </w:r>
      <w:proofErr w:type="spellStart"/>
      <w:r>
        <w:t>coordination</w:t>
      </w:r>
      <w:proofErr w:type="spellEnd"/>
      <w:r>
        <w:t xml:space="preserve"> </w:t>
      </w:r>
      <w:proofErr w:type="spellStart"/>
      <w:r>
        <w:t>among</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When</w:t>
      </w:r>
      <w:proofErr w:type="spellEnd"/>
      <w:r>
        <w:t xml:space="preserve"> a </w:t>
      </w:r>
      <w:proofErr w:type="spellStart"/>
      <w:r>
        <w:t>case</w:t>
      </w:r>
      <w:proofErr w:type="spellEnd"/>
      <w:r>
        <w:t xml:space="preserve"> </w:t>
      </w:r>
      <w:proofErr w:type="spellStart"/>
      <w:r>
        <w:t>exceeds</w:t>
      </w:r>
      <w:proofErr w:type="spellEnd"/>
      <w:r>
        <w:t xml:space="preserve"> </w:t>
      </w:r>
      <w:proofErr w:type="spellStart"/>
      <w:r>
        <w:t>an</w:t>
      </w:r>
      <w:proofErr w:type="spellEnd"/>
      <w:r>
        <w:t xml:space="preserve"> </w:t>
      </w:r>
      <w:proofErr w:type="spellStart"/>
      <w:r>
        <w:t>association’s</w:t>
      </w:r>
      <w:proofErr w:type="spellEnd"/>
      <w:r>
        <w:t xml:space="preserve"> </w:t>
      </w:r>
      <w:proofErr w:type="spellStart"/>
      <w:r>
        <w:t>expertise</w:t>
      </w:r>
      <w:proofErr w:type="spellEnd"/>
      <w:r>
        <w:t xml:space="preserve"> </w:t>
      </w:r>
      <w:proofErr w:type="spellStart"/>
      <w:r>
        <w:t>or</w:t>
      </w:r>
      <w:proofErr w:type="spellEnd"/>
      <w:r>
        <w:t xml:space="preserve"> </w:t>
      </w:r>
      <w:proofErr w:type="spellStart"/>
      <w:r>
        <w:t>capacity</w:t>
      </w:r>
      <w:proofErr w:type="spellEnd"/>
      <w:r>
        <w:t xml:space="preserve">, </w:t>
      </w:r>
      <w:proofErr w:type="spellStart"/>
      <w:r>
        <w:t>they</w:t>
      </w:r>
      <w:proofErr w:type="spellEnd"/>
      <w:r>
        <w:t xml:space="preserve"> </w:t>
      </w:r>
      <w:proofErr w:type="spellStart"/>
      <w:r>
        <w:t>refer</w:t>
      </w:r>
      <w:proofErr w:type="spellEnd"/>
      <w:r>
        <w:t xml:space="preserve"> </w:t>
      </w:r>
      <w:proofErr w:type="spellStart"/>
      <w:r>
        <w:t>refugees</w:t>
      </w:r>
      <w:proofErr w:type="spellEnd"/>
      <w:r>
        <w:t xml:space="preserve"> </w:t>
      </w:r>
      <w:proofErr w:type="spellStart"/>
      <w:r>
        <w:t>to</w:t>
      </w:r>
      <w:proofErr w:type="spellEnd"/>
      <w:r>
        <w:t xml:space="preserve"> a </w:t>
      </w:r>
      <w:proofErr w:type="spellStart"/>
      <w:r>
        <w:t>more</w:t>
      </w:r>
      <w:proofErr w:type="spellEnd"/>
      <w:r>
        <w:t xml:space="preserve"> </w:t>
      </w:r>
      <w:proofErr w:type="spellStart"/>
      <w:r>
        <w:t>suitable</w:t>
      </w:r>
      <w:proofErr w:type="spellEnd"/>
      <w:r>
        <w:t xml:space="preserve"> organisation. </w:t>
      </w: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the </w:t>
      </w:r>
      <w:proofErr w:type="spellStart"/>
      <w:r>
        <w:t>majority</w:t>
      </w:r>
      <w:proofErr w:type="spellEnd"/>
      <w:r>
        <w:t xml:space="preserve"> of </w:t>
      </w:r>
      <w:proofErr w:type="spellStart"/>
      <w:r>
        <w:t>associations</w:t>
      </w:r>
      <w:proofErr w:type="spellEnd"/>
      <w:r>
        <w:t xml:space="preserve"> </w:t>
      </w:r>
      <w:proofErr w:type="spellStart"/>
      <w:r>
        <w:t>are</w:t>
      </w:r>
      <w:proofErr w:type="spellEnd"/>
      <w:r>
        <w:t xml:space="preserve"> </w:t>
      </w:r>
      <w:proofErr w:type="spellStart"/>
      <w:r>
        <w:t>currently</w:t>
      </w:r>
      <w:proofErr w:type="spellEnd"/>
      <w:r>
        <w:t xml:space="preserve"> </w:t>
      </w:r>
      <w:proofErr w:type="spellStart"/>
      <w:r>
        <w:t>operating</w:t>
      </w:r>
      <w:proofErr w:type="spellEnd"/>
      <w:r>
        <w:t xml:space="preserve"> </w:t>
      </w:r>
      <w:proofErr w:type="spellStart"/>
      <w:r>
        <w:t>at</w:t>
      </w:r>
      <w:proofErr w:type="spellEnd"/>
      <w:r>
        <w:t xml:space="preserve"> </w:t>
      </w:r>
      <w:proofErr w:type="spellStart"/>
      <w:r>
        <w:t>full</w:t>
      </w:r>
      <w:proofErr w:type="spellEnd"/>
      <w:r>
        <w:t xml:space="preserve"> </w:t>
      </w:r>
      <w:proofErr w:type="spellStart"/>
      <w:r>
        <w:t>capacity</w:t>
      </w:r>
      <w:proofErr w:type="spellEnd"/>
      <w:r>
        <w:t>.</w:t>
      </w:r>
    </w:p>
    <w:p w:rsidRPr="00BD08D2" w:rsidR="00BD08D2" w:rsidP="00BD08D2" w:rsidRDefault="00BD08D2" w14:paraId="4EFF3C8B" w14:textId="77777777">
      <w:pPr>
        <w:spacing w:after="240" w:line="240" w:lineRule="exact"/>
        <w:ind w:firstLine="567"/>
      </w:pPr>
      <w:r>
        <w:rPr>
          <w:b/>
        </w:rPr>
        <w:t>Greek</w:t>
      </w:r>
      <w:r>
        <w:t xml:space="preserve"> </w:t>
      </w:r>
      <w:proofErr w:type="spellStart"/>
      <w:r>
        <w:t>public</w:t>
      </w:r>
      <w:proofErr w:type="spellEnd"/>
      <w:r>
        <w:t xml:space="preserve"> </w:t>
      </w:r>
      <w:proofErr w:type="spellStart"/>
      <w:r>
        <w:t>authorities</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used</w:t>
      </w:r>
      <w:proofErr w:type="spellEnd"/>
      <w:r>
        <w:t xml:space="preserve"> </w:t>
      </w:r>
      <w:proofErr w:type="spellStart"/>
      <w:r>
        <w:t>also</w:t>
      </w:r>
      <w:proofErr w:type="spellEnd"/>
      <w:r>
        <w:t xml:space="preserve"> for </w:t>
      </w:r>
      <w:proofErr w:type="spellStart"/>
      <w:r>
        <w:t>actions</w:t>
      </w:r>
      <w:proofErr w:type="spellEnd"/>
      <w:r>
        <w:t xml:space="preserve"> </w:t>
      </w:r>
      <w:proofErr w:type="spellStart"/>
      <w:r>
        <w:t>that</w:t>
      </w:r>
      <w:proofErr w:type="spellEnd"/>
      <w:r>
        <w:t xml:space="preserve"> </w:t>
      </w:r>
      <w:proofErr w:type="spellStart"/>
      <w:r>
        <w:t>were</w:t>
      </w:r>
      <w:proofErr w:type="spellEnd"/>
      <w:r>
        <w:t xml:space="preserve"> </w:t>
      </w:r>
      <w:proofErr w:type="spellStart"/>
      <w:r>
        <w:t>already</w:t>
      </w:r>
      <w:proofErr w:type="spellEnd"/>
      <w:r>
        <w:t xml:space="preserve"> </w:t>
      </w:r>
      <w:proofErr w:type="spellStart"/>
      <w:r>
        <w:t>ongoing</w:t>
      </w:r>
      <w:proofErr w:type="spellEnd"/>
      <w:r>
        <w:t xml:space="preserve">. For </w:t>
      </w:r>
      <w:proofErr w:type="spellStart"/>
      <w:r>
        <w:t>example</w:t>
      </w:r>
      <w:proofErr w:type="spellEnd"/>
      <w:r>
        <w:t xml:space="preserve">, </w:t>
      </w:r>
      <w:proofErr w:type="spellStart"/>
      <w:r>
        <w:t>creating</w:t>
      </w:r>
      <w:proofErr w:type="spellEnd"/>
      <w:r>
        <w:t xml:space="preserve"> </w:t>
      </w:r>
      <w:proofErr w:type="spellStart"/>
      <w:r>
        <w:t>one-stop</w:t>
      </w:r>
      <w:proofErr w:type="spellEnd"/>
      <w:r>
        <w:t xml:space="preserve"> </w:t>
      </w:r>
      <w:proofErr w:type="spellStart"/>
      <w:r>
        <w:t>shop</w:t>
      </w:r>
      <w:proofErr w:type="spellEnd"/>
      <w:r>
        <w:t xml:space="preserve"> </w:t>
      </w:r>
      <w:proofErr w:type="spellStart"/>
      <w:r>
        <w:t>services</w:t>
      </w:r>
      <w:proofErr w:type="spellEnd"/>
      <w:r>
        <w:t xml:space="preserve">, </w:t>
      </w:r>
      <w:proofErr w:type="spellStart"/>
      <w:r>
        <w:t>building</w:t>
      </w:r>
      <w:proofErr w:type="spellEnd"/>
      <w:r>
        <w:t xml:space="preserve"> on the </w:t>
      </w:r>
      <w:proofErr w:type="spellStart"/>
      <w:r>
        <w:t>experience</w:t>
      </w:r>
      <w:proofErr w:type="spellEnd"/>
      <w:r>
        <w:t xml:space="preserve"> </w:t>
      </w:r>
      <w:proofErr w:type="spellStart"/>
      <w:r>
        <w:t>with</w:t>
      </w:r>
      <w:proofErr w:type="spellEnd"/>
      <w:r>
        <w:t xml:space="preserve"> the operation of </w:t>
      </w:r>
      <w:proofErr w:type="spellStart"/>
      <w:r>
        <w:t>integration</w:t>
      </w:r>
      <w:proofErr w:type="spellEnd"/>
      <w:r>
        <w:t xml:space="preserve"> </w:t>
      </w:r>
      <w:proofErr w:type="spellStart"/>
      <w:r>
        <w:t>centres</w:t>
      </w:r>
      <w:proofErr w:type="spellEnd"/>
      <w:r>
        <w:t xml:space="preserve"> and </w:t>
      </w:r>
      <w:proofErr w:type="spellStart"/>
      <w:r>
        <w:t>building</w:t>
      </w:r>
      <w:proofErr w:type="spellEnd"/>
      <w:r>
        <w:t xml:space="preserve"> on </w:t>
      </w:r>
      <w:proofErr w:type="spellStart"/>
      <w:r>
        <w:t>services</w:t>
      </w:r>
      <w:proofErr w:type="spellEnd"/>
      <w:r>
        <w:t xml:space="preserve"> </w:t>
      </w:r>
      <w:proofErr w:type="spellStart"/>
      <w:r>
        <w:t>that</w:t>
      </w:r>
      <w:proofErr w:type="spellEnd"/>
      <w:r>
        <w:t xml:space="preserve"> </w:t>
      </w:r>
      <w:proofErr w:type="spellStart"/>
      <w:r>
        <w:t>already</w:t>
      </w:r>
      <w:proofErr w:type="spellEnd"/>
      <w:r>
        <w:t xml:space="preserve"> </w:t>
      </w:r>
      <w:proofErr w:type="spellStart"/>
      <w:r>
        <w:t>existed</w:t>
      </w:r>
      <w:proofErr w:type="spellEnd"/>
      <w:r>
        <w:t xml:space="preserve">. </w:t>
      </w:r>
      <w:proofErr w:type="spellStart"/>
      <w:r>
        <w:t>This</w:t>
      </w:r>
      <w:proofErr w:type="spellEnd"/>
      <w:r>
        <w:t xml:space="preserve"> </w:t>
      </w:r>
      <w:proofErr w:type="spellStart"/>
      <w:r>
        <w:t>provided</w:t>
      </w:r>
      <w:proofErr w:type="spellEnd"/>
      <w:r>
        <w:t xml:space="preserve"> </w:t>
      </w:r>
      <w:proofErr w:type="spellStart"/>
      <w:r>
        <w:t>precious</w:t>
      </w:r>
      <w:proofErr w:type="spellEnd"/>
      <w:r>
        <w:t xml:space="preserve"> </w:t>
      </w:r>
      <w:proofErr w:type="spellStart"/>
      <w:r>
        <w:t>knowledge</w:t>
      </w:r>
      <w:proofErr w:type="spellEnd"/>
      <w:r>
        <w:t xml:space="preserve"> and </w:t>
      </w:r>
      <w:proofErr w:type="spellStart"/>
      <w:r>
        <w:t>experience</w:t>
      </w:r>
      <w:proofErr w:type="spellEnd"/>
      <w:r>
        <w:t>.</w:t>
      </w:r>
    </w:p>
    <w:p w:rsidRPr="00BD08D2" w:rsidR="00BD08D2" w:rsidP="00BD08D2" w:rsidRDefault="00BD08D2" w14:paraId="30C27BD6" w14:textId="77777777">
      <w:pPr>
        <w:spacing w:after="240" w:line="240" w:lineRule="exact"/>
        <w:ind w:firstLine="567"/>
      </w:pPr>
      <w:proofErr w:type="spellStart"/>
      <w:r>
        <w:t>Thorough</w:t>
      </w:r>
      <w:proofErr w:type="spellEnd"/>
      <w:r>
        <w:t xml:space="preserve"> </w:t>
      </w:r>
      <w:proofErr w:type="spellStart"/>
      <w:r>
        <w:t>planning</w:t>
      </w:r>
      <w:proofErr w:type="spellEnd"/>
      <w:r>
        <w:t xml:space="preserve"> </w:t>
      </w:r>
      <w:proofErr w:type="spellStart"/>
      <w:r>
        <w:t>before</w:t>
      </w:r>
      <w:proofErr w:type="spellEnd"/>
      <w:r>
        <w:t xml:space="preserve"> the </w:t>
      </w:r>
      <w:proofErr w:type="spellStart"/>
      <w:r>
        <w:t>start</w:t>
      </w:r>
      <w:proofErr w:type="spellEnd"/>
      <w:r>
        <w:t xml:space="preserve"> of the </w:t>
      </w:r>
      <w:proofErr w:type="spellStart"/>
      <w:r>
        <w:t>project</w:t>
      </w:r>
      <w:proofErr w:type="spellEnd"/>
      <w:r>
        <w:t xml:space="preserve"> </w:t>
      </w:r>
      <w:proofErr w:type="spellStart"/>
      <w:r>
        <w:t>was</w:t>
      </w:r>
      <w:proofErr w:type="spellEnd"/>
      <w:r>
        <w:t xml:space="preserve"> of </w:t>
      </w:r>
      <w:proofErr w:type="spellStart"/>
      <w:r>
        <w:t>key</w:t>
      </w:r>
      <w:proofErr w:type="spellEnd"/>
      <w:r>
        <w:t xml:space="preserve"> </w:t>
      </w:r>
      <w:proofErr w:type="spellStart"/>
      <w:r>
        <w:t>importance</w:t>
      </w:r>
      <w:proofErr w:type="spellEnd"/>
      <w:r>
        <w:t xml:space="preserve">: </w:t>
      </w:r>
      <w:proofErr w:type="spellStart"/>
      <w:r>
        <w:t>one</w:t>
      </w:r>
      <w:proofErr w:type="spellEnd"/>
      <w:r>
        <w:t xml:space="preserve"> </w:t>
      </w:r>
      <w:proofErr w:type="spellStart"/>
      <w:r>
        <w:t>lesson</w:t>
      </w:r>
      <w:proofErr w:type="spellEnd"/>
      <w:r>
        <w:t xml:space="preserve"> </w:t>
      </w:r>
      <w:proofErr w:type="spellStart"/>
      <w:r>
        <w:t>learned</w:t>
      </w:r>
      <w:proofErr w:type="spellEnd"/>
      <w:r>
        <w:t xml:space="preserve"> </w:t>
      </w:r>
      <w:proofErr w:type="spellStart"/>
      <w:r>
        <w:t>was</w:t>
      </w:r>
      <w:proofErr w:type="spellEnd"/>
      <w:r>
        <w:t xml:space="preserve"> </w:t>
      </w:r>
      <w:proofErr w:type="spellStart"/>
      <w:r>
        <w:t>that</w:t>
      </w:r>
      <w:proofErr w:type="spellEnd"/>
      <w:r>
        <w:t xml:space="preserve"> </w:t>
      </w:r>
      <w:proofErr w:type="spellStart"/>
      <w:r>
        <w:t>before</w:t>
      </w:r>
      <w:proofErr w:type="spellEnd"/>
      <w:r>
        <w:t xml:space="preserve"> the </w:t>
      </w:r>
      <w:proofErr w:type="spellStart"/>
      <w:r>
        <w:t>projects</w:t>
      </w:r>
      <w:proofErr w:type="spellEnd"/>
      <w:r>
        <w:t xml:space="preserve"> </w:t>
      </w:r>
      <w:proofErr w:type="spellStart"/>
      <w:r>
        <w:t>start</w:t>
      </w:r>
      <w:proofErr w:type="spellEnd"/>
      <w:r>
        <w:t xml:space="preserve">, </w:t>
      </w:r>
      <w:proofErr w:type="spellStart"/>
      <w:r>
        <w:t>there</w:t>
      </w:r>
      <w:proofErr w:type="spellEnd"/>
      <w:r>
        <w:t xml:space="preserve"> </w:t>
      </w:r>
      <w:proofErr w:type="spellStart"/>
      <w:r>
        <w:t>needed</w:t>
      </w:r>
      <w:proofErr w:type="spellEnd"/>
      <w:r>
        <w:t xml:space="preserve"> </w:t>
      </w:r>
      <w:proofErr w:type="spellStart"/>
      <w:r>
        <w:t>to</w:t>
      </w:r>
      <w:proofErr w:type="spellEnd"/>
      <w:r>
        <w:t xml:space="preserve"> </w:t>
      </w:r>
      <w:proofErr w:type="spellStart"/>
      <w:r>
        <w:t>be</w:t>
      </w:r>
      <w:proofErr w:type="spellEnd"/>
      <w:r>
        <w:t xml:space="preserve"> a </w:t>
      </w:r>
      <w:proofErr w:type="spellStart"/>
      <w:r>
        <w:t>very</w:t>
      </w:r>
      <w:proofErr w:type="spellEnd"/>
      <w:r>
        <w:t xml:space="preserve"> </w:t>
      </w:r>
      <w:proofErr w:type="spellStart"/>
      <w:r>
        <w:t>good</w:t>
      </w:r>
      <w:proofErr w:type="spellEnd"/>
      <w:r>
        <w:t xml:space="preserve"> </w:t>
      </w:r>
      <w:proofErr w:type="spellStart"/>
      <w:r>
        <w:t>planning</w:t>
      </w:r>
      <w:proofErr w:type="spellEnd"/>
      <w:r>
        <w:t xml:space="preserve"> </w:t>
      </w:r>
      <w:proofErr w:type="spellStart"/>
      <w:r>
        <w:t>stage</w:t>
      </w:r>
      <w:proofErr w:type="spellEnd"/>
      <w:r>
        <w:t xml:space="preserve">. </w:t>
      </w:r>
      <w:proofErr w:type="spellStart"/>
      <w:r>
        <w:t>If</w:t>
      </w:r>
      <w:proofErr w:type="spellEnd"/>
      <w:r>
        <w:t xml:space="preserve"> a </w:t>
      </w:r>
      <w:proofErr w:type="spellStart"/>
      <w:r>
        <w:t>project</w:t>
      </w:r>
      <w:proofErr w:type="spellEnd"/>
      <w:r>
        <w:t xml:space="preserve"> </w:t>
      </w:r>
      <w:proofErr w:type="spellStart"/>
      <w:r>
        <w:t>was</w:t>
      </w:r>
      <w:proofErr w:type="spellEnd"/>
      <w:r>
        <w:t xml:space="preserve"> </w:t>
      </w:r>
      <w:proofErr w:type="spellStart"/>
      <w:r>
        <w:t>well</w:t>
      </w:r>
      <w:proofErr w:type="spellEnd"/>
      <w:r>
        <w:t xml:space="preserve"> </w:t>
      </w:r>
      <w:proofErr w:type="spellStart"/>
      <w:r>
        <w:t>planned</w:t>
      </w:r>
      <w:proofErr w:type="spellEnd"/>
      <w:r>
        <w:t xml:space="preserve">, </w:t>
      </w:r>
      <w:proofErr w:type="spellStart"/>
      <w:r>
        <w:t>it</w:t>
      </w:r>
      <w:proofErr w:type="spellEnd"/>
      <w:r>
        <w:t xml:space="preserve"> </w:t>
      </w:r>
      <w:proofErr w:type="spellStart"/>
      <w:r>
        <w:t>was</w:t>
      </w:r>
      <w:proofErr w:type="spellEnd"/>
      <w:r>
        <w:t xml:space="preserve"> of </w:t>
      </w:r>
      <w:proofErr w:type="spellStart"/>
      <w:r>
        <w:t>great</w:t>
      </w:r>
      <w:proofErr w:type="spellEnd"/>
      <w:r>
        <w:t xml:space="preserve"> </w:t>
      </w:r>
      <w:proofErr w:type="spellStart"/>
      <w:r>
        <w:t>assistance</w:t>
      </w:r>
      <w:proofErr w:type="spellEnd"/>
      <w:r>
        <w:t xml:space="preserve"> </w:t>
      </w:r>
      <w:proofErr w:type="spellStart"/>
      <w:r>
        <w:t>to</w:t>
      </w:r>
      <w:proofErr w:type="spellEnd"/>
      <w:r>
        <w:t xml:space="preserve"> the </w:t>
      </w:r>
      <w:proofErr w:type="spellStart"/>
      <w:r>
        <w:t>beneficiaries</w:t>
      </w:r>
      <w:proofErr w:type="spellEnd"/>
      <w:r>
        <w:t xml:space="preserve"> and </w:t>
      </w:r>
      <w:proofErr w:type="spellStart"/>
      <w:r>
        <w:t>ensured</w:t>
      </w:r>
      <w:proofErr w:type="spellEnd"/>
      <w:r>
        <w:t xml:space="preserve"> </w:t>
      </w:r>
      <w:proofErr w:type="spellStart"/>
      <w:r>
        <w:t>that</w:t>
      </w:r>
      <w:proofErr w:type="spellEnd"/>
      <w:r>
        <w:t xml:space="preserve"> the </w:t>
      </w:r>
      <w:proofErr w:type="spellStart"/>
      <w:r>
        <w:t>project</w:t>
      </w:r>
      <w:proofErr w:type="spellEnd"/>
      <w:r>
        <w:t xml:space="preserve"> </w:t>
      </w:r>
      <w:proofErr w:type="spellStart"/>
      <w:r>
        <w:t>ran</w:t>
      </w:r>
      <w:proofErr w:type="spellEnd"/>
      <w:r>
        <w:t xml:space="preserve"> </w:t>
      </w:r>
      <w:proofErr w:type="spellStart"/>
      <w:r>
        <w:t>smoothly</w:t>
      </w:r>
      <w:proofErr w:type="spellEnd"/>
      <w:r>
        <w:t xml:space="preserve">. </w:t>
      </w:r>
      <w:proofErr w:type="spellStart"/>
      <w:r>
        <w:t>If</w:t>
      </w:r>
      <w:proofErr w:type="spellEnd"/>
      <w:r>
        <w:t xml:space="preserve"> the </w:t>
      </w:r>
      <w:proofErr w:type="spellStart"/>
      <w:r>
        <w:t>setup</w:t>
      </w:r>
      <w:proofErr w:type="spellEnd"/>
      <w:r>
        <w:t xml:space="preserve"> of a </w:t>
      </w:r>
      <w:proofErr w:type="spellStart"/>
      <w:r>
        <w:t>project</w:t>
      </w:r>
      <w:proofErr w:type="spellEnd"/>
      <w:r>
        <w:t xml:space="preserve"> </w:t>
      </w:r>
      <w:proofErr w:type="spellStart"/>
      <w:r>
        <w:t>was</w:t>
      </w:r>
      <w:proofErr w:type="spellEnd"/>
      <w:r>
        <w:t xml:space="preserve"> </w:t>
      </w:r>
      <w:proofErr w:type="spellStart"/>
      <w:r>
        <w:t>rushed</w:t>
      </w:r>
      <w:proofErr w:type="spellEnd"/>
      <w:r>
        <w:t xml:space="preserve">, </w:t>
      </w:r>
      <w:proofErr w:type="spellStart"/>
      <w:r>
        <w:t>as</w:t>
      </w:r>
      <w:proofErr w:type="spellEnd"/>
      <w:r>
        <w:t xml:space="preserve"> </w:t>
      </w:r>
      <w:proofErr w:type="spellStart"/>
      <w:r>
        <w:t>was</w:t>
      </w:r>
      <w:proofErr w:type="spellEnd"/>
      <w:r>
        <w:t xml:space="preserve"> </w:t>
      </w:r>
      <w:proofErr w:type="spellStart"/>
      <w:r>
        <w:t>sometimes</w:t>
      </w:r>
      <w:proofErr w:type="spellEnd"/>
      <w:r>
        <w:t xml:space="preserve"> the </w:t>
      </w:r>
      <w:proofErr w:type="spellStart"/>
      <w:r>
        <w:t>case</w:t>
      </w:r>
      <w:proofErr w:type="spellEnd"/>
      <w:r>
        <w:t xml:space="preserve"> </w:t>
      </w:r>
      <w:proofErr w:type="spellStart"/>
      <w:r>
        <w:t>during</w:t>
      </w:r>
      <w:proofErr w:type="spellEnd"/>
      <w:r>
        <w:t xml:space="preserve"> the </w:t>
      </w:r>
      <w:proofErr w:type="spellStart"/>
      <w:r>
        <w:t>refugee</w:t>
      </w:r>
      <w:proofErr w:type="spellEnd"/>
      <w:r>
        <w:t xml:space="preserve"> </w:t>
      </w:r>
      <w:proofErr w:type="spellStart"/>
      <w:r>
        <w:t>crisis</w:t>
      </w:r>
      <w:proofErr w:type="spellEnd"/>
      <w:r>
        <w:t xml:space="preserve">, the </w:t>
      </w:r>
      <w:proofErr w:type="spellStart"/>
      <w:r>
        <w:t>bureaucratic</w:t>
      </w:r>
      <w:proofErr w:type="spellEnd"/>
      <w:r>
        <w:t xml:space="preserve"> </w:t>
      </w:r>
      <w:proofErr w:type="spellStart"/>
      <w:r>
        <w:t>burden</w:t>
      </w:r>
      <w:proofErr w:type="spellEnd"/>
      <w:r>
        <w:t xml:space="preserve"> </w:t>
      </w:r>
      <w:proofErr w:type="spellStart"/>
      <w:r>
        <w:t>became</w:t>
      </w:r>
      <w:proofErr w:type="spellEnd"/>
      <w:r>
        <w:t xml:space="preserve"> </w:t>
      </w:r>
      <w:proofErr w:type="spellStart"/>
      <w:r>
        <w:t>even</w:t>
      </w:r>
      <w:proofErr w:type="spellEnd"/>
      <w:r>
        <w:t xml:space="preserve"> </w:t>
      </w:r>
      <w:proofErr w:type="spellStart"/>
      <w:r>
        <w:t>heavier</w:t>
      </w:r>
      <w:proofErr w:type="spellEnd"/>
      <w:r>
        <w:t xml:space="preserve">. </w:t>
      </w:r>
      <w:proofErr w:type="spellStart"/>
      <w:r>
        <w:t>Therefore</w:t>
      </w:r>
      <w:proofErr w:type="spellEnd"/>
      <w:r>
        <w:t xml:space="preserve">, </w:t>
      </w:r>
      <w:proofErr w:type="spellStart"/>
      <w:r>
        <w:t>thorough</w:t>
      </w:r>
      <w:proofErr w:type="spellEnd"/>
      <w:r>
        <w:t xml:space="preserve"> </w:t>
      </w:r>
      <w:proofErr w:type="spellStart"/>
      <w:r>
        <w:t>prior</w:t>
      </w:r>
      <w:proofErr w:type="spellEnd"/>
      <w:r>
        <w:t xml:space="preserve"> </w:t>
      </w:r>
      <w:proofErr w:type="spellStart"/>
      <w:r>
        <w:t>planning</w:t>
      </w:r>
      <w:proofErr w:type="spellEnd"/>
      <w:r>
        <w:t xml:space="preserve"> </w:t>
      </w:r>
      <w:proofErr w:type="spellStart"/>
      <w:r>
        <w:t>is</w:t>
      </w:r>
      <w:proofErr w:type="spellEnd"/>
      <w:r>
        <w:t xml:space="preserve"> of </w:t>
      </w:r>
      <w:proofErr w:type="spellStart"/>
      <w:r>
        <w:t>outmost</w:t>
      </w:r>
      <w:proofErr w:type="spellEnd"/>
      <w:r>
        <w:t xml:space="preserve"> </w:t>
      </w:r>
      <w:proofErr w:type="spellStart"/>
      <w:r>
        <w:t>importance</w:t>
      </w:r>
      <w:proofErr w:type="spellEnd"/>
      <w:r>
        <w:t xml:space="preserve">. </w:t>
      </w:r>
      <w:proofErr w:type="spellStart"/>
      <w:r>
        <w:t>Equally</w:t>
      </w:r>
      <w:proofErr w:type="spellEnd"/>
      <w:r>
        <w:t xml:space="preserve"> </w:t>
      </w:r>
      <w:proofErr w:type="spellStart"/>
      <w:r>
        <w:t>important</w:t>
      </w:r>
      <w:proofErr w:type="spellEnd"/>
      <w:r>
        <w:t xml:space="preserve"> </w:t>
      </w:r>
      <w:proofErr w:type="spellStart"/>
      <w:r>
        <w:t>is</w:t>
      </w:r>
      <w:proofErr w:type="spellEnd"/>
      <w:r>
        <w:t xml:space="preserve"> </w:t>
      </w:r>
      <w:proofErr w:type="spellStart"/>
      <w:r>
        <w:t>that</w:t>
      </w:r>
      <w:proofErr w:type="spellEnd"/>
      <w:r>
        <w:t xml:space="preserve"> the </w:t>
      </w:r>
      <w:proofErr w:type="spellStart"/>
      <w:r>
        <w:t>beneficiaries</w:t>
      </w:r>
      <w:proofErr w:type="spellEnd"/>
      <w:r>
        <w:t xml:space="preserve"> </w:t>
      </w:r>
      <w:proofErr w:type="spellStart"/>
      <w:r>
        <w:t>are</w:t>
      </w:r>
      <w:proofErr w:type="spellEnd"/>
      <w:r>
        <w:t xml:space="preserve"> </w:t>
      </w:r>
      <w:proofErr w:type="spellStart"/>
      <w:r>
        <w:t>informed</w:t>
      </w:r>
      <w:proofErr w:type="spellEnd"/>
      <w:r>
        <w:t xml:space="preserve"> and </w:t>
      </w:r>
      <w:proofErr w:type="spellStart"/>
      <w:r>
        <w:t>aware</w:t>
      </w:r>
      <w:proofErr w:type="spellEnd"/>
      <w:r>
        <w:t xml:space="preserve"> of the </w:t>
      </w:r>
      <w:proofErr w:type="spellStart"/>
      <w:r>
        <w:t>demands</w:t>
      </w:r>
      <w:proofErr w:type="spellEnd"/>
      <w:r>
        <w:t>.</w:t>
      </w:r>
    </w:p>
    <w:p w:rsidRPr="00BD08D2" w:rsidR="00BD08D2" w:rsidP="00BD08D2" w:rsidRDefault="00BD08D2" w14:paraId="30158454" w14:textId="77777777">
      <w:pPr>
        <w:spacing w:after="240" w:line="240" w:lineRule="exact"/>
        <w:ind w:firstLine="567"/>
      </w:pPr>
      <w:r>
        <w:t xml:space="preserve">The </w:t>
      </w:r>
      <w:proofErr w:type="spellStart"/>
      <w:r>
        <w:t>short</w:t>
      </w:r>
      <w:proofErr w:type="spellEnd"/>
      <w:r>
        <w:t xml:space="preserve"> </w:t>
      </w:r>
      <w:proofErr w:type="spellStart"/>
      <w:r>
        <w:t>duration</w:t>
      </w:r>
      <w:proofErr w:type="spellEnd"/>
      <w:r>
        <w:t xml:space="preserve"> of the </w:t>
      </w:r>
      <w:proofErr w:type="spellStart"/>
      <w:r>
        <w:t>working</w:t>
      </w:r>
      <w:proofErr w:type="spellEnd"/>
      <w:r>
        <w:t xml:space="preserve"> </w:t>
      </w:r>
      <w:proofErr w:type="spellStart"/>
      <w:r>
        <w:t>contracts</w:t>
      </w:r>
      <w:proofErr w:type="spellEnd"/>
      <w:r>
        <w:t xml:space="preserve"> (</w:t>
      </w:r>
      <w:proofErr w:type="spellStart"/>
      <w:r>
        <w:t>usually</w:t>
      </w:r>
      <w:proofErr w:type="spellEnd"/>
      <w:r>
        <w:t xml:space="preserve"> 6 </w:t>
      </w:r>
      <w:proofErr w:type="spellStart"/>
      <w:r>
        <w:t>months</w:t>
      </w:r>
      <w:proofErr w:type="spellEnd"/>
      <w:r>
        <w:t xml:space="preserve"> </w:t>
      </w:r>
      <w:proofErr w:type="spellStart"/>
      <w:r>
        <w:t>or</w:t>
      </w:r>
      <w:proofErr w:type="spellEnd"/>
      <w:r>
        <w:t xml:space="preserve"> 1 </w:t>
      </w:r>
      <w:proofErr w:type="spellStart"/>
      <w:r>
        <w:t>year</w:t>
      </w:r>
      <w:proofErr w:type="spellEnd"/>
      <w:r>
        <w:t xml:space="preserve">) </w:t>
      </w:r>
      <w:proofErr w:type="spellStart"/>
      <w:r>
        <w:t>was</w:t>
      </w:r>
      <w:proofErr w:type="spellEnd"/>
      <w:r>
        <w:t xml:space="preserve"> </w:t>
      </w:r>
      <w:proofErr w:type="spellStart"/>
      <w:r>
        <w:t>an</w:t>
      </w:r>
      <w:proofErr w:type="spellEnd"/>
      <w:r>
        <w:t xml:space="preserve"> </w:t>
      </w:r>
      <w:proofErr w:type="spellStart"/>
      <w:r>
        <w:t>issue</w:t>
      </w:r>
      <w:proofErr w:type="spellEnd"/>
      <w:r>
        <w:t xml:space="preserve">. </w:t>
      </w:r>
      <w:proofErr w:type="spellStart"/>
      <w:r>
        <w:t>There</w:t>
      </w:r>
      <w:proofErr w:type="spellEnd"/>
      <w:r>
        <w:t xml:space="preserve"> </w:t>
      </w:r>
      <w:proofErr w:type="spellStart"/>
      <w:r>
        <w:t>were</w:t>
      </w:r>
      <w:proofErr w:type="spellEnd"/>
      <w:r>
        <w:t xml:space="preserve"> </w:t>
      </w:r>
      <w:proofErr w:type="spellStart"/>
      <w:r>
        <w:t>employees</w:t>
      </w:r>
      <w:proofErr w:type="spellEnd"/>
      <w:r>
        <w:t xml:space="preserve"> </w:t>
      </w:r>
      <w:proofErr w:type="spellStart"/>
      <w:r>
        <w:t>who</w:t>
      </w:r>
      <w:proofErr w:type="spellEnd"/>
      <w:r>
        <w:t xml:space="preserve"> </w:t>
      </w:r>
      <w:proofErr w:type="spellStart"/>
      <w:r>
        <w:t>were</w:t>
      </w:r>
      <w:proofErr w:type="spellEnd"/>
      <w:r>
        <w:t xml:space="preserve"> </w:t>
      </w:r>
      <w:proofErr w:type="spellStart"/>
      <w:r>
        <w:t>trained</w:t>
      </w:r>
      <w:proofErr w:type="spellEnd"/>
      <w:r>
        <w:t xml:space="preserve"> </w:t>
      </w:r>
      <w:proofErr w:type="spellStart"/>
      <w:r>
        <w:t>extensively</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offer</w:t>
      </w:r>
      <w:proofErr w:type="spellEnd"/>
      <w:r>
        <w:t xml:space="preserve"> the </w:t>
      </w:r>
      <w:proofErr w:type="spellStart"/>
      <w:r>
        <w:t>services</w:t>
      </w:r>
      <w:proofErr w:type="spellEnd"/>
      <w:r>
        <w:t xml:space="preserve">, </w:t>
      </w:r>
      <w:proofErr w:type="spellStart"/>
      <w:r>
        <w:t>but</w:t>
      </w:r>
      <w:proofErr w:type="spellEnd"/>
      <w:r>
        <w:t xml:space="preserve"> </w:t>
      </w:r>
      <w:proofErr w:type="spellStart"/>
      <w:r>
        <w:t>they</w:t>
      </w:r>
      <w:proofErr w:type="spellEnd"/>
      <w:r>
        <w:t xml:space="preserve"> </w:t>
      </w:r>
      <w:proofErr w:type="spellStart"/>
      <w:r>
        <w:t>felt</w:t>
      </w:r>
      <w:proofErr w:type="spellEnd"/>
      <w:r>
        <w:t xml:space="preserve"> </w:t>
      </w:r>
      <w:proofErr w:type="spellStart"/>
      <w:r>
        <w:t>very</w:t>
      </w:r>
      <w:proofErr w:type="spellEnd"/>
      <w:r>
        <w:t xml:space="preserve"> </w:t>
      </w:r>
      <w:proofErr w:type="spellStart"/>
      <w:r>
        <w:t>insecure</w:t>
      </w:r>
      <w:proofErr w:type="spellEnd"/>
      <w:r>
        <w:t xml:space="preserve"> </w:t>
      </w:r>
      <w:proofErr w:type="spellStart"/>
      <w:r>
        <w:t>because</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roofErr w:type="spellStart"/>
      <w:r>
        <w:t>whether</w:t>
      </w:r>
      <w:proofErr w:type="spellEnd"/>
      <w:r>
        <w:t xml:space="preserve"> </w:t>
      </w:r>
      <w:proofErr w:type="spellStart"/>
      <w:r>
        <w:t>or</w:t>
      </w:r>
      <w:proofErr w:type="spellEnd"/>
      <w:r>
        <w:t xml:space="preserve"> </w:t>
      </w:r>
      <w:proofErr w:type="spellStart"/>
      <w:r>
        <w:t>not</w:t>
      </w:r>
      <w:proofErr w:type="spellEnd"/>
      <w:r>
        <w:t xml:space="preserve"> </w:t>
      </w:r>
      <w:proofErr w:type="spellStart"/>
      <w:r>
        <w:t>they</w:t>
      </w:r>
      <w:proofErr w:type="spellEnd"/>
      <w:r>
        <w:t xml:space="preserve"> </w:t>
      </w:r>
      <w:proofErr w:type="spellStart"/>
      <w:r>
        <w:t>would</w:t>
      </w:r>
      <w:proofErr w:type="spellEnd"/>
      <w:r>
        <w:t xml:space="preserve"> </w:t>
      </w:r>
      <w:proofErr w:type="spellStart"/>
      <w:r>
        <w:t>still</w:t>
      </w:r>
      <w:proofErr w:type="spellEnd"/>
      <w:r>
        <w:t xml:space="preserve"> </w:t>
      </w:r>
      <w:proofErr w:type="spellStart"/>
      <w:r>
        <w:t>have</w:t>
      </w:r>
      <w:proofErr w:type="spellEnd"/>
      <w:r>
        <w:t xml:space="preserve"> a </w:t>
      </w:r>
      <w:proofErr w:type="spellStart"/>
      <w:r>
        <w:t>job</w:t>
      </w:r>
      <w:proofErr w:type="spellEnd"/>
      <w:r>
        <w:t xml:space="preserve"> </w:t>
      </w:r>
      <w:proofErr w:type="spellStart"/>
      <w:r>
        <w:t>six</w:t>
      </w:r>
      <w:proofErr w:type="spellEnd"/>
      <w:r>
        <w:t xml:space="preserve"> </w:t>
      </w:r>
      <w:proofErr w:type="spellStart"/>
      <w:r>
        <w:t>months</w:t>
      </w:r>
      <w:proofErr w:type="spellEnd"/>
      <w:r>
        <w:t xml:space="preserve"> </w:t>
      </w:r>
      <w:proofErr w:type="spellStart"/>
      <w:r>
        <w:t>or</w:t>
      </w:r>
      <w:proofErr w:type="spellEnd"/>
      <w:r>
        <w:t xml:space="preserve"> a </w:t>
      </w:r>
      <w:proofErr w:type="spellStart"/>
      <w:r>
        <w:t>year</w:t>
      </w:r>
      <w:proofErr w:type="spellEnd"/>
      <w:r>
        <w:t xml:space="preserve"> </w:t>
      </w:r>
      <w:proofErr w:type="spellStart"/>
      <w:r>
        <w:t>later</w:t>
      </w:r>
      <w:proofErr w:type="spellEnd"/>
      <w:r>
        <w:t xml:space="preserve">. </w:t>
      </w:r>
      <w:proofErr w:type="spellStart"/>
      <w:r>
        <w:t>Working</w:t>
      </w:r>
      <w:proofErr w:type="spellEnd"/>
      <w:r>
        <w:t xml:space="preserve"> </w:t>
      </w:r>
      <w:proofErr w:type="spellStart"/>
      <w:r>
        <w:t>contracts</w:t>
      </w:r>
      <w:proofErr w:type="spellEnd"/>
      <w:r>
        <w:t xml:space="preserve"> </w:t>
      </w:r>
      <w:proofErr w:type="spellStart"/>
      <w:r>
        <w:t>should</w:t>
      </w:r>
      <w:proofErr w:type="spellEnd"/>
      <w:r>
        <w:t xml:space="preserve"> </w:t>
      </w:r>
      <w:proofErr w:type="spellStart"/>
      <w:r>
        <w:t>be</w:t>
      </w:r>
      <w:proofErr w:type="spellEnd"/>
      <w:r>
        <w:t xml:space="preserve"> of </w:t>
      </w:r>
      <w:proofErr w:type="spellStart"/>
      <w:r>
        <w:t>longer</w:t>
      </w:r>
      <w:proofErr w:type="spellEnd"/>
      <w:r>
        <w:t xml:space="preserve"> </w:t>
      </w:r>
      <w:proofErr w:type="spellStart"/>
      <w:r>
        <w:t>duration</w:t>
      </w:r>
      <w:proofErr w:type="spellEnd"/>
      <w:r>
        <w:t>.</w:t>
      </w:r>
    </w:p>
    <w:p w:rsidRPr="00BD08D2" w:rsidR="00BD08D2" w:rsidP="00BD08D2" w:rsidRDefault="00BD08D2" w14:paraId="44825E36" w14:textId="77777777">
      <w:pPr>
        <w:spacing w:after="240" w:line="240" w:lineRule="exact"/>
        <w:ind w:firstLine="567"/>
      </w:pPr>
      <w:proofErr w:type="spellStart"/>
      <w:r>
        <w:t>Without</w:t>
      </w:r>
      <w:proofErr w:type="spellEnd"/>
      <w:r>
        <w:t xml:space="preserve"> the AMIF in the </w:t>
      </w:r>
      <w:proofErr w:type="spellStart"/>
      <w:r>
        <w:t>period</w:t>
      </w:r>
      <w:proofErr w:type="spellEnd"/>
      <w:r>
        <w:t xml:space="preserve"> 2014-2020 </w:t>
      </w:r>
      <w:proofErr w:type="spellStart"/>
      <w:r>
        <w:t>Greece</w:t>
      </w:r>
      <w:proofErr w:type="spellEnd"/>
      <w:r>
        <w:t xml:space="preserve"> </w:t>
      </w:r>
      <w:proofErr w:type="spellStart"/>
      <w:r>
        <w:t>could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handled</w:t>
      </w:r>
      <w:proofErr w:type="spellEnd"/>
      <w:r>
        <w:t xml:space="preserve"> the </w:t>
      </w:r>
      <w:proofErr w:type="spellStart"/>
      <w:r>
        <w:t>refugee</w:t>
      </w:r>
      <w:proofErr w:type="spellEnd"/>
      <w:r>
        <w:t xml:space="preserve"> </w:t>
      </w:r>
      <w:proofErr w:type="spellStart"/>
      <w:r>
        <w:t>crisis</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t>stakeholders</w:t>
      </w:r>
      <w:proofErr w:type="spellEnd"/>
      <w:r>
        <w:t xml:space="preserve"> </w:t>
      </w:r>
      <w:proofErr w:type="spellStart"/>
      <w:r>
        <w:t>from</w:t>
      </w:r>
      <w:proofErr w:type="spellEnd"/>
      <w:r>
        <w:t xml:space="preserve"> the </w:t>
      </w:r>
      <w:proofErr w:type="spellStart"/>
      <w:r>
        <w:t>academic</w:t>
      </w:r>
      <w:proofErr w:type="spellEnd"/>
      <w:r>
        <w:t xml:space="preserve"> </w:t>
      </w:r>
      <w:proofErr w:type="spellStart"/>
      <w:r>
        <w:t>field</w:t>
      </w:r>
      <w:proofErr w:type="spellEnd"/>
      <w:r>
        <w:t xml:space="preserve"> and </w:t>
      </w:r>
      <w:proofErr w:type="spellStart"/>
      <w:r>
        <w:t>from</w:t>
      </w:r>
      <w:proofErr w:type="spellEnd"/>
      <w:r>
        <w:t xml:space="preserve"> </w:t>
      </w:r>
      <w:proofErr w:type="spellStart"/>
      <w:r>
        <w:t>international</w:t>
      </w:r>
      <w:proofErr w:type="spellEnd"/>
      <w:r>
        <w:t xml:space="preserve"> </w:t>
      </w:r>
      <w:proofErr w:type="spellStart"/>
      <w:r>
        <w:t>organisations</w:t>
      </w:r>
      <w:proofErr w:type="spellEnd"/>
      <w:r>
        <w:t xml:space="preserve">. The </w:t>
      </w:r>
      <w:proofErr w:type="spellStart"/>
      <w:r>
        <w:t>period</w:t>
      </w:r>
      <w:proofErr w:type="spellEnd"/>
      <w:r>
        <w:t xml:space="preserve"> </w:t>
      </w:r>
      <w:proofErr w:type="spellStart"/>
      <w:r>
        <w:t>coincided</w:t>
      </w:r>
      <w:proofErr w:type="spellEnd"/>
      <w:r>
        <w:t xml:space="preserve"> </w:t>
      </w:r>
      <w:proofErr w:type="spellStart"/>
      <w:r>
        <w:t>with</w:t>
      </w:r>
      <w:proofErr w:type="spellEnd"/>
      <w:r>
        <w:t xml:space="preserve"> the </w:t>
      </w:r>
      <w:proofErr w:type="spellStart"/>
      <w:r>
        <w:t>collapse</w:t>
      </w:r>
      <w:proofErr w:type="spellEnd"/>
      <w:r>
        <w:t xml:space="preserve"> of the </w:t>
      </w:r>
      <w:proofErr w:type="spellStart"/>
      <w:r>
        <w:t>country's</w:t>
      </w:r>
      <w:proofErr w:type="spellEnd"/>
      <w:r>
        <w:t xml:space="preserve"> </w:t>
      </w:r>
      <w:proofErr w:type="spellStart"/>
      <w:r>
        <w:t>economy</w:t>
      </w:r>
      <w:proofErr w:type="spellEnd"/>
      <w:r>
        <w:t xml:space="preserve"> and the </w:t>
      </w:r>
      <w:proofErr w:type="spellStart"/>
      <w:r>
        <w:t>refugee</w:t>
      </w:r>
      <w:proofErr w:type="spellEnd"/>
      <w:r>
        <w:t xml:space="preserve"> </w:t>
      </w:r>
      <w:proofErr w:type="spellStart"/>
      <w:r>
        <w:t>crisis</w:t>
      </w:r>
      <w:proofErr w:type="spellEnd"/>
      <w:r>
        <w:t xml:space="preserve">. </w:t>
      </w:r>
      <w:proofErr w:type="spellStart"/>
      <w:r>
        <w:t>Greece</w:t>
      </w:r>
      <w:proofErr w:type="spellEnd"/>
      <w:r>
        <w:t xml:space="preserve"> </w:t>
      </w:r>
      <w:proofErr w:type="spellStart"/>
      <w:r>
        <w:t>had</w:t>
      </w:r>
      <w:proofErr w:type="spellEnd"/>
      <w:r>
        <w:t xml:space="preserve"> </w:t>
      </w:r>
      <w:proofErr w:type="spellStart"/>
      <w:r>
        <w:t>severe</w:t>
      </w:r>
      <w:proofErr w:type="spellEnd"/>
      <w:r>
        <w:t xml:space="preserve"> </w:t>
      </w:r>
      <w:proofErr w:type="spellStart"/>
      <w:r>
        <w:t>difficulties</w:t>
      </w:r>
      <w:proofErr w:type="spellEnd"/>
      <w:r>
        <w:t xml:space="preserve"> </w:t>
      </w:r>
      <w:proofErr w:type="spellStart"/>
      <w:r>
        <w:t>with</w:t>
      </w:r>
      <w:proofErr w:type="spellEnd"/>
      <w:r>
        <w:t xml:space="preserve"> </w:t>
      </w:r>
      <w:proofErr w:type="spellStart"/>
      <w:r>
        <w:t>even</w:t>
      </w:r>
      <w:proofErr w:type="spellEnd"/>
      <w:r>
        <w:t xml:space="preserve"> </w:t>
      </w:r>
      <w:proofErr w:type="spellStart"/>
      <w:r>
        <w:t>helping</w:t>
      </w:r>
      <w:proofErr w:type="spellEnd"/>
      <w:r>
        <w:t xml:space="preserve"> the </w:t>
      </w:r>
      <w:proofErr w:type="spellStart"/>
      <w:r>
        <w:t>local</w:t>
      </w:r>
      <w:proofErr w:type="spellEnd"/>
      <w:r>
        <w:t xml:space="preserve"> </w:t>
      </w:r>
      <w:proofErr w:type="spellStart"/>
      <w:r>
        <w:t>population</w:t>
      </w:r>
      <w:proofErr w:type="spellEnd"/>
      <w:r>
        <w:t xml:space="preserve">. </w:t>
      </w:r>
      <w:proofErr w:type="spellStart"/>
      <w:r>
        <w:t>Therefore</w:t>
      </w:r>
      <w:proofErr w:type="spellEnd"/>
      <w:r>
        <w:t xml:space="preserve">, AMIF </w:t>
      </w:r>
      <w:proofErr w:type="spellStart"/>
      <w:r>
        <w:t>funding</w:t>
      </w:r>
      <w:proofErr w:type="spellEnd"/>
      <w:r>
        <w:t xml:space="preserve"> </w:t>
      </w:r>
      <w:proofErr w:type="spellStart"/>
      <w:r>
        <w:t>was</w:t>
      </w:r>
      <w:proofErr w:type="spellEnd"/>
      <w:r>
        <w:t xml:space="preserve"> </w:t>
      </w:r>
      <w:proofErr w:type="spellStart"/>
      <w:r>
        <w:t>crucial</w:t>
      </w:r>
      <w:proofErr w:type="spellEnd"/>
      <w:r>
        <w:t xml:space="preserve"> for </w:t>
      </w:r>
      <w:proofErr w:type="spellStart"/>
      <w:r>
        <w:t>managing</w:t>
      </w:r>
      <w:proofErr w:type="spellEnd"/>
      <w:r>
        <w:t xml:space="preserve"> the </w:t>
      </w:r>
      <w:proofErr w:type="spellStart"/>
      <w:r>
        <w:t>emergency</w:t>
      </w:r>
      <w:proofErr w:type="spellEnd"/>
      <w:r>
        <w:t xml:space="preserve"> </w:t>
      </w:r>
      <w:proofErr w:type="spellStart"/>
      <w:r>
        <w:t>situation</w:t>
      </w:r>
      <w:proofErr w:type="spellEnd"/>
      <w:r>
        <w:t xml:space="preserve">, </w:t>
      </w:r>
      <w:proofErr w:type="spellStart"/>
      <w:r>
        <w:t>both</w:t>
      </w:r>
      <w:proofErr w:type="spellEnd"/>
      <w:r>
        <w:t xml:space="preserve"> for </w:t>
      </w:r>
      <w:proofErr w:type="spellStart"/>
      <w:r>
        <w:t>setting</w:t>
      </w:r>
      <w:proofErr w:type="spellEnd"/>
      <w:r>
        <w:t xml:space="preserve"> </w:t>
      </w:r>
      <w:proofErr w:type="spellStart"/>
      <w:r>
        <w:t>up</w:t>
      </w:r>
      <w:proofErr w:type="spellEnd"/>
      <w:r>
        <w:t xml:space="preserve"> </w:t>
      </w:r>
      <w:proofErr w:type="spellStart"/>
      <w:r>
        <w:t>all</w:t>
      </w:r>
      <w:proofErr w:type="spellEnd"/>
      <w:r>
        <w:t xml:space="preserve"> the </w:t>
      </w:r>
      <w:proofErr w:type="spellStart"/>
      <w:r>
        <w:t>necessary</w:t>
      </w:r>
      <w:proofErr w:type="spellEnd"/>
      <w:r>
        <w:t xml:space="preserve"> </w:t>
      </w:r>
      <w:proofErr w:type="spellStart"/>
      <w:r>
        <w:t>bodies</w:t>
      </w:r>
      <w:proofErr w:type="spellEnd"/>
      <w:r>
        <w:t xml:space="preserve"> and </w:t>
      </w:r>
      <w:proofErr w:type="spellStart"/>
      <w:r>
        <w:t>providing</w:t>
      </w:r>
      <w:proofErr w:type="spellEnd"/>
      <w:r>
        <w:t xml:space="preserve"> the </w:t>
      </w:r>
      <w:proofErr w:type="spellStart"/>
      <w:r>
        <w:t>necessary</w:t>
      </w:r>
      <w:proofErr w:type="spellEnd"/>
      <w:r>
        <w:t xml:space="preserve"> </w:t>
      </w:r>
      <w:proofErr w:type="spellStart"/>
      <w:r>
        <w:t>staff</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support</w:t>
      </w:r>
      <w:proofErr w:type="spellEnd"/>
      <w:r>
        <w:t xml:space="preserve"> the </w:t>
      </w:r>
      <w:proofErr w:type="spellStart"/>
      <w:r>
        <w:t>reception</w:t>
      </w:r>
      <w:proofErr w:type="spellEnd"/>
      <w:r>
        <w:t xml:space="preserve"> </w:t>
      </w:r>
      <w:proofErr w:type="spellStart"/>
      <w:r>
        <w:t>stage</w:t>
      </w:r>
      <w:proofErr w:type="spellEnd"/>
      <w:r>
        <w:t xml:space="preserve"> </w:t>
      </w:r>
      <w:proofErr w:type="spellStart"/>
      <w:r>
        <w:t>first</w:t>
      </w:r>
      <w:proofErr w:type="spellEnd"/>
      <w:r>
        <w:t xml:space="preserve"> of </w:t>
      </w:r>
      <w:proofErr w:type="spellStart"/>
      <w:r>
        <w:t>all</w:t>
      </w:r>
      <w:proofErr w:type="spellEnd"/>
      <w:r>
        <w:t xml:space="preserve">, </w:t>
      </w:r>
      <w:proofErr w:type="spellStart"/>
      <w:r>
        <w:t>so</w:t>
      </w:r>
      <w:proofErr w:type="spellEnd"/>
      <w:r>
        <w:t xml:space="preserve"> </w:t>
      </w:r>
      <w:proofErr w:type="spellStart"/>
      <w:r>
        <w:t>as</w:t>
      </w:r>
      <w:proofErr w:type="spellEnd"/>
      <w:r>
        <w:t xml:space="preserve"> </w:t>
      </w:r>
      <w:proofErr w:type="spellStart"/>
      <w:r>
        <w:t>to</w:t>
      </w:r>
      <w:proofErr w:type="spellEnd"/>
      <w:r>
        <w:t xml:space="preserve"> </w:t>
      </w:r>
      <w:proofErr w:type="spellStart"/>
      <w:r>
        <w:t>shorten</w:t>
      </w:r>
      <w:proofErr w:type="spellEnd"/>
      <w:r>
        <w:t xml:space="preserve"> the </w:t>
      </w:r>
      <w:proofErr w:type="spellStart"/>
      <w:r>
        <w:t>time</w:t>
      </w:r>
      <w:proofErr w:type="spellEnd"/>
      <w:r>
        <w:t xml:space="preserve"> </w:t>
      </w:r>
      <w:proofErr w:type="spellStart"/>
      <w:r>
        <w:t>needed</w:t>
      </w:r>
      <w:proofErr w:type="spellEnd"/>
      <w:r>
        <w:t xml:space="preserve"> for the </w:t>
      </w:r>
      <w:proofErr w:type="spellStart"/>
      <w:r>
        <w:t>asylum</w:t>
      </w:r>
      <w:proofErr w:type="spellEnd"/>
      <w:r>
        <w:t xml:space="preserve"> </w:t>
      </w:r>
      <w:proofErr w:type="spellStart"/>
      <w:r>
        <w:t>process</w:t>
      </w:r>
      <w:proofErr w:type="spellEnd"/>
      <w:r>
        <w:t>.</w:t>
      </w:r>
    </w:p>
    <w:p w:rsidRPr="00BD08D2" w:rsidR="00BD08D2" w:rsidP="00BD08D2" w:rsidRDefault="00BD08D2" w14:paraId="58651356" w14:textId="77777777">
      <w:pPr>
        <w:spacing w:after="240" w:line="240" w:lineRule="exact"/>
        <w:ind w:firstLine="567"/>
      </w:pPr>
      <w:r>
        <w:lastRenderedPageBreak/>
        <w:t xml:space="preserve">For </w:t>
      </w:r>
      <w:proofErr w:type="spellStart"/>
      <w:r>
        <w:rPr>
          <w:b/>
        </w:rP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certain</w:t>
      </w:r>
      <w:proofErr w:type="spellEnd"/>
      <w:r>
        <w:t xml:space="preserve"> </w:t>
      </w:r>
      <w:proofErr w:type="spellStart"/>
      <w:r>
        <w:t>projects</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be</w:t>
      </w:r>
      <w:proofErr w:type="spellEnd"/>
      <w:r>
        <w:t xml:space="preserve"> </w:t>
      </w:r>
      <w:proofErr w:type="spellStart"/>
      <w:r>
        <w:t>built</w:t>
      </w:r>
      <w:proofErr w:type="spellEnd"/>
      <w:r>
        <w:t xml:space="preserve"> </w:t>
      </w:r>
      <w:proofErr w:type="spellStart"/>
      <w:r>
        <w:t>upon</w:t>
      </w:r>
      <w:proofErr w:type="spellEnd"/>
      <w:r>
        <w:t xml:space="preserve"> </w:t>
      </w:r>
      <w:proofErr w:type="spellStart"/>
      <w:r>
        <w:t>to</w:t>
      </w:r>
      <w:proofErr w:type="spellEnd"/>
      <w:r>
        <w:t xml:space="preserve"> </w:t>
      </w:r>
      <w:proofErr w:type="spellStart"/>
      <w:r>
        <w:t>ensure</w:t>
      </w:r>
      <w:proofErr w:type="spellEnd"/>
      <w:r>
        <w:t xml:space="preserve"> </w:t>
      </w:r>
      <w:proofErr w:type="spellStart"/>
      <w:r>
        <w:t>sustainability</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what</w:t>
      </w:r>
      <w:proofErr w:type="spellEnd"/>
      <w:r>
        <w:t xml:space="preserve"> </w:t>
      </w:r>
      <w:proofErr w:type="spellStart"/>
      <w:r>
        <w:t>was</w:t>
      </w:r>
      <w:proofErr w:type="spellEnd"/>
      <w:r>
        <w:t xml:space="preserve"> </w:t>
      </w:r>
      <w:proofErr w:type="spellStart"/>
      <w:r>
        <w:t>developed</w:t>
      </w:r>
      <w:proofErr w:type="spellEnd"/>
      <w:r>
        <w:t xml:space="preserve"> and </w:t>
      </w:r>
      <w:proofErr w:type="spellStart"/>
      <w:r>
        <w:t>monitored</w:t>
      </w:r>
      <w:proofErr w:type="spellEnd"/>
      <w:r>
        <w:t xml:space="preserve"> </w:t>
      </w:r>
      <w:proofErr w:type="spellStart"/>
      <w:r>
        <w:t>during</w:t>
      </w:r>
      <w:proofErr w:type="spellEnd"/>
      <w:r>
        <w:t xml:space="preserve"> the </w:t>
      </w:r>
      <w:proofErr w:type="spellStart"/>
      <w:r>
        <w:t>project</w:t>
      </w:r>
      <w:proofErr w:type="spellEnd"/>
      <w:r>
        <w:t xml:space="preserve"> </w:t>
      </w:r>
      <w:proofErr w:type="spellStart"/>
      <w:r>
        <w:t>was</w:t>
      </w:r>
      <w:proofErr w:type="spellEnd"/>
      <w:r>
        <w:t xml:space="preserve"> </w:t>
      </w:r>
      <w:proofErr w:type="spellStart"/>
      <w:r>
        <w:t>able</w:t>
      </w:r>
      <w:proofErr w:type="spellEnd"/>
      <w:r>
        <w:t xml:space="preserve"> </w:t>
      </w:r>
      <w:proofErr w:type="spellStart"/>
      <w:r>
        <w:t>to</w:t>
      </w:r>
      <w:proofErr w:type="spellEnd"/>
      <w:r>
        <w:t xml:space="preserve"> </w:t>
      </w:r>
      <w:proofErr w:type="spellStart"/>
      <w:r>
        <w:t>be</w:t>
      </w:r>
      <w:proofErr w:type="spellEnd"/>
      <w:r>
        <w:t xml:space="preserve"> </w:t>
      </w:r>
      <w:proofErr w:type="spellStart"/>
      <w:r>
        <w:t>continued</w:t>
      </w:r>
      <w:proofErr w:type="spellEnd"/>
      <w:r>
        <w:t xml:space="preserve"> </w:t>
      </w:r>
      <w:proofErr w:type="spellStart"/>
      <w:r>
        <w:t>beyond</w:t>
      </w:r>
      <w:proofErr w:type="spellEnd"/>
      <w:r>
        <w:t xml:space="preserve"> the </w:t>
      </w:r>
      <w:proofErr w:type="spellStart"/>
      <w:r>
        <w:t>project's</w:t>
      </w:r>
      <w:proofErr w:type="spellEnd"/>
      <w:r>
        <w:t xml:space="preserve"> </w:t>
      </w:r>
      <w:proofErr w:type="spellStart"/>
      <w:r>
        <w:t>life</w:t>
      </w:r>
      <w:proofErr w:type="spellEnd"/>
      <w:r>
        <w:t xml:space="preserve"> </w:t>
      </w:r>
      <w:proofErr w:type="spellStart"/>
      <w:r>
        <w:t>span</w:t>
      </w:r>
      <w:proofErr w:type="spellEnd"/>
      <w:r>
        <w:t xml:space="preserve">. </w:t>
      </w:r>
      <w:proofErr w:type="spellStart"/>
      <w:r>
        <w:t>Certain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methodology</w:t>
      </w:r>
      <w:proofErr w:type="spellEnd"/>
      <w:r>
        <w:t xml:space="preserve"> and </w:t>
      </w:r>
      <w:proofErr w:type="spellStart"/>
      <w:r>
        <w:t>monitoring</w:t>
      </w:r>
      <w:proofErr w:type="spellEnd"/>
      <w:r>
        <w:t xml:space="preserve"> </w:t>
      </w:r>
      <w:proofErr w:type="spellStart"/>
      <w:r>
        <w:t>actions</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be</w:t>
      </w:r>
      <w:proofErr w:type="spellEnd"/>
      <w:r>
        <w:t xml:space="preserve"> </w:t>
      </w:r>
      <w:proofErr w:type="spellStart"/>
      <w:r>
        <w:t>adopted</w:t>
      </w:r>
      <w:proofErr w:type="spellEnd"/>
      <w:r>
        <w:t xml:space="preserve"> and </w:t>
      </w:r>
      <w:proofErr w:type="spellStart"/>
      <w:r>
        <w:t>implemented</w:t>
      </w:r>
      <w:proofErr w:type="spellEnd"/>
      <w:r>
        <w:t xml:space="preserve"> </w:t>
      </w:r>
      <w:proofErr w:type="spellStart"/>
      <w:r>
        <w:t>at</w:t>
      </w:r>
      <w:proofErr w:type="spellEnd"/>
      <w:r>
        <w:t xml:space="preserve"> </w:t>
      </w:r>
      <w:proofErr w:type="spellStart"/>
      <w:r>
        <w:t>national</w:t>
      </w:r>
      <w:proofErr w:type="spellEnd"/>
      <w:r>
        <w:t xml:space="preserve"> </w:t>
      </w:r>
      <w:proofErr w:type="spellStart"/>
      <w:r>
        <w:t>level</w:t>
      </w:r>
      <w:proofErr w:type="spellEnd"/>
      <w:r>
        <w:t xml:space="preserve">. </w:t>
      </w:r>
    </w:p>
    <w:p w:rsidRPr="00BD08D2" w:rsidR="00BD08D2" w:rsidP="00BD08D2" w:rsidRDefault="00BD08D2" w14:paraId="38A39C4A" w14:textId="77777777">
      <w:pPr>
        <w:spacing w:after="240" w:line="240" w:lineRule="exact"/>
        <w:ind w:firstLine="567"/>
      </w:pPr>
      <w:r>
        <w:t xml:space="preserve">The AMIF </w:t>
      </w:r>
      <w:proofErr w:type="spellStart"/>
      <w:r>
        <w:t>enabled</w:t>
      </w:r>
      <w:proofErr w:type="spellEnd"/>
      <w:r>
        <w:t xml:space="preserve"> </w:t>
      </w:r>
      <w:proofErr w:type="spellStart"/>
      <w:r>
        <w:t>Italian</w:t>
      </w:r>
      <w:proofErr w:type="spellEnd"/>
      <w:r>
        <w:t xml:space="preserve"> </w:t>
      </w:r>
      <w:proofErr w:type="spellStart"/>
      <w:r>
        <w:t>regional</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build</w:t>
      </w:r>
      <w:proofErr w:type="spellEnd"/>
      <w:r>
        <w:t xml:space="preserve">? </w:t>
      </w:r>
      <w:proofErr w:type="spellStart"/>
      <w:r>
        <w:t>stronger</w:t>
      </w:r>
      <w:proofErr w:type="spellEnd"/>
      <w:r>
        <w:t xml:space="preserve"> </w:t>
      </w:r>
      <w:proofErr w:type="spellStart"/>
      <w:r>
        <w:t>networks</w:t>
      </w:r>
      <w:proofErr w:type="spellEnd"/>
      <w:r>
        <w:t xml:space="preserve">. </w:t>
      </w:r>
      <w:proofErr w:type="spellStart"/>
      <w:r>
        <w:t>Their</w:t>
      </w:r>
      <w:proofErr w:type="spellEnd"/>
      <w:r>
        <w:t xml:space="preserve"> </w:t>
      </w:r>
      <w:proofErr w:type="spellStart"/>
      <w:r>
        <w:t>representatives</w:t>
      </w:r>
      <w:proofErr w:type="spellEnd"/>
      <w:r>
        <w:t xml:space="preserve"> </w:t>
      </w:r>
      <w:proofErr w:type="spellStart"/>
      <w:r>
        <w:t>participating</w:t>
      </w:r>
      <w:proofErr w:type="spellEnd"/>
      <w:r>
        <w:t xml:space="preserve"> in the </w:t>
      </w:r>
      <w:proofErr w:type="spellStart"/>
      <w:r>
        <w:t>stakeholder</w:t>
      </w:r>
      <w:proofErr w:type="spellEnd"/>
      <w:r>
        <w:t xml:space="preserve"> </w:t>
      </w:r>
      <w:proofErr w:type="spellStart"/>
      <w:r>
        <w:t>meeting</w:t>
      </w:r>
      <w:proofErr w:type="spellEnd"/>
      <w:r>
        <w:t xml:space="preserve"> in </w:t>
      </w:r>
      <w:proofErr w:type="spellStart"/>
      <w:r>
        <w:t>general</w:t>
      </w:r>
      <w:proofErr w:type="spellEnd"/>
      <w:r>
        <w:t xml:space="preserve"> </w:t>
      </w:r>
      <w:proofErr w:type="spellStart"/>
      <w:r>
        <w:t>reacted</w:t>
      </w:r>
      <w:proofErr w:type="spellEnd"/>
      <w:r>
        <w:t xml:space="preserve"> </w:t>
      </w:r>
      <w:proofErr w:type="spellStart"/>
      <w:r>
        <w:t>positively</w:t>
      </w:r>
      <w:proofErr w:type="spellEnd"/>
      <w:r>
        <w:t xml:space="preserve"> </w:t>
      </w:r>
      <w:proofErr w:type="spellStart"/>
      <w:r>
        <w:t>to</w:t>
      </w:r>
      <w:proofErr w:type="spellEnd"/>
      <w:r>
        <w:t xml:space="preserve"> </w:t>
      </w:r>
      <w:proofErr w:type="spellStart"/>
      <w:r>
        <w:t>what</w:t>
      </w:r>
      <w:proofErr w:type="spellEnd"/>
      <w:r>
        <w:t xml:space="preserve"> the AMIF </w:t>
      </w:r>
      <w:proofErr w:type="spellStart"/>
      <w:r>
        <w:t>allowed</w:t>
      </w:r>
      <w:proofErr w:type="spellEnd"/>
      <w:r>
        <w:t xml:space="preserve"> </w:t>
      </w:r>
      <w:proofErr w:type="spellStart"/>
      <w:r>
        <w:t>them</w:t>
      </w:r>
      <w:proofErr w:type="spellEnd"/>
      <w:r>
        <w:t xml:space="preserve"> </w:t>
      </w:r>
      <w:proofErr w:type="spellStart"/>
      <w:r>
        <w:t>to</w:t>
      </w:r>
      <w:proofErr w:type="spellEnd"/>
      <w:r>
        <w:t xml:space="preserve"> </w:t>
      </w:r>
      <w:proofErr w:type="spellStart"/>
      <w:r>
        <w:t>achieve</w:t>
      </w:r>
      <w:proofErr w:type="spellEnd"/>
      <w:r>
        <w:t xml:space="preserve"> in </w:t>
      </w:r>
      <w:proofErr w:type="spellStart"/>
      <w:r>
        <w:t>this</w:t>
      </w:r>
      <w:proofErr w:type="spellEnd"/>
      <w:r>
        <w:t xml:space="preserve"> </w:t>
      </w:r>
      <w:proofErr w:type="spellStart"/>
      <w:r>
        <w:t>regard</w:t>
      </w:r>
      <w:proofErr w:type="spellEnd"/>
      <w:r>
        <w:t xml:space="preserve">. </w:t>
      </w:r>
      <w:proofErr w:type="spellStart"/>
      <w:r>
        <w:t>They</w:t>
      </w:r>
      <w:proofErr w:type="spellEnd"/>
      <w:r>
        <w:t xml:space="preserve"> </w:t>
      </w:r>
      <w:proofErr w:type="spellStart"/>
      <w:r>
        <w:t>managed</w:t>
      </w:r>
      <w:proofErr w:type="spellEnd"/>
      <w:r>
        <w:t xml:space="preserve"> </w:t>
      </w:r>
      <w:proofErr w:type="spellStart"/>
      <w:r>
        <w:t>very</w:t>
      </w:r>
      <w:proofErr w:type="spellEnd"/>
      <w:r>
        <w:t xml:space="preserve"> </w:t>
      </w:r>
      <w:proofErr w:type="spellStart"/>
      <w:r>
        <w:t>complex</w:t>
      </w:r>
      <w:proofErr w:type="spellEnd"/>
      <w:r>
        <w:t xml:space="preserve"> </w:t>
      </w:r>
      <w:proofErr w:type="spellStart"/>
      <w:r>
        <w:t>projects</w:t>
      </w:r>
      <w:proofErr w:type="spellEnd"/>
      <w:r>
        <w:t xml:space="preserve"> </w:t>
      </w:r>
      <w:proofErr w:type="spellStart"/>
      <w:r>
        <w:t>with</w:t>
      </w:r>
      <w:proofErr w:type="spellEnd"/>
      <w:r>
        <w:t xml:space="preserve"> a </w:t>
      </w:r>
      <w:proofErr w:type="spellStart"/>
      <w:r>
        <w:t>network</w:t>
      </w:r>
      <w:proofErr w:type="spellEnd"/>
      <w:r>
        <w:t xml:space="preserve"> of </w:t>
      </w:r>
      <w:proofErr w:type="spellStart"/>
      <w:r>
        <w:t>stakeholders</w:t>
      </w:r>
      <w:proofErr w:type="spellEnd"/>
      <w:r>
        <w:t xml:space="preserve">. </w:t>
      </w:r>
      <w:proofErr w:type="spellStart"/>
      <w:r>
        <w:t>These</w:t>
      </w:r>
      <w:proofErr w:type="spellEnd"/>
      <w:r>
        <w:t xml:space="preserve"> </w:t>
      </w:r>
      <w:proofErr w:type="spellStart"/>
      <w:r>
        <w:t>networks</w:t>
      </w:r>
      <w:proofErr w:type="spellEnd"/>
      <w:r>
        <w:t xml:space="preserve"> </w:t>
      </w:r>
      <w:proofErr w:type="spellStart"/>
      <w:r>
        <w:t>not</w:t>
      </w:r>
      <w:proofErr w:type="spellEnd"/>
      <w:r>
        <w:t xml:space="preserve"> </w:t>
      </w:r>
      <w:proofErr w:type="spellStart"/>
      <w:r>
        <w:t>only</w:t>
      </w:r>
      <w:proofErr w:type="spellEnd"/>
      <w:r>
        <w:t xml:space="preserve"> </w:t>
      </w:r>
      <w:proofErr w:type="spellStart"/>
      <w:r>
        <w:t>helped</w:t>
      </w:r>
      <w:proofErr w:type="spellEnd"/>
      <w:r>
        <w:t xml:space="preserve"> </w:t>
      </w:r>
      <w:proofErr w:type="spellStart"/>
      <w:r>
        <w:t>with</w:t>
      </w:r>
      <w:proofErr w:type="spellEnd"/>
      <w:r>
        <w:t xml:space="preserve"> the </w:t>
      </w:r>
      <w:proofErr w:type="spellStart"/>
      <w:r>
        <w:t>implementation</w:t>
      </w:r>
      <w:proofErr w:type="spellEnd"/>
      <w:r>
        <w:t xml:space="preserve"> of the </w:t>
      </w:r>
      <w:proofErr w:type="spellStart"/>
      <w:r>
        <w:t>project</w:t>
      </w:r>
      <w:proofErr w:type="spellEnd"/>
      <w:r>
        <w:t xml:space="preserve">, </w:t>
      </w:r>
      <w:proofErr w:type="spellStart"/>
      <w:r>
        <w:t>normally</w:t>
      </w:r>
      <w:proofErr w:type="spellEnd"/>
      <w:r>
        <w:t xml:space="preserve"> the </w:t>
      </w:r>
      <w:proofErr w:type="spellStart"/>
      <w:r>
        <w:t>inclusion</w:t>
      </w:r>
      <w:proofErr w:type="spellEnd"/>
      <w:r>
        <w:t xml:space="preserve"> of </w:t>
      </w:r>
      <w:proofErr w:type="spellStart"/>
      <w:r>
        <w:t>third-country</w:t>
      </w:r>
      <w:proofErr w:type="spellEnd"/>
      <w:r>
        <w:t xml:space="preserve"> </w:t>
      </w:r>
      <w:proofErr w:type="spellStart"/>
      <w:r>
        <w:t>nationals</w:t>
      </w:r>
      <w:proofErr w:type="spellEnd"/>
      <w:r>
        <w:t xml:space="preserve">, </w:t>
      </w:r>
      <w:proofErr w:type="spellStart"/>
      <w:r>
        <w:t>but</w:t>
      </w:r>
      <w:proofErr w:type="spellEnd"/>
      <w:r>
        <w:t xml:space="preserve"> the </w:t>
      </w:r>
      <w:proofErr w:type="spellStart"/>
      <w:r>
        <w:t>type</w:t>
      </w:r>
      <w:proofErr w:type="spellEnd"/>
      <w:r>
        <w:t xml:space="preserve"> of </w:t>
      </w:r>
      <w:proofErr w:type="spellStart"/>
      <w:r>
        <w:t>relationships</w:t>
      </w:r>
      <w:proofErr w:type="spellEnd"/>
      <w:r>
        <w:t xml:space="preserve"> </w:t>
      </w:r>
      <w:proofErr w:type="spellStart"/>
      <w:r>
        <w:t>created</w:t>
      </w:r>
      <w:proofErr w:type="spellEnd"/>
      <w:r>
        <w:t xml:space="preserve"> </w:t>
      </w:r>
      <w:proofErr w:type="spellStart"/>
      <w:r>
        <w:t>could</w:t>
      </w:r>
      <w:proofErr w:type="spellEnd"/>
      <w:r>
        <w:t xml:space="preserve"> </w:t>
      </w:r>
      <w:proofErr w:type="spellStart"/>
      <w:r>
        <w:t>also</w:t>
      </w:r>
      <w:proofErr w:type="spellEnd"/>
      <w:r>
        <w:t xml:space="preserve"> </w:t>
      </w:r>
      <w:proofErr w:type="spellStart"/>
      <w:r>
        <w:t>be</w:t>
      </w:r>
      <w:proofErr w:type="spellEnd"/>
      <w:r>
        <w:t xml:space="preserve"> </w:t>
      </w:r>
      <w:proofErr w:type="spellStart"/>
      <w:r>
        <w:t>used</w:t>
      </w:r>
      <w:proofErr w:type="spellEnd"/>
      <w:r>
        <w:t xml:space="preserve"> for </w:t>
      </w:r>
      <w:proofErr w:type="spellStart"/>
      <w:r>
        <w:t>other</w:t>
      </w:r>
      <w:proofErr w:type="spellEnd"/>
      <w:r>
        <w:t xml:space="preserve"> </w:t>
      </w:r>
      <w:proofErr w:type="spellStart"/>
      <w:r>
        <w:t>policies</w:t>
      </w:r>
      <w:proofErr w:type="spellEnd"/>
      <w:r>
        <w:t xml:space="preserve">, </w:t>
      </w:r>
      <w:proofErr w:type="spellStart"/>
      <w:r>
        <w:t>purposes</w:t>
      </w:r>
      <w:proofErr w:type="spellEnd"/>
      <w:r>
        <w:t xml:space="preserve"> and </w:t>
      </w:r>
      <w:proofErr w:type="spellStart"/>
      <w:r>
        <w:t>target</w:t>
      </w:r>
      <w:proofErr w:type="spellEnd"/>
      <w:r>
        <w:t xml:space="preserve"> </w:t>
      </w:r>
      <w:proofErr w:type="spellStart"/>
      <w:r>
        <w:t>groups</w:t>
      </w:r>
      <w:proofErr w:type="spellEnd"/>
      <w:r>
        <w:t xml:space="preserve"> (</w:t>
      </w:r>
      <w:proofErr w:type="spellStart"/>
      <w:r>
        <w:t>so</w:t>
      </w:r>
      <w:proofErr w:type="spellEnd"/>
      <w:r>
        <w:t xml:space="preserve"> </w:t>
      </w:r>
      <w:proofErr w:type="spellStart"/>
      <w:r>
        <w:t>not</w:t>
      </w:r>
      <w:proofErr w:type="spellEnd"/>
      <w:r>
        <w:t xml:space="preserve"> </w:t>
      </w:r>
      <w:proofErr w:type="spellStart"/>
      <w:r>
        <w:t>just</w:t>
      </w:r>
      <w:proofErr w:type="spellEnd"/>
      <w:r>
        <w:t xml:space="preserve"> for </w:t>
      </w:r>
      <w:proofErr w:type="spellStart"/>
      <w:r>
        <w:t>third-country</w:t>
      </w:r>
      <w:proofErr w:type="spellEnd"/>
      <w:r>
        <w:t xml:space="preserve"> </w:t>
      </w:r>
      <w:proofErr w:type="spellStart"/>
      <w:r>
        <w:t>nationals</w:t>
      </w:r>
      <w:proofErr w:type="spellEnd"/>
      <w:r>
        <w:t xml:space="preserve">, </w:t>
      </w:r>
      <w:proofErr w:type="spellStart"/>
      <w:r>
        <w:t>but</w:t>
      </w:r>
      <w:proofErr w:type="spellEnd"/>
      <w:r>
        <w:t xml:space="preserve"> </w:t>
      </w:r>
      <w:proofErr w:type="spellStart"/>
      <w:r>
        <w:t>also</w:t>
      </w:r>
      <w:proofErr w:type="spellEnd"/>
      <w:r>
        <w:t xml:space="preserve"> for the </w:t>
      </w:r>
      <w:proofErr w:type="spellStart"/>
      <w:r>
        <w:t>whole</w:t>
      </w:r>
      <w:proofErr w:type="spellEnd"/>
      <w:r>
        <w:t xml:space="preserve"> </w:t>
      </w:r>
      <w:proofErr w:type="spellStart"/>
      <w:r>
        <w:t>community</w:t>
      </w:r>
      <w:proofErr w:type="spellEnd"/>
      <w:r>
        <w:t xml:space="preserve">). </w:t>
      </w:r>
      <w:proofErr w:type="spellStart"/>
      <w:r>
        <w:t>Even</w:t>
      </w:r>
      <w:proofErr w:type="spellEnd"/>
      <w:r>
        <w:t xml:space="preserve"> </w:t>
      </w:r>
      <w:proofErr w:type="spellStart"/>
      <w:r>
        <w:t>once</w:t>
      </w:r>
      <w:proofErr w:type="spellEnd"/>
      <w:r>
        <w:t xml:space="preserve"> the </w:t>
      </w:r>
      <w:proofErr w:type="spellStart"/>
      <w:r>
        <w:t>project</w:t>
      </w:r>
      <w:proofErr w:type="spellEnd"/>
      <w:r>
        <w:t xml:space="preserve"> </w:t>
      </w:r>
      <w:proofErr w:type="spellStart"/>
      <w:r>
        <w:t>was</w:t>
      </w:r>
      <w:proofErr w:type="spellEnd"/>
      <w:r>
        <w:t xml:space="preserve"> </w:t>
      </w:r>
      <w:proofErr w:type="spellStart"/>
      <w:r>
        <w:t>over</w:t>
      </w:r>
      <w:proofErr w:type="spellEnd"/>
      <w:r>
        <w:t xml:space="preserve">, the </w:t>
      </w:r>
      <w:proofErr w:type="spellStart"/>
      <w:r>
        <w:t>networks</w:t>
      </w:r>
      <w:proofErr w:type="spellEnd"/>
      <w:r>
        <w:t xml:space="preserve"> </w:t>
      </w:r>
      <w:proofErr w:type="spellStart"/>
      <w:r>
        <w:t>allow</w:t>
      </w:r>
      <w:proofErr w:type="spellEnd"/>
      <w:r>
        <w:t xml:space="preserve"> </w:t>
      </w:r>
      <w:proofErr w:type="spellStart"/>
      <w:r>
        <w:t>collaboration</w:t>
      </w:r>
      <w:proofErr w:type="spellEnd"/>
      <w:r>
        <w:t xml:space="preserve"> </w:t>
      </w:r>
      <w:proofErr w:type="spellStart"/>
      <w:r>
        <w:t>to</w:t>
      </w:r>
      <w:proofErr w:type="spellEnd"/>
      <w:r>
        <w:t xml:space="preserve"> </w:t>
      </w:r>
      <w:proofErr w:type="spellStart"/>
      <w:r>
        <w:t>continue</w:t>
      </w:r>
      <w:proofErr w:type="spellEnd"/>
      <w:r>
        <w:t xml:space="preserve">.  </w:t>
      </w:r>
    </w:p>
    <w:p w:rsidRPr="00BD08D2" w:rsidR="00BD08D2" w:rsidP="00BD08D2" w:rsidRDefault="00BD08D2" w14:paraId="77AF98BF" w14:textId="77777777">
      <w:pPr>
        <w:spacing w:after="240" w:line="240" w:lineRule="exact"/>
        <w:ind w:firstLine="567"/>
      </w:pPr>
      <w:proofErr w:type="spellStart"/>
      <w:r>
        <w:rPr>
          <w:b/>
        </w:rPr>
        <w:t>Swedish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allowed</w:t>
      </w:r>
      <w:proofErr w:type="spellEnd"/>
      <w:r>
        <w:t xml:space="preserve"> </w:t>
      </w:r>
      <w:proofErr w:type="spellStart"/>
      <w:r>
        <w:t>them</w:t>
      </w:r>
      <w:proofErr w:type="spellEnd"/>
      <w:r>
        <w:t xml:space="preserve"> </w:t>
      </w:r>
      <w:proofErr w:type="spellStart"/>
      <w:r>
        <w:t>to</w:t>
      </w:r>
      <w:proofErr w:type="spellEnd"/>
      <w:r>
        <w:t xml:space="preserve"> </w:t>
      </w:r>
      <w:proofErr w:type="spellStart"/>
      <w:r>
        <w:t>take</w:t>
      </w:r>
      <w:proofErr w:type="spellEnd"/>
      <w:r>
        <w:t xml:space="preserve"> a </w:t>
      </w:r>
      <w:proofErr w:type="spellStart"/>
      <w:r>
        <w:t>longer-term</w:t>
      </w:r>
      <w:proofErr w:type="spellEnd"/>
      <w:r>
        <w:t xml:space="preserve"> </w:t>
      </w:r>
      <w:proofErr w:type="spellStart"/>
      <w:r>
        <w:t>perspective</w:t>
      </w:r>
      <w:proofErr w:type="spellEnd"/>
      <w:r>
        <w:t xml:space="preserve">. For </w:t>
      </w:r>
      <w:proofErr w:type="spellStart"/>
      <w:r>
        <w:t>some</w:t>
      </w:r>
      <w:proofErr w:type="spellEnd"/>
      <w:r>
        <w:t xml:space="preserve"> </w:t>
      </w:r>
      <w:proofErr w:type="spellStart"/>
      <w:r>
        <w:t>organisations</w:t>
      </w:r>
      <w:proofErr w:type="spellEnd"/>
      <w:r>
        <w:t xml:space="preserve">, </w:t>
      </w:r>
      <w:proofErr w:type="spellStart"/>
      <w:r>
        <w:t>especially</w:t>
      </w:r>
      <w:proofErr w:type="spellEnd"/>
      <w:r>
        <w:t xml:space="preserve"> </w:t>
      </w:r>
      <w:proofErr w:type="spellStart"/>
      <w:r>
        <w:t>who</w:t>
      </w:r>
      <w:proofErr w:type="spellEnd"/>
      <w:r>
        <w:t xml:space="preserve"> </w:t>
      </w:r>
      <w:proofErr w:type="spellStart"/>
      <w:r>
        <w:t>work</w:t>
      </w:r>
      <w:proofErr w:type="spellEnd"/>
      <w:r>
        <w:t xml:space="preserve"> </w:t>
      </w:r>
      <w:proofErr w:type="spellStart"/>
      <w:r>
        <w:t>more</w:t>
      </w:r>
      <w:proofErr w:type="spellEnd"/>
      <w:r>
        <w:t xml:space="preserve"> </w:t>
      </w:r>
      <w:proofErr w:type="spellStart"/>
      <w:r>
        <w:t>with</w:t>
      </w:r>
      <w:proofErr w:type="spellEnd"/>
      <w:r>
        <w:t xml:space="preserve"> </w:t>
      </w:r>
      <w:proofErr w:type="spellStart"/>
      <w:r>
        <w:t>new</w:t>
      </w:r>
      <w:proofErr w:type="spellEnd"/>
      <w:r>
        <w:t xml:space="preserve"> </w:t>
      </w:r>
      <w:proofErr w:type="spellStart"/>
      <w:r>
        <w:t>arrivals</w:t>
      </w:r>
      <w:proofErr w:type="spellEnd"/>
      <w:r>
        <w:t xml:space="preserve"> and in the </w:t>
      </w:r>
      <w:proofErr w:type="spellStart"/>
      <w:r>
        <w:t>emergency</w:t>
      </w:r>
      <w:proofErr w:type="spellEnd"/>
      <w:r>
        <w:t xml:space="preserve"> </w:t>
      </w:r>
      <w:proofErr w:type="spellStart"/>
      <w:r>
        <w:t>context</w:t>
      </w:r>
      <w:proofErr w:type="spellEnd"/>
      <w:r>
        <w:t xml:space="preserve">, </w:t>
      </w:r>
      <w:proofErr w:type="spellStart"/>
      <w:r>
        <w:t>it</w:t>
      </w:r>
      <w:proofErr w:type="spellEnd"/>
      <w:r>
        <w:t xml:space="preserve"> </w:t>
      </w:r>
      <w:proofErr w:type="spellStart"/>
      <w:r>
        <w:t>can</w:t>
      </w:r>
      <w:proofErr w:type="spellEnd"/>
      <w:r>
        <w:t xml:space="preserve"> </w:t>
      </w:r>
      <w:proofErr w:type="spellStart"/>
      <w:r>
        <w:t>be</w:t>
      </w:r>
      <w:proofErr w:type="spellEnd"/>
      <w:r>
        <w:t xml:space="preserve"> </w:t>
      </w:r>
      <w:proofErr w:type="spellStart"/>
      <w:r>
        <w:t>challenging</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plan</w:t>
      </w:r>
      <w:proofErr w:type="spellEnd"/>
      <w:r>
        <w:t xml:space="preserve"> </w:t>
      </w:r>
      <w:proofErr w:type="spellStart"/>
      <w:r>
        <w:t>longer</w:t>
      </w:r>
      <w:proofErr w:type="spellEnd"/>
      <w:r>
        <w:t xml:space="preserve"> </w:t>
      </w:r>
      <w:proofErr w:type="spellStart"/>
      <w:r>
        <w:t>than</w:t>
      </w:r>
      <w:proofErr w:type="spellEnd"/>
      <w:r>
        <w:t xml:space="preserve"> 12 </w:t>
      </w:r>
      <w:proofErr w:type="spellStart"/>
      <w:r>
        <w:t>months</w:t>
      </w:r>
      <w:proofErr w:type="spellEnd"/>
      <w:r>
        <w:t xml:space="preserve"> </w:t>
      </w:r>
      <w:proofErr w:type="spellStart"/>
      <w:r>
        <w:t>ahead</w:t>
      </w:r>
      <w:proofErr w:type="spellEnd"/>
      <w:r>
        <w:t xml:space="preserve">. </w:t>
      </w:r>
      <w:proofErr w:type="spellStart"/>
      <w:r>
        <w:t>Or</w:t>
      </w:r>
      <w:proofErr w:type="spellEnd"/>
      <w:r>
        <w:t xml:space="preserve"> for </w:t>
      </w:r>
      <w:proofErr w:type="spellStart"/>
      <w:r>
        <w:t>assisting</w:t>
      </w:r>
      <w:proofErr w:type="spellEnd"/>
      <w:r>
        <w:t xml:space="preserve"> </w:t>
      </w:r>
      <w:proofErr w:type="spellStart"/>
      <w:r>
        <w:t>people</w:t>
      </w:r>
      <w:proofErr w:type="spellEnd"/>
      <w:r>
        <w:t xml:space="preserve"> </w:t>
      </w:r>
      <w:proofErr w:type="spellStart"/>
      <w:r>
        <w:t>to</w:t>
      </w:r>
      <w:proofErr w:type="spellEnd"/>
      <w:r>
        <w:t xml:space="preserve"> </w:t>
      </w:r>
      <w:proofErr w:type="spellStart"/>
      <w:r>
        <w:t>access</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it</w:t>
      </w:r>
      <w:proofErr w:type="spellEnd"/>
      <w:r>
        <w:t xml:space="preserve"> </w:t>
      </w:r>
      <w:proofErr w:type="spellStart"/>
      <w:r>
        <w:t>is</w:t>
      </w:r>
      <w:proofErr w:type="spellEnd"/>
      <w:r>
        <w:t xml:space="preserve"> </w:t>
      </w:r>
      <w:proofErr w:type="spellStart"/>
      <w:r>
        <w:t>important</w:t>
      </w:r>
      <w:proofErr w:type="spellEnd"/>
      <w:r>
        <w:t xml:space="preserve"> </w:t>
      </w:r>
      <w:proofErr w:type="spellStart"/>
      <w:r>
        <w:t>that</w:t>
      </w:r>
      <w:proofErr w:type="spellEnd"/>
      <w:r>
        <w:t xml:space="preserve"> </w:t>
      </w:r>
      <w:proofErr w:type="spellStart"/>
      <w:r>
        <w:t>they</w:t>
      </w:r>
      <w:proofErr w:type="spellEnd"/>
      <w:r>
        <w:t xml:space="preserve"> </w:t>
      </w:r>
      <w:proofErr w:type="spellStart"/>
      <w:r>
        <w:t>can</w:t>
      </w:r>
      <w:proofErr w:type="spellEnd"/>
      <w:r>
        <w:t xml:space="preserve"> </w:t>
      </w:r>
      <w:proofErr w:type="spellStart"/>
      <w:r>
        <w:t>be</w:t>
      </w:r>
      <w:proofErr w:type="spellEnd"/>
      <w:r>
        <w:t xml:space="preserve"> </w:t>
      </w:r>
      <w:proofErr w:type="spellStart"/>
      <w:r>
        <w:t>supported</w:t>
      </w:r>
      <w:proofErr w:type="spellEnd"/>
      <w:r>
        <w:t xml:space="preserve"> </w:t>
      </w:r>
      <w:proofErr w:type="spellStart"/>
      <w:r>
        <w:t>over</w:t>
      </w:r>
      <w:proofErr w:type="spellEnd"/>
      <w:r>
        <w:t xml:space="preserve"> a </w:t>
      </w:r>
      <w:proofErr w:type="spellStart"/>
      <w:r>
        <w:t>longer</w:t>
      </w:r>
      <w:proofErr w:type="spellEnd"/>
      <w:r>
        <w:t xml:space="preserve"> </w:t>
      </w:r>
      <w:proofErr w:type="spellStart"/>
      <w:r>
        <w:t>period</w:t>
      </w:r>
      <w:proofErr w:type="spellEnd"/>
      <w:r>
        <w:t xml:space="preserve"> </w:t>
      </w:r>
      <w:proofErr w:type="spellStart"/>
      <w:r>
        <w:t>than</w:t>
      </w:r>
      <w:proofErr w:type="spellEnd"/>
      <w:r>
        <w:t xml:space="preserve"> 6 – 12 </w:t>
      </w:r>
      <w:proofErr w:type="spellStart"/>
      <w:r>
        <w:t>months</w:t>
      </w:r>
      <w:proofErr w:type="spellEnd"/>
      <w:r>
        <w:t xml:space="preserve">. </w:t>
      </w:r>
      <w:proofErr w:type="spellStart"/>
      <w:r>
        <w:t>Therefore</w:t>
      </w:r>
      <w:proofErr w:type="spellEnd"/>
      <w:r>
        <w:t xml:space="preserve">, </w:t>
      </w:r>
      <w:proofErr w:type="spellStart"/>
      <w:r>
        <w:t>having</w:t>
      </w:r>
      <w:proofErr w:type="spellEnd"/>
      <w:r>
        <w:t xml:space="preserve"> a </w:t>
      </w:r>
      <w:proofErr w:type="spellStart"/>
      <w:r>
        <w:t>longer</w:t>
      </w:r>
      <w:proofErr w:type="spellEnd"/>
      <w:r>
        <w:t xml:space="preserve"> </w:t>
      </w:r>
      <w:proofErr w:type="spellStart"/>
      <w:r>
        <w:t>time</w:t>
      </w:r>
      <w:proofErr w:type="spellEnd"/>
      <w:r>
        <w:t xml:space="preserve"> frame of 3 </w:t>
      </w:r>
      <w:proofErr w:type="spellStart"/>
      <w:r>
        <w:t>years</w:t>
      </w:r>
      <w:proofErr w:type="spellEnd"/>
      <w:r>
        <w:t xml:space="preserve"> </w:t>
      </w:r>
      <w:proofErr w:type="spellStart"/>
      <w:r>
        <w:t>meant</w:t>
      </w:r>
      <w:proofErr w:type="spellEnd"/>
      <w:r>
        <w:t xml:space="preserve"> </w:t>
      </w:r>
      <w:proofErr w:type="spellStart"/>
      <w:r>
        <w:t>that</w:t>
      </w:r>
      <w:proofErr w:type="spellEnd"/>
      <w:r>
        <w:t xml:space="preserve"> the </w:t>
      </w:r>
      <w:proofErr w:type="spellStart"/>
      <w:r>
        <w:t>project</w:t>
      </w:r>
      <w:proofErr w:type="spellEnd"/>
      <w:r>
        <w:t xml:space="preserve"> </w:t>
      </w:r>
      <w:proofErr w:type="spellStart"/>
      <w:r>
        <w:t>could</w:t>
      </w:r>
      <w:proofErr w:type="spellEnd"/>
      <w:r>
        <w:t xml:space="preserve"> </w:t>
      </w:r>
      <w:proofErr w:type="spellStart"/>
      <w:r>
        <w:t>really</w:t>
      </w:r>
      <w:proofErr w:type="spellEnd"/>
      <w:r>
        <w:t xml:space="preserve"> </w:t>
      </w:r>
      <w:proofErr w:type="spellStart"/>
      <w:r>
        <w:t>help</w:t>
      </w:r>
      <w:proofErr w:type="spellEnd"/>
      <w:r>
        <w:t xml:space="preserve"> the </w:t>
      </w:r>
      <w:proofErr w:type="spellStart"/>
      <w:r>
        <w:t>target</w:t>
      </w:r>
      <w:proofErr w:type="spellEnd"/>
      <w:r>
        <w:t xml:space="preserve"> </w:t>
      </w:r>
      <w:proofErr w:type="spellStart"/>
      <w:r>
        <w:t>group</w:t>
      </w:r>
      <w:proofErr w:type="spellEnd"/>
      <w:r>
        <w:t xml:space="preserve"> </w:t>
      </w:r>
      <w:proofErr w:type="spellStart"/>
      <w:r>
        <w:t>as</w:t>
      </w:r>
      <w:proofErr w:type="spellEnd"/>
      <w:r>
        <w:t xml:space="preserve"> </w:t>
      </w:r>
      <w:proofErr w:type="spellStart"/>
      <w:r>
        <w:t>it</w:t>
      </w:r>
      <w:proofErr w:type="spellEnd"/>
      <w:r>
        <w:t xml:space="preserve"> </w:t>
      </w:r>
      <w:proofErr w:type="spellStart"/>
      <w:r>
        <w:t>allowed</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scale</w:t>
      </w:r>
      <w:proofErr w:type="spellEnd"/>
      <w:r>
        <w:t xml:space="preserve"> </w:t>
      </w:r>
      <w:proofErr w:type="spellStart"/>
      <w:r>
        <w:t>up</w:t>
      </w:r>
      <w:proofErr w:type="spellEnd"/>
      <w:r>
        <w:t xml:space="preserve"> </w:t>
      </w:r>
      <w:proofErr w:type="spellStart"/>
      <w:r>
        <w:t>support</w:t>
      </w:r>
      <w:proofErr w:type="spellEnd"/>
      <w:r>
        <w:t xml:space="preserve"> and </w:t>
      </w:r>
      <w:proofErr w:type="spellStart"/>
      <w:r>
        <w:t>effectively</w:t>
      </w:r>
      <w:proofErr w:type="spellEnd"/>
      <w:r>
        <w:t xml:space="preserve"> </w:t>
      </w:r>
      <w:proofErr w:type="spellStart"/>
      <w:r>
        <w:t>address</w:t>
      </w:r>
      <w:proofErr w:type="spellEnd"/>
      <w:r>
        <w:t xml:space="preserve"> the </w:t>
      </w:r>
      <w:proofErr w:type="spellStart"/>
      <w:r>
        <w:t>needs</w:t>
      </w:r>
      <w:proofErr w:type="spellEnd"/>
      <w:r>
        <w:t xml:space="preserve"> of the </w:t>
      </w:r>
      <w:proofErr w:type="spellStart"/>
      <w:r>
        <w:t>target</w:t>
      </w:r>
      <w:proofErr w:type="spellEnd"/>
      <w:r>
        <w:t xml:space="preserve"> </w:t>
      </w:r>
      <w:proofErr w:type="spellStart"/>
      <w:r>
        <w:t>group</w:t>
      </w:r>
      <w:proofErr w:type="spellEnd"/>
      <w:r>
        <w:t>.</w:t>
      </w:r>
    </w:p>
    <w:p w:rsidRPr="00BD08D2" w:rsidR="00BD08D2" w:rsidP="00BD08D2" w:rsidRDefault="00BD08D2" w14:paraId="2683DDBC" w14:textId="77777777">
      <w:pPr>
        <w:spacing w:after="240" w:line="240" w:lineRule="exact"/>
        <w:ind w:firstLine="567"/>
      </w:pPr>
      <w:proofErr w:type="spellStart"/>
      <w:r>
        <w:t>Nonetheless</w:t>
      </w:r>
      <w:proofErr w:type="spellEnd"/>
      <w:r>
        <w:t xml:space="preserve">, </w:t>
      </w:r>
      <w:proofErr w:type="spellStart"/>
      <w:r>
        <w:t>there</w:t>
      </w:r>
      <w:proofErr w:type="spellEnd"/>
      <w:r>
        <w:t xml:space="preserve"> </w:t>
      </w:r>
      <w:proofErr w:type="spellStart"/>
      <w:r>
        <w:t>were</w:t>
      </w:r>
      <w:proofErr w:type="spellEnd"/>
      <w:r>
        <w:t xml:space="preserve"> </w:t>
      </w:r>
      <w:proofErr w:type="spellStart"/>
      <w:r>
        <w:t>administrative</w:t>
      </w:r>
      <w:proofErr w:type="spellEnd"/>
      <w:r>
        <w:t xml:space="preserve"> </w:t>
      </w:r>
      <w:proofErr w:type="spellStart"/>
      <w:r>
        <w:t>hurdles</w:t>
      </w:r>
      <w:proofErr w:type="spellEnd"/>
      <w:r>
        <w:t xml:space="preserve">. </w:t>
      </w:r>
      <w:proofErr w:type="spellStart"/>
      <w:r>
        <w:t>Examples</w:t>
      </w:r>
      <w:proofErr w:type="spellEnd"/>
      <w:r>
        <w:t xml:space="preserve"> </w:t>
      </w:r>
      <w:proofErr w:type="spellStart"/>
      <w:r>
        <w:t>were</w:t>
      </w:r>
      <w:proofErr w:type="spellEnd"/>
      <w:r>
        <w:t xml:space="preserve"> </w:t>
      </w:r>
      <w:proofErr w:type="spellStart"/>
      <w:r>
        <w:t>given</w:t>
      </w:r>
      <w:proofErr w:type="spellEnd"/>
      <w:r>
        <w:t xml:space="preserve"> </w:t>
      </w:r>
      <w:proofErr w:type="spellStart"/>
      <w:r>
        <w:t>concerning</w:t>
      </w:r>
      <w:proofErr w:type="spellEnd"/>
      <w:r>
        <w:t xml:space="preserve"> </w:t>
      </w:r>
      <w:proofErr w:type="spellStart"/>
      <w:r>
        <w:t>registering</w:t>
      </w:r>
      <w:proofErr w:type="spellEnd"/>
      <w:r>
        <w:t xml:space="preserve"> </w:t>
      </w:r>
      <w:proofErr w:type="spellStart"/>
      <w:r>
        <w:t>third-country</w:t>
      </w:r>
      <w:proofErr w:type="spellEnd"/>
      <w:r>
        <w:t xml:space="preserve"> </w:t>
      </w:r>
      <w:proofErr w:type="spellStart"/>
      <w:r>
        <w:t>nationals</w:t>
      </w:r>
      <w:proofErr w:type="spellEnd"/>
      <w:r>
        <w:t xml:space="preserve"> and the </w:t>
      </w:r>
      <w:proofErr w:type="spellStart"/>
      <w:r>
        <w:t>implications</w:t>
      </w:r>
      <w:proofErr w:type="spellEnd"/>
      <w:r>
        <w:t xml:space="preserve"> </w:t>
      </w:r>
      <w:proofErr w:type="spellStart"/>
      <w:r>
        <w:t>involving</w:t>
      </w:r>
      <w:proofErr w:type="spellEnd"/>
      <w:r>
        <w:t xml:space="preserve"> the GDPR (General </w:t>
      </w:r>
      <w:proofErr w:type="spellStart"/>
      <w:r>
        <w:t>Data</w:t>
      </w:r>
      <w:proofErr w:type="spellEnd"/>
      <w:r>
        <w:t xml:space="preserve"> Protection </w:t>
      </w:r>
      <w:proofErr w:type="spellStart"/>
      <w:r>
        <w:t>Regulation</w:t>
      </w:r>
      <w:proofErr w:type="spellEnd"/>
      <w:r>
        <w:t xml:space="preserve">) and </w:t>
      </w:r>
      <w:proofErr w:type="spellStart"/>
      <w:r>
        <w:t>so</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not</w:t>
      </w:r>
      <w:proofErr w:type="spellEnd"/>
      <w:r>
        <w:t xml:space="preserve"> </w:t>
      </w:r>
      <w:proofErr w:type="spellStart"/>
      <w:r>
        <w:t>well</w:t>
      </w:r>
      <w:proofErr w:type="spellEnd"/>
      <w:r>
        <w:t xml:space="preserve"> </w:t>
      </w:r>
      <w:proofErr w:type="spellStart"/>
      <w:r>
        <w:t>prepared</w:t>
      </w:r>
      <w:proofErr w:type="spellEnd"/>
      <w:r>
        <w:t xml:space="preserve"> for </w:t>
      </w:r>
      <w:proofErr w:type="spellStart"/>
      <w:r>
        <w:t>this</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flat</w:t>
      </w:r>
      <w:proofErr w:type="spellEnd"/>
      <w:r>
        <w:t xml:space="preserve"> </w:t>
      </w:r>
      <w:proofErr w:type="spellStart"/>
      <w:r>
        <w:t>rate</w:t>
      </w:r>
      <w:proofErr w:type="spellEnd"/>
      <w:r>
        <w:t xml:space="preserve"> </w:t>
      </w:r>
      <w:proofErr w:type="spellStart"/>
      <w:r>
        <w:t>provided</w:t>
      </w:r>
      <w:proofErr w:type="spellEnd"/>
      <w:r>
        <w:t xml:space="preserve"> </w:t>
      </w:r>
      <w:proofErr w:type="spellStart"/>
      <w:r>
        <w:t>by</w:t>
      </w:r>
      <w:proofErr w:type="spellEnd"/>
      <w:r>
        <w:t xml:space="preserve"> the AMIF </w:t>
      </w:r>
      <w:proofErr w:type="spellStart"/>
      <w:r>
        <w:t>to</w:t>
      </w:r>
      <w:proofErr w:type="spellEnd"/>
      <w:r>
        <w:t xml:space="preserve"> the </w:t>
      </w:r>
      <w:proofErr w:type="spellStart"/>
      <w:r>
        <w:t>Swedish</w:t>
      </w:r>
      <w:proofErr w:type="spellEnd"/>
      <w:r>
        <w:t xml:space="preserve"> Migration Agency </w:t>
      </w:r>
      <w:proofErr w:type="spellStart"/>
      <w:r>
        <w:t>meant</w:t>
      </w:r>
      <w:proofErr w:type="spellEnd"/>
      <w:r>
        <w:t xml:space="preserve"> </w:t>
      </w:r>
      <w:proofErr w:type="spellStart"/>
      <w:r>
        <w:t>that</w:t>
      </w:r>
      <w:proofErr w:type="spellEnd"/>
      <w:r>
        <w:t xml:space="preserve"> </w:t>
      </w:r>
      <w:proofErr w:type="spellStart"/>
      <w:r>
        <w:t>they</w:t>
      </w:r>
      <w:proofErr w:type="spellEnd"/>
      <w:r>
        <w:t xml:space="preserve"> </w:t>
      </w:r>
      <w:proofErr w:type="spellStart"/>
      <w:r>
        <w:t>risked</w:t>
      </w:r>
      <w:proofErr w:type="spellEnd"/>
      <w:r>
        <w:t xml:space="preserve"> </w:t>
      </w:r>
      <w:proofErr w:type="spellStart"/>
      <w:r>
        <w:t>decommitments</w:t>
      </w:r>
      <w:proofErr w:type="spellEnd"/>
      <w:r>
        <w:t xml:space="preserve"> and </w:t>
      </w:r>
      <w:proofErr w:type="spellStart"/>
      <w:r>
        <w:t>that</w:t>
      </w:r>
      <w:proofErr w:type="spellEnd"/>
      <w:r>
        <w:t xml:space="preserve"> a </w:t>
      </w:r>
      <w:proofErr w:type="spellStart"/>
      <w:r>
        <w:t>lot</w:t>
      </w:r>
      <w:proofErr w:type="spellEnd"/>
      <w:r>
        <w:t xml:space="preserve"> of the </w:t>
      </w:r>
      <w:proofErr w:type="spellStart"/>
      <w:r>
        <w:t>funds</w:t>
      </w:r>
      <w:proofErr w:type="spellEnd"/>
      <w:r>
        <w:t xml:space="preserve"> </w:t>
      </w:r>
      <w:proofErr w:type="spellStart"/>
      <w:r>
        <w:t>that</w:t>
      </w:r>
      <w:proofErr w:type="spellEnd"/>
      <w:r>
        <w:t xml:space="preserve"> </w:t>
      </w:r>
      <w:proofErr w:type="spellStart"/>
      <w:r>
        <w:t>were</w:t>
      </w:r>
      <w:proofErr w:type="spellEnd"/>
      <w:r>
        <w:t xml:space="preserve"> </w:t>
      </w:r>
      <w:proofErr w:type="spellStart"/>
      <w:r>
        <w:t>allocated</w:t>
      </w:r>
      <w:proofErr w:type="spellEnd"/>
      <w:r>
        <w:t xml:space="preserve"> for the </w:t>
      </w:r>
      <w:proofErr w:type="spellStart"/>
      <w:r>
        <w:t>first</w:t>
      </w:r>
      <w:proofErr w:type="spellEnd"/>
      <w:r>
        <w:t xml:space="preserve"> </w:t>
      </w:r>
      <w:proofErr w:type="spellStart"/>
      <w:r>
        <w:t>few</w:t>
      </w:r>
      <w:proofErr w:type="spellEnd"/>
      <w:r>
        <w:t xml:space="preserve"> </w:t>
      </w:r>
      <w:proofErr w:type="spellStart"/>
      <w:r>
        <w:t>years</w:t>
      </w:r>
      <w:proofErr w:type="spellEnd"/>
      <w:r>
        <w:t xml:space="preserve"> </w:t>
      </w:r>
      <w:proofErr w:type="spellStart"/>
      <w:r>
        <w:t>could</w:t>
      </w:r>
      <w:proofErr w:type="spellEnd"/>
      <w:r>
        <w:t xml:space="preserve"> </w:t>
      </w:r>
      <w:proofErr w:type="spellStart"/>
      <w:r>
        <w:t>not</w:t>
      </w:r>
      <w:proofErr w:type="spellEnd"/>
      <w:r>
        <w:t xml:space="preserve"> </w:t>
      </w:r>
      <w:proofErr w:type="spellStart"/>
      <w:r>
        <w:t>be</w:t>
      </w:r>
      <w:proofErr w:type="spellEnd"/>
      <w:r>
        <w:t xml:space="preserve"> </w:t>
      </w:r>
      <w:proofErr w:type="spellStart"/>
      <w:r>
        <w:t>used</w:t>
      </w:r>
      <w:proofErr w:type="spellEnd"/>
      <w:r>
        <w:t>.</w:t>
      </w:r>
    </w:p>
    <w:p w:rsidRPr="00BD08D2" w:rsidR="00BD08D2" w:rsidP="00BD08D2" w:rsidRDefault="00BD08D2" w14:paraId="2BDE4300" w14:textId="77777777">
      <w:pPr>
        <w:spacing w:after="240" w:line="240" w:lineRule="exact"/>
        <w:ind w:firstLine="567"/>
        <w:rPr>
          <w:lang w:val="en-GB"/>
        </w:rPr>
      </w:pPr>
    </w:p>
    <w:p w:rsidRPr="00BD08D2" w:rsidR="00BD08D2" w:rsidP="00BD08D2" w:rsidRDefault="00BD08D2" w14:paraId="08BD1857" w14:textId="77777777">
      <w:pPr>
        <w:spacing w:after="240" w:line="240" w:lineRule="exact"/>
        <w:ind w:firstLine="567"/>
      </w:pPr>
      <w:proofErr w:type="spellStart"/>
      <w:r>
        <w:t>Concerning</w:t>
      </w:r>
      <w:proofErr w:type="spellEnd"/>
      <w:r>
        <w:t xml:space="preserve"> the </w:t>
      </w:r>
      <w:proofErr w:type="spellStart"/>
      <w:r>
        <w:rPr>
          <w:b/>
        </w:rPr>
        <w:t>implementation</w:t>
      </w:r>
      <w:proofErr w:type="spellEnd"/>
      <w:r>
        <w:rPr>
          <w:b/>
        </w:rPr>
        <w:t xml:space="preserve"> of </w:t>
      </w:r>
      <w:proofErr w:type="spellStart"/>
      <w:r>
        <w:rPr>
          <w:b/>
        </w:rPr>
        <w:t>reception</w:t>
      </w:r>
      <w:proofErr w:type="spellEnd"/>
      <w:r>
        <w:rPr>
          <w:b/>
        </w:rPr>
        <w:t xml:space="preserve"> </w:t>
      </w:r>
      <w:proofErr w:type="spellStart"/>
      <w:r>
        <w:rPr>
          <w:b/>
        </w:rPr>
        <w:t>services</w:t>
      </w:r>
      <w:proofErr w:type="spellEnd"/>
      <w:r>
        <w:rPr>
          <w:b/>
        </w:rPr>
        <w:t xml:space="preserve"> – </w:t>
      </w:r>
      <w:proofErr w:type="spellStart"/>
      <w:r>
        <w:rPr>
          <w:b/>
        </w:rPr>
        <w:t>information</w:t>
      </w:r>
      <w:proofErr w:type="spellEnd"/>
      <w:r>
        <w:rPr>
          <w:b/>
        </w:rPr>
        <w:t xml:space="preserve">, </w:t>
      </w:r>
      <w:proofErr w:type="spellStart"/>
      <w:r>
        <w:rPr>
          <w:b/>
        </w:rPr>
        <w:t>administration</w:t>
      </w:r>
      <w:proofErr w:type="spellEnd"/>
      <w:r>
        <w:rPr>
          <w:b/>
        </w:rPr>
        <w:t xml:space="preserve"> and </w:t>
      </w:r>
      <w:proofErr w:type="spellStart"/>
      <w:r>
        <w:rPr>
          <w:b/>
        </w:rPr>
        <w:t>assistance</w:t>
      </w:r>
      <w:proofErr w:type="spellEnd"/>
      <w:r>
        <w:rPr>
          <w:b/>
        </w:rPr>
        <w:t xml:space="preserve"> </w:t>
      </w:r>
      <w:proofErr w:type="spellStart"/>
      <w:r>
        <w:rPr>
          <w:b/>
        </w:rPr>
        <w:t>to</w:t>
      </w:r>
      <w:proofErr w:type="spellEnd"/>
      <w:r>
        <w:rPr>
          <w:b/>
        </w:rPr>
        <w:t xml:space="preserve"> </w:t>
      </w:r>
      <w:proofErr w:type="spellStart"/>
      <w:r>
        <w:rPr>
          <w:b/>
        </w:rPr>
        <w:t>individuals</w:t>
      </w:r>
      <w:proofErr w:type="spellEnd"/>
      <w:r>
        <w:rPr>
          <w:b/>
        </w:rPr>
        <w:t xml:space="preserve"> – (Q4</w:t>
      </w:r>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negative</w:t>
      </w:r>
      <w:proofErr w:type="spellEnd"/>
      <w:r>
        <w:t xml:space="preserve"> </w:t>
      </w:r>
      <w:proofErr w:type="spellStart"/>
      <w:r>
        <w:t>answers</w:t>
      </w:r>
      <w:proofErr w:type="spellEnd"/>
      <w:r>
        <w:t xml:space="preserve">. The </w:t>
      </w:r>
      <w:proofErr w:type="spellStart"/>
      <w:r>
        <w:t>majority</w:t>
      </w:r>
      <w:proofErr w:type="spellEnd"/>
      <w:r>
        <w:t xml:space="preserve"> of </w:t>
      </w:r>
      <w:proofErr w:type="spellStart"/>
      <w:r>
        <w:t>respondents</w:t>
      </w:r>
      <w:proofErr w:type="spellEnd"/>
      <w:r>
        <w:t xml:space="preserve"> </w:t>
      </w:r>
      <w:proofErr w:type="spellStart"/>
      <w:r>
        <w:t>said</w:t>
      </w:r>
      <w:proofErr w:type="spellEnd"/>
      <w:r>
        <w:t xml:space="preserve"> </w:t>
      </w:r>
      <w:proofErr w:type="spellStart"/>
      <w:r>
        <w:t>these</w:t>
      </w:r>
      <w:proofErr w:type="spellEnd"/>
      <w:r>
        <w:t xml:space="preserve"> </w:t>
      </w:r>
      <w:proofErr w:type="spellStart"/>
      <w:r>
        <w:t>had</w:t>
      </w:r>
      <w:proofErr w:type="spellEnd"/>
      <w:r>
        <w:t xml:space="preserve"> </w:t>
      </w:r>
      <w:proofErr w:type="spellStart"/>
      <w:r>
        <w:t>been</w:t>
      </w:r>
      <w:proofErr w:type="spellEnd"/>
      <w:r>
        <w:t xml:space="preserve"> </w:t>
      </w:r>
      <w:proofErr w:type="spellStart"/>
      <w:r>
        <w:t>implemented</w:t>
      </w:r>
      <w:proofErr w:type="spellEnd"/>
      <w:r>
        <w:t xml:space="preserve"> </w:t>
      </w:r>
      <w:proofErr w:type="spellStart"/>
      <w:r>
        <w:t>either</w:t>
      </w:r>
      <w:proofErr w:type="spellEnd"/>
      <w:r>
        <w:t xml:space="preserve"> </w:t>
      </w:r>
      <w:proofErr w:type="spellStart"/>
      <w:r>
        <w:t>to</w:t>
      </w:r>
      <w:proofErr w:type="spellEnd"/>
      <w:r>
        <w:t xml:space="preserve"> a </w:t>
      </w:r>
      <w:proofErr w:type="spellStart"/>
      <w:r>
        <w:t>large</w:t>
      </w:r>
      <w:proofErr w:type="spellEnd"/>
      <w:r>
        <w:t xml:space="preserve"> </w:t>
      </w:r>
      <w:proofErr w:type="spellStart"/>
      <w:r>
        <w:t>or</w:t>
      </w:r>
      <w:proofErr w:type="spellEnd"/>
      <w:r>
        <w:t xml:space="preserve"> </w:t>
      </w:r>
      <w:proofErr w:type="spellStart"/>
      <w:r>
        <w:t>at</w:t>
      </w:r>
      <w:proofErr w:type="spellEnd"/>
      <w:r>
        <w:t xml:space="preserve"> </w:t>
      </w:r>
      <w:proofErr w:type="spellStart"/>
      <w:r>
        <w:t>least</w:t>
      </w:r>
      <w:proofErr w:type="spellEnd"/>
      <w:r>
        <w:t xml:space="preserve"> a </w:t>
      </w:r>
      <w:proofErr w:type="spellStart"/>
      <w:r>
        <w:t>moderate</w:t>
      </w:r>
      <w:proofErr w:type="spellEnd"/>
      <w:r>
        <w:t xml:space="preserve"> </w:t>
      </w:r>
      <w:proofErr w:type="spellStart"/>
      <w:r>
        <w:t>extent</w:t>
      </w:r>
      <w:proofErr w:type="spellEnd"/>
      <w:r>
        <w:t xml:space="preserve">. </w:t>
      </w:r>
      <w:proofErr w:type="spellStart"/>
      <w:r>
        <w:t>Only</w:t>
      </w:r>
      <w:proofErr w:type="spellEnd"/>
      <w:r>
        <w:t xml:space="preserve"> 9 </w:t>
      </w:r>
      <w:proofErr w:type="spellStart"/>
      <w:r>
        <w:t>stakeholders</w:t>
      </w:r>
      <w:proofErr w:type="spellEnd"/>
      <w:r>
        <w:t xml:space="preserve"> </w:t>
      </w:r>
      <w:proofErr w:type="spellStart"/>
      <w:r>
        <w:t>answered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a </w:t>
      </w:r>
      <w:proofErr w:type="spellStart"/>
      <w:r>
        <w:t>reply</w:t>
      </w:r>
      <w:proofErr w:type="spellEnd"/>
      <w:r>
        <w:t xml:space="preserve"> </w:t>
      </w:r>
      <w:proofErr w:type="spellStart"/>
      <w:r>
        <w:t>that</w:t>
      </w:r>
      <w:proofErr w:type="spellEnd"/>
      <w:r>
        <w:t xml:space="preserve"> </w:t>
      </w:r>
      <w:proofErr w:type="spellStart"/>
      <w:r>
        <w:t>was</w:t>
      </w:r>
      <w:proofErr w:type="spellEnd"/>
      <w:r>
        <w:t xml:space="preserve"> </w:t>
      </w:r>
      <w:proofErr w:type="spellStart"/>
      <w:r>
        <w:t>mostly</w:t>
      </w:r>
      <w:proofErr w:type="spellEnd"/>
      <w:r>
        <w:t xml:space="preserve"> </w:t>
      </w:r>
      <w:proofErr w:type="spellStart"/>
      <w:r>
        <w:t>present</w:t>
      </w:r>
      <w:proofErr w:type="spellEnd"/>
      <w:r>
        <w:t xml:space="preserve"> in </w:t>
      </w:r>
      <w:proofErr w:type="spellStart"/>
      <w:r>
        <w:t>Sweden</w:t>
      </w:r>
      <w:proofErr w:type="spellEnd"/>
      <w:r>
        <w:t xml:space="preserve"> (3 </w:t>
      </w:r>
      <w:proofErr w:type="spellStart"/>
      <w:r>
        <w:t>out</w:t>
      </w:r>
      <w:proofErr w:type="spellEnd"/>
      <w:r>
        <w:t xml:space="preserve"> of 7 </w:t>
      </w:r>
      <w:proofErr w:type="spellStart"/>
      <w:r>
        <w:t>respondents</w:t>
      </w:r>
      <w:proofErr w:type="spellEnd"/>
      <w:r>
        <w:t xml:space="preserve">). </w:t>
      </w:r>
    </w:p>
    <w:p w:rsidRPr="00BD08D2" w:rsidR="00BD08D2" w:rsidP="00BD08D2" w:rsidRDefault="00BD08D2" w14:paraId="595B8411" w14:textId="77777777">
      <w:pPr>
        <w:spacing w:after="240" w:line="240" w:lineRule="exact"/>
        <w:ind w:firstLine="567"/>
        <w:rPr>
          <w:lang w:val="en-GB"/>
        </w:rPr>
      </w:pPr>
    </w:p>
    <w:p w:rsidRPr="00BD08D2" w:rsidR="00BD08D2" w:rsidP="00BD08D2" w:rsidRDefault="00BD08D2" w14:paraId="26E65E70" w14:textId="77777777">
      <w:pPr>
        <w:spacing w:after="240" w:line="240" w:lineRule="exact"/>
        <w:ind w:firstLine="567"/>
        <w:rPr>
          <w:i/>
          <w:iCs/>
          <w:color w:val="1F497D"/>
        </w:rPr>
      </w:pPr>
      <w:bookmarkStart w:name="_Toc183610631" w:id="50"/>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4</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have</w:t>
      </w:r>
      <w:proofErr w:type="spellEnd"/>
      <w:r>
        <w:rPr>
          <w:i/>
          <w:color w:val="1F497D"/>
        </w:rPr>
        <w:t xml:space="preserve"> </w:t>
      </w:r>
      <w:proofErr w:type="spellStart"/>
      <w:r>
        <w:rPr>
          <w:i/>
          <w:color w:val="1F497D"/>
        </w:rPr>
        <w:t>reception</w:t>
      </w:r>
      <w:proofErr w:type="spellEnd"/>
      <w:r>
        <w:rPr>
          <w:i/>
          <w:color w:val="1F497D"/>
        </w:rPr>
        <w:t xml:space="preserve"> </w:t>
      </w:r>
      <w:proofErr w:type="spellStart"/>
      <w:r>
        <w:rPr>
          <w:i/>
          <w:color w:val="1F497D"/>
        </w:rPr>
        <w:t>information</w:t>
      </w:r>
      <w:proofErr w:type="spellEnd"/>
      <w:r>
        <w:rPr>
          <w:i/>
          <w:color w:val="1F497D"/>
        </w:rPr>
        <w:t xml:space="preserve"> </w:t>
      </w:r>
      <w:proofErr w:type="spellStart"/>
      <w:r>
        <w:rPr>
          <w:i/>
          <w:color w:val="1F497D"/>
        </w:rPr>
        <w:t>services</w:t>
      </w:r>
      <w:proofErr w:type="spellEnd"/>
      <w:r>
        <w:rPr>
          <w:i/>
          <w:color w:val="1F497D"/>
        </w:rPr>
        <w:t xml:space="preserve">, </w:t>
      </w:r>
      <w:proofErr w:type="spellStart"/>
      <w:r>
        <w:rPr>
          <w:i/>
          <w:color w:val="1F497D"/>
        </w:rPr>
        <w:t>legal</w:t>
      </w:r>
      <w:proofErr w:type="spellEnd"/>
      <w:r>
        <w:rPr>
          <w:i/>
          <w:color w:val="1F497D"/>
        </w:rPr>
        <w:t xml:space="preserve"> and </w:t>
      </w:r>
      <w:proofErr w:type="spellStart"/>
      <w:r>
        <w:rPr>
          <w:i/>
          <w:color w:val="1F497D"/>
        </w:rPr>
        <w:t>administrative</w:t>
      </w:r>
      <w:proofErr w:type="spellEnd"/>
      <w:r>
        <w:rPr>
          <w:i/>
          <w:color w:val="1F497D"/>
        </w:rPr>
        <w:t xml:space="preserve"> </w:t>
      </w:r>
      <w:proofErr w:type="spellStart"/>
      <w:r>
        <w:rPr>
          <w:i/>
          <w:color w:val="1F497D"/>
        </w:rPr>
        <w:t>practices</w:t>
      </w:r>
      <w:proofErr w:type="spellEnd"/>
      <w:r>
        <w:rPr>
          <w:i/>
          <w:color w:val="1F497D"/>
        </w:rPr>
        <w:t xml:space="preserve"> and </w:t>
      </w:r>
      <w:proofErr w:type="spellStart"/>
      <w:r>
        <w:rPr>
          <w:i/>
          <w:color w:val="1F497D"/>
        </w:rPr>
        <w:t>assistance</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individuals</w:t>
      </w:r>
      <w:proofErr w:type="spellEnd"/>
      <w:r>
        <w:rPr>
          <w:i/>
          <w:color w:val="1F497D"/>
        </w:rPr>
        <w:t xml:space="preserve"> </w:t>
      </w:r>
      <w:proofErr w:type="spellStart"/>
      <w:r>
        <w:rPr>
          <w:i/>
          <w:color w:val="1F497D"/>
        </w:rPr>
        <w:t>seeking</w:t>
      </w:r>
      <w:proofErr w:type="spellEnd"/>
      <w:r>
        <w:rPr>
          <w:i/>
          <w:color w:val="1F497D"/>
        </w:rPr>
        <w:t xml:space="preserve"> </w:t>
      </w:r>
      <w:proofErr w:type="spellStart"/>
      <w:r>
        <w:rPr>
          <w:i/>
          <w:color w:val="1F497D"/>
        </w:rPr>
        <w:t>international</w:t>
      </w:r>
      <w:proofErr w:type="spellEnd"/>
      <w:r>
        <w:rPr>
          <w:i/>
          <w:color w:val="1F497D"/>
        </w:rPr>
        <w:t xml:space="preserve"> </w:t>
      </w:r>
      <w:proofErr w:type="spellStart"/>
      <w:r>
        <w:rPr>
          <w:i/>
          <w:color w:val="1F497D"/>
        </w:rPr>
        <w:t>protection</w:t>
      </w:r>
      <w:proofErr w:type="spellEnd"/>
      <w:r>
        <w:rPr>
          <w:i/>
          <w:color w:val="1F497D"/>
        </w:rPr>
        <w:t xml:space="preserve"> </w:t>
      </w:r>
      <w:proofErr w:type="spellStart"/>
      <w:r>
        <w:rPr>
          <w:i/>
          <w:color w:val="1F497D"/>
        </w:rPr>
        <w:t>been</w:t>
      </w:r>
      <w:proofErr w:type="spellEnd"/>
      <w:r>
        <w:rPr>
          <w:i/>
          <w:color w:val="1F497D"/>
        </w:rPr>
        <w:t xml:space="preserve"> </w:t>
      </w:r>
      <w:proofErr w:type="spellStart"/>
      <w:r>
        <w:rPr>
          <w:i/>
          <w:color w:val="1F497D"/>
        </w:rPr>
        <w:t>implemented</w:t>
      </w:r>
      <w:proofErr w:type="spellEnd"/>
      <w:r>
        <w:rPr>
          <w:i/>
          <w:color w:val="1F497D"/>
        </w:rPr>
        <w:t>?</w:t>
      </w:r>
      <w:bookmarkEnd w:id="50"/>
    </w:p>
    <w:p w:rsidRPr="00BD08D2" w:rsidR="00BD08D2" w:rsidP="00BD08D2" w:rsidRDefault="00BD08D2" w14:paraId="6EC1B57E" w14:textId="77777777">
      <w:pPr>
        <w:spacing w:after="240" w:line="240" w:lineRule="exact"/>
        <w:ind w:firstLine="567"/>
        <w:jc w:val="center"/>
      </w:pPr>
      <w:r>
        <w:rPr>
          <w:noProof/>
        </w:rPr>
        <w:lastRenderedPageBreak/>
        <w:drawing>
          <wp:anchor distT="0" distB="0" distL="114300" distR="114300" simplePos="0" relativeHeight="251647488" behindDoc="0" locked="0" layoutInCell="1" allowOverlap="1" wp14:editId="6DBD939D" wp14:anchorId="1DF8D2D9">
            <wp:simplePos x="0" y="0"/>
            <wp:positionH relativeFrom="column">
              <wp:posOffset>614680</wp:posOffset>
            </wp:positionH>
            <wp:positionV relativeFrom="paragraph">
              <wp:posOffset>2540</wp:posOffset>
            </wp:positionV>
            <wp:extent cx="4524375" cy="2715368"/>
            <wp:effectExtent l="0" t="0" r="0" b="8890"/>
            <wp:wrapTopAndBottom/>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4524375" cy="2715368"/>
                    </a:xfrm>
                    <a:prstGeom prst="rect">
                      <a:avLst/>
                    </a:prstGeom>
                    <a:noFill/>
                  </pic:spPr>
                </pic:pic>
              </a:graphicData>
            </a:graphic>
          </wp:anchor>
        </w:drawing>
      </w:r>
    </w:p>
    <w:p w:rsidRPr="00BD08D2" w:rsidR="00BD08D2" w:rsidP="00BD08D2" w:rsidRDefault="00BD08D2" w14:paraId="185C9591" w14:textId="77777777">
      <w:pPr>
        <w:spacing w:after="240" w:line="240" w:lineRule="exact"/>
        <w:ind w:firstLine="567"/>
      </w:pPr>
      <w:r>
        <w:t xml:space="preserve">A </w:t>
      </w:r>
      <w:proofErr w:type="spellStart"/>
      <w:r>
        <w:t>representative</w:t>
      </w:r>
      <w:proofErr w:type="spellEnd"/>
      <w:r>
        <w:t xml:space="preserve"> of </w:t>
      </w:r>
      <w:proofErr w:type="spellStart"/>
      <w:r>
        <w:t>an</w:t>
      </w:r>
      <w:proofErr w:type="spellEnd"/>
      <w:r>
        <w:t xml:space="preserve"> </w:t>
      </w:r>
      <w:proofErr w:type="spellStart"/>
      <w:r>
        <w:t>international</w:t>
      </w:r>
      <w:proofErr w:type="spellEnd"/>
      <w:r>
        <w:t xml:space="preserve"> organisation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in </w:t>
      </w:r>
      <w:proofErr w:type="spellStart"/>
      <w:r>
        <w:rPr>
          <w:b/>
        </w:rPr>
        <w:t>Bulgaria</w:t>
      </w:r>
      <w:proofErr w:type="spellEnd"/>
      <w:r>
        <w:t xml:space="preserve">, </w:t>
      </w:r>
      <w:proofErr w:type="spellStart"/>
      <w:r>
        <w:t>parts</w:t>
      </w:r>
      <w:proofErr w:type="spellEnd"/>
      <w:r>
        <w:t xml:space="preserve"> of the AMIF </w:t>
      </w:r>
      <w:proofErr w:type="spellStart"/>
      <w:r>
        <w:t>fund</w:t>
      </w:r>
      <w:proofErr w:type="spellEnd"/>
      <w:r>
        <w:t xml:space="preserve"> </w:t>
      </w:r>
      <w:proofErr w:type="spellStart"/>
      <w:r>
        <w:t>are</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finance</w:t>
      </w:r>
      <w:proofErr w:type="spellEnd"/>
      <w:r>
        <w:t xml:space="preserve"> </w:t>
      </w:r>
      <w:proofErr w:type="spellStart"/>
      <w:r>
        <w:t>actions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supporting</w:t>
      </w:r>
      <w:proofErr w:type="spellEnd"/>
      <w:r>
        <w:t xml:space="preserve"> the </w:t>
      </w:r>
      <w:proofErr w:type="spellStart"/>
      <w:r>
        <w:t>return</w:t>
      </w:r>
      <w:proofErr w:type="spellEnd"/>
      <w:r>
        <w:t xml:space="preserve"> of </w:t>
      </w:r>
      <w:proofErr w:type="spellStart"/>
      <w:r>
        <w:t>migrants</w:t>
      </w:r>
      <w:proofErr w:type="spellEnd"/>
      <w:r>
        <w:t xml:space="preserve"> </w:t>
      </w:r>
      <w:proofErr w:type="spellStart"/>
      <w:r>
        <w:t>to</w:t>
      </w:r>
      <w:proofErr w:type="spellEnd"/>
      <w:r>
        <w:t xml:space="preserve"> </w:t>
      </w:r>
      <w:proofErr w:type="spellStart"/>
      <w:r>
        <w:t>their</w:t>
      </w:r>
      <w:proofErr w:type="spellEnd"/>
      <w:r>
        <w:t xml:space="preserve"> </w:t>
      </w:r>
      <w:proofErr w:type="spellStart"/>
      <w:r>
        <w:t>home</w:t>
      </w:r>
      <w:proofErr w:type="spellEnd"/>
      <w:r>
        <w:t xml:space="preserve"> </w:t>
      </w:r>
      <w:proofErr w:type="spellStart"/>
      <w:r>
        <w:t>countries</w:t>
      </w:r>
      <w:proofErr w:type="spellEnd"/>
      <w:r>
        <w:t xml:space="preserve">. </w:t>
      </w:r>
      <w:proofErr w:type="spellStart"/>
      <w:r>
        <w:t>However</w:t>
      </w:r>
      <w:proofErr w:type="spellEnd"/>
      <w:r>
        <w:t xml:space="preserve">, </w:t>
      </w:r>
      <w:proofErr w:type="spellStart"/>
      <w:r>
        <w:t>this</w:t>
      </w:r>
      <w:proofErr w:type="spellEnd"/>
      <w:r>
        <w:t xml:space="preserve"> </w:t>
      </w:r>
      <w:proofErr w:type="spellStart"/>
      <w:r>
        <w:t>makes</w:t>
      </w:r>
      <w:proofErr w:type="spellEnd"/>
      <w:r>
        <w:t xml:space="preserve"> </w:t>
      </w:r>
      <w:proofErr w:type="spellStart"/>
      <w:r>
        <w:t>little</w:t>
      </w:r>
      <w:proofErr w:type="spellEnd"/>
      <w:r>
        <w:t xml:space="preserve"> </w:t>
      </w:r>
      <w:proofErr w:type="spellStart"/>
      <w:r>
        <w:t>sense</w:t>
      </w:r>
      <w:proofErr w:type="spellEnd"/>
      <w:r>
        <w:t xml:space="preserve">, </w:t>
      </w:r>
      <w:proofErr w:type="spellStart"/>
      <w:r>
        <w:t>as</w:t>
      </w:r>
      <w:proofErr w:type="spellEnd"/>
      <w:r>
        <w:t xml:space="preserve"> </w:t>
      </w:r>
      <w:proofErr w:type="spellStart"/>
      <w:r>
        <w:t>Bulgaria</w:t>
      </w:r>
      <w:proofErr w:type="spellEnd"/>
      <w:r>
        <w:t xml:space="preserve"> </w:t>
      </w:r>
      <w:proofErr w:type="spellStart"/>
      <w:r>
        <w:t>is</w:t>
      </w:r>
      <w:proofErr w:type="spellEnd"/>
      <w:r>
        <w:t xml:space="preserve"> a </w:t>
      </w:r>
      <w:proofErr w:type="spellStart"/>
      <w:r>
        <w:t>transit</w:t>
      </w:r>
      <w:proofErr w:type="spellEnd"/>
      <w:r>
        <w:t xml:space="preserve"> </w:t>
      </w:r>
      <w:proofErr w:type="spellStart"/>
      <w:r>
        <w:t>country</w:t>
      </w:r>
      <w:proofErr w:type="spellEnd"/>
      <w:r>
        <w:t xml:space="preserve"> and </w:t>
      </w:r>
      <w:proofErr w:type="spellStart"/>
      <w:r>
        <w:t>migrants</w:t>
      </w:r>
      <w:proofErr w:type="spellEnd"/>
      <w:r>
        <w:t xml:space="preserve"> </w:t>
      </w:r>
      <w:proofErr w:type="spellStart"/>
      <w:r>
        <w:t>usually</w:t>
      </w:r>
      <w:proofErr w:type="spellEnd"/>
      <w:r>
        <w:t xml:space="preserve"> </w:t>
      </w:r>
      <w:proofErr w:type="spellStart"/>
      <w:r>
        <w:t>have</w:t>
      </w:r>
      <w:proofErr w:type="spellEnd"/>
      <w:r>
        <w:t xml:space="preserve"> </w:t>
      </w:r>
      <w:proofErr w:type="spellStart"/>
      <w:r>
        <w:t>no</w:t>
      </w:r>
      <w:proofErr w:type="spellEnd"/>
      <w:r>
        <w:t xml:space="preserve"> </w:t>
      </w:r>
      <w:proofErr w:type="spellStart"/>
      <w:r>
        <w:t>interest</w:t>
      </w:r>
      <w:proofErr w:type="spellEnd"/>
      <w:r>
        <w:t xml:space="preserve"> in </w:t>
      </w:r>
      <w:proofErr w:type="spellStart"/>
      <w:r>
        <w:t>returning</w:t>
      </w:r>
      <w:proofErr w:type="spellEnd"/>
      <w:r>
        <w:t xml:space="preserve"> </w:t>
      </w:r>
      <w:proofErr w:type="spellStart"/>
      <w:r>
        <w:t>to</w:t>
      </w:r>
      <w:proofErr w:type="spellEnd"/>
      <w:r>
        <w:t xml:space="preserve"> </w:t>
      </w:r>
      <w:proofErr w:type="spellStart"/>
      <w:r>
        <w:t>their</w:t>
      </w:r>
      <w:proofErr w:type="spellEnd"/>
      <w:r>
        <w:t xml:space="preserve"> </w:t>
      </w:r>
      <w:proofErr w:type="spellStart"/>
      <w:r>
        <w:t>home</w:t>
      </w:r>
      <w:proofErr w:type="spellEnd"/>
      <w:r>
        <w:t xml:space="preserve"> </w:t>
      </w:r>
      <w:proofErr w:type="spellStart"/>
      <w:r>
        <w:t>countries</w:t>
      </w:r>
      <w:proofErr w:type="spellEnd"/>
      <w:r>
        <w:t xml:space="preserve"> </w:t>
      </w:r>
      <w:proofErr w:type="spellStart"/>
      <w:r>
        <w:t>but</w:t>
      </w:r>
      <w:proofErr w:type="spellEnd"/>
      <w:r>
        <w:t xml:space="preserve"> </w:t>
      </w:r>
      <w:proofErr w:type="spellStart"/>
      <w:r>
        <w:t>want</w:t>
      </w:r>
      <w:proofErr w:type="spellEnd"/>
      <w:r>
        <w:t xml:space="preserve"> </w:t>
      </w:r>
      <w:proofErr w:type="spellStart"/>
      <w:r>
        <w:t>to</w:t>
      </w:r>
      <w:proofErr w:type="spellEnd"/>
      <w:r>
        <w:t xml:space="preserve"> </w:t>
      </w:r>
      <w:proofErr w:type="spellStart"/>
      <w:r>
        <w:t>continue</w:t>
      </w:r>
      <w:proofErr w:type="spellEnd"/>
      <w:r>
        <w:t xml:space="preserve"> on </w:t>
      </w:r>
      <w:proofErr w:type="spellStart"/>
      <w:r>
        <w:t>to</w:t>
      </w:r>
      <w:proofErr w:type="spellEnd"/>
      <w:r>
        <w:t xml:space="preserve"> Western European </w:t>
      </w:r>
      <w:proofErr w:type="spellStart"/>
      <w:r>
        <w:t>countries</w:t>
      </w:r>
      <w:proofErr w:type="spellEnd"/>
      <w:r>
        <w:t xml:space="preserve">. </w:t>
      </w:r>
      <w:proofErr w:type="spellStart"/>
      <w:r>
        <w:t>Hence</w:t>
      </w:r>
      <w:proofErr w:type="spellEnd"/>
      <w:r>
        <w:t xml:space="preserve">, </w:t>
      </w:r>
      <w:proofErr w:type="spellStart"/>
      <w:r>
        <w:t>this</w:t>
      </w:r>
      <w:proofErr w:type="spellEnd"/>
      <w:r>
        <w:t xml:space="preserve"> </w:t>
      </w:r>
      <w:proofErr w:type="spellStart"/>
      <w:r>
        <w:t>money</w:t>
      </w:r>
      <w:proofErr w:type="spellEnd"/>
      <w:r>
        <w:t xml:space="preserve"> </w:t>
      </w:r>
      <w:proofErr w:type="spellStart"/>
      <w:r>
        <w:t>should</w:t>
      </w:r>
      <w:proofErr w:type="spellEnd"/>
      <w:r>
        <w:t xml:space="preserve"> </w:t>
      </w:r>
      <w:proofErr w:type="spellStart"/>
      <w:r>
        <w:t>be</w:t>
      </w:r>
      <w:proofErr w:type="spellEnd"/>
      <w:r>
        <w:t xml:space="preserve"> </w:t>
      </w:r>
      <w:proofErr w:type="spellStart"/>
      <w:r>
        <w:t>reallocated</w:t>
      </w:r>
      <w:proofErr w:type="spellEnd"/>
      <w:r>
        <w:t xml:space="preserve"> </w:t>
      </w:r>
      <w:proofErr w:type="spellStart"/>
      <w:r>
        <w:t>to</w:t>
      </w:r>
      <w:proofErr w:type="spellEnd"/>
      <w:r>
        <w:t xml:space="preserve"> </w:t>
      </w:r>
      <w:proofErr w:type="spellStart"/>
      <w:r>
        <w:t>another</w:t>
      </w:r>
      <w:proofErr w:type="spellEnd"/>
      <w:r>
        <w:t xml:space="preserve"> </w:t>
      </w:r>
      <w:proofErr w:type="spellStart"/>
      <w:r>
        <w:t>area</w:t>
      </w:r>
      <w:proofErr w:type="spellEnd"/>
      <w:r>
        <w:t xml:space="preserve">, </w:t>
      </w:r>
      <w:proofErr w:type="spellStart"/>
      <w:r>
        <w:t>where</w:t>
      </w:r>
      <w:proofErr w:type="spellEnd"/>
      <w:r>
        <w:t xml:space="preserve"> </w:t>
      </w:r>
      <w:proofErr w:type="spellStart"/>
      <w:r>
        <w:t>there</w:t>
      </w:r>
      <w:proofErr w:type="spellEnd"/>
      <w:r>
        <w:t xml:space="preserve"> </w:t>
      </w:r>
      <w:proofErr w:type="spellStart"/>
      <w:r>
        <w:t>is</w:t>
      </w:r>
      <w:proofErr w:type="spellEnd"/>
      <w:r>
        <w:t xml:space="preserve"> a </w:t>
      </w:r>
      <w:proofErr w:type="spellStart"/>
      <w:r>
        <w:t>greater</w:t>
      </w:r>
      <w:proofErr w:type="spellEnd"/>
      <w:r>
        <w:t xml:space="preserve"> </w:t>
      </w:r>
      <w:proofErr w:type="spellStart"/>
      <w:r>
        <w:t>need</w:t>
      </w:r>
      <w:proofErr w:type="spellEnd"/>
      <w:r>
        <w:t xml:space="preserve"> (</w:t>
      </w:r>
      <w:proofErr w:type="spellStart"/>
      <w:r>
        <w:t>e.g</w:t>
      </w:r>
      <w:proofErr w:type="spellEnd"/>
      <w:r>
        <w:t xml:space="preserve">. the </w:t>
      </w:r>
      <w:proofErr w:type="spellStart"/>
      <w:r>
        <w:t>reception</w:t>
      </w:r>
      <w:proofErr w:type="spellEnd"/>
      <w:r>
        <w:t xml:space="preserve"> </w:t>
      </w:r>
      <w:proofErr w:type="spellStart"/>
      <w:r>
        <w:t>system</w:t>
      </w:r>
      <w:proofErr w:type="spellEnd"/>
      <w:r>
        <w:t>).</w:t>
      </w:r>
    </w:p>
    <w:p w:rsidRPr="00BD08D2" w:rsidR="00BD08D2" w:rsidP="00BD08D2" w:rsidRDefault="00BD08D2" w14:paraId="32E299A5" w14:textId="77777777">
      <w:pPr>
        <w:spacing w:after="240" w:line="240" w:lineRule="exact"/>
        <w:ind w:firstLine="567"/>
      </w:pPr>
      <w:r>
        <w:t xml:space="preserve">A </w:t>
      </w:r>
      <w:proofErr w:type="spellStart"/>
      <w:r>
        <w:t>representative</w:t>
      </w:r>
      <w:proofErr w:type="spellEnd"/>
      <w:r>
        <w:t xml:space="preserve"> of a </w:t>
      </w:r>
      <w:proofErr w:type="spellStart"/>
      <w:r>
        <w:t>trade</w:t>
      </w:r>
      <w:proofErr w:type="spellEnd"/>
      <w:r>
        <w:t xml:space="preserve"> </w:t>
      </w:r>
      <w:proofErr w:type="spellStart"/>
      <w:r>
        <w:t>union</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one</w:t>
      </w:r>
      <w:proofErr w:type="spellEnd"/>
      <w:r>
        <w:t xml:space="preserve"> </w:t>
      </w:r>
      <w:proofErr w:type="spellStart"/>
      <w:r>
        <w:t>project</w:t>
      </w:r>
      <w:proofErr w:type="spellEnd"/>
      <w:r>
        <w:t xml:space="preserve"> </w:t>
      </w:r>
      <w:proofErr w:type="spellStart"/>
      <w:r>
        <w:t>related</w:t>
      </w:r>
      <w:proofErr w:type="spellEnd"/>
      <w:r>
        <w:t xml:space="preserve"> </w:t>
      </w:r>
      <w:proofErr w:type="spellStart"/>
      <w:r>
        <w:t>to</w:t>
      </w:r>
      <w:proofErr w:type="spellEnd"/>
      <w:r>
        <w:t xml:space="preserve"> </w:t>
      </w:r>
      <w:proofErr w:type="spellStart"/>
      <w:r>
        <w:t>regular</w:t>
      </w:r>
      <w:proofErr w:type="spellEnd"/>
      <w:r>
        <w:t xml:space="preserve"> </w:t>
      </w:r>
      <w:proofErr w:type="spellStart"/>
      <w:r>
        <w:t>migration</w:t>
      </w:r>
      <w:proofErr w:type="spellEnd"/>
      <w:r>
        <w:t xml:space="preserve"> </w:t>
      </w:r>
      <w:proofErr w:type="spellStart"/>
      <w:r>
        <w:t>from</w:t>
      </w:r>
      <w:proofErr w:type="spellEnd"/>
      <w:r>
        <w:t xml:space="preserve"> </w:t>
      </w:r>
      <w:proofErr w:type="spellStart"/>
      <w:r>
        <w:t>third</w:t>
      </w:r>
      <w:proofErr w:type="spellEnd"/>
      <w:r>
        <w:t xml:space="preserve"> </w:t>
      </w:r>
      <w:proofErr w:type="spellStart"/>
      <w:r>
        <w:t>countries</w:t>
      </w:r>
      <w:proofErr w:type="spellEnd"/>
      <w:r>
        <w:t xml:space="preserve"> </w:t>
      </w:r>
      <w:proofErr w:type="spellStart"/>
      <w:r>
        <w:t>to</w:t>
      </w:r>
      <w:proofErr w:type="spellEnd"/>
      <w:r>
        <w:t xml:space="preserve"> </w:t>
      </w:r>
      <w:proofErr w:type="spellStart"/>
      <w:r>
        <w:t>Bulgaria</w:t>
      </w:r>
      <w:proofErr w:type="spellEnd"/>
      <w:r>
        <w:t xml:space="preserve"> </w:t>
      </w:r>
      <w:proofErr w:type="spellStart"/>
      <w:r>
        <w:t>was</w:t>
      </w:r>
      <w:proofErr w:type="spellEnd"/>
      <w:r>
        <w:t xml:space="preserve"> </w:t>
      </w:r>
      <w:proofErr w:type="spellStart"/>
      <w:r>
        <w:t>particularly</w:t>
      </w:r>
      <w:proofErr w:type="spellEnd"/>
      <w:r>
        <w:t xml:space="preserve"> </w:t>
      </w:r>
      <w:proofErr w:type="spellStart"/>
      <w:r>
        <w:t>valuable</w:t>
      </w:r>
      <w:proofErr w:type="spellEnd"/>
      <w:r>
        <w:t xml:space="preserve">. </w:t>
      </w:r>
      <w:proofErr w:type="spellStart"/>
      <w:r>
        <w:t>An</w:t>
      </w:r>
      <w:proofErr w:type="spellEnd"/>
      <w:r>
        <w:t xml:space="preserve"> </w:t>
      </w:r>
      <w:proofErr w:type="spellStart"/>
      <w:r>
        <w:t>information</w:t>
      </w:r>
      <w:proofErr w:type="spellEnd"/>
      <w:r>
        <w:t xml:space="preserve"> </w:t>
      </w:r>
      <w:proofErr w:type="spellStart"/>
      <w:r>
        <w:t>campaign</w:t>
      </w:r>
      <w:proofErr w:type="spellEnd"/>
      <w:r>
        <w:t xml:space="preserve"> </w:t>
      </w:r>
      <w:proofErr w:type="spellStart"/>
      <w:r>
        <w:t>was</w:t>
      </w:r>
      <w:proofErr w:type="spellEnd"/>
      <w:r>
        <w:t xml:space="preserve"> </w:t>
      </w:r>
      <w:proofErr w:type="spellStart"/>
      <w:r>
        <w:t>organised</w:t>
      </w:r>
      <w:proofErr w:type="spellEnd"/>
      <w:r>
        <w:t xml:space="preserve"> </w:t>
      </w:r>
      <w:proofErr w:type="spellStart"/>
      <w:r>
        <w:t>to</w:t>
      </w:r>
      <w:proofErr w:type="spellEnd"/>
      <w:r>
        <w:t xml:space="preserve"> </w:t>
      </w:r>
      <w:proofErr w:type="spellStart"/>
      <w:r>
        <w:t>raise</w:t>
      </w:r>
      <w:proofErr w:type="spellEnd"/>
      <w:r>
        <w:t xml:space="preserve"> </w:t>
      </w:r>
      <w:proofErr w:type="spellStart"/>
      <w:r>
        <w:t>awareness</w:t>
      </w:r>
      <w:proofErr w:type="spellEnd"/>
      <w:r>
        <w:t xml:space="preserve"> </w:t>
      </w:r>
      <w:proofErr w:type="spellStart"/>
      <w:r>
        <w:t>among</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with</w:t>
      </w:r>
      <w:proofErr w:type="spellEnd"/>
      <w:r>
        <w:t xml:space="preserve"> the </w:t>
      </w:r>
      <w:proofErr w:type="spellStart"/>
      <w:r>
        <w:t>aim</w:t>
      </w:r>
      <w:proofErr w:type="spellEnd"/>
      <w:r>
        <w:t xml:space="preserve"> of </w:t>
      </w:r>
      <w:proofErr w:type="spellStart"/>
      <w:r>
        <w:t>better</w:t>
      </w:r>
      <w:proofErr w:type="spellEnd"/>
      <w:r>
        <w:t xml:space="preserve"> </w:t>
      </w:r>
      <w:proofErr w:type="spellStart"/>
      <w:r>
        <w:t>preparing</w:t>
      </w:r>
      <w:proofErr w:type="spellEnd"/>
      <w:r>
        <w:t xml:space="preserve"> </w:t>
      </w:r>
      <w:proofErr w:type="spellStart"/>
      <w:r>
        <w:t>them</w:t>
      </w:r>
      <w:proofErr w:type="spellEnd"/>
      <w:r>
        <w:t xml:space="preserve"> </w:t>
      </w:r>
      <w:proofErr w:type="spellStart"/>
      <w:r>
        <w:t>regarding</w:t>
      </w:r>
      <w:proofErr w:type="spellEnd"/>
      <w:r>
        <w:t xml:space="preserve"> </w:t>
      </w:r>
      <w:proofErr w:type="spellStart"/>
      <w:r>
        <w:t>labour</w:t>
      </w:r>
      <w:proofErr w:type="spellEnd"/>
      <w:r>
        <w:t xml:space="preserve"> and </w:t>
      </w:r>
      <w:proofErr w:type="spellStart"/>
      <w:r>
        <w:t>social</w:t>
      </w:r>
      <w:proofErr w:type="spellEnd"/>
      <w:r>
        <w:t xml:space="preserve"> </w:t>
      </w:r>
      <w:proofErr w:type="spellStart"/>
      <w:r>
        <w:t>security</w:t>
      </w:r>
      <w:proofErr w:type="spellEnd"/>
      <w:r>
        <w:t xml:space="preserve"> </w:t>
      </w:r>
      <w:proofErr w:type="spellStart"/>
      <w:r>
        <w:t>rights</w:t>
      </w:r>
      <w:proofErr w:type="spellEnd"/>
      <w:r>
        <w:t xml:space="preserve"> </w:t>
      </w:r>
      <w:proofErr w:type="spellStart"/>
      <w:r>
        <w:t>before</w:t>
      </w:r>
      <w:proofErr w:type="spellEnd"/>
      <w:r>
        <w:t xml:space="preserve"> </w:t>
      </w:r>
      <w:proofErr w:type="spellStart"/>
      <w:r>
        <w:t>their</w:t>
      </w:r>
      <w:proofErr w:type="spellEnd"/>
      <w:r>
        <w:t xml:space="preserve"> </w:t>
      </w:r>
      <w:proofErr w:type="spellStart"/>
      <w:r>
        <w:t>arrival</w:t>
      </w:r>
      <w:proofErr w:type="spellEnd"/>
      <w:r>
        <w:t xml:space="preserve"> in </w:t>
      </w:r>
      <w:proofErr w:type="spellStart"/>
      <w:r>
        <w:t>Bulgaria</w:t>
      </w:r>
      <w:proofErr w:type="spellEnd"/>
      <w:r>
        <w:t>.</w:t>
      </w:r>
    </w:p>
    <w:p w:rsidRPr="00BD08D2" w:rsidR="00BD08D2" w:rsidP="00BD08D2" w:rsidRDefault="00BD08D2" w14:paraId="3A2D0ABC" w14:textId="77777777">
      <w:pPr>
        <w:spacing w:after="240" w:line="240" w:lineRule="exact"/>
        <w:ind w:firstLine="567"/>
      </w:pPr>
      <w:r>
        <w:t xml:space="preserve">A </w:t>
      </w:r>
      <w:proofErr w:type="spellStart"/>
      <w:r>
        <w:t>representative</w:t>
      </w:r>
      <w:proofErr w:type="spellEnd"/>
      <w:r>
        <w:t xml:space="preserve"> of a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stated</w:t>
      </w:r>
      <w:proofErr w:type="spellEnd"/>
      <w:r>
        <w:t xml:space="preserve"> </w:t>
      </w:r>
      <w:proofErr w:type="spellStart"/>
      <w:r>
        <w:t>that</w:t>
      </w:r>
      <w:proofErr w:type="spellEnd"/>
      <w:r>
        <w:t xml:space="preserve"> the AMIF </w:t>
      </w:r>
      <w:proofErr w:type="spellStart"/>
      <w:r>
        <w:t>funding</w:t>
      </w:r>
      <w:proofErr w:type="spellEnd"/>
      <w:r>
        <w:t xml:space="preserve"> </w:t>
      </w:r>
      <w:proofErr w:type="spellStart"/>
      <w:r>
        <w:t>had</w:t>
      </w:r>
      <w:proofErr w:type="spellEnd"/>
      <w:r>
        <w:t xml:space="preserve"> </w:t>
      </w:r>
      <w:proofErr w:type="spellStart"/>
      <w:r>
        <w:t>been</w:t>
      </w:r>
      <w:proofErr w:type="spellEnd"/>
      <w:r>
        <w:t xml:space="preserve"> </w:t>
      </w:r>
      <w:proofErr w:type="spellStart"/>
      <w:r>
        <w:t>instrumental</w:t>
      </w:r>
      <w:proofErr w:type="spellEnd"/>
      <w:r>
        <w:t xml:space="preserve"> in </w:t>
      </w:r>
      <w:proofErr w:type="spellStart"/>
      <w:r>
        <w:t>supporting</w:t>
      </w:r>
      <w:proofErr w:type="spellEnd"/>
      <w:r>
        <w:t xml:space="preserve"> a </w:t>
      </w:r>
      <w:proofErr w:type="spellStart"/>
      <w:r>
        <w:t>number</w:t>
      </w:r>
      <w:proofErr w:type="spellEnd"/>
      <w:r>
        <w:t xml:space="preserve"> of </w:t>
      </w:r>
      <w:proofErr w:type="spellStart"/>
      <w:r>
        <w:t>important</w:t>
      </w:r>
      <w:proofErr w:type="spellEnd"/>
      <w:r>
        <w:t xml:space="preserve"> </w:t>
      </w:r>
      <w:proofErr w:type="spellStart"/>
      <w:r>
        <w:t>projects</w:t>
      </w:r>
      <w:proofErr w:type="spellEnd"/>
      <w:r>
        <w:t xml:space="preserve"> and </w:t>
      </w:r>
      <w:proofErr w:type="spellStart"/>
      <w:r>
        <w:t>actions</w:t>
      </w:r>
      <w:proofErr w:type="spellEnd"/>
      <w:r>
        <w:t xml:space="preserve">. </w:t>
      </w:r>
      <w:proofErr w:type="spellStart"/>
      <w:r>
        <w:t>These</w:t>
      </w:r>
      <w:proofErr w:type="spellEnd"/>
      <w:r>
        <w:t xml:space="preserve"> </w:t>
      </w:r>
      <w:proofErr w:type="spellStart"/>
      <w:r>
        <w:t>included</w:t>
      </w:r>
      <w:proofErr w:type="spellEnd"/>
      <w:r>
        <w:t xml:space="preserve"> the </w:t>
      </w:r>
      <w:proofErr w:type="spellStart"/>
      <w:r>
        <w:t>implementation</w:t>
      </w:r>
      <w:proofErr w:type="spellEnd"/>
      <w:r>
        <w:t xml:space="preserve"> and operation of </w:t>
      </w:r>
      <w:proofErr w:type="spellStart"/>
      <w:r>
        <w:t>health</w:t>
      </w:r>
      <w:proofErr w:type="spellEnd"/>
      <w:r>
        <w:t xml:space="preserve"> </w:t>
      </w:r>
      <w:proofErr w:type="spellStart"/>
      <w:r>
        <w:t>centres</w:t>
      </w:r>
      <w:proofErr w:type="spellEnd"/>
      <w:r>
        <w:t xml:space="preserve"> in </w:t>
      </w:r>
      <w:proofErr w:type="spellStart"/>
      <w:r>
        <w:t>multiple</w:t>
      </w:r>
      <w:proofErr w:type="spellEnd"/>
      <w:r>
        <w:t xml:space="preserve"> </w:t>
      </w:r>
      <w:proofErr w:type="spellStart"/>
      <w:r>
        <w:t>cities</w:t>
      </w:r>
      <w:proofErr w:type="spellEnd"/>
      <w:r>
        <w:t xml:space="preserve">, the </w:t>
      </w:r>
      <w:proofErr w:type="spellStart"/>
      <w:r>
        <w:t>integration</w:t>
      </w:r>
      <w:proofErr w:type="spellEnd"/>
      <w:r>
        <w:t xml:space="preserve"> of </w:t>
      </w:r>
      <w:proofErr w:type="spellStart"/>
      <w:r>
        <w:t>refugees</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and the </w:t>
      </w:r>
      <w:proofErr w:type="spellStart"/>
      <w:r>
        <w:t>provision</w:t>
      </w:r>
      <w:proofErr w:type="spellEnd"/>
      <w:r>
        <w:t xml:space="preserve"> of </w:t>
      </w:r>
      <w:proofErr w:type="spellStart"/>
      <w:r>
        <w:t>accommodation</w:t>
      </w:r>
      <w:proofErr w:type="spellEnd"/>
      <w:r>
        <w:t xml:space="preserve"> for </w:t>
      </w:r>
      <w:proofErr w:type="spellStart"/>
      <w:r>
        <w:t>them</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carrying</w:t>
      </w:r>
      <w:proofErr w:type="spellEnd"/>
      <w:r>
        <w:t xml:space="preserve"> </w:t>
      </w:r>
      <w:proofErr w:type="spellStart"/>
      <w:r>
        <w:t>out</w:t>
      </w:r>
      <w:proofErr w:type="spellEnd"/>
      <w:r>
        <w:t xml:space="preserve"> of </w:t>
      </w:r>
      <w:proofErr w:type="spellStart"/>
      <w:r>
        <w:t>awareness</w:t>
      </w:r>
      <w:proofErr w:type="spellEnd"/>
      <w:r>
        <w:t xml:space="preserve"> and </w:t>
      </w:r>
      <w:proofErr w:type="spellStart"/>
      <w:r>
        <w:t>information</w:t>
      </w:r>
      <w:proofErr w:type="spellEnd"/>
      <w:r>
        <w:t xml:space="preserve"> </w:t>
      </w:r>
      <w:proofErr w:type="spellStart"/>
      <w:r>
        <w:t>programmes</w:t>
      </w:r>
      <w:proofErr w:type="spellEnd"/>
      <w:r>
        <w:t xml:space="preserve"> for the </w:t>
      </w:r>
      <w:proofErr w:type="spellStart"/>
      <w:r>
        <w:t>public</w:t>
      </w:r>
      <w:proofErr w:type="spellEnd"/>
      <w:r>
        <w:t xml:space="preserve"> and </w:t>
      </w:r>
      <w:proofErr w:type="spellStart"/>
      <w:r>
        <w:t>professionals</w:t>
      </w:r>
      <w:proofErr w:type="spellEnd"/>
      <w:r>
        <w:t xml:space="preserve"> on </w:t>
      </w:r>
      <w:proofErr w:type="spellStart"/>
      <w:r>
        <w:t>topics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asylum</w:t>
      </w:r>
      <w:proofErr w:type="spellEnd"/>
      <w:r>
        <w:t xml:space="preserve"> and </w:t>
      </w:r>
      <w:proofErr w:type="spellStart"/>
      <w:r>
        <w:t>immigration</w:t>
      </w:r>
      <w:proofErr w:type="spellEnd"/>
      <w:r>
        <w:t>.</w:t>
      </w:r>
    </w:p>
    <w:p w:rsidRPr="00BD08D2" w:rsidR="00BD08D2" w:rsidP="00BD08D2" w:rsidRDefault="00BD08D2" w14:paraId="6D01A62F" w14:textId="77777777">
      <w:pPr>
        <w:spacing w:after="240" w:line="240" w:lineRule="exact"/>
        <w:ind w:firstLine="567"/>
      </w:pPr>
      <w:r>
        <w:rPr>
          <w:b/>
        </w:rPr>
        <w:t>Greek</w:t>
      </w:r>
      <w:r>
        <w:t xml:space="preserve"> </w:t>
      </w:r>
      <w:proofErr w:type="spellStart"/>
      <w:r>
        <w:t>stakeholders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it</w:t>
      </w:r>
      <w:proofErr w:type="spellEnd"/>
      <w:r>
        <w:t xml:space="preserve"> </w:t>
      </w:r>
      <w:proofErr w:type="spellStart"/>
      <w:r>
        <w:t>is</w:t>
      </w:r>
      <w:proofErr w:type="spellEnd"/>
      <w:r>
        <w:t xml:space="preserve"> </w:t>
      </w:r>
      <w:proofErr w:type="spellStart"/>
      <w:r>
        <w:t>extremely</w:t>
      </w:r>
      <w:proofErr w:type="spellEnd"/>
      <w:r>
        <w:t xml:space="preserve"> </w:t>
      </w:r>
      <w:proofErr w:type="spellStart"/>
      <w:r>
        <w:t>time-consuming</w:t>
      </w:r>
      <w:proofErr w:type="spellEnd"/>
      <w:r>
        <w:t xml:space="preserve"> </w:t>
      </w:r>
      <w:proofErr w:type="spellStart"/>
      <w:r>
        <w:t>to</w:t>
      </w:r>
      <w:proofErr w:type="spellEnd"/>
      <w:r>
        <w:t xml:space="preserve"> </w:t>
      </w:r>
      <w:proofErr w:type="spellStart"/>
      <w:r>
        <w:t>hire</w:t>
      </w:r>
      <w:proofErr w:type="spellEnd"/>
      <w:r>
        <w:t xml:space="preserve"> and </w:t>
      </w:r>
      <w:proofErr w:type="spellStart"/>
      <w:r>
        <w:t>train</w:t>
      </w:r>
      <w:proofErr w:type="spellEnd"/>
      <w:r>
        <w:t xml:space="preserve"> </w:t>
      </w:r>
      <w:proofErr w:type="spellStart"/>
      <w:r>
        <w:t>people</w:t>
      </w:r>
      <w:proofErr w:type="spellEnd"/>
      <w:r>
        <w:t xml:space="preserve"> </w:t>
      </w:r>
      <w:proofErr w:type="spellStart"/>
      <w:r>
        <w:t>according</w:t>
      </w:r>
      <w:proofErr w:type="spellEnd"/>
      <w:r>
        <w:t xml:space="preserve"> </w:t>
      </w:r>
      <w:proofErr w:type="spellStart"/>
      <w:r>
        <w:t>to</w:t>
      </w:r>
      <w:proofErr w:type="spellEnd"/>
      <w:r>
        <w:t xml:space="preserve"> the AMIF </w:t>
      </w:r>
      <w:proofErr w:type="spellStart"/>
      <w:r>
        <w:t>conditions</w:t>
      </w:r>
      <w:proofErr w:type="spellEnd"/>
      <w:r>
        <w:t xml:space="preserve">. </w:t>
      </w:r>
      <w:proofErr w:type="spellStart"/>
      <w:r>
        <w:t>Hiring</w:t>
      </w:r>
      <w:proofErr w:type="spellEnd"/>
      <w:r>
        <w:t xml:space="preserve"> </w:t>
      </w:r>
      <w:proofErr w:type="spellStart"/>
      <w:r>
        <w:t>procedures</w:t>
      </w:r>
      <w:proofErr w:type="spellEnd"/>
      <w:r>
        <w:t xml:space="preserve"> </w:t>
      </w:r>
      <w:proofErr w:type="spellStart"/>
      <w:r>
        <w:t>are</w:t>
      </w:r>
      <w:proofErr w:type="spellEnd"/>
      <w:r>
        <w:t xml:space="preserve"> </w:t>
      </w:r>
      <w:proofErr w:type="spellStart"/>
      <w:r>
        <w:t>long</w:t>
      </w:r>
      <w:proofErr w:type="spellEnd"/>
      <w:r>
        <w:t xml:space="preserve"> and, </w:t>
      </w:r>
      <w:proofErr w:type="spellStart"/>
      <w:r>
        <w:t>with</w:t>
      </w:r>
      <w:proofErr w:type="spellEnd"/>
      <w:r>
        <w:t xml:space="preserve"> </w:t>
      </w:r>
      <w:proofErr w:type="spellStart"/>
      <w:r>
        <w:t>training</w:t>
      </w:r>
      <w:proofErr w:type="spellEnd"/>
      <w:r>
        <w:t xml:space="preserve">, </w:t>
      </w:r>
      <w:proofErr w:type="spellStart"/>
      <w:r>
        <w:t>it</w:t>
      </w:r>
      <w:proofErr w:type="spellEnd"/>
      <w:r>
        <w:t xml:space="preserve"> </w:t>
      </w:r>
      <w:proofErr w:type="spellStart"/>
      <w:r>
        <w:t>might</w:t>
      </w:r>
      <w:proofErr w:type="spellEnd"/>
      <w:r>
        <w:t xml:space="preserve"> </w:t>
      </w:r>
      <w:proofErr w:type="spellStart"/>
      <w:r>
        <w:t>take</w:t>
      </w:r>
      <w:proofErr w:type="spellEnd"/>
      <w:r>
        <w:t xml:space="preserve"> a </w:t>
      </w:r>
      <w:proofErr w:type="spellStart"/>
      <w:r>
        <w:t>year</w:t>
      </w:r>
      <w:proofErr w:type="spellEnd"/>
      <w:r>
        <w:t xml:space="preserve"> for </w:t>
      </w:r>
      <w:proofErr w:type="spellStart"/>
      <w:r>
        <w:t>an</w:t>
      </w:r>
      <w:proofErr w:type="spellEnd"/>
      <w:r>
        <w:t xml:space="preserve"> </w:t>
      </w:r>
      <w:proofErr w:type="spellStart"/>
      <w:r>
        <w:t>employee</w:t>
      </w:r>
      <w:proofErr w:type="spellEnd"/>
      <w:r>
        <w:t xml:space="preserve"> </w:t>
      </w:r>
      <w:proofErr w:type="spellStart"/>
      <w:r>
        <w:t>to</w:t>
      </w:r>
      <w:proofErr w:type="spellEnd"/>
      <w:r>
        <w:t xml:space="preserve"> </w:t>
      </w:r>
      <w:proofErr w:type="spellStart"/>
      <w:r>
        <w:t>become</w:t>
      </w:r>
      <w:proofErr w:type="spellEnd"/>
      <w:r>
        <w:t xml:space="preserve"> </w:t>
      </w:r>
      <w:proofErr w:type="spellStart"/>
      <w:r>
        <w:t>operational</w:t>
      </w:r>
      <w:proofErr w:type="spellEnd"/>
      <w:r>
        <w:t xml:space="preserve">. </w:t>
      </w:r>
      <w:proofErr w:type="spellStart"/>
      <w:r>
        <w:t>As</w:t>
      </w:r>
      <w:proofErr w:type="spellEnd"/>
      <w:r>
        <w:t xml:space="preserve"> </w:t>
      </w:r>
      <w:proofErr w:type="spellStart"/>
      <w:r>
        <w:t>reinforcement</w:t>
      </w:r>
      <w:proofErr w:type="spellEnd"/>
      <w:r>
        <w:t xml:space="preserve"> </w:t>
      </w:r>
      <w:proofErr w:type="spellStart"/>
      <w:r>
        <w:t>does</w:t>
      </w:r>
      <w:proofErr w:type="spellEnd"/>
      <w:r>
        <w:t xml:space="preserve"> </w:t>
      </w:r>
      <w:proofErr w:type="spellStart"/>
      <w:r>
        <w:t>not</w:t>
      </w:r>
      <w:proofErr w:type="spellEnd"/>
      <w:r>
        <w:t xml:space="preserve"> </w:t>
      </w:r>
      <w:proofErr w:type="spellStart"/>
      <w:r>
        <w:t>arrive</w:t>
      </w:r>
      <w:proofErr w:type="spellEnd"/>
      <w:r>
        <w:t xml:space="preserve"> on </w:t>
      </w:r>
      <w:proofErr w:type="spellStart"/>
      <w:r>
        <w:t>time</w:t>
      </w:r>
      <w:proofErr w:type="spellEnd"/>
      <w:r>
        <w:t xml:space="preserve">, </w:t>
      </w:r>
      <w:proofErr w:type="spellStart"/>
      <w:r>
        <w:t>staff</w:t>
      </w:r>
      <w:proofErr w:type="spellEnd"/>
      <w:r>
        <w:t xml:space="preserve"> </w:t>
      </w:r>
      <w:proofErr w:type="spellStart"/>
      <w:r>
        <w:t>who</w:t>
      </w:r>
      <w:proofErr w:type="spellEnd"/>
      <w:r>
        <w:t xml:space="preserve"> </w:t>
      </w:r>
      <w:proofErr w:type="spellStart"/>
      <w:r>
        <w:t>are</w:t>
      </w:r>
      <w:proofErr w:type="spellEnd"/>
      <w:r>
        <w:t xml:space="preserve"> </w:t>
      </w:r>
      <w:proofErr w:type="spellStart"/>
      <w:r>
        <w:t>already</w:t>
      </w:r>
      <w:proofErr w:type="spellEnd"/>
      <w:r>
        <w:t xml:space="preserve"> </w:t>
      </w:r>
      <w:proofErr w:type="spellStart"/>
      <w:r>
        <w:t>working</w:t>
      </w:r>
      <w:proofErr w:type="spellEnd"/>
      <w:r>
        <w:t xml:space="preserve"> in the </w:t>
      </w:r>
      <w:proofErr w:type="spellStart"/>
      <w:r>
        <w:t>field</w:t>
      </w:r>
      <w:proofErr w:type="spellEnd"/>
      <w:r>
        <w:t xml:space="preserve"> </w:t>
      </w:r>
      <w:proofErr w:type="spellStart"/>
      <w:r>
        <w:t>suffer</w:t>
      </w:r>
      <w:proofErr w:type="spellEnd"/>
      <w:r>
        <w:t xml:space="preserve"> </w:t>
      </w:r>
      <w:proofErr w:type="spellStart"/>
      <w:r>
        <w:t>from</w:t>
      </w:r>
      <w:proofErr w:type="spellEnd"/>
      <w:r>
        <w:t xml:space="preserve"> </w:t>
      </w:r>
      <w:proofErr w:type="spellStart"/>
      <w:r>
        <w:t>burnout</w:t>
      </w:r>
      <w:proofErr w:type="spellEnd"/>
      <w:r>
        <w:t xml:space="preserve">. </w:t>
      </w:r>
      <w:proofErr w:type="spellStart"/>
      <w:r>
        <w:t>Local</w:t>
      </w:r>
      <w:proofErr w:type="spellEnd"/>
      <w:r>
        <w:t xml:space="preserve"> </w:t>
      </w:r>
      <w:proofErr w:type="spellStart"/>
      <w:r>
        <w:t>service</w:t>
      </w:r>
      <w:proofErr w:type="spellEnd"/>
      <w:r>
        <w:t xml:space="preserve"> </w:t>
      </w:r>
      <w:proofErr w:type="spellStart"/>
      <w:r>
        <w:t>had</w:t>
      </w:r>
      <w:proofErr w:type="spellEnd"/>
      <w:r>
        <w:t xml:space="preserve"> </w:t>
      </w:r>
      <w:proofErr w:type="spellStart"/>
      <w:r>
        <w:t>run</w:t>
      </w:r>
      <w:proofErr w:type="spellEnd"/>
      <w:r>
        <w:t xml:space="preserve"> </w:t>
      </w:r>
      <w:proofErr w:type="spellStart"/>
      <w:r>
        <w:t>projects</w:t>
      </w:r>
      <w:proofErr w:type="spellEnd"/>
      <w:r>
        <w:t xml:space="preserve"> for </w:t>
      </w:r>
      <w:proofErr w:type="spellStart"/>
      <w:r>
        <w:t>burnout</w:t>
      </w:r>
      <w:proofErr w:type="spellEnd"/>
      <w:r>
        <w:t xml:space="preserve"> </w:t>
      </w:r>
      <w:proofErr w:type="spellStart"/>
      <w:r>
        <w:t>prevention</w:t>
      </w:r>
      <w:proofErr w:type="spellEnd"/>
      <w:r>
        <w:t xml:space="preserve">. </w:t>
      </w:r>
      <w:proofErr w:type="spellStart"/>
      <w:r>
        <w:t>Also</w:t>
      </w:r>
      <w:proofErr w:type="spellEnd"/>
      <w:r>
        <w:t xml:space="preserve">, </w:t>
      </w:r>
      <w:proofErr w:type="spellStart"/>
      <w:r>
        <w:t>having</w:t>
      </w:r>
      <w:proofErr w:type="spellEnd"/>
      <w:r>
        <w:t xml:space="preserve"> </w:t>
      </w:r>
      <w:proofErr w:type="spellStart"/>
      <w:r>
        <w:t>to</w:t>
      </w:r>
      <w:proofErr w:type="spellEnd"/>
      <w:r>
        <w:t xml:space="preserve"> </w:t>
      </w:r>
      <w:proofErr w:type="spellStart"/>
      <w:r>
        <w:t>work</w:t>
      </w:r>
      <w:proofErr w:type="spellEnd"/>
      <w:r>
        <w:t xml:space="preserve"> </w:t>
      </w:r>
      <w:proofErr w:type="spellStart"/>
      <w:r>
        <w:t>with</w:t>
      </w:r>
      <w:proofErr w:type="spellEnd"/>
      <w:r>
        <w:t xml:space="preserve"> </w:t>
      </w:r>
      <w:proofErr w:type="spellStart"/>
      <w:r>
        <w:t>intermediate</w:t>
      </w:r>
      <w:proofErr w:type="spellEnd"/>
      <w:r>
        <w:t xml:space="preserve"> </w:t>
      </w:r>
      <w:proofErr w:type="spellStart"/>
      <w:r>
        <w:t>parties</w:t>
      </w:r>
      <w:proofErr w:type="spellEnd"/>
      <w:r>
        <w:t xml:space="preserve"> </w:t>
      </w:r>
      <w:proofErr w:type="spellStart"/>
      <w:r>
        <w:t>can</w:t>
      </w:r>
      <w:proofErr w:type="spellEnd"/>
      <w:r>
        <w:t xml:space="preserve"> </w:t>
      </w:r>
      <w:proofErr w:type="spellStart"/>
      <w:r>
        <w:t>reduce</w:t>
      </w:r>
      <w:proofErr w:type="spellEnd"/>
      <w:r>
        <w:t xml:space="preserve"> the </w:t>
      </w:r>
      <w:proofErr w:type="spellStart"/>
      <w:r>
        <w:t>effectiveness</w:t>
      </w:r>
      <w:proofErr w:type="spellEnd"/>
      <w:r>
        <w:t xml:space="preserve"> of the CSO </w:t>
      </w:r>
      <w:proofErr w:type="spellStart"/>
      <w:r>
        <w:t>contribution</w:t>
      </w:r>
      <w:proofErr w:type="spellEnd"/>
      <w:r>
        <w:t xml:space="preserve">. </w:t>
      </w:r>
      <w:proofErr w:type="spellStart"/>
      <w:r>
        <w:t>To</w:t>
      </w:r>
      <w:proofErr w:type="spellEnd"/>
      <w:r>
        <w:t xml:space="preserve"> </w:t>
      </w:r>
      <w:proofErr w:type="spellStart"/>
      <w:r>
        <w:t>boost</w:t>
      </w:r>
      <w:proofErr w:type="spellEnd"/>
      <w:r>
        <w:t xml:space="preserve"> the </w:t>
      </w:r>
      <w:proofErr w:type="spellStart"/>
      <w:r>
        <w:t>action</w:t>
      </w:r>
      <w:proofErr w:type="spellEnd"/>
      <w:r>
        <w:t xml:space="preserve"> of </w:t>
      </w:r>
      <w:proofErr w:type="spellStart"/>
      <w:r>
        <w:t>civil</w:t>
      </w:r>
      <w:proofErr w:type="spellEnd"/>
      <w:r>
        <w:t xml:space="preserve"> </w:t>
      </w:r>
      <w:proofErr w:type="spellStart"/>
      <w:r>
        <w:t>society</w:t>
      </w:r>
      <w:proofErr w:type="spellEnd"/>
      <w:r>
        <w:t xml:space="preserve">, and </w:t>
      </w:r>
      <w:proofErr w:type="spellStart"/>
      <w:r>
        <w:t>to</w:t>
      </w:r>
      <w:proofErr w:type="spellEnd"/>
      <w:r>
        <w:t xml:space="preserve"> </w:t>
      </w:r>
      <w:proofErr w:type="spellStart"/>
      <w:r>
        <w:t>implement</w:t>
      </w:r>
      <w:proofErr w:type="spellEnd"/>
      <w:r>
        <w:t xml:space="preserve"> the </w:t>
      </w:r>
      <w:proofErr w:type="spellStart"/>
      <w:r>
        <w:t>projects</w:t>
      </w:r>
      <w:proofErr w:type="spellEnd"/>
      <w:r>
        <w:t xml:space="preserve"> </w:t>
      </w:r>
      <w:proofErr w:type="spellStart"/>
      <w:r>
        <w:t>more</w:t>
      </w:r>
      <w:proofErr w:type="spellEnd"/>
      <w:r>
        <w:t xml:space="preserve"> </w:t>
      </w:r>
      <w:proofErr w:type="spellStart"/>
      <w:r>
        <w:t>effectively</w:t>
      </w:r>
      <w:proofErr w:type="spellEnd"/>
      <w:r>
        <w:t xml:space="preserve">, </w:t>
      </w:r>
      <w:proofErr w:type="spellStart"/>
      <w:r>
        <w:t>it</w:t>
      </w:r>
      <w:proofErr w:type="spellEnd"/>
      <w:r>
        <w:t xml:space="preserve"> </w:t>
      </w:r>
      <w:proofErr w:type="spellStart"/>
      <w:r>
        <w:t>could</w:t>
      </w:r>
      <w:proofErr w:type="spellEnd"/>
      <w:r>
        <w:t xml:space="preserve"> </w:t>
      </w:r>
      <w:proofErr w:type="spellStart"/>
      <w:r>
        <w:t>be</w:t>
      </w:r>
      <w:proofErr w:type="spellEnd"/>
      <w:r>
        <w:t xml:space="preserve"> </w:t>
      </w:r>
      <w:proofErr w:type="spellStart"/>
      <w:r>
        <w:t>considered</w:t>
      </w:r>
      <w:proofErr w:type="spellEnd"/>
      <w:r>
        <w:t xml:space="preserve"> </w:t>
      </w:r>
      <w:proofErr w:type="spellStart"/>
      <w:r>
        <w:t>how</w:t>
      </w:r>
      <w:proofErr w:type="spellEnd"/>
      <w:r>
        <w:t xml:space="preserve"> </w:t>
      </w:r>
      <w:proofErr w:type="spellStart"/>
      <w:r>
        <w:t>CSOs</w:t>
      </w:r>
      <w:proofErr w:type="spellEnd"/>
      <w:r>
        <w:t xml:space="preserve"> </w:t>
      </w:r>
      <w:proofErr w:type="spellStart"/>
      <w:r>
        <w:t>could</w:t>
      </w:r>
      <w:proofErr w:type="spellEnd"/>
      <w:r>
        <w:t xml:space="preserve"> </w:t>
      </w:r>
      <w:proofErr w:type="spellStart"/>
      <w:r>
        <w:t>implement</w:t>
      </w:r>
      <w:proofErr w:type="spellEnd"/>
      <w:r>
        <w:t xml:space="preserve"> the </w:t>
      </w:r>
      <w:proofErr w:type="spellStart"/>
      <w:r>
        <w:t>projects</w:t>
      </w:r>
      <w:proofErr w:type="spellEnd"/>
      <w:r>
        <w:t xml:space="preserve"> </w:t>
      </w:r>
      <w:proofErr w:type="spellStart"/>
      <w:r>
        <w:t>without</w:t>
      </w:r>
      <w:proofErr w:type="spellEnd"/>
      <w:r>
        <w:t xml:space="preserve"> </w:t>
      </w:r>
      <w:proofErr w:type="spellStart"/>
      <w:r>
        <w:t>any</w:t>
      </w:r>
      <w:proofErr w:type="spellEnd"/>
      <w:r>
        <w:t xml:space="preserve"> </w:t>
      </w:r>
      <w:proofErr w:type="spellStart"/>
      <w:r>
        <w:t>intermediate</w:t>
      </w:r>
      <w:proofErr w:type="spellEnd"/>
      <w:r>
        <w:t xml:space="preserve"> </w:t>
      </w:r>
      <w:proofErr w:type="spellStart"/>
      <w:r>
        <w:t>parties</w:t>
      </w:r>
      <w:proofErr w:type="spellEnd"/>
      <w:r>
        <w:t xml:space="preserve"> </w:t>
      </w:r>
      <w:proofErr w:type="spellStart"/>
      <w:r>
        <w:t>so</w:t>
      </w:r>
      <w:proofErr w:type="spellEnd"/>
      <w:r>
        <w:t xml:space="preserve"> </w:t>
      </w:r>
      <w:proofErr w:type="spellStart"/>
      <w:r>
        <w:t>as</w:t>
      </w:r>
      <w:proofErr w:type="spellEnd"/>
      <w:r>
        <w:t xml:space="preserve"> </w:t>
      </w:r>
      <w:proofErr w:type="spellStart"/>
      <w:r>
        <w:t>to</w:t>
      </w:r>
      <w:proofErr w:type="spellEnd"/>
      <w:r>
        <w:t xml:space="preserve"> </w:t>
      </w:r>
      <w:proofErr w:type="spellStart"/>
      <w:r>
        <w:t>avoid</w:t>
      </w:r>
      <w:proofErr w:type="spellEnd"/>
      <w:r>
        <w:t xml:space="preserve"> </w:t>
      </w:r>
      <w:proofErr w:type="spellStart"/>
      <w:r>
        <w:t>red</w:t>
      </w:r>
      <w:proofErr w:type="spellEnd"/>
      <w:r>
        <w:t xml:space="preserve"> </w:t>
      </w:r>
      <w:proofErr w:type="spellStart"/>
      <w:r>
        <w:t>tape</w:t>
      </w:r>
      <w:proofErr w:type="spellEnd"/>
      <w:r>
        <w:t>.</w:t>
      </w:r>
    </w:p>
    <w:p w:rsidRPr="00BD08D2" w:rsidR="00BD08D2" w:rsidP="00BD08D2" w:rsidRDefault="00BD08D2" w14:paraId="73515BBF" w14:textId="77777777">
      <w:pPr>
        <w:spacing w:after="240" w:line="240" w:lineRule="exact"/>
        <w:ind w:firstLine="567"/>
      </w:pPr>
      <w:r>
        <w:t xml:space="preserve">For </w:t>
      </w:r>
      <w:proofErr w:type="spellStart"/>
      <w:r>
        <w:rPr>
          <w:b/>
        </w:rPr>
        <w:t>Italian</w:t>
      </w:r>
      <w:proofErr w:type="spellEnd"/>
      <w:r>
        <w:t xml:space="preserve"> </w:t>
      </w:r>
      <w:proofErr w:type="spellStart"/>
      <w:r>
        <w:t>stakeholders</w:t>
      </w:r>
      <w:proofErr w:type="spellEnd"/>
      <w:r>
        <w:t xml:space="preserve">, the </w:t>
      </w:r>
      <w:proofErr w:type="spellStart"/>
      <w:r>
        <w:t>timing</w:t>
      </w:r>
      <w:proofErr w:type="spellEnd"/>
      <w:r>
        <w:t xml:space="preserve"> of AMIF </w:t>
      </w:r>
      <w:proofErr w:type="spellStart"/>
      <w:r>
        <w:t>projects</w:t>
      </w:r>
      <w:proofErr w:type="spellEnd"/>
      <w:r>
        <w:t xml:space="preserve"> (</w:t>
      </w:r>
      <w:proofErr w:type="spellStart"/>
      <w:r>
        <w:t>normally</w:t>
      </w:r>
      <w:proofErr w:type="spellEnd"/>
      <w:r>
        <w:t xml:space="preserve"> 2 – 3 </w:t>
      </w:r>
      <w:proofErr w:type="spellStart"/>
      <w:r>
        <w:t>years</w:t>
      </w:r>
      <w:proofErr w:type="spellEnd"/>
      <w:r>
        <w:t xml:space="preserve">) </w:t>
      </w:r>
      <w:proofErr w:type="spellStart"/>
      <w:r>
        <w:t>is</w:t>
      </w:r>
      <w:proofErr w:type="spellEnd"/>
      <w:r>
        <w:t xml:space="preserve"> </w:t>
      </w:r>
      <w:proofErr w:type="spellStart"/>
      <w:r>
        <w:t>not</w:t>
      </w:r>
      <w:proofErr w:type="spellEnd"/>
      <w:r>
        <w:t xml:space="preserve"> </w:t>
      </w:r>
      <w:proofErr w:type="spellStart"/>
      <w:r>
        <w:t>conducive</w:t>
      </w:r>
      <w:proofErr w:type="spellEnd"/>
      <w:r>
        <w:t xml:space="preserve"> </w:t>
      </w:r>
      <w:proofErr w:type="spellStart"/>
      <w:r>
        <w:t>to</w:t>
      </w:r>
      <w:proofErr w:type="spellEnd"/>
      <w:r>
        <w:t xml:space="preserve"> </w:t>
      </w:r>
      <w:proofErr w:type="spellStart"/>
      <w:r>
        <w:t>get</w:t>
      </w:r>
      <w:proofErr w:type="spellEnd"/>
      <w:r>
        <w:t xml:space="preserve"> the </w:t>
      </w:r>
      <w:proofErr w:type="spellStart"/>
      <w:r>
        <w:t>project</w:t>
      </w:r>
      <w:proofErr w:type="spellEnd"/>
      <w:r>
        <w:t xml:space="preserve"> </w:t>
      </w:r>
      <w:proofErr w:type="spellStart"/>
      <w:r>
        <w:t>off</w:t>
      </w:r>
      <w:proofErr w:type="spellEnd"/>
      <w:r>
        <w:t xml:space="preserve"> the </w:t>
      </w:r>
      <w:proofErr w:type="spellStart"/>
      <w:r>
        <w:t>ground</w:t>
      </w:r>
      <w:proofErr w:type="spellEnd"/>
      <w:r>
        <w:t xml:space="preserve">, </w:t>
      </w:r>
      <w:proofErr w:type="spellStart"/>
      <w:r>
        <w:t>but</w:t>
      </w:r>
      <w:proofErr w:type="spellEnd"/>
      <w:r>
        <w:t xml:space="preserve"> </w:t>
      </w:r>
      <w:proofErr w:type="spellStart"/>
      <w:r>
        <w:t>this</w:t>
      </w:r>
      <w:proofErr w:type="spellEnd"/>
      <w:r>
        <w:t xml:space="preserve"> </w:t>
      </w:r>
      <w:proofErr w:type="spellStart"/>
      <w:r>
        <w:t>also</w:t>
      </w:r>
      <w:proofErr w:type="spellEnd"/>
      <w:r>
        <w:t xml:space="preserve"> </w:t>
      </w:r>
      <w:proofErr w:type="spellStart"/>
      <w:r>
        <w:t>depended</w:t>
      </w:r>
      <w:proofErr w:type="spellEnd"/>
      <w:r>
        <w:t xml:space="preserve"> on </w:t>
      </w:r>
      <w:proofErr w:type="spellStart"/>
      <w:r>
        <w:t>what</w:t>
      </w:r>
      <w:proofErr w:type="spellEnd"/>
      <w:r>
        <w:t xml:space="preserve"> </w:t>
      </w:r>
      <w:proofErr w:type="spellStart"/>
      <w:r>
        <w:t>type</w:t>
      </w:r>
      <w:proofErr w:type="spellEnd"/>
      <w:r>
        <w:t xml:space="preserve"> of </w:t>
      </w:r>
      <w:proofErr w:type="spellStart"/>
      <w:r>
        <w:t>project</w:t>
      </w:r>
      <w:proofErr w:type="spellEnd"/>
      <w:r>
        <w:t xml:space="preserve"> </w:t>
      </w:r>
      <w:proofErr w:type="spellStart"/>
      <w:r>
        <w:t>it</w:t>
      </w:r>
      <w:proofErr w:type="spellEnd"/>
      <w:r>
        <w:t xml:space="preserve"> </w:t>
      </w:r>
      <w:proofErr w:type="spellStart"/>
      <w:r>
        <w:t>was</w:t>
      </w:r>
      <w:proofErr w:type="spellEnd"/>
      <w:r>
        <w:t xml:space="preserve">. </w:t>
      </w:r>
      <w:proofErr w:type="spellStart"/>
      <w:r>
        <w:t>As</w:t>
      </w:r>
      <w:proofErr w:type="spellEnd"/>
      <w:r>
        <w:t xml:space="preserve"> </w:t>
      </w:r>
      <w:proofErr w:type="spellStart"/>
      <w:r>
        <w:t>noted</w:t>
      </w:r>
      <w:proofErr w:type="spellEnd"/>
      <w:r>
        <w:t xml:space="preserve"> </w:t>
      </w:r>
      <w:proofErr w:type="spellStart"/>
      <w:r>
        <w:t>above</w:t>
      </w:r>
      <w:proofErr w:type="spellEnd"/>
      <w:r>
        <w:t xml:space="preserve">, the AMIF </w:t>
      </w:r>
      <w:proofErr w:type="spellStart"/>
      <w:r>
        <w:t>was</w:t>
      </w:r>
      <w:proofErr w:type="spellEnd"/>
      <w:r>
        <w:t xml:space="preserve"> </w:t>
      </w:r>
      <w:proofErr w:type="spellStart"/>
      <w:r>
        <w:t>effective</w:t>
      </w:r>
      <w:proofErr w:type="spellEnd"/>
      <w:r>
        <w:t xml:space="preserve"> for </w:t>
      </w:r>
      <w:proofErr w:type="spellStart"/>
      <w:r>
        <w:t>emergency</w:t>
      </w:r>
      <w:proofErr w:type="spellEnd"/>
      <w:r>
        <w:t xml:space="preserve"> </w:t>
      </w:r>
      <w:proofErr w:type="spellStart"/>
      <w:r>
        <w:t>situations</w:t>
      </w:r>
      <w:proofErr w:type="spellEnd"/>
      <w:r>
        <w:t xml:space="preserve">, </w:t>
      </w:r>
      <w:proofErr w:type="spellStart"/>
      <w:r>
        <w:t>which</w:t>
      </w:r>
      <w:proofErr w:type="spellEnd"/>
      <w:r>
        <w:t xml:space="preserve"> </w:t>
      </w:r>
      <w:proofErr w:type="spellStart"/>
      <w:r>
        <w:t>require</w:t>
      </w:r>
      <w:proofErr w:type="spellEnd"/>
      <w:r>
        <w:t xml:space="preserve"> a </w:t>
      </w:r>
      <w:proofErr w:type="spellStart"/>
      <w:r>
        <w:t>shorter</w:t>
      </w:r>
      <w:proofErr w:type="spellEnd"/>
      <w:r>
        <w:t xml:space="preserve"> </w:t>
      </w:r>
      <w:proofErr w:type="spellStart"/>
      <w:r>
        <w:t>time</w:t>
      </w:r>
      <w:proofErr w:type="spellEnd"/>
      <w:r>
        <w:t xml:space="preserve"> </w:t>
      </w:r>
      <w:proofErr w:type="spellStart"/>
      <w:r>
        <w:t>span</w:t>
      </w:r>
      <w:proofErr w:type="spellEnd"/>
      <w:r>
        <w:t xml:space="preserve"> of </w:t>
      </w:r>
      <w:proofErr w:type="spellStart"/>
      <w:r>
        <w:t>aroundone</w:t>
      </w:r>
      <w:proofErr w:type="spellEnd"/>
      <w:r>
        <w:t xml:space="preserve"> </w:t>
      </w:r>
      <w:proofErr w:type="spellStart"/>
      <w:r>
        <w:t>year</w:t>
      </w:r>
      <w:proofErr w:type="spellEnd"/>
      <w:r>
        <w:t xml:space="preserve">, </w:t>
      </w:r>
      <w:proofErr w:type="spellStart"/>
      <w:r>
        <w:t>whereas</w:t>
      </w:r>
      <w:proofErr w:type="spellEnd"/>
      <w:r>
        <w:t xml:space="preserve"> </w:t>
      </w:r>
      <w:proofErr w:type="spellStart"/>
      <w:r>
        <w:t>longer-term</w:t>
      </w:r>
      <w:proofErr w:type="spellEnd"/>
      <w:r>
        <w:t xml:space="preserve"> </w:t>
      </w:r>
      <w:proofErr w:type="spellStart"/>
      <w:r>
        <w:t>projects</w:t>
      </w:r>
      <w:proofErr w:type="spellEnd"/>
      <w:r>
        <w:t xml:space="preserve">, </w:t>
      </w:r>
      <w:proofErr w:type="spellStart"/>
      <w:r>
        <w:t>such</w:t>
      </w:r>
      <w:proofErr w:type="spellEnd"/>
      <w:r>
        <w:t xml:space="preserve"> </w:t>
      </w:r>
      <w:proofErr w:type="spellStart"/>
      <w:r>
        <w:t>as</w:t>
      </w:r>
      <w:proofErr w:type="spellEnd"/>
      <w:r>
        <w:t xml:space="preserve"> </w:t>
      </w:r>
      <w:proofErr w:type="spellStart"/>
      <w:r>
        <w:t>those</w:t>
      </w:r>
      <w:proofErr w:type="spellEnd"/>
      <w:r>
        <w:t xml:space="preserve"> </w:t>
      </w:r>
      <w:proofErr w:type="spellStart"/>
      <w:r>
        <w:t>to</w:t>
      </w:r>
      <w:proofErr w:type="spellEnd"/>
      <w:r>
        <w:t xml:space="preserve"> </w:t>
      </w:r>
      <w:proofErr w:type="spellStart"/>
      <w:r>
        <w:t>do</w:t>
      </w:r>
      <w:proofErr w:type="spellEnd"/>
      <w:r>
        <w:t xml:space="preserve"> </w:t>
      </w:r>
      <w:proofErr w:type="spellStart"/>
      <w:r>
        <w:t>with</w:t>
      </w:r>
      <w:proofErr w:type="spellEnd"/>
      <w:r>
        <w:t xml:space="preserve"> </w:t>
      </w:r>
      <w:proofErr w:type="spellStart"/>
      <w:r>
        <w:t>integration</w:t>
      </w:r>
      <w:proofErr w:type="spellEnd"/>
      <w:r>
        <w:t xml:space="preserve"> </w:t>
      </w:r>
      <w:proofErr w:type="spellStart"/>
      <w:r>
        <w:t>or</w:t>
      </w:r>
      <w:proofErr w:type="spellEnd"/>
      <w:r>
        <w:t xml:space="preserve"> </w:t>
      </w:r>
      <w:proofErr w:type="spellStart"/>
      <w:r>
        <w:t>inclusion</w:t>
      </w:r>
      <w:proofErr w:type="spellEnd"/>
      <w:r>
        <w:t xml:space="preserve">, </w:t>
      </w:r>
      <w:proofErr w:type="spellStart"/>
      <w:r>
        <w:t>would</w:t>
      </w:r>
      <w:proofErr w:type="spellEnd"/>
      <w:r>
        <w:t xml:space="preserve"> </w:t>
      </w:r>
      <w:proofErr w:type="spellStart"/>
      <w:r>
        <w:t>need</w:t>
      </w:r>
      <w:proofErr w:type="spellEnd"/>
      <w:r>
        <w:t xml:space="preserve"> </w:t>
      </w:r>
      <w:proofErr w:type="spellStart"/>
      <w:r>
        <w:t>three</w:t>
      </w:r>
      <w:proofErr w:type="spellEnd"/>
      <w:r>
        <w:t xml:space="preserve"> </w:t>
      </w:r>
      <w:proofErr w:type="spellStart"/>
      <w:r>
        <w:t>years</w:t>
      </w:r>
      <w:proofErr w:type="spellEnd"/>
      <w:r>
        <w:t xml:space="preserve">. In </w:t>
      </w:r>
      <w:proofErr w:type="spellStart"/>
      <w:r>
        <w:t>particular</w:t>
      </w:r>
      <w:proofErr w:type="spellEnd"/>
      <w:r>
        <w:t xml:space="preserve"> </w:t>
      </w:r>
      <w:proofErr w:type="spellStart"/>
      <w:r>
        <w:t>cases</w:t>
      </w:r>
      <w:proofErr w:type="spellEnd"/>
      <w:r>
        <w:t xml:space="preserve"> (</w:t>
      </w:r>
      <w:proofErr w:type="spellStart"/>
      <w:r>
        <w:t>such</w:t>
      </w:r>
      <w:proofErr w:type="spellEnd"/>
      <w:r>
        <w:t xml:space="preserve"> </w:t>
      </w:r>
      <w:proofErr w:type="spellStart"/>
      <w:r>
        <w:t>as</w:t>
      </w:r>
      <w:proofErr w:type="spellEnd"/>
      <w:r>
        <w:t xml:space="preserve"> for </w:t>
      </w:r>
      <w:proofErr w:type="spellStart"/>
      <w:r>
        <w:t>integration</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by</w:t>
      </w:r>
      <w:proofErr w:type="spellEnd"/>
      <w:r>
        <w:t xml:space="preserve"> the </w:t>
      </w:r>
      <w:proofErr w:type="spellStart"/>
      <w:r>
        <w:t>time</w:t>
      </w:r>
      <w:proofErr w:type="spellEnd"/>
      <w:r>
        <w:t xml:space="preserve"> the </w:t>
      </w:r>
      <w:proofErr w:type="spellStart"/>
      <w:r>
        <w:t>project</w:t>
      </w:r>
      <w:proofErr w:type="spellEnd"/>
      <w:r>
        <w:t xml:space="preserve"> </w:t>
      </w:r>
      <w:proofErr w:type="spellStart"/>
      <w:r>
        <w:t>is</w:t>
      </w:r>
      <w:proofErr w:type="spellEnd"/>
      <w:r>
        <w:t xml:space="preserve"> </w:t>
      </w:r>
      <w:proofErr w:type="spellStart"/>
      <w:r>
        <w:t>set</w:t>
      </w:r>
      <w:proofErr w:type="spellEnd"/>
      <w:r>
        <w:t xml:space="preserve"> </w:t>
      </w:r>
      <w:proofErr w:type="spellStart"/>
      <w:r>
        <w:t>established</w:t>
      </w:r>
      <w:proofErr w:type="spellEnd"/>
      <w:r>
        <w:t xml:space="preserve"> (</w:t>
      </w:r>
      <w:proofErr w:type="spellStart"/>
      <w:r>
        <w:t>policy</w:t>
      </w:r>
      <w:proofErr w:type="spellEnd"/>
      <w:r>
        <w:t xml:space="preserve"> </w:t>
      </w:r>
      <w:proofErr w:type="spellStart"/>
      <w:r>
        <w:t>design</w:t>
      </w:r>
      <w:proofErr w:type="spellEnd"/>
      <w:r>
        <w:t xml:space="preserve"> </w:t>
      </w:r>
      <w:proofErr w:type="spellStart"/>
      <w:r>
        <w:t>or</w:t>
      </w:r>
      <w:proofErr w:type="spellEnd"/>
      <w:r>
        <w:t xml:space="preserve"> </w:t>
      </w:r>
      <w:proofErr w:type="spellStart"/>
      <w:r>
        <w:t>system</w:t>
      </w:r>
      <w:proofErr w:type="spellEnd"/>
      <w:r>
        <w:t xml:space="preserve">, </w:t>
      </w:r>
      <w:proofErr w:type="spellStart"/>
      <w:r>
        <w:t>involving</w:t>
      </w:r>
      <w:proofErr w:type="spellEnd"/>
      <w:r>
        <w:t xml:space="preserve"> </w:t>
      </w:r>
      <w:proofErr w:type="spellStart"/>
      <w:r>
        <w:t>stakeholders</w:t>
      </w:r>
      <w:proofErr w:type="spellEnd"/>
      <w:r>
        <w:t xml:space="preserve">), </w:t>
      </w:r>
      <w:proofErr w:type="spellStart"/>
      <w:r>
        <w:t>which</w:t>
      </w:r>
      <w:proofErr w:type="spellEnd"/>
      <w:r>
        <w:t xml:space="preserve"> in </w:t>
      </w:r>
      <w:proofErr w:type="spellStart"/>
      <w:r>
        <w:t>itself</w:t>
      </w:r>
      <w:proofErr w:type="spellEnd"/>
      <w:r>
        <w:t xml:space="preserve"> </w:t>
      </w:r>
      <w:proofErr w:type="spellStart"/>
      <w:r>
        <w:t>takes</w:t>
      </w:r>
      <w:proofErr w:type="spellEnd"/>
      <w:r>
        <w:t xml:space="preserve"> a </w:t>
      </w:r>
      <w:proofErr w:type="spellStart"/>
      <w:r>
        <w:t>substantial</w:t>
      </w:r>
      <w:proofErr w:type="spellEnd"/>
      <w:r>
        <w:t xml:space="preserve"> </w:t>
      </w:r>
      <w:proofErr w:type="spellStart"/>
      <w:r>
        <w:t>chunk</w:t>
      </w:r>
      <w:proofErr w:type="spellEnd"/>
      <w:r>
        <w:t xml:space="preserve"> of the </w:t>
      </w:r>
      <w:proofErr w:type="spellStart"/>
      <w:r>
        <w:t>duration</w:t>
      </w:r>
      <w:proofErr w:type="spellEnd"/>
      <w:r>
        <w:t xml:space="preserve"> of the </w:t>
      </w:r>
      <w:proofErr w:type="spellStart"/>
      <w:r>
        <w:t>project</w:t>
      </w:r>
      <w:proofErr w:type="spellEnd"/>
      <w:r>
        <w:t xml:space="preserve">, </w:t>
      </w:r>
      <w:proofErr w:type="spellStart"/>
      <w:r>
        <w:t>there</w:t>
      </w:r>
      <w:proofErr w:type="spellEnd"/>
      <w:r>
        <w:t xml:space="preserve"> </w:t>
      </w:r>
      <w:proofErr w:type="spellStart"/>
      <w:r>
        <w:t>is</w:t>
      </w:r>
      <w:proofErr w:type="spellEnd"/>
      <w:r>
        <w:t xml:space="preserve"> </w:t>
      </w:r>
      <w:proofErr w:type="spellStart"/>
      <w:r>
        <w:t>very</w:t>
      </w:r>
      <w:proofErr w:type="spellEnd"/>
      <w:r>
        <w:t xml:space="preserve"> </w:t>
      </w:r>
      <w:proofErr w:type="spellStart"/>
      <w:r>
        <w:t>little</w:t>
      </w:r>
      <w:proofErr w:type="spellEnd"/>
      <w:r>
        <w:t xml:space="preserve"> </w:t>
      </w:r>
      <w:proofErr w:type="spellStart"/>
      <w:r>
        <w:t>time</w:t>
      </w:r>
      <w:proofErr w:type="spellEnd"/>
      <w:r>
        <w:t xml:space="preserve"> </w:t>
      </w:r>
      <w:proofErr w:type="spellStart"/>
      <w:r>
        <w:t>left</w:t>
      </w:r>
      <w:proofErr w:type="spellEnd"/>
      <w:r>
        <w:t xml:space="preserve"> </w:t>
      </w:r>
      <w:proofErr w:type="spellStart"/>
      <w:r>
        <w:t>to</w:t>
      </w:r>
      <w:proofErr w:type="spellEnd"/>
      <w:r>
        <w:t xml:space="preserve"> </w:t>
      </w:r>
      <w:proofErr w:type="spellStart"/>
      <w:r>
        <w:t>get</w:t>
      </w:r>
      <w:proofErr w:type="spellEnd"/>
      <w:r>
        <w:t xml:space="preserve"> the </w:t>
      </w:r>
      <w:proofErr w:type="spellStart"/>
      <w:r>
        <w:t>project</w:t>
      </w:r>
      <w:proofErr w:type="spellEnd"/>
      <w:r>
        <w:t xml:space="preserve"> </w:t>
      </w:r>
      <w:proofErr w:type="spellStart"/>
      <w:r>
        <w:t>off</w:t>
      </w:r>
      <w:proofErr w:type="spellEnd"/>
      <w:r>
        <w:t xml:space="preserve"> the </w:t>
      </w:r>
      <w:proofErr w:type="spellStart"/>
      <w:r>
        <w:t>ground</w:t>
      </w:r>
      <w:proofErr w:type="spellEnd"/>
      <w:r>
        <w:t xml:space="preserve">. </w:t>
      </w:r>
      <w:proofErr w:type="spellStart"/>
      <w:r>
        <w:t>Many</w:t>
      </w:r>
      <w:proofErr w:type="spellEnd"/>
      <w:r>
        <w:t xml:space="preserve"> </w:t>
      </w:r>
      <w:proofErr w:type="spellStart"/>
      <w:r>
        <w:t>projects</w:t>
      </w:r>
      <w:proofErr w:type="spellEnd"/>
      <w:r>
        <w:t xml:space="preserve"> </w:t>
      </w:r>
      <w:proofErr w:type="spellStart"/>
      <w:r>
        <w:t>are</w:t>
      </w:r>
      <w:proofErr w:type="spellEnd"/>
      <w:r>
        <w:t xml:space="preserve"> </w:t>
      </w:r>
      <w:proofErr w:type="spellStart"/>
      <w:r>
        <w:t>therefore</w:t>
      </w:r>
      <w:proofErr w:type="spellEnd"/>
      <w:r>
        <w:t xml:space="preserve"> </w:t>
      </w:r>
      <w:proofErr w:type="spellStart"/>
      <w:r>
        <w:t>discontinued</w:t>
      </w:r>
      <w:proofErr w:type="spellEnd"/>
      <w:r>
        <w:t xml:space="preserve"> and </w:t>
      </w:r>
      <w:proofErr w:type="spellStart"/>
      <w:r>
        <w:t>are</w:t>
      </w:r>
      <w:proofErr w:type="spellEnd"/>
      <w:r>
        <w:t xml:space="preserve"> </w:t>
      </w:r>
      <w:proofErr w:type="spellStart"/>
      <w:r>
        <w:t>restarted</w:t>
      </w:r>
      <w:proofErr w:type="spellEnd"/>
      <w:r>
        <w:t xml:space="preserve"> </w:t>
      </w:r>
      <w:proofErr w:type="spellStart"/>
      <w:r>
        <w:t>when</w:t>
      </w:r>
      <w:proofErr w:type="spellEnd"/>
      <w:r>
        <w:t xml:space="preserve"> </w:t>
      </w:r>
      <w:proofErr w:type="spellStart"/>
      <w:r>
        <w:t>there</w:t>
      </w:r>
      <w:proofErr w:type="spellEnd"/>
      <w:r>
        <w:t xml:space="preserve"> </w:t>
      </w:r>
      <w:proofErr w:type="spellStart"/>
      <w:r>
        <w:t>is</w:t>
      </w:r>
      <w:proofErr w:type="spellEnd"/>
      <w:r>
        <w:t xml:space="preserve"> a </w:t>
      </w:r>
      <w:proofErr w:type="spellStart"/>
      <w:r>
        <w:t>further</w:t>
      </w:r>
      <w:proofErr w:type="spellEnd"/>
      <w:r>
        <w:t xml:space="preserve"> </w:t>
      </w:r>
      <w:proofErr w:type="spellStart"/>
      <w:r>
        <w:t>opportunity</w:t>
      </w:r>
      <w:proofErr w:type="spellEnd"/>
      <w:r>
        <w:t xml:space="preserve">. </w:t>
      </w:r>
      <w:proofErr w:type="spellStart"/>
      <w:r>
        <w:t>Even</w:t>
      </w:r>
      <w:proofErr w:type="spellEnd"/>
      <w:r>
        <w:t xml:space="preserve"> </w:t>
      </w:r>
      <w:proofErr w:type="spellStart"/>
      <w:r>
        <w:t>if</w:t>
      </w:r>
      <w:proofErr w:type="spellEnd"/>
      <w:r>
        <w:t xml:space="preserve"> </w:t>
      </w:r>
      <w:proofErr w:type="spellStart"/>
      <w:r>
        <w:t>organisations</w:t>
      </w:r>
      <w:proofErr w:type="spellEnd"/>
      <w:r>
        <w:t xml:space="preserve"> </w:t>
      </w:r>
      <w:proofErr w:type="spellStart"/>
      <w:r>
        <w:t>want</w:t>
      </w:r>
      <w:proofErr w:type="spellEnd"/>
      <w:r>
        <w:t xml:space="preserve"> </w:t>
      </w:r>
      <w:proofErr w:type="spellStart"/>
      <w:r>
        <w:t>to</w:t>
      </w:r>
      <w:proofErr w:type="spellEnd"/>
      <w:r>
        <w:t xml:space="preserve"> </w:t>
      </w:r>
      <w:proofErr w:type="spellStart"/>
      <w:r>
        <w:t>continue</w:t>
      </w:r>
      <w:proofErr w:type="spellEnd"/>
      <w:r>
        <w:t xml:space="preserve"> a </w:t>
      </w:r>
      <w:proofErr w:type="spellStart"/>
      <w:r>
        <w:t>given</w:t>
      </w:r>
      <w:proofErr w:type="spellEnd"/>
      <w:r>
        <w:t xml:space="preserve"> </w:t>
      </w:r>
      <w:proofErr w:type="spellStart"/>
      <w:r>
        <w:t>project</w:t>
      </w:r>
      <w:proofErr w:type="spellEnd"/>
      <w:r>
        <w:t xml:space="preserve">, </w:t>
      </w:r>
      <w:proofErr w:type="spellStart"/>
      <w:r>
        <w:t>it</w:t>
      </w:r>
      <w:proofErr w:type="spellEnd"/>
      <w:r>
        <w:t xml:space="preserve"> </w:t>
      </w:r>
      <w:proofErr w:type="spellStart"/>
      <w:r>
        <w:t>is</w:t>
      </w:r>
      <w:proofErr w:type="spellEnd"/>
      <w:r>
        <w:t xml:space="preserve"> </w:t>
      </w:r>
      <w:proofErr w:type="spellStart"/>
      <w:r>
        <w:t>very</w:t>
      </w:r>
      <w:proofErr w:type="spellEnd"/>
      <w:r>
        <w:t xml:space="preserve"> </w:t>
      </w:r>
      <w:proofErr w:type="spellStart"/>
      <w:r>
        <w:t>rare</w:t>
      </w:r>
      <w:proofErr w:type="spellEnd"/>
      <w:r>
        <w:t xml:space="preserve"> for </w:t>
      </w:r>
      <w:proofErr w:type="spellStart"/>
      <w:r>
        <w:t>an</w:t>
      </w:r>
      <w:proofErr w:type="spellEnd"/>
      <w:r>
        <w:t xml:space="preserve"> organisation </w:t>
      </w:r>
      <w:proofErr w:type="spellStart"/>
      <w:r>
        <w:t>to</w:t>
      </w:r>
      <w:proofErr w:type="spellEnd"/>
      <w:r>
        <w:t xml:space="preserve"> </w:t>
      </w:r>
      <w:proofErr w:type="spellStart"/>
      <w:r>
        <w:t>be</w:t>
      </w:r>
      <w:proofErr w:type="spellEnd"/>
      <w:r>
        <w:t xml:space="preserve"> </w:t>
      </w:r>
      <w:proofErr w:type="spellStart"/>
      <w:r>
        <w:t>funded</w:t>
      </w:r>
      <w:proofErr w:type="spellEnd"/>
      <w:r>
        <w:t xml:space="preserve"> in </w:t>
      </w:r>
      <w:proofErr w:type="spellStart"/>
      <w:r>
        <w:lastRenderedPageBreak/>
        <w:t>consecutive</w:t>
      </w:r>
      <w:proofErr w:type="spellEnd"/>
      <w:r>
        <w:t xml:space="preserve"> </w:t>
      </w:r>
      <w:proofErr w:type="spellStart"/>
      <w:r>
        <w:t>periods</w:t>
      </w:r>
      <w:proofErr w:type="spellEnd"/>
      <w:r>
        <w:t xml:space="preserve"> </w:t>
      </w:r>
      <w:proofErr w:type="spellStart"/>
      <w:r>
        <w:t>which</w:t>
      </w:r>
      <w:proofErr w:type="spellEnd"/>
      <w:r>
        <w:t xml:space="preserve">, </w:t>
      </w:r>
      <w:proofErr w:type="spellStart"/>
      <w:r>
        <w:t>which</w:t>
      </w:r>
      <w:proofErr w:type="spellEnd"/>
      <w:r>
        <w:t xml:space="preserve"> </w:t>
      </w:r>
      <w:proofErr w:type="spellStart"/>
      <w:r>
        <w:t>does</w:t>
      </w:r>
      <w:proofErr w:type="spellEnd"/>
      <w:r>
        <w:t xml:space="preserve"> </w:t>
      </w:r>
      <w:proofErr w:type="spellStart"/>
      <w:r>
        <w:t>not</w:t>
      </w:r>
      <w:proofErr w:type="spellEnd"/>
      <w:r>
        <w:t xml:space="preserve"> </w:t>
      </w:r>
      <w:proofErr w:type="spellStart"/>
      <w:r>
        <w:t>allow</w:t>
      </w:r>
      <w:proofErr w:type="spellEnd"/>
      <w:r>
        <w:t xml:space="preserve"> </w:t>
      </w:r>
      <w:proofErr w:type="spellStart"/>
      <w:r>
        <w:t>to</w:t>
      </w:r>
      <w:proofErr w:type="spellEnd"/>
      <w:r>
        <w:t xml:space="preserve"> </w:t>
      </w:r>
      <w:proofErr w:type="spellStart"/>
      <w:r>
        <w:t>capitalise</w:t>
      </w:r>
      <w:proofErr w:type="spellEnd"/>
      <w:r>
        <w:t xml:space="preserve"> on the </w:t>
      </w:r>
      <w:proofErr w:type="spellStart"/>
      <w:r>
        <w:t>lessons</w:t>
      </w:r>
      <w:proofErr w:type="spellEnd"/>
      <w:r>
        <w:t xml:space="preserve"> </w:t>
      </w:r>
      <w:proofErr w:type="spellStart"/>
      <w:r>
        <w:t>learned</w:t>
      </w:r>
      <w:proofErr w:type="spellEnd"/>
      <w:r>
        <w:t xml:space="preserve"> in </w:t>
      </w:r>
      <w:proofErr w:type="spellStart"/>
      <w:r>
        <w:t>previous</w:t>
      </w:r>
      <w:proofErr w:type="spellEnd"/>
      <w:r>
        <w:t xml:space="preserve"> </w:t>
      </w:r>
      <w:proofErr w:type="spellStart"/>
      <w:r>
        <w:t>activities</w:t>
      </w:r>
      <w:proofErr w:type="spellEnd"/>
      <w:r>
        <w:t xml:space="preserve">. </w:t>
      </w:r>
    </w:p>
    <w:p w:rsidRPr="00BD08D2" w:rsidR="00BD08D2" w:rsidP="00BD08D2" w:rsidRDefault="00BD08D2" w14:paraId="1339A633" w14:textId="77777777">
      <w:pPr>
        <w:spacing w:after="240" w:line="240" w:lineRule="exact"/>
        <w:ind w:firstLine="567"/>
      </w:pPr>
      <w:r>
        <w:t xml:space="preserve">In </w:t>
      </w:r>
      <w:proofErr w:type="spellStart"/>
      <w:r>
        <w:rPr>
          <w:b/>
        </w:rPr>
        <w:t>Sweden</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participating</w:t>
      </w:r>
      <w:proofErr w:type="spellEnd"/>
      <w:r>
        <w:t xml:space="preserve"> in the </w:t>
      </w:r>
      <w:proofErr w:type="spellStart"/>
      <w:r>
        <w:t>stakeholder</w:t>
      </w:r>
      <w:proofErr w:type="spellEnd"/>
      <w:r>
        <w:t xml:space="preserve"> </w:t>
      </w:r>
      <w:proofErr w:type="spellStart"/>
      <w:r>
        <w:t>meeting</w:t>
      </w:r>
      <w:proofErr w:type="spellEnd"/>
      <w:r>
        <w:t xml:space="preserve"> </w:t>
      </w:r>
      <w:proofErr w:type="spellStart"/>
      <w:r>
        <w:t>said</w:t>
      </w:r>
      <w:proofErr w:type="spellEnd"/>
      <w:r>
        <w:t xml:space="preserve"> the AMIF </w:t>
      </w:r>
      <w:proofErr w:type="spellStart"/>
      <w:r>
        <w:t>was</w:t>
      </w:r>
      <w:proofErr w:type="spellEnd"/>
      <w:r>
        <w:t xml:space="preserve"> </w:t>
      </w:r>
      <w:proofErr w:type="spellStart"/>
      <w:r>
        <w:t>effective</w:t>
      </w:r>
      <w:proofErr w:type="spellEnd"/>
      <w:r>
        <w:t xml:space="preserve"> for </w:t>
      </w:r>
      <w:proofErr w:type="spellStart"/>
      <w:r>
        <w:t>projects</w:t>
      </w:r>
      <w:proofErr w:type="spellEnd"/>
      <w:r>
        <w:t xml:space="preserve"> </w:t>
      </w:r>
      <w:proofErr w:type="spellStart"/>
      <w:r>
        <w:t>concerning</w:t>
      </w:r>
      <w:proofErr w:type="spellEnd"/>
      <w:r>
        <w:t xml:space="preserve"> </w:t>
      </w:r>
      <w:proofErr w:type="spellStart"/>
      <w:r>
        <w:t>integration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for </w:t>
      </w:r>
      <w:proofErr w:type="spellStart"/>
      <w:r>
        <w:t>integration</w:t>
      </w:r>
      <w:proofErr w:type="spellEnd"/>
      <w:r>
        <w:t xml:space="preserve">, </w:t>
      </w:r>
      <w:proofErr w:type="spellStart"/>
      <w:r>
        <w:t>there</w:t>
      </w:r>
      <w:proofErr w:type="spellEnd"/>
      <w:r>
        <w:t xml:space="preserve"> </w:t>
      </w:r>
      <w:proofErr w:type="spellStart"/>
      <w:r>
        <w:t>is</w:t>
      </w:r>
      <w:proofErr w:type="spellEnd"/>
      <w:r>
        <w:t xml:space="preserve"> a </w:t>
      </w:r>
      <w:proofErr w:type="spellStart"/>
      <w:r>
        <w:t>package</w:t>
      </w:r>
      <w:proofErr w:type="spellEnd"/>
      <w:r>
        <w:t xml:space="preserve"> of </w:t>
      </w:r>
      <w:proofErr w:type="spellStart"/>
      <w:r>
        <w:t>information</w:t>
      </w:r>
      <w:proofErr w:type="spellEnd"/>
      <w:r>
        <w:t xml:space="preserve"> </w:t>
      </w:r>
      <w:proofErr w:type="spellStart"/>
      <w:r>
        <w:t>that</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aware</w:t>
      </w:r>
      <w:proofErr w:type="spellEnd"/>
      <w:r>
        <w:t xml:space="preserve"> of </w:t>
      </w:r>
      <w:proofErr w:type="spellStart"/>
      <w:r>
        <w:t>as</w:t>
      </w:r>
      <w:proofErr w:type="spellEnd"/>
      <w:r>
        <w:t xml:space="preserve"> of </w:t>
      </w:r>
      <w:proofErr w:type="spellStart"/>
      <w:r>
        <w:t>day</w:t>
      </w:r>
      <w:proofErr w:type="spellEnd"/>
      <w:r>
        <w:t xml:space="preserve"> 1, </w:t>
      </w:r>
      <w:proofErr w:type="spellStart"/>
      <w:r>
        <w:t>such</w:t>
      </w:r>
      <w:proofErr w:type="spellEnd"/>
      <w:r>
        <w:t xml:space="preserve"> </w:t>
      </w:r>
      <w:proofErr w:type="spellStart"/>
      <w:r>
        <w:t>as</w:t>
      </w:r>
      <w:proofErr w:type="spellEnd"/>
      <w:r>
        <w:t xml:space="preserve"> the </w:t>
      </w:r>
      <w:proofErr w:type="spellStart"/>
      <w:r>
        <w:t>rights</w:t>
      </w:r>
      <w:proofErr w:type="spellEnd"/>
      <w:r>
        <w:t xml:space="preserve"> and </w:t>
      </w:r>
      <w:proofErr w:type="spellStart"/>
      <w:r>
        <w:t>responsibilities</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how</w:t>
      </w:r>
      <w:proofErr w:type="spellEnd"/>
      <w:r>
        <w:t xml:space="preserve"> the </w:t>
      </w:r>
      <w:proofErr w:type="spellStart"/>
      <w:r>
        <w:t>health</w:t>
      </w:r>
      <w:proofErr w:type="spellEnd"/>
      <w:r>
        <w:t xml:space="preserve"> </w:t>
      </w:r>
      <w:proofErr w:type="spellStart"/>
      <w:r>
        <w:t>system</w:t>
      </w:r>
      <w:proofErr w:type="spellEnd"/>
      <w:r>
        <w:t xml:space="preserve"> and </w:t>
      </w:r>
      <w:proofErr w:type="spellStart"/>
      <w:r>
        <w:t>school</w:t>
      </w:r>
      <w:proofErr w:type="spellEnd"/>
      <w:r>
        <w:t xml:space="preserve"> </w:t>
      </w:r>
      <w:proofErr w:type="spellStart"/>
      <w:r>
        <w:t>system</w:t>
      </w:r>
      <w:proofErr w:type="spellEnd"/>
      <w:r>
        <w:t xml:space="preserve"> </w:t>
      </w:r>
      <w:proofErr w:type="spellStart"/>
      <w:r>
        <w:t>works</w:t>
      </w:r>
      <w:proofErr w:type="spellEnd"/>
      <w:r>
        <w:t xml:space="preserve">. The AMIF </w:t>
      </w:r>
      <w:proofErr w:type="spellStart"/>
      <w:r>
        <w:t>allowed</w:t>
      </w:r>
      <w:proofErr w:type="spellEnd"/>
      <w:r>
        <w:t xml:space="preserve"> </w:t>
      </w:r>
      <w:proofErr w:type="spellStart"/>
      <w:r>
        <w:t>this</w:t>
      </w:r>
      <w:proofErr w:type="spellEnd"/>
      <w:r>
        <w:t xml:space="preserve"> </w:t>
      </w:r>
      <w:proofErr w:type="spellStart"/>
      <w:r>
        <w:t>information</w:t>
      </w:r>
      <w:proofErr w:type="spellEnd"/>
      <w:r>
        <w:t xml:space="preserve"> and </w:t>
      </w:r>
      <w:proofErr w:type="spellStart"/>
      <w:r>
        <w:t>assistance</w:t>
      </w:r>
      <w:proofErr w:type="spellEnd"/>
      <w:r>
        <w:t xml:space="preserve"> </w:t>
      </w:r>
      <w:proofErr w:type="spellStart"/>
      <w:r>
        <w:t>to</w:t>
      </w:r>
      <w:proofErr w:type="spellEnd"/>
      <w:r>
        <w:t xml:space="preserve"> </w:t>
      </w:r>
      <w:proofErr w:type="spellStart"/>
      <w:r>
        <w:t>be</w:t>
      </w:r>
      <w:proofErr w:type="spellEnd"/>
      <w:r>
        <w:t xml:space="preserve"> </w:t>
      </w:r>
      <w:proofErr w:type="spellStart"/>
      <w:r>
        <w:t>available</w:t>
      </w:r>
      <w:proofErr w:type="spellEnd"/>
      <w:r>
        <w:t xml:space="preserve"> in the </w:t>
      </w:r>
      <w:proofErr w:type="spellStart"/>
      <w:r>
        <w:t>local</w:t>
      </w:r>
      <w:proofErr w:type="spellEnd"/>
      <w:r>
        <w:t xml:space="preserve"> </w:t>
      </w:r>
      <w:proofErr w:type="spellStart"/>
      <w:r>
        <w:t>languages</w:t>
      </w:r>
      <w:proofErr w:type="spellEnd"/>
      <w:r>
        <w:t xml:space="preserve">. </w:t>
      </w:r>
      <w:proofErr w:type="spellStart"/>
      <w:r>
        <w:t>Without</w:t>
      </w:r>
      <w:proofErr w:type="spellEnd"/>
      <w:r>
        <w:t xml:space="preserve"> the AMIF,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such</w:t>
      </w:r>
      <w:proofErr w:type="spellEnd"/>
      <w:r>
        <w:t xml:space="preserve"> </w:t>
      </w:r>
      <w:proofErr w:type="spellStart"/>
      <w:r>
        <w:t>good</w:t>
      </w:r>
      <w:proofErr w:type="spellEnd"/>
      <w:r>
        <w:t xml:space="preserve"> </w:t>
      </w:r>
      <w:proofErr w:type="spellStart"/>
      <w:r>
        <w:t>work</w:t>
      </w:r>
      <w:proofErr w:type="spellEnd"/>
      <w:r>
        <w:t xml:space="preserve"> on </w:t>
      </w:r>
      <w:proofErr w:type="spellStart"/>
      <w:r>
        <w:t>integrating</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carried</w:t>
      </w:r>
      <w:proofErr w:type="spellEnd"/>
      <w:r>
        <w:t xml:space="preserve"> </w:t>
      </w:r>
      <w:proofErr w:type="spellStart"/>
      <w:r>
        <w:t>out</w:t>
      </w:r>
      <w:proofErr w:type="spellEnd"/>
      <w:r>
        <w:t>.</w:t>
      </w:r>
    </w:p>
    <w:p w:rsidRPr="00BD08D2" w:rsidR="00BD08D2" w:rsidP="00BD08D2" w:rsidRDefault="00BD08D2" w14:paraId="25A9B717" w14:textId="77777777">
      <w:pPr>
        <w:spacing w:after="240" w:line="240" w:lineRule="exact"/>
        <w:rPr>
          <w:lang w:val="en-GB"/>
        </w:rPr>
      </w:pPr>
    </w:p>
    <w:p w:rsidRPr="00BD08D2" w:rsidR="00BD08D2" w:rsidP="00BD08D2" w:rsidRDefault="00BD08D2" w14:paraId="7AE1A88C" w14:textId="77777777">
      <w:pPr>
        <w:spacing w:after="240" w:line="240" w:lineRule="exact"/>
        <w:ind w:firstLine="567"/>
      </w:pPr>
      <w:proofErr w:type="spellStart"/>
      <w:r>
        <w:t>Regarding</w:t>
      </w:r>
      <w:proofErr w:type="spellEnd"/>
      <w:r>
        <w:t xml:space="preserve"> </w:t>
      </w:r>
      <w:proofErr w:type="spellStart"/>
      <w:r>
        <w:t>whether</w:t>
      </w:r>
      <w:proofErr w:type="spellEnd"/>
      <w:r>
        <w:rPr>
          <w:b/>
        </w:rPr>
        <w:t xml:space="preserve"> </w:t>
      </w:r>
      <w:proofErr w:type="spellStart"/>
      <w:r>
        <w:rPr>
          <w:b/>
        </w:rPr>
        <w:t>adequate</w:t>
      </w:r>
      <w:proofErr w:type="spellEnd"/>
      <w:r>
        <w:rPr>
          <w:b/>
        </w:rPr>
        <w:t xml:space="preserve"> </w:t>
      </w:r>
      <w:proofErr w:type="spellStart"/>
      <w:r>
        <w:rPr>
          <w:b/>
        </w:rPr>
        <w:t>psychological</w:t>
      </w:r>
      <w:proofErr w:type="spellEnd"/>
      <w:r>
        <w:rPr>
          <w:b/>
        </w:rPr>
        <w:t xml:space="preserve"> and </w:t>
      </w:r>
      <w:proofErr w:type="spellStart"/>
      <w:r>
        <w:rPr>
          <w:b/>
        </w:rPr>
        <w:t>health</w:t>
      </w:r>
      <w:proofErr w:type="spellEnd"/>
      <w:r>
        <w:rPr>
          <w:b/>
        </w:rPr>
        <w:t xml:space="preserve"> </w:t>
      </w:r>
      <w:proofErr w:type="spellStart"/>
      <w:r>
        <w:rPr>
          <w:b/>
        </w:rPr>
        <w:t>support</w:t>
      </w:r>
      <w:proofErr w:type="spellEnd"/>
      <w:r>
        <w:rPr>
          <w:b/>
        </w:rPr>
        <w:t xml:space="preserve"> </w:t>
      </w:r>
      <w:proofErr w:type="spellStart"/>
      <w:r>
        <w:rPr>
          <w:b/>
        </w:rPr>
        <w:t>services</w:t>
      </w:r>
      <w:proofErr w:type="spellEnd"/>
      <w:r>
        <w:rPr>
          <w:b/>
        </w:rPr>
        <w:t xml:space="preserve"> for </w:t>
      </w:r>
      <w:proofErr w:type="spellStart"/>
      <w:r>
        <w:rPr>
          <w:b/>
        </w:rPr>
        <w:t>individuals</w:t>
      </w:r>
      <w:proofErr w:type="spellEnd"/>
      <w:r>
        <w:rPr>
          <w:b/>
        </w:rPr>
        <w:t xml:space="preserve"> </w:t>
      </w:r>
      <w:proofErr w:type="spellStart"/>
      <w:r>
        <w:rPr>
          <w:b/>
        </w:rPr>
        <w:t>seeking</w:t>
      </w:r>
      <w:proofErr w:type="spellEnd"/>
      <w:r>
        <w:rPr>
          <w:b/>
        </w:rPr>
        <w:t xml:space="preserve"> </w:t>
      </w:r>
      <w:proofErr w:type="spellStart"/>
      <w:r>
        <w:rPr>
          <w:b/>
        </w:rPr>
        <w:t>international</w:t>
      </w:r>
      <w:proofErr w:type="spellEnd"/>
      <w:r>
        <w:rPr>
          <w:b/>
        </w:rPr>
        <w:t xml:space="preserve"> </w:t>
      </w:r>
      <w:proofErr w:type="spellStart"/>
      <w:r>
        <w:rPr>
          <w:b/>
        </w:rPr>
        <w:t>protection</w:t>
      </w:r>
      <w:proofErr w:type="spellEnd"/>
      <w:r>
        <w:rPr>
          <w:b/>
        </w:rPr>
        <w:t xml:space="preserve"> </w:t>
      </w:r>
      <w:proofErr w:type="spellStart"/>
      <w:r>
        <w:rPr>
          <w:b/>
        </w:rPr>
        <w:t>had</w:t>
      </w:r>
      <w:proofErr w:type="spellEnd"/>
      <w:r>
        <w:rPr>
          <w:b/>
        </w:rPr>
        <w:t xml:space="preserve"> </w:t>
      </w:r>
      <w:proofErr w:type="spellStart"/>
      <w:r>
        <w:rPr>
          <w:b/>
        </w:rPr>
        <w:t>been</w:t>
      </w:r>
      <w:proofErr w:type="spellEnd"/>
      <w:r>
        <w:rPr>
          <w:b/>
        </w:rPr>
        <w:t xml:space="preserve"> </w:t>
      </w:r>
      <w:proofErr w:type="spellStart"/>
      <w:r>
        <w:rPr>
          <w:b/>
        </w:rPr>
        <w:t>provided</w:t>
      </w:r>
      <w:proofErr w:type="spellEnd"/>
      <w:r>
        <w:rPr>
          <w:b/>
        </w:rPr>
        <w:t xml:space="preserve"> (Q5)</w:t>
      </w:r>
      <w:r>
        <w:t xml:space="preserve">, the </w:t>
      </w:r>
      <w:proofErr w:type="spellStart"/>
      <w:r>
        <w:t>results</w:t>
      </w:r>
      <w:proofErr w:type="spellEnd"/>
      <w:r>
        <w:t xml:space="preserve"> </w:t>
      </w:r>
      <w:proofErr w:type="spellStart"/>
      <w:r>
        <w:t>were</w:t>
      </w:r>
      <w:proofErr w:type="spellEnd"/>
      <w:r>
        <w:t xml:space="preserve"> </w:t>
      </w:r>
      <w:proofErr w:type="spellStart"/>
      <w:r>
        <w:t>once</w:t>
      </w:r>
      <w:proofErr w:type="spellEnd"/>
      <w:r>
        <w:t xml:space="preserve"> </w:t>
      </w:r>
      <w:proofErr w:type="spellStart"/>
      <w:r>
        <w:t>again</w:t>
      </w:r>
      <w:proofErr w:type="spellEnd"/>
      <w:r>
        <w:t xml:space="preserve"> </w:t>
      </w:r>
      <w:proofErr w:type="spellStart"/>
      <w:r>
        <w:t>positive</w:t>
      </w:r>
      <w:proofErr w:type="spellEnd"/>
      <w:r>
        <w:t xml:space="preserve">, </w:t>
      </w:r>
      <w:proofErr w:type="spellStart"/>
      <w:r>
        <w:t>if</w:t>
      </w:r>
      <w:proofErr w:type="spellEnd"/>
      <w:r>
        <w:t xml:space="preserve"> </w:t>
      </w:r>
      <w:proofErr w:type="spellStart"/>
      <w:r>
        <w:t>mitigated</w:t>
      </w:r>
      <w:proofErr w:type="spellEnd"/>
      <w:r>
        <w:t xml:space="preserve">. </w:t>
      </w:r>
      <w:proofErr w:type="spellStart"/>
      <w:r>
        <w:t>Only</w:t>
      </w:r>
      <w:proofErr w:type="spellEnd"/>
      <w:r>
        <w:t xml:space="preserve"> </w:t>
      </w:r>
      <w:proofErr w:type="spellStart"/>
      <w:r>
        <w:t>one</w:t>
      </w:r>
      <w:proofErr w:type="spellEnd"/>
      <w:r>
        <w:t xml:space="preserve"> </w:t>
      </w:r>
      <w:proofErr w:type="spellStart"/>
      <w:r>
        <w:t>answer</w:t>
      </w:r>
      <w:proofErr w:type="spellEnd"/>
      <w:r>
        <w:t xml:space="preserve"> </w:t>
      </w:r>
      <w:proofErr w:type="spellStart"/>
      <w:r>
        <w:t>was</w:t>
      </w:r>
      <w:proofErr w:type="spellEnd"/>
      <w:r>
        <w:t xml:space="preserve"> </w:t>
      </w:r>
      <w:proofErr w:type="spellStart"/>
      <w:r>
        <w:t>negative</w:t>
      </w:r>
      <w:proofErr w:type="spellEnd"/>
      <w:r>
        <w:t xml:space="preserve">, and </w:t>
      </w:r>
      <w:proofErr w:type="spellStart"/>
      <w:r>
        <w:t>more</w:t>
      </w:r>
      <w:proofErr w:type="spellEnd"/>
      <w:r>
        <w:t xml:space="preserve"> </w:t>
      </w:r>
      <w:proofErr w:type="spellStart"/>
      <w:r>
        <w:t>than</w:t>
      </w:r>
      <w:proofErr w:type="spellEnd"/>
      <w:r>
        <w:t xml:space="preserve"> </w:t>
      </w:r>
      <w:proofErr w:type="spellStart"/>
      <w:r>
        <w:t>half</w:t>
      </w:r>
      <w:proofErr w:type="spellEnd"/>
      <w:r>
        <w:t xml:space="preserve"> of </w:t>
      </w:r>
      <w:proofErr w:type="spellStart"/>
      <w:r>
        <w:t>respondents</w:t>
      </w:r>
      <w:proofErr w:type="spellEnd"/>
      <w:r>
        <w:t xml:space="preserve"> </w:t>
      </w:r>
      <w:proofErr w:type="spellStart"/>
      <w:r>
        <w:t>thought</w:t>
      </w:r>
      <w:proofErr w:type="spellEnd"/>
      <w:r>
        <w:t xml:space="preserve"> </w:t>
      </w:r>
      <w:proofErr w:type="spellStart"/>
      <w:r>
        <w:t>this</w:t>
      </w:r>
      <w:proofErr w:type="spellEnd"/>
      <w:r>
        <w:t xml:space="preserve"> </w:t>
      </w:r>
      <w:proofErr w:type="spellStart"/>
      <w:r>
        <w:t>had</w:t>
      </w:r>
      <w:proofErr w:type="spellEnd"/>
      <w:r>
        <w:t xml:space="preserve"> </w:t>
      </w:r>
      <w:proofErr w:type="spellStart"/>
      <w:r>
        <w:t>been</w:t>
      </w:r>
      <w:proofErr w:type="spellEnd"/>
      <w:r>
        <w:t xml:space="preserve"> the </w:t>
      </w:r>
      <w:proofErr w:type="spellStart"/>
      <w:r>
        <w:t>case</w:t>
      </w:r>
      <w:proofErr w:type="spellEnd"/>
      <w:r>
        <w:t xml:space="preserve">, </w:t>
      </w:r>
      <w:proofErr w:type="spellStart"/>
      <w:r>
        <w:t>either</w:t>
      </w:r>
      <w:proofErr w:type="spellEnd"/>
      <w:r>
        <w:t xml:space="preserve"> </w:t>
      </w:r>
      <w:proofErr w:type="spellStart"/>
      <w:r>
        <w:t>to</w:t>
      </w:r>
      <w:proofErr w:type="spellEnd"/>
      <w:r>
        <w:t xml:space="preserve"> a </w:t>
      </w:r>
      <w:proofErr w:type="spellStart"/>
      <w:r>
        <w:t>moderate</w:t>
      </w:r>
      <w:proofErr w:type="spellEnd"/>
      <w:r>
        <w:t xml:space="preserve"> </w:t>
      </w:r>
      <w:proofErr w:type="spellStart"/>
      <w:r>
        <w:t>or</w:t>
      </w:r>
      <w:proofErr w:type="spellEnd"/>
      <w:r>
        <w:t xml:space="preserve"> </w:t>
      </w:r>
      <w:proofErr w:type="spellStart"/>
      <w:r>
        <w:t>to</w:t>
      </w:r>
      <w:proofErr w:type="spellEnd"/>
      <w:r>
        <w:t xml:space="preserve"> a </w:t>
      </w:r>
      <w:proofErr w:type="spellStart"/>
      <w:r>
        <w:t>limited</w:t>
      </w:r>
      <w:proofErr w:type="spellEnd"/>
      <w:r>
        <w:t xml:space="preserve"> </w:t>
      </w:r>
      <w:proofErr w:type="spellStart"/>
      <w:r>
        <w:t>extent</w:t>
      </w:r>
      <w:proofErr w:type="spellEnd"/>
      <w:r>
        <w:t xml:space="preserve">. </w:t>
      </w:r>
      <w:proofErr w:type="spellStart"/>
      <w:r>
        <w:t>As</w:t>
      </w:r>
      <w:proofErr w:type="spellEnd"/>
      <w:r>
        <w:t xml:space="preserve"> </w:t>
      </w:r>
      <w:proofErr w:type="spellStart"/>
      <w:r>
        <w:t>happened</w:t>
      </w:r>
      <w:proofErr w:type="spellEnd"/>
      <w:r>
        <w:t xml:space="preserve"> in </w:t>
      </w:r>
      <w:proofErr w:type="spellStart"/>
      <w:r>
        <w:t>previous</w:t>
      </w:r>
      <w:proofErr w:type="spellEnd"/>
      <w:r>
        <w:t xml:space="preserve"> (and in </w:t>
      </w:r>
      <w:proofErr w:type="spellStart"/>
      <w:r>
        <w:t>subsequent</w:t>
      </w:r>
      <w:proofErr w:type="spellEnd"/>
      <w:r>
        <w:t xml:space="preserve">) </w:t>
      </w:r>
      <w:proofErr w:type="spellStart"/>
      <w:r>
        <w:t>questions</w:t>
      </w:r>
      <w:proofErr w:type="spellEnd"/>
      <w:r>
        <w:t xml:space="preserve">, a </w:t>
      </w:r>
      <w:proofErr w:type="spellStart"/>
      <w:r>
        <w:t>large</w:t>
      </w:r>
      <w:proofErr w:type="spellEnd"/>
      <w:r>
        <w:t xml:space="preserve"> </w:t>
      </w:r>
      <w:proofErr w:type="spellStart"/>
      <w:r>
        <w:t>number</w:t>
      </w:r>
      <w:proofErr w:type="spellEnd"/>
      <w:r>
        <w:t xml:space="preserve"> of the </w:t>
      </w:r>
      <w:proofErr w:type="spellStart"/>
      <w:r>
        <w:t>respondents</w:t>
      </w:r>
      <w:proofErr w:type="spellEnd"/>
      <w:r>
        <w:t xml:space="preserve"> </w:t>
      </w:r>
      <w:proofErr w:type="spellStart"/>
      <w:r>
        <w:t>who</w:t>
      </w:r>
      <w:proofErr w:type="spellEnd"/>
      <w:r>
        <w:t xml:space="preserve"> </w:t>
      </w:r>
      <w:proofErr w:type="spellStart"/>
      <w:r>
        <w:t>could</w:t>
      </w:r>
      <w:proofErr w:type="spellEnd"/>
      <w:r>
        <w:t xml:space="preserve"> </w:t>
      </w:r>
      <w:proofErr w:type="spellStart"/>
      <w:r>
        <w:t>not</w:t>
      </w:r>
      <w:proofErr w:type="spellEnd"/>
      <w:r>
        <w:t xml:space="preserve"> </w:t>
      </w:r>
      <w:proofErr w:type="spellStart"/>
      <w:r>
        <w:t>provide</w:t>
      </w:r>
      <w:proofErr w:type="spellEnd"/>
      <w:r>
        <w:t xml:space="preserve"> </w:t>
      </w:r>
      <w:proofErr w:type="spellStart"/>
      <w:r>
        <w:t>an</w:t>
      </w:r>
      <w:proofErr w:type="spellEnd"/>
      <w:r>
        <w:t xml:space="preserve"> </w:t>
      </w:r>
      <w:proofErr w:type="spellStart"/>
      <w:r>
        <w:t>assessment</w:t>
      </w:r>
      <w:proofErr w:type="spellEnd"/>
      <w:r>
        <w:t xml:space="preserve"> ('I </w:t>
      </w:r>
      <w:proofErr w:type="spellStart"/>
      <w:r>
        <w:t>don't</w:t>
      </w:r>
      <w:proofErr w:type="spellEnd"/>
      <w:r>
        <w:t xml:space="preserve"> </w:t>
      </w:r>
      <w:proofErr w:type="spellStart"/>
      <w:r>
        <w:t>know</w:t>
      </w:r>
      <w:proofErr w:type="spellEnd"/>
      <w:r>
        <w:t xml:space="preserve">') </w:t>
      </w:r>
      <w:proofErr w:type="spellStart"/>
      <w:r>
        <w:t>came</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authorities</w:t>
      </w:r>
      <w:proofErr w:type="spellEnd"/>
      <w:r>
        <w:t xml:space="preserve"> – 7 </w:t>
      </w:r>
      <w:proofErr w:type="spellStart"/>
      <w:r>
        <w:t>out</w:t>
      </w:r>
      <w:proofErr w:type="spellEnd"/>
      <w:r>
        <w:t xml:space="preserve"> of the </w:t>
      </w:r>
      <w:proofErr w:type="spellStart"/>
      <w:r>
        <w:t>total</w:t>
      </w:r>
      <w:proofErr w:type="spellEnd"/>
      <w:r>
        <w:t xml:space="preserve"> 13 in </w:t>
      </w:r>
      <w:proofErr w:type="spellStart"/>
      <w:r>
        <w:t>this</w:t>
      </w:r>
      <w:proofErr w:type="spellEnd"/>
      <w:r>
        <w:t xml:space="preserve"> </w:t>
      </w:r>
      <w:proofErr w:type="spellStart"/>
      <w:r>
        <w:t>case</w:t>
      </w:r>
      <w:proofErr w:type="spellEnd"/>
      <w:r>
        <w:t xml:space="preserve">. </w:t>
      </w:r>
    </w:p>
    <w:p w:rsidRPr="00BD08D2" w:rsidR="00BD08D2" w:rsidP="00BD08D2" w:rsidRDefault="00BD08D2" w14:paraId="3E0BEFBB" w14:textId="77777777">
      <w:pPr>
        <w:spacing w:after="240" w:line="240" w:lineRule="exact"/>
        <w:ind w:firstLine="567"/>
        <w:rPr>
          <w:lang w:val="en-GB"/>
        </w:rPr>
      </w:pPr>
    </w:p>
    <w:p w:rsidRPr="00BD08D2" w:rsidR="00BD08D2" w:rsidP="00BD08D2" w:rsidRDefault="00BD08D2" w14:paraId="6AF8AFEC" w14:textId="77777777">
      <w:pPr>
        <w:spacing w:after="240" w:line="240" w:lineRule="exact"/>
        <w:ind w:firstLine="567"/>
        <w:rPr>
          <w:i/>
          <w:iCs/>
          <w:color w:val="1F497D"/>
        </w:rPr>
      </w:pPr>
      <w:bookmarkStart w:name="_Toc183610632" w:id="51"/>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5</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have</w:t>
      </w:r>
      <w:proofErr w:type="spellEnd"/>
      <w:r>
        <w:rPr>
          <w:i/>
          <w:color w:val="1F497D"/>
        </w:rPr>
        <w:t xml:space="preserve"> </w:t>
      </w:r>
      <w:proofErr w:type="spellStart"/>
      <w:r>
        <w:rPr>
          <w:i/>
          <w:color w:val="1F497D"/>
        </w:rPr>
        <w:t>adequate</w:t>
      </w:r>
      <w:proofErr w:type="spellEnd"/>
      <w:r>
        <w:rPr>
          <w:i/>
          <w:color w:val="1F497D"/>
        </w:rPr>
        <w:t xml:space="preserve"> </w:t>
      </w:r>
      <w:proofErr w:type="spellStart"/>
      <w:r>
        <w:rPr>
          <w:i/>
          <w:color w:val="1F497D"/>
        </w:rPr>
        <w:t>psychological</w:t>
      </w:r>
      <w:proofErr w:type="spellEnd"/>
      <w:r>
        <w:rPr>
          <w:i/>
          <w:color w:val="1F497D"/>
        </w:rPr>
        <w:t xml:space="preserve"> and </w:t>
      </w:r>
      <w:proofErr w:type="spellStart"/>
      <w:r>
        <w:rPr>
          <w:i/>
          <w:color w:val="1F497D"/>
        </w:rPr>
        <w:t>health</w:t>
      </w:r>
      <w:proofErr w:type="spellEnd"/>
      <w:r>
        <w:rPr>
          <w:i/>
          <w:color w:val="1F497D"/>
        </w:rPr>
        <w:t xml:space="preserve"> </w:t>
      </w:r>
      <w:proofErr w:type="spellStart"/>
      <w:r>
        <w:rPr>
          <w:i/>
          <w:color w:val="1F497D"/>
        </w:rPr>
        <w:t>support</w:t>
      </w:r>
      <w:proofErr w:type="spellEnd"/>
      <w:r>
        <w:rPr>
          <w:i/>
          <w:color w:val="1F497D"/>
        </w:rPr>
        <w:t xml:space="preserve"> </w:t>
      </w:r>
      <w:proofErr w:type="spellStart"/>
      <w:r>
        <w:rPr>
          <w:i/>
          <w:color w:val="1F497D"/>
        </w:rPr>
        <w:t>services</w:t>
      </w:r>
      <w:proofErr w:type="spellEnd"/>
      <w:r>
        <w:rPr>
          <w:i/>
          <w:color w:val="1F497D"/>
        </w:rPr>
        <w:t xml:space="preserve"> </w:t>
      </w:r>
      <w:proofErr w:type="spellStart"/>
      <w:r>
        <w:rPr>
          <w:i/>
          <w:color w:val="1F497D"/>
        </w:rPr>
        <w:t>been</w:t>
      </w:r>
      <w:proofErr w:type="spellEnd"/>
      <w:r>
        <w:rPr>
          <w:i/>
          <w:color w:val="1F497D"/>
        </w:rPr>
        <w:t xml:space="preserve"> </w:t>
      </w:r>
      <w:proofErr w:type="spellStart"/>
      <w:r>
        <w:rPr>
          <w:i/>
          <w:color w:val="1F497D"/>
        </w:rPr>
        <w:t>provided</w:t>
      </w:r>
      <w:proofErr w:type="spellEnd"/>
      <w:r>
        <w:rPr>
          <w:i/>
          <w:color w:val="1F497D"/>
        </w:rPr>
        <w:t xml:space="preserve"> for </w:t>
      </w:r>
      <w:proofErr w:type="spellStart"/>
      <w:r>
        <w:rPr>
          <w:i/>
          <w:color w:val="1F497D"/>
        </w:rPr>
        <w:t>individuals</w:t>
      </w:r>
      <w:proofErr w:type="spellEnd"/>
      <w:r>
        <w:rPr>
          <w:i/>
          <w:color w:val="1F497D"/>
        </w:rPr>
        <w:t xml:space="preserve"> </w:t>
      </w:r>
      <w:proofErr w:type="spellStart"/>
      <w:r>
        <w:rPr>
          <w:i/>
          <w:color w:val="1F497D"/>
        </w:rPr>
        <w:t>seeking</w:t>
      </w:r>
      <w:proofErr w:type="spellEnd"/>
      <w:r>
        <w:rPr>
          <w:i/>
          <w:color w:val="1F497D"/>
        </w:rPr>
        <w:t xml:space="preserve"> </w:t>
      </w:r>
      <w:proofErr w:type="spellStart"/>
      <w:r>
        <w:rPr>
          <w:i/>
          <w:color w:val="1F497D"/>
        </w:rPr>
        <w:t>international</w:t>
      </w:r>
      <w:proofErr w:type="spellEnd"/>
      <w:r>
        <w:rPr>
          <w:i/>
          <w:color w:val="1F497D"/>
        </w:rPr>
        <w:t xml:space="preserve"> </w:t>
      </w:r>
      <w:proofErr w:type="spellStart"/>
      <w:r>
        <w:rPr>
          <w:i/>
          <w:color w:val="1F497D"/>
        </w:rPr>
        <w:t>protection</w:t>
      </w:r>
      <w:proofErr w:type="spellEnd"/>
      <w:r>
        <w:rPr>
          <w:i/>
          <w:color w:val="1F497D"/>
        </w:rPr>
        <w:t>?</w:t>
      </w:r>
      <w:bookmarkEnd w:id="51"/>
    </w:p>
    <w:p w:rsidRPr="00BD08D2" w:rsidR="00BD08D2" w:rsidP="00BD08D2" w:rsidRDefault="00BD08D2" w14:paraId="6181EC84" w14:textId="77777777">
      <w:pPr>
        <w:spacing w:after="240" w:line="240" w:lineRule="exact"/>
        <w:ind w:firstLine="567"/>
        <w:jc w:val="center"/>
      </w:pPr>
      <w:r>
        <w:rPr>
          <w:noProof/>
        </w:rPr>
        <w:drawing>
          <wp:anchor distT="0" distB="0" distL="114300" distR="114300" simplePos="0" relativeHeight="251639296" behindDoc="0" locked="0" layoutInCell="1" allowOverlap="1" wp14:editId="2E4EBCB8" wp14:anchorId="1CD4E480">
            <wp:simplePos x="0" y="0"/>
            <wp:positionH relativeFrom="column">
              <wp:posOffset>652780</wp:posOffset>
            </wp:positionH>
            <wp:positionV relativeFrom="paragraph">
              <wp:posOffset>-1905</wp:posOffset>
            </wp:positionV>
            <wp:extent cx="4459655" cy="2676525"/>
            <wp:effectExtent l="0" t="0" r="0" b="0"/>
            <wp:wrapTopAndBottom/>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55">
                      <a:extLst>
                        <a:ext uri="{28A0092B-C50C-407E-A947-70E740481C1C}">
                          <a14:useLocalDpi xmlns:a14="http://schemas.microsoft.com/office/drawing/2010/main" val="0"/>
                        </a:ext>
                      </a:extLst>
                    </a:blip>
                    <a:srcRect/>
                    <a:stretch>
                      <a:fillRect/>
                    </a:stretch>
                  </pic:blipFill>
                  <pic:spPr bwMode="auto">
                    <a:xfrm>
                      <a:off x="0" y="0"/>
                      <a:ext cx="4459655" cy="2676525"/>
                    </a:xfrm>
                    <a:prstGeom prst="rect">
                      <a:avLst/>
                    </a:prstGeom>
                    <a:noFill/>
                  </pic:spPr>
                </pic:pic>
              </a:graphicData>
            </a:graphic>
          </wp:anchor>
        </w:drawing>
      </w:r>
    </w:p>
    <w:p w:rsidRPr="00BD08D2" w:rsidR="00BD08D2" w:rsidP="00BD08D2" w:rsidRDefault="00BD08D2" w14:paraId="505B607D" w14:textId="77777777">
      <w:pPr>
        <w:spacing w:after="240" w:line="240" w:lineRule="exact"/>
        <w:ind w:firstLine="567"/>
      </w:pPr>
      <w:r>
        <w:t xml:space="preserve">Access </w:t>
      </w:r>
      <w:proofErr w:type="spellStart"/>
      <w:r>
        <w:t>to</w:t>
      </w:r>
      <w:proofErr w:type="spellEnd"/>
      <w:r>
        <w:t xml:space="preserve"> </w:t>
      </w:r>
      <w:proofErr w:type="spellStart"/>
      <w:r>
        <w:t>healthcare</w:t>
      </w:r>
      <w:proofErr w:type="spellEnd"/>
      <w:r>
        <w:t xml:space="preserve"> </w:t>
      </w:r>
      <w:proofErr w:type="spellStart"/>
      <w:r>
        <w:t>has</w:t>
      </w:r>
      <w:proofErr w:type="spellEnd"/>
      <w:r>
        <w:t xml:space="preserve"> </w:t>
      </w:r>
      <w:proofErr w:type="spellStart"/>
      <w:r>
        <w:t>been</w:t>
      </w:r>
      <w:proofErr w:type="spellEnd"/>
      <w:r>
        <w:t xml:space="preserve"> </w:t>
      </w:r>
      <w:proofErr w:type="spellStart"/>
      <w:r>
        <w:t>raised</w:t>
      </w:r>
      <w:proofErr w:type="spellEnd"/>
      <w:r>
        <w:t xml:space="preserve"> </w:t>
      </w:r>
      <w:proofErr w:type="spellStart"/>
      <w:r>
        <w:t>by</w:t>
      </w:r>
      <w:proofErr w:type="spellEnd"/>
      <w:r>
        <w:t xml:space="preserve"> </w:t>
      </w:r>
      <w:proofErr w:type="spellStart"/>
      <w:r>
        <w:rPr>
          <w:b/>
        </w:rPr>
        <w:t>Bulgarian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working</w:t>
      </w:r>
      <w:proofErr w:type="spellEnd"/>
      <w:r>
        <w:t xml:space="preserve"> on </w:t>
      </w:r>
      <w:proofErr w:type="spellStart"/>
      <w:r>
        <w:t>support</w:t>
      </w:r>
      <w:proofErr w:type="spellEnd"/>
      <w:r>
        <w:t xml:space="preserve"> </w:t>
      </w:r>
      <w:proofErr w:type="spellStart"/>
      <w:r>
        <w:t>to</w:t>
      </w:r>
      <w:proofErr w:type="spellEnd"/>
      <w:r>
        <w:t xml:space="preserve"> </w:t>
      </w:r>
      <w:proofErr w:type="spellStart"/>
      <w:r>
        <w:t>vulnerable</w:t>
      </w:r>
      <w:proofErr w:type="spellEnd"/>
      <w:r>
        <w:t xml:space="preserve"> </w:t>
      </w:r>
      <w:proofErr w:type="spellStart"/>
      <w:r>
        <w:t>groups</w:t>
      </w:r>
      <w:proofErr w:type="spellEnd"/>
      <w:r>
        <w:t xml:space="preserve">, </w:t>
      </w:r>
      <w:proofErr w:type="spellStart"/>
      <w:r>
        <w:t>including</w:t>
      </w:r>
      <w:proofErr w:type="spellEnd"/>
      <w:r>
        <w:t xml:space="preserve"> </w:t>
      </w:r>
      <w:proofErr w:type="spellStart"/>
      <w:r>
        <w:t>asylum</w:t>
      </w:r>
      <w:proofErr w:type="spellEnd"/>
      <w:r>
        <w:t xml:space="preserve"> </w:t>
      </w:r>
      <w:proofErr w:type="spellStart"/>
      <w:r>
        <w:t>seekers</w:t>
      </w:r>
      <w:proofErr w:type="spellEnd"/>
      <w:r>
        <w:t xml:space="preserve"> and </w:t>
      </w:r>
      <w:proofErr w:type="spellStart"/>
      <w:r>
        <w:t>migrants</w:t>
      </w:r>
      <w:proofErr w:type="spellEnd"/>
      <w:r>
        <w:t xml:space="preserve">, </w:t>
      </w:r>
      <w:proofErr w:type="spellStart"/>
      <w:r>
        <w:t>as</w:t>
      </w:r>
      <w:proofErr w:type="spellEnd"/>
      <w:r>
        <w:t xml:space="preserve"> a </w:t>
      </w:r>
      <w:proofErr w:type="spellStart"/>
      <w:r>
        <w:t>significant</w:t>
      </w:r>
      <w:proofErr w:type="spellEnd"/>
      <w:r>
        <w:t xml:space="preserve"> </w:t>
      </w:r>
      <w:proofErr w:type="spellStart"/>
      <w:r>
        <w:t>problem</w:t>
      </w:r>
      <w:proofErr w:type="spellEnd"/>
      <w:r>
        <w:t xml:space="preserve">. </w:t>
      </w:r>
      <w:proofErr w:type="spellStart"/>
      <w:r>
        <w:t>Anyone</w:t>
      </w:r>
      <w:proofErr w:type="spellEnd"/>
      <w:r>
        <w:t xml:space="preserve"> </w:t>
      </w:r>
      <w:proofErr w:type="spellStart"/>
      <w:r>
        <w:t>living</w:t>
      </w:r>
      <w:proofErr w:type="spellEnd"/>
      <w:r>
        <w:t xml:space="preserve"> in the </w:t>
      </w:r>
      <w:proofErr w:type="spellStart"/>
      <w:r>
        <w:t>country</w:t>
      </w:r>
      <w:proofErr w:type="spellEnd"/>
      <w:r>
        <w:t xml:space="preserve"> for </w:t>
      </w:r>
      <w:proofErr w:type="spellStart"/>
      <w:r>
        <w:t>at</w:t>
      </w:r>
      <w:proofErr w:type="spellEnd"/>
      <w:r>
        <w:t xml:space="preserve"> </w:t>
      </w:r>
      <w:proofErr w:type="spellStart"/>
      <w:r>
        <w:t>least</w:t>
      </w:r>
      <w:proofErr w:type="spellEnd"/>
      <w:r>
        <w:t xml:space="preserve"> </w:t>
      </w:r>
      <w:proofErr w:type="spellStart"/>
      <w:r>
        <w:t>three</w:t>
      </w:r>
      <w:proofErr w:type="spellEnd"/>
      <w:r>
        <w:t xml:space="preserve"> </w:t>
      </w:r>
      <w:proofErr w:type="spellStart"/>
      <w:r>
        <w:t>months</w:t>
      </w:r>
      <w:proofErr w:type="spellEnd"/>
      <w:r>
        <w:t xml:space="preserve"> </w:t>
      </w:r>
      <w:proofErr w:type="spellStart"/>
      <w:r>
        <w:t>theoretically</w:t>
      </w:r>
      <w:proofErr w:type="spellEnd"/>
      <w:r>
        <w:t xml:space="preserve"> </w:t>
      </w:r>
      <w:proofErr w:type="spellStart"/>
      <w:r>
        <w:t>has</w:t>
      </w:r>
      <w:proofErr w:type="spellEnd"/>
      <w:r>
        <w:t xml:space="preserve"> </w:t>
      </w:r>
      <w:proofErr w:type="spellStart"/>
      <w:r>
        <w:t>access</w:t>
      </w:r>
      <w:proofErr w:type="spellEnd"/>
      <w:r>
        <w:t xml:space="preserve"> </w:t>
      </w:r>
      <w:proofErr w:type="spellStart"/>
      <w:r>
        <w:t>to</w:t>
      </w:r>
      <w:proofErr w:type="spellEnd"/>
      <w:r>
        <w:t xml:space="preserve"> the </w:t>
      </w:r>
      <w:proofErr w:type="spellStart"/>
      <w:r>
        <w:t>universal</w:t>
      </w:r>
      <w:proofErr w:type="spellEnd"/>
      <w:r>
        <w:t xml:space="preserve"> </w:t>
      </w:r>
      <w:proofErr w:type="spellStart"/>
      <w:r>
        <w:t>healthcare</w:t>
      </w:r>
      <w:proofErr w:type="spellEnd"/>
      <w:r>
        <w:t xml:space="preserve"> </w:t>
      </w:r>
      <w:proofErr w:type="spellStart"/>
      <w:r>
        <w:t>system</w:t>
      </w:r>
      <w:proofErr w:type="spellEnd"/>
      <w:r>
        <w:t xml:space="preserve">. </w:t>
      </w:r>
      <w:proofErr w:type="spellStart"/>
      <w:r>
        <w:t>However</w:t>
      </w:r>
      <w:proofErr w:type="spellEnd"/>
      <w:r>
        <w:t xml:space="preserve">, </w:t>
      </w:r>
      <w:proofErr w:type="spellStart"/>
      <w:r>
        <w:t>users</w:t>
      </w:r>
      <w:proofErr w:type="spellEnd"/>
      <w:r>
        <w:t xml:space="preserve"> </w:t>
      </w:r>
      <w:proofErr w:type="spellStart"/>
      <w:r>
        <w:t>still</w:t>
      </w:r>
      <w:proofErr w:type="spellEnd"/>
      <w:r>
        <w:t xml:space="preserve"> </w:t>
      </w:r>
      <w:proofErr w:type="spellStart"/>
      <w:r>
        <w:t>have</w:t>
      </w:r>
      <w:proofErr w:type="spellEnd"/>
      <w:r>
        <w:t xml:space="preserve"> </w:t>
      </w:r>
      <w:proofErr w:type="spellStart"/>
      <w:r>
        <w:t>to</w:t>
      </w:r>
      <w:proofErr w:type="spellEnd"/>
      <w:r>
        <w:t xml:space="preserve"> </w:t>
      </w:r>
      <w:proofErr w:type="spellStart"/>
      <w:r>
        <w:t>pay</w:t>
      </w:r>
      <w:proofErr w:type="spellEnd"/>
      <w:r>
        <w:t xml:space="preserve"> </w:t>
      </w:r>
      <w:proofErr w:type="spellStart"/>
      <w:r>
        <w:t>almost</w:t>
      </w:r>
      <w:proofErr w:type="spellEnd"/>
      <w:r>
        <w:t xml:space="preserve"> </w:t>
      </w:r>
      <w:proofErr w:type="spellStart"/>
      <w:r>
        <w:t>half</w:t>
      </w:r>
      <w:proofErr w:type="spellEnd"/>
      <w:r>
        <w:t xml:space="preserve"> of </w:t>
      </w:r>
      <w:proofErr w:type="spellStart"/>
      <w:r>
        <w:t>treatment</w:t>
      </w:r>
      <w:proofErr w:type="spellEnd"/>
      <w:r>
        <w:t xml:space="preserve"> </w:t>
      </w:r>
      <w:proofErr w:type="spellStart"/>
      <w:r>
        <w:t>out</w:t>
      </w:r>
      <w:proofErr w:type="spellEnd"/>
      <w:r>
        <w:t xml:space="preserve"> of </w:t>
      </w:r>
      <w:proofErr w:type="spellStart"/>
      <w:r>
        <w:t>their</w:t>
      </w:r>
      <w:proofErr w:type="spellEnd"/>
      <w:r>
        <w:t xml:space="preserve"> </w:t>
      </w:r>
      <w:proofErr w:type="spellStart"/>
      <w:r>
        <w:t>own</w:t>
      </w:r>
      <w:proofErr w:type="spellEnd"/>
      <w:r>
        <w:t xml:space="preserve"> </w:t>
      </w:r>
      <w:proofErr w:type="spellStart"/>
      <w:r>
        <w:t>pocket</w:t>
      </w:r>
      <w:proofErr w:type="spellEnd"/>
      <w:r>
        <w:t xml:space="preserve">. </w:t>
      </w:r>
      <w:proofErr w:type="spellStart"/>
      <w:r>
        <w:t>While</w:t>
      </w:r>
      <w:proofErr w:type="spellEnd"/>
      <w:r>
        <w:t xml:space="preserve"> </w:t>
      </w:r>
      <w:proofErr w:type="spellStart"/>
      <w:r>
        <w:t>this</w:t>
      </w:r>
      <w:proofErr w:type="spellEnd"/>
      <w:r>
        <w:t xml:space="preserve"> </w:t>
      </w:r>
      <w:proofErr w:type="spellStart"/>
      <w:r>
        <w:t>is</w:t>
      </w:r>
      <w:proofErr w:type="spellEnd"/>
      <w:r>
        <w:t xml:space="preserve"> </w:t>
      </w:r>
      <w:proofErr w:type="spellStart"/>
      <w:r>
        <w:t>already</w:t>
      </w:r>
      <w:proofErr w:type="spellEnd"/>
      <w:r>
        <w:t xml:space="preserve"> a </w:t>
      </w:r>
      <w:proofErr w:type="spellStart"/>
      <w:r>
        <w:t>big</w:t>
      </w:r>
      <w:proofErr w:type="spellEnd"/>
      <w:r>
        <w:t xml:space="preserve"> </w:t>
      </w:r>
      <w:proofErr w:type="spellStart"/>
      <w:r>
        <w:t>problem</w:t>
      </w:r>
      <w:proofErr w:type="spellEnd"/>
      <w:r>
        <w:t xml:space="preserve"> for the </w:t>
      </w:r>
      <w:proofErr w:type="spellStart"/>
      <w:r>
        <w:t>average</w:t>
      </w:r>
      <w:proofErr w:type="spellEnd"/>
      <w:r>
        <w:t xml:space="preserve"> </w:t>
      </w:r>
      <w:proofErr w:type="spellStart"/>
      <w:r>
        <w:t>Bulgarian</w:t>
      </w:r>
      <w:proofErr w:type="spellEnd"/>
      <w:r>
        <w:t xml:space="preserve"> </w:t>
      </w:r>
      <w:proofErr w:type="spellStart"/>
      <w:r>
        <w:t>citizen</w:t>
      </w:r>
      <w:proofErr w:type="spellEnd"/>
      <w:r>
        <w:t xml:space="preserve">, </w:t>
      </w:r>
      <w:proofErr w:type="spellStart"/>
      <w:r>
        <w:t>it</w:t>
      </w:r>
      <w:proofErr w:type="spellEnd"/>
      <w:r>
        <w:t xml:space="preserve"> </w:t>
      </w:r>
      <w:proofErr w:type="spellStart"/>
      <w:r>
        <w:t>can</w:t>
      </w:r>
      <w:proofErr w:type="spellEnd"/>
      <w:r>
        <w:t xml:space="preserve"> </w:t>
      </w:r>
      <w:proofErr w:type="spellStart"/>
      <w:r>
        <w:t>be</w:t>
      </w:r>
      <w:proofErr w:type="spellEnd"/>
      <w:r>
        <w:t xml:space="preserve"> </w:t>
      </w:r>
      <w:proofErr w:type="spellStart"/>
      <w:r>
        <w:t>unsurmountable</w:t>
      </w:r>
      <w:proofErr w:type="spellEnd"/>
      <w:r>
        <w:t xml:space="preserve"> for </w:t>
      </w:r>
      <w:proofErr w:type="spellStart"/>
      <w:r>
        <w:t>asylum</w:t>
      </w:r>
      <w:proofErr w:type="spellEnd"/>
      <w:r>
        <w:t xml:space="preserve"> </w:t>
      </w:r>
      <w:proofErr w:type="spellStart"/>
      <w:r>
        <w:t>seekers</w:t>
      </w:r>
      <w:proofErr w:type="spellEnd"/>
      <w:r>
        <w:t xml:space="preserve"> </w:t>
      </w:r>
      <w:proofErr w:type="spellStart"/>
      <w:r>
        <w:t>or</w:t>
      </w:r>
      <w:proofErr w:type="spellEnd"/>
      <w:r>
        <w:t xml:space="preserve"> </w:t>
      </w:r>
      <w:proofErr w:type="spellStart"/>
      <w:r>
        <w:t>recent</w:t>
      </w:r>
      <w:proofErr w:type="spellEnd"/>
      <w:r>
        <w:t xml:space="preserve"> </w:t>
      </w:r>
      <w:proofErr w:type="spellStart"/>
      <w:r>
        <w:t>migrants</w:t>
      </w:r>
      <w:proofErr w:type="spellEnd"/>
      <w:r>
        <w:t xml:space="preserve">, </w:t>
      </w:r>
      <w:proofErr w:type="spellStart"/>
      <w:r>
        <w:t>who</w:t>
      </w:r>
      <w:proofErr w:type="spellEnd"/>
      <w:r>
        <w:t xml:space="preserve"> </w:t>
      </w:r>
      <w:proofErr w:type="spellStart"/>
      <w:r>
        <w:t>are</w:t>
      </w:r>
      <w:proofErr w:type="spellEnd"/>
      <w:r>
        <w:t xml:space="preserve"> </w:t>
      </w:r>
      <w:proofErr w:type="spellStart"/>
      <w:r>
        <w:t>not</w:t>
      </w:r>
      <w:proofErr w:type="spellEnd"/>
      <w:r>
        <w:t xml:space="preserve"> </w:t>
      </w:r>
      <w:proofErr w:type="spellStart"/>
      <w:r>
        <w:t>integrated</w:t>
      </w:r>
      <w:proofErr w:type="spellEnd"/>
      <w:r>
        <w:t xml:space="preserve"> and </w:t>
      </w:r>
      <w:proofErr w:type="spellStart"/>
      <w:r>
        <w:t>have</w:t>
      </w:r>
      <w:proofErr w:type="spellEnd"/>
      <w:r>
        <w:t xml:space="preserve"> a </w:t>
      </w:r>
      <w:proofErr w:type="spellStart"/>
      <w:r>
        <w:t>precarious</w:t>
      </w:r>
      <w:proofErr w:type="spellEnd"/>
      <w:r>
        <w:t xml:space="preserve"> </w:t>
      </w:r>
      <w:proofErr w:type="spellStart"/>
      <w:r>
        <w:t>economic</w:t>
      </w:r>
      <w:proofErr w:type="spellEnd"/>
      <w:r>
        <w:t xml:space="preserve"> </w:t>
      </w:r>
      <w:proofErr w:type="spellStart"/>
      <w:r>
        <w:t>situation</w:t>
      </w:r>
      <w:proofErr w:type="spellEnd"/>
      <w:r>
        <w:t xml:space="preserve">. </w:t>
      </w:r>
      <w:proofErr w:type="spellStart"/>
      <w:r>
        <w:t>This</w:t>
      </w:r>
      <w:proofErr w:type="spellEnd"/>
      <w:r>
        <w:t xml:space="preserve"> </w:t>
      </w:r>
      <w:proofErr w:type="spellStart"/>
      <w:r>
        <w:t>situation</w:t>
      </w:r>
      <w:proofErr w:type="spellEnd"/>
      <w:r>
        <w:t xml:space="preserve"> </w:t>
      </w:r>
      <w:proofErr w:type="spellStart"/>
      <w:r>
        <w:t>can</w:t>
      </w:r>
      <w:proofErr w:type="spellEnd"/>
      <w:r>
        <w:t xml:space="preserve"> </w:t>
      </w:r>
      <w:proofErr w:type="spellStart"/>
      <w:r>
        <w:t>be</w:t>
      </w:r>
      <w:proofErr w:type="spellEnd"/>
      <w:r>
        <w:t xml:space="preserve"> </w:t>
      </w:r>
      <w:proofErr w:type="spellStart"/>
      <w:r>
        <w:t>particularly</w:t>
      </w:r>
      <w:proofErr w:type="spellEnd"/>
      <w:r>
        <w:t xml:space="preserve"> </w:t>
      </w:r>
      <w:proofErr w:type="spellStart"/>
      <w:r>
        <w:t>complex</w:t>
      </w:r>
      <w:proofErr w:type="spellEnd"/>
      <w:r>
        <w:t xml:space="preserve"> </w:t>
      </w:r>
      <w:proofErr w:type="spellStart"/>
      <w:r>
        <w:t>when</w:t>
      </w:r>
      <w:proofErr w:type="spellEnd"/>
      <w:r>
        <w:t xml:space="preserve"> </w:t>
      </w:r>
      <w:proofErr w:type="spellStart"/>
      <w:r>
        <w:t>there</w:t>
      </w:r>
      <w:proofErr w:type="spellEnd"/>
      <w:r>
        <w:t xml:space="preserve"> </w:t>
      </w:r>
      <w:proofErr w:type="spellStart"/>
      <w:r>
        <w:t>are</w:t>
      </w:r>
      <w:proofErr w:type="spellEnd"/>
      <w:r>
        <w:t xml:space="preserve"> </w:t>
      </w:r>
      <w:proofErr w:type="spellStart"/>
      <w:r>
        <w:t>chronic</w:t>
      </w:r>
      <w:proofErr w:type="spellEnd"/>
      <w:r>
        <w:t xml:space="preserve"> </w:t>
      </w:r>
      <w:proofErr w:type="spellStart"/>
      <w:r>
        <w:t>illnesses</w:t>
      </w:r>
      <w:proofErr w:type="spellEnd"/>
      <w:r>
        <w:t xml:space="preserve">. For </w:t>
      </w:r>
      <w:proofErr w:type="spellStart"/>
      <w:r>
        <w:t>example</w:t>
      </w:r>
      <w:proofErr w:type="spellEnd"/>
      <w:r>
        <w:t xml:space="preserve">, </w:t>
      </w:r>
      <w:proofErr w:type="spellStart"/>
      <w:r>
        <w:t>many</w:t>
      </w:r>
      <w:proofErr w:type="spellEnd"/>
      <w:r>
        <w:t xml:space="preserve"> </w:t>
      </w:r>
      <w:proofErr w:type="spellStart"/>
      <w:r>
        <w:t>Ukrainian</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are</w:t>
      </w:r>
      <w:proofErr w:type="spellEnd"/>
      <w:r>
        <w:t xml:space="preserve"> </w:t>
      </w:r>
      <w:proofErr w:type="spellStart"/>
      <w:r>
        <w:t>elderly</w:t>
      </w:r>
      <w:proofErr w:type="spellEnd"/>
      <w:r>
        <w:t xml:space="preserve"> </w:t>
      </w:r>
      <w:proofErr w:type="spellStart"/>
      <w:r>
        <w:t>people</w:t>
      </w:r>
      <w:proofErr w:type="spellEnd"/>
      <w:r>
        <w:t xml:space="preserve">. Access </w:t>
      </w:r>
      <w:proofErr w:type="spellStart"/>
      <w:r>
        <w:t>to</w:t>
      </w:r>
      <w:proofErr w:type="spellEnd"/>
      <w:r>
        <w:t xml:space="preserve"> </w:t>
      </w:r>
      <w:proofErr w:type="spellStart"/>
      <w:r>
        <w:t>some</w:t>
      </w:r>
      <w:proofErr w:type="spellEnd"/>
      <w:r>
        <w:t xml:space="preserve"> </w:t>
      </w:r>
      <w:proofErr w:type="spellStart"/>
      <w:r>
        <w:t>medications</w:t>
      </w:r>
      <w:proofErr w:type="spellEnd"/>
      <w:r>
        <w:t xml:space="preserve"> </w:t>
      </w:r>
      <w:proofErr w:type="spellStart"/>
      <w:r>
        <w:t>is</w:t>
      </w:r>
      <w:proofErr w:type="spellEnd"/>
      <w:r>
        <w:t xml:space="preserve"> </w:t>
      </w:r>
      <w:proofErr w:type="spellStart"/>
      <w:r>
        <w:t>difficult</w:t>
      </w:r>
      <w:proofErr w:type="spellEnd"/>
      <w:r>
        <w:t xml:space="preserve">, </w:t>
      </w:r>
      <w:proofErr w:type="spellStart"/>
      <w:r>
        <w:t>even</w:t>
      </w:r>
      <w:proofErr w:type="spellEnd"/>
      <w:r>
        <w:t xml:space="preserve"> </w:t>
      </w:r>
      <w:proofErr w:type="spellStart"/>
      <w:r>
        <w:t>though</w:t>
      </w:r>
      <w:proofErr w:type="spellEnd"/>
      <w:r>
        <w:t xml:space="preserve"> </w:t>
      </w:r>
      <w:proofErr w:type="spellStart"/>
      <w:r>
        <w:t>they</w:t>
      </w:r>
      <w:proofErr w:type="spellEnd"/>
      <w:r>
        <w:t xml:space="preserve"> </w:t>
      </w:r>
      <w:proofErr w:type="spellStart"/>
      <w:r>
        <w:t>are</w:t>
      </w:r>
      <w:proofErr w:type="spellEnd"/>
      <w:r>
        <w:t xml:space="preserve"> </w:t>
      </w:r>
      <w:proofErr w:type="spellStart"/>
      <w:r>
        <w:t>essential</w:t>
      </w:r>
      <w:proofErr w:type="spellEnd"/>
      <w:r>
        <w:t xml:space="preserve"> for the </w:t>
      </w:r>
      <w:proofErr w:type="spellStart"/>
      <w:r>
        <w:t>survival</w:t>
      </w:r>
      <w:proofErr w:type="spellEnd"/>
      <w:r>
        <w:t xml:space="preserve"> of </w:t>
      </w:r>
      <w:proofErr w:type="spellStart"/>
      <w:r>
        <w:t>some</w:t>
      </w:r>
      <w:proofErr w:type="spellEnd"/>
      <w:r>
        <w:t xml:space="preserve"> </w:t>
      </w:r>
      <w:proofErr w:type="spellStart"/>
      <w:r>
        <w:t>users</w:t>
      </w:r>
      <w:proofErr w:type="spellEnd"/>
      <w:r>
        <w:t xml:space="preserve">. And </w:t>
      </w:r>
      <w:proofErr w:type="spellStart"/>
      <w:r>
        <w:t>while</w:t>
      </w:r>
      <w:proofErr w:type="spellEnd"/>
      <w:r>
        <w:t xml:space="preserve"> </w:t>
      </w:r>
      <w:proofErr w:type="spellStart"/>
      <w:r>
        <w:t>some</w:t>
      </w:r>
      <w:proofErr w:type="spellEnd"/>
      <w:r>
        <w:t xml:space="preserve"> </w:t>
      </w:r>
      <w:proofErr w:type="spellStart"/>
      <w:r>
        <w:t>medications</w:t>
      </w:r>
      <w:proofErr w:type="spellEnd"/>
      <w:r>
        <w:t xml:space="preserve"> </w:t>
      </w:r>
      <w:proofErr w:type="spellStart"/>
      <w:r>
        <w:t>can</w:t>
      </w:r>
      <w:proofErr w:type="spellEnd"/>
      <w:r>
        <w:t xml:space="preserve"> </w:t>
      </w:r>
      <w:proofErr w:type="spellStart"/>
      <w:r>
        <w:t>be</w:t>
      </w:r>
      <w:proofErr w:type="spellEnd"/>
      <w:r>
        <w:t xml:space="preserve"> </w:t>
      </w:r>
      <w:proofErr w:type="spellStart"/>
      <w:r>
        <w:t>reduced</w:t>
      </w:r>
      <w:proofErr w:type="spellEnd"/>
      <w:r>
        <w:t xml:space="preserve"> </w:t>
      </w:r>
      <w:proofErr w:type="spellStart"/>
      <w:r>
        <w:t>or</w:t>
      </w:r>
      <w:proofErr w:type="spellEnd"/>
      <w:r>
        <w:t xml:space="preserve"> </w:t>
      </w:r>
      <w:proofErr w:type="spellStart"/>
      <w:r>
        <w:t>postponed</w:t>
      </w:r>
      <w:proofErr w:type="spellEnd"/>
      <w:r>
        <w:t xml:space="preserve">, </w:t>
      </w:r>
      <w:proofErr w:type="spellStart"/>
      <w:r>
        <w:t>this</w:t>
      </w:r>
      <w:proofErr w:type="spellEnd"/>
      <w:r>
        <w:t xml:space="preserve"> </w:t>
      </w:r>
      <w:proofErr w:type="spellStart"/>
      <w:r>
        <w:t>is</w:t>
      </w:r>
      <w:proofErr w:type="spellEnd"/>
      <w:r>
        <w:t xml:space="preserve"> </w:t>
      </w:r>
      <w:proofErr w:type="spellStart"/>
      <w:r>
        <w:t>not</w:t>
      </w:r>
      <w:proofErr w:type="spellEnd"/>
      <w:r>
        <w:t xml:space="preserve"> </w:t>
      </w:r>
      <w:proofErr w:type="spellStart"/>
      <w:r>
        <w:t>always</w:t>
      </w:r>
      <w:proofErr w:type="spellEnd"/>
      <w:r>
        <w:t xml:space="preserve"> the </w:t>
      </w:r>
      <w:proofErr w:type="spellStart"/>
      <w:r>
        <w:t>case</w:t>
      </w:r>
      <w:proofErr w:type="spellEnd"/>
      <w:r>
        <w:t xml:space="preserve"> for </w:t>
      </w:r>
      <w:proofErr w:type="spellStart"/>
      <w:r>
        <w:t>surgical</w:t>
      </w:r>
      <w:proofErr w:type="spellEnd"/>
      <w:r>
        <w:t xml:space="preserve"> </w:t>
      </w:r>
      <w:proofErr w:type="spellStart"/>
      <w:r>
        <w:t>interventions</w:t>
      </w:r>
      <w:proofErr w:type="spellEnd"/>
      <w:r>
        <w:t xml:space="preserve">. </w:t>
      </w:r>
      <w:proofErr w:type="spellStart"/>
      <w:r>
        <w:t>Private</w:t>
      </w:r>
      <w:proofErr w:type="spellEnd"/>
      <w:r>
        <w:t xml:space="preserve"> </w:t>
      </w:r>
      <w:proofErr w:type="spellStart"/>
      <w:r>
        <w:t>donations</w:t>
      </w:r>
      <w:proofErr w:type="spellEnd"/>
      <w:r>
        <w:t xml:space="preserve"> </w:t>
      </w:r>
      <w:proofErr w:type="spellStart"/>
      <w:r>
        <w:t>have</w:t>
      </w:r>
      <w:proofErr w:type="spellEnd"/>
      <w:r>
        <w:t xml:space="preserve"> </w:t>
      </w:r>
      <w:proofErr w:type="spellStart"/>
      <w:r>
        <w:t>been</w:t>
      </w:r>
      <w:proofErr w:type="spellEnd"/>
      <w:r>
        <w:t xml:space="preserve"> </w:t>
      </w:r>
      <w:proofErr w:type="spellStart"/>
      <w:r>
        <w:t>helpful</w:t>
      </w:r>
      <w:proofErr w:type="spellEnd"/>
      <w:r>
        <w:t xml:space="preserve"> in </w:t>
      </w:r>
      <w:proofErr w:type="spellStart"/>
      <w:r>
        <w:t>addressing</w:t>
      </w:r>
      <w:proofErr w:type="spellEnd"/>
      <w:r>
        <w:t xml:space="preserve"> </w:t>
      </w:r>
      <w:proofErr w:type="spellStart"/>
      <w:r>
        <w:t>these</w:t>
      </w:r>
      <w:proofErr w:type="spellEnd"/>
      <w:r>
        <w:t xml:space="preserve"> </w:t>
      </w:r>
      <w:proofErr w:type="spellStart"/>
      <w:r>
        <w:t>needs</w:t>
      </w:r>
      <w:proofErr w:type="spellEnd"/>
      <w:r>
        <w:t xml:space="preserve">, </w:t>
      </w:r>
      <w:proofErr w:type="spellStart"/>
      <w:r>
        <w:t>but</w:t>
      </w:r>
      <w:proofErr w:type="spellEnd"/>
      <w:r>
        <w:t xml:space="preserve"> </w:t>
      </w:r>
      <w:proofErr w:type="spellStart"/>
      <w:r>
        <w:t>they</w:t>
      </w:r>
      <w:proofErr w:type="spellEnd"/>
      <w:r>
        <w:t xml:space="preserve"> </w:t>
      </w:r>
      <w:proofErr w:type="spellStart"/>
      <w:r>
        <w:t>are</w:t>
      </w:r>
      <w:proofErr w:type="spellEnd"/>
      <w:r>
        <w:t xml:space="preserve"> </w:t>
      </w:r>
      <w:proofErr w:type="spellStart"/>
      <w:r>
        <w:t>not</w:t>
      </w:r>
      <w:proofErr w:type="spellEnd"/>
      <w:r>
        <w:t xml:space="preserve"> a </w:t>
      </w:r>
      <w:proofErr w:type="spellStart"/>
      <w:r>
        <w:t>sustainable</w:t>
      </w:r>
      <w:proofErr w:type="spellEnd"/>
      <w:r>
        <w:t xml:space="preserve"> </w:t>
      </w:r>
      <w:proofErr w:type="spellStart"/>
      <w:r>
        <w:t>solution</w:t>
      </w:r>
      <w:proofErr w:type="spellEnd"/>
      <w:r>
        <w:t xml:space="preserve">. </w:t>
      </w:r>
    </w:p>
    <w:p w:rsidRPr="00BD08D2" w:rsidR="00BD08D2" w:rsidP="00BD08D2" w:rsidRDefault="00BD08D2" w14:paraId="5C9181C3" w14:textId="77777777">
      <w:pPr>
        <w:spacing w:after="240" w:line="240" w:lineRule="exact"/>
        <w:ind w:firstLine="567"/>
      </w:pPr>
      <w:proofErr w:type="spellStart"/>
      <w:r>
        <w:lastRenderedPageBreak/>
        <w:t>According</w:t>
      </w:r>
      <w:proofErr w:type="spellEnd"/>
      <w:r>
        <w:t xml:space="preserve"> </w:t>
      </w:r>
      <w:proofErr w:type="spellStart"/>
      <w:r>
        <w:t>to</w:t>
      </w:r>
      <w:proofErr w:type="spellEnd"/>
      <w:r>
        <w:t xml:space="preserve"> </w:t>
      </w:r>
      <w:proofErr w:type="spellStart"/>
      <w:r>
        <w:t>Bulgarian</w:t>
      </w:r>
      <w:proofErr w:type="spellEnd"/>
      <w:r>
        <w:t xml:space="preserve"> </w:t>
      </w:r>
      <w:proofErr w:type="spellStart"/>
      <w:r>
        <w:t>social</w:t>
      </w:r>
      <w:proofErr w:type="spellEnd"/>
      <w:r>
        <w:t xml:space="preserve"> </w:t>
      </w:r>
      <w:proofErr w:type="spellStart"/>
      <w:r>
        <w:t>partners</w:t>
      </w:r>
      <w:proofErr w:type="spellEnd"/>
      <w:r>
        <w:t xml:space="preserve">, the </w:t>
      </w:r>
      <w:proofErr w:type="spellStart"/>
      <w:r>
        <w:t>capacity</w:t>
      </w:r>
      <w:proofErr w:type="spellEnd"/>
      <w:r>
        <w:t xml:space="preserve"> of the </w:t>
      </w:r>
      <w:proofErr w:type="spellStart"/>
      <w:r>
        <w:t>government</w:t>
      </w:r>
      <w:proofErr w:type="spellEnd"/>
      <w:r>
        <w:t xml:space="preserve"> </w:t>
      </w:r>
      <w:proofErr w:type="spellStart"/>
      <w:r>
        <w:t>institutions</w:t>
      </w:r>
      <w:proofErr w:type="spellEnd"/>
      <w:r>
        <w:t xml:space="preserve"> </w:t>
      </w:r>
      <w:proofErr w:type="spellStart"/>
      <w:r>
        <w:t>who</w:t>
      </w:r>
      <w:proofErr w:type="spellEnd"/>
      <w:r>
        <w:t xml:space="preserve"> </w:t>
      </w:r>
      <w:proofErr w:type="spellStart"/>
      <w:r>
        <w:t>work</w:t>
      </w:r>
      <w:proofErr w:type="spellEnd"/>
      <w:r>
        <w:t xml:space="preserve"> </w:t>
      </w:r>
      <w:proofErr w:type="spellStart"/>
      <w:r>
        <w:t>with</w:t>
      </w:r>
      <w:proofErr w:type="spellEnd"/>
      <w:r>
        <w:t xml:space="preserve"> </w:t>
      </w:r>
      <w:proofErr w:type="spellStart"/>
      <w:r>
        <w:t>refugees</w:t>
      </w:r>
      <w:proofErr w:type="spellEnd"/>
      <w:r>
        <w:t xml:space="preserve"> in the </w:t>
      </w:r>
      <w:proofErr w:type="spellStart"/>
      <w:r>
        <w:t>registration</w:t>
      </w:r>
      <w:proofErr w:type="spellEnd"/>
      <w:r>
        <w:t xml:space="preserve"> </w:t>
      </w:r>
      <w:proofErr w:type="spellStart"/>
      <w:r>
        <w:t>centres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improved</w:t>
      </w:r>
      <w:proofErr w:type="spellEnd"/>
      <w:r>
        <w:t xml:space="preserve">, and </w:t>
      </w:r>
      <w:proofErr w:type="spellStart"/>
      <w:r>
        <w:t>psychological</w:t>
      </w:r>
      <w:proofErr w:type="spellEnd"/>
      <w:r>
        <w:t xml:space="preserve"> </w:t>
      </w:r>
      <w:proofErr w:type="spellStart"/>
      <w:r>
        <w:t>support</w:t>
      </w:r>
      <w:proofErr w:type="spellEnd"/>
      <w:r>
        <w:t xml:space="preserve"> </w:t>
      </w:r>
      <w:proofErr w:type="spellStart"/>
      <w:r>
        <w:t>should</w:t>
      </w:r>
      <w:proofErr w:type="spellEnd"/>
      <w:r>
        <w:t xml:space="preserve"> </w:t>
      </w:r>
      <w:proofErr w:type="spellStart"/>
      <w:r>
        <w:t>be</w:t>
      </w:r>
      <w:proofErr w:type="spellEnd"/>
      <w:r>
        <w:t xml:space="preserve"> </w:t>
      </w:r>
      <w:proofErr w:type="spellStart"/>
      <w:r>
        <w:t>improved</w:t>
      </w:r>
      <w:proofErr w:type="spellEnd"/>
      <w:r>
        <w:t xml:space="preserve"> and </w:t>
      </w:r>
      <w:proofErr w:type="spellStart"/>
      <w:r>
        <w:t>covered</w:t>
      </w:r>
      <w:proofErr w:type="spellEnd"/>
      <w:r>
        <w:t xml:space="preserve"> </w:t>
      </w:r>
      <w:proofErr w:type="spellStart"/>
      <w:r>
        <w:t>by</w:t>
      </w:r>
      <w:proofErr w:type="spellEnd"/>
      <w:r>
        <w:t xml:space="preserve"> the AMIF.</w:t>
      </w:r>
    </w:p>
    <w:p w:rsidRPr="00BD08D2" w:rsidR="00BD08D2" w:rsidP="00BD08D2" w:rsidRDefault="00BD08D2" w14:paraId="552BF453" w14:textId="77777777">
      <w:pPr>
        <w:spacing w:after="240" w:line="240" w:lineRule="exact"/>
        <w:ind w:firstLine="567"/>
      </w:pPr>
      <w:proofErr w:type="spellStart"/>
      <w:r>
        <w:t>One</w:t>
      </w:r>
      <w:proofErr w:type="spellEnd"/>
      <w:r>
        <w:t xml:space="preserve"> </w:t>
      </w:r>
      <w:proofErr w:type="spellStart"/>
      <w:r>
        <w:rPr>
          <w:b/>
        </w:rPr>
        <w:t>French</w:t>
      </w:r>
      <w:proofErr w:type="spellEnd"/>
      <w:r>
        <w:t xml:space="preserve"> </w:t>
      </w:r>
      <w:proofErr w:type="spellStart"/>
      <w:r>
        <w:t>stakeholder</w:t>
      </w:r>
      <w:proofErr w:type="spellEnd"/>
      <w:r>
        <w:t xml:space="preserve"> </w:t>
      </w:r>
      <w:proofErr w:type="spellStart"/>
      <w:r>
        <w:t>highlighted</w:t>
      </w:r>
      <w:proofErr w:type="spellEnd"/>
      <w:r>
        <w:t xml:space="preserve"> the </w:t>
      </w:r>
      <w:proofErr w:type="spellStart"/>
      <w:r>
        <w:t>importance</w:t>
      </w:r>
      <w:proofErr w:type="spellEnd"/>
      <w:r>
        <w:t xml:space="preserve"> of </w:t>
      </w:r>
      <w:proofErr w:type="spellStart"/>
      <w:r>
        <w:t>providing</w:t>
      </w:r>
      <w:proofErr w:type="spellEnd"/>
      <w:r>
        <w:t xml:space="preserve"> </w:t>
      </w:r>
      <w:proofErr w:type="spellStart"/>
      <w:r>
        <w:t>comprehensive</w:t>
      </w:r>
      <w:proofErr w:type="spellEnd"/>
      <w:r>
        <w:t xml:space="preserve"> </w:t>
      </w:r>
      <w:proofErr w:type="spellStart"/>
      <w:r>
        <w:t>psychological</w:t>
      </w:r>
      <w:proofErr w:type="spellEnd"/>
      <w:r>
        <w:t xml:space="preserve"> and </w:t>
      </w:r>
      <w:proofErr w:type="spellStart"/>
      <w:r>
        <w:t>behavioural</w:t>
      </w:r>
      <w:proofErr w:type="spellEnd"/>
      <w:r>
        <w:t xml:space="preserve"> </w:t>
      </w:r>
      <w:proofErr w:type="spellStart"/>
      <w:r>
        <w:t>training</w:t>
      </w:r>
      <w:proofErr w:type="spellEnd"/>
      <w:r>
        <w:t xml:space="preserve"> for </w:t>
      </w:r>
      <w:proofErr w:type="spellStart"/>
      <w:r>
        <w:t>volunteers</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ensure</w:t>
      </w:r>
      <w:proofErr w:type="spellEnd"/>
      <w:r>
        <w:t xml:space="preserve"> </w:t>
      </w:r>
      <w:proofErr w:type="spellStart"/>
      <w:r>
        <w:t>good</w:t>
      </w:r>
      <w:proofErr w:type="spellEnd"/>
      <w:r>
        <w:t xml:space="preserve"> </w:t>
      </w:r>
      <w:proofErr w:type="spellStart"/>
      <w:r>
        <w:t>interaction</w:t>
      </w:r>
      <w:proofErr w:type="spellEnd"/>
      <w:r>
        <w:t xml:space="preserve"> </w:t>
      </w:r>
      <w:proofErr w:type="spellStart"/>
      <w:r>
        <w:t>with</w:t>
      </w:r>
      <w:proofErr w:type="spellEnd"/>
      <w:r>
        <w:t xml:space="preserve"> </w:t>
      </w:r>
      <w:proofErr w:type="spellStart"/>
      <w:r>
        <w:t>immigrants</w:t>
      </w:r>
      <w:proofErr w:type="spellEnd"/>
      <w:r>
        <w:t xml:space="preserve"> and </w:t>
      </w:r>
      <w:proofErr w:type="spellStart"/>
      <w:r>
        <w:t>minimise</w:t>
      </w:r>
      <w:proofErr w:type="spellEnd"/>
      <w:r>
        <w:t xml:space="preserve"> </w:t>
      </w:r>
      <w:proofErr w:type="spellStart"/>
      <w:r>
        <w:t>potential</w:t>
      </w:r>
      <w:proofErr w:type="spellEnd"/>
      <w:r>
        <w:t xml:space="preserve"> </w:t>
      </w:r>
      <w:proofErr w:type="spellStart"/>
      <w:r>
        <w:t>conflicts</w:t>
      </w:r>
      <w:proofErr w:type="spellEnd"/>
      <w:r>
        <w:t xml:space="preserve"> and </w:t>
      </w:r>
      <w:proofErr w:type="spellStart"/>
      <w:r>
        <w:t>misunderstandings</w:t>
      </w:r>
      <w:proofErr w:type="spellEnd"/>
      <w:r>
        <w:t>.</w:t>
      </w:r>
    </w:p>
    <w:p w:rsidRPr="00BD08D2" w:rsidR="00BD08D2" w:rsidP="00BD08D2" w:rsidRDefault="00BD08D2" w14:paraId="1248EFDE" w14:textId="77777777">
      <w:pPr>
        <w:spacing w:after="240" w:line="240" w:lineRule="exact"/>
        <w:ind w:firstLine="567"/>
      </w:pPr>
      <w:r>
        <w:t xml:space="preserve">A </w:t>
      </w:r>
      <w:proofErr w:type="spellStart"/>
      <w:r>
        <w:t>representative</w:t>
      </w:r>
      <w:proofErr w:type="spellEnd"/>
      <w:r>
        <w:t xml:space="preserve"> of </w:t>
      </w:r>
      <w:proofErr w:type="spellStart"/>
      <w:r>
        <w:t>an</w:t>
      </w:r>
      <w:proofErr w:type="spellEnd"/>
      <w:r>
        <w:t xml:space="preserve"> </w:t>
      </w:r>
      <w:proofErr w:type="spellStart"/>
      <w:r>
        <w:t>association</w:t>
      </w:r>
      <w:proofErr w:type="spellEnd"/>
      <w:r>
        <w:t xml:space="preserve"> </w:t>
      </w:r>
      <w:proofErr w:type="spellStart"/>
      <w:r>
        <w:t>highlighted</w:t>
      </w:r>
      <w:proofErr w:type="spellEnd"/>
      <w:r>
        <w:t xml:space="preserve"> </w:t>
      </w:r>
      <w:proofErr w:type="spellStart"/>
      <w:r>
        <w:t>several</w:t>
      </w:r>
      <w:proofErr w:type="spellEnd"/>
      <w:r>
        <w:t xml:space="preserve"> </w:t>
      </w:r>
      <w:proofErr w:type="spellStart"/>
      <w:r>
        <w:t>challenges</w:t>
      </w:r>
      <w:proofErr w:type="spellEnd"/>
      <w:r>
        <w:t xml:space="preserve"> in </w:t>
      </w:r>
      <w:proofErr w:type="spellStart"/>
      <w:r>
        <w:t>meeting</w:t>
      </w:r>
      <w:proofErr w:type="spellEnd"/>
      <w:r>
        <w:t xml:space="preserve"> the </w:t>
      </w:r>
      <w:proofErr w:type="spellStart"/>
      <w:r>
        <w:t>eligibility</w:t>
      </w:r>
      <w:proofErr w:type="spellEnd"/>
      <w:r>
        <w:t xml:space="preserve"> </w:t>
      </w:r>
      <w:proofErr w:type="spellStart"/>
      <w:r>
        <w:t>criteria</w:t>
      </w:r>
      <w:proofErr w:type="spellEnd"/>
      <w:r>
        <w:t xml:space="preserve"> for </w:t>
      </w:r>
      <w:proofErr w:type="spellStart"/>
      <w:r>
        <w:t>receiving</w:t>
      </w:r>
      <w:proofErr w:type="spellEnd"/>
      <w:r>
        <w:t xml:space="preserve"> AMIF </w:t>
      </w:r>
      <w:proofErr w:type="spellStart"/>
      <w:r>
        <w:t>funding</w:t>
      </w:r>
      <w:proofErr w:type="spellEnd"/>
      <w:r>
        <w:t>. AMIF-</w:t>
      </w:r>
      <w:proofErr w:type="spellStart"/>
      <w:r>
        <w:t>funded</w:t>
      </w:r>
      <w:proofErr w:type="spellEnd"/>
      <w:r>
        <w:t xml:space="preserve"> </w:t>
      </w:r>
      <w:proofErr w:type="spellStart"/>
      <w:r>
        <w:t>projects</w:t>
      </w:r>
      <w:proofErr w:type="spellEnd"/>
      <w:r>
        <w:t xml:space="preserve"> and </w:t>
      </w:r>
      <w:proofErr w:type="spellStart"/>
      <w:r>
        <w:t>actions</w:t>
      </w:r>
      <w:proofErr w:type="spellEnd"/>
      <w:r>
        <w:t xml:space="preserve"> </w:t>
      </w:r>
      <w:proofErr w:type="spellStart"/>
      <w:r>
        <w:t>are</w:t>
      </w:r>
      <w:proofErr w:type="spellEnd"/>
      <w:r>
        <w:t xml:space="preserve"> </w:t>
      </w:r>
      <w:proofErr w:type="spellStart"/>
      <w:r>
        <w:t>typically</w:t>
      </w:r>
      <w:proofErr w:type="spellEnd"/>
      <w:r>
        <w:t xml:space="preserve"> </w:t>
      </w:r>
      <w:proofErr w:type="spellStart"/>
      <w:r>
        <w:t>co-financed</w:t>
      </w:r>
      <w:proofErr w:type="spellEnd"/>
      <w:r>
        <w:t xml:space="preserve"> </w:t>
      </w:r>
      <w:proofErr w:type="spellStart"/>
      <w:r>
        <w:t>with</w:t>
      </w:r>
      <w:proofErr w:type="spellEnd"/>
      <w:r>
        <w:t xml:space="preserve"> </w:t>
      </w:r>
      <w:proofErr w:type="spellStart"/>
      <w:r>
        <w:t>other</w:t>
      </w:r>
      <w:proofErr w:type="spellEnd"/>
      <w:r>
        <w:t xml:space="preserve"> </w:t>
      </w:r>
      <w:proofErr w:type="spellStart"/>
      <w:r>
        <w:t>partners</w:t>
      </w:r>
      <w:proofErr w:type="spellEnd"/>
      <w:r>
        <w:t xml:space="preserve">, </w:t>
      </w:r>
      <w:proofErr w:type="spellStart"/>
      <w:r>
        <w:t>but</w:t>
      </w:r>
      <w:proofErr w:type="spellEnd"/>
      <w:r>
        <w:t xml:space="preserve"> </w:t>
      </w:r>
      <w:proofErr w:type="spellStart"/>
      <w:r>
        <w:t>there</w:t>
      </w:r>
      <w:proofErr w:type="spellEnd"/>
      <w:r>
        <w:t xml:space="preserve"> </w:t>
      </w:r>
      <w:proofErr w:type="spellStart"/>
      <w:r>
        <w:t>are</w:t>
      </w:r>
      <w:proofErr w:type="spellEnd"/>
      <w:r>
        <w:t xml:space="preserve"> </w:t>
      </w:r>
      <w:proofErr w:type="spellStart"/>
      <w:r>
        <w:t>instances</w:t>
      </w:r>
      <w:proofErr w:type="spellEnd"/>
      <w:r>
        <w:t xml:space="preserve"> </w:t>
      </w:r>
      <w:proofErr w:type="spellStart"/>
      <w:r>
        <w:t>where</w:t>
      </w:r>
      <w:proofErr w:type="spellEnd"/>
      <w:r>
        <w:t xml:space="preserve"> </w:t>
      </w:r>
      <w:proofErr w:type="spellStart"/>
      <w:r>
        <w:t>there</w:t>
      </w:r>
      <w:proofErr w:type="spellEnd"/>
      <w:r>
        <w:t xml:space="preserve"> </w:t>
      </w:r>
      <w:proofErr w:type="spellStart"/>
      <w:r>
        <w:t>may</w:t>
      </w:r>
      <w:proofErr w:type="spellEnd"/>
      <w:r>
        <w:t xml:space="preserve"> </w:t>
      </w:r>
      <w:proofErr w:type="spellStart"/>
      <w:r>
        <w:t>be</w:t>
      </w:r>
      <w:proofErr w:type="spellEnd"/>
      <w:r>
        <w:t xml:space="preserve"> </w:t>
      </w:r>
      <w:proofErr w:type="spellStart"/>
      <w:r>
        <w:t>discrepancies</w:t>
      </w:r>
      <w:proofErr w:type="spellEnd"/>
      <w:r>
        <w:t xml:space="preserve"> </w:t>
      </w:r>
      <w:proofErr w:type="spellStart"/>
      <w:r>
        <w:t>between</w:t>
      </w:r>
      <w:proofErr w:type="spellEnd"/>
      <w:r>
        <w:t xml:space="preserve"> the </w:t>
      </w:r>
      <w:proofErr w:type="spellStart"/>
      <w:r>
        <w:t>eligibility</w:t>
      </w:r>
      <w:proofErr w:type="spellEnd"/>
      <w:r>
        <w:t xml:space="preserve"> </w:t>
      </w:r>
      <w:proofErr w:type="spellStart"/>
      <w:r>
        <w:t>requirements</w:t>
      </w:r>
      <w:proofErr w:type="spellEnd"/>
      <w:r>
        <w:t xml:space="preserve"> of the AMIF and </w:t>
      </w:r>
      <w:proofErr w:type="spellStart"/>
      <w:r>
        <w:t>those</w:t>
      </w:r>
      <w:proofErr w:type="spellEnd"/>
      <w:r>
        <w:t xml:space="preserve"> of </w:t>
      </w:r>
      <w:proofErr w:type="spellStart"/>
      <w:r>
        <w:t>other</w:t>
      </w:r>
      <w:proofErr w:type="spellEnd"/>
      <w:r>
        <w:t xml:space="preserve"> </w:t>
      </w:r>
      <w:proofErr w:type="spellStart"/>
      <w:r>
        <w:t>co-financers</w:t>
      </w:r>
      <w:proofErr w:type="spellEnd"/>
      <w:r>
        <w:t xml:space="preserve">. </w:t>
      </w:r>
      <w:proofErr w:type="spellStart"/>
      <w:r>
        <w:t>This</w:t>
      </w:r>
      <w:proofErr w:type="spellEnd"/>
      <w:r>
        <w:t xml:space="preserve"> </w:t>
      </w:r>
      <w:proofErr w:type="spellStart"/>
      <w:r>
        <w:t>can</w:t>
      </w:r>
      <w:proofErr w:type="spellEnd"/>
      <w:r>
        <w:t xml:space="preserve"> </w:t>
      </w:r>
      <w:proofErr w:type="spellStart"/>
      <w:r>
        <w:t>sometimes</w:t>
      </w:r>
      <w:proofErr w:type="spellEnd"/>
      <w:r>
        <w:t xml:space="preserve"> </w:t>
      </w:r>
      <w:proofErr w:type="spellStart"/>
      <w:r>
        <w:t>make</w:t>
      </w:r>
      <w:proofErr w:type="spellEnd"/>
      <w:r>
        <w:t xml:space="preserve"> </w:t>
      </w:r>
      <w:proofErr w:type="spellStart"/>
      <w:r>
        <w:t>it</w:t>
      </w:r>
      <w:proofErr w:type="spellEnd"/>
      <w:r>
        <w:t xml:space="preserve"> </w:t>
      </w:r>
      <w:proofErr w:type="spellStart"/>
      <w:r>
        <w:t>challenging</w:t>
      </w:r>
      <w:proofErr w:type="spellEnd"/>
      <w:r>
        <w:t xml:space="preserve"> </w:t>
      </w:r>
      <w:proofErr w:type="spellStart"/>
      <w:r>
        <w:t>to</w:t>
      </w:r>
      <w:proofErr w:type="spellEnd"/>
      <w:r>
        <w:t xml:space="preserve"> </w:t>
      </w:r>
      <w:proofErr w:type="spellStart"/>
      <w:r>
        <w:t>combine</w:t>
      </w:r>
      <w:proofErr w:type="spellEnd"/>
      <w:r>
        <w:t xml:space="preserve"> </w:t>
      </w:r>
      <w:proofErr w:type="spellStart"/>
      <w:r>
        <w:t>different</w:t>
      </w:r>
      <w:proofErr w:type="spellEnd"/>
      <w:r>
        <w:t xml:space="preserve"> </w:t>
      </w:r>
      <w:proofErr w:type="spellStart"/>
      <w:r>
        <w:t>funding</w:t>
      </w:r>
      <w:proofErr w:type="spellEnd"/>
      <w:r>
        <w:t xml:space="preserve"> </w:t>
      </w:r>
      <w:proofErr w:type="spellStart"/>
      <w:r>
        <w:t>sources</w:t>
      </w:r>
      <w:proofErr w:type="spellEnd"/>
      <w:r>
        <w:t xml:space="preserve">. A </w:t>
      </w:r>
      <w:proofErr w:type="spellStart"/>
      <w:r>
        <w:t>representative</w:t>
      </w:r>
      <w:proofErr w:type="spellEnd"/>
      <w:r>
        <w:t xml:space="preserve"> of </w:t>
      </w:r>
      <w:proofErr w:type="spellStart"/>
      <w:r>
        <w:t>an</w:t>
      </w:r>
      <w:proofErr w:type="spellEnd"/>
      <w:r>
        <w:t xml:space="preserve"> </w:t>
      </w:r>
      <w:proofErr w:type="spellStart"/>
      <w:r>
        <w:t>association</w:t>
      </w:r>
      <w:proofErr w:type="spellEnd"/>
      <w:r>
        <w:t xml:space="preserve"> </w:t>
      </w:r>
      <w:proofErr w:type="spellStart"/>
      <w:r>
        <w:t>shared</w:t>
      </w:r>
      <w:proofErr w:type="spellEnd"/>
      <w:r>
        <w:t xml:space="preserve"> </w:t>
      </w:r>
      <w:proofErr w:type="spellStart"/>
      <w:r>
        <w:t>an</w:t>
      </w:r>
      <w:proofErr w:type="spellEnd"/>
      <w:r>
        <w:t xml:space="preserve"> </w:t>
      </w:r>
      <w:proofErr w:type="spellStart"/>
      <w:r>
        <w:t>example</w:t>
      </w:r>
      <w:proofErr w:type="spellEnd"/>
      <w:r>
        <w:t xml:space="preserve"> of a </w:t>
      </w:r>
      <w:proofErr w:type="spellStart"/>
      <w:r>
        <w:t>mental</w:t>
      </w:r>
      <w:proofErr w:type="spellEnd"/>
      <w:r>
        <w:t xml:space="preserve"> </w:t>
      </w:r>
      <w:proofErr w:type="spellStart"/>
      <w:r>
        <w:t>health</w:t>
      </w:r>
      <w:proofErr w:type="spellEnd"/>
      <w:r>
        <w:t xml:space="preserve"> </w:t>
      </w:r>
      <w:proofErr w:type="spellStart"/>
      <w:r>
        <w:t>project</w:t>
      </w:r>
      <w:proofErr w:type="spellEnd"/>
      <w:r>
        <w:t xml:space="preserve">. The AMIF </w:t>
      </w:r>
      <w:proofErr w:type="spellStart"/>
      <w:r>
        <w:t>was</w:t>
      </w:r>
      <w:proofErr w:type="spellEnd"/>
      <w:r>
        <w:t xml:space="preserve"> </w:t>
      </w:r>
      <w:proofErr w:type="spellStart"/>
      <w:r>
        <w:t>willing</w:t>
      </w:r>
      <w:proofErr w:type="spellEnd"/>
      <w:r>
        <w:t xml:space="preserve"> </w:t>
      </w:r>
      <w:proofErr w:type="spellStart"/>
      <w:r>
        <w:t>to</w:t>
      </w:r>
      <w:proofErr w:type="spellEnd"/>
      <w:r>
        <w:t xml:space="preserve"> </w:t>
      </w:r>
      <w:proofErr w:type="spellStart"/>
      <w:r>
        <w:t>support</w:t>
      </w:r>
      <w:proofErr w:type="spellEnd"/>
      <w:r>
        <w:t xml:space="preserve"> </w:t>
      </w:r>
      <w:proofErr w:type="spellStart"/>
      <w:r>
        <w:t>it</w:t>
      </w:r>
      <w:proofErr w:type="spellEnd"/>
      <w:r>
        <w:t xml:space="preserve">, </w:t>
      </w:r>
      <w:proofErr w:type="spellStart"/>
      <w:r>
        <w:t>but</w:t>
      </w:r>
      <w:proofErr w:type="spellEnd"/>
      <w:r>
        <w:t xml:space="preserve"> </w:t>
      </w:r>
      <w:proofErr w:type="spellStart"/>
      <w:r>
        <w:t>made</w:t>
      </w:r>
      <w:proofErr w:type="spellEnd"/>
      <w:r>
        <w:t xml:space="preserve"> </w:t>
      </w:r>
      <w:proofErr w:type="spellStart"/>
      <w:r>
        <w:t>it</w:t>
      </w:r>
      <w:proofErr w:type="spellEnd"/>
      <w:r>
        <w:t xml:space="preserve"> </w:t>
      </w:r>
      <w:proofErr w:type="spellStart"/>
      <w:r>
        <w:t>available</w:t>
      </w:r>
      <w:proofErr w:type="spellEnd"/>
      <w:r>
        <w:t xml:space="preserve"> </w:t>
      </w:r>
      <w:proofErr w:type="spellStart"/>
      <w:r>
        <w:t>only</w:t>
      </w:r>
      <w:proofErr w:type="spellEnd"/>
      <w:r>
        <w:t xml:space="preserve"> for </w:t>
      </w:r>
      <w:proofErr w:type="spellStart"/>
      <w:r>
        <w:t>persons</w:t>
      </w:r>
      <w:proofErr w:type="spellEnd"/>
      <w:r>
        <w:t xml:space="preserve"> </w:t>
      </w:r>
      <w:proofErr w:type="spellStart"/>
      <w:r>
        <w:t>with</w:t>
      </w:r>
      <w:proofErr w:type="spellEnd"/>
      <w:r>
        <w:t xml:space="preserve"> </w:t>
      </w:r>
      <w:proofErr w:type="spellStart"/>
      <w:r>
        <w:t>asylum</w:t>
      </w:r>
      <w:proofErr w:type="spellEnd"/>
      <w:r>
        <w:t xml:space="preserve"> status </w:t>
      </w:r>
      <w:proofErr w:type="spellStart"/>
      <w:r>
        <w:t>or</w:t>
      </w:r>
      <w:proofErr w:type="spellEnd"/>
      <w:r>
        <w:t xml:space="preserve"> in </w:t>
      </w:r>
      <w:proofErr w:type="spellStart"/>
      <w:r>
        <w:t>an</w:t>
      </w:r>
      <w:proofErr w:type="spellEnd"/>
      <w:r>
        <w:t xml:space="preserve"> </w:t>
      </w:r>
      <w:proofErr w:type="spellStart"/>
      <w:r>
        <w:t>asylum</w:t>
      </w:r>
      <w:proofErr w:type="spellEnd"/>
      <w:r>
        <w:t xml:space="preserve"> </w:t>
      </w:r>
      <w:proofErr w:type="spellStart"/>
      <w:r>
        <w:t>situation</w:t>
      </w:r>
      <w:proofErr w:type="spellEnd"/>
      <w:r>
        <w:t xml:space="preserve">. The </w:t>
      </w:r>
      <w:proofErr w:type="spellStart"/>
      <w:r>
        <w:t>other</w:t>
      </w:r>
      <w:proofErr w:type="spellEnd"/>
      <w:r>
        <w:t xml:space="preserve"> </w:t>
      </w:r>
      <w:proofErr w:type="spellStart"/>
      <w:r>
        <w:t>project</w:t>
      </w:r>
      <w:proofErr w:type="spellEnd"/>
      <w:r>
        <w:t xml:space="preserve"> </w:t>
      </w:r>
      <w:proofErr w:type="spellStart"/>
      <w:r>
        <w:t>partner</w:t>
      </w:r>
      <w:proofErr w:type="spellEnd"/>
      <w:r>
        <w:t xml:space="preserve"> </w:t>
      </w:r>
      <w:proofErr w:type="spellStart"/>
      <w:r>
        <w:t>was</w:t>
      </w:r>
      <w:proofErr w:type="spellEnd"/>
      <w:r>
        <w:t xml:space="preserve"> </w:t>
      </w:r>
      <w:proofErr w:type="spellStart"/>
      <w:r>
        <w:t>only</w:t>
      </w:r>
      <w:proofErr w:type="spellEnd"/>
      <w:r>
        <w:t xml:space="preserve"> </w:t>
      </w:r>
      <w:proofErr w:type="spellStart"/>
      <w:r>
        <w:t>willing</w:t>
      </w:r>
      <w:proofErr w:type="spellEnd"/>
      <w:r>
        <w:t xml:space="preserve"> </w:t>
      </w:r>
      <w:proofErr w:type="spellStart"/>
      <w:r>
        <w:t>to</w:t>
      </w:r>
      <w:proofErr w:type="spellEnd"/>
      <w:r>
        <w:t xml:space="preserve"> </w:t>
      </w:r>
      <w:proofErr w:type="spellStart"/>
      <w:r>
        <w:t>co-finance</w:t>
      </w:r>
      <w:proofErr w:type="spellEnd"/>
      <w:r>
        <w:t xml:space="preserve"> the </w:t>
      </w:r>
      <w:proofErr w:type="spellStart"/>
      <w:r>
        <w:t>project</w:t>
      </w:r>
      <w:proofErr w:type="spellEnd"/>
      <w:r>
        <w:t xml:space="preserve"> </w:t>
      </w:r>
      <w:proofErr w:type="spellStart"/>
      <w:r>
        <w:t>if</w:t>
      </w:r>
      <w:proofErr w:type="spellEnd"/>
      <w:r>
        <w:t xml:space="preserve"> </w:t>
      </w:r>
      <w:proofErr w:type="spellStart"/>
      <w:r>
        <w:t>support</w:t>
      </w:r>
      <w:proofErr w:type="spellEnd"/>
      <w:r>
        <w:t xml:space="preserve"> </w:t>
      </w:r>
      <w:proofErr w:type="spellStart"/>
      <w:r>
        <w:t>was</w:t>
      </w:r>
      <w:proofErr w:type="spellEnd"/>
      <w:r>
        <w:t xml:space="preserve"> </w:t>
      </w:r>
      <w:proofErr w:type="spellStart"/>
      <w:r>
        <w:t>provided</w:t>
      </w:r>
      <w:proofErr w:type="spellEnd"/>
      <w:r>
        <w:t xml:space="preserve"> </w:t>
      </w:r>
      <w:proofErr w:type="spellStart"/>
      <w:r>
        <w:t>to</w:t>
      </w:r>
      <w:proofErr w:type="spellEnd"/>
      <w:r>
        <w:t xml:space="preserve"> </w:t>
      </w:r>
      <w:proofErr w:type="spellStart"/>
      <w:r>
        <w:t>all</w:t>
      </w:r>
      <w:proofErr w:type="spellEnd"/>
      <w:r>
        <w:t xml:space="preserve"> </w:t>
      </w:r>
      <w:proofErr w:type="spellStart"/>
      <w:r>
        <w:t>individuals</w:t>
      </w:r>
      <w:proofErr w:type="spellEnd"/>
      <w:r>
        <w:t xml:space="preserve"> in </w:t>
      </w:r>
      <w:proofErr w:type="spellStart"/>
      <w:r>
        <w:t>need</w:t>
      </w:r>
      <w:proofErr w:type="spellEnd"/>
      <w:r>
        <w:t xml:space="preserve">, </w:t>
      </w:r>
      <w:proofErr w:type="spellStart"/>
      <w:r>
        <w:t>regardless</w:t>
      </w:r>
      <w:proofErr w:type="spellEnd"/>
      <w:r>
        <w:t xml:space="preserve"> of </w:t>
      </w:r>
      <w:proofErr w:type="spellStart"/>
      <w:r>
        <w:t>their</w:t>
      </w:r>
      <w:proofErr w:type="spellEnd"/>
      <w:r>
        <w:t xml:space="preserve"> </w:t>
      </w:r>
      <w:proofErr w:type="spellStart"/>
      <w:r>
        <w:t>asylum</w:t>
      </w:r>
      <w:proofErr w:type="spellEnd"/>
      <w:r>
        <w:t xml:space="preserve"> status. </w:t>
      </w:r>
      <w:proofErr w:type="spellStart"/>
      <w:r>
        <w:t>Such</w:t>
      </w:r>
      <w:proofErr w:type="spellEnd"/>
      <w:r>
        <w:t xml:space="preserve"> </w:t>
      </w:r>
      <w:proofErr w:type="spellStart"/>
      <w:r>
        <w:t>mismatches</w:t>
      </w:r>
      <w:proofErr w:type="spellEnd"/>
      <w:r>
        <w:t xml:space="preserve"> </w:t>
      </w:r>
      <w:proofErr w:type="spellStart"/>
      <w:r>
        <w:t>make</w:t>
      </w:r>
      <w:proofErr w:type="spellEnd"/>
      <w:r>
        <w:t xml:space="preserve"> </w:t>
      </w:r>
      <w:proofErr w:type="spellStart"/>
      <w:r>
        <w:t>it</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combine</w:t>
      </w:r>
      <w:proofErr w:type="spellEnd"/>
      <w:r>
        <w:t xml:space="preserve"> </w:t>
      </w:r>
      <w:proofErr w:type="spellStart"/>
      <w:r>
        <w:t>funding</w:t>
      </w:r>
      <w:proofErr w:type="spellEnd"/>
      <w:r>
        <w:t xml:space="preserve"> </w:t>
      </w:r>
      <w:proofErr w:type="spellStart"/>
      <w:r>
        <w:t>from</w:t>
      </w:r>
      <w:proofErr w:type="spellEnd"/>
      <w:r>
        <w:t xml:space="preserve"> </w:t>
      </w:r>
      <w:proofErr w:type="spellStart"/>
      <w:r>
        <w:t>different</w:t>
      </w:r>
      <w:proofErr w:type="spellEnd"/>
      <w:r>
        <w:t xml:space="preserve"> </w:t>
      </w:r>
      <w:proofErr w:type="spellStart"/>
      <w:r>
        <w:t>sources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beneficial</w:t>
      </w:r>
      <w:proofErr w:type="spellEnd"/>
      <w:r>
        <w:t xml:space="preserve"> </w:t>
      </w:r>
      <w:proofErr w:type="spellStart"/>
      <w:r>
        <w:t>if</w:t>
      </w:r>
      <w:proofErr w:type="spellEnd"/>
      <w:r>
        <w:t xml:space="preserve"> the European Commission and the </w:t>
      </w:r>
      <w:proofErr w:type="spellStart"/>
      <w:r>
        <w:t>Member</w:t>
      </w:r>
      <w:proofErr w:type="spellEnd"/>
      <w:r>
        <w:t xml:space="preserve"> States </w:t>
      </w:r>
      <w:proofErr w:type="spellStart"/>
      <w:r>
        <w:t>could</w:t>
      </w:r>
      <w:proofErr w:type="spellEnd"/>
      <w:r>
        <w:t xml:space="preserve"> </w:t>
      </w:r>
      <w:proofErr w:type="spellStart"/>
      <w:r>
        <w:t>agree</w:t>
      </w:r>
      <w:proofErr w:type="spellEnd"/>
      <w:r>
        <w:t xml:space="preserve"> on </w:t>
      </w:r>
      <w:proofErr w:type="spellStart"/>
      <w:r>
        <w:t>certain</w:t>
      </w:r>
      <w:proofErr w:type="spellEnd"/>
      <w:r>
        <w:t xml:space="preserve"> </w:t>
      </w:r>
      <w:proofErr w:type="spellStart"/>
      <w:r>
        <w:t>arrangements</w:t>
      </w:r>
      <w:proofErr w:type="spellEnd"/>
      <w:r>
        <w:t xml:space="preserve"> </w:t>
      </w:r>
      <w:proofErr w:type="spellStart"/>
      <w:r>
        <w:t>to</w:t>
      </w:r>
      <w:proofErr w:type="spellEnd"/>
      <w:r>
        <w:t xml:space="preserve"> </w:t>
      </w:r>
      <w:proofErr w:type="spellStart"/>
      <w:r>
        <w:t>ensure</w:t>
      </w:r>
      <w:proofErr w:type="spellEnd"/>
      <w:r>
        <w:t xml:space="preserve"> </w:t>
      </w:r>
      <w:proofErr w:type="spellStart"/>
      <w:r>
        <w:t>better</w:t>
      </w:r>
      <w:proofErr w:type="spellEnd"/>
      <w:r>
        <w:t xml:space="preserve"> </w:t>
      </w:r>
      <w:proofErr w:type="spellStart"/>
      <w:r>
        <w:t>compatibility</w:t>
      </w:r>
      <w:proofErr w:type="spellEnd"/>
      <w:r>
        <w:t>.</w:t>
      </w:r>
    </w:p>
    <w:p w:rsidRPr="00BD08D2" w:rsidR="00BD08D2" w:rsidP="00BD08D2" w:rsidRDefault="00BD08D2" w14:paraId="1326D7B7" w14:textId="77777777">
      <w:pPr>
        <w:spacing w:after="240" w:line="240" w:lineRule="exact"/>
        <w:ind w:firstLine="567"/>
      </w:pPr>
      <w:r>
        <w:t xml:space="preserve">In </w:t>
      </w:r>
      <w:proofErr w:type="spellStart"/>
      <w:r>
        <w:rPr>
          <w:b/>
        </w:rPr>
        <w:t>Greece</w:t>
      </w:r>
      <w:proofErr w:type="spellEnd"/>
      <w:r>
        <w:t xml:space="preserve">, </w:t>
      </w:r>
      <w:proofErr w:type="spellStart"/>
      <w:r>
        <w:t>rigidities</w:t>
      </w:r>
      <w:proofErr w:type="spellEnd"/>
      <w:r>
        <w:t xml:space="preserve"> in the </w:t>
      </w:r>
      <w:proofErr w:type="spellStart"/>
      <w:r>
        <w:t>decision-making</w:t>
      </w:r>
      <w:proofErr w:type="spellEnd"/>
      <w:r>
        <w:t xml:space="preserve"> </w:t>
      </w:r>
      <w:proofErr w:type="spellStart"/>
      <w:r>
        <w:t>speed</w:t>
      </w:r>
      <w:proofErr w:type="spellEnd"/>
      <w:r>
        <w:t xml:space="preserve">, </w:t>
      </w:r>
      <w:proofErr w:type="spellStart"/>
      <w:r>
        <w:t>overlapping</w:t>
      </w:r>
      <w:proofErr w:type="spellEnd"/>
      <w:r>
        <w:t xml:space="preserve"> </w:t>
      </w:r>
      <w:proofErr w:type="spellStart"/>
      <w:r>
        <w:t>duties</w:t>
      </w:r>
      <w:proofErr w:type="spellEnd"/>
      <w:r>
        <w:t xml:space="preserve"> and </w:t>
      </w:r>
      <w:proofErr w:type="spellStart"/>
      <w:r>
        <w:t>lack</w:t>
      </w:r>
      <w:proofErr w:type="spellEnd"/>
      <w:r>
        <w:t xml:space="preserve"> of </w:t>
      </w:r>
      <w:proofErr w:type="spellStart"/>
      <w:r>
        <w:t>clarity</w:t>
      </w:r>
      <w:proofErr w:type="spellEnd"/>
      <w:r>
        <w:t xml:space="preserve"> </w:t>
      </w:r>
      <w:proofErr w:type="spellStart"/>
      <w:r>
        <w:t>as</w:t>
      </w:r>
      <w:proofErr w:type="spellEnd"/>
      <w:r>
        <w:t xml:space="preserve"> </w:t>
      </w:r>
      <w:proofErr w:type="spellStart"/>
      <w:r>
        <w:t>regards</w:t>
      </w:r>
      <w:proofErr w:type="spellEnd"/>
      <w:r>
        <w:t xml:space="preserve"> </w:t>
      </w:r>
      <w:proofErr w:type="spellStart"/>
      <w:r>
        <w:t>competencies</w:t>
      </w:r>
      <w:proofErr w:type="spellEnd"/>
      <w:r>
        <w:t xml:space="preserve"> </w:t>
      </w:r>
      <w:proofErr w:type="spellStart"/>
      <w:r>
        <w:t>were</w:t>
      </w:r>
      <w:proofErr w:type="spellEnd"/>
      <w:r>
        <w:t xml:space="preserve"> </w:t>
      </w:r>
      <w:proofErr w:type="spellStart"/>
      <w:r>
        <w:t>mentioned</w:t>
      </w:r>
      <w:proofErr w:type="spellEnd"/>
      <w:r>
        <w:t xml:space="preserve"> </w:t>
      </w:r>
      <w:proofErr w:type="spellStart"/>
      <w:r>
        <w:t>as</w:t>
      </w:r>
      <w:proofErr w:type="spellEnd"/>
      <w:r>
        <w:t xml:space="preserve"> </w:t>
      </w:r>
      <w:proofErr w:type="spellStart"/>
      <w:r>
        <w:t>an</w:t>
      </w:r>
      <w:proofErr w:type="spellEnd"/>
      <w:r>
        <w:t xml:space="preserve"> </w:t>
      </w:r>
      <w:proofErr w:type="spellStart"/>
      <w:r>
        <w:t>issue</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t>stakeholders</w:t>
      </w:r>
      <w:proofErr w:type="spellEnd"/>
      <w:r>
        <w:t xml:space="preserve"> in the </w:t>
      </w:r>
      <w:proofErr w:type="spellStart"/>
      <w:r>
        <w:t>country</w:t>
      </w:r>
      <w:proofErr w:type="spellEnd"/>
      <w:r>
        <w:t xml:space="preserve">, </w:t>
      </w:r>
      <w:proofErr w:type="spellStart"/>
      <w:r>
        <w:t>simpler</w:t>
      </w:r>
      <w:proofErr w:type="spellEnd"/>
      <w:r>
        <w:t xml:space="preserve"> and </w:t>
      </w:r>
      <w:proofErr w:type="spellStart"/>
      <w:r>
        <w:t>swifter</w:t>
      </w:r>
      <w:proofErr w:type="spellEnd"/>
      <w:r>
        <w:t xml:space="preserve"> </w:t>
      </w:r>
      <w:proofErr w:type="spellStart"/>
      <w:r>
        <w:t>procedures</w:t>
      </w:r>
      <w:proofErr w:type="spellEnd"/>
      <w:r>
        <w:t xml:space="preserve"> </w:t>
      </w:r>
      <w:proofErr w:type="spellStart"/>
      <w:r>
        <w:t>are</w:t>
      </w:r>
      <w:proofErr w:type="spellEnd"/>
      <w:r>
        <w:t xml:space="preserve"> </w:t>
      </w:r>
      <w:proofErr w:type="spellStart"/>
      <w:r>
        <w:t>required</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better</w:t>
      </w:r>
      <w:proofErr w:type="spellEnd"/>
      <w:r>
        <w:t xml:space="preserve"> </w:t>
      </w:r>
      <w:proofErr w:type="spellStart"/>
      <w:r>
        <w:t>understanding</w:t>
      </w:r>
      <w:proofErr w:type="spellEnd"/>
      <w:r>
        <w:t xml:space="preserve"> and </w:t>
      </w:r>
      <w:proofErr w:type="spellStart"/>
      <w:r>
        <w:t>cooperation</w:t>
      </w:r>
      <w:proofErr w:type="spellEnd"/>
      <w:r>
        <w:t xml:space="preserve"> </w:t>
      </w:r>
      <w:proofErr w:type="spellStart"/>
      <w:r>
        <w:t>between</w:t>
      </w:r>
      <w:proofErr w:type="spellEnd"/>
      <w:r>
        <w:t xml:space="preserve"> the </w:t>
      </w:r>
      <w:proofErr w:type="spellStart"/>
      <w:r>
        <w:t>different</w:t>
      </w:r>
      <w:proofErr w:type="spellEnd"/>
      <w:r>
        <w:t xml:space="preserve"> </w:t>
      </w:r>
      <w:proofErr w:type="spellStart"/>
      <w:r>
        <w:t>bodies</w:t>
      </w:r>
      <w:proofErr w:type="spellEnd"/>
      <w:r>
        <w:t>.</w:t>
      </w:r>
    </w:p>
    <w:p w:rsidRPr="00BD08D2" w:rsidR="00BD08D2" w:rsidP="00BD08D2" w:rsidRDefault="00BD08D2" w14:paraId="542E4692" w14:textId="77777777">
      <w:pPr>
        <w:spacing w:after="240" w:line="240" w:lineRule="exact"/>
        <w:ind w:firstLine="567"/>
      </w:pPr>
      <w:r>
        <w:t xml:space="preserve">In </w:t>
      </w:r>
      <w:proofErr w:type="spellStart"/>
      <w:r>
        <w:rPr>
          <w:b/>
        </w:rPr>
        <w:t>Italy</w:t>
      </w:r>
      <w:proofErr w:type="spellEnd"/>
      <w:r>
        <w:t xml:space="preserve">, </w:t>
      </w:r>
      <w:proofErr w:type="spellStart"/>
      <w:r>
        <w:t>certain</w:t>
      </w:r>
      <w:proofErr w:type="spellEnd"/>
      <w:r>
        <w:t xml:space="preserve"> </w:t>
      </w:r>
      <w:proofErr w:type="spellStart"/>
      <w:r>
        <w:t>stakeholders</w:t>
      </w:r>
      <w:proofErr w:type="spellEnd"/>
      <w:r>
        <w:t xml:space="preserve"> </w:t>
      </w:r>
      <w:proofErr w:type="spellStart"/>
      <w:r>
        <w:t>noted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less</w:t>
      </w:r>
      <w:proofErr w:type="spellEnd"/>
      <w:r>
        <w:t xml:space="preserve"> </w:t>
      </w:r>
      <w:proofErr w:type="spellStart"/>
      <w:r>
        <w:t>relevant</w:t>
      </w:r>
      <w:proofErr w:type="spellEnd"/>
      <w:r>
        <w:t xml:space="preserve"> for </w:t>
      </w:r>
      <w:proofErr w:type="spellStart"/>
      <w:r>
        <w:t>certain</w:t>
      </w:r>
      <w:proofErr w:type="spellEnd"/>
      <w:r>
        <w:t xml:space="preserve"> </w:t>
      </w:r>
      <w:proofErr w:type="spellStart"/>
      <w:r>
        <w:t>vulnerabilities</w:t>
      </w:r>
      <w:proofErr w:type="spellEnd"/>
      <w:r>
        <w:t xml:space="preserve">: </w:t>
      </w:r>
      <w:proofErr w:type="spellStart"/>
      <w:r>
        <w:t>as</w:t>
      </w:r>
      <w:proofErr w:type="spellEnd"/>
      <w:r>
        <w:t xml:space="preserve"> a </w:t>
      </w:r>
      <w:proofErr w:type="spellStart"/>
      <w:r>
        <w:t>result</w:t>
      </w:r>
      <w:proofErr w:type="spellEnd"/>
      <w:r>
        <w:t xml:space="preserve"> of the </w:t>
      </w:r>
      <w:proofErr w:type="spellStart"/>
      <w:r>
        <w:t>inflexible</w:t>
      </w:r>
      <w:proofErr w:type="spellEnd"/>
      <w:r>
        <w:t xml:space="preserve"> </w:t>
      </w:r>
      <w:proofErr w:type="spellStart"/>
      <w:r>
        <w:t>nature</w:t>
      </w:r>
      <w:proofErr w:type="spellEnd"/>
      <w:r>
        <w:t xml:space="preserve"> of the AMIF </w:t>
      </w:r>
      <w:proofErr w:type="spellStart"/>
      <w:r>
        <w:t>as</w:t>
      </w:r>
      <w:proofErr w:type="spellEnd"/>
      <w:r>
        <w:t xml:space="preserve"> </w:t>
      </w:r>
      <w:proofErr w:type="spellStart"/>
      <w:r>
        <w:t>noted</w:t>
      </w:r>
      <w:proofErr w:type="spellEnd"/>
      <w:r>
        <w:t xml:space="preserve"> </w:t>
      </w:r>
      <w:proofErr w:type="spellStart"/>
      <w:r>
        <w:t>above</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it</w:t>
      </w:r>
      <w:proofErr w:type="spellEnd"/>
      <w:r>
        <w:t xml:space="preserve"> </w:t>
      </w:r>
      <w:proofErr w:type="spellStart"/>
      <w:r>
        <w:t>does</w:t>
      </w:r>
      <w:proofErr w:type="spellEnd"/>
      <w:r>
        <w:t xml:space="preserve"> </w:t>
      </w:r>
      <w:proofErr w:type="spellStart"/>
      <w:r>
        <w:t>not</w:t>
      </w:r>
      <w:proofErr w:type="spellEnd"/>
      <w:r>
        <w:t xml:space="preserve"> </w:t>
      </w:r>
      <w:proofErr w:type="spellStart"/>
      <w:r>
        <w:t>account</w:t>
      </w:r>
      <w:proofErr w:type="spellEnd"/>
      <w:r>
        <w:t xml:space="preserve"> for the </w:t>
      </w:r>
      <w:proofErr w:type="spellStart"/>
      <w:r>
        <w:t>specific</w:t>
      </w:r>
      <w:proofErr w:type="spellEnd"/>
      <w:r>
        <w:t xml:space="preserve"> </w:t>
      </w:r>
      <w:proofErr w:type="spellStart"/>
      <w:r>
        <w:t>vulnerabilities</w:t>
      </w:r>
      <w:proofErr w:type="spellEnd"/>
      <w:r>
        <w:t xml:space="preserve"> and </w:t>
      </w:r>
      <w:proofErr w:type="spellStart"/>
      <w:r>
        <w:t>nuances</w:t>
      </w:r>
      <w:proofErr w:type="spellEnd"/>
      <w:r>
        <w:t xml:space="preserve"> of </w:t>
      </w:r>
      <w:proofErr w:type="spellStart"/>
      <w:r>
        <w:t>asylum</w:t>
      </w:r>
      <w:proofErr w:type="spellEnd"/>
      <w:r>
        <w:t xml:space="preserve"> </w:t>
      </w:r>
      <w:proofErr w:type="spellStart"/>
      <w:r>
        <w:t>seekers</w:t>
      </w:r>
      <w:proofErr w:type="spellEnd"/>
      <w:r>
        <w:t xml:space="preserve">, for </w:t>
      </w:r>
      <w:proofErr w:type="spellStart"/>
      <w:r>
        <w:t>instance</w:t>
      </w:r>
      <w:proofErr w:type="spellEnd"/>
      <w:r>
        <w:t xml:space="preserve"> </w:t>
      </w:r>
      <w:proofErr w:type="spellStart"/>
      <w:r>
        <w:t>those</w:t>
      </w:r>
      <w:proofErr w:type="spellEnd"/>
      <w:r>
        <w:t xml:space="preserve"> </w:t>
      </w:r>
      <w:proofErr w:type="spellStart"/>
      <w:r>
        <w:t>who</w:t>
      </w:r>
      <w:proofErr w:type="spellEnd"/>
      <w:r>
        <w:t xml:space="preserve"> </w:t>
      </w:r>
      <w:proofErr w:type="spellStart"/>
      <w:r>
        <w:t>have</w:t>
      </w:r>
      <w:proofErr w:type="spellEnd"/>
      <w:r>
        <w:t xml:space="preserve"> </w:t>
      </w:r>
      <w:proofErr w:type="spellStart"/>
      <w:r>
        <w:t>been</w:t>
      </w:r>
      <w:proofErr w:type="spellEnd"/>
      <w:r>
        <w:t xml:space="preserve"> </w:t>
      </w:r>
      <w:proofErr w:type="spellStart"/>
      <w:r>
        <w:t>trafficked</w:t>
      </w:r>
      <w:proofErr w:type="spellEnd"/>
      <w:r>
        <w:t xml:space="preserve">. </w:t>
      </w:r>
      <w:proofErr w:type="spellStart"/>
      <w:r>
        <w:t>Beneficiaries</w:t>
      </w:r>
      <w:proofErr w:type="spellEnd"/>
      <w:r>
        <w:t xml:space="preserve"> </w:t>
      </w:r>
      <w:proofErr w:type="spellStart"/>
      <w:r>
        <w:t>have</w:t>
      </w:r>
      <w:proofErr w:type="spellEnd"/>
      <w:r>
        <w:t xml:space="preserve"> </w:t>
      </w:r>
      <w:proofErr w:type="spellStart"/>
      <w:r>
        <w:t>real</w:t>
      </w:r>
      <w:proofErr w:type="spellEnd"/>
      <w:r>
        <w:t xml:space="preserve"> </w:t>
      </w:r>
      <w:proofErr w:type="spellStart"/>
      <w:r>
        <w:t>needs</w:t>
      </w:r>
      <w:proofErr w:type="spellEnd"/>
      <w:r>
        <w:t xml:space="preserve"> </w:t>
      </w:r>
      <w:proofErr w:type="spellStart"/>
      <w:r>
        <w:t>that</w:t>
      </w:r>
      <w:proofErr w:type="spellEnd"/>
      <w:r>
        <w:t xml:space="preserve"> </w:t>
      </w:r>
      <w:proofErr w:type="spellStart"/>
      <w:r>
        <w:t>go</w:t>
      </w:r>
      <w:proofErr w:type="spellEnd"/>
      <w:r>
        <w:t xml:space="preserve"> </w:t>
      </w:r>
      <w:proofErr w:type="spellStart"/>
      <w:r>
        <w:t>beyond</w:t>
      </w:r>
      <w:proofErr w:type="spellEnd"/>
      <w:r>
        <w:t xml:space="preserve"> </w:t>
      </w:r>
      <w:proofErr w:type="spellStart"/>
      <w:r>
        <w:t>what</w:t>
      </w:r>
      <w:proofErr w:type="spellEnd"/>
      <w:r>
        <w:t xml:space="preserve"> </w:t>
      </w:r>
      <w:proofErr w:type="spellStart"/>
      <w:r>
        <w:t>is</w:t>
      </w:r>
      <w:proofErr w:type="spellEnd"/>
      <w:r>
        <w:t xml:space="preserve"> </w:t>
      </w:r>
      <w:proofErr w:type="spellStart"/>
      <w:r>
        <w:t>provided</w:t>
      </w:r>
      <w:proofErr w:type="spellEnd"/>
      <w:r>
        <w:t xml:space="preserve"> </w:t>
      </w:r>
      <w:proofErr w:type="spellStart"/>
      <w:r>
        <w:t>at</w:t>
      </w:r>
      <w:proofErr w:type="spellEnd"/>
      <w:r>
        <w:t xml:space="preserve"> </w:t>
      </w:r>
      <w:proofErr w:type="spellStart"/>
      <w:r>
        <w:t>first</w:t>
      </w:r>
      <w:proofErr w:type="spellEnd"/>
      <w:r>
        <w:t xml:space="preserve"> </w:t>
      </w:r>
      <w:proofErr w:type="spellStart"/>
      <w:r>
        <w:t>reception</w:t>
      </w:r>
      <w:proofErr w:type="spellEnd"/>
      <w:r>
        <w:t xml:space="preserve"> </w:t>
      </w:r>
      <w:proofErr w:type="spellStart"/>
      <w:r>
        <w:t>centres</w:t>
      </w:r>
      <w:proofErr w:type="spellEnd"/>
      <w:r>
        <w:t xml:space="preserve">. </w:t>
      </w:r>
      <w:proofErr w:type="spellStart"/>
      <w:r>
        <w:t>Therefore</w:t>
      </w:r>
      <w:proofErr w:type="spellEnd"/>
      <w:r>
        <w:t xml:space="preserve">, </w:t>
      </w:r>
      <w:proofErr w:type="spellStart"/>
      <w:r>
        <w:t>there</w:t>
      </w:r>
      <w:proofErr w:type="spellEnd"/>
      <w:r>
        <w:t xml:space="preserve"> </w:t>
      </w:r>
      <w:proofErr w:type="spellStart"/>
      <w:r>
        <w:t>ought</w:t>
      </w:r>
      <w:proofErr w:type="spellEnd"/>
      <w:r>
        <w:t xml:space="preserve"> </w:t>
      </w:r>
      <w:proofErr w:type="spellStart"/>
      <w:r>
        <w:t>to</w:t>
      </w:r>
      <w:proofErr w:type="spellEnd"/>
      <w:r>
        <w:t xml:space="preserve"> </w:t>
      </w:r>
      <w:proofErr w:type="spellStart"/>
      <w:r>
        <w:t>be</w:t>
      </w:r>
      <w:proofErr w:type="spellEnd"/>
      <w:r>
        <w:t xml:space="preserve"> </w:t>
      </w:r>
      <w:proofErr w:type="spellStart"/>
      <w:r>
        <w:t>more</w:t>
      </w:r>
      <w:proofErr w:type="spellEnd"/>
      <w:r>
        <w:t xml:space="preserve"> </w:t>
      </w:r>
      <w:proofErr w:type="spellStart"/>
      <w:r>
        <w:t>tailor-made</w:t>
      </w:r>
      <w:proofErr w:type="spellEnd"/>
      <w:r>
        <w:t xml:space="preserve"> </w:t>
      </w:r>
      <w:proofErr w:type="spellStart"/>
      <w:r>
        <w:t>actions</w:t>
      </w:r>
      <w:proofErr w:type="spellEnd"/>
      <w:r>
        <w:t xml:space="preserve"> </w:t>
      </w:r>
      <w:proofErr w:type="spellStart"/>
      <w:r>
        <w:t>to</w:t>
      </w:r>
      <w:proofErr w:type="spellEnd"/>
      <w:r>
        <w:t xml:space="preserve"> </w:t>
      </w:r>
      <w:proofErr w:type="spellStart"/>
      <w:r>
        <w:t>match</w:t>
      </w:r>
      <w:proofErr w:type="spellEnd"/>
      <w:r>
        <w:t xml:space="preserve"> the </w:t>
      </w:r>
      <w:proofErr w:type="spellStart"/>
      <w:r>
        <w:t>vulnerabilities</w:t>
      </w:r>
      <w:proofErr w:type="spellEnd"/>
      <w:r>
        <w:t xml:space="preserve"> of </w:t>
      </w:r>
      <w:proofErr w:type="spellStart"/>
      <w:r>
        <w:t>beneficiaries</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see</w:t>
      </w:r>
      <w:proofErr w:type="spellEnd"/>
      <w:r>
        <w:t xml:space="preserve"> </w:t>
      </w:r>
      <w:proofErr w:type="spellStart"/>
      <w:r>
        <w:t>more</w:t>
      </w:r>
      <w:proofErr w:type="spellEnd"/>
      <w:r>
        <w:t xml:space="preserve"> and </w:t>
      </w:r>
      <w:proofErr w:type="spellStart"/>
      <w:r>
        <w:t>more</w:t>
      </w:r>
      <w:proofErr w:type="spellEnd"/>
      <w:r>
        <w:t xml:space="preserve"> </w:t>
      </w:r>
      <w:proofErr w:type="spellStart"/>
      <w:r>
        <w:t>problems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agility</w:t>
      </w:r>
      <w:proofErr w:type="spellEnd"/>
      <w:r>
        <w:t xml:space="preserve"> and </w:t>
      </w:r>
      <w:proofErr w:type="spellStart"/>
      <w:r>
        <w:t>mental</w:t>
      </w:r>
      <w:proofErr w:type="spellEnd"/>
      <w:r>
        <w:t xml:space="preserve"> </w:t>
      </w:r>
      <w:proofErr w:type="spellStart"/>
      <w:r>
        <w:t>health</w:t>
      </w:r>
      <w:proofErr w:type="spellEnd"/>
      <w:r>
        <w:t xml:space="preserve">, </w:t>
      </w:r>
      <w:proofErr w:type="spellStart"/>
      <w:r>
        <w:t>to</w:t>
      </w:r>
      <w:proofErr w:type="spellEnd"/>
      <w:r>
        <w:t xml:space="preserve"> </w:t>
      </w:r>
      <w:proofErr w:type="spellStart"/>
      <w:r>
        <w:t>which</w:t>
      </w:r>
      <w:proofErr w:type="spellEnd"/>
      <w:r>
        <w:t xml:space="preserve"> the AMIF </w:t>
      </w:r>
      <w:proofErr w:type="spellStart"/>
      <w:r>
        <w:t>should</w:t>
      </w:r>
      <w:proofErr w:type="spellEnd"/>
      <w:r>
        <w:t xml:space="preserve"> </w:t>
      </w:r>
      <w:proofErr w:type="spellStart"/>
      <w:r>
        <w:t>pay</w:t>
      </w:r>
      <w:proofErr w:type="spellEnd"/>
      <w:r>
        <w:t xml:space="preserve"> </w:t>
      </w:r>
      <w:proofErr w:type="spellStart"/>
      <w:r>
        <w:t>greater</w:t>
      </w:r>
      <w:proofErr w:type="spellEnd"/>
      <w:r>
        <w:t xml:space="preserve"> </w:t>
      </w:r>
      <w:proofErr w:type="spellStart"/>
      <w:r>
        <w:t>attention</w:t>
      </w:r>
      <w:proofErr w:type="spellEnd"/>
      <w:r>
        <w:t xml:space="preserve">. </w:t>
      </w:r>
      <w:proofErr w:type="spellStart"/>
      <w:r>
        <w:t>Housing</w:t>
      </w:r>
      <w:proofErr w:type="spellEnd"/>
      <w:r>
        <w:t xml:space="preserve">, </w:t>
      </w:r>
      <w:proofErr w:type="spellStart"/>
      <w:r>
        <w:t>psychological</w:t>
      </w:r>
      <w:proofErr w:type="spellEnd"/>
      <w:r>
        <w:t xml:space="preserve"> </w:t>
      </w:r>
      <w:proofErr w:type="spellStart"/>
      <w:r>
        <w:t>services</w:t>
      </w:r>
      <w:proofErr w:type="spellEnd"/>
      <w:r>
        <w:t xml:space="preserve"> and </w:t>
      </w:r>
      <w:proofErr w:type="spellStart"/>
      <w:r>
        <w:t>mental</w:t>
      </w:r>
      <w:proofErr w:type="spellEnd"/>
      <w:r>
        <w:t xml:space="preserve"> </w:t>
      </w:r>
      <w:proofErr w:type="spellStart"/>
      <w:r>
        <w:t>health</w:t>
      </w:r>
      <w:proofErr w:type="spellEnd"/>
      <w:r>
        <w:t xml:space="preserve"> </w:t>
      </w:r>
      <w:proofErr w:type="spellStart"/>
      <w:r>
        <w:t>support</w:t>
      </w:r>
      <w:proofErr w:type="spellEnd"/>
      <w:r>
        <w:t xml:space="preserve">, </w:t>
      </w:r>
      <w:proofErr w:type="spellStart"/>
      <w:r>
        <w:t>access</w:t>
      </w:r>
      <w:proofErr w:type="spellEnd"/>
      <w:r>
        <w:t xml:space="preserve"> </w:t>
      </w:r>
      <w:proofErr w:type="spellStart"/>
      <w:r>
        <w:t>to</w:t>
      </w:r>
      <w:proofErr w:type="spellEnd"/>
      <w:r>
        <w:t xml:space="preserve"> </w:t>
      </w:r>
      <w:proofErr w:type="spellStart"/>
      <w:r>
        <w:t>education</w:t>
      </w:r>
      <w:proofErr w:type="spellEnd"/>
      <w:r>
        <w:t xml:space="preserve">, </w:t>
      </w:r>
      <w:proofErr w:type="spellStart"/>
      <w:r>
        <w:t>training</w:t>
      </w:r>
      <w:proofErr w:type="spellEnd"/>
      <w:r>
        <w:t xml:space="preserve"> and </w:t>
      </w:r>
      <w:proofErr w:type="spellStart"/>
      <w:r>
        <w:t>work</w:t>
      </w:r>
      <w:proofErr w:type="spellEnd"/>
      <w:r>
        <w:t xml:space="preserve"> </w:t>
      </w:r>
      <w:proofErr w:type="spellStart"/>
      <w:r>
        <w:t>were</w:t>
      </w:r>
      <w:proofErr w:type="spellEnd"/>
      <w:r>
        <w:t xml:space="preserve"> </w:t>
      </w:r>
      <w:proofErr w:type="spellStart"/>
      <w:r>
        <w:t>mentioned</w:t>
      </w:r>
      <w:proofErr w:type="spellEnd"/>
      <w:r>
        <w:t xml:space="preserve"> </w:t>
      </w:r>
      <w:proofErr w:type="spellStart"/>
      <w:r>
        <w:t>as</w:t>
      </w:r>
      <w:proofErr w:type="spellEnd"/>
      <w:r>
        <w:t xml:space="preserve"> </w:t>
      </w:r>
      <w:proofErr w:type="spellStart"/>
      <w:r>
        <w:t>areas</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insufficient</w:t>
      </w:r>
      <w:proofErr w:type="spellEnd"/>
      <w:r>
        <w:t xml:space="preserve"> </w:t>
      </w:r>
      <w:proofErr w:type="spellStart"/>
      <w:r>
        <w:t>to</w:t>
      </w:r>
      <w:proofErr w:type="spellEnd"/>
      <w:r>
        <w:t xml:space="preserve"> </w:t>
      </w:r>
      <w:proofErr w:type="spellStart"/>
      <w:r>
        <w:t>assist</w:t>
      </w:r>
      <w:proofErr w:type="spellEnd"/>
      <w:r>
        <w:t xml:space="preserve"> </w:t>
      </w:r>
      <w:proofErr w:type="spellStart"/>
      <w:r>
        <w:t>with</w:t>
      </w:r>
      <w:proofErr w:type="spellEnd"/>
      <w:r>
        <w:t xml:space="preserve">. </w:t>
      </w:r>
      <w:proofErr w:type="spellStart"/>
      <w:r>
        <w:t>Moreover</w:t>
      </w:r>
      <w:proofErr w:type="spellEnd"/>
      <w:r>
        <w:t xml:space="preserve">, </w:t>
      </w:r>
      <w:proofErr w:type="spellStart"/>
      <w:r>
        <w:t>concerns</w:t>
      </w:r>
      <w:proofErr w:type="spellEnd"/>
      <w:r>
        <w:t xml:space="preserve"> </w:t>
      </w:r>
      <w:proofErr w:type="spellStart"/>
      <w:r>
        <w:t>were</w:t>
      </w:r>
      <w:proofErr w:type="spellEnd"/>
      <w:r>
        <w:t xml:space="preserve"> </w:t>
      </w:r>
      <w:proofErr w:type="spellStart"/>
      <w:r>
        <w:t>raised</w:t>
      </w:r>
      <w:proofErr w:type="spellEnd"/>
      <w:r>
        <w:t xml:space="preserve"> </w:t>
      </w:r>
      <w:proofErr w:type="spellStart"/>
      <w:r>
        <w:t>regarding</w:t>
      </w:r>
      <w:proofErr w:type="spellEnd"/>
      <w:r>
        <w:t xml:space="preserve"> </w:t>
      </w:r>
      <w:proofErr w:type="spellStart"/>
      <w:r>
        <w:t>gender-based</w:t>
      </w:r>
      <w:proofErr w:type="spellEnd"/>
      <w:r>
        <w:t xml:space="preserve"> </w:t>
      </w:r>
      <w:proofErr w:type="spellStart"/>
      <w:r>
        <w:t>violence</w:t>
      </w:r>
      <w:proofErr w:type="spellEnd"/>
      <w:r>
        <w:t xml:space="preserve"> and </w:t>
      </w:r>
      <w:proofErr w:type="spellStart"/>
      <w:r>
        <w:t>exploitation</w:t>
      </w:r>
      <w:proofErr w:type="spellEnd"/>
      <w:r>
        <w:t xml:space="preserve"> in the </w:t>
      </w:r>
      <w:proofErr w:type="spellStart"/>
      <w:r>
        <w:t>workplace</w:t>
      </w:r>
      <w:proofErr w:type="spellEnd"/>
      <w:r>
        <w:t xml:space="preserve">. </w:t>
      </w:r>
      <w:proofErr w:type="spellStart"/>
      <w:r>
        <w:t>These</w:t>
      </w:r>
      <w:proofErr w:type="spellEnd"/>
      <w:r>
        <w:t xml:space="preserve"> </w:t>
      </w:r>
      <w:proofErr w:type="spellStart"/>
      <w:r>
        <w:t>are</w:t>
      </w:r>
      <w:proofErr w:type="spellEnd"/>
      <w:r>
        <w:t xml:space="preserve"> </w:t>
      </w:r>
      <w:proofErr w:type="spellStart"/>
      <w:r>
        <w:t>all</w:t>
      </w:r>
      <w:proofErr w:type="spellEnd"/>
      <w:r>
        <w:t xml:space="preserve"> </w:t>
      </w:r>
      <w:proofErr w:type="spellStart"/>
      <w:r>
        <w:t>areas</w:t>
      </w:r>
      <w:proofErr w:type="spellEnd"/>
      <w:r>
        <w:t xml:space="preserve"> </w:t>
      </w:r>
      <w:proofErr w:type="spellStart"/>
      <w:r>
        <w:t>that</w:t>
      </w:r>
      <w:proofErr w:type="spellEnd"/>
      <w:r>
        <w:t xml:space="preserve"> </w:t>
      </w:r>
      <w:proofErr w:type="spellStart"/>
      <w:r>
        <w:t>were</w:t>
      </w:r>
      <w:proofErr w:type="spellEnd"/>
      <w:r>
        <w:t xml:space="preserve"> </w:t>
      </w:r>
      <w:proofErr w:type="spellStart"/>
      <w:r>
        <w:t>marginal</w:t>
      </w:r>
      <w:proofErr w:type="spellEnd"/>
      <w:r>
        <w:t xml:space="preserve"> </w:t>
      </w:r>
      <w:proofErr w:type="spellStart"/>
      <w:r>
        <w:t>or</w:t>
      </w:r>
      <w:proofErr w:type="spellEnd"/>
      <w:r>
        <w:t xml:space="preserve"> </w:t>
      </w:r>
      <w:proofErr w:type="spellStart"/>
      <w:r>
        <w:t>outside</w:t>
      </w:r>
      <w:proofErr w:type="spellEnd"/>
      <w:r>
        <w:t xml:space="preserve"> the AMIF </w:t>
      </w:r>
      <w:proofErr w:type="spellStart"/>
      <w:r>
        <w:t>funding</w:t>
      </w:r>
      <w:proofErr w:type="spellEnd"/>
      <w:r>
        <w:t xml:space="preserve"> </w:t>
      </w:r>
      <w:proofErr w:type="spellStart"/>
      <w:r>
        <w:t>channels</w:t>
      </w:r>
      <w:proofErr w:type="spellEnd"/>
      <w:r>
        <w:t xml:space="preserve"> </w:t>
      </w:r>
      <w:proofErr w:type="spellStart"/>
      <w:r>
        <w:t>but</w:t>
      </w:r>
      <w:proofErr w:type="spellEnd"/>
      <w:r>
        <w:t xml:space="preserve"> </w:t>
      </w:r>
      <w:proofErr w:type="spellStart"/>
      <w:r>
        <w:t>require</w:t>
      </w:r>
      <w:proofErr w:type="spellEnd"/>
      <w:r>
        <w:t xml:space="preserve"> </w:t>
      </w:r>
      <w:proofErr w:type="spellStart"/>
      <w:r>
        <w:t>very</w:t>
      </w:r>
      <w:proofErr w:type="spellEnd"/>
      <w:r>
        <w:t xml:space="preserve"> </w:t>
      </w:r>
      <w:proofErr w:type="spellStart"/>
      <w:r>
        <w:t>special</w:t>
      </w:r>
      <w:proofErr w:type="spellEnd"/>
      <w:r>
        <w:t xml:space="preserve"> </w:t>
      </w:r>
      <w:proofErr w:type="spellStart"/>
      <w:r>
        <w:t>attention</w:t>
      </w:r>
      <w:proofErr w:type="spellEnd"/>
      <w:r>
        <w:t xml:space="preserve"> in </w:t>
      </w:r>
      <w:proofErr w:type="spellStart"/>
      <w:r>
        <w:t>Italy</w:t>
      </w:r>
      <w:proofErr w:type="spellEnd"/>
      <w:r>
        <w:t>.</w:t>
      </w:r>
    </w:p>
    <w:p w:rsidRPr="00BD08D2" w:rsidR="00BD08D2" w:rsidP="00BD08D2" w:rsidRDefault="00BD08D2" w14:paraId="0E5626A2" w14:textId="77777777">
      <w:pPr>
        <w:spacing w:after="240" w:line="240" w:lineRule="exact"/>
        <w:ind w:firstLine="567"/>
      </w:pPr>
      <w:proofErr w:type="spellStart"/>
      <w:r>
        <w:t>One</w:t>
      </w:r>
      <w:proofErr w:type="spellEnd"/>
      <w:r>
        <w:t xml:space="preserve"> </w:t>
      </w:r>
      <w:proofErr w:type="spellStart"/>
      <w:r>
        <w:rPr>
          <w:b/>
        </w:rPr>
        <w:t>Swedish</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explained</w:t>
      </w:r>
      <w:proofErr w:type="spellEnd"/>
      <w:r>
        <w:t xml:space="preserve"> </w:t>
      </w:r>
      <w:proofErr w:type="spellStart"/>
      <w:r>
        <w:t>that</w:t>
      </w:r>
      <w:proofErr w:type="spellEnd"/>
      <w:r>
        <w:t xml:space="preserve"> a </w:t>
      </w:r>
      <w:proofErr w:type="spellStart"/>
      <w:r>
        <w:t>project</w:t>
      </w:r>
      <w:proofErr w:type="spellEnd"/>
      <w:r>
        <w:t xml:space="preserve"> </w:t>
      </w:r>
      <w:proofErr w:type="spellStart"/>
      <w:r>
        <w:t>looked</w:t>
      </w:r>
      <w:proofErr w:type="spellEnd"/>
      <w:r>
        <w:t xml:space="preserve"> </w:t>
      </w:r>
      <w:proofErr w:type="spellStart"/>
      <w:r>
        <w:t>into</w:t>
      </w:r>
      <w:proofErr w:type="spellEnd"/>
      <w:r>
        <w:t xml:space="preserve"> </w:t>
      </w:r>
      <w:proofErr w:type="spellStart"/>
      <w:r>
        <w:t>how</w:t>
      </w:r>
      <w:proofErr w:type="spellEnd"/>
      <w:r>
        <w:t xml:space="preserve"> </w:t>
      </w:r>
      <w:proofErr w:type="spellStart"/>
      <w:r>
        <w:t>various</w:t>
      </w:r>
      <w:proofErr w:type="spellEnd"/>
      <w:r>
        <w:t xml:space="preserve"> </w:t>
      </w:r>
      <w:proofErr w:type="spellStart"/>
      <w:r>
        <w:t>health</w:t>
      </w:r>
      <w:proofErr w:type="spellEnd"/>
      <w:r>
        <w:t xml:space="preserve"> </w:t>
      </w:r>
      <w:proofErr w:type="spellStart"/>
      <w:r>
        <w:t>determinants</w:t>
      </w:r>
      <w:proofErr w:type="spellEnd"/>
      <w:r>
        <w:t xml:space="preserve"> </w:t>
      </w:r>
      <w:proofErr w:type="spellStart"/>
      <w:r>
        <w:t>can</w:t>
      </w:r>
      <w:proofErr w:type="spellEnd"/>
      <w:r>
        <w:t xml:space="preserve"> </w:t>
      </w:r>
      <w:proofErr w:type="spellStart"/>
      <w:r>
        <w:t>help</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enter</w:t>
      </w:r>
      <w:proofErr w:type="spellEnd"/>
      <w:r>
        <w:t xml:space="preserve"> </w:t>
      </w:r>
      <w:proofErr w:type="spellStart"/>
      <w:r>
        <w:t>employment</w:t>
      </w:r>
      <w:proofErr w:type="spellEnd"/>
      <w:r>
        <w:t xml:space="preserve"> </w:t>
      </w:r>
      <w:proofErr w:type="spellStart"/>
      <w:r>
        <w:t>or</w:t>
      </w:r>
      <w:proofErr w:type="spellEnd"/>
      <w:r>
        <w:t xml:space="preserve"> </w:t>
      </w:r>
      <w:proofErr w:type="spellStart"/>
      <w:r>
        <w:t>prevent</w:t>
      </w:r>
      <w:proofErr w:type="spellEnd"/>
      <w:r>
        <w:t xml:space="preserve"> </w:t>
      </w:r>
      <w:proofErr w:type="spellStart"/>
      <w:r>
        <w:t>them</w:t>
      </w:r>
      <w:proofErr w:type="spellEnd"/>
      <w:r>
        <w:t xml:space="preserve"> </w:t>
      </w:r>
      <w:proofErr w:type="spellStart"/>
      <w:r>
        <w:t>from</w:t>
      </w:r>
      <w:proofErr w:type="spellEnd"/>
      <w:r>
        <w:t xml:space="preserve"> </w:t>
      </w:r>
      <w:proofErr w:type="spellStart"/>
      <w:r>
        <w:t>doing</w:t>
      </w:r>
      <w:proofErr w:type="spellEnd"/>
      <w:r>
        <w:t xml:space="preserve"> </w:t>
      </w:r>
      <w:proofErr w:type="spellStart"/>
      <w:r>
        <w:t>so</w:t>
      </w:r>
      <w:proofErr w:type="spellEnd"/>
      <w:r>
        <w:t xml:space="preserve">. The </w:t>
      </w:r>
      <w:proofErr w:type="spellStart"/>
      <w:r>
        <w:t>idea</w:t>
      </w:r>
      <w:proofErr w:type="spellEnd"/>
      <w:r>
        <w:t xml:space="preserve"> </w:t>
      </w:r>
      <w:proofErr w:type="spellStart"/>
      <w:r>
        <w:t>was</w:t>
      </w:r>
      <w:proofErr w:type="spellEnd"/>
      <w:r>
        <w:t xml:space="preserve"> </w:t>
      </w:r>
      <w:proofErr w:type="spellStart"/>
      <w:r>
        <w:t>to</w:t>
      </w:r>
      <w:proofErr w:type="spellEnd"/>
      <w:r>
        <w:t xml:space="preserve"> </w:t>
      </w:r>
      <w:proofErr w:type="spellStart"/>
      <w:r>
        <w:t>obtain</w:t>
      </w:r>
      <w:proofErr w:type="spellEnd"/>
      <w:r>
        <w:t xml:space="preserve"> </w:t>
      </w:r>
      <w:proofErr w:type="spellStart"/>
      <w:r>
        <w:t>new</w:t>
      </w:r>
      <w:proofErr w:type="spellEnd"/>
      <w:r>
        <w:t xml:space="preserve"> </w:t>
      </w:r>
      <w:proofErr w:type="spellStart"/>
      <w:r>
        <w:t>information</w:t>
      </w:r>
      <w:proofErr w:type="spellEnd"/>
      <w:r>
        <w:t xml:space="preserve"> on </w:t>
      </w:r>
      <w:proofErr w:type="spellStart"/>
      <w:r>
        <w:t>how</w:t>
      </w:r>
      <w:proofErr w:type="spellEnd"/>
      <w:r>
        <w:t xml:space="preserve"> </w:t>
      </w:r>
      <w:proofErr w:type="spellStart"/>
      <w:r>
        <w:t>health</w:t>
      </w:r>
      <w:proofErr w:type="spellEnd"/>
      <w:r>
        <w:t xml:space="preserve"> </w:t>
      </w:r>
      <w:proofErr w:type="spellStart"/>
      <w:r>
        <w:t>factors</w:t>
      </w:r>
      <w:proofErr w:type="spellEnd"/>
      <w:r>
        <w:t xml:space="preserve"> </w:t>
      </w:r>
      <w:proofErr w:type="spellStart"/>
      <w:r>
        <w:t>can</w:t>
      </w:r>
      <w:proofErr w:type="spellEnd"/>
      <w:r>
        <w:t xml:space="preserve"> </w:t>
      </w:r>
      <w:proofErr w:type="spellStart"/>
      <w:r>
        <w:t>help</w:t>
      </w:r>
      <w:proofErr w:type="spellEnd"/>
      <w:r>
        <w:t xml:space="preserve"> </w:t>
      </w:r>
      <w:proofErr w:type="spellStart"/>
      <w:r>
        <w:t>or</w:t>
      </w:r>
      <w:proofErr w:type="spellEnd"/>
      <w:r>
        <w:t xml:space="preserve"> </w:t>
      </w:r>
      <w:proofErr w:type="spellStart"/>
      <w:r>
        <w:t>hinder</w:t>
      </w:r>
      <w:proofErr w:type="spellEnd"/>
      <w:r>
        <w:t xml:space="preserve"> </w:t>
      </w:r>
      <w:proofErr w:type="spellStart"/>
      <w:r>
        <w:t>people</w:t>
      </w:r>
      <w:proofErr w:type="spellEnd"/>
      <w:r>
        <w:t xml:space="preserve"> </w:t>
      </w:r>
      <w:proofErr w:type="spellStart"/>
      <w:r>
        <w:t>from</w:t>
      </w:r>
      <w:proofErr w:type="spellEnd"/>
      <w:r>
        <w:t xml:space="preserve"> </w:t>
      </w:r>
      <w:proofErr w:type="spellStart"/>
      <w:r>
        <w:t>establishing</w:t>
      </w:r>
      <w:proofErr w:type="spellEnd"/>
      <w:r>
        <w:t xml:space="preserve"> </w:t>
      </w:r>
      <w:proofErr w:type="spellStart"/>
      <w:r>
        <w:t>themselves</w:t>
      </w:r>
      <w:proofErr w:type="spellEnd"/>
      <w:r>
        <w:t xml:space="preserve"> in </w:t>
      </w:r>
      <w:proofErr w:type="spellStart"/>
      <w:r>
        <w:t>society</w:t>
      </w:r>
      <w:proofErr w:type="spellEnd"/>
      <w:r>
        <w:t>.</w:t>
      </w:r>
    </w:p>
    <w:p w:rsidRPr="00BD08D2" w:rsidR="00BD08D2" w:rsidP="00BD08D2" w:rsidRDefault="00BD08D2" w14:paraId="1A14D54B" w14:textId="77777777">
      <w:pPr>
        <w:spacing w:after="240" w:line="240" w:lineRule="exact"/>
        <w:rPr>
          <w:lang w:val="en-GB"/>
        </w:rPr>
      </w:pPr>
    </w:p>
    <w:p w:rsidRPr="00BD08D2" w:rsidR="00BD08D2" w:rsidP="00BD08D2" w:rsidRDefault="00BD08D2" w14:paraId="2C4759D1" w14:textId="77777777">
      <w:pPr>
        <w:spacing w:after="240" w:line="240" w:lineRule="exact"/>
        <w:ind w:firstLine="567"/>
      </w:pPr>
      <w:proofErr w:type="spellStart"/>
      <w:r>
        <w:t>Concerning</w:t>
      </w:r>
      <w:proofErr w:type="spellEnd"/>
      <w:r>
        <w:t xml:space="preserve"> </w:t>
      </w:r>
      <w:r>
        <w:rPr>
          <w:b/>
        </w:rPr>
        <w:t xml:space="preserve">the </w:t>
      </w:r>
      <w:proofErr w:type="spellStart"/>
      <w:r>
        <w:rPr>
          <w:b/>
        </w:rPr>
        <w:t>accommodation</w:t>
      </w:r>
      <w:proofErr w:type="spellEnd"/>
      <w:r>
        <w:rPr>
          <w:b/>
        </w:rPr>
        <w:t xml:space="preserve"> of the </w:t>
      </w:r>
      <w:proofErr w:type="spellStart"/>
      <w:r>
        <w:rPr>
          <w:b/>
        </w:rPr>
        <w:t>needs</w:t>
      </w:r>
      <w:proofErr w:type="spellEnd"/>
      <w:r>
        <w:rPr>
          <w:b/>
        </w:rPr>
        <w:t xml:space="preserve"> of </w:t>
      </w:r>
      <w:proofErr w:type="spellStart"/>
      <w:r>
        <w:rPr>
          <w:b/>
        </w:rPr>
        <w:t>vulnerable</w:t>
      </w:r>
      <w:proofErr w:type="spellEnd"/>
      <w:r>
        <w:rPr>
          <w:b/>
        </w:rPr>
        <w:t xml:space="preserve"> </w:t>
      </w:r>
      <w:proofErr w:type="spellStart"/>
      <w:r>
        <w:rPr>
          <w:b/>
        </w:rPr>
        <w:t>groups</w:t>
      </w:r>
      <w:proofErr w:type="spellEnd"/>
      <w:r>
        <w:rPr>
          <w:b/>
        </w:rPr>
        <w:t xml:space="preserve"> (Q6),</w:t>
      </w:r>
      <w:r>
        <w:t xml:space="preserve"> </w:t>
      </w:r>
      <w:proofErr w:type="spellStart"/>
      <w:r>
        <w:t>between</w:t>
      </w:r>
      <w:proofErr w:type="spellEnd"/>
      <w:r>
        <w:t xml:space="preserve"> </w:t>
      </w:r>
      <w:proofErr w:type="spellStart"/>
      <w:r>
        <w:t>half</w:t>
      </w:r>
      <w:proofErr w:type="spellEnd"/>
      <w:r>
        <w:t xml:space="preserve"> and </w:t>
      </w:r>
      <w:proofErr w:type="spellStart"/>
      <w:r>
        <w:t>three</w:t>
      </w:r>
      <w:proofErr w:type="spellEnd"/>
      <w:r>
        <w:t xml:space="preserve"> </w:t>
      </w:r>
      <w:proofErr w:type="spellStart"/>
      <w:r>
        <w:t>quarters</w:t>
      </w:r>
      <w:proofErr w:type="spellEnd"/>
      <w:r>
        <w:t xml:space="preserve"> of the </w:t>
      </w:r>
      <w:proofErr w:type="spellStart"/>
      <w:r>
        <w:t>respondents</w:t>
      </w:r>
      <w:proofErr w:type="spellEnd"/>
      <w:r>
        <w:t xml:space="preserve"> </w:t>
      </w:r>
      <w:proofErr w:type="spellStart"/>
      <w:r>
        <w:t>provided</w:t>
      </w:r>
      <w:proofErr w:type="spellEnd"/>
      <w:r>
        <w:t xml:space="preserve"> </w:t>
      </w:r>
      <w:proofErr w:type="spellStart"/>
      <w:r>
        <w:t>positive</w:t>
      </w:r>
      <w:proofErr w:type="spellEnd"/>
      <w:r>
        <w:t xml:space="preserve"> </w:t>
      </w:r>
      <w:proofErr w:type="spellStart"/>
      <w:r>
        <w:t>feedback</w:t>
      </w:r>
      <w:proofErr w:type="spellEnd"/>
      <w:r>
        <w:t xml:space="preserve">, </w:t>
      </w:r>
      <w:proofErr w:type="spellStart"/>
      <w:r>
        <w:t>particularly</w:t>
      </w:r>
      <w:proofErr w:type="spellEnd"/>
      <w:r>
        <w:t xml:space="preserve"> </w:t>
      </w:r>
      <w:proofErr w:type="spellStart"/>
      <w:r>
        <w:t>concerning</w:t>
      </w:r>
      <w:proofErr w:type="spellEnd"/>
      <w:r>
        <w:t xml:space="preserve"> </w:t>
      </w:r>
      <w:proofErr w:type="spellStart"/>
      <w:r>
        <w:t>women</w:t>
      </w:r>
      <w:proofErr w:type="spellEnd"/>
      <w:r>
        <w:t xml:space="preserve"> and </w:t>
      </w:r>
      <w:proofErr w:type="spellStart"/>
      <w:r>
        <w:t>unaccompanied</w:t>
      </w:r>
      <w:proofErr w:type="spellEnd"/>
      <w:r>
        <w:t xml:space="preserve"> </w:t>
      </w:r>
      <w:proofErr w:type="spellStart"/>
      <w:r>
        <w:t>minors</w:t>
      </w:r>
      <w:proofErr w:type="spellEnd"/>
      <w:r>
        <w:t xml:space="preserve">. </w:t>
      </w:r>
      <w:proofErr w:type="spellStart"/>
      <w:r>
        <w:t>Only</w:t>
      </w:r>
      <w:proofErr w:type="spellEnd"/>
      <w:r>
        <w:t xml:space="preserve"> a </w:t>
      </w:r>
      <w:proofErr w:type="spellStart"/>
      <w:r>
        <w:t>tenth</w:t>
      </w:r>
      <w:proofErr w:type="spellEnd"/>
      <w:r>
        <w:t xml:space="preserve"> </w:t>
      </w:r>
      <w:proofErr w:type="spellStart"/>
      <w:r>
        <w:t>gave</w:t>
      </w:r>
      <w:proofErr w:type="spellEnd"/>
      <w:r>
        <w:t xml:space="preserve"> </w:t>
      </w:r>
      <w:proofErr w:type="spellStart"/>
      <w:r>
        <w:t>negative</w:t>
      </w:r>
      <w:proofErr w:type="spellEnd"/>
      <w:r>
        <w:t xml:space="preserve"> </w:t>
      </w:r>
      <w:proofErr w:type="spellStart"/>
      <w:r>
        <w:t>answers</w:t>
      </w:r>
      <w:proofErr w:type="spellEnd"/>
      <w:r>
        <w:t xml:space="preserve">, and </w:t>
      </w:r>
      <w:proofErr w:type="spellStart"/>
      <w:r>
        <w:t>between</w:t>
      </w:r>
      <w:proofErr w:type="spellEnd"/>
      <w:r>
        <w:t xml:space="preserve"> a </w:t>
      </w:r>
      <w:proofErr w:type="spellStart"/>
      <w:r>
        <w:t>fifth</w:t>
      </w:r>
      <w:proofErr w:type="spellEnd"/>
      <w:r>
        <w:t xml:space="preserve"> and </w:t>
      </w:r>
      <w:proofErr w:type="spellStart"/>
      <w:r>
        <w:t>two</w:t>
      </w:r>
      <w:proofErr w:type="spellEnd"/>
      <w:r>
        <w:t xml:space="preserve"> </w:t>
      </w:r>
      <w:proofErr w:type="spellStart"/>
      <w:r>
        <w:t>fifths</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
    <w:p w:rsidRPr="00BD08D2" w:rsidR="00BD08D2" w:rsidP="00BD08D2" w:rsidRDefault="00BD08D2" w14:paraId="484D69E9" w14:textId="77777777">
      <w:pPr>
        <w:spacing w:after="240" w:line="240" w:lineRule="exact"/>
        <w:ind w:firstLine="567"/>
        <w:rPr>
          <w:lang w:val="en-GB"/>
        </w:rPr>
      </w:pPr>
    </w:p>
    <w:p w:rsidRPr="00BD08D2" w:rsidR="00BD08D2" w:rsidP="00BD08D2" w:rsidRDefault="00BD08D2" w14:paraId="5CE4F851" w14:textId="77777777">
      <w:pPr>
        <w:spacing w:after="240" w:line="240" w:lineRule="exact"/>
        <w:ind w:firstLine="567"/>
        <w:rPr>
          <w:i/>
          <w:iCs/>
          <w:color w:val="1F497D"/>
        </w:rPr>
      </w:pPr>
      <w:bookmarkStart w:name="_Toc183610633" w:id="52"/>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6</w:t>
      </w:r>
      <w:r w:rsidRPr="00BD08D2">
        <w:rPr>
          <w:i/>
          <w:color w:val="1F497D"/>
        </w:rPr>
        <w:fldChar w:fldCharType="end"/>
      </w:r>
      <w:r>
        <w:rPr>
          <w:i/>
          <w:color w:val="1F497D"/>
        </w:rPr>
        <w:t xml:space="preserve"> - </w:t>
      </w:r>
      <w:proofErr w:type="spellStart"/>
      <w:r>
        <w:rPr>
          <w:i/>
          <w:color w:val="1F497D"/>
        </w:rPr>
        <w:t>have</w:t>
      </w:r>
      <w:proofErr w:type="spellEnd"/>
      <w:r>
        <w:rPr>
          <w:i/>
          <w:color w:val="1F497D"/>
        </w:rPr>
        <w:t xml:space="preserve"> </w:t>
      </w:r>
      <w:proofErr w:type="spellStart"/>
      <w:r>
        <w:rPr>
          <w:i/>
          <w:color w:val="1F497D"/>
        </w:rPr>
        <w:t>specific</w:t>
      </w:r>
      <w:proofErr w:type="spellEnd"/>
      <w:r>
        <w:rPr>
          <w:i/>
          <w:color w:val="1F497D"/>
        </w:rPr>
        <w:t xml:space="preserve"> </w:t>
      </w:r>
      <w:proofErr w:type="spellStart"/>
      <w:r>
        <w:rPr>
          <w:i/>
          <w:color w:val="1F497D"/>
        </w:rPr>
        <w:t>measures</w:t>
      </w:r>
      <w:proofErr w:type="spellEnd"/>
      <w:r>
        <w:rPr>
          <w:i/>
          <w:color w:val="1F497D"/>
        </w:rPr>
        <w:t xml:space="preserve"> </w:t>
      </w:r>
      <w:proofErr w:type="spellStart"/>
      <w:r>
        <w:rPr>
          <w:i/>
          <w:color w:val="1F497D"/>
        </w:rPr>
        <w:t>been</w:t>
      </w:r>
      <w:proofErr w:type="spellEnd"/>
      <w:r>
        <w:rPr>
          <w:i/>
          <w:color w:val="1F497D"/>
        </w:rPr>
        <w:t xml:space="preserve"> </w:t>
      </w:r>
      <w:proofErr w:type="spellStart"/>
      <w:r>
        <w:rPr>
          <w:i/>
          <w:color w:val="1F497D"/>
        </w:rPr>
        <w:t>taken</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identify</w:t>
      </w:r>
      <w:proofErr w:type="spellEnd"/>
      <w:r>
        <w:rPr>
          <w:i/>
          <w:color w:val="1F497D"/>
        </w:rPr>
        <w:t xml:space="preserve"> and </w:t>
      </w:r>
      <w:proofErr w:type="spellStart"/>
      <w:r>
        <w:rPr>
          <w:i/>
          <w:color w:val="1F497D"/>
        </w:rPr>
        <w:t>accommodate</w:t>
      </w:r>
      <w:proofErr w:type="spellEnd"/>
      <w:r>
        <w:rPr>
          <w:i/>
          <w:color w:val="1F497D"/>
        </w:rPr>
        <w:t xml:space="preserve"> the </w:t>
      </w:r>
      <w:proofErr w:type="spellStart"/>
      <w:r>
        <w:rPr>
          <w:i/>
          <w:color w:val="1F497D"/>
        </w:rPr>
        <w:t>needs</w:t>
      </w:r>
      <w:proofErr w:type="spellEnd"/>
      <w:r>
        <w:rPr>
          <w:i/>
          <w:color w:val="1F497D"/>
        </w:rPr>
        <w:t xml:space="preserve"> of </w:t>
      </w:r>
      <w:proofErr w:type="spellStart"/>
      <w:r>
        <w:rPr>
          <w:i/>
          <w:color w:val="1F497D"/>
        </w:rPr>
        <w:t>specific</w:t>
      </w:r>
      <w:proofErr w:type="spellEnd"/>
      <w:r>
        <w:rPr>
          <w:i/>
          <w:color w:val="1F497D"/>
        </w:rPr>
        <w:t xml:space="preserve"> </w:t>
      </w:r>
      <w:proofErr w:type="spellStart"/>
      <w:r>
        <w:rPr>
          <w:i/>
          <w:color w:val="1F497D"/>
        </w:rPr>
        <w:t>vulnerable</w:t>
      </w:r>
      <w:proofErr w:type="spellEnd"/>
      <w:r>
        <w:rPr>
          <w:i/>
          <w:color w:val="1F497D"/>
        </w:rPr>
        <w:t xml:space="preserve"> </w:t>
      </w:r>
      <w:proofErr w:type="spellStart"/>
      <w:r>
        <w:rPr>
          <w:i/>
          <w:color w:val="1F497D"/>
        </w:rPr>
        <w:t>groups</w:t>
      </w:r>
      <w:proofErr w:type="spellEnd"/>
      <w:r>
        <w:rPr>
          <w:i/>
          <w:color w:val="1F497D"/>
        </w:rPr>
        <w:t>?</w:t>
      </w:r>
      <w:bookmarkEnd w:id="52"/>
    </w:p>
    <w:p w:rsidRPr="00BD08D2" w:rsidR="00BD08D2" w:rsidP="00BD08D2" w:rsidRDefault="00BD08D2" w14:paraId="5717321C" w14:textId="77777777">
      <w:pPr>
        <w:spacing w:after="240" w:line="240" w:lineRule="exact"/>
        <w:ind w:firstLine="567"/>
      </w:pPr>
      <w:r>
        <w:rPr>
          <w:noProof/>
        </w:rPr>
        <w:lastRenderedPageBreak/>
        <w:drawing>
          <wp:anchor distT="0" distB="0" distL="114300" distR="114300" simplePos="0" relativeHeight="251631104" behindDoc="0" locked="0" layoutInCell="1" allowOverlap="1" wp14:editId="3A423A53" wp14:anchorId="1DAABDDB">
            <wp:simplePos x="0" y="0"/>
            <wp:positionH relativeFrom="column">
              <wp:posOffset>309880</wp:posOffset>
            </wp:positionH>
            <wp:positionV relativeFrom="paragraph">
              <wp:posOffset>0</wp:posOffset>
            </wp:positionV>
            <wp:extent cx="5029200" cy="2830195"/>
            <wp:effectExtent l="0" t="0" r="0" b="8255"/>
            <wp:wrapTopAndBottom/>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6">
                      <a:extLst>
                        <a:ext uri="{28A0092B-C50C-407E-A947-70E740481C1C}">
                          <a14:useLocalDpi xmlns:a14="http://schemas.microsoft.com/office/drawing/2010/main" val="0"/>
                        </a:ext>
                      </a:extLst>
                    </a:blip>
                    <a:srcRect/>
                    <a:stretch>
                      <a:fillRect/>
                    </a:stretch>
                  </pic:blipFill>
                  <pic:spPr bwMode="auto">
                    <a:xfrm>
                      <a:off x="0" y="0"/>
                      <a:ext cx="5029200" cy="2830195"/>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2FEA5196" w14:textId="77777777">
      <w:pPr>
        <w:spacing w:after="240" w:line="240" w:lineRule="exact"/>
        <w:ind w:firstLine="567"/>
      </w:pPr>
      <w:proofErr w:type="spellStart"/>
      <w:r>
        <w:t>Asked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t>further</w:t>
      </w:r>
      <w:proofErr w:type="spellEnd"/>
      <w:r>
        <w:t xml:space="preserve"> </w:t>
      </w:r>
      <w:proofErr w:type="spellStart"/>
      <w:r>
        <w:t>information</w:t>
      </w:r>
      <w:proofErr w:type="spellEnd"/>
      <w:r>
        <w:t xml:space="preserve"> on </w:t>
      </w:r>
      <w:proofErr w:type="spellStart"/>
      <w:r>
        <w:t>this</w:t>
      </w:r>
      <w:proofErr w:type="spellEnd"/>
      <w:r>
        <w:t xml:space="preserve"> </w:t>
      </w:r>
      <w:proofErr w:type="spellStart"/>
      <w:r>
        <w:t>issue</w:t>
      </w:r>
      <w:proofErr w:type="spellEnd"/>
      <w:r>
        <w:t xml:space="preserve"> </w:t>
      </w:r>
      <w:r>
        <w:rPr>
          <w:b/>
        </w:rPr>
        <w:t>(Q6a)</w:t>
      </w:r>
      <w:r>
        <w:t xml:space="preserve">, </w:t>
      </w:r>
      <w:proofErr w:type="spellStart"/>
      <w:r>
        <w:t>respondents</w:t>
      </w:r>
      <w:proofErr w:type="spellEnd"/>
      <w:r>
        <w:t xml:space="preserve"> </w:t>
      </w:r>
      <w:proofErr w:type="spellStart"/>
      <w:r>
        <w:t>from</w:t>
      </w:r>
      <w:proofErr w:type="spellEnd"/>
      <w:r>
        <w:t xml:space="preserve"> </w:t>
      </w:r>
      <w:proofErr w:type="spellStart"/>
      <w:r>
        <w:t>Bulgaria</w:t>
      </w:r>
      <w:proofErr w:type="spellEnd"/>
      <w:r>
        <w:t xml:space="preserve"> </w:t>
      </w:r>
      <w:proofErr w:type="spellStart"/>
      <w:r>
        <w:t>noted</w:t>
      </w:r>
      <w:proofErr w:type="spellEnd"/>
      <w:r>
        <w:t xml:space="preserve"> </w:t>
      </w:r>
      <w:proofErr w:type="spellStart"/>
      <w:r>
        <w:t>that</w:t>
      </w:r>
      <w:proofErr w:type="spellEnd"/>
      <w:r>
        <w:t xml:space="preserve"> </w:t>
      </w:r>
      <w:proofErr w:type="spellStart"/>
      <w:r>
        <w:t>measures</w:t>
      </w:r>
      <w:proofErr w:type="spellEnd"/>
      <w:r>
        <w:t xml:space="preserve"> </w:t>
      </w:r>
      <w:proofErr w:type="spellStart"/>
      <w:r>
        <w:t>were</w:t>
      </w:r>
      <w:proofErr w:type="spellEnd"/>
      <w:r>
        <w:t xml:space="preserve"> </w:t>
      </w:r>
      <w:proofErr w:type="spellStart"/>
      <w:r>
        <w:t>targeted</w:t>
      </w:r>
      <w:proofErr w:type="spellEnd"/>
      <w:r>
        <w:t xml:space="preserve"> </w:t>
      </w:r>
      <w:proofErr w:type="spellStart"/>
      <w:r>
        <w:t>at</w:t>
      </w:r>
      <w:proofErr w:type="spellEnd"/>
      <w:r>
        <w:t xml:space="preserve"> </w:t>
      </w:r>
      <w:proofErr w:type="spellStart"/>
      <w:r>
        <w:t>people</w:t>
      </w:r>
      <w:proofErr w:type="spellEnd"/>
      <w:r>
        <w:t xml:space="preserve"> in </w:t>
      </w:r>
      <w:proofErr w:type="spellStart"/>
      <w:r>
        <w:t>need</w:t>
      </w:r>
      <w:proofErr w:type="spellEnd"/>
      <w:r>
        <w:t xml:space="preserve"> </w:t>
      </w:r>
      <w:proofErr w:type="spellStart"/>
      <w:r>
        <w:t>with</w:t>
      </w:r>
      <w:proofErr w:type="spellEnd"/>
      <w:r>
        <w:t xml:space="preserve"> </w:t>
      </w:r>
      <w:proofErr w:type="spellStart"/>
      <w:r>
        <w:t>prior</w:t>
      </w:r>
      <w:proofErr w:type="spellEnd"/>
      <w:r>
        <w:t xml:space="preserve"> </w:t>
      </w:r>
      <w:proofErr w:type="spellStart"/>
      <w:r>
        <w:t>assessment</w:t>
      </w:r>
      <w:proofErr w:type="spellEnd"/>
      <w:r>
        <w:t xml:space="preserve"> </w:t>
      </w:r>
      <w:proofErr w:type="spellStart"/>
      <w:r>
        <w:t>by</w:t>
      </w:r>
      <w:proofErr w:type="spellEnd"/>
      <w:r>
        <w:t xml:space="preserve"> the </w:t>
      </w:r>
      <w:proofErr w:type="spellStart"/>
      <w:r>
        <w:t>social</w:t>
      </w:r>
      <w:proofErr w:type="spellEnd"/>
      <w:r>
        <w:t xml:space="preserve"> </w:t>
      </w:r>
      <w:proofErr w:type="spellStart"/>
      <w:r>
        <w:t>welfare</w:t>
      </w:r>
      <w:proofErr w:type="spellEnd"/>
      <w:r>
        <w:t xml:space="preserve"> </w:t>
      </w:r>
      <w:proofErr w:type="spellStart"/>
      <w:r>
        <w:t>authorities</w:t>
      </w:r>
      <w:proofErr w:type="spellEnd"/>
      <w:r>
        <w:t xml:space="preserve">, </w:t>
      </w:r>
      <w:proofErr w:type="spellStart"/>
      <w:r>
        <w:t>identifying</w:t>
      </w:r>
      <w:proofErr w:type="spellEnd"/>
      <w:r>
        <w:t xml:space="preserve"> the </w:t>
      </w:r>
      <w:proofErr w:type="spellStart"/>
      <w:r>
        <w:t>needs</w:t>
      </w:r>
      <w:proofErr w:type="spellEnd"/>
      <w:r>
        <w:t xml:space="preserve"> of </w:t>
      </w:r>
      <w:proofErr w:type="spellStart"/>
      <w:r>
        <w:t>persons</w:t>
      </w:r>
      <w:proofErr w:type="spellEnd"/>
      <w:r>
        <w:t xml:space="preserve"> </w:t>
      </w:r>
      <w:proofErr w:type="spellStart"/>
      <w:r>
        <w:t>seeking</w:t>
      </w:r>
      <w:proofErr w:type="spellEnd"/>
      <w:r>
        <w:t xml:space="preserve"> </w:t>
      </w:r>
      <w:proofErr w:type="spellStart"/>
      <w:r>
        <w:t>protection</w:t>
      </w:r>
      <w:proofErr w:type="spellEnd"/>
      <w:r>
        <w:t xml:space="preserve"> in the </w:t>
      </w:r>
      <w:proofErr w:type="spellStart"/>
      <w:r>
        <w:t>country</w:t>
      </w:r>
      <w:proofErr w:type="spellEnd"/>
      <w:r>
        <w:t xml:space="preserve"> </w:t>
      </w:r>
      <w:proofErr w:type="spellStart"/>
      <w:r>
        <w:t>who</w:t>
      </w:r>
      <w:proofErr w:type="spellEnd"/>
      <w:r>
        <w:t xml:space="preserve"> </w:t>
      </w:r>
      <w:proofErr w:type="spellStart"/>
      <w:r>
        <w:t>are</w:t>
      </w:r>
      <w:proofErr w:type="spellEnd"/>
      <w:r>
        <w:t xml:space="preserve"> </w:t>
      </w:r>
      <w:proofErr w:type="spellStart"/>
      <w:r>
        <w:t>victims</w:t>
      </w:r>
      <w:proofErr w:type="spellEnd"/>
      <w:r>
        <w:t xml:space="preserve"> of </w:t>
      </w:r>
      <w:proofErr w:type="spellStart"/>
      <w:r>
        <w:t>violence</w:t>
      </w:r>
      <w:proofErr w:type="spellEnd"/>
      <w:r>
        <w:t xml:space="preserve">, </w:t>
      </w:r>
      <w:proofErr w:type="spellStart"/>
      <w:r>
        <w:t>trafficking</w:t>
      </w:r>
      <w:proofErr w:type="spellEnd"/>
      <w:r>
        <w:t xml:space="preserve"> </w:t>
      </w:r>
      <w:proofErr w:type="spellStart"/>
      <w:r>
        <w:t>or</w:t>
      </w:r>
      <w:proofErr w:type="spellEnd"/>
      <w:r>
        <w:t xml:space="preserve"> </w:t>
      </w:r>
      <w:proofErr w:type="spellStart"/>
      <w:r>
        <w:t>torture</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people</w:t>
      </w:r>
      <w:proofErr w:type="spellEnd"/>
      <w:r>
        <w:t xml:space="preserve"> </w:t>
      </w:r>
      <w:proofErr w:type="spellStart"/>
      <w:r>
        <w:t>with</w:t>
      </w:r>
      <w:proofErr w:type="spellEnd"/>
      <w:r>
        <w:t xml:space="preserve"> </w:t>
      </w:r>
      <w:proofErr w:type="spellStart"/>
      <w:r>
        <w:t>disabilities</w:t>
      </w:r>
      <w:proofErr w:type="spellEnd"/>
      <w:r>
        <w:t xml:space="preserve">, </w:t>
      </w:r>
      <w:proofErr w:type="spellStart"/>
      <w:r>
        <w:t>pregnant</w:t>
      </w:r>
      <w:proofErr w:type="spellEnd"/>
      <w:r>
        <w:t xml:space="preserve"> </w:t>
      </w:r>
      <w:proofErr w:type="spellStart"/>
      <w:r>
        <w:t>women</w:t>
      </w:r>
      <w:proofErr w:type="spellEnd"/>
      <w:r>
        <w:t xml:space="preserve"> and </w:t>
      </w:r>
      <w:proofErr w:type="spellStart"/>
      <w:r>
        <w:t>elderly</w:t>
      </w:r>
      <w:proofErr w:type="spellEnd"/>
      <w:r>
        <w:t xml:space="preserve"> </w:t>
      </w:r>
      <w:proofErr w:type="spellStart"/>
      <w:r>
        <w:t>people</w:t>
      </w:r>
      <w:proofErr w:type="spellEnd"/>
      <w:r>
        <w:t xml:space="preserve">. </w:t>
      </w:r>
      <w:proofErr w:type="spellStart"/>
      <w:r>
        <w:t>Priority</w:t>
      </w:r>
      <w:proofErr w:type="spellEnd"/>
      <w:r>
        <w:t xml:space="preserve"> </w:t>
      </w:r>
      <w:proofErr w:type="spellStart"/>
      <w:r>
        <w:t>is</w:t>
      </w:r>
      <w:proofErr w:type="spellEnd"/>
      <w:r>
        <w:t xml:space="preserve"> </w:t>
      </w:r>
      <w:proofErr w:type="spellStart"/>
      <w:r>
        <w:t>given</w:t>
      </w:r>
      <w:proofErr w:type="spellEnd"/>
      <w:r>
        <w:t xml:space="preserve"> </w:t>
      </w:r>
      <w:proofErr w:type="spellStart"/>
      <w:r>
        <w:t>to</w:t>
      </w:r>
      <w:proofErr w:type="spellEnd"/>
      <w:r>
        <w:t xml:space="preserve"> the </w:t>
      </w:r>
      <w:proofErr w:type="spellStart"/>
      <w:r>
        <w:t>rapid</w:t>
      </w:r>
      <w:proofErr w:type="spellEnd"/>
      <w:r>
        <w:t xml:space="preserve"> </w:t>
      </w:r>
      <w:proofErr w:type="spellStart"/>
      <w:r>
        <w:t>assessment</w:t>
      </w:r>
      <w:proofErr w:type="spellEnd"/>
      <w:r>
        <w:t xml:space="preserve"> of </w:t>
      </w:r>
      <w:proofErr w:type="spellStart"/>
      <w:r>
        <w:t>each</w:t>
      </w:r>
      <w:proofErr w:type="spellEnd"/>
      <w:r>
        <w:t xml:space="preserve"> </w:t>
      </w:r>
      <w:proofErr w:type="spellStart"/>
      <w:r>
        <w:t>unaccompanied</w:t>
      </w:r>
      <w:proofErr w:type="spellEnd"/>
      <w:r>
        <w:t xml:space="preserve"> </w:t>
      </w:r>
      <w:proofErr w:type="spellStart"/>
      <w:r>
        <w:t>child</w:t>
      </w:r>
      <w:proofErr w:type="spellEnd"/>
      <w:r>
        <w:t xml:space="preserve">, </w:t>
      </w:r>
      <w:proofErr w:type="spellStart"/>
      <w:r>
        <w:t>with</w:t>
      </w:r>
      <w:proofErr w:type="spellEnd"/>
      <w:r>
        <w:t xml:space="preserve"> </w:t>
      </w:r>
      <w:proofErr w:type="spellStart"/>
      <w:r>
        <w:t>specific</w:t>
      </w:r>
      <w:proofErr w:type="spellEnd"/>
      <w:r>
        <w:t xml:space="preserve"> </w:t>
      </w:r>
      <w:proofErr w:type="spellStart"/>
      <w:r>
        <w:t>activities</w:t>
      </w:r>
      <w:proofErr w:type="spellEnd"/>
      <w:r>
        <w:t xml:space="preserve"> for the </w:t>
      </w:r>
      <w:proofErr w:type="spellStart"/>
      <w:r>
        <w:t>child</w:t>
      </w:r>
      <w:proofErr w:type="spellEnd"/>
      <w:r>
        <w:t xml:space="preserve">. </w:t>
      </w:r>
      <w:proofErr w:type="spellStart"/>
      <w:r>
        <w:t>One</w:t>
      </w:r>
      <w:proofErr w:type="spellEnd"/>
      <w:r>
        <w:t xml:space="preserve"> </w:t>
      </w:r>
      <w:proofErr w:type="spellStart"/>
      <w:r>
        <w:t>stakeholder</w:t>
      </w:r>
      <w:proofErr w:type="spellEnd"/>
      <w:r>
        <w:t xml:space="preserve"> </w:t>
      </w:r>
      <w:proofErr w:type="spellStart"/>
      <w:r>
        <w:t>noted</w:t>
      </w:r>
      <w:proofErr w:type="spellEnd"/>
      <w:r>
        <w:t xml:space="preserve"> </w:t>
      </w:r>
      <w:proofErr w:type="spellStart"/>
      <w:r>
        <w:t>that</w:t>
      </w:r>
      <w:proofErr w:type="spellEnd"/>
      <w:r>
        <w:t xml:space="preserve">, </w:t>
      </w:r>
      <w:proofErr w:type="spellStart"/>
      <w:r>
        <w:t>although</w:t>
      </w:r>
      <w:proofErr w:type="spellEnd"/>
      <w:r>
        <w:t xml:space="preserve"> </w:t>
      </w:r>
      <w:proofErr w:type="spellStart"/>
      <w:r>
        <w:t>all</w:t>
      </w:r>
      <w:proofErr w:type="spellEnd"/>
      <w:r>
        <w:t xml:space="preserve"> of </w:t>
      </w:r>
      <w:proofErr w:type="spellStart"/>
      <w:r>
        <w:t>this</w:t>
      </w:r>
      <w:proofErr w:type="spellEnd"/>
      <w:r>
        <w:t xml:space="preserve"> </w:t>
      </w:r>
      <w:proofErr w:type="spellStart"/>
      <w:r>
        <w:t>is</w:t>
      </w:r>
      <w:proofErr w:type="spellEnd"/>
      <w:r>
        <w:t xml:space="preserve"> in </w:t>
      </w:r>
      <w:proofErr w:type="spellStart"/>
      <w:r>
        <w:t>place</w:t>
      </w:r>
      <w:proofErr w:type="spellEnd"/>
      <w:r>
        <w:t xml:space="preserve">, the </w:t>
      </w:r>
      <w:proofErr w:type="spellStart"/>
      <w:r>
        <w:t>amount</w:t>
      </w:r>
      <w:proofErr w:type="spellEnd"/>
      <w:r>
        <w:t xml:space="preserve"> of </w:t>
      </w:r>
      <w:proofErr w:type="spellStart"/>
      <w:r>
        <w:t>help</w:t>
      </w:r>
      <w:proofErr w:type="spellEnd"/>
      <w:r>
        <w:t xml:space="preserve"> </w:t>
      </w:r>
      <w:proofErr w:type="spellStart"/>
      <w:r>
        <w:t>provided</w:t>
      </w:r>
      <w:proofErr w:type="spellEnd"/>
      <w:r>
        <w:t xml:space="preserve"> </w:t>
      </w:r>
      <w:proofErr w:type="spellStart"/>
      <w:r>
        <w:t>is</w:t>
      </w:r>
      <w:proofErr w:type="spellEnd"/>
      <w:r>
        <w:t xml:space="preserve"> </w:t>
      </w:r>
      <w:proofErr w:type="spellStart"/>
      <w:r>
        <w:t>not</w:t>
      </w:r>
      <w:proofErr w:type="spellEnd"/>
      <w:r>
        <w:t xml:space="preserve"> </w:t>
      </w:r>
      <w:proofErr w:type="spellStart"/>
      <w:r>
        <w:t>enough</w:t>
      </w:r>
      <w:proofErr w:type="spellEnd"/>
      <w:r>
        <w:t xml:space="preserve">. </w:t>
      </w:r>
    </w:p>
    <w:p w:rsidRPr="00BD08D2" w:rsidR="00BD08D2" w:rsidP="00BD08D2" w:rsidRDefault="00BD08D2" w14:paraId="4B48B32B" w14:textId="77777777">
      <w:pPr>
        <w:spacing w:after="240" w:line="240" w:lineRule="exact"/>
        <w:ind w:firstLine="567"/>
      </w:pPr>
      <w:r>
        <w:t xml:space="preserve">In </w:t>
      </w:r>
      <w:proofErr w:type="spellStart"/>
      <w:r>
        <w:t>France</w:t>
      </w:r>
      <w:proofErr w:type="spellEnd"/>
      <w:r>
        <w:t xml:space="preserve">, </w:t>
      </w:r>
      <w:proofErr w:type="spellStart"/>
      <w:r>
        <w:t>one</w:t>
      </w:r>
      <w:proofErr w:type="spellEnd"/>
      <w:r>
        <w:t xml:space="preserve"> </w:t>
      </w:r>
      <w:proofErr w:type="spellStart"/>
      <w:r>
        <w:t>respondent</w:t>
      </w:r>
      <w:proofErr w:type="spellEnd"/>
      <w:r>
        <w:t xml:space="preserve"> </w:t>
      </w:r>
      <w:proofErr w:type="spellStart"/>
      <w:r>
        <w:t>noted</w:t>
      </w:r>
      <w:proofErr w:type="spellEnd"/>
      <w:r>
        <w:t xml:space="preserve"> </w:t>
      </w:r>
      <w:proofErr w:type="spellStart"/>
      <w:r>
        <w:t>that</w:t>
      </w:r>
      <w:proofErr w:type="spellEnd"/>
      <w:r>
        <w:t xml:space="preserve"> </w:t>
      </w:r>
      <w:proofErr w:type="spellStart"/>
      <w:r>
        <w:t>health</w:t>
      </w:r>
      <w:proofErr w:type="spellEnd"/>
      <w:r>
        <w:t xml:space="preserve"> and </w:t>
      </w:r>
      <w:proofErr w:type="spellStart"/>
      <w:r>
        <w:t>psychological</w:t>
      </w:r>
      <w:proofErr w:type="spellEnd"/>
      <w:r>
        <w:t xml:space="preserve"> </w:t>
      </w:r>
      <w:proofErr w:type="spellStart"/>
      <w:r>
        <w:t>care</w:t>
      </w:r>
      <w:proofErr w:type="spellEnd"/>
      <w:r>
        <w:t xml:space="preserve"> </w:t>
      </w:r>
      <w:proofErr w:type="spellStart"/>
      <w:r>
        <w:t>is</w:t>
      </w:r>
      <w:proofErr w:type="spellEnd"/>
      <w:r>
        <w:t xml:space="preserve"> </w:t>
      </w:r>
      <w:proofErr w:type="spellStart"/>
      <w:r>
        <w:t>provided</w:t>
      </w:r>
      <w:proofErr w:type="spellEnd"/>
      <w:r>
        <w:t xml:space="preserve"> for </w:t>
      </w:r>
      <w:proofErr w:type="spellStart"/>
      <w:r>
        <w:t>these</w:t>
      </w:r>
      <w:proofErr w:type="spellEnd"/>
      <w:r>
        <w:t xml:space="preserve"> </w:t>
      </w:r>
      <w:proofErr w:type="spellStart"/>
      <w:r>
        <w:t>groups</w:t>
      </w:r>
      <w:proofErr w:type="spellEnd"/>
      <w:r>
        <w:t xml:space="preserve">, </w:t>
      </w:r>
      <w:proofErr w:type="spellStart"/>
      <w:r>
        <w:t>especially</w:t>
      </w:r>
      <w:proofErr w:type="spellEnd"/>
      <w:r>
        <w:t xml:space="preserve"> </w:t>
      </w:r>
      <w:proofErr w:type="spellStart"/>
      <w:r>
        <w:t>pregnant</w:t>
      </w:r>
      <w:proofErr w:type="spellEnd"/>
      <w:r>
        <w:t xml:space="preserve"> </w:t>
      </w:r>
      <w:proofErr w:type="spellStart"/>
      <w:r>
        <w:t>women</w:t>
      </w:r>
      <w:proofErr w:type="spellEnd"/>
      <w:r>
        <w:t xml:space="preserve"> and </w:t>
      </w:r>
      <w:proofErr w:type="spellStart"/>
      <w:r>
        <w:t>children</w:t>
      </w:r>
      <w:proofErr w:type="spellEnd"/>
      <w:r>
        <w:t xml:space="preserve">. </w:t>
      </w:r>
      <w:proofErr w:type="spellStart"/>
      <w:r>
        <w:t>Another</w:t>
      </w:r>
      <w:proofErr w:type="spellEnd"/>
      <w:r>
        <w:t xml:space="preserve"> </w:t>
      </w:r>
      <w:proofErr w:type="spellStart"/>
      <w:r>
        <w:t>reported</w:t>
      </w:r>
      <w:proofErr w:type="spellEnd"/>
      <w:r>
        <w:t xml:space="preserve">, </w:t>
      </w:r>
      <w:proofErr w:type="spellStart"/>
      <w:r>
        <w:t>as</w:t>
      </w:r>
      <w:proofErr w:type="spellEnd"/>
      <w:r>
        <w:t xml:space="preserve"> </w:t>
      </w:r>
      <w:proofErr w:type="spellStart"/>
      <w:r>
        <w:t>did</w:t>
      </w:r>
      <w:proofErr w:type="spellEnd"/>
      <w:r>
        <w:t xml:space="preserve"> </w:t>
      </w:r>
      <w:proofErr w:type="spellStart"/>
      <w:r>
        <w:t>one</w:t>
      </w:r>
      <w:proofErr w:type="spellEnd"/>
      <w:r>
        <w:t xml:space="preserve"> Greek </w:t>
      </w:r>
      <w:proofErr w:type="spellStart"/>
      <w:r>
        <w:t>respondent</w:t>
      </w:r>
      <w:proofErr w:type="spellEnd"/>
      <w:r>
        <w:t xml:space="preserve">, </w:t>
      </w:r>
      <w:proofErr w:type="spellStart"/>
      <w:r>
        <w:t>that</w:t>
      </w:r>
      <w:proofErr w:type="spellEnd"/>
      <w:r>
        <w:t xml:space="preserve"> LGBT </w:t>
      </w:r>
      <w:proofErr w:type="spellStart"/>
      <w:r>
        <w:t>people</w:t>
      </w:r>
      <w:proofErr w:type="spellEnd"/>
      <w:r>
        <w:t xml:space="preserve"> </w:t>
      </w:r>
      <w:proofErr w:type="spellStart"/>
      <w:r>
        <w:t>are</w:t>
      </w:r>
      <w:proofErr w:type="spellEnd"/>
      <w:r>
        <w:t xml:space="preserve"> </w:t>
      </w:r>
      <w:proofErr w:type="spellStart"/>
      <w:r>
        <w:t>also</w:t>
      </w:r>
      <w:proofErr w:type="spellEnd"/>
      <w:r>
        <w:t xml:space="preserve"> a </w:t>
      </w:r>
      <w:proofErr w:type="spellStart"/>
      <w:r>
        <w:t>vulnerable</w:t>
      </w:r>
      <w:proofErr w:type="spellEnd"/>
      <w:r>
        <w:t xml:space="preserve"> </w:t>
      </w:r>
      <w:proofErr w:type="spellStart"/>
      <w:r>
        <w:t>group</w:t>
      </w:r>
      <w:proofErr w:type="spellEnd"/>
      <w:r>
        <w:t xml:space="preserve"> </w:t>
      </w:r>
      <w:proofErr w:type="spellStart"/>
      <w:r>
        <w:t>that</w:t>
      </w:r>
      <w:proofErr w:type="spellEnd"/>
      <w:r>
        <w:t xml:space="preserve"> </w:t>
      </w:r>
      <w:proofErr w:type="spellStart"/>
      <w:r>
        <w:t>needs</w:t>
      </w:r>
      <w:proofErr w:type="spellEnd"/>
      <w:r>
        <w:t xml:space="preserve"> </w:t>
      </w:r>
      <w:proofErr w:type="spellStart"/>
      <w:r>
        <w:t>special</w:t>
      </w:r>
      <w:proofErr w:type="spellEnd"/>
      <w:r>
        <w:t xml:space="preserve"> </w:t>
      </w:r>
      <w:proofErr w:type="spellStart"/>
      <w:r>
        <w:t>attention</w:t>
      </w:r>
      <w:proofErr w:type="spellEnd"/>
      <w:r>
        <w:t xml:space="preserve"> </w:t>
      </w:r>
      <w:proofErr w:type="spellStart"/>
      <w:r>
        <w:t>among</w:t>
      </w:r>
      <w:proofErr w:type="spellEnd"/>
      <w:r>
        <w:t xml:space="preserve"> </w:t>
      </w:r>
      <w:proofErr w:type="spellStart"/>
      <w:r>
        <w:t>asylum</w:t>
      </w:r>
      <w:proofErr w:type="spellEnd"/>
      <w:r>
        <w:t xml:space="preserve"> </w:t>
      </w:r>
      <w:proofErr w:type="spellStart"/>
      <w:r>
        <w:t>seekers</w:t>
      </w:r>
      <w:proofErr w:type="spellEnd"/>
      <w:r>
        <w:t xml:space="preserve">. </w:t>
      </w:r>
    </w:p>
    <w:p w:rsidRPr="00BD08D2" w:rsidR="00BD08D2" w:rsidP="00BD08D2" w:rsidRDefault="00BD08D2" w14:paraId="3F0E63FE" w14:textId="77777777">
      <w:pPr>
        <w:spacing w:after="240" w:line="240" w:lineRule="exact"/>
        <w:ind w:firstLine="567"/>
      </w:pPr>
      <w:r>
        <w:t xml:space="preserve">In </w:t>
      </w:r>
      <w:proofErr w:type="spellStart"/>
      <w:r>
        <w:t>Italy</w:t>
      </w:r>
      <w:proofErr w:type="spellEnd"/>
      <w:r>
        <w:t xml:space="preserve">, a </w:t>
      </w:r>
      <w:proofErr w:type="spellStart"/>
      <w:r>
        <w:t>stakeholder</w:t>
      </w:r>
      <w:proofErr w:type="spellEnd"/>
      <w:r>
        <w:t xml:space="preserve"> </w:t>
      </w:r>
      <w:proofErr w:type="spellStart"/>
      <w:r>
        <w:t>noted</w:t>
      </w:r>
      <w:proofErr w:type="spellEnd"/>
      <w:r>
        <w:t xml:space="preserve"> </w:t>
      </w:r>
      <w:proofErr w:type="spellStart"/>
      <w:r>
        <w:t>that</w:t>
      </w:r>
      <w:proofErr w:type="spellEnd"/>
      <w:r>
        <w:t xml:space="preserve"> </w:t>
      </w:r>
      <w:proofErr w:type="spellStart"/>
      <w:r>
        <w:t>female</w:t>
      </w:r>
      <w:proofErr w:type="spellEnd"/>
      <w:r>
        <w:t xml:space="preserve"> </w:t>
      </w:r>
      <w:proofErr w:type="spellStart"/>
      <w:r>
        <w:t>victims</w:t>
      </w:r>
      <w:proofErr w:type="spellEnd"/>
      <w:r>
        <w:t xml:space="preserve"> of </w:t>
      </w:r>
      <w:proofErr w:type="spellStart"/>
      <w:r>
        <w:t>violence</w:t>
      </w:r>
      <w:proofErr w:type="spellEnd"/>
      <w:r>
        <w:t xml:space="preserve"> </w:t>
      </w:r>
      <w:proofErr w:type="spellStart"/>
      <w:r>
        <w:t>had</w:t>
      </w:r>
      <w:proofErr w:type="spellEnd"/>
      <w:r>
        <w:t xml:space="preserve"> </w:t>
      </w:r>
      <w:proofErr w:type="spellStart"/>
      <w:r>
        <w:t>received</w:t>
      </w:r>
      <w:proofErr w:type="spellEnd"/>
      <w:r>
        <w:t xml:space="preserve"> </w:t>
      </w:r>
      <w:proofErr w:type="spellStart"/>
      <w:r>
        <w:t>specific</w:t>
      </w:r>
      <w:proofErr w:type="spellEnd"/>
      <w:r>
        <w:t xml:space="preserve"> </w:t>
      </w:r>
      <w:proofErr w:type="spellStart"/>
      <w:r>
        <w:t>protection</w:t>
      </w:r>
      <w:proofErr w:type="spellEnd"/>
      <w:r>
        <w:t xml:space="preserve"> </w:t>
      </w:r>
      <w:proofErr w:type="spellStart"/>
      <w:r>
        <w:t>measures</w:t>
      </w:r>
      <w:proofErr w:type="spellEnd"/>
      <w:r>
        <w:t xml:space="preserve"> </w:t>
      </w:r>
      <w:proofErr w:type="spellStart"/>
      <w:r>
        <w:t>adapted</w:t>
      </w:r>
      <w:proofErr w:type="spellEnd"/>
      <w:r>
        <w:t xml:space="preserve"> </w:t>
      </w:r>
      <w:proofErr w:type="spellStart"/>
      <w:r>
        <w:t>to</w:t>
      </w:r>
      <w:proofErr w:type="spellEnd"/>
      <w:r>
        <w:t xml:space="preserve"> </w:t>
      </w:r>
      <w:proofErr w:type="spellStart"/>
      <w:r>
        <w:t>their</w:t>
      </w:r>
      <w:proofErr w:type="spellEnd"/>
      <w:r>
        <w:t xml:space="preserve"> </w:t>
      </w:r>
      <w:proofErr w:type="spellStart"/>
      <w:r>
        <w:t>situation</w:t>
      </w:r>
      <w:proofErr w:type="spellEnd"/>
      <w:r>
        <w:t xml:space="preserve">, </w:t>
      </w:r>
      <w:proofErr w:type="spellStart"/>
      <w:r>
        <w:t>as</w:t>
      </w:r>
      <w:proofErr w:type="spellEnd"/>
      <w:r>
        <w:t xml:space="preserve"> </w:t>
      </w:r>
      <w:proofErr w:type="spellStart"/>
      <w:r>
        <w:t>did</w:t>
      </w:r>
      <w:proofErr w:type="spellEnd"/>
      <w:r>
        <w:t xml:space="preserve"> a Greek </w:t>
      </w:r>
      <w:proofErr w:type="spellStart"/>
      <w:r>
        <w:t>respondent</w:t>
      </w:r>
      <w:proofErr w:type="spellEnd"/>
      <w:r>
        <w:t xml:space="preserve">. </w:t>
      </w:r>
      <w:proofErr w:type="spellStart"/>
      <w:r>
        <w:t>Addressing</w:t>
      </w:r>
      <w:proofErr w:type="spellEnd"/>
      <w:r>
        <w:t xml:space="preserve"> </w:t>
      </w:r>
      <w:proofErr w:type="spellStart"/>
      <w:r>
        <w:t>women's</w:t>
      </w:r>
      <w:proofErr w:type="spellEnd"/>
      <w:r>
        <w:t xml:space="preserve"> </w:t>
      </w:r>
      <w:proofErr w:type="spellStart"/>
      <w:r>
        <w:t>specific</w:t>
      </w:r>
      <w:proofErr w:type="spellEnd"/>
      <w:r>
        <w:t xml:space="preserve"> </w:t>
      </w:r>
      <w:proofErr w:type="spellStart"/>
      <w:r>
        <w:t>needs</w:t>
      </w:r>
      <w:proofErr w:type="spellEnd"/>
      <w:r>
        <w:t xml:space="preserve">, </w:t>
      </w:r>
      <w:proofErr w:type="spellStart"/>
      <w:r>
        <w:t>inclusion</w:t>
      </w:r>
      <w:proofErr w:type="spellEnd"/>
      <w:r>
        <w:t xml:space="preserve"> and </w:t>
      </w:r>
      <w:proofErr w:type="spellStart"/>
      <w:r>
        <w:t>participation</w:t>
      </w:r>
      <w:proofErr w:type="spellEnd"/>
      <w:r>
        <w:t xml:space="preserve"> in the </w:t>
      </w:r>
      <w:proofErr w:type="spellStart"/>
      <w:r>
        <w:t>labour</w:t>
      </w:r>
      <w:proofErr w:type="spellEnd"/>
      <w:r>
        <w:t xml:space="preserve"> </w:t>
      </w:r>
      <w:proofErr w:type="spellStart"/>
      <w:r>
        <w:t>market</w:t>
      </w:r>
      <w:proofErr w:type="spellEnd"/>
      <w:r>
        <w:t xml:space="preserve"> </w:t>
      </w:r>
      <w:proofErr w:type="spellStart"/>
      <w:r>
        <w:t>was</w:t>
      </w:r>
      <w:proofErr w:type="spellEnd"/>
      <w:r>
        <w:t xml:space="preserve"> </w:t>
      </w:r>
      <w:proofErr w:type="spellStart"/>
      <w:r>
        <w:t>also</w:t>
      </w:r>
      <w:proofErr w:type="spellEnd"/>
      <w:r>
        <w:t xml:space="preserve"> </w:t>
      </w:r>
      <w:proofErr w:type="spellStart"/>
      <w:r>
        <w:t>underlined</w:t>
      </w:r>
      <w:proofErr w:type="spellEnd"/>
      <w:r>
        <w:t xml:space="preserve"> </w:t>
      </w:r>
      <w:proofErr w:type="spellStart"/>
      <w:r>
        <w:t>by</w:t>
      </w:r>
      <w:proofErr w:type="spellEnd"/>
      <w:r>
        <w:t xml:space="preserve"> </w:t>
      </w:r>
      <w:proofErr w:type="spellStart"/>
      <w:r>
        <w:t>Swedish</w:t>
      </w:r>
      <w:proofErr w:type="spellEnd"/>
      <w:r>
        <w:t xml:space="preserve"> </w:t>
      </w:r>
      <w:proofErr w:type="spellStart"/>
      <w:r>
        <w:t>respondents</w:t>
      </w:r>
      <w:proofErr w:type="spellEnd"/>
      <w:r>
        <w:t xml:space="preserve">. </w:t>
      </w:r>
    </w:p>
    <w:p w:rsidRPr="00BD08D2" w:rsidR="00BD08D2" w:rsidP="00BD08D2" w:rsidRDefault="00BD08D2" w14:paraId="261EEC47"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w:t>
      </w:r>
      <w:proofErr w:type="spellStart"/>
      <w:r>
        <w:t>consulted</w:t>
      </w:r>
      <w:proofErr w:type="spellEnd"/>
      <w:r>
        <w:t xml:space="preserve"> </w:t>
      </w:r>
      <w:proofErr w:type="spellStart"/>
      <w:r>
        <w:t>during</w:t>
      </w:r>
      <w:proofErr w:type="spellEnd"/>
      <w:r>
        <w:t xml:space="preserve"> the </w:t>
      </w:r>
      <w:proofErr w:type="spellStart"/>
      <w:r>
        <w:rPr>
          <w:b/>
        </w:rPr>
        <w:t>country</w:t>
      </w:r>
      <w:proofErr w:type="spellEnd"/>
      <w:r>
        <w:rPr>
          <w:b/>
        </w:rPr>
        <w:t xml:space="preserve"> </w:t>
      </w:r>
      <w:proofErr w:type="spellStart"/>
      <w:r>
        <w:rPr>
          <w:b/>
        </w:rPr>
        <w:t>visit</w:t>
      </w:r>
      <w:proofErr w:type="spellEnd"/>
      <w:r>
        <w:rPr>
          <w:b/>
        </w:rPr>
        <w:t xml:space="preserve"> </w:t>
      </w:r>
      <w:proofErr w:type="spellStart"/>
      <w:r>
        <w:rPr>
          <w:b/>
        </w:rPr>
        <w:t>to</w:t>
      </w:r>
      <w:proofErr w:type="spellEnd"/>
      <w:r>
        <w:rPr>
          <w:b/>
        </w:rPr>
        <w:t xml:space="preserve"> </w:t>
      </w:r>
      <w:proofErr w:type="spellStart"/>
      <w:r>
        <w:rPr>
          <w:b/>
        </w:rPr>
        <w:t>Bulgaria</w:t>
      </w:r>
      <w:proofErr w:type="spellEnd"/>
      <w:r>
        <w:t xml:space="preserve"> </w:t>
      </w:r>
      <w:proofErr w:type="spellStart"/>
      <w:r>
        <w:t>underlined</w:t>
      </w:r>
      <w:proofErr w:type="spellEnd"/>
      <w:r>
        <w:t xml:space="preserve"> </w:t>
      </w:r>
      <w:proofErr w:type="spellStart"/>
      <w:r>
        <w:t>that</w:t>
      </w:r>
      <w:proofErr w:type="spellEnd"/>
      <w:r>
        <w:t xml:space="preserve">, </w:t>
      </w:r>
      <w:proofErr w:type="spellStart"/>
      <w:r>
        <w:t>though</w:t>
      </w:r>
      <w:proofErr w:type="spellEnd"/>
      <w:r>
        <w:t xml:space="preserve"> </w:t>
      </w:r>
      <w:proofErr w:type="spellStart"/>
      <w:r>
        <w:t>there</w:t>
      </w:r>
      <w:proofErr w:type="spellEnd"/>
      <w:r>
        <w:t xml:space="preserve"> </w:t>
      </w:r>
      <w:proofErr w:type="spellStart"/>
      <w:r>
        <w:t>are</w:t>
      </w:r>
      <w:proofErr w:type="spellEnd"/>
      <w:r>
        <w:t xml:space="preserve"> </w:t>
      </w:r>
      <w:proofErr w:type="spellStart"/>
      <w:r>
        <w:t>several</w:t>
      </w:r>
      <w:proofErr w:type="spellEnd"/>
      <w:r>
        <w:t xml:space="preserve"> </w:t>
      </w:r>
      <w:proofErr w:type="spellStart"/>
      <w:r>
        <w:t>types</w:t>
      </w:r>
      <w:proofErr w:type="spellEnd"/>
      <w:r>
        <w:t xml:space="preserve"> of </w:t>
      </w:r>
      <w:proofErr w:type="spellStart"/>
      <w:r>
        <w:t>services</w:t>
      </w:r>
      <w:proofErr w:type="spellEnd"/>
      <w:r>
        <w:t xml:space="preserve"> </w:t>
      </w:r>
      <w:proofErr w:type="spellStart"/>
      <w:r>
        <w:t>that</w:t>
      </w:r>
      <w:proofErr w:type="spellEnd"/>
      <w:r>
        <w:t xml:space="preserve"> </w:t>
      </w:r>
      <w:proofErr w:type="spellStart"/>
      <w:r>
        <w:t>should</w:t>
      </w:r>
      <w:proofErr w:type="spellEnd"/>
      <w:r>
        <w:t xml:space="preserve"> </w:t>
      </w:r>
      <w:proofErr w:type="spellStart"/>
      <w:r>
        <w:t>be</w:t>
      </w:r>
      <w:proofErr w:type="spellEnd"/>
      <w:r>
        <w:t xml:space="preserve"> </w:t>
      </w:r>
      <w:proofErr w:type="spellStart"/>
      <w:r>
        <w:t>supplied</w:t>
      </w:r>
      <w:proofErr w:type="spellEnd"/>
      <w:r>
        <w:t xml:space="preserve"> </w:t>
      </w:r>
      <w:proofErr w:type="spellStart"/>
      <w:r>
        <w:t>to</w:t>
      </w:r>
      <w:proofErr w:type="spellEnd"/>
      <w:r>
        <w:t xml:space="preserve"> </w:t>
      </w:r>
      <w:proofErr w:type="spellStart"/>
      <w:r>
        <w:t>all</w:t>
      </w:r>
      <w:proofErr w:type="spellEnd"/>
      <w:r>
        <w:t xml:space="preserve"> </w:t>
      </w:r>
      <w:proofErr w:type="spellStart"/>
      <w:r>
        <w:t>refugees</w:t>
      </w:r>
      <w:proofErr w:type="spellEnd"/>
      <w:r>
        <w:t xml:space="preserve"> and </w:t>
      </w:r>
      <w:proofErr w:type="spellStart"/>
      <w:r>
        <w:t>migrants</w:t>
      </w:r>
      <w:proofErr w:type="spellEnd"/>
      <w:r>
        <w:t xml:space="preserve">, </w:t>
      </w:r>
      <w:proofErr w:type="spellStart"/>
      <w:r>
        <w:t>merely</w:t>
      </w:r>
      <w:proofErr w:type="spellEnd"/>
      <w:r>
        <w:t xml:space="preserve"> </w:t>
      </w:r>
      <w:proofErr w:type="spellStart"/>
      <w:r>
        <w:t>distributing</w:t>
      </w:r>
      <w:proofErr w:type="spellEnd"/>
      <w:r>
        <w:t xml:space="preserve"> </w:t>
      </w:r>
      <w:proofErr w:type="spellStart"/>
      <w:r>
        <w:t>money</w:t>
      </w:r>
      <w:proofErr w:type="spellEnd"/>
      <w:r>
        <w:t xml:space="preserve"> </w:t>
      </w:r>
      <w:proofErr w:type="spellStart"/>
      <w:r>
        <w:t>or</w:t>
      </w:r>
      <w:proofErr w:type="spellEnd"/>
      <w:r>
        <w:t xml:space="preserve"> </w:t>
      </w:r>
      <w:proofErr w:type="spellStart"/>
      <w:r>
        <w:t>accommodation</w:t>
      </w:r>
      <w:proofErr w:type="spellEnd"/>
      <w:r>
        <w:t xml:space="preserve"> </w:t>
      </w:r>
      <w:proofErr w:type="spellStart"/>
      <w:r>
        <w:t>or</w:t>
      </w:r>
      <w:proofErr w:type="spellEnd"/>
      <w:r>
        <w:t xml:space="preserve"> </w:t>
      </w:r>
      <w:proofErr w:type="spellStart"/>
      <w:r>
        <w:t>food</w:t>
      </w:r>
      <w:proofErr w:type="spellEnd"/>
      <w:r>
        <w:t xml:space="preserve"> </w:t>
      </w:r>
      <w:proofErr w:type="spellStart"/>
      <w:r>
        <w:t>will</w:t>
      </w:r>
      <w:proofErr w:type="spellEnd"/>
      <w:r>
        <w:t xml:space="preserve"> </w:t>
      </w:r>
      <w:proofErr w:type="spellStart"/>
      <w:r>
        <w:t>not</w:t>
      </w:r>
      <w:proofErr w:type="spellEnd"/>
      <w:r>
        <w:t xml:space="preserve"> </w:t>
      </w:r>
      <w:proofErr w:type="spellStart"/>
      <w:r>
        <w:t>solve</w:t>
      </w:r>
      <w:proofErr w:type="spellEnd"/>
      <w:r>
        <w:t xml:space="preserve"> </w:t>
      </w:r>
      <w:proofErr w:type="spellStart"/>
      <w:r>
        <w:t>every</w:t>
      </w:r>
      <w:proofErr w:type="spellEnd"/>
      <w:r>
        <w:t xml:space="preserve"> </w:t>
      </w:r>
      <w:proofErr w:type="spellStart"/>
      <w:r>
        <w:t>problem</w:t>
      </w:r>
      <w:proofErr w:type="spellEnd"/>
      <w:r>
        <w:t xml:space="preserve"> </w:t>
      </w:r>
      <w:proofErr w:type="spellStart"/>
      <w:r>
        <w:t>nor</w:t>
      </w:r>
      <w:proofErr w:type="spellEnd"/>
      <w:r>
        <w:t xml:space="preserve"> </w:t>
      </w:r>
      <w:proofErr w:type="spellStart"/>
      <w:r>
        <w:t>address</w:t>
      </w:r>
      <w:proofErr w:type="spellEnd"/>
      <w:r>
        <w:t xml:space="preserve"> </w:t>
      </w:r>
      <w:proofErr w:type="spellStart"/>
      <w:r>
        <w:t>all</w:t>
      </w:r>
      <w:proofErr w:type="spellEnd"/>
      <w:r>
        <w:t xml:space="preserve"> the </w:t>
      </w:r>
      <w:proofErr w:type="spellStart"/>
      <w:r>
        <w:t>needs</w:t>
      </w:r>
      <w:proofErr w:type="spellEnd"/>
      <w:r>
        <w:t xml:space="preserve"> of </w:t>
      </w:r>
      <w:proofErr w:type="spellStart"/>
      <w:r>
        <w:t>potential</w:t>
      </w:r>
      <w:proofErr w:type="spellEnd"/>
      <w:r>
        <w:t xml:space="preserve"> </w:t>
      </w:r>
      <w:proofErr w:type="spellStart"/>
      <w:r>
        <w:t>final</w:t>
      </w:r>
      <w:proofErr w:type="spellEnd"/>
      <w:r>
        <w:t xml:space="preserve"> </w:t>
      </w:r>
      <w:proofErr w:type="spellStart"/>
      <w:r>
        <w:t>beneficiaries</w:t>
      </w:r>
      <w:proofErr w:type="spellEnd"/>
      <w:r>
        <w:t xml:space="preserve">. </w:t>
      </w:r>
      <w:proofErr w:type="spellStart"/>
      <w:r>
        <w:t>Indeed</w:t>
      </w:r>
      <w:proofErr w:type="spellEnd"/>
      <w:r>
        <w:t xml:space="preserve">, in </w:t>
      </w:r>
      <w:proofErr w:type="spellStart"/>
      <w:r>
        <w:t>some</w:t>
      </w:r>
      <w:proofErr w:type="spellEnd"/>
      <w:r>
        <w:t xml:space="preserve"> </w:t>
      </w:r>
      <w:proofErr w:type="spellStart"/>
      <w:r>
        <w:t>cases</w:t>
      </w:r>
      <w:proofErr w:type="spellEnd"/>
      <w:r>
        <w:t xml:space="preserve"> </w:t>
      </w:r>
      <w:proofErr w:type="spellStart"/>
      <w:r>
        <w:t>those</w:t>
      </w:r>
      <w:proofErr w:type="spellEnd"/>
      <w:r>
        <w:t xml:space="preserve"> </w:t>
      </w:r>
      <w:proofErr w:type="spellStart"/>
      <w:r>
        <w:t>material</w:t>
      </w:r>
      <w:proofErr w:type="spellEnd"/>
      <w:r>
        <w:t xml:space="preserve"> </w:t>
      </w:r>
      <w:proofErr w:type="spellStart"/>
      <w:r>
        <w:t>needs</w:t>
      </w:r>
      <w:proofErr w:type="spellEnd"/>
      <w:r>
        <w:t xml:space="preserve"> </w:t>
      </w:r>
      <w:proofErr w:type="spellStart"/>
      <w:r>
        <w:t>might</w:t>
      </w:r>
      <w:proofErr w:type="spellEnd"/>
      <w:r>
        <w:t xml:space="preserve"> </w:t>
      </w:r>
      <w:proofErr w:type="spellStart"/>
      <w:r>
        <w:t>not</w:t>
      </w:r>
      <w:proofErr w:type="spellEnd"/>
      <w:r>
        <w:t xml:space="preserve"> </w:t>
      </w:r>
      <w:proofErr w:type="spellStart"/>
      <w:r>
        <w:t>be</w:t>
      </w:r>
      <w:proofErr w:type="spellEnd"/>
      <w:r>
        <w:t xml:space="preserve"> </w:t>
      </w:r>
      <w:proofErr w:type="spellStart"/>
      <w:r>
        <w:t>needed</w:t>
      </w:r>
      <w:proofErr w:type="spellEnd"/>
      <w:r>
        <w:t xml:space="preserve">, and </w:t>
      </w:r>
      <w:proofErr w:type="spellStart"/>
      <w:r>
        <w:t>instead</w:t>
      </w:r>
      <w:proofErr w:type="spellEnd"/>
      <w:r>
        <w:t xml:space="preserve"> the </w:t>
      </w:r>
      <w:proofErr w:type="spellStart"/>
      <w:r>
        <w:t>support</w:t>
      </w:r>
      <w:proofErr w:type="spellEnd"/>
      <w:r>
        <w:t xml:space="preserve"> </w:t>
      </w:r>
      <w:proofErr w:type="spellStart"/>
      <w:r>
        <w:t>can</w:t>
      </w:r>
      <w:proofErr w:type="spellEnd"/>
      <w:r>
        <w:t xml:space="preserve"> </w:t>
      </w:r>
      <w:proofErr w:type="spellStart"/>
      <w:r>
        <w:t>take</w:t>
      </w:r>
      <w:proofErr w:type="spellEnd"/>
      <w:r>
        <w:t xml:space="preserve"> the </w:t>
      </w:r>
      <w:proofErr w:type="spellStart"/>
      <w:r>
        <w:t>form</w:t>
      </w:r>
      <w:proofErr w:type="spellEnd"/>
      <w:r>
        <w:t xml:space="preserve"> of </w:t>
      </w:r>
      <w:proofErr w:type="spellStart"/>
      <w:r>
        <w:t>psychological</w:t>
      </w:r>
      <w:proofErr w:type="spellEnd"/>
      <w:r>
        <w:t xml:space="preserve"> </w:t>
      </w:r>
      <w:proofErr w:type="spellStart"/>
      <w:r>
        <w:t>support</w:t>
      </w:r>
      <w:proofErr w:type="spellEnd"/>
      <w:r>
        <w:t xml:space="preserve">, </w:t>
      </w:r>
      <w:proofErr w:type="spellStart"/>
      <w:r>
        <w:t>especially</w:t>
      </w:r>
      <w:proofErr w:type="spellEnd"/>
      <w:r>
        <w:t xml:space="preserve"> </w:t>
      </w:r>
      <w:proofErr w:type="spellStart"/>
      <w:r>
        <w:t>when</w:t>
      </w:r>
      <w:proofErr w:type="spellEnd"/>
      <w:r>
        <w:t xml:space="preserve"> the </w:t>
      </w:r>
      <w:proofErr w:type="spellStart"/>
      <w:r>
        <w:t>person</w:t>
      </w:r>
      <w:proofErr w:type="spellEnd"/>
      <w:r>
        <w:t xml:space="preserve"> in </w:t>
      </w:r>
      <w:proofErr w:type="spellStart"/>
      <w:r>
        <w:t>question</w:t>
      </w:r>
      <w:proofErr w:type="spellEnd"/>
      <w:r>
        <w:t xml:space="preserve"> </w:t>
      </w:r>
      <w:proofErr w:type="spellStart"/>
      <w:r>
        <w:t>has</w:t>
      </w:r>
      <w:proofErr w:type="spellEnd"/>
      <w:r>
        <w:t xml:space="preserve"> </w:t>
      </w:r>
      <w:proofErr w:type="spellStart"/>
      <w:r>
        <w:t>escaped</w:t>
      </w:r>
      <w:proofErr w:type="spellEnd"/>
      <w:r>
        <w:t xml:space="preserve"> </w:t>
      </w:r>
      <w:proofErr w:type="spellStart"/>
      <w:r>
        <w:t>conflict</w:t>
      </w:r>
      <w:proofErr w:type="spellEnd"/>
      <w:r>
        <w:t xml:space="preserve"> </w:t>
      </w:r>
      <w:proofErr w:type="spellStart"/>
      <w:r>
        <w:t>or</w:t>
      </w:r>
      <w:proofErr w:type="spellEnd"/>
      <w:r>
        <w:t xml:space="preserve"> a </w:t>
      </w:r>
      <w:proofErr w:type="spellStart"/>
      <w:r>
        <w:t>threatening</w:t>
      </w:r>
      <w:proofErr w:type="spellEnd"/>
      <w:r>
        <w:t xml:space="preserve"> </w:t>
      </w:r>
      <w:proofErr w:type="spellStart"/>
      <w:r>
        <w:t>context</w:t>
      </w:r>
      <w:proofErr w:type="spellEnd"/>
      <w:r>
        <w:t xml:space="preserve"> in </w:t>
      </w:r>
      <w:proofErr w:type="spellStart"/>
      <w:r>
        <w:t>their</w:t>
      </w:r>
      <w:proofErr w:type="spellEnd"/>
      <w:r>
        <w:t xml:space="preserve"> </w:t>
      </w:r>
      <w:proofErr w:type="spellStart"/>
      <w:r>
        <w:t>family</w:t>
      </w:r>
      <w:proofErr w:type="spellEnd"/>
      <w:r>
        <w:t xml:space="preserve"> </w:t>
      </w:r>
      <w:proofErr w:type="spellStart"/>
      <w:r>
        <w:t>or</w:t>
      </w:r>
      <w:proofErr w:type="spellEnd"/>
      <w:r>
        <w:t xml:space="preserve"> </w:t>
      </w:r>
      <w:proofErr w:type="spellStart"/>
      <w:r>
        <w:t>society</w:t>
      </w:r>
      <w:proofErr w:type="spellEnd"/>
      <w:r>
        <w:t>.</w:t>
      </w:r>
    </w:p>
    <w:p w:rsidRPr="00BD08D2" w:rsidR="00BD08D2" w:rsidP="00BD08D2" w:rsidRDefault="00BD08D2" w14:paraId="0B5B33F1" w14:textId="77777777">
      <w:pPr>
        <w:spacing w:after="240" w:line="240" w:lineRule="exact"/>
        <w:ind w:firstLine="567"/>
      </w:pPr>
      <w:proofErr w:type="spellStart"/>
      <w:r>
        <w:t>Organisations</w:t>
      </w:r>
      <w:proofErr w:type="spellEnd"/>
      <w:r>
        <w:t xml:space="preserve"> </w:t>
      </w:r>
      <w:proofErr w:type="spellStart"/>
      <w:r>
        <w:t>supporting</w:t>
      </w:r>
      <w:proofErr w:type="spellEnd"/>
      <w:r>
        <w:t xml:space="preserve"> the </w:t>
      </w:r>
      <w:proofErr w:type="spellStart"/>
      <w:r>
        <w:t>reception</w:t>
      </w:r>
      <w:proofErr w:type="spellEnd"/>
      <w:r>
        <w:t xml:space="preserve"> and </w:t>
      </w:r>
      <w:proofErr w:type="spellStart"/>
      <w:r>
        <w:t>integration</w:t>
      </w:r>
      <w:proofErr w:type="spellEnd"/>
      <w:r>
        <w:t xml:space="preserve"> of </w:t>
      </w:r>
      <w:proofErr w:type="spellStart"/>
      <w:r>
        <w:t>asylum</w:t>
      </w:r>
      <w:proofErr w:type="spellEnd"/>
      <w:r>
        <w:t xml:space="preserve"> </w:t>
      </w:r>
      <w:proofErr w:type="spellStart"/>
      <w:r>
        <w:t>seekers</w:t>
      </w:r>
      <w:proofErr w:type="spellEnd"/>
      <w:r>
        <w:t xml:space="preserve"> in the </w:t>
      </w:r>
      <w:proofErr w:type="spellStart"/>
      <w:r>
        <w:t>country</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difficult</w:t>
      </w:r>
      <w:proofErr w:type="spellEnd"/>
      <w:r>
        <w:t xml:space="preserve"> </w:t>
      </w:r>
      <w:proofErr w:type="spellStart"/>
      <w:r>
        <w:t>balance</w:t>
      </w:r>
      <w:proofErr w:type="spellEnd"/>
      <w:r>
        <w:t xml:space="preserve"> </w:t>
      </w:r>
      <w:proofErr w:type="spellStart"/>
      <w:r>
        <w:t>to</w:t>
      </w:r>
      <w:proofErr w:type="spellEnd"/>
      <w:r>
        <w:t xml:space="preserve"> </w:t>
      </w:r>
      <w:proofErr w:type="spellStart"/>
      <w:r>
        <w:t>strike</w:t>
      </w:r>
      <w:proofErr w:type="spellEnd"/>
      <w:r>
        <w:t xml:space="preserve"> </w:t>
      </w:r>
      <w:proofErr w:type="spellStart"/>
      <w:r>
        <w:t>between</w:t>
      </w:r>
      <w:proofErr w:type="spellEnd"/>
      <w:r>
        <w:t xml:space="preserve"> the </w:t>
      </w:r>
      <w:proofErr w:type="spellStart"/>
      <w:r>
        <w:t>various</w:t>
      </w:r>
      <w:proofErr w:type="spellEnd"/>
      <w:r>
        <w:t xml:space="preserve"> </w:t>
      </w:r>
      <w:proofErr w:type="spellStart"/>
      <w:r>
        <w:t>groups</w:t>
      </w:r>
      <w:proofErr w:type="spellEnd"/>
      <w:r>
        <w:t xml:space="preserve"> </w:t>
      </w:r>
      <w:proofErr w:type="spellStart"/>
      <w:r>
        <w:t>that</w:t>
      </w:r>
      <w:proofErr w:type="spellEnd"/>
      <w:r>
        <w:t xml:space="preserve"> </w:t>
      </w:r>
      <w:proofErr w:type="spellStart"/>
      <w:r>
        <w:t>require</w:t>
      </w:r>
      <w:proofErr w:type="spellEnd"/>
      <w:r>
        <w:t xml:space="preserve"> </w:t>
      </w:r>
      <w:proofErr w:type="spellStart"/>
      <w:r>
        <w:t>assistance</w:t>
      </w:r>
      <w:proofErr w:type="spellEnd"/>
      <w:r>
        <w:t xml:space="preserve">. The </w:t>
      </w:r>
      <w:proofErr w:type="spellStart"/>
      <w:r>
        <w:t>emphasis</w:t>
      </w:r>
      <w:proofErr w:type="spellEnd"/>
      <w:r>
        <w:t xml:space="preserve"> </w:t>
      </w:r>
      <w:proofErr w:type="spellStart"/>
      <w:r>
        <w:t>should</w:t>
      </w:r>
      <w:proofErr w:type="spellEnd"/>
      <w:r>
        <w:t xml:space="preserve"> </w:t>
      </w:r>
      <w:proofErr w:type="spellStart"/>
      <w:r>
        <w:t>be</w:t>
      </w:r>
      <w:proofErr w:type="spellEnd"/>
      <w:r>
        <w:t xml:space="preserve"> </w:t>
      </w:r>
      <w:proofErr w:type="spellStart"/>
      <w:r>
        <w:t>placed</w:t>
      </w:r>
      <w:proofErr w:type="spellEnd"/>
      <w:r>
        <w:t xml:space="preserve"> on the </w:t>
      </w:r>
      <w:proofErr w:type="spellStart"/>
      <w:r>
        <w:t>most</w:t>
      </w:r>
      <w:proofErr w:type="spellEnd"/>
      <w:r>
        <w:t xml:space="preserve"> </w:t>
      </w:r>
      <w:proofErr w:type="spellStart"/>
      <w:r>
        <w:t>vulnerable</w:t>
      </w:r>
      <w:proofErr w:type="spellEnd"/>
      <w:r>
        <w:t xml:space="preserve"> of </w:t>
      </w:r>
      <w:proofErr w:type="spellStart"/>
      <w:r>
        <w:t>all</w:t>
      </w:r>
      <w:proofErr w:type="spellEnd"/>
      <w:r>
        <w:t xml:space="preserve">, </w:t>
      </w:r>
      <w:proofErr w:type="spellStart"/>
      <w:r>
        <w:t>namely</w:t>
      </w:r>
      <w:proofErr w:type="spellEnd"/>
      <w:r>
        <w:t xml:space="preserve"> </w:t>
      </w:r>
      <w:proofErr w:type="spellStart"/>
      <w:r>
        <w:t>unaccompanied</w:t>
      </w:r>
      <w:proofErr w:type="spellEnd"/>
      <w:r>
        <w:t xml:space="preserve"> </w:t>
      </w:r>
      <w:proofErr w:type="spellStart"/>
      <w:r>
        <w:t>minors</w:t>
      </w:r>
      <w:proofErr w:type="spellEnd"/>
      <w:r>
        <w:t xml:space="preserve">. </w:t>
      </w:r>
      <w:proofErr w:type="spellStart"/>
      <w:r>
        <w:t>This</w:t>
      </w:r>
      <w:proofErr w:type="spellEnd"/>
      <w:r>
        <w:t xml:space="preserve"> </w:t>
      </w:r>
      <w:proofErr w:type="spellStart"/>
      <w:r>
        <w:t>problem</w:t>
      </w:r>
      <w:proofErr w:type="spellEnd"/>
      <w:r>
        <w:t xml:space="preserve"> </w:t>
      </w:r>
      <w:proofErr w:type="spellStart"/>
      <w:r>
        <w:t>became</w:t>
      </w:r>
      <w:proofErr w:type="spellEnd"/>
      <w:r>
        <w:t xml:space="preserve"> </w:t>
      </w:r>
      <w:proofErr w:type="spellStart"/>
      <w:r>
        <w:t>very</w:t>
      </w:r>
      <w:proofErr w:type="spellEnd"/>
      <w:r>
        <w:t xml:space="preserve"> </w:t>
      </w:r>
      <w:proofErr w:type="spellStart"/>
      <w:r>
        <w:t>evident</w:t>
      </w:r>
      <w:proofErr w:type="spellEnd"/>
      <w:r>
        <w:t xml:space="preserve"> </w:t>
      </w:r>
      <w:proofErr w:type="spellStart"/>
      <w:r>
        <w:t>at</w:t>
      </w:r>
      <w:proofErr w:type="spellEnd"/>
      <w:r>
        <w:t xml:space="preserve"> the </w:t>
      </w:r>
      <w:proofErr w:type="spellStart"/>
      <w:r>
        <w:t>beginning</w:t>
      </w:r>
      <w:proofErr w:type="spellEnd"/>
      <w:r>
        <w:t xml:space="preserve"> of the </w:t>
      </w:r>
      <w:proofErr w:type="spellStart"/>
      <w:r>
        <w:t>war</w:t>
      </w:r>
      <w:proofErr w:type="spellEnd"/>
      <w:r>
        <w:t xml:space="preserve"> in </w:t>
      </w:r>
      <w:proofErr w:type="spellStart"/>
      <w:r>
        <w:t>Ukraine</w:t>
      </w:r>
      <w:proofErr w:type="spellEnd"/>
      <w:r>
        <w:t>.</w:t>
      </w:r>
    </w:p>
    <w:p w:rsidRPr="00BD08D2" w:rsidR="00BD08D2" w:rsidP="00BD08D2" w:rsidRDefault="00BD08D2" w14:paraId="44E4575A" w14:textId="77777777">
      <w:pPr>
        <w:spacing w:after="240" w:line="240" w:lineRule="exact"/>
        <w:ind w:firstLine="567"/>
      </w:pPr>
      <w:r>
        <w:t xml:space="preserve">A </w:t>
      </w:r>
      <w:proofErr w:type="spellStart"/>
      <w:r>
        <w:t>top</w:t>
      </w:r>
      <w:proofErr w:type="spellEnd"/>
      <w:r>
        <w:t xml:space="preserve"> </w:t>
      </w:r>
      <w:proofErr w:type="spellStart"/>
      <w:r>
        <w:t>priority</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should</w:t>
      </w:r>
      <w:proofErr w:type="spellEnd"/>
      <w:r>
        <w:t xml:space="preserve"> </w:t>
      </w:r>
      <w:proofErr w:type="spellStart"/>
      <w:r>
        <w:t>be</w:t>
      </w:r>
      <w:proofErr w:type="spellEnd"/>
      <w:r>
        <w:t xml:space="preserve"> </w:t>
      </w:r>
      <w:proofErr w:type="spellStart"/>
      <w:r>
        <w:t>to</w:t>
      </w:r>
      <w:proofErr w:type="spellEnd"/>
      <w:r>
        <w:t xml:space="preserve"> </w:t>
      </w:r>
      <w:proofErr w:type="spellStart"/>
      <w:r>
        <w:t>ensure</w:t>
      </w:r>
      <w:proofErr w:type="spellEnd"/>
      <w:r>
        <w:t xml:space="preserve"> the </w:t>
      </w:r>
      <w:proofErr w:type="spellStart"/>
      <w:r>
        <w:t>provision</w:t>
      </w:r>
      <w:proofErr w:type="spellEnd"/>
      <w:r>
        <w:t xml:space="preserve"> of </w:t>
      </w:r>
      <w:proofErr w:type="spellStart"/>
      <w:r>
        <w:t>accommodation</w:t>
      </w:r>
      <w:proofErr w:type="spellEnd"/>
      <w:r>
        <w:t xml:space="preserve">, </w:t>
      </w:r>
      <w:proofErr w:type="spellStart"/>
      <w:r>
        <w:t>especially</w:t>
      </w:r>
      <w:proofErr w:type="spellEnd"/>
      <w:r>
        <w:t xml:space="preserve"> for </w:t>
      </w:r>
      <w:proofErr w:type="spellStart"/>
      <w:r>
        <w:t>vulnerable</w:t>
      </w:r>
      <w:proofErr w:type="spellEnd"/>
      <w:r>
        <w:t xml:space="preserve"> </w:t>
      </w:r>
      <w:proofErr w:type="spellStart"/>
      <w:r>
        <w:t>groups</w:t>
      </w:r>
      <w:proofErr w:type="spellEnd"/>
      <w:r>
        <w:t xml:space="preserve"> </w:t>
      </w:r>
      <w:proofErr w:type="spellStart"/>
      <w:r>
        <w:t>like</w:t>
      </w:r>
      <w:proofErr w:type="spellEnd"/>
      <w:r>
        <w:t xml:space="preserve"> </w:t>
      </w:r>
      <w:proofErr w:type="spellStart"/>
      <w:r>
        <w:t>women</w:t>
      </w:r>
      <w:proofErr w:type="spellEnd"/>
      <w:r>
        <w:t xml:space="preserve"> and </w:t>
      </w:r>
      <w:proofErr w:type="spellStart"/>
      <w:r>
        <w:t>unaccompanied</w:t>
      </w:r>
      <w:proofErr w:type="spellEnd"/>
      <w:r>
        <w:t xml:space="preserve"> </w:t>
      </w:r>
      <w:proofErr w:type="spellStart"/>
      <w:r>
        <w:t>minors</w:t>
      </w:r>
      <w:proofErr w:type="spellEnd"/>
      <w:r>
        <w:t xml:space="preserve">. </w:t>
      </w:r>
      <w:proofErr w:type="spellStart"/>
      <w:r>
        <w:t>Without</w:t>
      </w:r>
      <w:proofErr w:type="spellEnd"/>
      <w:r>
        <w:t xml:space="preserve"> </w:t>
      </w:r>
      <w:proofErr w:type="spellStart"/>
      <w:r>
        <w:t>adequate</w:t>
      </w:r>
      <w:proofErr w:type="spellEnd"/>
      <w:r>
        <w:t xml:space="preserve"> </w:t>
      </w:r>
      <w:proofErr w:type="spellStart"/>
      <w:r>
        <w:t>housing</w:t>
      </w:r>
      <w:proofErr w:type="spellEnd"/>
      <w:r>
        <w:t xml:space="preserve">, </w:t>
      </w:r>
      <w:proofErr w:type="spellStart"/>
      <w:r>
        <w:t>these</w:t>
      </w:r>
      <w:proofErr w:type="spellEnd"/>
      <w:r>
        <w:t xml:space="preserve"> </w:t>
      </w:r>
      <w:proofErr w:type="spellStart"/>
      <w:r>
        <w:t>groups</w:t>
      </w:r>
      <w:proofErr w:type="spellEnd"/>
      <w:r>
        <w:t xml:space="preserve"> </w:t>
      </w:r>
      <w:proofErr w:type="spellStart"/>
      <w:r>
        <w:t>remain</w:t>
      </w:r>
      <w:proofErr w:type="spellEnd"/>
      <w:r>
        <w:t xml:space="preserve"> </w:t>
      </w:r>
      <w:proofErr w:type="spellStart"/>
      <w:r>
        <w:t>highly</w:t>
      </w:r>
      <w:proofErr w:type="spellEnd"/>
      <w:r>
        <w:t xml:space="preserve"> </w:t>
      </w:r>
      <w:proofErr w:type="spellStart"/>
      <w:r>
        <w:t>exposed</w:t>
      </w:r>
      <w:proofErr w:type="spellEnd"/>
      <w:r>
        <w:t xml:space="preserve"> </w:t>
      </w:r>
      <w:proofErr w:type="spellStart"/>
      <w:r>
        <w:t>to</w:t>
      </w:r>
      <w:proofErr w:type="spellEnd"/>
      <w:r>
        <w:t xml:space="preserve"> </w:t>
      </w:r>
      <w:proofErr w:type="spellStart"/>
      <w:r>
        <w:t>risks</w:t>
      </w:r>
      <w:proofErr w:type="spellEnd"/>
      <w:r>
        <w:t xml:space="preserve"> </w:t>
      </w:r>
      <w:proofErr w:type="spellStart"/>
      <w:r>
        <w:t>such</w:t>
      </w:r>
      <w:proofErr w:type="spellEnd"/>
      <w:r>
        <w:t xml:space="preserve"> </w:t>
      </w:r>
      <w:proofErr w:type="spellStart"/>
      <w:r>
        <w:t>as</w:t>
      </w:r>
      <w:proofErr w:type="spellEnd"/>
      <w:r>
        <w:t xml:space="preserve"> </w:t>
      </w:r>
      <w:proofErr w:type="spellStart"/>
      <w:r>
        <w:t>sexual</w:t>
      </w:r>
      <w:proofErr w:type="spellEnd"/>
      <w:r>
        <w:t xml:space="preserve"> </w:t>
      </w:r>
      <w:proofErr w:type="spellStart"/>
      <w:r>
        <w:t>violence</w:t>
      </w:r>
      <w:proofErr w:type="spellEnd"/>
      <w:r>
        <w:t xml:space="preserve"> and </w:t>
      </w:r>
      <w:proofErr w:type="spellStart"/>
      <w:r>
        <w:t>forced</w:t>
      </w:r>
      <w:proofErr w:type="spellEnd"/>
      <w:r>
        <w:t xml:space="preserve"> </w:t>
      </w:r>
      <w:proofErr w:type="spellStart"/>
      <w:r>
        <w:t>labour</w:t>
      </w:r>
      <w:proofErr w:type="spellEnd"/>
      <w:r>
        <w:t xml:space="preserve">. For the </w:t>
      </w:r>
      <w:proofErr w:type="spellStart"/>
      <w:r>
        <w:t>provision</w:t>
      </w:r>
      <w:proofErr w:type="spellEnd"/>
      <w:r>
        <w:t xml:space="preserve"> of </w:t>
      </w:r>
      <w:proofErr w:type="spellStart"/>
      <w:r>
        <w:t>accommodation</w:t>
      </w:r>
      <w:proofErr w:type="spellEnd"/>
      <w:r>
        <w:t xml:space="preserve">, </w:t>
      </w:r>
      <w:proofErr w:type="spellStart"/>
      <w:r>
        <w:t>continuity</w:t>
      </w:r>
      <w:proofErr w:type="spellEnd"/>
      <w:r>
        <w:t xml:space="preserve"> </w:t>
      </w:r>
      <w:proofErr w:type="spellStart"/>
      <w:r>
        <w:t>planning</w:t>
      </w:r>
      <w:proofErr w:type="spellEnd"/>
      <w:r>
        <w:t xml:space="preserve"> </w:t>
      </w:r>
      <w:proofErr w:type="spellStart"/>
      <w:r>
        <w:t>is</w:t>
      </w:r>
      <w:proofErr w:type="spellEnd"/>
      <w:r>
        <w:t xml:space="preserve"> </w:t>
      </w:r>
      <w:proofErr w:type="spellStart"/>
      <w:r>
        <w:t>necessary</w:t>
      </w:r>
      <w:proofErr w:type="spellEnd"/>
      <w:r>
        <w:t xml:space="preserve">, </w:t>
      </w:r>
      <w:proofErr w:type="spellStart"/>
      <w:r>
        <w:t>as</w:t>
      </w:r>
      <w:proofErr w:type="spellEnd"/>
      <w:r>
        <w:t xml:space="preserve"> </w:t>
      </w:r>
      <w:proofErr w:type="spellStart"/>
      <w:r>
        <w:t>such</w:t>
      </w:r>
      <w:proofErr w:type="spellEnd"/>
      <w:r>
        <w:t xml:space="preserve"> </w:t>
      </w:r>
      <w:proofErr w:type="spellStart"/>
      <w:r>
        <w:t>projects</w:t>
      </w:r>
      <w:proofErr w:type="spellEnd"/>
      <w:r>
        <w:t xml:space="preserve"> </w:t>
      </w:r>
      <w:proofErr w:type="spellStart"/>
      <w:r>
        <w:t>can</w:t>
      </w:r>
      <w:proofErr w:type="spellEnd"/>
      <w:r>
        <w:t xml:space="preserve"> </w:t>
      </w:r>
      <w:proofErr w:type="spellStart"/>
      <w:r>
        <w:t>only</w:t>
      </w:r>
      <w:proofErr w:type="spellEnd"/>
      <w:r>
        <w:t xml:space="preserve"> </w:t>
      </w:r>
      <w:proofErr w:type="spellStart"/>
      <w:r>
        <w:t>be</w:t>
      </w:r>
      <w:proofErr w:type="spellEnd"/>
      <w:r>
        <w:t xml:space="preserve"> </w:t>
      </w:r>
      <w:proofErr w:type="spellStart"/>
      <w:r>
        <w:t>employed</w:t>
      </w:r>
      <w:proofErr w:type="spellEnd"/>
      <w:r>
        <w:t xml:space="preserve"> on a </w:t>
      </w:r>
      <w:proofErr w:type="spellStart"/>
      <w:r>
        <w:t>multi-annual</w:t>
      </w:r>
      <w:proofErr w:type="spellEnd"/>
      <w:r>
        <w:t xml:space="preserve"> </w:t>
      </w:r>
      <w:proofErr w:type="spellStart"/>
      <w:r>
        <w:t>basis</w:t>
      </w:r>
      <w:proofErr w:type="spellEnd"/>
      <w:r>
        <w:t>.</w:t>
      </w:r>
    </w:p>
    <w:p w:rsidRPr="00BD08D2" w:rsidR="00BD08D2" w:rsidP="00BD08D2" w:rsidRDefault="00BD08D2" w14:paraId="06F7F762" w14:textId="77777777">
      <w:pPr>
        <w:spacing w:after="240" w:line="240" w:lineRule="exact"/>
        <w:ind w:firstLine="567"/>
      </w:pPr>
      <w:r>
        <w:rPr>
          <w:b/>
        </w:rPr>
        <w:t>Greek</w:t>
      </w:r>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said</w:t>
      </w:r>
      <w:proofErr w:type="spellEnd"/>
      <w:r>
        <w:t xml:space="preserve"> </w:t>
      </w:r>
      <w:proofErr w:type="spellStart"/>
      <w:r>
        <w:t>that</w:t>
      </w:r>
      <w:proofErr w:type="spellEnd"/>
      <w:r>
        <w:t xml:space="preserve"> AMIF </w:t>
      </w:r>
      <w:proofErr w:type="spellStart"/>
      <w:r>
        <w:t>support</w:t>
      </w:r>
      <w:proofErr w:type="spellEnd"/>
      <w:r>
        <w:t xml:space="preserve"> </w:t>
      </w:r>
      <w:proofErr w:type="spellStart"/>
      <w:r>
        <w:t>to</w:t>
      </w:r>
      <w:proofErr w:type="spellEnd"/>
      <w:r>
        <w:t xml:space="preserve"> the </w:t>
      </w:r>
      <w:proofErr w:type="spellStart"/>
      <w:r>
        <w:t>CSOs</w:t>
      </w:r>
      <w:proofErr w:type="spellEnd"/>
      <w:r>
        <w:t xml:space="preserve"> </w:t>
      </w:r>
      <w:proofErr w:type="spellStart"/>
      <w:r>
        <w:t>was</w:t>
      </w:r>
      <w:proofErr w:type="spellEnd"/>
      <w:r>
        <w:t xml:space="preserve"> </w:t>
      </w:r>
      <w:proofErr w:type="spellStart"/>
      <w:r>
        <w:t>significant</w:t>
      </w:r>
      <w:proofErr w:type="spellEnd"/>
      <w:r>
        <w:t xml:space="preserve"> for </w:t>
      </w:r>
      <w:proofErr w:type="spellStart"/>
      <w:r>
        <w:t>their</w:t>
      </w:r>
      <w:proofErr w:type="spellEnd"/>
      <w:r>
        <w:t xml:space="preserve"> </w:t>
      </w:r>
      <w:proofErr w:type="spellStart"/>
      <w:r>
        <w:t>activities</w:t>
      </w:r>
      <w:proofErr w:type="spellEnd"/>
      <w:r>
        <w:t xml:space="preserve"> </w:t>
      </w:r>
      <w:proofErr w:type="spellStart"/>
      <w:r>
        <w:t>e.g</w:t>
      </w:r>
      <w:proofErr w:type="spellEnd"/>
      <w:r>
        <w:t xml:space="preserve">. in the </w:t>
      </w:r>
      <w:proofErr w:type="spellStart"/>
      <w:r>
        <w:t>field</w:t>
      </w:r>
      <w:proofErr w:type="spellEnd"/>
      <w:r>
        <w:t xml:space="preserve"> of </w:t>
      </w:r>
      <w:proofErr w:type="spellStart"/>
      <w:r>
        <w:t>interpretation</w:t>
      </w:r>
      <w:proofErr w:type="spellEnd"/>
      <w:r>
        <w:t xml:space="preserve">, </w:t>
      </w:r>
      <w:proofErr w:type="spellStart"/>
      <w:r>
        <w:t>child</w:t>
      </w:r>
      <w:proofErr w:type="spellEnd"/>
      <w:r>
        <w:t xml:space="preserve"> </w:t>
      </w:r>
      <w:proofErr w:type="spellStart"/>
      <w:r>
        <w:t>protection</w:t>
      </w:r>
      <w:proofErr w:type="spellEnd"/>
      <w:r>
        <w:t xml:space="preserve">, </w:t>
      </w:r>
      <w:proofErr w:type="spellStart"/>
      <w:r>
        <w:t>protection</w:t>
      </w:r>
      <w:proofErr w:type="spellEnd"/>
      <w:r>
        <w:t xml:space="preserve"> of </w:t>
      </w:r>
      <w:proofErr w:type="spellStart"/>
      <w:r>
        <w:t>vulnerable</w:t>
      </w:r>
      <w:proofErr w:type="spellEnd"/>
      <w:r>
        <w:t xml:space="preserve"> </w:t>
      </w:r>
      <w:proofErr w:type="spellStart"/>
      <w:r>
        <w:t>groups</w:t>
      </w:r>
      <w:proofErr w:type="spellEnd"/>
      <w:r>
        <w:t xml:space="preserve">, </w:t>
      </w:r>
      <w:proofErr w:type="spellStart"/>
      <w:r>
        <w:t>education</w:t>
      </w:r>
      <w:proofErr w:type="spellEnd"/>
      <w:r>
        <w:t xml:space="preserve">, </w:t>
      </w:r>
      <w:proofErr w:type="spellStart"/>
      <w:r>
        <w:t>fighting</w:t>
      </w:r>
      <w:proofErr w:type="spellEnd"/>
      <w:r>
        <w:t xml:space="preserve"> </w:t>
      </w:r>
      <w:proofErr w:type="spellStart"/>
      <w:r>
        <w:t>human</w:t>
      </w:r>
      <w:proofErr w:type="spellEnd"/>
      <w:r>
        <w:t xml:space="preserve"> </w:t>
      </w:r>
      <w:proofErr w:type="spellStart"/>
      <w:r>
        <w:t>trafficking</w:t>
      </w:r>
      <w:proofErr w:type="spellEnd"/>
      <w:r>
        <w:t xml:space="preserve"> </w:t>
      </w:r>
      <w:proofErr w:type="spellStart"/>
      <w:r>
        <w:t>etc</w:t>
      </w:r>
      <w:proofErr w:type="spellEnd"/>
      <w:r>
        <w:t xml:space="preserve">. The </w:t>
      </w:r>
      <w:proofErr w:type="spellStart"/>
      <w:r>
        <w:t>majority</w:t>
      </w:r>
      <w:proofErr w:type="spellEnd"/>
      <w:r>
        <w:t xml:space="preserve"> of AMIF </w:t>
      </w:r>
      <w:proofErr w:type="spellStart"/>
      <w:r>
        <w:t>funds</w:t>
      </w:r>
      <w:proofErr w:type="spellEnd"/>
      <w:r>
        <w:t xml:space="preserve"> </w:t>
      </w:r>
      <w:proofErr w:type="spellStart"/>
      <w:r>
        <w:t>were</w:t>
      </w:r>
      <w:proofErr w:type="spellEnd"/>
      <w:r>
        <w:t xml:space="preserve"> </w:t>
      </w:r>
      <w:proofErr w:type="spellStart"/>
      <w:r>
        <w:t>directed</w:t>
      </w:r>
      <w:proofErr w:type="spellEnd"/>
      <w:r>
        <w:t xml:space="preserve"> </w:t>
      </w:r>
      <w:proofErr w:type="spellStart"/>
      <w:r>
        <w:t>to</w:t>
      </w:r>
      <w:proofErr w:type="spellEnd"/>
      <w:r>
        <w:t xml:space="preserve"> </w:t>
      </w:r>
      <w:proofErr w:type="spellStart"/>
      <w:r>
        <w:t>asylum</w:t>
      </w:r>
      <w:proofErr w:type="spellEnd"/>
      <w:r>
        <w:t xml:space="preserve"> and </w:t>
      </w:r>
      <w:proofErr w:type="spellStart"/>
      <w:r>
        <w:t>reception</w:t>
      </w:r>
      <w:proofErr w:type="spellEnd"/>
      <w:r>
        <w:t xml:space="preserve"> and for a </w:t>
      </w:r>
      <w:proofErr w:type="spellStart"/>
      <w:r>
        <w:t>smaller</w:t>
      </w:r>
      <w:proofErr w:type="spellEnd"/>
      <w:r>
        <w:t xml:space="preserve"> </w:t>
      </w:r>
      <w:proofErr w:type="spellStart"/>
      <w:r>
        <w:t>amount</w:t>
      </w:r>
      <w:proofErr w:type="spellEnd"/>
      <w:r>
        <w:t xml:space="preserve"> </w:t>
      </w:r>
      <w:proofErr w:type="spellStart"/>
      <w:r>
        <w:t>was</w:t>
      </w:r>
      <w:proofErr w:type="spellEnd"/>
      <w:r>
        <w:t xml:space="preserve"> </w:t>
      </w:r>
      <w:proofErr w:type="spellStart"/>
      <w:r>
        <w:t>allocated</w:t>
      </w:r>
      <w:proofErr w:type="spellEnd"/>
      <w:r>
        <w:t xml:space="preserve"> </w:t>
      </w:r>
      <w:proofErr w:type="spellStart"/>
      <w:r>
        <w:t>to</w:t>
      </w:r>
      <w:proofErr w:type="spellEnd"/>
      <w:r>
        <w:t xml:space="preserve"> </w:t>
      </w:r>
      <w:proofErr w:type="spellStart"/>
      <w:r>
        <w:t>integration</w:t>
      </w:r>
      <w:proofErr w:type="spellEnd"/>
      <w:r>
        <w:t xml:space="preserve">. </w:t>
      </w:r>
      <w:proofErr w:type="spellStart"/>
      <w:r>
        <w:t>More</w:t>
      </w:r>
      <w:proofErr w:type="spellEnd"/>
      <w:r>
        <w:t xml:space="preserve"> </w:t>
      </w:r>
      <w:proofErr w:type="spellStart"/>
      <w:r>
        <w:t>funds</w:t>
      </w:r>
      <w:proofErr w:type="spellEnd"/>
      <w:r>
        <w:t xml:space="preserve"> </w:t>
      </w:r>
      <w:proofErr w:type="spellStart"/>
      <w:r>
        <w:t>should</w:t>
      </w:r>
      <w:proofErr w:type="spellEnd"/>
      <w:r>
        <w:t xml:space="preserve"> </w:t>
      </w:r>
      <w:proofErr w:type="spellStart"/>
      <w:r>
        <w:t>be</w:t>
      </w:r>
      <w:proofErr w:type="spellEnd"/>
      <w:r>
        <w:t xml:space="preserve"> </w:t>
      </w:r>
      <w:proofErr w:type="spellStart"/>
      <w:r>
        <w:t>channelled</w:t>
      </w:r>
      <w:proofErr w:type="spellEnd"/>
      <w:r>
        <w:t xml:space="preserve"> </w:t>
      </w:r>
      <w:proofErr w:type="spellStart"/>
      <w:r>
        <w:t>towards</w:t>
      </w:r>
      <w:proofErr w:type="spellEnd"/>
      <w:r>
        <w:t xml:space="preserve"> </w:t>
      </w:r>
      <w:proofErr w:type="spellStart"/>
      <w:r>
        <w:lastRenderedPageBreak/>
        <w:t>integration</w:t>
      </w:r>
      <w:proofErr w:type="spellEnd"/>
      <w:r>
        <w:t xml:space="preserve">, </w:t>
      </w:r>
      <w:proofErr w:type="spellStart"/>
      <w:r>
        <w:t>but</w:t>
      </w:r>
      <w:proofErr w:type="spellEnd"/>
      <w:r>
        <w:t xml:space="preserve"> the </w:t>
      </w:r>
      <w:proofErr w:type="spellStart"/>
      <w:r>
        <w:t>funds</w:t>
      </w:r>
      <w:proofErr w:type="spellEnd"/>
      <w:r>
        <w:t xml:space="preserve"> </w:t>
      </w:r>
      <w:proofErr w:type="spellStart"/>
      <w:r>
        <w:t>now</w:t>
      </w:r>
      <w:proofErr w:type="spellEnd"/>
      <w:r>
        <w:t xml:space="preserve"> </w:t>
      </w:r>
      <w:proofErr w:type="spellStart"/>
      <w:r>
        <w:t>seem</w:t>
      </w:r>
      <w:proofErr w:type="spellEnd"/>
      <w:r>
        <w:t xml:space="preserve"> </w:t>
      </w:r>
      <w:proofErr w:type="spellStart"/>
      <w:r>
        <w:t>to</w:t>
      </w:r>
      <w:proofErr w:type="spellEnd"/>
      <w:r>
        <w:t xml:space="preserve"> </w:t>
      </w:r>
      <w:proofErr w:type="spellStart"/>
      <w:r>
        <w:t>be</w:t>
      </w:r>
      <w:proofErr w:type="spellEnd"/>
      <w:r>
        <w:t xml:space="preserve"> </w:t>
      </w:r>
      <w:proofErr w:type="spellStart"/>
      <w:r>
        <w:t>channelled</w:t>
      </w:r>
      <w:proofErr w:type="spellEnd"/>
      <w:r>
        <w:t xml:space="preserve"> </w:t>
      </w:r>
      <w:proofErr w:type="spellStart"/>
      <w:r>
        <w:t>instead</w:t>
      </w:r>
      <w:proofErr w:type="spellEnd"/>
      <w:r>
        <w:t xml:space="preserve">  </w:t>
      </w:r>
      <w:proofErr w:type="spellStart"/>
      <w:r>
        <w:t>to</w:t>
      </w:r>
      <w:proofErr w:type="spellEnd"/>
      <w:r>
        <w:t xml:space="preserve"> </w:t>
      </w:r>
      <w:proofErr w:type="spellStart"/>
      <w:r>
        <w:t>returns</w:t>
      </w:r>
      <w:proofErr w:type="spellEnd"/>
      <w:r>
        <w:t xml:space="preserve">. </w:t>
      </w:r>
      <w:proofErr w:type="spellStart"/>
      <w:r>
        <w:t>It</w:t>
      </w:r>
      <w:proofErr w:type="spellEnd"/>
      <w:r>
        <w:t xml:space="preserve"> </w:t>
      </w:r>
      <w:proofErr w:type="spellStart"/>
      <w:r>
        <w:t>was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lack</w:t>
      </w:r>
      <w:proofErr w:type="spellEnd"/>
      <w:r>
        <w:t xml:space="preserve"> of </w:t>
      </w:r>
      <w:proofErr w:type="spellStart"/>
      <w:r>
        <w:t>services</w:t>
      </w:r>
      <w:proofErr w:type="spellEnd"/>
      <w:r>
        <w:t xml:space="preserve"> for </w:t>
      </w:r>
      <w:proofErr w:type="spellStart"/>
      <w:r>
        <w:t>vulnerable</w:t>
      </w:r>
      <w:proofErr w:type="spellEnd"/>
      <w:r>
        <w:t xml:space="preserve"> </w:t>
      </w:r>
      <w:proofErr w:type="spellStart"/>
      <w:r>
        <w:t>people</w:t>
      </w:r>
      <w:proofErr w:type="spellEnd"/>
      <w:r>
        <w:t>.</w:t>
      </w:r>
    </w:p>
    <w:p w:rsidRPr="00BD08D2" w:rsidR="00BD08D2" w:rsidP="00BD08D2" w:rsidRDefault="00BD08D2" w14:paraId="71DA1C5A" w14:textId="77777777">
      <w:pPr>
        <w:spacing w:after="240" w:line="240" w:lineRule="exact"/>
        <w:ind w:firstLine="567"/>
      </w:pPr>
      <w:proofErr w:type="spellStart"/>
      <w:r>
        <w:t>Stakeholders</w:t>
      </w:r>
      <w:proofErr w:type="spellEnd"/>
      <w:r>
        <w:t xml:space="preserve"> </w:t>
      </w:r>
      <w:proofErr w:type="spellStart"/>
      <w:r>
        <w:t>from</w:t>
      </w:r>
      <w:proofErr w:type="spellEnd"/>
      <w:r>
        <w:t xml:space="preserve"> </w:t>
      </w:r>
      <w:proofErr w:type="spellStart"/>
      <w:r>
        <w:t>academic</w:t>
      </w:r>
      <w:proofErr w:type="spellEnd"/>
      <w:r>
        <w:t xml:space="preserve"> and </w:t>
      </w:r>
      <w:proofErr w:type="spellStart"/>
      <w:r>
        <w:t>international</w:t>
      </w:r>
      <w:proofErr w:type="spellEnd"/>
      <w:r>
        <w:t xml:space="preserve"> </w:t>
      </w:r>
      <w:proofErr w:type="spellStart"/>
      <w:r>
        <w:t>organisations</w:t>
      </w:r>
      <w:proofErr w:type="spellEnd"/>
      <w:r>
        <w:t xml:space="preserve"> </w:t>
      </w:r>
      <w:proofErr w:type="spellStart"/>
      <w:r>
        <w:t>also</w:t>
      </w:r>
      <w:proofErr w:type="spellEnd"/>
      <w:r>
        <w:t xml:space="preserve"> </w:t>
      </w:r>
      <w:proofErr w:type="spellStart"/>
      <w:r>
        <w:t>underlined</w:t>
      </w:r>
      <w:proofErr w:type="spellEnd"/>
      <w:r>
        <w:t xml:space="preserve"> </w:t>
      </w:r>
      <w:proofErr w:type="spellStart"/>
      <w:r>
        <w:t>that</w:t>
      </w:r>
      <w:proofErr w:type="spellEnd"/>
      <w:r>
        <w:t xml:space="preserve"> the AMIF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provide</w:t>
      </w:r>
      <w:proofErr w:type="spellEnd"/>
      <w:r>
        <w:t xml:space="preserve"> </w:t>
      </w:r>
      <w:proofErr w:type="spellStart"/>
      <w:r>
        <w:t>support</w:t>
      </w:r>
      <w:proofErr w:type="spellEnd"/>
      <w:r>
        <w:t xml:space="preserve"> for </w:t>
      </w:r>
      <w:proofErr w:type="spellStart"/>
      <w:r>
        <w:t>vulnerable</w:t>
      </w:r>
      <w:proofErr w:type="spellEnd"/>
      <w:r>
        <w:t xml:space="preserve"> </w:t>
      </w:r>
      <w:proofErr w:type="spellStart"/>
      <w:r>
        <w:t>groups</w:t>
      </w:r>
      <w:proofErr w:type="spellEnd"/>
      <w:r>
        <w:t xml:space="preserve"> </w:t>
      </w:r>
      <w:proofErr w:type="spellStart"/>
      <w:r>
        <w:t>such</w:t>
      </w:r>
      <w:proofErr w:type="spellEnd"/>
      <w:r>
        <w:t xml:space="preserve"> </w:t>
      </w:r>
      <w:proofErr w:type="spellStart"/>
      <w:r>
        <w:t>as</w:t>
      </w:r>
      <w:proofErr w:type="spellEnd"/>
      <w:r>
        <w:t xml:space="preserve"> </w:t>
      </w:r>
      <w:proofErr w:type="spellStart"/>
      <w:r>
        <w:t>unaccompanied</w:t>
      </w:r>
      <w:proofErr w:type="spellEnd"/>
      <w:r>
        <w:t xml:space="preserve"> </w:t>
      </w:r>
      <w:proofErr w:type="spellStart"/>
      <w:r>
        <w:t>minors</w:t>
      </w:r>
      <w:proofErr w:type="spellEnd"/>
      <w:r>
        <w:t xml:space="preserve">, for </w:t>
      </w:r>
      <w:proofErr w:type="spellStart"/>
      <w:r>
        <w:t>example</w:t>
      </w:r>
      <w:proofErr w:type="spellEnd"/>
      <w:r>
        <w:t xml:space="preserve"> </w:t>
      </w:r>
      <w:proofErr w:type="spellStart"/>
      <w:r>
        <w:t>through</w:t>
      </w:r>
      <w:proofErr w:type="spellEnd"/>
      <w:r>
        <w:t xml:space="preserve"> </w:t>
      </w:r>
      <w:proofErr w:type="spellStart"/>
      <w:r>
        <w:t>unaccompanied</w:t>
      </w:r>
      <w:proofErr w:type="spellEnd"/>
      <w:r>
        <w:t xml:space="preserve"> </w:t>
      </w:r>
      <w:proofErr w:type="spellStart"/>
      <w:r>
        <w:t>migrant</w:t>
      </w:r>
      <w:proofErr w:type="spellEnd"/>
      <w:r>
        <w:t xml:space="preserve"> </w:t>
      </w:r>
      <w:proofErr w:type="spellStart"/>
      <w:r>
        <w:t>children</w:t>
      </w:r>
      <w:proofErr w:type="spellEnd"/>
      <w:r>
        <w:t xml:space="preserve"> </w:t>
      </w:r>
      <w:proofErr w:type="spellStart"/>
      <w:r>
        <w:t>shelters</w:t>
      </w:r>
      <w:proofErr w:type="spellEnd"/>
      <w:r>
        <w:t xml:space="preserve">, </w:t>
      </w:r>
      <w:proofErr w:type="spellStart"/>
      <w:r>
        <w:t>which</w:t>
      </w:r>
      <w:proofErr w:type="spellEnd"/>
      <w:r>
        <w:t xml:space="preserve"> </w:t>
      </w:r>
      <w:proofErr w:type="spellStart"/>
      <w:r>
        <w:t>that</w:t>
      </w:r>
      <w:proofErr w:type="spellEnd"/>
      <w:r>
        <w:t xml:space="preserve"> </w:t>
      </w:r>
      <w:proofErr w:type="spellStart"/>
      <w:r>
        <w:t>are</w:t>
      </w:r>
      <w:proofErr w:type="spellEnd"/>
      <w:r>
        <w:t xml:space="preserve"> </w:t>
      </w:r>
      <w:proofErr w:type="spellStart"/>
      <w:r>
        <w:t>still</w:t>
      </w:r>
      <w:proofErr w:type="spellEnd"/>
      <w:r>
        <w:t xml:space="preserve"> </w:t>
      </w:r>
      <w:proofErr w:type="spellStart"/>
      <w:r>
        <w:t>operating</w:t>
      </w:r>
      <w:proofErr w:type="spellEnd"/>
      <w:r>
        <w:t xml:space="preserve">. </w:t>
      </w:r>
      <w:proofErr w:type="spellStart"/>
      <w:r>
        <w:t>This</w:t>
      </w:r>
      <w:proofErr w:type="spellEnd"/>
      <w:r>
        <w:t xml:space="preserve"> </w:t>
      </w:r>
      <w:proofErr w:type="spellStart"/>
      <w:r>
        <w:t>has</w:t>
      </w:r>
      <w:proofErr w:type="spellEnd"/>
      <w:r>
        <w:t xml:space="preserve"> </w:t>
      </w:r>
      <w:proofErr w:type="spellStart"/>
      <w:r>
        <w:t>been</w:t>
      </w:r>
      <w:proofErr w:type="spellEnd"/>
      <w:r>
        <w:t xml:space="preserve"> </w:t>
      </w:r>
      <w:proofErr w:type="spellStart"/>
      <w:r>
        <w:t>very</w:t>
      </w:r>
      <w:proofErr w:type="spellEnd"/>
      <w:r>
        <w:t xml:space="preserve"> </w:t>
      </w:r>
      <w:proofErr w:type="spellStart"/>
      <w:r>
        <w:t>important</w:t>
      </w:r>
      <w:proofErr w:type="spellEnd"/>
      <w:r>
        <w:t xml:space="preserve"> for </w:t>
      </w:r>
      <w:proofErr w:type="spellStart"/>
      <w:r>
        <w:t>meeting</w:t>
      </w:r>
      <w:proofErr w:type="spellEnd"/>
      <w:r>
        <w:t xml:space="preserve"> the </w:t>
      </w:r>
      <w:proofErr w:type="spellStart"/>
      <w:r>
        <w:t>special</w:t>
      </w:r>
      <w:proofErr w:type="spellEnd"/>
      <w:r>
        <w:t xml:space="preserve"> </w:t>
      </w:r>
      <w:proofErr w:type="spellStart"/>
      <w:r>
        <w:t>needs</w:t>
      </w:r>
      <w:proofErr w:type="spellEnd"/>
      <w:r>
        <w:t xml:space="preserve"> of </w:t>
      </w:r>
      <w:proofErr w:type="spellStart"/>
      <w:r>
        <w:t>unaccompanied</w:t>
      </w:r>
      <w:proofErr w:type="spellEnd"/>
      <w:r>
        <w:t xml:space="preserve"> </w:t>
      </w:r>
      <w:proofErr w:type="spellStart"/>
      <w:r>
        <w:t>children</w:t>
      </w:r>
      <w:proofErr w:type="spellEnd"/>
      <w:r>
        <w:t xml:space="preserve"> in </w:t>
      </w:r>
      <w:proofErr w:type="spellStart"/>
      <w:r>
        <w:t>Greece</w:t>
      </w:r>
      <w:proofErr w:type="spellEnd"/>
      <w:r>
        <w:t xml:space="preserve">. </w:t>
      </w:r>
    </w:p>
    <w:p w:rsidRPr="00BD08D2" w:rsidR="00BD08D2" w:rsidP="00BD08D2" w:rsidRDefault="00BD08D2" w14:paraId="577E99E9" w14:textId="77777777">
      <w:pPr>
        <w:spacing w:after="240" w:line="240" w:lineRule="exact"/>
        <w:ind w:firstLine="567"/>
      </w:pPr>
      <w:r>
        <w:t xml:space="preserve">Greek </w:t>
      </w:r>
      <w:proofErr w:type="spellStart"/>
      <w:r>
        <w:t>social</w:t>
      </w:r>
      <w:proofErr w:type="spellEnd"/>
      <w:r>
        <w:t xml:space="preserve"> </w:t>
      </w:r>
      <w:proofErr w:type="spellStart"/>
      <w:r>
        <w:t>partners</w:t>
      </w:r>
      <w:proofErr w:type="spellEnd"/>
      <w:r>
        <w:t xml:space="preserve"> </w:t>
      </w:r>
      <w:proofErr w:type="spellStart"/>
      <w:r>
        <w:t>also</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used</w:t>
      </w:r>
      <w:proofErr w:type="spellEnd"/>
      <w:r>
        <w:t xml:space="preserve"> for </w:t>
      </w:r>
      <w:proofErr w:type="spellStart"/>
      <w:r>
        <w:t>activities</w:t>
      </w:r>
      <w:proofErr w:type="spellEnd"/>
      <w:r>
        <w:t xml:space="preserve"> </w:t>
      </w:r>
      <w:proofErr w:type="spellStart"/>
      <w:r>
        <w:t>such</w:t>
      </w:r>
      <w:proofErr w:type="spellEnd"/>
      <w:r>
        <w:t xml:space="preserve"> </w:t>
      </w:r>
      <w:proofErr w:type="spellStart"/>
      <w:r>
        <w:t>as</w:t>
      </w:r>
      <w:proofErr w:type="spellEnd"/>
      <w:r>
        <w:t xml:space="preserve"> </w:t>
      </w:r>
      <w:proofErr w:type="spellStart"/>
      <w:r>
        <w:t>female</w:t>
      </w:r>
      <w:proofErr w:type="spellEnd"/>
      <w:r>
        <w:t xml:space="preserve"> </w:t>
      </w:r>
      <w:proofErr w:type="spellStart"/>
      <w:r>
        <w:t>empowerment</w:t>
      </w:r>
      <w:proofErr w:type="spellEnd"/>
      <w:r>
        <w:t xml:space="preserve">. </w:t>
      </w:r>
      <w:proofErr w:type="spellStart"/>
      <w:r>
        <w:t>It</w:t>
      </w:r>
      <w:proofErr w:type="spellEnd"/>
      <w:r>
        <w:t xml:space="preserve"> </w:t>
      </w:r>
      <w:proofErr w:type="spellStart"/>
      <w:r>
        <w:t>entailed</w:t>
      </w:r>
      <w:proofErr w:type="spellEnd"/>
      <w:r>
        <w:t xml:space="preserve"> </w:t>
      </w:r>
      <w:proofErr w:type="spellStart"/>
      <w:r>
        <w:t>individual</w:t>
      </w:r>
      <w:proofErr w:type="spellEnd"/>
      <w:r>
        <w:t xml:space="preserve"> </w:t>
      </w:r>
      <w:proofErr w:type="spellStart"/>
      <w:r>
        <w:t>empowerment</w:t>
      </w:r>
      <w:proofErr w:type="spellEnd"/>
      <w:r>
        <w:t xml:space="preserve"> </w:t>
      </w:r>
      <w:proofErr w:type="spellStart"/>
      <w:r>
        <w:t>activities</w:t>
      </w:r>
      <w:proofErr w:type="spellEnd"/>
      <w:r>
        <w:t xml:space="preserve"> </w:t>
      </w:r>
      <w:proofErr w:type="spellStart"/>
      <w:r>
        <w:t>to</w:t>
      </w:r>
      <w:proofErr w:type="spellEnd"/>
      <w:r>
        <w:t xml:space="preserve"> </w:t>
      </w:r>
      <w:proofErr w:type="spellStart"/>
      <w:r>
        <w:t>enhance</w:t>
      </w:r>
      <w:proofErr w:type="spellEnd"/>
      <w:r>
        <w:t xml:space="preserve"> the </w:t>
      </w:r>
      <w:proofErr w:type="spellStart"/>
      <w:r>
        <w:t>presence</w:t>
      </w:r>
      <w:proofErr w:type="spellEnd"/>
      <w:r>
        <w:t xml:space="preserve"> of </w:t>
      </w:r>
      <w:proofErr w:type="spellStart"/>
      <w:r>
        <w:t>women</w:t>
      </w:r>
      <w:proofErr w:type="spellEnd"/>
      <w:r>
        <w:t xml:space="preserve"> in </w:t>
      </w:r>
      <w:proofErr w:type="spellStart"/>
      <w:r>
        <w:t>leadership</w:t>
      </w:r>
      <w:proofErr w:type="spellEnd"/>
      <w:r>
        <w:t xml:space="preserve"> </w:t>
      </w:r>
      <w:proofErr w:type="spellStart"/>
      <w:r>
        <w:t>positions</w:t>
      </w:r>
      <w:proofErr w:type="spellEnd"/>
      <w:r>
        <w:t xml:space="preserve"> and </w:t>
      </w:r>
      <w:proofErr w:type="spellStart"/>
      <w:r>
        <w:t>manage</w:t>
      </w:r>
      <w:proofErr w:type="spellEnd"/>
      <w:r>
        <w:t xml:space="preserve"> </w:t>
      </w:r>
      <w:proofErr w:type="spellStart"/>
      <w:r>
        <w:t>challenges</w:t>
      </w:r>
      <w:proofErr w:type="spellEnd"/>
      <w:r>
        <w:t xml:space="preserve"> in the </w:t>
      </w:r>
      <w:proofErr w:type="spellStart"/>
      <w:r>
        <w:t>business</w:t>
      </w:r>
      <w:proofErr w:type="spellEnd"/>
      <w:r>
        <w:t xml:space="preserve"> </w:t>
      </w:r>
      <w:proofErr w:type="spellStart"/>
      <w:r>
        <w:t>environment</w:t>
      </w:r>
      <w:proofErr w:type="spellEnd"/>
      <w:r>
        <w:t xml:space="preserve"> </w:t>
      </w:r>
      <w:proofErr w:type="spellStart"/>
      <w:r>
        <w:t>more</w:t>
      </w:r>
      <w:proofErr w:type="spellEnd"/>
      <w:r>
        <w:t xml:space="preserve"> </w:t>
      </w:r>
      <w:proofErr w:type="spellStart"/>
      <w:r>
        <w:t>effectively</w:t>
      </w:r>
      <w:proofErr w:type="spellEnd"/>
      <w:r>
        <w:t xml:space="preserve">. </w:t>
      </w:r>
      <w:proofErr w:type="spellStart"/>
      <w:r>
        <w:t>Different</w:t>
      </w:r>
      <w:proofErr w:type="spellEnd"/>
      <w:r>
        <w:t xml:space="preserve"> </w:t>
      </w:r>
      <w:proofErr w:type="spellStart"/>
      <w:r>
        <w:t>kinds</w:t>
      </w:r>
      <w:proofErr w:type="spellEnd"/>
      <w:r>
        <w:t xml:space="preserve"> of </w:t>
      </w:r>
      <w:proofErr w:type="spellStart"/>
      <w:r>
        <w:t>educational</w:t>
      </w:r>
      <w:proofErr w:type="spellEnd"/>
      <w:r>
        <w:t xml:space="preserve"> </w:t>
      </w:r>
      <w:proofErr w:type="spellStart"/>
      <w:r>
        <w:t>programmes</w:t>
      </w:r>
      <w:proofErr w:type="spellEnd"/>
      <w:r>
        <w:t xml:space="preserve"> </w:t>
      </w:r>
      <w:proofErr w:type="spellStart"/>
      <w:r>
        <w:t>were</w:t>
      </w:r>
      <w:proofErr w:type="spellEnd"/>
      <w:r>
        <w:t xml:space="preserve"> </w:t>
      </w:r>
      <w:proofErr w:type="spellStart"/>
      <w:r>
        <w:t>implemented</w:t>
      </w:r>
      <w:proofErr w:type="spellEnd"/>
      <w:r>
        <w:t xml:space="preserve"> for </w:t>
      </w:r>
      <w:proofErr w:type="spellStart"/>
      <w:r>
        <w:t>upskilling</w:t>
      </w:r>
      <w:proofErr w:type="spellEnd"/>
      <w:r>
        <w:t xml:space="preserve"> and </w:t>
      </w:r>
      <w:proofErr w:type="spellStart"/>
      <w:r>
        <w:t>to</w:t>
      </w:r>
      <w:proofErr w:type="spellEnd"/>
      <w:r>
        <w:t xml:space="preserve"> </w:t>
      </w:r>
      <w:proofErr w:type="spellStart"/>
      <w:r>
        <w:t>help</w:t>
      </w:r>
      <w:proofErr w:type="spellEnd"/>
      <w:r>
        <w:t xml:space="preserve"> </w:t>
      </w:r>
      <w:proofErr w:type="spellStart"/>
      <w:r>
        <w:t>migrants</w:t>
      </w:r>
      <w:proofErr w:type="spellEnd"/>
      <w:r>
        <w:t xml:space="preserve"> and </w:t>
      </w:r>
      <w:proofErr w:type="spellStart"/>
      <w:r>
        <w:t>refugees</w:t>
      </w:r>
      <w:proofErr w:type="spellEnd"/>
      <w:r>
        <w:t xml:space="preserve"> </w:t>
      </w:r>
      <w:proofErr w:type="spellStart"/>
      <w:r>
        <w:t>develop</w:t>
      </w:r>
      <w:proofErr w:type="spellEnd"/>
      <w:r>
        <w:t xml:space="preserve"> </w:t>
      </w:r>
      <w:proofErr w:type="spellStart"/>
      <w:r>
        <w:t>digital</w:t>
      </w:r>
      <w:proofErr w:type="spellEnd"/>
      <w:r>
        <w:t xml:space="preserve"> </w:t>
      </w:r>
      <w:proofErr w:type="spellStart"/>
      <w:r>
        <w:t>skills</w:t>
      </w:r>
      <w:proofErr w:type="spellEnd"/>
      <w:r>
        <w:t>.</w:t>
      </w:r>
    </w:p>
    <w:p w:rsidRPr="00BD08D2" w:rsidR="00BD08D2" w:rsidP="00BD08D2" w:rsidRDefault="00BD08D2" w14:paraId="2EE36B2B" w14:textId="77777777">
      <w:pPr>
        <w:spacing w:after="240" w:line="240" w:lineRule="exact"/>
        <w:ind w:firstLine="567"/>
      </w:pPr>
      <w:proofErr w:type="spellStart"/>
      <w:r>
        <w:rPr>
          <w:b/>
        </w:rP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believed</w:t>
      </w:r>
      <w:proofErr w:type="spellEnd"/>
      <w:r>
        <w:t xml:space="preserve"> the AMIF </w:t>
      </w:r>
      <w:proofErr w:type="spellStart"/>
      <w:r>
        <w:t>was</w:t>
      </w:r>
      <w:proofErr w:type="spellEnd"/>
      <w:r>
        <w:t xml:space="preserve"> </w:t>
      </w:r>
      <w:proofErr w:type="spellStart"/>
      <w:r>
        <w:t>very</w:t>
      </w:r>
      <w:proofErr w:type="spellEnd"/>
      <w:r>
        <w:t xml:space="preserve"> </w:t>
      </w:r>
      <w:proofErr w:type="spellStart"/>
      <w:r>
        <w:t>useful</w:t>
      </w:r>
      <w:proofErr w:type="spellEnd"/>
      <w:r>
        <w:t xml:space="preserve"> for a </w:t>
      </w:r>
      <w:proofErr w:type="spellStart"/>
      <w:r>
        <w:t>number</w:t>
      </w:r>
      <w:proofErr w:type="spellEnd"/>
      <w:r>
        <w:t xml:space="preserve"> of </w:t>
      </w:r>
      <w:proofErr w:type="spellStart"/>
      <w:r>
        <w:t>initiatives</w:t>
      </w:r>
      <w:proofErr w:type="spellEnd"/>
      <w:r>
        <w:t xml:space="preserve">:  </w:t>
      </w:r>
      <w:proofErr w:type="spellStart"/>
      <w:r>
        <w:t>social</w:t>
      </w:r>
      <w:proofErr w:type="spellEnd"/>
      <w:r>
        <w:t xml:space="preserve"> </w:t>
      </w:r>
      <w:proofErr w:type="spellStart"/>
      <w:r>
        <w:t>inclusion</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cultural</w:t>
      </w:r>
      <w:proofErr w:type="spellEnd"/>
      <w:r>
        <w:t xml:space="preserve"> </w:t>
      </w:r>
      <w:proofErr w:type="spellStart"/>
      <w:r>
        <w:t>mediation</w:t>
      </w:r>
      <w:proofErr w:type="spellEnd"/>
      <w:r>
        <w:t xml:space="preserve">; </w:t>
      </w:r>
      <w:proofErr w:type="spellStart"/>
      <w:r>
        <w:t>upskilling</w:t>
      </w:r>
      <w:proofErr w:type="spellEnd"/>
      <w:r>
        <w:t xml:space="preserve"> and </w:t>
      </w:r>
      <w:proofErr w:type="spellStart"/>
      <w:r>
        <w:t>reskilling</w:t>
      </w:r>
      <w:proofErr w:type="spellEnd"/>
      <w:r>
        <w:t xml:space="preserve">; and </w:t>
      </w:r>
      <w:proofErr w:type="spellStart"/>
      <w:r>
        <w:t>job</w:t>
      </w:r>
      <w:proofErr w:type="spellEnd"/>
      <w:r>
        <w:t xml:space="preserve"> </w:t>
      </w:r>
      <w:proofErr w:type="spellStart"/>
      <w:r>
        <w:t>matching</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used</w:t>
      </w:r>
      <w:proofErr w:type="spellEnd"/>
      <w:r>
        <w:t xml:space="preserve"> in </w:t>
      </w:r>
      <w:proofErr w:type="spellStart"/>
      <w:r>
        <w:t>emergency</w:t>
      </w:r>
      <w:proofErr w:type="spellEnd"/>
      <w:r>
        <w:t xml:space="preserve"> </w:t>
      </w:r>
      <w:proofErr w:type="spellStart"/>
      <w:r>
        <w:t>situations</w:t>
      </w:r>
      <w:proofErr w:type="spellEnd"/>
      <w:r>
        <w:t xml:space="preserve"> and </w:t>
      </w:r>
      <w:proofErr w:type="spellStart"/>
      <w:r>
        <w:t>first</w:t>
      </w:r>
      <w:proofErr w:type="spellEnd"/>
      <w:r>
        <w:t xml:space="preserve"> </w:t>
      </w:r>
      <w:proofErr w:type="spellStart"/>
      <w:r>
        <w:t>arrivals</w:t>
      </w:r>
      <w:proofErr w:type="spellEnd"/>
      <w:r>
        <w:t xml:space="preserve"> (</w:t>
      </w:r>
      <w:proofErr w:type="spellStart"/>
      <w:r>
        <w:t>such</w:t>
      </w:r>
      <w:proofErr w:type="spellEnd"/>
      <w:r>
        <w:t xml:space="preserve"> </w:t>
      </w:r>
      <w:proofErr w:type="spellStart"/>
      <w:r>
        <w:t>as</w:t>
      </w:r>
      <w:proofErr w:type="spellEnd"/>
      <w:r>
        <w:t xml:space="preserve"> </w:t>
      </w:r>
      <w:proofErr w:type="spellStart"/>
      <w:r>
        <w:t>with</w:t>
      </w:r>
      <w:proofErr w:type="spellEnd"/>
      <w:r>
        <w:t xml:space="preserve"> </w:t>
      </w:r>
      <w:proofErr w:type="spellStart"/>
      <w:r>
        <w:t>UAMs</w:t>
      </w:r>
      <w:proofErr w:type="spellEnd"/>
      <w:r>
        <w:t xml:space="preserve">, </w:t>
      </w:r>
      <w:proofErr w:type="spellStart"/>
      <w:r>
        <w:t>as</w:t>
      </w:r>
      <w:proofErr w:type="spellEnd"/>
      <w:r>
        <w:t xml:space="preserve"> </w:t>
      </w:r>
      <w:proofErr w:type="spellStart"/>
      <w:r>
        <w:t>noted</w:t>
      </w:r>
      <w:proofErr w:type="spellEnd"/>
      <w:r>
        <w:t xml:space="preserve"> in the </w:t>
      </w:r>
      <w:proofErr w:type="spellStart"/>
      <w:r>
        <w:t>first</w:t>
      </w:r>
      <w:proofErr w:type="spellEnd"/>
      <w:r>
        <w:t xml:space="preserve"> </w:t>
      </w:r>
      <w:proofErr w:type="spellStart"/>
      <w:r>
        <w:t>session</w:t>
      </w:r>
      <w:proofErr w:type="spellEnd"/>
      <w:r>
        <w:t xml:space="preserve"> </w:t>
      </w:r>
      <w:proofErr w:type="spellStart"/>
      <w:r>
        <w:t>above</w:t>
      </w:r>
      <w:proofErr w:type="spellEnd"/>
      <w:r>
        <w:t xml:space="preserve">). </w:t>
      </w:r>
      <w:proofErr w:type="spellStart"/>
      <w:r>
        <w:t>Furthermore</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job</w:t>
      </w:r>
      <w:proofErr w:type="spellEnd"/>
      <w:r>
        <w:t xml:space="preserve"> </w:t>
      </w:r>
      <w:proofErr w:type="spellStart"/>
      <w:r>
        <w:t>matching</w:t>
      </w:r>
      <w:proofErr w:type="spellEnd"/>
      <w:r>
        <w:t xml:space="preserve">, the AMIF </w:t>
      </w:r>
      <w:proofErr w:type="spellStart"/>
      <w:r>
        <w:t>was</w:t>
      </w:r>
      <w:proofErr w:type="spellEnd"/>
      <w:r>
        <w:t xml:space="preserve"> </w:t>
      </w:r>
      <w:proofErr w:type="spellStart"/>
      <w:r>
        <w:t>used</w:t>
      </w:r>
      <w:proofErr w:type="spellEnd"/>
      <w:r>
        <w:t xml:space="preserve"> for </w:t>
      </w:r>
      <w:proofErr w:type="spellStart"/>
      <w:r>
        <w:t>initiatives</w:t>
      </w:r>
      <w:proofErr w:type="spellEnd"/>
      <w:r>
        <w:t xml:space="preserve"> </w:t>
      </w:r>
      <w:proofErr w:type="spellStart"/>
      <w:r>
        <w:t>to</w:t>
      </w:r>
      <w:proofErr w:type="spellEnd"/>
      <w:r>
        <w:t xml:space="preserve"> </w:t>
      </w:r>
      <w:proofErr w:type="spellStart"/>
      <w:r>
        <w:t>counter</w:t>
      </w:r>
      <w:proofErr w:type="spellEnd"/>
      <w:r>
        <w:t xml:space="preserve"> the </w:t>
      </w:r>
      <w:proofErr w:type="spellStart"/>
      <w:r>
        <w:t>illegal</w:t>
      </w:r>
      <w:proofErr w:type="spellEnd"/>
      <w:r>
        <w:t xml:space="preserve"> </w:t>
      </w:r>
      <w:proofErr w:type="spellStart"/>
      <w:r>
        <w:t>recruitment</w:t>
      </w:r>
      <w:proofErr w:type="spellEnd"/>
      <w:r>
        <w:t xml:space="preserve"> of </w:t>
      </w:r>
      <w:proofErr w:type="spellStart"/>
      <w:r>
        <w:t>third-country</w:t>
      </w:r>
      <w:proofErr w:type="spellEnd"/>
      <w:r>
        <w:t xml:space="preserve"> </w:t>
      </w:r>
      <w:proofErr w:type="spellStart"/>
      <w:r>
        <w:t>nationals</w:t>
      </w:r>
      <w:proofErr w:type="spellEnd"/>
      <w:r>
        <w:t xml:space="preserve">. In </w:t>
      </w:r>
      <w:proofErr w:type="spellStart"/>
      <w:r>
        <w:t>addition</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social</w:t>
      </w:r>
      <w:proofErr w:type="spellEnd"/>
      <w:r>
        <w:t xml:space="preserve"> </w:t>
      </w:r>
      <w:proofErr w:type="spellStart"/>
      <w:r>
        <w:t>inclusion</w:t>
      </w:r>
      <w:proofErr w:type="spellEnd"/>
      <w:r>
        <w:t xml:space="preserve">, the AMIF </w:t>
      </w:r>
      <w:proofErr w:type="spellStart"/>
      <w:r>
        <w:t>was</w:t>
      </w:r>
      <w:proofErr w:type="spellEnd"/>
      <w:r>
        <w:t xml:space="preserve"> </w:t>
      </w:r>
      <w:proofErr w:type="spellStart"/>
      <w:r>
        <w:t>used</w:t>
      </w:r>
      <w:proofErr w:type="spellEnd"/>
      <w:r>
        <w:t xml:space="preserve"> for </w:t>
      </w:r>
      <w:proofErr w:type="spellStart"/>
      <w:r>
        <w:t>initiatives</w:t>
      </w:r>
      <w:proofErr w:type="spellEnd"/>
      <w:r>
        <w:t xml:space="preserve"> </w:t>
      </w:r>
      <w:proofErr w:type="spellStart"/>
      <w:r>
        <w:t>such</w:t>
      </w:r>
      <w:proofErr w:type="spellEnd"/>
      <w:r>
        <w:t xml:space="preserve"> </w:t>
      </w:r>
      <w:proofErr w:type="spellStart"/>
      <w:r>
        <w:t>as</w:t>
      </w:r>
      <w:proofErr w:type="spellEnd"/>
      <w:r>
        <w:t xml:space="preserve"> the </w:t>
      </w:r>
      <w:proofErr w:type="spellStart"/>
      <w:r>
        <w:t>inclusion</w:t>
      </w:r>
      <w:proofErr w:type="spellEnd"/>
      <w:r>
        <w:t xml:space="preserve"> of </w:t>
      </w:r>
      <w:proofErr w:type="spellStart"/>
      <w:r>
        <w:t>young</w:t>
      </w:r>
      <w:proofErr w:type="spellEnd"/>
      <w:r>
        <w:t xml:space="preserve"> </w:t>
      </w:r>
      <w:proofErr w:type="spellStart"/>
      <w:r>
        <w:t>third-country</w:t>
      </w:r>
      <w:proofErr w:type="spellEnd"/>
      <w:r>
        <w:t xml:space="preserve"> </w:t>
      </w:r>
      <w:proofErr w:type="spellStart"/>
      <w:r>
        <w:t>nationals</w:t>
      </w:r>
      <w:proofErr w:type="spellEnd"/>
      <w:r>
        <w:t xml:space="preserve"> and </w:t>
      </w:r>
      <w:proofErr w:type="spellStart"/>
      <w:r>
        <w:t>those</w:t>
      </w:r>
      <w:proofErr w:type="spellEnd"/>
      <w:r>
        <w:t xml:space="preserve"> of </w:t>
      </w:r>
      <w:proofErr w:type="spellStart"/>
      <w:r>
        <w:t>second-generation</w:t>
      </w:r>
      <w:proofErr w:type="spellEnd"/>
      <w:r>
        <w:t xml:space="preserve"> </w:t>
      </w:r>
      <w:proofErr w:type="spellStart"/>
      <w:r>
        <w:t>migrant</w:t>
      </w:r>
      <w:proofErr w:type="spellEnd"/>
      <w:r>
        <w:t xml:space="preserve"> </w:t>
      </w:r>
      <w:proofErr w:type="spellStart"/>
      <w:r>
        <w:t>background</w:t>
      </w:r>
      <w:proofErr w:type="spellEnd"/>
      <w:r>
        <w:t xml:space="preserve">, </w:t>
      </w:r>
      <w:proofErr w:type="spellStart"/>
      <w:r>
        <w:t>tackling</w:t>
      </w:r>
      <w:proofErr w:type="spellEnd"/>
      <w:r>
        <w:t xml:space="preserve"> </w:t>
      </w:r>
      <w:proofErr w:type="spellStart"/>
      <w:r>
        <w:t>school</w:t>
      </w:r>
      <w:proofErr w:type="spellEnd"/>
      <w:r>
        <w:t xml:space="preserve"> </w:t>
      </w:r>
      <w:proofErr w:type="spellStart"/>
      <w:r>
        <w:t>drop-outs</w:t>
      </w:r>
      <w:proofErr w:type="spellEnd"/>
      <w:r>
        <w:t xml:space="preserve"> and </w:t>
      </w:r>
      <w:proofErr w:type="spellStart"/>
      <w:r>
        <w:t>ensuring</w:t>
      </w:r>
      <w:proofErr w:type="spellEnd"/>
      <w:r>
        <w:t xml:space="preserve"> the </w:t>
      </w:r>
      <w:proofErr w:type="spellStart"/>
      <w:r>
        <w:t>active</w:t>
      </w:r>
      <w:proofErr w:type="spellEnd"/>
      <w:r>
        <w:t xml:space="preserve"> </w:t>
      </w:r>
      <w:proofErr w:type="spellStart"/>
      <w:r>
        <w:t>participation</w:t>
      </w:r>
      <w:proofErr w:type="spellEnd"/>
      <w:r>
        <w:t xml:space="preserve"> of </w:t>
      </w:r>
      <w:proofErr w:type="spellStart"/>
      <w:r>
        <w:t>migrants</w:t>
      </w:r>
      <w:proofErr w:type="spellEnd"/>
      <w:r>
        <w:t>.</w:t>
      </w:r>
    </w:p>
    <w:p w:rsidRPr="00BD08D2" w:rsidR="00BD08D2" w:rsidP="00BD08D2" w:rsidRDefault="00BD08D2" w14:paraId="65931D32" w14:textId="77777777">
      <w:pPr>
        <w:spacing w:after="240" w:line="240" w:lineRule="exact"/>
        <w:ind w:firstLine="567"/>
      </w:pPr>
      <w:r>
        <w:t xml:space="preserve">The AMIF </w:t>
      </w:r>
      <w:proofErr w:type="spellStart"/>
      <w:r>
        <w:t>was</w:t>
      </w:r>
      <w:proofErr w:type="spellEnd"/>
      <w:r>
        <w:t xml:space="preserve"> </w:t>
      </w:r>
      <w:proofErr w:type="spellStart"/>
      <w:r>
        <w:t>very</w:t>
      </w:r>
      <w:proofErr w:type="spellEnd"/>
      <w:r>
        <w:t xml:space="preserve"> </w:t>
      </w:r>
      <w:proofErr w:type="spellStart"/>
      <w:r>
        <w:t>useful</w:t>
      </w:r>
      <w:proofErr w:type="spellEnd"/>
      <w:r>
        <w:t xml:space="preserve"> for </w:t>
      </w:r>
      <w:proofErr w:type="spellStart"/>
      <w:r>
        <w:t>assisting</w:t>
      </w:r>
      <w:proofErr w:type="spellEnd"/>
      <w:r>
        <w:t xml:space="preserve"> </w:t>
      </w:r>
      <w:proofErr w:type="spellStart"/>
      <w:r>
        <w:t>unaccompanied</w:t>
      </w:r>
      <w:proofErr w:type="spellEnd"/>
      <w:r>
        <w:t xml:space="preserve"> </w:t>
      </w:r>
      <w:proofErr w:type="spellStart"/>
      <w:r>
        <w:t>minors</w:t>
      </w:r>
      <w:proofErr w:type="spellEnd"/>
      <w:r>
        <w:t xml:space="preserve"> and </w:t>
      </w:r>
      <w:proofErr w:type="spellStart"/>
      <w:r>
        <w:t>asylum</w:t>
      </w:r>
      <w:proofErr w:type="spellEnd"/>
      <w:r>
        <w:t xml:space="preserve"> </w:t>
      </w:r>
      <w:proofErr w:type="spellStart"/>
      <w:r>
        <w:t>seekers</w:t>
      </w:r>
      <w:proofErr w:type="spellEnd"/>
      <w:r>
        <w:t xml:space="preserve"> </w:t>
      </w:r>
      <w:proofErr w:type="spellStart"/>
      <w:r>
        <w:t>with</w:t>
      </w:r>
      <w:proofErr w:type="spellEnd"/>
      <w:r>
        <w:t xml:space="preserve"> </w:t>
      </w:r>
      <w:proofErr w:type="spellStart"/>
      <w:r>
        <w:t>their</w:t>
      </w:r>
      <w:proofErr w:type="spellEnd"/>
      <w:r>
        <w:t xml:space="preserve"> </w:t>
      </w:r>
      <w:proofErr w:type="spellStart"/>
      <w:r>
        <w:t>most</w:t>
      </w:r>
      <w:proofErr w:type="spellEnd"/>
      <w:r>
        <w:t xml:space="preserve"> </w:t>
      </w:r>
      <w:proofErr w:type="spellStart"/>
      <w:r>
        <w:t>urgent</w:t>
      </w:r>
      <w:proofErr w:type="spellEnd"/>
      <w:r>
        <w:t xml:space="preserve"> </w:t>
      </w:r>
      <w:proofErr w:type="spellStart"/>
      <w:r>
        <w:t>needs</w:t>
      </w:r>
      <w:proofErr w:type="spellEnd"/>
      <w:r>
        <w:t xml:space="preserve"> </w:t>
      </w:r>
      <w:proofErr w:type="spellStart"/>
      <w:r>
        <w:t>upon</w:t>
      </w:r>
      <w:proofErr w:type="spellEnd"/>
      <w:r>
        <w:t xml:space="preserve"> </w:t>
      </w:r>
      <w:proofErr w:type="spellStart"/>
      <w:r>
        <w:t>arrival</w:t>
      </w:r>
      <w:proofErr w:type="spellEnd"/>
      <w:r>
        <w:t xml:space="preserve">, </w:t>
      </w:r>
      <w:proofErr w:type="spellStart"/>
      <w:r>
        <w:t>but</w:t>
      </w:r>
      <w:proofErr w:type="spellEnd"/>
      <w:r>
        <w:t xml:space="preserve"> </w:t>
      </w:r>
      <w:proofErr w:type="spellStart"/>
      <w:r>
        <w:t>less</w:t>
      </w:r>
      <w:proofErr w:type="spellEnd"/>
      <w:r>
        <w:t xml:space="preserve"> </w:t>
      </w:r>
      <w:proofErr w:type="spellStart"/>
      <w:r>
        <w:t>so</w:t>
      </w:r>
      <w:proofErr w:type="spellEnd"/>
      <w:r>
        <w:t xml:space="preserve"> </w:t>
      </w:r>
      <w:proofErr w:type="spellStart"/>
      <w:r>
        <w:t>once</w:t>
      </w:r>
      <w:proofErr w:type="spellEnd"/>
      <w:r>
        <w:t xml:space="preserve"> </w:t>
      </w:r>
      <w:proofErr w:type="spellStart"/>
      <w:r>
        <w:t>that</w:t>
      </w:r>
      <w:proofErr w:type="spellEnd"/>
      <w:r>
        <w:t xml:space="preserve"> </w:t>
      </w:r>
      <w:proofErr w:type="spellStart"/>
      <w:r>
        <w:t>evolved</w:t>
      </w:r>
      <w:proofErr w:type="spellEnd"/>
      <w:r>
        <w:t xml:space="preserve"> </w:t>
      </w:r>
      <w:proofErr w:type="spellStart"/>
      <w:r>
        <w:t>to</w:t>
      </w:r>
      <w:proofErr w:type="spellEnd"/>
      <w:r>
        <w:t xml:space="preserve"> </w:t>
      </w:r>
      <w:proofErr w:type="spellStart"/>
      <w:r>
        <w:t>longer-term</w:t>
      </w:r>
      <w:proofErr w:type="spellEnd"/>
      <w:r>
        <w:t xml:space="preserve"> </w:t>
      </w:r>
      <w:proofErr w:type="spellStart"/>
      <w:r>
        <w:t>needs</w:t>
      </w:r>
      <w:proofErr w:type="spellEnd"/>
      <w:r>
        <w:t xml:space="preserve"> and </w:t>
      </w:r>
      <w:proofErr w:type="spellStart"/>
      <w:r>
        <w:t>integration</w:t>
      </w:r>
      <w:proofErr w:type="spellEnd"/>
      <w:r>
        <w:t xml:space="preserve">. </w:t>
      </w:r>
      <w:proofErr w:type="spellStart"/>
      <w:r>
        <w:t>Projects</w:t>
      </w:r>
      <w:proofErr w:type="spellEnd"/>
      <w:r>
        <w:t xml:space="preserve"> </w:t>
      </w:r>
      <w:proofErr w:type="spellStart"/>
      <w:r>
        <w:t>have</w:t>
      </w:r>
      <w:proofErr w:type="spellEnd"/>
      <w:r>
        <w:t xml:space="preserve"> </w:t>
      </w:r>
      <w:proofErr w:type="spellStart"/>
      <w:r>
        <w:t>been</w:t>
      </w:r>
      <w:proofErr w:type="spellEnd"/>
      <w:r>
        <w:t xml:space="preserve"> </w:t>
      </w:r>
      <w:proofErr w:type="spellStart"/>
      <w:r>
        <w:t>developed</w:t>
      </w:r>
      <w:proofErr w:type="spellEnd"/>
      <w:r>
        <w:t xml:space="preserve"> </w:t>
      </w:r>
      <w:proofErr w:type="spellStart"/>
      <w:r>
        <w:t>with</w:t>
      </w:r>
      <w:proofErr w:type="spellEnd"/>
      <w:r>
        <w:t xml:space="preserve"> the </w:t>
      </w:r>
      <w:proofErr w:type="spellStart"/>
      <w:r>
        <w:t>inclusion</w:t>
      </w:r>
      <w:proofErr w:type="spellEnd"/>
      <w:r>
        <w:t xml:space="preserve"> of (</w:t>
      </w:r>
      <w:proofErr w:type="spellStart"/>
      <w:r>
        <w:t>often</w:t>
      </w:r>
      <w:proofErr w:type="spellEnd"/>
      <w:r>
        <w:t xml:space="preserve"> </w:t>
      </w:r>
      <w:proofErr w:type="spellStart"/>
      <w:r>
        <w:t>small</w:t>
      </w:r>
      <w:proofErr w:type="spellEnd"/>
      <w:r>
        <w:t xml:space="preserve"> and </w:t>
      </w:r>
      <w:proofErr w:type="spellStart"/>
      <w:r>
        <w:t>informal</w:t>
      </w:r>
      <w:proofErr w:type="spellEnd"/>
      <w:r>
        <w:t xml:space="preserve">) </w:t>
      </w:r>
      <w:proofErr w:type="spellStart"/>
      <w:r>
        <w:t>organisations</w:t>
      </w:r>
      <w:proofErr w:type="spellEnd"/>
      <w:r>
        <w:t xml:space="preserve"> of </w:t>
      </w:r>
      <w:proofErr w:type="spellStart"/>
      <w:r>
        <w:t>trafficking</w:t>
      </w:r>
      <w:proofErr w:type="spellEnd"/>
      <w:r>
        <w:t xml:space="preserve"> </w:t>
      </w:r>
      <w:proofErr w:type="spellStart"/>
      <w:r>
        <w:t>survivors</w:t>
      </w:r>
      <w:proofErr w:type="spellEnd"/>
      <w:r>
        <w:t xml:space="preserve">. </w:t>
      </w:r>
      <w:proofErr w:type="spellStart"/>
      <w:r>
        <w:t>Their</w:t>
      </w:r>
      <w:proofErr w:type="spellEnd"/>
      <w:r>
        <w:t xml:space="preserve"> </w:t>
      </w:r>
      <w:proofErr w:type="spellStart"/>
      <w:r>
        <w:t>participation</w:t>
      </w:r>
      <w:proofErr w:type="spellEnd"/>
      <w:r>
        <w:t xml:space="preserve"> and </w:t>
      </w:r>
      <w:proofErr w:type="spellStart"/>
      <w:r>
        <w:t>especially</w:t>
      </w:r>
      <w:proofErr w:type="spellEnd"/>
      <w:r>
        <w:t xml:space="preserve"> </w:t>
      </w:r>
      <w:proofErr w:type="spellStart"/>
      <w:r>
        <w:t>their</w:t>
      </w:r>
      <w:proofErr w:type="spellEnd"/>
      <w:r>
        <w:t xml:space="preserve"> </w:t>
      </w:r>
      <w:proofErr w:type="spellStart"/>
      <w:r>
        <w:t>testimony</w:t>
      </w:r>
      <w:proofErr w:type="spellEnd"/>
      <w:r>
        <w:t xml:space="preserve"> </w:t>
      </w:r>
      <w:proofErr w:type="spellStart"/>
      <w:r>
        <w:t>helped</w:t>
      </w:r>
      <w:proofErr w:type="spellEnd"/>
      <w:r>
        <w:t xml:space="preserve"> a </w:t>
      </w:r>
      <w:proofErr w:type="spellStart"/>
      <w:r>
        <w:t>great</w:t>
      </w:r>
      <w:proofErr w:type="spellEnd"/>
      <w:r>
        <w:t xml:space="preserve"> </w:t>
      </w:r>
      <w:proofErr w:type="spellStart"/>
      <w:r>
        <w:t>deal</w:t>
      </w:r>
      <w:proofErr w:type="spellEnd"/>
      <w:r>
        <w:t xml:space="preserve"> in </w:t>
      </w:r>
      <w:proofErr w:type="spellStart"/>
      <w:r>
        <w:t>understanding</w:t>
      </w:r>
      <w:proofErr w:type="spellEnd"/>
      <w:r>
        <w:t xml:space="preserve"> the </w:t>
      </w:r>
      <w:proofErr w:type="spellStart"/>
      <w:r>
        <w:t>phenomenon</w:t>
      </w:r>
      <w:proofErr w:type="spellEnd"/>
      <w:r>
        <w:t xml:space="preserve">, and in the </w:t>
      </w:r>
      <w:proofErr w:type="spellStart"/>
      <w:r>
        <w:t>latest</w:t>
      </w:r>
      <w:proofErr w:type="spellEnd"/>
      <w:r>
        <w:t xml:space="preserve"> </w:t>
      </w:r>
      <w:proofErr w:type="spellStart"/>
      <w:r>
        <w:t>programming</w:t>
      </w:r>
      <w:proofErr w:type="spellEnd"/>
      <w:r>
        <w:t xml:space="preserve"> the </w:t>
      </w:r>
      <w:proofErr w:type="spellStart"/>
      <w:r>
        <w:t>possibility</w:t>
      </w:r>
      <w:proofErr w:type="spellEnd"/>
      <w:r>
        <w:t xml:space="preserve"> of </w:t>
      </w:r>
      <w:proofErr w:type="spellStart"/>
      <w:r>
        <w:t>involving</w:t>
      </w:r>
      <w:proofErr w:type="spellEnd"/>
      <w:r>
        <w:t xml:space="preserve"> </w:t>
      </w:r>
      <w:proofErr w:type="spellStart"/>
      <w:r>
        <w:t>them</w:t>
      </w:r>
      <w:proofErr w:type="spellEnd"/>
      <w:r>
        <w:t xml:space="preserve"> </w:t>
      </w:r>
      <w:proofErr w:type="spellStart"/>
      <w:r>
        <w:t>was</w:t>
      </w:r>
      <w:proofErr w:type="spellEnd"/>
      <w:r>
        <w:t xml:space="preserve"> </w:t>
      </w:r>
      <w:proofErr w:type="spellStart"/>
      <w:r>
        <w:t>included</w:t>
      </w:r>
      <w:proofErr w:type="spellEnd"/>
      <w:r>
        <w:t xml:space="preserve">. </w:t>
      </w:r>
      <w:proofErr w:type="spellStart"/>
      <w:r>
        <w:t>It</w:t>
      </w:r>
      <w:proofErr w:type="spellEnd"/>
      <w:r>
        <w:t xml:space="preserve"> </w:t>
      </w:r>
      <w:proofErr w:type="spellStart"/>
      <w:r>
        <w:t>should</w:t>
      </w:r>
      <w:proofErr w:type="spellEnd"/>
      <w:r>
        <w:t xml:space="preserve"> </w:t>
      </w:r>
      <w:proofErr w:type="spellStart"/>
      <w:r>
        <w:t>always</w:t>
      </w:r>
      <w:proofErr w:type="spellEnd"/>
      <w:r>
        <w:t xml:space="preserve"> </w:t>
      </w:r>
      <w:proofErr w:type="spellStart"/>
      <w:r>
        <w:t>be</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involve</w:t>
      </w:r>
      <w:proofErr w:type="spellEnd"/>
      <w:r>
        <w:t xml:space="preserve"> </w:t>
      </w:r>
      <w:proofErr w:type="spellStart"/>
      <w:r>
        <w:t>these</w:t>
      </w:r>
      <w:proofErr w:type="spellEnd"/>
      <w:r>
        <w:t xml:space="preserve"> </w:t>
      </w:r>
      <w:proofErr w:type="spellStart"/>
      <w:r>
        <w:t>individuals</w:t>
      </w:r>
      <w:proofErr w:type="spellEnd"/>
      <w:r>
        <w:t xml:space="preserve"> </w:t>
      </w:r>
      <w:proofErr w:type="spellStart"/>
      <w:r>
        <w:t>who</w:t>
      </w:r>
      <w:proofErr w:type="spellEnd"/>
      <w:r>
        <w:t xml:space="preserve"> </w:t>
      </w:r>
      <w:proofErr w:type="spellStart"/>
      <w:r>
        <w:t>have</w:t>
      </w:r>
      <w:proofErr w:type="spellEnd"/>
      <w:r>
        <w:t xml:space="preserve"> </w:t>
      </w:r>
      <w:proofErr w:type="spellStart"/>
      <w:r>
        <w:t>experienced</w:t>
      </w:r>
      <w:proofErr w:type="spellEnd"/>
      <w:r>
        <w:t xml:space="preserve"> </w:t>
      </w:r>
      <w:proofErr w:type="spellStart"/>
      <w:r>
        <w:t>this</w:t>
      </w:r>
      <w:proofErr w:type="spellEnd"/>
      <w:r>
        <w:t xml:space="preserve"> </w:t>
      </w:r>
      <w:proofErr w:type="spellStart"/>
      <w:r>
        <w:t>first-hand</w:t>
      </w:r>
      <w:proofErr w:type="spellEnd"/>
      <w:r>
        <w:t>.</w:t>
      </w:r>
    </w:p>
    <w:p w:rsidRPr="00BD08D2" w:rsidR="00BD08D2" w:rsidP="00BD08D2" w:rsidRDefault="00BD08D2" w14:paraId="57D3F96E"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in </w:t>
      </w:r>
      <w:proofErr w:type="spellStart"/>
      <w:r>
        <w:rPr>
          <w:b/>
        </w:rPr>
        <w:t>Sweden</w:t>
      </w:r>
      <w:proofErr w:type="spellEnd"/>
      <w:r>
        <w:t xml:space="preserve"> </w:t>
      </w:r>
      <w:proofErr w:type="spellStart"/>
      <w:r>
        <w:t>felt</w:t>
      </w:r>
      <w:proofErr w:type="spellEnd"/>
      <w:r>
        <w:t xml:space="preserve"> </w:t>
      </w:r>
      <w:proofErr w:type="spellStart"/>
      <w:r>
        <w:t>that</w:t>
      </w:r>
      <w:proofErr w:type="spellEnd"/>
      <w:r>
        <w:t xml:space="preserve"> the AMIF </w:t>
      </w:r>
      <w:proofErr w:type="spellStart"/>
      <w:r>
        <w:t>did</w:t>
      </w:r>
      <w:proofErr w:type="spellEnd"/>
      <w:r>
        <w:t xml:space="preserve"> </w:t>
      </w:r>
      <w:proofErr w:type="spellStart"/>
      <w:r>
        <w:t>aid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assist</w:t>
      </w:r>
      <w:proofErr w:type="spellEnd"/>
      <w:r>
        <w:t xml:space="preserve"> </w:t>
      </w:r>
      <w:proofErr w:type="spellStart"/>
      <w:r>
        <w:t>new</w:t>
      </w:r>
      <w:proofErr w:type="spellEnd"/>
      <w:r>
        <w:t xml:space="preserve"> </w:t>
      </w:r>
      <w:proofErr w:type="spellStart"/>
      <w:r>
        <w:t>arrivals</w:t>
      </w:r>
      <w:proofErr w:type="spellEnd"/>
      <w:r>
        <w:t xml:space="preserve">, </w:t>
      </w:r>
      <w:proofErr w:type="spellStart"/>
      <w:r>
        <w:t>who</w:t>
      </w:r>
      <w:proofErr w:type="spellEnd"/>
      <w:r>
        <w:t xml:space="preserve"> </w:t>
      </w:r>
      <w:proofErr w:type="spellStart"/>
      <w:r>
        <w:t>are</w:t>
      </w:r>
      <w:proofErr w:type="spellEnd"/>
      <w:r>
        <w:t xml:space="preserve"> </w:t>
      </w:r>
      <w:proofErr w:type="spellStart"/>
      <w:r>
        <w:t>particularly</w:t>
      </w:r>
      <w:proofErr w:type="spellEnd"/>
      <w:r>
        <w:t xml:space="preserve"> </w:t>
      </w:r>
      <w:proofErr w:type="spellStart"/>
      <w:r>
        <w:t>vulnerable</w:t>
      </w:r>
      <w:proofErr w:type="spellEnd"/>
      <w:r>
        <w:t xml:space="preserve">. </w:t>
      </w:r>
      <w:proofErr w:type="spellStart"/>
      <w:r>
        <w:t>New</w:t>
      </w:r>
      <w:proofErr w:type="spellEnd"/>
      <w:r>
        <w:t xml:space="preserve"> </w:t>
      </w:r>
      <w:proofErr w:type="spellStart"/>
      <w:r>
        <w:t>arrivals</w:t>
      </w:r>
      <w:proofErr w:type="spellEnd"/>
      <w:r>
        <w:t xml:space="preserve"> </w:t>
      </w:r>
      <w:proofErr w:type="spellStart"/>
      <w:r>
        <w:t>need</w:t>
      </w:r>
      <w:proofErr w:type="spellEnd"/>
      <w:r>
        <w:t xml:space="preserve"> </w:t>
      </w:r>
      <w:proofErr w:type="spellStart"/>
      <w:r>
        <w:t>continued</w:t>
      </w:r>
      <w:proofErr w:type="spellEnd"/>
      <w:r>
        <w:t xml:space="preserve"> </w:t>
      </w:r>
      <w:proofErr w:type="spellStart"/>
      <w:r>
        <w:t>support</w:t>
      </w:r>
      <w:proofErr w:type="spellEnd"/>
      <w:r>
        <w:t xml:space="preserve"> and the AMIF </w:t>
      </w:r>
      <w:proofErr w:type="spellStart"/>
      <w:r>
        <w:t>provides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with</w:t>
      </w:r>
      <w:proofErr w:type="spellEnd"/>
      <w:r>
        <w:t xml:space="preserve"> the </w:t>
      </w:r>
      <w:proofErr w:type="spellStart"/>
      <w:r>
        <w:t>means</w:t>
      </w:r>
      <w:proofErr w:type="spellEnd"/>
      <w:r>
        <w:t xml:space="preserve"> and the </w:t>
      </w:r>
      <w:proofErr w:type="spellStart"/>
      <w:r>
        <w:t>capacity</w:t>
      </w:r>
      <w:proofErr w:type="spellEnd"/>
      <w:r>
        <w:t xml:space="preserve"> </w:t>
      </w:r>
      <w:proofErr w:type="spellStart"/>
      <w:r>
        <w:t>to</w:t>
      </w:r>
      <w:proofErr w:type="spellEnd"/>
      <w:r>
        <w:t xml:space="preserve"> </w:t>
      </w:r>
      <w:proofErr w:type="spellStart"/>
      <w:r>
        <w:t>do</w:t>
      </w:r>
      <w:proofErr w:type="spellEnd"/>
      <w:r>
        <w:t xml:space="preserve"> </w:t>
      </w:r>
      <w:proofErr w:type="spellStart"/>
      <w:r>
        <w:t>so</w:t>
      </w:r>
      <w:proofErr w:type="spellEnd"/>
      <w:r>
        <w:t xml:space="preserve">. </w:t>
      </w:r>
      <w:proofErr w:type="spellStart"/>
      <w:r>
        <w:t>Without</w:t>
      </w:r>
      <w:proofErr w:type="spellEnd"/>
      <w:r>
        <w:t xml:space="preserve"> the AMIF, </w:t>
      </w:r>
      <w:proofErr w:type="spellStart"/>
      <w:r>
        <w:t>this</w:t>
      </w:r>
      <w:proofErr w:type="spellEnd"/>
      <w:r>
        <w:t xml:space="preserve"> </w:t>
      </w:r>
      <w:proofErr w:type="spellStart"/>
      <w:r>
        <w:t>would</w:t>
      </w:r>
      <w:proofErr w:type="spellEnd"/>
      <w:r>
        <w:t xml:space="preserve"> </w:t>
      </w:r>
      <w:proofErr w:type="spellStart"/>
      <w:r>
        <w:t>not</w:t>
      </w:r>
      <w:proofErr w:type="spellEnd"/>
      <w:r>
        <w:t xml:space="preserve"> </w:t>
      </w:r>
      <w:proofErr w:type="spellStart"/>
      <w:r>
        <w:t>be</w:t>
      </w:r>
      <w:proofErr w:type="spellEnd"/>
      <w:r>
        <w:t xml:space="preserve"> </w:t>
      </w:r>
      <w:proofErr w:type="spellStart"/>
      <w:r>
        <w:t>possible</w:t>
      </w:r>
      <w:proofErr w:type="spellEnd"/>
      <w:r>
        <w:t>.</w:t>
      </w:r>
    </w:p>
    <w:p w:rsidRPr="00BD08D2" w:rsidR="00BD08D2" w:rsidP="00BD08D2" w:rsidRDefault="00BD08D2" w14:paraId="7A14CADF" w14:textId="77777777">
      <w:pPr>
        <w:spacing w:after="240" w:line="240" w:lineRule="exact"/>
        <w:rPr>
          <w:lang w:val="en-GB"/>
        </w:rPr>
      </w:pPr>
    </w:p>
    <w:p w:rsidRPr="00BD08D2" w:rsidR="00BD08D2" w:rsidP="00BD08D2" w:rsidRDefault="00BD08D2" w14:paraId="0AB7CC05" w14:textId="77777777">
      <w:pPr>
        <w:spacing w:after="240" w:line="240" w:lineRule="exact"/>
        <w:ind w:firstLine="567"/>
      </w:pPr>
      <w:r>
        <w:t xml:space="preserve">A </w:t>
      </w:r>
      <w:proofErr w:type="spellStart"/>
      <w:r>
        <w:t>third</w:t>
      </w:r>
      <w:proofErr w:type="spellEnd"/>
      <w:r>
        <w:t xml:space="preserve"> of the </w:t>
      </w:r>
      <w:proofErr w:type="spellStart"/>
      <w:r>
        <w:t>questionnaire</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not</w:t>
      </w:r>
      <w:proofErr w:type="spellEnd"/>
      <w:r>
        <w:t xml:space="preserve"> </w:t>
      </w:r>
      <w:proofErr w:type="spellStart"/>
      <w:r>
        <w:t>able</w:t>
      </w:r>
      <w:proofErr w:type="spellEnd"/>
      <w:r>
        <w:t xml:space="preserve"> </w:t>
      </w:r>
      <w:proofErr w:type="spellStart"/>
      <w:r>
        <w:t>to</w:t>
      </w:r>
      <w:proofErr w:type="spellEnd"/>
      <w:r>
        <w:t xml:space="preserve"> </w:t>
      </w:r>
      <w:proofErr w:type="spellStart"/>
      <w:r>
        <w:t>assess</w:t>
      </w:r>
      <w:proofErr w:type="spellEnd"/>
      <w:r>
        <w:t xml:space="preserve"> </w:t>
      </w:r>
      <w:proofErr w:type="spellStart"/>
      <w:r>
        <w:t>to</w:t>
      </w:r>
      <w:proofErr w:type="spellEnd"/>
      <w:r>
        <w:t xml:space="preserve"> </w:t>
      </w:r>
      <w:proofErr w:type="spellStart"/>
      <w:r>
        <w:t>what</w:t>
      </w:r>
      <w:proofErr w:type="spellEnd"/>
      <w:r>
        <w:t xml:space="preserve"> </w:t>
      </w:r>
      <w:proofErr w:type="spellStart"/>
      <w:r>
        <w:t>extent</w:t>
      </w:r>
      <w:proofErr w:type="spellEnd"/>
      <w:r>
        <w:t xml:space="preserve"> the AMIF </w:t>
      </w:r>
      <w:proofErr w:type="spellStart"/>
      <w:r>
        <w:t>had</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rPr>
          <w:b/>
        </w:rPr>
        <w:t>improving</w:t>
      </w:r>
      <w:proofErr w:type="spellEnd"/>
      <w:r>
        <w:rPr>
          <w:b/>
        </w:rPr>
        <w:t xml:space="preserve"> the </w:t>
      </w:r>
      <w:proofErr w:type="spellStart"/>
      <w:r>
        <w:rPr>
          <w:b/>
        </w:rPr>
        <w:t>procedure</w:t>
      </w:r>
      <w:proofErr w:type="spellEnd"/>
      <w:r>
        <w:rPr>
          <w:b/>
        </w:rPr>
        <w:t xml:space="preserve"> </w:t>
      </w:r>
      <w:proofErr w:type="spellStart"/>
      <w:r>
        <w:rPr>
          <w:b/>
        </w:rPr>
        <w:t>regarding</w:t>
      </w:r>
      <w:proofErr w:type="spellEnd"/>
      <w:r>
        <w:rPr>
          <w:b/>
        </w:rPr>
        <w:t xml:space="preserve"> the </w:t>
      </w:r>
      <w:proofErr w:type="spellStart"/>
      <w:r>
        <w:rPr>
          <w:b/>
        </w:rPr>
        <w:t>recognition</w:t>
      </w:r>
      <w:proofErr w:type="spellEnd"/>
      <w:r>
        <w:rPr>
          <w:b/>
        </w:rPr>
        <w:t xml:space="preserve"> of </w:t>
      </w:r>
      <w:proofErr w:type="spellStart"/>
      <w:r>
        <w:rPr>
          <w:b/>
        </w:rPr>
        <w:t>international</w:t>
      </w:r>
      <w:proofErr w:type="spellEnd"/>
      <w:r>
        <w:rPr>
          <w:b/>
        </w:rPr>
        <w:t xml:space="preserve"> </w:t>
      </w:r>
      <w:proofErr w:type="spellStart"/>
      <w:r>
        <w:rPr>
          <w:b/>
        </w:rPr>
        <w:t>protection</w:t>
      </w:r>
      <w:proofErr w:type="spellEnd"/>
      <w:r>
        <w:rPr>
          <w:b/>
        </w:rPr>
        <w:t xml:space="preserve"> and the </w:t>
      </w:r>
      <w:proofErr w:type="spellStart"/>
      <w:r>
        <w:rPr>
          <w:b/>
        </w:rPr>
        <w:t>length</w:t>
      </w:r>
      <w:proofErr w:type="spellEnd"/>
      <w:r>
        <w:rPr>
          <w:b/>
        </w:rPr>
        <w:t xml:space="preserve"> of </w:t>
      </w:r>
      <w:proofErr w:type="spellStart"/>
      <w:r>
        <w:rPr>
          <w:b/>
        </w:rPr>
        <w:t>time</w:t>
      </w:r>
      <w:proofErr w:type="spellEnd"/>
      <w:r>
        <w:rPr>
          <w:b/>
        </w:rPr>
        <w:t xml:space="preserve"> </w:t>
      </w:r>
      <w:proofErr w:type="spellStart"/>
      <w:r>
        <w:rPr>
          <w:b/>
        </w:rPr>
        <w:t>to</w:t>
      </w:r>
      <w:proofErr w:type="spellEnd"/>
      <w:r>
        <w:rPr>
          <w:b/>
        </w:rPr>
        <w:t xml:space="preserve"> </w:t>
      </w:r>
      <w:proofErr w:type="spellStart"/>
      <w:r>
        <w:rPr>
          <w:b/>
        </w:rPr>
        <w:t>assess</w:t>
      </w:r>
      <w:proofErr w:type="spellEnd"/>
      <w:r>
        <w:rPr>
          <w:b/>
        </w:rPr>
        <w:t xml:space="preserve"> the </w:t>
      </w:r>
      <w:proofErr w:type="spellStart"/>
      <w:r>
        <w:rPr>
          <w:b/>
        </w:rPr>
        <w:t>application</w:t>
      </w:r>
      <w:proofErr w:type="spellEnd"/>
      <w:r>
        <w:rPr>
          <w:b/>
        </w:rPr>
        <w:t xml:space="preserve"> (Q7)</w:t>
      </w:r>
      <w:r>
        <w:t xml:space="preserve">. Of the 66 </w:t>
      </w:r>
      <w:proofErr w:type="spellStart"/>
      <w:r>
        <w:t>answers</w:t>
      </w:r>
      <w:proofErr w:type="spellEnd"/>
      <w:r>
        <w:t xml:space="preserve">, 12 </w:t>
      </w:r>
      <w:proofErr w:type="spellStart"/>
      <w:r>
        <w:t>were</w:t>
      </w:r>
      <w:proofErr w:type="spellEnd"/>
      <w:r>
        <w:t xml:space="preserve"> "</w:t>
      </w:r>
      <w:proofErr w:type="spellStart"/>
      <w:r>
        <w:t>to</w:t>
      </w:r>
      <w:proofErr w:type="spellEnd"/>
      <w:r>
        <w:t xml:space="preserve"> a </w:t>
      </w:r>
      <w:proofErr w:type="spellStart"/>
      <w:r>
        <w:t>large</w:t>
      </w:r>
      <w:proofErr w:type="spellEnd"/>
      <w:r>
        <w:t xml:space="preserve"> </w:t>
      </w:r>
      <w:proofErr w:type="spellStart"/>
      <w:r>
        <w:t>extent</w:t>
      </w:r>
      <w:proofErr w:type="spellEnd"/>
      <w:r>
        <w:t xml:space="preserve">", and the </w:t>
      </w:r>
      <w:proofErr w:type="spellStart"/>
      <w:r>
        <w:t>rest</w:t>
      </w:r>
      <w:proofErr w:type="spellEnd"/>
      <w:r>
        <w:t xml:space="preserve"> </w:t>
      </w:r>
      <w:proofErr w:type="spellStart"/>
      <w:r>
        <w:t>were</w:t>
      </w:r>
      <w:proofErr w:type="spellEnd"/>
      <w:r>
        <w:t xml:space="preserve"> </w:t>
      </w:r>
      <w:proofErr w:type="spellStart"/>
      <w:r>
        <w:t>mitigated</w:t>
      </w:r>
      <w:proofErr w:type="spellEnd"/>
      <w:r>
        <w:t xml:space="preserve"> (</w:t>
      </w:r>
      <w:proofErr w:type="spellStart"/>
      <w:r>
        <w:t>moderate</w:t>
      </w:r>
      <w:proofErr w:type="spellEnd"/>
      <w:r>
        <w:t xml:space="preserve"> </w:t>
      </w:r>
      <w:proofErr w:type="spellStart"/>
      <w:r>
        <w:t>or</w:t>
      </w:r>
      <w:proofErr w:type="spellEnd"/>
      <w:r>
        <w:t xml:space="preserve"> </w:t>
      </w:r>
      <w:proofErr w:type="spellStart"/>
      <w:r>
        <w:t>limited</w:t>
      </w:r>
      <w:proofErr w:type="spellEnd"/>
      <w:r>
        <w:t xml:space="preserve"> </w:t>
      </w:r>
      <w:proofErr w:type="spellStart"/>
      <w:r>
        <w:t>extent</w:t>
      </w:r>
      <w:proofErr w:type="spellEnd"/>
      <w:r>
        <w:t xml:space="preserve">). </w:t>
      </w:r>
      <w:proofErr w:type="spellStart"/>
      <w:r>
        <w:t>Only</w:t>
      </w:r>
      <w:proofErr w:type="spellEnd"/>
      <w:r>
        <w:t xml:space="preserve"> </w:t>
      </w:r>
      <w:proofErr w:type="spellStart"/>
      <w:r>
        <w:t>two</w:t>
      </w:r>
      <w:proofErr w:type="spellEnd"/>
      <w:r>
        <w:t xml:space="preserve"> </w:t>
      </w:r>
      <w:proofErr w:type="spellStart"/>
      <w:r>
        <w:t>answers</w:t>
      </w:r>
      <w:proofErr w:type="spellEnd"/>
      <w:r>
        <w:t xml:space="preserve"> </w:t>
      </w:r>
      <w:proofErr w:type="spellStart"/>
      <w:r>
        <w:t>were</w:t>
      </w:r>
      <w:proofErr w:type="spellEnd"/>
      <w:r>
        <w:t xml:space="preserve"> </w:t>
      </w:r>
      <w:proofErr w:type="spellStart"/>
      <w:r>
        <w:t>negative</w:t>
      </w:r>
      <w:proofErr w:type="spellEnd"/>
      <w:r>
        <w:t xml:space="preserve">. </w:t>
      </w:r>
    </w:p>
    <w:p w:rsidRPr="00BD08D2" w:rsidR="00BD08D2" w:rsidP="00BD08D2" w:rsidRDefault="00BD08D2" w14:paraId="481A8ACC" w14:textId="77777777">
      <w:pPr>
        <w:spacing w:after="240" w:line="240" w:lineRule="exact"/>
        <w:ind w:firstLine="567"/>
      </w:pPr>
      <w:r>
        <w:t xml:space="preserve">The </w:t>
      </w:r>
      <w:proofErr w:type="spellStart"/>
      <w:r>
        <w:t>most</w:t>
      </w:r>
      <w:proofErr w:type="spellEnd"/>
      <w:r>
        <w:t xml:space="preserve"> </w:t>
      </w:r>
      <w:proofErr w:type="spellStart"/>
      <w:r>
        <w:t>positive</w:t>
      </w:r>
      <w:proofErr w:type="spellEnd"/>
      <w:r>
        <w:t xml:space="preserve"> </w:t>
      </w:r>
      <w:proofErr w:type="spellStart"/>
      <w:r>
        <w:t>answers</w:t>
      </w:r>
      <w:proofErr w:type="spellEnd"/>
      <w:r>
        <w:t xml:space="preserve"> </w:t>
      </w:r>
      <w:proofErr w:type="spellStart"/>
      <w:r>
        <w:t>came</w:t>
      </w:r>
      <w:proofErr w:type="spellEnd"/>
      <w:r>
        <w:t xml:space="preserve"> </w:t>
      </w:r>
      <w:proofErr w:type="spellStart"/>
      <w:r>
        <w:t>from</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respondents</w:t>
      </w:r>
      <w:proofErr w:type="spellEnd"/>
      <w:r>
        <w:t xml:space="preserve"> </w:t>
      </w:r>
      <w:proofErr w:type="spellStart"/>
      <w:r>
        <w:t>that</w:t>
      </w:r>
      <w:proofErr w:type="spellEnd"/>
      <w:r>
        <w:t xml:space="preserve"> </w:t>
      </w:r>
      <w:proofErr w:type="spellStart"/>
      <w:r>
        <w:t>identified</w:t>
      </w:r>
      <w:proofErr w:type="spellEnd"/>
      <w:r>
        <w:t xml:space="preserve"> </w:t>
      </w:r>
      <w:proofErr w:type="spellStart"/>
      <w:r>
        <w:t>as</w:t>
      </w:r>
      <w:proofErr w:type="spellEnd"/>
      <w:r>
        <w:t xml:space="preserve"> "</w:t>
      </w:r>
      <w:proofErr w:type="spellStart"/>
      <w:r>
        <w:t>Other</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Greece</w:t>
      </w:r>
      <w:proofErr w:type="spellEnd"/>
      <w:r>
        <w:t xml:space="preserve">. The </w:t>
      </w:r>
      <w:proofErr w:type="spellStart"/>
      <w:r>
        <w:t>most</w:t>
      </w:r>
      <w:proofErr w:type="spellEnd"/>
      <w:r>
        <w:t xml:space="preserve"> </w:t>
      </w:r>
      <w:proofErr w:type="spellStart"/>
      <w:r>
        <w:t>negative</w:t>
      </w:r>
      <w:proofErr w:type="spellEnd"/>
      <w:r>
        <w:t xml:space="preserve"> </w:t>
      </w:r>
      <w:proofErr w:type="spellStart"/>
      <w:r>
        <w:t>answers</w:t>
      </w:r>
      <w:proofErr w:type="spellEnd"/>
      <w:r>
        <w:t xml:space="preserve"> </w:t>
      </w:r>
      <w:proofErr w:type="spellStart"/>
      <w:r>
        <w:t>came</w:t>
      </w:r>
      <w:proofErr w:type="spellEnd"/>
      <w:r>
        <w:t xml:space="preserve"> </w:t>
      </w:r>
      <w:proofErr w:type="spellStart"/>
      <w:r>
        <w:t>from</w:t>
      </w:r>
      <w:proofErr w:type="spellEnd"/>
      <w:r>
        <w:t xml:space="preserve"> </w:t>
      </w:r>
      <w:proofErr w:type="spellStart"/>
      <w:r>
        <w:t>France</w:t>
      </w:r>
      <w:proofErr w:type="spellEnd"/>
      <w:r>
        <w:t xml:space="preserve"> and </w:t>
      </w:r>
      <w:proofErr w:type="spellStart"/>
      <w:r>
        <w:t>Italy</w:t>
      </w:r>
      <w:proofErr w:type="spellEnd"/>
      <w:r>
        <w:t xml:space="preserve">. </w:t>
      </w:r>
      <w:proofErr w:type="spellStart"/>
      <w:r>
        <w:t>Most</w:t>
      </w:r>
      <w:proofErr w:type="spellEnd"/>
      <w:r>
        <w:t xml:space="preserve"> </w:t>
      </w:r>
      <w:proofErr w:type="spellStart"/>
      <w:r>
        <w:t>public</w:t>
      </w:r>
      <w:proofErr w:type="spellEnd"/>
      <w:r>
        <w:t xml:space="preserve"> </w:t>
      </w:r>
      <w:proofErr w:type="spellStart"/>
      <w:r>
        <w:t>authorities</w:t>
      </w:r>
      <w:proofErr w:type="spellEnd"/>
      <w:r>
        <w:t xml:space="preserve"> and </w:t>
      </w:r>
      <w:proofErr w:type="spellStart"/>
      <w:r>
        <w:t>Swedish</w:t>
      </w:r>
      <w:proofErr w:type="spellEnd"/>
      <w:r>
        <w:t xml:space="preserve"> </w:t>
      </w:r>
      <w:proofErr w:type="spellStart"/>
      <w:r>
        <w:t>respondents</w:t>
      </w:r>
      <w:proofErr w:type="spellEnd"/>
      <w:r>
        <w:t xml:space="preserve"> </w:t>
      </w:r>
      <w:proofErr w:type="spellStart"/>
      <w:r>
        <w:t>replied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
    <w:p w:rsidRPr="00BD08D2" w:rsidR="00BD08D2" w:rsidP="00BD08D2" w:rsidRDefault="00BD08D2" w14:paraId="3D4B89AE" w14:textId="77777777">
      <w:pPr>
        <w:spacing w:after="240" w:line="240" w:lineRule="exact"/>
        <w:ind w:firstLine="567"/>
      </w:pPr>
      <w:proofErr w:type="spellStart"/>
      <w:r>
        <w:t>Asked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rPr>
          <w:b/>
        </w:rPr>
        <w:t>further</w:t>
      </w:r>
      <w:proofErr w:type="spellEnd"/>
      <w:r>
        <w:rPr>
          <w:b/>
        </w:rPr>
        <w:t xml:space="preserve"> </w:t>
      </w:r>
      <w:proofErr w:type="spellStart"/>
      <w:r>
        <w:rPr>
          <w:b/>
        </w:rPr>
        <w:t>information</w:t>
      </w:r>
      <w:proofErr w:type="spellEnd"/>
      <w:r>
        <w:rPr>
          <w:b/>
        </w:rPr>
        <w:t xml:space="preserve"> on </w:t>
      </w:r>
      <w:proofErr w:type="spellStart"/>
      <w:r>
        <w:rPr>
          <w:b/>
        </w:rPr>
        <w:t>this</w:t>
      </w:r>
      <w:proofErr w:type="spellEnd"/>
      <w:r>
        <w:rPr>
          <w:b/>
        </w:rPr>
        <w:t xml:space="preserve"> </w:t>
      </w:r>
      <w:proofErr w:type="spellStart"/>
      <w:r>
        <w:rPr>
          <w:b/>
        </w:rPr>
        <w:t>issue</w:t>
      </w:r>
      <w:proofErr w:type="spellEnd"/>
      <w:r>
        <w:rPr>
          <w:b/>
        </w:rPr>
        <w:t xml:space="preserve"> (Q7a)</w:t>
      </w:r>
      <w:r>
        <w:t xml:space="preserve">, </w:t>
      </w:r>
      <w:proofErr w:type="spellStart"/>
      <w:r>
        <w:t>most</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Bulgaria</w:t>
      </w:r>
      <w:proofErr w:type="spellEnd"/>
      <w:r>
        <w:t xml:space="preserve">  </w:t>
      </w:r>
      <w:proofErr w:type="spellStart"/>
      <w:r>
        <w:t>underlined</w:t>
      </w:r>
      <w:proofErr w:type="spellEnd"/>
      <w:r>
        <w:t xml:space="preserve"> </w:t>
      </w:r>
      <w:proofErr w:type="spellStart"/>
      <w:r>
        <w:t>that</w:t>
      </w:r>
      <w:proofErr w:type="spellEnd"/>
      <w:r>
        <w:t xml:space="preserve"> the </w:t>
      </w:r>
      <w:proofErr w:type="spellStart"/>
      <w:r>
        <w:t>funds</w:t>
      </w:r>
      <w:proofErr w:type="spellEnd"/>
      <w:r>
        <w:t xml:space="preserve"> in the 2014-2020 </w:t>
      </w:r>
      <w:proofErr w:type="spellStart"/>
      <w:r>
        <w:t>programming</w:t>
      </w:r>
      <w:proofErr w:type="spellEnd"/>
      <w:r>
        <w:t xml:space="preserve"> </w:t>
      </w:r>
      <w:proofErr w:type="spellStart"/>
      <w:r>
        <w:t>period</w:t>
      </w:r>
      <w:proofErr w:type="spellEnd"/>
      <w:r>
        <w:t xml:space="preserve"> </w:t>
      </w:r>
      <w:proofErr w:type="spellStart"/>
      <w:r>
        <w:t>were</w:t>
      </w:r>
      <w:proofErr w:type="spellEnd"/>
      <w:r>
        <w:t xml:space="preserve"> </w:t>
      </w:r>
      <w:proofErr w:type="spellStart"/>
      <w:r>
        <w:t>mostly</w:t>
      </w:r>
      <w:proofErr w:type="spellEnd"/>
      <w:r>
        <w:t xml:space="preserve"> </w:t>
      </w:r>
      <w:proofErr w:type="spellStart"/>
      <w:r>
        <w:t>channelled</w:t>
      </w:r>
      <w:proofErr w:type="spellEnd"/>
      <w:r>
        <w:t xml:space="preserve"> </w:t>
      </w:r>
      <w:proofErr w:type="spellStart"/>
      <w:r>
        <w:t>to</w:t>
      </w:r>
      <w:proofErr w:type="spellEnd"/>
      <w:r>
        <w:t xml:space="preserve"> </w:t>
      </w:r>
      <w:proofErr w:type="spellStart"/>
      <w:r>
        <w:t>support</w:t>
      </w:r>
      <w:proofErr w:type="spellEnd"/>
      <w:r>
        <w:t xml:space="preserve"> the </w:t>
      </w:r>
      <w:proofErr w:type="spellStart"/>
      <w:r>
        <w:t>strengthening</w:t>
      </w:r>
      <w:proofErr w:type="spellEnd"/>
      <w:r>
        <w:t xml:space="preserve"> of the </w:t>
      </w:r>
      <w:proofErr w:type="spellStart"/>
      <w:r>
        <w:t>administrative</w:t>
      </w:r>
      <w:proofErr w:type="spellEnd"/>
      <w:r>
        <w:t xml:space="preserve"> </w:t>
      </w:r>
      <w:proofErr w:type="spellStart"/>
      <w:r>
        <w:t>capacity</w:t>
      </w:r>
      <w:proofErr w:type="spellEnd"/>
      <w:r>
        <w:t xml:space="preserve"> of the </w:t>
      </w:r>
      <w:proofErr w:type="spellStart"/>
      <w:r>
        <w:t>State</w:t>
      </w:r>
      <w:proofErr w:type="spellEnd"/>
      <w:r>
        <w:t xml:space="preserve"> Agency for Refugees. </w:t>
      </w:r>
    </w:p>
    <w:p w:rsidRPr="00BD08D2" w:rsidR="00BD08D2" w:rsidP="00BD08D2" w:rsidRDefault="00BD08D2" w14:paraId="15ED9C53" w14:textId="77777777">
      <w:pPr>
        <w:spacing w:after="240" w:line="240" w:lineRule="exact"/>
        <w:ind w:firstLine="567"/>
        <w:rPr>
          <w:lang w:val="en-GB"/>
        </w:rPr>
      </w:pPr>
    </w:p>
    <w:p w:rsidRPr="00BD08D2" w:rsidR="00BD08D2" w:rsidP="00BD08D2" w:rsidRDefault="00BD08D2" w14:paraId="5792D3E6" w14:textId="77777777">
      <w:pPr>
        <w:spacing w:after="240" w:line="240" w:lineRule="exact"/>
        <w:ind w:firstLine="567"/>
        <w:rPr>
          <w:lang w:val="en-GB"/>
        </w:rPr>
      </w:pPr>
    </w:p>
    <w:p w:rsidRPr="00BD08D2" w:rsidR="00BD08D2" w:rsidP="00BD08D2" w:rsidRDefault="00BD08D2" w14:paraId="36D7FDCA" w14:textId="77777777">
      <w:pPr>
        <w:spacing w:after="240" w:line="240" w:lineRule="exact"/>
        <w:ind w:firstLine="567"/>
        <w:rPr>
          <w:lang w:val="en-GB"/>
        </w:rPr>
      </w:pPr>
    </w:p>
    <w:p w:rsidRPr="00BD08D2" w:rsidR="00BD08D2" w:rsidP="00BD08D2" w:rsidRDefault="00BD08D2" w14:paraId="1730030E" w14:textId="77777777">
      <w:pPr>
        <w:spacing w:after="240" w:line="240" w:lineRule="exact"/>
        <w:ind w:firstLine="567"/>
        <w:rPr>
          <w:i/>
          <w:iCs/>
          <w:color w:val="1F497D"/>
        </w:rPr>
      </w:pPr>
      <w:bookmarkStart w:name="_Toc183610634" w:id="53"/>
      <w:proofErr w:type="spellStart"/>
      <w:r>
        <w:rPr>
          <w:i/>
          <w:color w:val="1F497D"/>
        </w:rPr>
        <w:lastRenderedPageBreak/>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7</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improving</w:t>
      </w:r>
      <w:proofErr w:type="spellEnd"/>
      <w:r>
        <w:rPr>
          <w:i/>
          <w:color w:val="1F497D"/>
        </w:rPr>
        <w:t xml:space="preserve"> the </w:t>
      </w:r>
      <w:proofErr w:type="spellStart"/>
      <w:r>
        <w:rPr>
          <w:i/>
          <w:color w:val="1F497D"/>
        </w:rPr>
        <w:t>procedure</w:t>
      </w:r>
      <w:proofErr w:type="spellEnd"/>
      <w:r>
        <w:rPr>
          <w:i/>
          <w:color w:val="1F497D"/>
        </w:rPr>
        <w:t xml:space="preserve"> </w:t>
      </w:r>
      <w:proofErr w:type="spellStart"/>
      <w:r>
        <w:rPr>
          <w:i/>
          <w:color w:val="1F497D"/>
        </w:rPr>
        <w:t>regarding</w:t>
      </w:r>
      <w:proofErr w:type="spellEnd"/>
      <w:r>
        <w:rPr>
          <w:i/>
          <w:color w:val="1F497D"/>
        </w:rPr>
        <w:t xml:space="preserve"> the </w:t>
      </w:r>
      <w:proofErr w:type="spellStart"/>
      <w:r>
        <w:rPr>
          <w:i/>
          <w:color w:val="1F497D"/>
        </w:rPr>
        <w:t>recognition</w:t>
      </w:r>
      <w:proofErr w:type="spellEnd"/>
      <w:r>
        <w:rPr>
          <w:i/>
          <w:color w:val="1F497D"/>
        </w:rPr>
        <w:t xml:space="preserve"> of </w:t>
      </w:r>
      <w:proofErr w:type="spellStart"/>
      <w:r>
        <w:rPr>
          <w:i/>
          <w:color w:val="1F497D"/>
        </w:rPr>
        <w:t>international</w:t>
      </w:r>
      <w:proofErr w:type="spellEnd"/>
      <w:r>
        <w:rPr>
          <w:i/>
          <w:color w:val="1F497D"/>
        </w:rPr>
        <w:t xml:space="preserve"> </w:t>
      </w:r>
      <w:proofErr w:type="spellStart"/>
      <w:r>
        <w:rPr>
          <w:i/>
          <w:color w:val="1F497D"/>
        </w:rPr>
        <w:t>protection</w:t>
      </w:r>
      <w:proofErr w:type="spellEnd"/>
      <w:r>
        <w:rPr>
          <w:i/>
          <w:color w:val="1F497D"/>
        </w:rPr>
        <w:t xml:space="preserve"> and the </w:t>
      </w:r>
      <w:proofErr w:type="spellStart"/>
      <w:r>
        <w:rPr>
          <w:i/>
          <w:color w:val="1F497D"/>
        </w:rPr>
        <w:t>length</w:t>
      </w:r>
      <w:proofErr w:type="spellEnd"/>
      <w:r>
        <w:rPr>
          <w:i/>
          <w:color w:val="1F497D"/>
        </w:rPr>
        <w:t xml:space="preserve"> of </w:t>
      </w:r>
      <w:proofErr w:type="spellStart"/>
      <w:r>
        <w:rPr>
          <w:i/>
          <w:color w:val="1F497D"/>
        </w:rPr>
        <w:t>time</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assess</w:t>
      </w:r>
      <w:proofErr w:type="spellEnd"/>
      <w:r>
        <w:rPr>
          <w:i/>
          <w:color w:val="1F497D"/>
        </w:rPr>
        <w:t xml:space="preserve"> the </w:t>
      </w:r>
      <w:proofErr w:type="spellStart"/>
      <w:r>
        <w:rPr>
          <w:i/>
          <w:color w:val="1F497D"/>
        </w:rPr>
        <w:t>application</w:t>
      </w:r>
      <w:proofErr w:type="spellEnd"/>
      <w:r>
        <w:rPr>
          <w:i/>
          <w:color w:val="1F497D"/>
        </w:rPr>
        <w:t>?</w:t>
      </w:r>
      <w:bookmarkEnd w:id="53"/>
    </w:p>
    <w:p w:rsidRPr="00BD08D2" w:rsidR="00BD08D2" w:rsidP="00BD08D2" w:rsidRDefault="00BD08D2" w14:paraId="27F1ED4E" w14:textId="77777777">
      <w:pPr>
        <w:spacing w:after="240" w:line="240" w:lineRule="exact"/>
        <w:ind w:firstLine="567"/>
        <w:jc w:val="center"/>
      </w:pPr>
      <w:r>
        <w:rPr>
          <w:noProof/>
        </w:rPr>
        <w:drawing>
          <wp:anchor distT="0" distB="0" distL="114300" distR="114300" simplePos="0" relativeHeight="251622912" behindDoc="0" locked="0" layoutInCell="1" allowOverlap="1" wp14:editId="1A9A2D03" wp14:anchorId="19C44BBC">
            <wp:simplePos x="0" y="0"/>
            <wp:positionH relativeFrom="column">
              <wp:posOffset>471805</wp:posOffset>
            </wp:positionH>
            <wp:positionV relativeFrom="paragraph">
              <wp:posOffset>-4445</wp:posOffset>
            </wp:positionV>
            <wp:extent cx="4811075" cy="2656886"/>
            <wp:effectExtent l="0" t="0" r="8890" b="0"/>
            <wp:wrapTopAndBottom/>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57">
                      <a:extLst>
                        <a:ext uri="{28A0092B-C50C-407E-A947-70E740481C1C}">
                          <a14:useLocalDpi xmlns:a14="http://schemas.microsoft.com/office/drawing/2010/main" val="0"/>
                        </a:ext>
                      </a:extLst>
                    </a:blip>
                    <a:srcRect/>
                    <a:stretch>
                      <a:fillRect/>
                    </a:stretch>
                  </pic:blipFill>
                  <pic:spPr bwMode="auto">
                    <a:xfrm>
                      <a:off x="0" y="0"/>
                      <a:ext cx="4811075" cy="2656886"/>
                    </a:xfrm>
                    <a:prstGeom prst="rect">
                      <a:avLst/>
                    </a:prstGeom>
                    <a:noFill/>
                  </pic:spPr>
                </pic:pic>
              </a:graphicData>
            </a:graphic>
          </wp:anchor>
        </w:drawing>
      </w:r>
    </w:p>
    <w:p w:rsidRPr="00BD08D2" w:rsidR="00BD08D2" w:rsidP="00BD08D2" w:rsidRDefault="00BD08D2" w14:paraId="07298C2D" w14:textId="77777777">
      <w:pPr>
        <w:spacing w:after="240" w:line="240" w:lineRule="exact"/>
        <w:ind w:firstLine="567"/>
      </w:pPr>
      <w:r>
        <w:t xml:space="preserve">In </w:t>
      </w:r>
      <w:proofErr w:type="spellStart"/>
      <w:r>
        <w:t>Greece</w:t>
      </w:r>
      <w:proofErr w:type="spellEnd"/>
      <w:r>
        <w:t xml:space="preserve">, </w:t>
      </w:r>
      <w:proofErr w:type="spellStart"/>
      <w:r>
        <w:t>stakeholders</w:t>
      </w:r>
      <w:proofErr w:type="spellEnd"/>
      <w:r>
        <w:t xml:space="preserve"> </w:t>
      </w:r>
      <w:proofErr w:type="spellStart"/>
      <w:r>
        <w:t>affirmed</w:t>
      </w:r>
      <w:proofErr w:type="spellEnd"/>
      <w:r>
        <w:t xml:space="preserve"> </w:t>
      </w:r>
      <w:proofErr w:type="spellStart"/>
      <w:r>
        <w:t>that</w:t>
      </w:r>
      <w:proofErr w:type="spellEnd"/>
      <w:r>
        <w:t xml:space="preserve"> the </w:t>
      </w:r>
      <w:proofErr w:type="spellStart"/>
      <w:r>
        <w:t>funding</w:t>
      </w:r>
      <w:proofErr w:type="spellEnd"/>
      <w:r>
        <w:t xml:space="preserve"> of </w:t>
      </w:r>
      <w:proofErr w:type="spellStart"/>
      <w:r>
        <w:t>projects</w:t>
      </w:r>
      <w:proofErr w:type="spellEnd"/>
      <w:r>
        <w:t xml:space="preserve"> </w:t>
      </w:r>
      <w:proofErr w:type="spellStart"/>
      <w:r>
        <w:t>aimed</w:t>
      </w:r>
      <w:proofErr w:type="spellEnd"/>
      <w:r>
        <w:t xml:space="preserve"> </w:t>
      </w:r>
      <w:proofErr w:type="spellStart"/>
      <w:r>
        <w:t>at</w:t>
      </w:r>
      <w:proofErr w:type="spellEnd"/>
      <w:r>
        <w:t xml:space="preserve"> </w:t>
      </w:r>
      <w:proofErr w:type="spellStart"/>
      <w:r>
        <w:t>streamlining</w:t>
      </w:r>
      <w:proofErr w:type="spellEnd"/>
      <w:r>
        <w:t xml:space="preserve"> and </w:t>
      </w:r>
      <w:proofErr w:type="spellStart"/>
      <w:r>
        <w:t>standardising</w:t>
      </w:r>
      <w:proofErr w:type="spellEnd"/>
      <w:r>
        <w:t xml:space="preserve"> </w:t>
      </w:r>
      <w:proofErr w:type="spellStart"/>
      <w:r>
        <w:t>asylum</w:t>
      </w:r>
      <w:proofErr w:type="spellEnd"/>
      <w:r>
        <w:t xml:space="preserve"> </w:t>
      </w:r>
      <w:proofErr w:type="spellStart"/>
      <w:r>
        <w:t>application</w:t>
      </w:r>
      <w:proofErr w:type="spellEnd"/>
      <w:r>
        <w:t xml:space="preserve"> </w:t>
      </w:r>
      <w:proofErr w:type="spellStart"/>
      <w:r>
        <w:t>processes</w:t>
      </w:r>
      <w:proofErr w:type="spellEnd"/>
      <w:r>
        <w:t xml:space="preserve"> </w:t>
      </w:r>
      <w:proofErr w:type="spellStart"/>
      <w:r>
        <w:t>across</w:t>
      </w:r>
      <w:proofErr w:type="spellEnd"/>
      <w:r>
        <w:t xml:space="preserve"> EU </w:t>
      </w:r>
      <w:proofErr w:type="spellStart"/>
      <w:r>
        <w:t>Member</w:t>
      </w:r>
      <w:proofErr w:type="spellEnd"/>
      <w:r>
        <w:t xml:space="preserve"> States (</w:t>
      </w:r>
      <w:proofErr w:type="spellStart"/>
      <w:r>
        <w:t>such</w:t>
      </w:r>
      <w:proofErr w:type="spellEnd"/>
      <w:r>
        <w:t xml:space="preserve"> </w:t>
      </w:r>
      <w:proofErr w:type="spellStart"/>
      <w:r>
        <w:t>as</w:t>
      </w:r>
      <w:proofErr w:type="spellEnd"/>
      <w:r>
        <w:t xml:space="preserve"> </w:t>
      </w:r>
      <w:proofErr w:type="spellStart"/>
      <w:r>
        <w:t>projects</w:t>
      </w:r>
      <w:proofErr w:type="spellEnd"/>
      <w:r>
        <w:t xml:space="preserve"> </w:t>
      </w:r>
      <w:proofErr w:type="spellStart"/>
      <w:r>
        <w:t>including</w:t>
      </w:r>
      <w:proofErr w:type="spellEnd"/>
      <w:r>
        <w:t xml:space="preserve"> </w:t>
      </w:r>
      <w:proofErr w:type="spellStart"/>
      <w:r>
        <w:t>training</w:t>
      </w:r>
      <w:proofErr w:type="spellEnd"/>
      <w:r>
        <w:t xml:space="preserve"> for </w:t>
      </w:r>
      <w:proofErr w:type="spellStart"/>
      <w:r>
        <w:t>officials</w:t>
      </w:r>
      <w:proofErr w:type="spellEnd"/>
      <w:r>
        <w:t xml:space="preserve">, </w:t>
      </w:r>
      <w:proofErr w:type="spellStart"/>
      <w:r>
        <w:t>deploying</w:t>
      </w:r>
      <w:proofErr w:type="spellEnd"/>
      <w:r>
        <w:t xml:space="preserve"> </w:t>
      </w:r>
      <w:proofErr w:type="spellStart"/>
      <w:r>
        <w:t>digital</w:t>
      </w:r>
      <w:proofErr w:type="spellEnd"/>
      <w:r>
        <w:t xml:space="preserve"> </w:t>
      </w:r>
      <w:proofErr w:type="spellStart"/>
      <w:r>
        <w:t>tools</w:t>
      </w:r>
      <w:proofErr w:type="spellEnd"/>
      <w:r>
        <w:t xml:space="preserve"> </w:t>
      </w:r>
      <w:proofErr w:type="spellStart"/>
      <w:r>
        <w:t>to</w:t>
      </w:r>
      <w:proofErr w:type="spellEnd"/>
      <w:r>
        <w:t xml:space="preserve"> </w:t>
      </w:r>
      <w:proofErr w:type="spellStart"/>
      <w:r>
        <w:t>manage</w:t>
      </w:r>
      <w:proofErr w:type="spellEnd"/>
      <w:r>
        <w:t xml:space="preserve"> </w:t>
      </w:r>
      <w:proofErr w:type="spellStart"/>
      <w:r>
        <w:t>cases</w:t>
      </w:r>
      <w:proofErr w:type="spellEnd"/>
      <w:r>
        <w:t xml:space="preserve">, and </w:t>
      </w:r>
      <w:proofErr w:type="spellStart"/>
      <w:r>
        <w:t>enhancing</w:t>
      </w:r>
      <w:proofErr w:type="spellEnd"/>
      <w:r>
        <w:t xml:space="preserve"> </w:t>
      </w:r>
      <w:proofErr w:type="spellStart"/>
      <w:r>
        <w:t>data-sharing</w:t>
      </w:r>
      <w:proofErr w:type="spellEnd"/>
      <w:r>
        <w:t xml:space="preserve"> </w:t>
      </w:r>
      <w:proofErr w:type="spellStart"/>
      <w:r>
        <w:t>mechanisms</w:t>
      </w:r>
      <w:proofErr w:type="spellEnd"/>
      <w:r>
        <w:t xml:space="preserve">) </w:t>
      </w:r>
      <w:proofErr w:type="spellStart"/>
      <w:r>
        <w:t>helped</w:t>
      </w:r>
      <w:proofErr w:type="spellEnd"/>
      <w:r>
        <w:t xml:space="preserve"> </w:t>
      </w:r>
      <w:proofErr w:type="spellStart"/>
      <w:r>
        <w:t>to</w:t>
      </w:r>
      <w:proofErr w:type="spellEnd"/>
      <w:r>
        <w:t xml:space="preserve"> </w:t>
      </w:r>
      <w:proofErr w:type="spellStart"/>
      <w:r>
        <w:t>reduce</w:t>
      </w:r>
      <w:proofErr w:type="spellEnd"/>
      <w:r>
        <w:t xml:space="preserve"> the </w:t>
      </w:r>
      <w:proofErr w:type="spellStart"/>
      <w:r>
        <w:t>time</w:t>
      </w:r>
      <w:proofErr w:type="spellEnd"/>
      <w:r>
        <w:t xml:space="preserve"> </w:t>
      </w:r>
      <w:proofErr w:type="spellStart"/>
      <w:r>
        <w:t>required</w:t>
      </w:r>
      <w:proofErr w:type="spellEnd"/>
      <w:r>
        <w:t xml:space="preserve"> </w:t>
      </w:r>
      <w:proofErr w:type="spellStart"/>
      <w:r>
        <w:t>to</w:t>
      </w:r>
      <w:proofErr w:type="spellEnd"/>
      <w:r>
        <w:t xml:space="preserve"> </w:t>
      </w:r>
      <w:proofErr w:type="spellStart"/>
      <w:r>
        <w:t>assess</w:t>
      </w:r>
      <w:proofErr w:type="spellEnd"/>
      <w:r>
        <w:t xml:space="preserve"> </w:t>
      </w:r>
      <w:proofErr w:type="spellStart"/>
      <w:r>
        <w:t>asylum</w:t>
      </w:r>
      <w:proofErr w:type="spellEnd"/>
      <w:r>
        <w:t xml:space="preserve"> </w:t>
      </w:r>
      <w:proofErr w:type="spellStart"/>
      <w:r>
        <w:t>applications</w:t>
      </w:r>
      <w:proofErr w:type="spellEnd"/>
      <w:r>
        <w:t xml:space="preserve">, </w:t>
      </w:r>
      <w:proofErr w:type="spellStart"/>
      <w:r>
        <w:t>contributing</w:t>
      </w:r>
      <w:proofErr w:type="spellEnd"/>
      <w:r>
        <w:t xml:space="preserve"> </w:t>
      </w:r>
      <w:proofErr w:type="spellStart"/>
      <w:r>
        <w:t>to</w:t>
      </w:r>
      <w:proofErr w:type="spellEnd"/>
      <w:r>
        <w:t xml:space="preserve"> </w:t>
      </w:r>
      <w:proofErr w:type="spellStart"/>
      <w:r>
        <w:t>faster</w:t>
      </w:r>
      <w:proofErr w:type="spellEnd"/>
      <w:r>
        <w:t xml:space="preserve">, </w:t>
      </w:r>
      <w:proofErr w:type="spellStart"/>
      <w:r>
        <w:t>more</w:t>
      </w:r>
      <w:proofErr w:type="spellEnd"/>
      <w:r>
        <w:t xml:space="preserve"> </w:t>
      </w:r>
      <w:proofErr w:type="spellStart"/>
      <w:r>
        <w:t>efficient</w:t>
      </w:r>
      <w:proofErr w:type="spellEnd"/>
      <w:r>
        <w:t xml:space="preserve"> </w:t>
      </w:r>
      <w:proofErr w:type="spellStart"/>
      <w:r>
        <w:t>decision-making</w:t>
      </w:r>
      <w:proofErr w:type="spellEnd"/>
      <w:r>
        <w:t xml:space="preserve"> in the </w:t>
      </w:r>
      <w:proofErr w:type="spellStart"/>
      <w:r>
        <w:t>recognition</w:t>
      </w:r>
      <w:proofErr w:type="spellEnd"/>
      <w:r>
        <w:t xml:space="preserve"> of </w:t>
      </w:r>
      <w:proofErr w:type="spellStart"/>
      <w:r>
        <w:t>international</w:t>
      </w:r>
      <w:proofErr w:type="spellEnd"/>
      <w:r>
        <w:t xml:space="preserve"> </w:t>
      </w:r>
      <w:proofErr w:type="spellStart"/>
      <w:r>
        <w:t>protection</w:t>
      </w:r>
      <w:proofErr w:type="spellEnd"/>
      <w:r>
        <w:t xml:space="preserve">. For </w:t>
      </w:r>
      <w:proofErr w:type="spellStart"/>
      <w:r>
        <w:t>another</w:t>
      </w:r>
      <w:proofErr w:type="spellEnd"/>
      <w:r>
        <w:t xml:space="preserve"> </w:t>
      </w:r>
      <w:proofErr w:type="spellStart"/>
      <w:r>
        <w:t>stakeholder</w:t>
      </w:r>
      <w:proofErr w:type="spellEnd"/>
      <w:r>
        <w:t xml:space="preserve"> in </w:t>
      </w:r>
      <w:proofErr w:type="spellStart"/>
      <w:r>
        <w:t>Greece</w:t>
      </w:r>
      <w:proofErr w:type="spellEnd"/>
      <w:r>
        <w:t xml:space="preserve">, the AMIF </w:t>
      </w:r>
      <w:proofErr w:type="spellStart"/>
      <w:r>
        <w:t>helped</w:t>
      </w:r>
      <w:proofErr w:type="spellEnd"/>
      <w:r>
        <w:t xml:space="preserve"> </w:t>
      </w:r>
      <w:proofErr w:type="spellStart"/>
      <w:r>
        <w:t>improve</w:t>
      </w:r>
      <w:proofErr w:type="spellEnd"/>
      <w:r>
        <w:t xml:space="preserve"> the </w:t>
      </w:r>
      <w:proofErr w:type="spellStart"/>
      <w:r>
        <w:t>procedure</w:t>
      </w:r>
      <w:proofErr w:type="spellEnd"/>
      <w:r>
        <w:t xml:space="preserve"> for the </w:t>
      </w:r>
      <w:proofErr w:type="spellStart"/>
      <w:r>
        <w:t>recognition</w:t>
      </w:r>
      <w:proofErr w:type="spellEnd"/>
      <w:r>
        <w:t xml:space="preserve"> of </w:t>
      </w:r>
      <w:proofErr w:type="spellStart"/>
      <w:r>
        <w:t>international</w:t>
      </w:r>
      <w:proofErr w:type="spellEnd"/>
      <w:r>
        <w:t xml:space="preserve"> </w:t>
      </w:r>
      <w:proofErr w:type="spellStart"/>
      <w:r>
        <w:t>protection</w:t>
      </w:r>
      <w:proofErr w:type="spellEnd"/>
      <w:r>
        <w:t xml:space="preserve"> and the </w:t>
      </w:r>
      <w:proofErr w:type="spellStart"/>
      <w:r>
        <w:t>duration</w:t>
      </w:r>
      <w:proofErr w:type="spellEnd"/>
      <w:r>
        <w:t xml:space="preserve"> of the </w:t>
      </w:r>
      <w:proofErr w:type="spellStart"/>
      <w:r>
        <w:t>assessment</w:t>
      </w:r>
      <w:proofErr w:type="spellEnd"/>
      <w:r>
        <w:t xml:space="preserve"> of the </w:t>
      </w:r>
      <w:proofErr w:type="spellStart"/>
      <w:r>
        <w:t>application</w:t>
      </w:r>
      <w:proofErr w:type="spellEnd"/>
      <w:r>
        <w:t xml:space="preserve"> </w:t>
      </w:r>
      <w:proofErr w:type="spellStart"/>
      <w:r>
        <w:t>by</w:t>
      </w:r>
      <w:proofErr w:type="spellEnd"/>
      <w:r>
        <w:t xml:space="preserve"> </w:t>
      </w:r>
      <w:proofErr w:type="spellStart"/>
      <w:r>
        <w:t>enhancing</w:t>
      </w:r>
      <w:proofErr w:type="spellEnd"/>
      <w:r>
        <w:t xml:space="preserve"> </w:t>
      </w:r>
      <w:proofErr w:type="spellStart"/>
      <w:r>
        <w:t>national</w:t>
      </w:r>
      <w:proofErr w:type="spellEnd"/>
      <w:r>
        <w:t xml:space="preserve"> </w:t>
      </w:r>
      <w:proofErr w:type="spellStart"/>
      <w:r>
        <w:t>capacities</w:t>
      </w:r>
      <w:proofErr w:type="spellEnd"/>
      <w:r>
        <w:t xml:space="preserve">, </w:t>
      </w:r>
      <w:proofErr w:type="spellStart"/>
      <w:r>
        <w:t>contributing</w:t>
      </w:r>
      <w:proofErr w:type="spellEnd"/>
      <w:r>
        <w:t xml:space="preserve"> </w:t>
      </w:r>
      <w:proofErr w:type="spellStart"/>
      <w:r>
        <w:t>to</w:t>
      </w:r>
      <w:proofErr w:type="spellEnd"/>
      <w:r>
        <w:t xml:space="preserve"> the </w:t>
      </w:r>
      <w:proofErr w:type="spellStart"/>
      <w:r>
        <w:t>standardisation</w:t>
      </w:r>
      <w:proofErr w:type="spellEnd"/>
      <w:r>
        <w:t xml:space="preserve"> of </w:t>
      </w:r>
      <w:proofErr w:type="spellStart"/>
      <w:r>
        <w:t>procedures</w:t>
      </w:r>
      <w:proofErr w:type="spellEnd"/>
      <w:r>
        <w:t xml:space="preserve">, </w:t>
      </w:r>
      <w:proofErr w:type="spellStart"/>
      <w:r>
        <w:t>improving</w:t>
      </w:r>
      <w:proofErr w:type="spellEnd"/>
      <w:r>
        <w:t xml:space="preserve"> </w:t>
      </w:r>
      <w:proofErr w:type="spellStart"/>
      <w:r>
        <w:t>information</w:t>
      </w:r>
      <w:proofErr w:type="spellEnd"/>
      <w:r>
        <w:t xml:space="preserve"> </w:t>
      </w:r>
      <w:proofErr w:type="spellStart"/>
      <w:r>
        <w:t>systems</w:t>
      </w:r>
      <w:proofErr w:type="spellEnd"/>
      <w:r>
        <w:t xml:space="preserve">, </w:t>
      </w:r>
      <w:proofErr w:type="spellStart"/>
      <w:r>
        <w:t>enhancing</w:t>
      </w:r>
      <w:proofErr w:type="spellEnd"/>
      <w:r>
        <w:t xml:space="preserve"> </w:t>
      </w:r>
      <w:proofErr w:type="spellStart"/>
      <w:r>
        <w:t>access</w:t>
      </w:r>
      <w:proofErr w:type="spellEnd"/>
      <w:r>
        <w:t xml:space="preserve"> </w:t>
      </w:r>
      <w:proofErr w:type="spellStart"/>
      <w:r>
        <w:t>to</w:t>
      </w:r>
      <w:proofErr w:type="spellEnd"/>
      <w:r>
        <w:t xml:space="preserve"> </w:t>
      </w:r>
      <w:proofErr w:type="spellStart"/>
      <w:r>
        <w:t>legal</w:t>
      </w:r>
      <w:proofErr w:type="spellEnd"/>
      <w:r>
        <w:t xml:space="preserve"> </w:t>
      </w:r>
      <w:proofErr w:type="spellStart"/>
      <w:r>
        <w:t>support</w:t>
      </w:r>
      <w:proofErr w:type="spellEnd"/>
      <w:r>
        <w:t xml:space="preserve">, and </w:t>
      </w:r>
      <w:proofErr w:type="spellStart"/>
      <w:r>
        <w:t>fostering</w:t>
      </w:r>
      <w:proofErr w:type="spellEnd"/>
      <w:r>
        <w:t xml:space="preserve"> </w:t>
      </w:r>
      <w:proofErr w:type="spellStart"/>
      <w:r>
        <w:t>cooperation</w:t>
      </w:r>
      <w:proofErr w:type="spellEnd"/>
      <w:r>
        <w:t xml:space="preserve"> and </w:t>
      </w:r>
      <w:proofErr w:type="spellStart"/>
      <w:r>
        <w:t>solidarity</w:t>
      </w:r>
      <w:proofErr w:type="spellEnd"/>
      <w:r>
        <w:t xml:space="preserve"> </w:t>
      </w:r>
      <w:proofErr w:type="spellStart"/>
      <w:r>
        <w:t>among</w:t>
      </w:r>
      <w:proofErr w:type="spellEnd"/>
      <w:r>
        <w:t xml:space="preserve"> </w:t>
      </w:r>
      <w:proofErr w:type="spellStart"/>
      <w:r>
        <w:t>CSOs</w:t>
      </w:r>
      <w:proofErr w:type="spellEnd"/>
      <w:r>
        <w:t xml:space="preserve">, </w:t>
      </w:r>
      <w:proofErr w:type="spellStart"/>
      <w:r>
        <w:t>public</w:t>
      </w:r>
      <w:proofErr w:type="spellEnd"/>
      <w:r>
        <w:t xml:space="preserve"> </w:t>
      </w:r>
      <w:proofErr w:type="spellStart"/>
      <w:r>
        <w:t>authorities</w:t>
      </w:r>
      <w:proofErr w:type="spellEnd"/>
      <w:r>
        <w:t xml:space="preserve"> and </w:t>
      </w:r>
      <w:proofErr w:type="spellStart"/>
      <w:r>
        <w:t>all</w:t>
      </w:r>
      <w:proofErr w:type="spellEnd"/>
      <w:r>
        <w:t xml:space="preserve"> </w:t>
      </w:r>
      <w:proofErr w:type="spellStart"/>
      <w:r>
        <w:t>relevant</w:t>
      </w:r>
      <w:proofErr w:type="spellEnd"/>
      <w:r>
        <w:t xml:space="preserve"> </w:t>
      </w:r>
      <w:proofErr w:type="spellStart"/>
      <w:r>
        <w:t>stakeholders</w:t>
      </w:r>
      <w:proofErr w:type="spellEnd"/>
      <w:r>
        <w:t xml:space="preserve">.  </w:t>
      </w:r>
    </w:p>
    <w:p w:rsidRPr="00BD08D2" w:rsidR="00BD08D2" w:rsidP="00BD08D2" w:rsidRDefault="00BD08D2" w14:paraId="5FF34EB9" w14:textId="77777777">
      <w:pPr>
        <w:spacing w:after="240" w:line="240" w:lineRule="exact"/>
        <w:ind w:firstLine="567"/>
      </w:pPr>
      <w:r>
        <w:t xml:space="preserve">The </w:t>
      </w:r>
      <w:proofErr w:type="spellStart"/>
      <w:r>
        <w:t>launch</w:t>
      </w:r>
      <w:proofErr w:type="spellEnd"/>
      <w:r>
        <w:t xml:space="preserve"> of </w:t>
      </w:r>
      <w:proofErr w:type="spellStart"/>
      <w:r>
        <w:t>Greece's</w:t>
      </w:r>
      <w:proofErr w:type="spellEnd"/>
      <w:r>
        <w:t xml:space="preserve"> </w:t>
      </w:r>
      <w:proofErr w:type="spellStart"/>
      <w:r>
        <w:t>National</w:t>
      </w:r>
      <w:proofErr w:type="spellEnd"/>
      <w:r>
        <w:t xml:space="preserve"> </w:t>
      </w:r>
      <w:proofErr w:type="spellStart"/>
      <w:r>
        <w:t>Asylum</w:t>
      </w:r>
      <w:proofErr w:type="spellEnd"/>
      <w:r>
        <w:t xml:space="preserve"> </w:t>
      </w:r>
      <w:proofErr w:type="spellStart"/>
      <w:r>
        <w:t>Service</w:t>
      </w:r>
      <w:proofErr w:type="spellEnd"/>
      <w:r>
        <w:t xml:space="preserve">, </w:t>
      </w:r>
      <w:proofErr w:type="spellStart"/>
      <w:r>
        <w:t>which</w:t>
      </w:r>
      <w:proofErr w:type="spellEnd"/>
      <w:r>
        <w:t xml:space="preserve"> </w:t>
      </w:r>
      <w:proofErr w:type="spellStart"/>
      <w:r>
        <w:t>coincided</w:t>
      </w:r>
      <w:proofErr w:type="spellEnd"/>
      <w:r>
        <w:t xml:space="preserve"> </w:t>
      </w:r>
      <w:proofErr w:type="spellStart"/>
      <w:r>
        <w:t>with</w:t>
      </w:r>
      <w:proofErr w:type="spellEnd"/>
      <w:r>
        <w:t xml:space="preserve"> the </w:t>
      </w:r>
      <w:proofErr w:type="spellStart"/>
      <w:r>
        <w:t>first</w:t>
      </w:r>
      <w:proofErr w:type="spellEnd"/>
      <w:r>
        <w:t xml:space="preserve"> </w:t>
      </w:r>
      <w:proofErr w:type="spellStart"/>
      <w:r>
        <w:t>phase</w:t>
      </w:r>
      <w:proofErr w:type="spellEnd"/>
      <w:r>
        <w:t xml:space="preserve"> of the </w:t>
      </w:r>
      <w:proofErr w:type="spellStart"/>
      <w:r>
        <w:t>programming</w:t>
      </w:r>
      <w:proofErr w:type="spellEnd"/>
      <w:r>
        <w:t xml:space="preserve"> </w:t>
      </w:r>
      <w:proofErr w:type="spellStart"/>
      <w:r>
        <w:t>period</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creation</w:t>
      </w:r>
      <w:proofErr w:type="spellEnd"/>
      <w:r>
        <w:t xml:space="preserve"> of </w:t>
      </w:r>
      <w:proofErr w:type="spellStart"/>
      <w:r>
        <w:t>regional</w:t>
      </w:r>
      <w:proofErr w:type="spellEnd"/>
      <w:r>
        <w:t xml:space="preserve"> </w:t>
      </w:r>
      <w:proofErr w:type="spellStart"/>
      <w:r>
        <w:t>offices</w:t>
      </w:r>
      <w:proofErr w:type="spellEnd"/>
      <w:r>
        <w:t xml:space="preserve"> </w:t>
      </w:r>
      <w:proofErr w:type="spellStart"/>
      <w:r>
        <w:t>with</w:t>
      </w:r>
      <w:proofErr w:type="spellEnd"/>
      <w:r>
        <w:t xml:space="preserve"> </w:t>
      </w:r>
      <w:proofErr w:type="spellStart"/>
      <w:r>
        <w:t>increased</w:t>
      </w:r>
      <w:proofErr w:type="spellEnd"/>
      <w:r>
        <w:t xml:space="preserve"> </w:t>
      </w:r>
      <w:proofErr w:type="spellStart"/>
      <w:r>
        <w:t>staffing</w:t>
      </w:r>
      <w:proofErr w:type="spellEnd"/>
      <w:r>
        <w:t xml:space="preserve"> </w:t>
      </w:r>
      <w:proofErr w:type="spellStart"/>
      <w:r>
        <w:t>assistance</w:t>
      </w:r>
      <w:proofErr w:type="spellEnd"/>
      <w:r>
        <w:t xml:space="preserve"> </w:t>
      </w:r>
      <w:proofErr w:type="spellStart"/>
      <w:r>
        <w:t>to</w:t>
      </w:r>
      <w:proofErr w:type="spellEnd"/>
      <w:r>
        <w:t xml:space="preserve"> </w:t>
      </w:r>
      <w:proofErr w:type="spellStart"/>
      <w:r>
        <w:t>national</w:t>
      </w:r>
      <w:proofErr w:type="spellEnd"/>
      <w:r>
        <w:t xml:space="preserve"> </w:t>
      </w:r>
      <w:proofErr w:type="spellStart"/>
      <w:r>
        <w:t>agencies</w:t>
      </w:r>
      <w:proofErr w:type="spellEnd"/>
      <w:r>
        <w:t xml:space="preserve"> in the </w:t>
      </w:r>
      <w:proofErr w:type="spellStart"/>
      <w:r>
        <w:t>second</w:t>
      </w:r>
      <w:proofErr w:type="spellEnd"/>
      <w:r>
        <w:t xml:space="preserve"> </w:t>
      </w:r>
      <w:proofErr w:type="spellStart"/>
      <w:r>
        <w:t>half</w:t>
      </w:r>
      <w:proofErr w:type="spellEnd"/>
      <w:r>
        <w:t xml:space="preserve"> of the </w:t>
      </w:r>
      <w:proofErr w:type="spellStart"/>
      <w:r>
        <w:t>programming</w:t>
      </w:r>
      <w:proofErr w:type="spellEnd"/>
      <w:r>
        <w:t xml:space="preserve"> </w:t>
      </w:r>
      <w:proofErr w:type="spellStart"/>
      <w:r>
        <w:t>period</w:t>
      </w:r>
      <w:proofErr w:type="spellEnd"/>
      <w:r>
        <w:t xml:space="preserve">, </w:t>
      </w:r>
      <w:proofErr w:type="spellStart"/>
      <w:r>
        <w:t>improved</w:t>
      </w:r>
      <w:proofErr w:type="spellEnd"/>
      <w:r>
        <w:t xml:space="preserve"> the </w:t>
      </w:r>
      <w:proofErr w:type="spellStart"/>
      <w:r>
        <w:t>recognition</w:t>
      </w:r>
      <w:proofErr w:type="spellEnd"/>
      <w:r>
        <w:t xml:space="preserve"> </w:t>
      </w:r>
      <w:proofErr w:type="spellStart"/>
      <w:r>
        <w:t>process</w:t>
      </w:r>
      <w:proofErr w:type="spellEnd"/>
      <w:r>
        <w:t xml:space="preserve"> and the </w:t>
      </w:r>
      <w:proofErr w:type="spellStart"/>
      <w:r>
        <w:t>timeframe</w:t>
      </w:r>
      <w:proofErr w:type="spellEnd"/>
      <w:r>
        <w:t xml:space="preserve"> </w:t>
      </w:r>
      <w:proofErr w:type="spellStart"/>
      <w:r>
        <w:t>compared</w:t>
      </w:r>
      <w:proofErr w:type="spellEnd"/>
      <w:r>
        <w:t xml:space="preserve"> </w:t>
      </w:r>
      <w:proofErr w:type="spellStart"/>
      <w:r>
        <w:t>to</w:t>
      </w:r>
      <w:proofErr w:type="spellEnd"/>
      <w:r>
        <w:t xml:space="preserve"> the </w:t>
      </w:r>
      <w:proofErr w:type="spellStart"/>
      <w:r>
        <w:t>previous</w:t>
      </w:r>
      <w:proofErr w:type="spellEnd"/>
      <w:r>
        <w:t xml:space="preserve"> </w:t>
      </w:r>
      <w:proofErr w:type="spellStart"/>
      <w:r>
        <w:t>period</w:t>
      </w:r>
      <w:proofErr w:type="spellEnd"/>
      <w:r>
        <w:t xml:space="preserve"> </w:t>
      </w:r>
      <w:proofErr w:type="spellStart"/>
      <w:r>
        <w:t>before</w:t>
      </w:r>
      <w:proofErr w:type="spellEnd"/>
      <w:r>
        <w:t xml:space="preserve"> 2014. </w:t>
      </w:r>
      <w:proofErr w:type="spellStart"/>
      <w:r>
        <w:t>Experts</w:t>
      </w:r>
      <w:proofErr w:type="spellEnd"/>
      <w:r>
        <w:t xml:space="preserve"> in </w:t>
      </w:r>
      <w:proofErr w:type="spellStart"/>
      <w:r>
        <w:t>charge</w:t>
      </w:r>
      <w:proofErr w:type="spellEnd"/>
      <w:r>
        <w:t xml:space="preserve"> of </w:t>
      </w:r>
      <w:proofErr w:type="spellStart"/>
      <w:r>
        <w:t>case</w:t>
      </w:r>
      <w:proofErr w:type="spellEnd"/>
      <w:r>
        <w:t xml:space="preserve"> </w:t>
      </w:r>
      <w:proofErr w:type="spellStart"/>
      <w:r>
        <w:t>handling</w:t>
      </w:r>
      <w:proofErr w:type="spellEnd"/>
      <w:r>
        <w:t xml:space="preserve">, </w:t>
      </w:r>
      <w:proofErr w:type="spellStart"/>
      <w:r>
        <w:t>country</w:t>
      </w:r>
      <w:proofErr w:type="spellEnd"/>
      <w:r>
        <w:t xml:space="preserve"> of </w:t>
      </w:r>
      <w:proofErr w:type="spellStart"/>
      <w:r>
        <w:t>origin</w:t>
      </w:r>
      <w:proofErr w:type="spellEnd"/>
      <w:r>
        <w:t xml:space="preserve"> </w:t>
      </w:r>
      <w:proofErr w:type="spellStart"/>
      <w:r>
        <w:t>reporting</w:t>
      </w:r>
      <w:proofErr w:type="spellEnd"/>
      <w:r>
        <w:t xml:space="preserve">, </w:t>
      </w:r>
      <w:proofErr w:type="spellStart"/>
      <w:r>
        <w:t>quality</w:t>
      </w:r>
      <w:proofErr w:type="spellEnd"/>
      <w:r>
        <w:t xml:space="preserve"> </w:t>
      </w:r>
      <w:proofErr w:type="spellStart"/>
      <w:r>
        <w:t>assurance</w:t>
      </w:r>
      <w:proofErr w:type="spellEnd"/>
      <w:r>
        <w:t xml:space="preserve"> of </w:t>
      </w:r>
      <w:proofErr w:type="spellStart"/>
      <w:r>
        <w:t>issued</w:t>
      </w:r>
      <w:proofErr w:type="spellEnd"/>
      <w:r>
        <w:t xml:space="preserve"> </w:t>
      </w:r>
      <w:proofErr w:type="spellStart"/>
      <w:r>
        <w:t>decisions</w:t>
      </w:r>
      <w:proofErr w:type="spellEnd"/>
      <w:r>
        <w:t xml:space="preserve">, </w:t>
      </w:r>
      <w:proofErr w:type="spellStart"/>
      <w:r>
        <w:t>etc</w:t>
      </w:r>
      <w:proofErr w:type="spellEnd"/>
      <w:r>
        <w:t xml:space="preserve">. </w:t>
      </w:r>
      <w:proofErr w:type="spellStart"/>
      <w:r>
        <w:t>have</w:t>
      </w:r>
      <w:proofErr w:type="spellEnd"/>
      <w:r>
        <w:t xml:space="preserve"> </w:t>
      </w:r>
      <w:proofErr w:type="spellStart"/>
      <w:r>
        <w:t>made</w:t>
      </w:r>
      <w:proofErr w:type="spellEnd"/>
      <w:r>
        <w:t xml:space="preserve"> a </w:t>
      </w:r>
      <w:proofErr w:type="spellStart"/>
      <w:r>
        <w:t>significant</w:t>
      </w:r>
      <w:proofErr w:type="spellEnd"/>
      <w:r>
        <w:t xml:space="preserve"> </w:t>
      </w:r>
      <w:proofErr w:type="spellStart"/>
      <w:r>
        <w:t>contribution</w:t>
      </w:r>
      <w:proofErr w:type="spellEnd"/>
      <w:r>
        <w:t xml:space="preserve"> </w:t>
      </w:r>
      <w:proofErr w:type="spellStart"/>
      <w:r>
        <w:t>to</w:t>
      </w:r>
      <w:proofErr w:type="spellEnd"/>
      <w:r>
        <w:t xml:space="preserve"> </w:t>
      </w:r>
      <w:proofErr w:type="spellStart"/>
      <w:r>
        <w:t>improving</w:t>
      </w:r>
      <w:proofErr w:type="spellEnd"/>
      <w:r>
        <w:t xml:space="preserve"> and </w:t>
      </w:r>
      <w:proofErr w:type="spellStart"/>
      <w:r>
        <w:t>accelerating</w:t>
      </w:r>
      <w:proofErr w:type="spellEnd"/>
      <w:r>
        <w:t xml:space="preserve"> the </w:t>
      </w:r>
      <w:proofErr w:type="spellStart"/>
      <w:r>
        <w:t>recognition</w:t>
      </w:r>
      <w:proofErr w:type="spellEnd"/>
      <w:r>
        <w:t xml:space="preserve"> </w:t>
      </w:r>
      <w:proofErr w:type="spellStart"/>
      <w:r>
        <w:t>process</w:t>
      </w:r>
      <w:proofErr w:type="spellEnd"/>
      <w:r>
        <w:t xml:space="preserve">. </w:t>
      </w:r>
      <w:proofErr w:type="spellStart"/>
      <w:r>
        <w:t>However</w:t>
      </w:r>
      <w:proofErr w:type="spellEnd"/>
      <w:r>
        <w:t xml:space="preserve">, </w:t>
      </w:r>
      <w:proofErr w:type="spellStart"/>
      <w:r>
        <w:t>stakeholders</w:t>
      </w:r>
      <w:proofErr w:type="spellEnd"/>
      <w:r>
        <w:t xml:space="preserve"> </w:t>
      </w:r>
      <w:proofErr w:type="spellStart"/>
      <w:r>
        <w:t>were</w:t>
      </w:r>
      <w:proofErr w:type="spellEnd"/>
      <w:r>
        <w:t xml:space="preserve"> of the </w:t>
      </w:r>
      <w:proofErr w:type="spellStart"/>
      <w:r>
        <w:t>opinion</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w:t>
      </w:r>
      <w:proofErr w:type="spellStart"/>
      <w:r>
        <w:t>room</w:t>
      </w:r>
      <w:proofErr w:type="spellEnd"/>
      <w:r>
        <w:t xml:space="preserve"> for </w:t>
      </w:r>
      <w:proofErr w:type="spellStart"/>
      <w:r>
        <w:t>further</w:t>
      </w:r>
      <w:proofErr w:type="spellEnd"/>
      <w:r>
        <w:t xml:space="preserve"> </w:t>
      </w:r>
      <w:proofErr w:type="spellStart"/>
      <w:r>
        <w:t>improvement</w:t>
      </w:r>
      <w:proofErr w:type="spellEnd"/>
      <w:r>
        <w:t>.</w:t>
      </w:r>
    </w:p>
    <w:p w:rsidRPr="00BD08D2" w:rsidR="00BD08D2" w:rsidP="00BD08D2" w:rsidRDefault="00BD08D2" w14:paraId="141FE7C6" w14:textId="77777777">
      <w:pPr>
        <w:spacing w:after="240" w:line="240" w:lineRule="exact"/>
        <w:ind w:firstLine="567"/>
      </w:pPr>
      <w:proofErr w:type="spellStart"/>
      <w:r>
        <w:t>An</w:t>
      </w:r>
      <w:proofErr w:type="spellEnd"/>
      <w:r>
        <w:t xml:space="preserve"> </w:t>
      </w:r>
      <w:proofErr w:type="spellStart"/>
      <w:r>
        <w:t>Italian</w:t>
      </w:r>
      <w:proofErr w:type="spellEnd"/>
      <w:r>
        <w:t xml:space="preserve"> </w:t>
      </w:r>
      <w:proofErr w:type="spellStart"/>
      <w:r>
        <w:t>stakeholder</w:t>
      </w:r>
      <w:proofErr w:type="spellEnd"/>
      <w:r>
        <w:t xml:space="preserve"> </w:t>
      </w:r>
      <w:proofErr w:type="spellStart"/>
      <w:r>
        <w:t>stated</w:t>
      </w:r>
      <w:proofErr w:type="spellEnd"/>
      <w:r>
        <w:t xml:space="preserve"> </w:t>
      </w:r>
      <w:proofErr w:type="spellStart"/>
      <w:r>
        <w:t>that</w:t>
      </w:r>
      <w:proofErr w:type="spellEnd"/>
      <w:r>
        <w:t xml:space="preserve"> the </w:t>
      </w:r>
      <w:proofErr w:type="spellStart"/>
      <w:r>
        <w:t>scope</w:t>
      </w:r>
      <w:proofErr w:type="spellEnd"/>
      <w:r>
        <w:t xml:space="preserve"> of </w:t>
      </w:r>
      <w:proofErr w:type="spellStart"/>
      <w:r>
        <w:t>protection</w:t>
      </w:r>
      <w:proofErr w:type="spellEnd"/>
      <w:r>
        <w:t xml:space="preserve"> </w:t>
      </w:r>
      <w:proofErr w:type="spellStart"/>
      <w:r>
        <w:t>has</w:t>
      </w:r>
      <w:proofErr w:type="spellEnd"/>
      <w:r>
        <w:t xml:space="preserve"> </w:t>
      </w:r>
      <w:proofErr w:type="spellStart"/>
      <w:r>
        <w:t>been</w:t>
      </w:r>
      <w:proofErr w:type="spellEnd"/>
      <w:r>
        <w:t xml:space="preserve"> </w:t>
      </w:r>
      <w:proofErr w:type="spellStart"/>
      <w:r>
        <w:t>narrowed</w:t>
      </w:r>
      <w:proofErr w:type="spellEnd"/>
      <w:r>
        <w:t xml:space="preserve"> and </w:t>
      </w:r>
      <w:proofErr w:type="spellStart"/>
      <w:r>
        <w:t>can</w:t>
      </w:r>
      <w:proofErr w:type="spellEnd"/>
      <w:r>
        <w:t xml:space="preserve"> </w:t>
      </w:r>
      <w:proofErr w:type="spellStart"/>
      <w:r>
        <w:t>now</w:t>
      </w:r>
      <w:proofErr w:type="spellEnd"/>
      <w:r>
        <w:t xml:space="preserve"> </w:t>
      </w:r>
      <w:proofErr w:type="spellStart"/>
      <w:r>
        <w:t>only</w:t>
      </w:r>
      <w:proofErr w:type="spellEnd"/>
      <w:r>
        <w:t xml:space="preserve"> </w:t>
      </w:r>
      <w:proofErr w:type="spellStart"/>
      <w:r>
        <w:t>be</w:t>
      </w:r>
      <w:proofErr w:type="spellEnd"/>
      <w:r>
        <w:t xml:space="preserve"> </w:t>
      </w:r>
      <w:proofErr w:type="spellStart"/>
      <w:r>
        <w:t>implemented</w:t>
      </w:r>
      <w:proofErr w:type="spellEnd"/>
      <w:r>
        <w:t xml:space="preserve"> for the </w:t>
      </w:r>
      <w:proofErr w:type="spellStart"/>
      <w:r>
        <w:t>most</w:t>
      </w:r>
      <w:proofErr w:type="spellEnd"/>
      <w:r>
        <w:t xml:space="preserve"> </w:t>
      </w:r>
      <w:proofErr w:type="spellStart"/>
      <w:r>
        <w:t>vulnerable</w:t>
      </w:r>
      <w:proofErr w:type="spellEnd"/>
      <w:r>
        <w:t xml:space="preserve"> </w:t>
      </w:r>
      <w:proofErr w:type="spellStart"/>
      <w:r>
        <w:t>groups</w:t>
      </w:r>
      <w:proofErr w:type="spellEnd"/>
      <w:r>
        <w:t xml:space="preserve"> in the </w:t>
      </w:r>
      <w:proofErr w:type="spellStart"/>
      <w:r>
        <w:t>country</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have</w:t>
      </w:r>
      <w:proofErr w:type="spellEnd"/>
      <w:r>
        <w:t xml:space="preserve"> </w:t>
      </w:r>
      <w:proofErr w:type="spellStart"/>
      <w:r>
        <w:t>access</w:t>
      </w:r>
      <w:proofErr w:type="spellEnd"/>
      <w:r>
        <w:t xml:space="preserve"> </w:t>
      </w:r>
      <w:proofErr w:type="spellStart"/>
      <w:r>
        <w:t>to</w:t>
      </w:r>
      <w:proofErr w:type="spellEnd"/>
      <w:r>
        <w:t xml:space="preserve"> </w:t>
      </w:r>
      <w:proofErr w:type="spellStart"/>
      <w:r>
        <w:t>protection</w:t>
      </w:r>
      <w:proofErr w:type="spellEnd"/>
      <w:r>
        <w:t xml:space="preserve"> </w:t>
      </w:r>
      <w:proofErr w:type="spellStart"/>
      <w:r>
        <w:t>if</w:t>
      </w:r>
      <w:proofErr w:type="spellEnd"/>
      <w:r>
        <w:t xml:space="preserve"> </w:t>
      </w:r>
      <w:proofErr w:type="spellStart"/>
      <w:r>
        <w:t>they</w:t>
      </w:r>
      <w:proofErr w:type="spellEnd"/>
      <w:r>
        <w:t xml:space="preserve"> </w:t>
      </w:r>
      <w:proofErr w:type="spellStart"/>
      <w:r>
        <w:t>present</w:t>
      </w:r>
      <w:proofErr w:type="spellEnd"/>
      <w:r>
        <w:t xml:space="preserve"> ‘</w:t>
      </w:r>
      <w:proofErr w:type="spellStart"/>
      <w:r>
        <w:t>serious</w:t>
      </w:r>
      <w:proofErr w:type="spellEnd"/>
      <w:r>
        <w:t xml:space="preserve"> </w:t>
      </w:r>
      <w:proofErr w:type="spellStart"/>
      <w:r>
        <w:t>reasons</w:t>
      </w:r>
      <w:proofErr w:type="spellEnd"/>
      <w:r>
        <w:t xml:space="preserve">, in </w:t>
      </w:r>
      <w:proofErr w:type="spellStart"/>
      <w:r>
        <w:t>particular</w:t>
      </w:r>
      <w:proofErr w:type="spellEnd"/>
      <w:r>
        <w:t xml:space="preserve"> of a </w:t>
      </w:r>
      <w:proofErr w:type="spellStart"/>
      <w:r>
        <w:t>humanitarian</w:t>
      </w:r>
      <w:proofErr w:type="spellEnd"/>
      <w:r>
        <w:t xml:space="preserve"> </w:t>
      </w:r>
      <w:proofErr w:type="spellStart"/>
      <w:r>
        <w:t>nature</w:t>
      </w:r>
      <w:proofErr w:type="spellEnd"/>
      <w:r>
        <w:t xml:space="preserve"> </w:t>
      </w:r>
      <w:proofErr w:type="spellStart"/>
      <w:r>
        <w:t>or</w:t>
      </w:r>
      <w:proofErr w:type="spellEnd"/>
      <w:r>
        <w:t xml:space="preserve"> </w:t>
      </w:r>
      <w:proofErr w:type="spellStart"/>
      <w:r>
        <w:t>arising</w:t>
      </w:r>
      <w:proofErr w:type="spellEnd"/>
      <w:r>
        <w:t xml:space="preserve"> </w:t>
      </w:r>
      <w:proofErr w:type="spellStart"/>
      <w:r>
        <w:t>from</w:t>
      </w:r>
      <w:proofErr w:type="spellEnd"/>
      <w:r>
        <w:t xml:space="preserve"> </w:t>
      </w:r>
      <w:proofErr w:type="spellStart"/>
      <w:r>
        <w:t>constitutional</w:t>
      </w:r>
      <w:proofErr w:type="spellEnd"/>
      <w:r>
        <w:t xml:space="preserve"> </w:t>
      </w:r>
      <w:proofErr w:type="spellStart"/>
      <w:r>
        <w:t>or</w:t>
      </w:r>
      <w:proofErr w:type="spellEnd"/>
      <w:r>
        <w:t xml:space="preserve"> </w:t>
      </w:r>
      <w:proofErr w:type="spellStart"/>
      <w:r>
        <w:t>international</w:t>
      </w:r>
      <w:proofErr w:type="spellEnd"/>
      <w:r>
        <w:t xml:space="preserve"> </w:t>
      </w:r>
      <w:proofErr w:type="spellStart"/>
      <w:r>
        <w:t>obligations</w:t>
      </w:r>
      <w:proofErr w:type="spellEnd"/>
      <w:r>
        <w:t xml:space="preserve"> of the </w:t>
      </w:r>
      <w:proofErr w:type="spellStart"/>
      <w:r>
        <w:t>Italian</w:t>
      </w:r>
      <w:proofErr w:type="spellEnd"/>
      <w:r>
        <w:t xml:space="preserve"> </w:t>
      </w:r>
      <w:proofErr w:type="spellStart"/>
      <w:r>
        <w:t>State</w:t>
      </w:r>
      <w:proofErr w:type="spellEnd"/>
      <w:r>
        <w:t xml:space="preserve">’. </w:t>
      </w:r>
      <w:proofErr w:type="spellStart"/>
      <w:r>
        <w:t>As</w:t>
      </w:r>
      <w:proofErr w:type="spellEnd"/>
      <w:r>
        <w:t xml:space="preserve"> </w:t>
      </w:r>
      <w:proofErr w:type="spellStart"/>
      <w:r>
        <w:t>an</w:t>
      </w:r>
      <w:proofErr w:type="spellEnd"/>
      <w:r>
        <w:t xml:space="preserve"> </w:t>
      </w:r>
      <w:proofErr w:type="spellStart"/>
      <w:r>
        <w:t>example</w:t>
      </w:r>
      <w:proofErr w:type="spellEnd"/>
      <w:r>
        <w:t xml:space="preserve">, 130 000 </w:t>
      </w:r>
      <w:proofErr w:type="spellStart"/>
      <w:r>
        <w:t>applications</w:t>
      </w:r>
      <w:proofErr w:type="spellEnd"/>
      <w:r>
        <w:t xml:space="preserve"> for </w:t>
      </w:r>
      <w:proofErr w:type="spellStart"/>
      <w:r>
        <w:t>international</w:t>
      </w:r>
      <w:proofErr w:type="spellEnd"/>
      <w:r>
        <w:t xml:space="preserve"> </w:t>
      </w:r>
      <w:proofErr w:type="spellStart"/>
      <w:r>
        <w:t>protection</w:t>
      </w:r>
      <w:proofErr w:type="spellEnd"/>
      <w:r>
        <w:t xml:space="preserve"> </w:t>
      </w:r>
      <w:proofErr w:type="spellStart"/>
      <w:r>
        <w:t>were</w:t>
      </w:r>
      <w:proofErr w:type="spellEnd"/>
      <w:r>
        <w:t xml:space="preserve"> </w:t>
      </w:r>
      <w:proofErr w:type="spellStart"/>
      <w:r>
        <w:t>lodged</w:t>
      </w:r>
      <w:proofErr w:type="spellEnd"/>
      <w:r>
        <w:t xml:space="preserve"> in </w:t>
      </w:r>
      <w:proofErr w:type="spellStart"/>
      <w:r>
        <w:t>Italy</w:t>
      </w:r>
      <w:proofErr w:type="spellEnd"/>
      <w:r>
        <w:t xml:space="preserve"> in 2017: 52 per </w:t>
      </w:r>
      <w:proofErr w:type="spellStart"/>
      <w:r>
        <w:t>cent</w:t>
      </w:r>
      <w:proofErr w:type="spellEnd"/>
      <w:r>
        <w:t xml:space="preserve"> of </w:t>
      </w:r>
      <w:proofErr w:type="spellStart"/>
      <w:r>
        <w:t>applications</w:t>
      </w:r>
      <w:proofErr w:type="spellEnd"/>
      <w:r>
        <w:t xml:space="preserve"> </w:t>
      </w:r>
      <w:proofErr w:type="spellStart"/>
      <w:r>
        <w:t>were</w:t>
      </w:r>
      <w:proofErr w:type="spellEnd"/>
      <w:r>
        <w:t xml:space="preserve"> </w:t>
      </w:r>
      <w:proofErr w:type="spellStart"/>
      <w:r>
        <w:t>rejected</w:t>
      </w:r>
      <w:proofErr w:type="spellEnd"/>
      <w:r>
        <w:t xml:space="preserve">, 25 per </w:t>
      </w:r>
      <w:proofErr w:type="spellStart"/>
      <w:r>
        <w:t>cent</w:t>
      </w:r>
      <w:proofErr w:type="spellEnd"/>
      <w:r>
        <w:t xml:space="preserve"> </w:t>
      </w:r>
      <w:proofErr w:type="spellStart"/>
      <w:r>
        <w:t>were</w:t>
      </w:r>
      <w:proofErr w:type="spellEnd"/>
      <w:r>
        <w:t xml:space="preserve"> </w:t>
      </w:r>
      <w:proofErr w:type="spellStart"/>
      <w:r>
        <w:t>granted</w:t>
      </w:r>
      <w:proofErr w:type="spellEnd"/>
      <w:r>
        <w:t xml:space="preserve"> </w:t>
      </w:r>
      <w:proofErr w:type="spellStart"/>
      <w:r>
        <w:t>humanitarian</w:t>
      </w:r>
      <w:proofErr w:type="spellEnd"/>
      <w:r>
        <w:t xml:space="preserve"> </w:t>
      </w:r>
      <w:proofErr w:type="spellStart"/>
      <w:r>
        <w:t>protection</w:t>
      </w:r>
      <w:proofErr w:type="spellEnd"/>
      <w:r>
        <w:t xml:space="preserve">, 8 per </w:t>
      </w:r>
      <w:proofErr w:type="spellStart"/>
      <w:r>
        <w:t>cent</w:t>
      </w:r>
      <w:proofErr w:type="spellEnd"/>
      <w:r>
        <w:t xml:space="preserve"> </w:t>
      </w:r>
      <w:proofErr w:type="spellStart"/>
      <w:r>
        <w:t>were</w:t>
      </w:r>
      <w:proofErr w:type="spellEnd"/>
      <w:r>
        <w:t xml:space="preserve"> </w:t>
      </w:r>
      <w:proofErr w:type="spellStart"/>
      <w:r>
        <w:t>granted</w:t>
      </w:r>
      <w:proofErr w:type="spellEnd"/>
      <w:r>
        <w:t xml:space="preserve"> </w:t>
      </w:r>
      <w:proofErr w:type="spellStart"/>
      <w:r>
        <w:t>refugee</w:t>
      </w:r>
      <w:proofErr w:type="spellEnd"/>
      <w:r>
        <w:t xml:space="preserve"> status, a </w:t>
      </w:r>
      <w:proofErr w:type="spellStart"/>
      <w:r>
        <w:t>further</w:t>
      </w:r>
      <w:proofErr w:type="spellEnd"/>
      <w:r>
        <w:t xml:space="preserve"> 8 per </w:t>
      </w:r>
      <w:proofErr w:type="spellStart"/>
      <w:r>
        <w:t>cent</w:t>
      </w:r>
      <w:proofErr w:type="spellEnd"/>
      <w:r>
        <w:t xml:space="preserve"> </w:t>
      </w:r>
      <w:proofErr w:type="spellStart"/>
      <w:r>
        <w:t>were</w:t>
      </w:r>
      <w:proofErr w:type="spellEnd"/>
      <w:r>
        <w:t xml:space="preserve"> </w:t>
      </w:r>
      <w:proofErr w:type="spellStart"/>
      <w:r>
        <w:t>granted</w:t>
      </w:r>
      <w:proofErr w:type="spellEnd"/>
      <w:r>
        <w:t xml:space="preserve"> </w:t>
      </w:r>
      <w:proofErr w:type="spellStart"/>
      <w:r>
        <w:t>subsidiary</w:t>
      </w:r>
      <w:proofErr w:type="spellEnd"/>
      <w:r>
        <w:t xml:space="preserve"> </w:t>
      </w:r>
      <w:proofErr w:type="spellStart"/>
      <w:r>
        <w:t>protection</w:t>
      </w:r>
      <w:proofErr w:type="spellEnd"/>
      <w:r>
        <w:t xml:space="preserve">, and the </w:t>
      </w:r>
      <w:proofErr w:type="spellStart"/>
      <w:r>
        <w:t>remaining</w:t>
      </w:r>
      <w:proofErr w:type="spellEnd"/>
      <w:r>
        <w:t xml:space="preserve"> 7 per </w:t>
      </w:r>
      <w:proofErr w:type="spellStart"/>
      <w:r>
        <w:t>cent</w:t>
      </w:r>
      <w:proofErr w:type="spellEnd"/>
      <w:r>
        <w:t xml:space="preserve"> </w:t>
      </w:r>
      <w:proofErr w:type="spellStart"/>
      <w:r>
        <w:t>were</w:t>
      </w:r>
      <w:proofErr w:type="spellEnd"/>
      <w:r>
        <w:t xml:space="preserve"> </w:t>
      </w:r>
      <w:proofErr w:type="spellStart"/>
      <w:r>
        <w:t>granted</w:t>
      </w:r>
      <w:proofErr w:type="spellEnd"/>
      <w:r>
        <w:t xml:space="preserve"> </w:t>
      </w:r>
      <w:proofErr w:type="spellStart"/>
      <w:r>
        <w:t>other</w:t>
      </w:r>
      <w:proofErr w:type="spellEnd"/>
      <w:r>
        <w:t xml:space="preserve"> </w:t>
      </w:r>
      <w:proofErr w:type="spellStart"/>
      <w:r>
        <w:t>types</w:t>
      </w:r>
      <w:proofErr w:type="spellEnd"/>
      <w:r>
        <w:t xml:space="preserve"> of </w:t>
      </w:r>
      <w:proofErr w:type="spellStart"/>
      <w:r>
        <w:t>protection</w:t>
      </w:r>
      <w:proofErr w:type="spellEnd"/>
      <w:r>
        <w:t xml:space="preserve">. </w:t>
      </w:r>
    </w:p>
    <w:p w:rsidRPr="00BD08D2" w:rsidR="00BD08D2" w:rsidP="00BD08D2" w:rsidRDefault="00BD08D2" w14:paraId="270B653B" w14:textId="77777777">
      <w:pPr>
        <w:spacing w:after="240" w:line="240" w:lineRule="exact"/>
        <w:ind w:firstLine="567"/>
      </w:pPr>
      <w:proofErr w:type="spellStart"/>
      <w:r>
        <w:t>Another</w:t>
      </w:r>
      <w:proofErr w:type="spellEnd"/>
      <w:r>
        <w:t xml:space="preserve"> </w:t>
      </w:r>
      <w:proofErr w:type="spellStart"/>
      <w:r>
        <w:t>respondent</w:t>
      </w:r>
      <w:proofErr w:type="spellEnd"/>
      <w:r>
        <w:t xml:space="preserve"> </w:t>
      </w:r>
      <w:proofErr w:type="spellStart"/>
      <w:r>
        <w:t>from</w:t>
      </w:r>
      <w:proofErr w:type="spellEnd"/>
      <w:r>
        <w:t xml:space="preserve"> </w:t>
      </w:r>
      <w:proofErr w:type="spellStart"/>
      <w:r>
        <w:t>Italy</w:t>
      </w:r>
      <w:proofErr w:type="spellEnd"/>
      <w:r>
        <w:t xml:space="preserve"> </w:t>
      </w:r>
      <w:proofErr w:type="spellStart"/>
      <w:r>
        <w:t>criticised</w:t>
      </w:r>
      <w:proofErr w:type="spellEnd"/>
      <w:r>
        <w:t xml:space="preserve"> </w:t>
      </w:r>
      <w:proofErr w:type="spellStart"/>
      <w:r>
        <w:t>police</w:t>
      </w:r>
      <w:proofErr w:type="spellEnd"/>
      <w:r>
        <w:t xml:space="preserve"> </w:t>
      </w:r>
      <w:proofErr w:type="spellStart"/>
      <w:r>
        <w:t>services</w:t>
      </w:r>
      <w:proofErr w:type="spellEnd"/>
      <w:r>
        <w:t xml:space="preserve"> for </w:t>
      </w:r>
      <w:proofErr w:type="spellStart"/>
      <w:r>
        <w:t>not</w:t>
      </w:r>
      <w:proofErr w:type="spellEnd"/>
      <w:r>
        <w:t xml:space="preserve"> </w:t>
      </w:r>
      <w:proofErr w:type="spellStart"/>
      <w:r>
        <w:t>complying</w:t>
      </w:r>
      <w:proofErr w:type="spellEnd"/>
      <w:r>
        <w:t xml:space="preserve"> </w:t>
      </w:r>
      <w:proofErr w:type="spellStart"/>
      <w:r>
        <w:t>with</w:t>
      </w:r>
      <w:proofErr w:type="spellEnd"/>
      <w:r>
        <w:t xml:space="preserve"> </w:t>
      </w:r>
      <w:proofErr w:type="spellStart"/>
      <w:r>
        <w:t>Directive</w:t>
      </w:r>
      <w:proofErr w:type="spellEnd"/>
      <w:r>
        <w:t xml:space="preserve"> 2013/33/EU, </w:t>
      </w:r>
      <w:proofErr w:type="spellStart"/>
      <w:r>
        <w:t>which</w:t>
      </w:r>
      <w:proofErr w:type="spellEnd"/>
      <w:r>
        <w:t xml:space="preserve"> </w:t>
      </w:r>
      <w:proofErr w:type="spellStart"/>
      <w:r>
        <w:t>states</w:t>
      </w:r>
      <w:proofErr w:type="spellEnd"/>
      <w:r>
        <w:t xml:space="preserve"> </w:t>
      </w:r>
      <w:proofErr w:type="spellStart"/>
      <w:r>
        <w:t>that</w:t>
      </w:r>
      <w:proofErr w:type="spellEnd"/>
      <w:r>
        <w:t xml:space="preserve"> </w:t>
      </w:r>
      <w:proofErr w:type="spellStart"/>
      <w:r>
        <w:t>Member</w:t>
      </w:r>
      <w:proofErr w:type="spellEnd"/>
      <w:r>
        <w:t xml:space="preserve"> States </w:t>
      </w:r>
      <w:proofErr w:type="spellStart"/>
      <w:r>
        <w:t>may</w:t>
      </w:r>
      <w:proofErr w:type="spellEnd"/>
      <w:r>
        <w:t xml:space="preserve"> </w:t>
      </w:r>
      <w:proofErr w:type="spellStart"/>
      <w:r>
        <w:t>not</w:t>
      </w:r>
      <w:proofErr w:type="spellEnd"/>
      <w:r>
        <w:t xml:space="preserve"> </w:t>
      </w:r>
      <w:proofErr w:type="spellStart"/>
      <w:r>
        <w:t>require</w:t>
      </w:r>
      <w:proofErr w:type="spellEnd"/>
      <w:r>
        <w:t xml:space="preserve"> </w:t>
      </w:r>
      <w:proofErr w:type="spellStart"/>
      <w:r>
        <w:t>unnecessary</w:t>
      </w:r>
      <w:proofErr w:type="spellEnd"/>
      <w:r>
        <w:t xml:space="preserve"> </w:t>
      </w:r>
      <w:proofErr w:type="spellStart"/>
      <w:r>
        <w:t>or</w:t>
      </w:r>
      <w:proofErr w:type="spellEnd"/>
      <w:r>
        <w:t xml:space="preserve"> </w:t>
      </w:r>
      <w:proofErr w:type="spellStart"/>
      <w:r>
        <w:t>disproportionate</w:t>
      </w:r>
      <w:proofErr w:type="spellEnd"/>
      <w:r>
        <w:t xml:space="preserve"> </w:t>
      </w:r>
      <w:proofErr w:type="spellStart"/>
      <w:r>
        <w:t>documents</w:t>
      </w:r>
      <w:proofErr w:type="spellEnd"/>
      <w:r>
        <w:t xml:space="preserve"> </w:t>
      </w:r>
      <w:proofErr w:type="spellStart"/>
      <w:r>
        <w:t>or</w:t>
      </w:r>
      <w:proofErr w:type="spellEnd"/>
      <w:r>
        <w:t xml:space="preserve"> </w:t>
      </w:r>
      <w:proofErr w:type="spellStart"/>
      <w:r>
        <w:t>impose</w:t>
      </w:r>
      <w:proofErr w:type="spellEnd"/>
      <w:r>
        <w:t xml:space="preserve"> </w:t>
      </w:r>
      <w:proofErr w:type="spellStart"/>
      <w:r>
        <w:t>other</w:t>
      </w:r>
      <w:proofErr w:type="spellEnd"/>
      <w:r>
        <w:t xml:space="preserve"> </w:t>
      </w:r>
      <w:proofErr w:type="spellStart"/>
      <w:r>
        <w:t>administrative</w:t>
      </w:r>
      <w:proofErr w:type="spellEnd"/>
      <w:r>
        <w:t xml:space="preserve"> </w:t>
      </w:r>
      <w:proofErr w:type="spellStart"/>
      <w:r>
        <w:t>requirements</w:t>
      </w:r>
      <w:proofErr w:type="spellEnd"/>
      <w:r>
        <w:t xml:space="preserve"> on </w:t>
      </w:r>
      <w:proofErr w:type="spellStart"/>
      <w:r>
        <w:t>applicants</w:t>
      </w:r>
      <w:proofErr w:type="spellEnd"/>
      <w:r>
        <w:t xml:space="preserve"> </w:t>
      </w:r>
      <w:proofErr w:type="spellStart"/>
      <w:r>
        <w:t>before</w:t>
      </w:r>
      <w:proofErr w:type="spellEnd"/>
      <w:r>
        <w:t xml:space="preserve"> </w:t>
      </w:r>
      <w:proofErr w:type="spellStart"/>
      <w:r>
        <w:t>granting</w:t>
      </w:r>
      <w:proofErr w:type="spellEnd"/>
      <w:r>
        <w:t xml:space="preserve"> </w:t>
      </w:r>
      <w:proofErr w:type="spellStart"/>
      <w:r>
        <w:t>them</w:t>
      </w:r>
      <w:proofErr w:type="spellEnd"/>
      <w:r>
        <w:t xml:space="preserve"> the </w:t>
      </w:r>
      <w:proofErr w:type="spellStart"/>
      <w:r>
        <w:t>rights</w:t>
      </w:r>
      <w:proofErr w:type="spellEnd"/>
      <w:r>
        <w:t xml:space="preserve"> </w:t>
      </w:r>
      <w:proofErr w:type="spellStart"/>
      <w:r>
        <w:t>conferred</w:t>
      </w:r>
      <w:proofErr w:type="spellEnd"/>
      <w:r>
        <w:t xml:space="preserve">, </w:t>
      </w:r>
      <w:proofErr w:type="spellStart"/>
      <w:r>
        <w:t>solely</w:t>
      </w:r>
      <w:proofErr w:type="spellEnd"/>
      <w:r>
        <w:t xml:space="preserve"> </w:t>
      </w:r>
      <w:proofErr w:type="spellStart"/>
      <w:r>
        <w:t>because</w:t>
      </w:r>
      <w:proofErr w:type="spellEnd"/>
      <w:r>
        <w:t xml:space="preserve"> </w:t>
      </w:r>
      <w:proofErr w:type="spellStart"/>
      <w:r>
        <w:t>they</w:t>
      </w:r>
      <w:proofErr w:type="spellEnd"/>
      <w:r>
        <w:t xml:space="preserve"> </w:t>
      </w:r>
      <w:proofErr w:type="spellStart"/>
      <w:r>
        <w:t>are</w:t>
      </w:r>
      <w:proofErr w:type="spellEnd"/>
      <w:r>
        <w:t xml:space="preserve"> </w:t>
      </w:r>
      <w:proofErr w:type="spellStart"/>
      <w:r>
        <w:t>applying</w:t>
      </w:r>
      <w:proofErr w:type="spellEnd"/>
      <w:r>
        <w:t xml:space="preserve"> for </w:t>
      </w:r>
      <w:proofErr w:type="spellStart"/>
      <w:r>
        <w:t>international</w:t>
      </w:r>
      <w:proofErr w:type="spellEnd"/>
      <w:r>
        <w:t xml:space="preserve"> </w:t>
      </w:r>
      <w:proofErr w:type="spellStart"/>
      <w:r>
        <w:t>protection</w:t>
      </w:r>
      <w:proofErr w:type="spellEnd"/>
      <w:r>
        <w:t xml:space="preserve">. In </w:t>
      </w:r>
      <w:proofErr w:type="spellStart"/>
      <w:r>
        <w:t>concrete</w:t>
      </w:r>
      <w:proofErr w:type="spellEnd"/>
      <w:r>
        <w:t xml:space="preserve"> </w:t>
      </w:r>
      <w:proofErr w:type="spellStart"/>
      <w:r>
        <w:t>terms</w:t>
      </w:r>
      <w:proofErr w:type="spellEnd"/>
      <w:r>
        <w:t xml:space="preserve">, the </w:t>
      </w:r>
      <w:proofErr w:type="spellStart"/>
      <w:r>
        <w:t>national</w:t>
      </w:r>
      <w:proofErr w:type="spellEnd"/>
      <w:r>
        <w:t xml:space="preserve"> </w:t>
      </w:r>
      <w:proofErr w:type="spellStart"/>
      <w:r>
        <w:t>police</w:t>
      </w:r>
      <w:proofErr w:type="spellEnd"/>
      <w:r>
        <w:t xml:space="preserve"> </w:t>
      </w:r>
      <w:proofErr w:type="spellStart"/>
      <w:r>
        <w:t>authorities</w:t>
      </w:r>
      <w:proofErr w:type="spellEnd"/>
      <w:r>
        <w:t xml:space="preserve"> </w:t>
      </w:r>
      <w:proofErr w:type="spellStart"/>
      <w:r>
        <w:t>ask</w:t>
      </w:r>
      <w:proofErr w:type="spellEnd"/>
      <w:r>
        <w:t xml:space="preserve"> </w:t>
      </w:r>
      <w:proofErr w:type="spellStart"/>
      <w:r>
        <w:t>those</w:t>
      </w:r>
      <w:proofErr w:type="spellEnd"/>
      <w:r>
        <w:t xml:space="preserve"> </w:t>
      </w:r>
      <w:proofErr w:type="spellStart"/>
      <w:r>
        <w:t>who</w:t>
      </w:r>
      <w:proofErr w:type="spellEnd"/>
      <w:r>
        <w:t xml:space="preserve"> </w:t>
      </w:r>
      <w:proofErr w:type="spellStart"/>
      <w:r>
        <w:t>initiate</w:t>
      </w:r>
      <w:proofErr w:type="spellEnd"/>
      <w:r>
        <w:t xml:space="preserve"> the </w:t>
      </w:r>
      <w:proofErr w:type="spellStart"/>
      <w:r>
        <w:t>procedure</w:t>
      </w:r>
      <w:proofErr w:type="spellEnd"/>
      <w:r>
        <w:t xml:space="preserve"> for </w:t>
      </w:r>
      <w:proofErr w:type="spellStart"/>
      <w:r>
        <w:t>international</w:t>
      </w:r>
      <w:proofErr w:type="spellEnd"/>
      <w:r>
        <w:t xml:space="preserve"> </w:t>
      </w:r>
      <w:proofErr w:type="spellStart"/>
      <w:r>
        <w:t>protection</w:t>
      </w:r>
      <w:proofErr w:type="spellEnd"/>
      <w:r>
        <w:t xml:space="preserve"> for a </w:t>
      </w:r>
      <w:proofErr w:type="spellStart"/>
      <w:r>
        <w:t>declaration</w:t>
      </w:r>
      <w:proofErr w:type="spellEnd"/>
      <w:r>
        <w:t xml:space="preserve"> of </w:t>
      </w:r>
      <w:proofErr w:type="spellStart"/>
      <w:r>
        <w:t>hospitality</w:t>
      </w:r>
      <w:proofErr w:type="spellEnd"/>
      <w:r>
        <w:t xml:space="preserve">, </w:t>
      </w:r>
      <w:proofErr w:type="spellStart"/>
      <w:r>
        <w:t>which</w:t>
      </w:r>
      <w:proofErr w:type="spellEnd"/>
      <w:r>
        <w:t xml:space="preserve"> </w:t>
      </w:r>
      <w:proofErr w:type="spellStart"/>
      <w:r>
        <w:t>is</w:t>
      </w:r>
      <w:proofErr w:type="spellEnd"/>
      <w:r>
        <w:t xml:space="preserve"> </w:t>
      </w:r>
      <w:proofErr w:type="spellStart"/>
      <w:r>
        <w:t>not</w:t>
      </w:r>
      <w:proofErr w:type="spellEnd"/>
      <w:r>
        <w:t xml:space="preserve"> a </w:t>
      </w:r>
      <w:proofErr w:type="spellStart"/>
      <w:r>
        <w:t>mandatory</w:t>
      </w:r>
      <w:proofErr w:type="spellEnd"/>
      <w:r>
        <w:t xml:space="preserve"> </w:t>
      </w:r>
      <w:proofErr w:type="spellStart"/>
      <w:r>
        <w:t>requirement</w:t>
      </w:r>
      <w:proofErr w:type="spellEnd"/>
      <w:r>
        <w:t xml:space="preserve"> </w:t>
      </w:r>
      <w:proofErr w:type="spellStart"/>
      <w:r>
        <w:t>from</w:t>
      </w:r>
      <w:proofErr w:type="spellEnd"/>
      <w:r>
        <w:t xml:space="preserve"> the </w:t>
      </w:r>
      <w:proofErr w:type="spellStart"/>
      <w:r>
        <w:t>directive</w:t>
      </w:r>
      <w:proofErr w:type="spellEnd"/>
      <w:r>
        <w:t>.</w:t>
      </w:r>
    </w:p>
    <w:p w:rsidRPr="00BD08D2" w:rsidR="00BD08D2" w:rsidP="00BD08D2" w:rsidRDefault="00BD08D2" w14:paraId="7B375B27" w14:textId="77777777">
      <w:pPr>
        <w:spacing w:after="240" w:line="240" w:lineRule="exact"/>
        <w:ind w:firstLine="567"/>
        <w:rPr>
          <w:b/>
          <w:bCs/>
          <w:i/>
          <w:iCs/>
        </w:rPr>
      </w:pPr>
      <w:r>
        <w:rPr>
          <w:b/>
          <w:i/>
        </w:rPr>
        <w:lastRenderedPageBreak/>
        <w:t xml:space="preserve">Labour Market </w:t>
      </w:r>
      <w:proofErr w:type="spellStart"/>
      <w:r>
        <w:rPr>
          <w:b/>
          <w:i/>
        </w:rPr>
        <w:t>Integration</w:t>
      </w:r>
      <w:proofErr w:type="spellEnd"/>
      <w:r>
        <w:rPr>
          <w:b/>
          <w:i/>
        </w:rPr>
        <w:t xml:space="preserve"> and the </w:t>
      </w:r>
      <w:proofErr w:type="spellStart"/>
      <w:r>
        <w:rPr>
          <w:b/>
          <w:i/>
        </w:rPr>
        <w:t>Effective</w:t>
      </w:r>
      <w:proofErr w:type="spellEnd"/>
      <w:r>
        <w:rPr>
          <w:b/>
          <w:i/>
        </w:rPr>
        <w:t xml:space="preserve"> </w:t>
      </w:r>
      <w:proofErr w:type="spellStart"/>
      <w:r>
        <w:rPr>
          <w:b/>
          <w:i/>
        </w:rPr>
        <w:t>Integration</w:t>
      </w:r>
      <w:proofErr w:type="spellEnd"/>
      <w:r>
        <w:rPr>
          <w:b/>
          <w:i/>
        </w:rPr>
        <w:t xml:space="preserve"> of </w:t>
      </w:r>
      <w:proofErr w:type="spellStart"/>
      <w:r>
        <w:rPr>
          <w:b/>
          <w:i/>
        </w:rPr>
        <w:t>Third-Country</w:t>
      </w:r>
      <w:proofErr w:type="spellEnd"/>
      <w:r>
        <w:rPr>
          <w:b/>
          <w:i/>
        </w:rPr>
        <w:t xml:space="preserve"> </w:t>
      </w:r>
      <w:proofErr w:type="spellStart"/>
      <w:r>
        <w:rPr>
          <w:b/>
          <w:i/>
        </w:rPr>
        <w:t>Nationals</w:t>
      </w:r>
      <w:proofErr w:type="spellEnd"/>
    </w:p>
    <w:p w:rsidRPr="00BD08D2" w:rsidR="00BD08D2" w:rsidP="00BD08D2" w:rsidRDefault="00BD08D2" w14:paraId="15B0D564" w14:textId="77777777">
      <w:pPr>
        <w:spacing w:after="240" w:line="240" w:lineRule="exact"/>
        <w:ind w:firstLine="567"/>
        <w:rPr>
          <w:lang w:val="en-GB"/>
        </w:rPr>
      </w:pPr>
    </w:p>
    <w:p w:rsidRPr="00BD08D2" w:rsidR="00BD08D2" w:rsidP="00BD08D2" w:rsidRDefault="00BD08D2" w14:paraId="3BF7184C" w14:textId="77777777">
      <w:pPr>
        <w:spacing w:after="240" w:line="240" w:lineRule="exact"/>
        <w:ind w:firstLine="567"/>
      </w:pPr>
      <w:proofErr w:type="spellStart"/>
      <w:r>
        <w:t>Stakeholders</w:t>
      </w:r>
      <w:proofErr w:type="spellEnd"/>
      <w:r>
        <w:t xml:space="preserve"> </w:t>
      </w:r>
      <w:proofErr w:type="spellStart"/>
      <w:r>
        <w:t>were</w:t>
      </w:r>
      <w:proofErr w:type="spellEnd"/>
      <w:r>
        <w:t xml:space="preserve"> </w:t>
      </w:r>
      <w:proofErr w:type="spellStart"/>
      <w:r>
        <w:t>asked</w:t>
      </w:r>
      <w:proofErr w:type="spellEnd"/>
      <w:r>
        <w:t xml:space="preserve"> </w:t>
      </w:r>
      <w:proofErr w:type="spellStart"/>
      <w:r>
        <w:t>to</w:t>
      </w:r>
      <w:proofErr w:type="spellEnd"/>
      <w:r>
        <w:t xml:space="preserve"> </w:t>
      </w:r>
      <w:proofErr w:type="spellStart"/>
      <w:r>
        <w:t>evaluate</w:t>
      </w:r>
      <w:proofErr w:type="spellEnd"/>
      <w:r>
        <w:t xml:space="preserve"> </w:t>
      </w:r>
      <w:proofErr w:type="spellStart"/>
      <w:r>
        <w:rPr>
          <w:b/>
        </w:rPr>
        <w:t>how</w:t>
      </w:r>
      <w:proofErr w:type="spellEnd"/>
      <w:r>
        <w:rPr>
          <w:b/>
        </w:rPr>
        <w:t xml:space="preserve"> the Fund </w:t>
      </w:r>
      <w:proofErr w:type="spellStart"/>
      <w:r>
        <w:rPr>
          <w:b/>
        </w:rPr>
        <w:t>had</w:t>
      </w:r>
      <w:proofErr w:type="spellEnd"/>
      <w:r>
        <w:rPr>
          <w:b/>
        </w:rPr>
        <w:t xml:space="preserve"> </w:t>
      </w:r>
      <w:proofErr w:type="spellStart"/>
      <w:r>
        <w:rPr>
          <w:b/>
        </w:rPr>
        <w:t>provided</w:t>
      </w:r>
      <w:proofErr w:type="spellEnd"/>
      <w:r>
        <w:rPr>
          <w:b/>
        </w:rPr>
        <w:t xml:space="preserve"> </w:t>
      </w:r>
      <w:proofErr w:type="spellStart"/>
      <w:r>
        <w:rPr>
          <w:b/>
        </w:rPr>
        <w:t>linguistic</w:t>
      </w:r>
      <w:proofErr w:type="spellEnd"/>
      <w:r>
        <w:rPr>
          <w:b/>
        </w:rPr>
        <w:t xml:space="preserve"> </w:t>
      </w:r>
      <w:proofErr w:type="spellStart"/>
      <w:r>
        <w:rPr>
          <w:b/>
        </w:rPr>
        <w:t>support</w:t>
      </w:r>
      <w:proofErr w:type="spellEnd"/>
      <w:r>
        <w:rPr>
          <w:b/>
        </w:rPr>
        <w:t xml:space="preserve"> (Q8)</w:t>
      </w:r>
      <w:r>
        <w:t xml:space="preserve">. In the </w:t>
      </w:r>
      <w:proofErr w:type="spellStart"/>
      <w:r>
        <w:t>questionnaire</w:t>
      </w:r>
      <w:proofErr w:type="spellEnd"/>
      <w:r>
        <w:t xml:space="preserve">, </w:t>
      </w:r>
      <w:proofErr w:type="spellStart"/>
      <w:r>
        <w:t>no</w:t>
      </w:r>
      <w:proofErr w:type="spellEnd"/>
      <w:r>
        <w:t xml:space="preserve"> </w:t>
      </w:r>
      <w:proofErr w:type="spellStart"/>
      <w:r>
        <w:t>respondent</w:t>
      </w:r>
      <w:proofErr w:type="spellEnd"/>
      <w:r>
        <w:t xml:space="preserve"> </w:t>
      </w:r>
      <w:proofErr w:type="spellStart"/>
      <w:r>
        <w:t>gave</w:t>
      </w:r>
      <w:proofErr w:type="spellEnd"/>
      <w:r>
        <w:t xml:space="preserve"> </w:t>
      </w:r>
      <w:proofErr w:type="spellStart"/>
      <w:r>
        <w:t>negative</w:t>
      </w:r>
      <w:proofErr w:type="spellEnd"/>
      <w:r>
        <w:t xml:space="preserve"> </w:t>
      </w:r>
      <w:proofErr w:type="spellStart"/>
      <w:r>
        <w:t>feedback</w:t>
      </w:r>
      <w:proofErr w:type="spellEnd"/>
      <w:r>
        <w:t xml:space="preserve">. </w:t>
      </w:r>
      <w:proofErr w:type="spellStart"/>
      <w:r>
        <w:t>Although</w:t>
      </w:r>
      <w:proofErr w:type="spellEnd"/>
      <w:r>
        <w:t xml:space="preserve"> </w:t>
      </w:r>
      <w:proofErr w:type="spellStart"/>
      <w:r>
        <w:t>one</w:t>
      </w:r>
      <w:proofErr w:type="spellEnd"/>
      <w:r>
        <w:t xml:space="preserve"> in </w:t>
      </w:r>
      <w:proofErr w:type="spellStart"/>
      <w:r>
        <w:t>seven</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w:t>
      </w:r>
      <w:proofErr w:type="spellStart"/>
      <w:r>
        <w:t>this</w:t>
      </w:r>
      <w:proofErr w:type="spellEnd"/>
      <w:r>
        <w:t xml:space="preserve"> </w:t>
      </w:r>
      <w:proofErr w:type="spellStart"/>
      <w:r>
        <w:t>question</w:t>
      </w:r>
      <w:proofErr w:type="spellEnd"/>
      <w:r>
        <w:t xml:space="preserve">, the </w:t>
      </w:r>
      <w:proofErr w:type="spellStart"/>
      <w:r>
        <w:t>overwhelming</w:t>
      </w:r>
      <w:proofErr w:type="spellEnd"/>
      <w:r>
        <w:t xml:space="preserve"> </w:t>
      </w:r>
      <w:proofErr w:type="spellStart"/>
      <w:r>
        <w:t>majority</w:t>
      </w:r>
      <w:proofErr w:type="spellEnd"/>
      <w:r>
        <w:t xml:space="preserve"> of </w:t>
      </w:r>
      <w:proofErr w:type="spellStart"/>
      <w:r>
        <w:t>respondents</w:t>
      </w:r>
      <w:proofErr w:type="spellEnd"/>
      <w:r>
        <w:t xml:space="preserve"> </w:t>
      </w:r>
      <w:proofErr w:type="spellStart"/>
      <w:r>
        <w:t>had</w:t>
      </w:r>
      <w:proofErr w:type="spellEnd"/>
      <w:r>
        <w:t xml:space="preserve"> a </w:t>
      </w:r>
      <w:proofErr w:type="spellStart"/>
      <w:r>
        <w:t>positive</w:t>
      </w:r>
      <w:proofErr w:type="spellEnd"/>
      <w:r>
        <w:t xml:space="preserve"> </w:t>
      </w:r>
      <w:proofErr w:type="spellStart"/>
      <w:r>
        <w:t>opinion</w:t>
      </w:r>
      <w:proofErr w:type="spellEnd"/>
      <w:r>
        <w:t xml:space="preserve">, </w:t>
      </w:r>
      <w:proofErr w:type="spellStart"/>
      <w:r>
        <w:t>saying</w:t>
      </w:r>
      <w:proofErr w:type="spellEnd"/>
      <w:r>
        <w:t xml:space="preserve"> </w:t>
      </w:r>
      <w:proofErr w:type="spellStart"/>
      <w:r>
        <w:t>that</w:t>
      </w:r>
      <w:proofErr w:type="spellEnd"/>
      <w:r>
        <w:t xml:space="preserve"> the AMIF </w:t>
      </w:r>
      <w:proofErr w:type="spellStart"/>
      <w:r>
        <w:t>had</w:t>
      </w:r>
      <w:proofErr w:type="spellEnd"/>
      <w:r>
        <w:t xml:space="preserve"> </w:t>
      </w:r>
      <w:proofErr w:type="spellStart"/>
      <w:r>
        <w:t>allowed</w:t>
      </w:r>
      <w:proofErr w:type="spellEnd"/>
      <w:r>
        <w:t xml:space="preserve"> the </w:t>
      </w:r>
      <w:proofErr w:type="spellStart"/>
      <w:r>
        <w:t>provision</w:t>
      </w:r>
      <w:proofErr w:type="spellEnd"/>
      <w:r>
        <w:t xml:space="preserve"> of </w:t>
      </w:r>
      <w:proofErr w:type="spellStart"/>
      <w:r>
        <w:t>language</w:t>
      </w:r>
      <w:proofErr w:type="spellEnd"/>
      <w:r>
        <w:t xml:space="preserve"> </w:t>
      </w:r>
      <w:proofErr w:type="spellStart"/>
      <w:r>
        <w:t>support</w:t>
      </w:r>
      <w:proofErr w:type="spellEnd"/>
      <w:r>
        <w:t xml:space="preserve"> </w:t>
      </w:r>
      <w:proofErr w:type="spellStart"/>
      <w:r>
        <w:t>services</w:t>
      </w:r>
      <w:proofErr w:type="spellEnd"/>
      <w:r>
        <w:t xml:space="preserve"> </w:t>
      </w:r>
      <w:proofErr w:type="spellStart"/>
      <w:r>
        <w:t>to</w:t>
      </w:r>
      <w:proofErr w:type="spellEnd"/>
      <w:r>
        <w:t xml:space="preserve"> </w:t>
      </w:r>
      <w:proofErr w:type="spellStart"/>
      <w:r>
        <w:t>either</w:t>
      </w:r>
      <w:proofErr w:type="spellEnd"/>
      <w:r>
        <w:t xml:space="preserve"> a </w:t>
      </w:r>
      <w:proofErr w:type="spellStart"/>
      <w:r>
        <w:t>large</w:t>
      </w:r>
      <w:proofErr w:type="spellEnd"/>
      <w:r>
        <w:t xml:space="preserve"> </w:t>
      </w:r>
      <w:proofErr w:type="spellStart"/>
      <w:r>
        <w:t>or</w:t>
      </w:r>
      <w:proofErr w:type="spellEnd"/>
      <w:r>
        <w:t xml:space="preserve"> </w:t>
      </w:r>
      <w:proofErr w:type="spellStart"/>
      <w:r>
        <w:t>moderate</w:t>
      </w:r>
      <w:proofErr w:type="spellEnd"/>
      <w:r>
        <w:t xml:space="preserve"> </w:t>
      </w:r>
      <w:proofErr w:type="spellStart"/>
      <w:r>
        <w:t>extent</w:t>
      </w:r>
      <w:proofErr w:type="spellEnd"/>
      <w:r>
        <w:t xml:space="preserve">. </w:t>
      </w:r>
    </w:p>
    <w:p w:rsidRPr="00BD08D2" w:rsidR="00BD08D2" w:rsidP="00BD08D2" w:rsidRDefault="00BD08D2" w14:paraId="116BF394" w14:textId="77777777">
      <w:pPr>
        <w:spacing w:after="240" w:line="240" w:lineRule="exact"/>
        <w:ind w:firstLine="567"/>
        <w:rPr>
          <w:lang w:val="en-GB"/>
        </w:rPr>
      </w:pPr>
    </w:p>
    <w:p w:rsidRPr="00BD08D2" w:rsidR="00BD08D2" w:rsidP="00BD08D2" w:rsidRDefault="00BD08D2" w14:paraId="756C31AE" w14:textId="77777777">
      <w:pPr>
        <w:spacing w:after="240" w:line="240" w:lineRule="exact"/>
        <w:ind w:firstLine="567"/>
        <w:rPr>
          <w:i/>
          <w:iCs/>
          <w:color w:val="1F497D"/>
        </w:rPr>
      </w:pPr>
      <w:bookmarkStart w:name="_Toc183610635" w:id="54"/>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8</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offering</w:t>
      </w:r>
      <w:proofErr w:type="spellEnd"/>
      <w:r>
        <w:rPr>
          <w:i/>
          <w:color w:val="1F497D"/>
        </w:rPr>
        <w:t xml:space="preserve"> </w:t>
      </w:r>
      <w:proofErr w:type="spellStart"/>
      <w:r>
        <w:rPr>
          <w:i/>
          <w:color w:val="1F497D"/>
        </w:rPr>
        <w:t>language</w:t>
      </w:r>
      <w:proofErr w:type="spellEnd"/>
      <w:r>
        <w:rPr>
          <w:i/>
          <w:color w:val="1F497D"/>
        </w:rPr>
        <w:t xml:space="preserve"> </w:t>
      </w:r>
      <w:proofErr w:type="spellStart"/>
      <w:r>
        <w:rPr>
          <w:i/>
          <w:color w:val="1F497D"/>
        </w:rPr>
        <w:t>support</w:t>
      </w:r>
      <w:proofErr w:type="spellEnd"/>
      <w:r>
        <w:rPr>
          <w:i/>
          <w:color w:val="1F497D"/>
        </w:rPr>
        <w:t xml:space="preserve"> </w:t>
      </w:r>
      <w:proofErr w:type="spellStart"/>
      <w:r>
        <w:rPr>
          <w:i/>
          <w:color w:val="1F497D"/>
        </w:rPr>
        <w:t>services</w:t>
      </w:r>
      <w:proofErr w:type="spellEnd"/>
      <w:r>
        <w:rPr>
          <w:i/>
          <w:color w:val="1F497D"/>
        </w:rPr>
        <w:t xml:space="preserve"> </w:t>
      </w:r>
      <w:proofErr w:type="spellStart"/>
      <w:r>
        <w:rPr>
          <w:i/>
          <w:color w:val="1F497D"/>
        </w:rPr>
        <w:t>such</w:t>
      </w:r>
      <w:proofErr w:type="spellEnd"/>
      <w:r>
        <w:rPr>
          <w:i/>
          <w:color w:val="1F497D"/>
        </w:rPr>
        <w:t xml:space="preserve"> </w:t>
      </w:r>
      <w:proofErr w:type="spellStart"/>
      <w:r>
        <w:rPr>
          <w:i/>
          <w:color w:val="1F497D"/>
        </w:rPr>
        <w:t>as</w:t>
      </w:r>
      <w:proofErr w:type="spellEnd"/>
      <w:r>
        <w:rPr>
          <w:i/>
          <w:color w:val="1F497D"/>
        </w:rPr>
        <w:t xml:space="preserve"> </w:t>
      </w:r>
      <w:proofErr w:type="spellStart"/>
      <w:r>
        <w:rPr>
          <w:i/>
          <w:color w:val="1F497D"/>
        </w:rPr>
        <w:t>translation</w:t>
      </w:r>
      <w:proofErr w:type="spellEnd"/>
      <w:r>
        <w:rPr>
          <w:i/>
          <w:color w:val="1F497D"/>
        </w:rPr>
        <w:t xml:space="preserve">, </w:t>
      </w:r>
      <w:proofErr w:type="spellStart"/>
      <w:r>
        <w:rPr>
          <w:i/>
          <w:color w:val="1F497D"/>
        </w:rPr>
        <w:t>interpretation</w:t>
      </w:r>
      <w:proofErr w:type="spellEnd"/>
      <w:r>
        <w:rPr>
          <w:i/>
          <w:color w:val="1F497D"/>
        </w:rPr>
        <w:t xml:space="preserve"> and </w:t>
      </w:r>
      <w:proofErr w:type="spellStart"/>
      <w:r>
        <w:rPr>
          <w:i/>
          <w:color w:val="1F497D"/>
        </w:rPr>
        <w:t>language</w:t>
      </w:r>
      <w:proofErr w:type="spellEnd"/>
      <w:r>
        <w:rPr>
          <w:i/>
          <w:color w:val="1F497D"/>
        </w:rPr>
        <w:t xml:space="preserve"> </w:t>
      </w:r>
      <w:proofErr w:type="spellStart"/>
      <w:r>
        <w:rPr>
          <w:i/>
          <w:color w:val="1F497D"/>
        </w:rPr>
        <w:t>training</w:t>
      </w:r>
      <w:proofErr w:type="spellEnd"/>
      <w:r>
        <w:rPr>
          <w:i/>
          <w:color w:val="1F497D"/>
        </w:rPr>
        <w:t xml:space="preserve"> </w:t>
      </w:r>
      <w:proofErr w:type="spellStart"/>
      <w:r>
        <w:rPr>
          <w:i/>
          <w:color w:val="1F497D"/>
        </w:rPr>
        <w:t>from</w:t>
      </w:r>
      <w:proofErr w:type="spellEnd"/>
      <w:r>
        <w:rPr>
          <w:i/>
          <w:color w:val="1F497D"/>
        </w:rPr>
        <w:t xml:space="preserve"> </w:t>
      </w:r>
      <w:proofErr w:type="spellStart"/>
      <w:r>
        <w:rPr>
          <w:i/>
          <w:color w:val="1F497D"/>
        </w:rPr>
        <w:t>day</w:t>
      </w:r>
      <w:proofErr w:type="spellEnd"/>
      <w:r>
        <w:rPr>
          <w:i/>
          <w:color w:val="1F497D"/>
        </w:rPr>
        <w:t xml:space="preserve"> 1?</w:t>
      </w:r>
      <w:bookmarkEnd w:id="54"/>
    </w:p>
    <w:p w:rsidRPr="00BD08D2" w:rsidR="00BD08D2" w:rsidP="00BD08D2" w:rsidRDefault="00BD08D2" w14:paraId="52BAD3E6" w14:textId="77777777">
      <w:pPr>
        <w:spacing w:after="240" w:line="240" w:lineRule="exact"/>
        <w:ind w:firstLine="567"/>
        <w:jc w:val="center"/>
      </w:pPr>
      <w:r>
        <w:rPr>
          <w:noProof/>
        </w:rPr>
        <w:drawing>
          <wp:anchor distT="0" distB="0" distL="114300" distR="114300" simplePos="0" relativeHeight="251614720" behindDoc="0" locked="0" layoutInCell="1" allowOverlap="1" wp14:editId="2D8B7B90" wp14:anchorId="27BD8B08">
            <wp:simplePos x="0" y="0"/>
            <wp:positionH relativeFrom="column">
              <wp:posOffset>548005</wp:posOffset>
            </wp:positionH>
            <wp:positionV relativeFrom="paragraph">
              <wp:posOffset>0</wp:posOffset>
            </wp:positionV>
            <wp:extent cx="4665973" cy="2800350"/>
            <wp:effectExtent l="0" t="0" r="1905" b="0"/>
            <wp:wrapTopAndBottom/>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4665973" cy="2800350"/>
                    </a:xfrm>
                    <a:prstGeom prst="rect">
                      <a:avLst/>
                    </a:prstGeom>
                    <a:noFill/>
                  </pic:spPr>
                </pic:pic>
              </a:graphicData>
            </a:graphic>
          </wp:anchor>
        </w:drawing>
      </w:r>
    </w:p>
    <w:p w:rsidRPr="00BD08D2" w:rsidR="00BD08D2" w:rsidP="00BD08D2" w:rsidRDefault="00BD08D2" w14:paraId="646009C6" w14:textId="77777777">
      <w:pPr>
        <w:spacing w:after="240" w:line="240" w:lineRule="exact"/>
        <w:ind w:firstLine="567"/>
      </w:pPr>
      <w:proofErr w:type="spellStart"/>
      <w:r>
        <w:t>According</w:t>
      </w:r>
      <w:proofErr w:type="spellEnd"/>
      <w:r>
        <w:t xml:space="preserve"> </w:t>
      </w:r>
      <w:proofErr w:type="spellStart"/>
      <w:r>
        <w:t>to</w:t>
      </w:r>
      <w:proofErr w:type="spellEnd"/>
      <w:r>
        <w:t xml:space="preserve"> a </w:t>
      </w:r>
      <w:proofErr w:type="spellStart"/>
      <w:r>
        <w:rPr>
          <w:b/>
        </w:rPr>
        <w:t>Bulgarian</w:t>
      </w:r>
      <w:proofErr w:type="spellEnd"/>
      <w:r>
        <w:t xml:space="preserve"> non-</w:t>
      </w:r>
      <w:proofErr w:type="spellStart"/>
      <w:r>
        <w:t>profit</w:t>
      </w:r>
      <w:proofErr w:type="spellEnd"/>
      <w:r>
        <w:t xml:space="preserve"> organisation, </w:t>
      </w:r>
      <w:proofErr w:type="spellStart"/>
      <w:r>
        <w:t>neither</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nor</w:t>
      </w:r>
      <w:proofErr w:type="spellEnd"/>
      <w:r>
        <w:t xml:space="preserve"> </w:t>
      </w:r>
      <w:proofErr w:type="spellStart"/>
      <w:r>
        <w:t>immigrants</w:t>
      </w:r>
      <w:proofErr w:type="spellEnd"/>
      <w:r>
        <w:t xml:space="preserve"> </w:t>
      </w:r>
      <w:proofErr w:type="spellStart"/>
      <w:r>
        <w:t>can</w:t>
      </w:r>
      <w:proofErr w:type="spellEnd"/>
      <w:r>
        <w:t xml:space="preserve"> </w:t>
      </w:r>
      <w:proofErr w:type="spellStart"/>
      <w:r>
        <w:t>integrate</w:t>
      </w:r>
      <w:proofErr w:type="spellEnd"/>
      <w:r>
        <w:t xml:space="preserve"> </w:t>
      </w:r>
      <w:proofErr w:type="spellStart"/>
      <w:r>
        <w:t>without</w:t>
      </w:r>
      <w:proofErr w:type="spellEnd"/>
      <w:r>
        <w:t xml:space="preserve"> </w:t>
      </w:r>
      <w:proofErr w:type="spellStart"/>
      <w:r>
        <w:t>sufficient</w:t>
      </w:r>
      <w:proofErr w:type="spellEnd"/>
      <w:r>
        <w:t xml:space="preserve"> </w:t>
      </w:r>
      <w:proofErr w:type="spellStart"/>
      <w:r>
        <w:t>knowledge</w:t>
      </w:r>
      <w:proofErr w:type="spellEnd"/>
      <w:r>
        <w:t xml:space="preserve"> of the </w:t>
      </w:r>
      <w:proofErr w:type="spellStart"/>
      <w:r>
        <w:t>language</w:t>
      </w:r>
      <w:proofErr w:type="spellEnd"/>
      <w:r>
        <w:t xml:space="preserve"> of the </w:t>
      </w:r>
      <w:proofErr w:type="spellStart"/>
      <w:r>
        <w:t>host</w:t>
      </w:r>
      <w:proofErr w:type="spellEnd"/>
      <w:r>
        <w:t xml:space="preserve"> </w:t>
      </w:r>
      <w:proofErr w:type="spellStart"/>
      <w:r>
        <w:t>country</w:t>
      </w:r>
      <w:proofErr w:type="spellEnd"/>
      <w:r>
        <w:t xml:space="preserve">. </w:t>
      </w:r>
      <w:proofErr w:type="spellStart"/>
      <w:r>
        <w:t>This</w:t>
      </w:r>
      <w:proofErr w:type="spellEnd"/>
      <w:r>
        <w:t xml:space="preserve"> </w:t>
      </w:r>
      <w:proofErr w:type="spellStart"/>
      <w:r>
        <w:t>applies</w:t>
      </w:r>
      <w:proofErr w:type="spellEnd"/>
      <w:r>
        <w:t xml:space="preserve"> </w:t>
      </w:r>
      <w:proofErr w:type="spellStart"/>
      <w:r>
        <w:t>to</w:t>
      </w:r>
      <w:proofErr w:type="spellEnd"/>
      <w:r>
        <w:t xml:space="preserve"> </w:t>
      </w:r>
      <w:proofErr w:type="spellStart"/>
      <w:r>
        <w:t>both</w:t>
      </w:r>
      <w:proofErr w:type="spellEnd"/>
      <w:r>
        <w:t xml:space="preserve"> </w:t>
      </w:r>
      <w:proofErr w:type="spellStart"/>
      <w:r>
        <w:t>children</w:t>
      </w:r>
      <w:proofErr w:type="spellEnd"/>
      <w:r>
        <w:t xml:space="preserve">, </w:t>
      </w:r>
      <w:proofErr w:type="spellStart"/>
      <w:r>
        <w:t>who</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integrated</w:t>
      </w:r>
      <w:proofErr w:type="spellEnd"/>
      <w:r>
        <w:t xml:space="preserve"> in the </w:t>
      </w:r>
      <w:proofErr w:type="spellStart"/>
      <w:r>
        <w:t>school</w:t>
      </w:r>
      <w:proofErr w:type="spellEnd"/>
      <w:r>
        <w:t xml:space="preserve"> </w:t>
      </w:r>
      <w:proofErr w:type="spellStart"/>
      <w:r>
        <w:t>system</w:t>
      </w:r>
      <w:proofErr w:type="spellEnd"/>
      <w:r>
        <w:t xml:space="preserve">, and </w:t>
      </w:r>
      <w:proofErr w:type="spellStart"/>
      <w:r>
        <w:t>adults</w:t>
      </w:r>
      <w:proofErr w:type="spellEnd"/>
      <w:r>
        <w:t xml:space="preserve">, </w:t>
      </w:r>
      <w:proofErr w:type="spellStart"/>
      <w:r>
        <w:t>who</w:t>
      </w:r>
      <w:proofErr w:type="spellEnd"/>
      <w:r>
        <w:t xml:space="preserve"> </w:t>
      </w:r>
      <w:proofErr w:type="spellStart"/>
      <w:r>
        <w:t>should</w:t>
      </w:r>
      <w:proofErr w:type="spellEnd"/>
      <w:r>
        <w:t xml:space="preserve"> </w:t>
      </w:r>
      <w:proofErr w:type="spellStart"/>
      <w:r>
        <w:t>be</w:t>
      </w:r>
      <w:proofErr w:type="spellEnd"/>
      <w:r>
        <w:t xml:space="preserve"> </w:t>
      </w:r>
      <w:proofErr w:type="spellStart"/>
      <w:r>
        <w:t>integrated</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as</w:t>
      </w:r>
      <w:proofErr w:type="spellEnd"/>
      <w:r>
        <w:t xml:space="preserve"> </w:t>
      </w:r>
      <w:proofErr w:type="spellStart"/>
      <w:r>
        <w:t>quickly</w:t>
      </w:r>
      <w:proofErr w:type="spellEnd"/>
      <w:r>
        <w:t xml:space="preserve"> </w:t>
      </w:r>
      <w:proofErr w:type="spellStart"/>
      <w:r>
        <w:t>as</w:t>
      </w:r>
      <w:proofErr w:type="spellEnd"/>
      <w:r>
        <w:t xml:space="preserve"> </w:t>
      </w:r>
      <w:proofErr w:type="spellStart"/>
      <w:r>
        <w:t>possible</w:t>
      </w:r>
      <w:proofErr w:type="spellEnd"/>
      <w:r>
        <w:t xml:space="preserve"> and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conduct</w:t>
      </w:r>
      <w:proofErr w:type="spellEnd"/>
      <w:r>
        <w:t xml:space="preserve"> </w:t>
      </w:r>
      <w:proofErr w:type="spellStart"/>
      <w:r>
        <w:t>their</w:t>
      </w:r>
      <w:proofErr w:type="spellEnd"/>
      <w:r>
        <w:t xml:space="preserve"> </w:t>
      </w:r>
      <w:proofErr w:type="spellStart"/>
      <w:r>
        <w:t>affairs</w:t>
      </w:r>
      <w:proofErr w:type="spellEnd"/>
      <w:r>
        <w:t xml:space="preserve"> in </w:t>
      </w:r>
      <w:proofErr w:type="spellStart"/>
      <w:r>
        <w:t>employment</w:t>
      </w:r>
      <w:proofErr w:type="spellEnd"/>
      <w:r>
        <w:t xml:space="preserve">, </w:t>
      </w:r>
      <w:proofErr w:type="spellStart"/>
      <w:r>
        <w:t>services</w:t>
      </w:r>
      <w:proofErr w:type="spellEnd"/>
      <w:r>
        <w:t xml:space="preserve"> and </w:t>
      </w:r>
      <w:proofErr w:type="spellStart"/>
      <w:r>
        <w:t>dealings</w:t>
      </w:r>
      <w:proofErr w:type="spellEnd"/>
      <w:r>
        <w:t xml:space="preserve"> </w:t>
      </w:r>
      <w:proofErr w:type="spellStart"/>
      <w:r>
        <w:t>with</w:t>
      </w:r>
      <w:proofErr w:type="spellEnd"/>
      <w:r>
        <w:t xml:space="preserve"> </w:t>
      </w:r>
      <w:proofErr w:type="spellStart"/>
      <w:r>
        <w:t>public</w:t>
      </w:r>
      <w:proofErr w:type="spellEnd"/>
      <w:r>
        <w:t xml:space="preserve"> </w:t>
      </w:r>
      <w:proofErr w:type="spellStart"/>
      <w:r>
        <w:t>administrations</w:t>
      </w:r>
      <w:proofErr w:type="spellEnd"/>
      <w:r>
        <w:t xml:space="preserve"> </w:t>
      </w:r>
      <w:proofErr w:type="spellStart"/>
      <w:r>
        <w:t>autonomously</w:t>
      </w:r>
      <w:proofErr w:type="spellEnd"/>
      <w:r>
        <w:t xml:space="preserve">. For </w:t>
      </w:r>
      <w:proofErr w:type="spellStart"/>
      <w:r>
        <w:t>adults</w:t>
      </w:r>
      <w:proofErr w:type="spellEnd"/>
      <w:r>
        <w:t xml:space="preserve">, </w:t>
      </w:r>
      <w:proofErr w:type="spellStart"/>
      <w:r>
        <w:t>besides</w:t>
      </w:r>
      <w:proofErr w:type="spellEnd"/>
      <w:r>
        <w:t xml:space="preserve"> </w:t>
      </w:r>
      <w:proofErr w:type="spellStart"/>
      <w:r>
        <w:t>language</w:t>
      </w:r>
      <w:proofErr w:type="spellEnd"/>
      <w:r>
        <w:t xml:space="preserve">, </w:t>
      </w:r>
      <w:proofErr w:type="spellStart"/>
      <w:r>
        <w:t>social</w:t>
      </w:r>
      <w:proofErr w:type="spellEnd"/>
      <w:r>
        <w:t xml:space="preserve"> </w:t>
      </w:r>
      <w:proofErr w:type="spellStart"/>
      <w:r>
        <w:t>integration</w:t>
      </w:r>
      <w:proofErr w:type="spellEnd"/>
      <w:r>
        <w:t xml:space="preserve"> </w:t>
      </w:r>
      <w:proofErr w:type="spellStart"/>
      <w:r>
        <w:t>implies</w:t>
      </w:r>
      <w:proofErr w:type="spellEnd"/>
      <w:r>
        <w:t xml:space="preserve"> </w:t>
      </w:r>
      <w:proofErr w:type="spellStart"/>
      <w:r>
        <w:t>labour</w:t>
      </w:r>
      <w:proofErr w:type="spellEnd"/>
      <w:r>
        <w:t xml:space="preserve"> </w:t>
      </w:r>
      <w:proofErr w:type="spellStart"/>
      <w:r>
        <w:t>integration</w:t>
      </w:r>
      <w:proofErr w:type="spellEnd"/>
      <w:r>
        <w:t xml:space="preserve">, </w:t>
      </w:r>
      <w:proofErr w:type="spellStart"/>
      <w:r>
        <w:t>which</w:t>
      </w:r>
      <w:proofErr w:type="spellEnd"/>
      <w:r>
        <w:t xml:space="preserve"> </w:t>
      </w:r>
      <w:proofErr w:type="spellStart"/>
      <w:r>
        <w:t>might</w:t>
      </w:r>
      <w:proofErr w:type="spellEnd"/>
      <w:r>
        <w:t xml:space="preserve"> </w:t>
      </w:r>
      <w:proofErr w:type="spellStart"/>
      <w:r>
        <w:t>require</w:t>
      </w:r>
      <w:proofErr w:type="spellEnd"/>
      <w:r>
        <w:t xml:space="preserve"> </w:t>
      </w:r>
      <w:proofErr w:type="spellStart"/>
      <w:r>
        <w:t>professional</w:t>
      </w:r>
      <w:proofErr w:type="spellEnd"/>
      <w:r>
        <w:t xml:space="preserve"> </w:t>
      </w:r>
      <w:proofErr w:type="spellStart"/>
      <w:r>
        <w:t>training</w:t>
      </w:r>
      <w:proofErr w:type="spellEnd"/>
      <w:r>
        <w:t xml:space="preserve"> and </w:t>
      </w:r>
      <w:proofErr w:type="spellStart"/>
      <w:r>
        <w:t>qualifications</w:t>
      </w:r>
      <w:proofErr w:type="spellEnd"/>
      <w:r>
        <w:t xml:space="preserve"> and/</w:t>
      </w:r>
      <w:proofErr w:type="spellStart"/>
      <w:r>
        <w:t>or</w:t>
      </w:r>
      <w:proofErr w:type="spellEnd"/>
      <w:r>
        <w:t xml:space="preserve"> </w:t>
      </w:r>
      <w:proofErr w:type="spellStart"/>
      <w:r>
        <w:t>recognition</w:t>
      </w:r>
      <w:proofErr w:type="spellEnd"/>
      <w:r>
        <w:t xml:space="preserve"> of </w:t>
      </w:r>
      <w:proofErr w:type="spellStart"/>
      <w:r>
        <w:t>skills</w:t>
      </w:r>
      <w:proofErr w:type="spellEnd"/>
      <w:r>
        <w:t xml:space="preserve"> and </w:t>
      </w:r>
      <w:proofErr w:type="spellStart"/>
      <w:r>
        <w:t>diplomas</w:t>
      </w:r>
      <w:proofErr w:type="spellEnd"/>
      <w:r>
        <w:t>.</w:t>
      </w:r>
    </w:p>
    <w:p w:rsidRPr="00BD08D2" w:rsidR="00BD08D2" w:rsidP="00BD08D2" w:rsidRDefault="00BD08D2" w14:paraId="5363EE5C" w14:textId="77777777">
      <w:pPr>
        <w:spacing w:after="240" w:line="240" w:lineRule="exact"/>
        <w:ind w:firstLine="567"/>
      </w:pPr>
      <w:proofErr w:type="spellStart"/>
      <w:r>
        <w:t>According</w:t>
      </w:r>
      <w:proofErr w:type="spellEnd"/>
      <w:r>
        <w:t xml:space="preserve"> </w:t>
      </w:r>
      <w:proofErr w:type="spellStart"/>
      <w:r>
        <w:t>to</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the </w:t>
      </w:r>
      <w:proofErr w:type="spellStart"/>
      <w:r>
        <w:t>country</w:t>
      </w:r>
      <w:proofErr w:type="spellEnd"/>
      <w:r>
        <w:t xml:space="preserve">, </w:t>
      </w:r>
      <w:proofErr w:type="spellStart"/>
      <w:r>
        <w:t>language</w:t>
      </w:r>
      <w:proofErr w:type="spellEnd"/>
      <w:r>
        <w:t xml:space="preserve"> </w:t>
      </w:r>
      <w:proofErr w:type="spellStart"/>
      <w:r>
        <w:t>barriers</w:t>
      </w:r>
      <w:proofErr w:type="spellEnd"/>
      <w:r>
        <w:t xml:space="preserve"> </w:t>
      </w:r>
      <w:proofErr w:type="spellStart"/>
      <w:r>
        <w:t>can</w:t>
      </w:r>
      <w:proofErr w:type="spellEnd"/>
      <w:r>
        <w:t xml:space="preserve"> </w:t>
      </w:r>
      <w:proofErr w:type="spellStart"/>
      <w:r>
        <w:t>also</w:t>
      </w:r>
      <w:proofErr w:type="spellEnd"/>
      <w:r>
        <w:t xml:space="preserve"> </w:t>
      </w:r>
      <w:proofErr w:type="spellStart"/>
      <w:r>
        <w:t>arise</w:t>
      </w:r>
      <w:proofErr w:type="spellEnd"/>
      <w:r>
        <w:t xml:space="preserve"> </w:t>
      </w:r>
      <w:proofErr w:type="spellStart"/>
      <w:r>
        <w:t>not</w:t>
      </w:r>
      <w:proofErr w:type="spellEnd"/>
      <w:r>
        <w:t xml:space="preserve"> </w:t>
      </w:r>
      <w:proofErr w:type="spellStart"/>
      <w:r>
        <w:t>only</w:t>
      </w:r>
      <w:proofErr w:type="spellEnd"/>
      <w:r>
        <w:t xml:space="preserve"> </w:t>
      </w:r>
      <w:proofErr w:type="spellStart"/>
      <w:r>
        <w:t>at</w:t>
      </w:r>
      <w:proofErr w:type="spellEnd"/>
      <w:r>
        <w:t xml:space="preserve"> </w:t>
      </w:r>
      <w:proofErr w:type="spellStart"/>
      <w:r>
        <w:t>integration</w:t>
      </w:r>
      <w:proofErr w:type="spellEnd"/>
      <w:r>
        <w:t xml:space="preserve">, </w:t>
      </w:r>
      <w:proofErr w:type="spellStart"/>
      <w:r>
        <w:t>but</w:t>
      </w:r>
      <w:proofErr w:type="spellEnd"/>
      <w:r>
        <w:t xml:space="preserve"> </w:t>
      </w:r>
      <w:proofErr w:type="spellStart"/>
      <w:r>
        <w:t>even</w:t>
      </w:r>
      <w:proofErr w:type="spellEnd"/>
      <w:r>
        <w:t xml:space="preserve"> </w:t>
      </w:r>
      <w:proofErr w:type="spellStart"/>
      <w:r>
        <w:t>at</w:t>
      </w:r>
      <w:proofErr w:type="spellEnd"/>
      <w:r>
        <w:t xml:space="preserve"> the </w:t>
      </w:r>
      <w:proofErr w:type="spellStart"/>
      <w:r>
        <w:t>reception</w:t>
      </w:r>
      <w:proofErr w:type="spellEnd"/>
      <w:r>
        <w:t xml:space="preserve"> of </w:t>
      </w:r>
      <w:proofErr w:type="spellStart"/>
      <w:r>
        <w:t>refugees</w:t>
      </w:r>
      <w:proofErr w:type="spellEnd"/>
      <w:r>
        <w:t xml:space="preserve">. </w:t>
      </w:r>
      <w:proofErr w:type="spellStart"/>
      <w:r>
        <w:t>There</w:t>
      </w:r>
      <w:proofErr w:type="spellEnd"/>
      <w:r>
        <w:t xml:space="preserve"> </w:t>
      </w:r>
      <w:proofErr w:type="spellStart"/>
      <w:r>
        <w:t>is</w:t>
      </w:r>
      <w:proofErr w:type="spellEnd"/>
      <w:r>
        <w:t xml:space="preserve"> a </w:t>
      </w:r>
      <w:proofErr w:type="spellStart"/>
      <w:r>
        <w:t>general</w:t>
      </w:r>
      <w:proofErr w:type="spellEnd"/>
      <w:r>
        <w:t xml:space="preserve"> </w:t>
      </w:r>
      <w:proofErr w:type="spellStart"/>
      <w:r>
        <w:t>lack</w:t>
      </w:r>
      <w:proofErr w:type="spellEnd"/>
      <w:r>
        <w:t xml:space="preserve"> of </w:t>
      </w:r>
      <w:proofErr w:type="spellStart"/>
      <w:r>
        <w:t>interpretation</w:t>
      </w:r>
      <w:proofErr w:type="spellEnd"/>
      <w:r>
        <w:t xml:space="preserve"> </w:t>
      </w:r>
      <w:proofErr w:type="spellStart"/>
      <w:r>
        <w:t>services</w:t>
      </w:r>
      <w:proofErr w:type="spellEnd"/>
      <w:r>
        <w:t xml:space="preserve">, </w:t>
      </w:r>
      <w:proofErr w:type="spellStart"/>
      <w:r>
        <w:t>although</w:t>
      </w:r>
      <w:proofErr w:type="spellEnd"/>
      <w:r>
        <w:t xml:space="preserve"> the </w:t>
      </w:r>
      <w:proofErr w:type="spellStart"/>
      <w:r>
        <w:t>use</w:t>
      </w:r>
      <w:proofErr w:type="spellEnd"/>
      <w:r>
        <w:t xml:space="preserve"> of </w:t>
      </w:r>
      <w:proofErr w:type="spellStart"/>
      <w:r>
        <w:t>English</w:t>
      </w:r>
      <w:proofErr w:type="spellEnd"/>
      <w:r>
        <w:t xml:space="preserve"> </w:t>
      </w:r>
      <w:proofErr w:type="spellStart"/>
      <w:r>
        <w:t>usually</w:t>
      </w:r>
      <w:proofErr w:type="spellEnd"/>
      <w:r>
        <w:t xml:space="preserve"> </w:t>
      </w:r>
      <w:proofErr w:type="spellStart"/>
      <w:r>
        <w:t>helps</w:t>
      </w:r>
      <w:proofErr w:type="spellEnd"/>
      <w:r>
        <w:t xml:space="preserve"> </w:t>
      </w:r>
      <w:proofErr w:type="spellStart"/>
      <w:r>
        <w:t>to</w:t>
      </w:r>
      <w:proofErr w:type="spellEnd"/>
      <w:r>
        <w:t xml:space="preserve"> </w:t>
      </w:r>
      <w:proofErr w:type="spellStart"/>
      <w:r>
        <w:t>overcome</w:t>
      </w:r>
      <w:proofErr w:type="spellEnd"/>
      <w:r>
        <w:t xml:space="preserve"> </w:t>
      </w:r>
      <w:proofErr w:type="spellStart"/>
      <w:r>
        <w:t>this</w:t>
      </w:r>
      <w:proofErr w:type="spellEnd"/>
      <w:r>
        <w:t xml:space="preserve"> </w:t>
      </w:r>
      <w:proofErr w:type="spellStart"/>
      <w:r>
        <w:t>problem</w:t>
      </w:r>
      <w:proofErr w:type="spellEnd"/>
      <w:r>
        <w:t xml:space="preserve">. </w:t>
      </w:r>
      <w:proofErr w:type="spellStart"/>
      <w:r>
        <w:t>Representatives</w:t>
      </w:r>
      <w:proofErr w:type="spellEnd"/>
      <w:r>
        <w:t xml:space="preserve"> of </w:t>
      </w:r>
      <w:proofErr w:type="spellStart"/>
      <w:r>
        <w:t>employers</w:t>
      </w:r>
      <w:proofErr w:type="spellEnd"/>
      <w:r>
        <w:t xml:space="preserve">' and </w:t>
      </w:r>
      <w:proofErr w:type="spellStart"/>
      <w:r>
        <w:t>workers</w:t>
      </w:r>
      <w:proofErr w:type="spellEnd"/>
      <w:r>
        <w:t xml:space="preserve">' </w:t>
      </w:r>
      <w:proofErr w:type="spellStart"/>
      <w:r>
        <w:t>organisations</w:t>
      </w:r>
      <w:proofErr w:type="spellEnd"/>
      <w:r>
        <w:t xml:space="preserve"> </w:t>
      </w:r>
      <w:proofErr w:type="spellStart"/>
      <w:r>
        <w:t>see</w:t>
      </w:r>
      <w:proofErr w:type="spellEnd"/>
      <w:r>
        <w:t xml:space="preserve"> </w:t>
      </w:r>
      <w:proofErr w:type="spellStart"/>
      <w:r>
        <w:t>learning</w:t>
      </w:r>
      <w:proofErr w:type="spellEnd"/>
      <w:r>
        <w:t xml:space="preserve"> </w:t>
      </w:r>
      <w:proofErr w:type="spellStart"/>
      <w:r>
        <w:t>Bulgarian</w:t>
      </w:r>
      <w:proofErr w:type="spellEnd"/>
      <w:r>
        <w:t xml:space="preserve"> </w:t>
      </w:r>
      <w:proofErr w:type="spellStart"/>
      <w:r>
        <w:t>as</w:t>
      </w:r>
      <w:proofErr w:type="spellEnd"/>
      <w:r>
        <w:t xml:space="preserve"> </w:t>
      </w:r>
      <w:proofErr w:type="spellStart"/>
      <w:r>
        <w:t>key</w:t>
      </w:r>
      <w:proofErr w:type="spellEnd"/>
      <w:r>
        <w:t xml:space="preserve"> </w:t>
      </w:r>
      <w:proofErr w:type="spellStart"/>
      <w:r>
        <w:t>to</w:t>
      </w:r>
      <w:proofErr w:type="spellEnd"/>
      <w:r>
        <w:t xml:space="preserve"> </w:t>
      </w:r>
      <w:proofErr w:type="spellStart"/>
      <w:r>
        <w:t>integrating</w:t>
      </w:r>
      <w:proofErr w:type="spellEnd"/>
      <w:r>
        <w:t xml:space="preserve"> </w:t>
      </w:r>
      <w:proofErr w:type="spellStart"/>
      <w:r>
        <w:t>migrants</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Many</w:t>
      </w:r>
      <w:proofErr w:type="spellEnd"/>
      <w:r>
        <w:t xml:space="preserve"> </w:t>
      </w:r>
      <w:proofErr w:type="spellStart"/>
      <w:r>
        <w:t>employers</w:t>
      </w:r>
      <w:proofErr w:type="spellEnd"/>
      <w:r>
        <w:t xml:space="preserve"> </w:t>
      </w:r>
      <w:proofErr w:type="spellStart"/>
      <w:r>
        <w:t>provide</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whether</w:t>
      </w:r>
      <w:proofErr w:type="spellEnd"/>
      <w:r>
        <w:t xml:space="preserve"> for </w:t>
      </w:r>
      <w:proofErr w:type="spellStart"/>
      <w:r>
        <w:t>high-skilled</w:t>
      </w:r>
      <w:proofErr w:type="spellEnd"/>
      <w:r>
        <w:t xml:space="preserve"> </w:t>
      </w:r>
      <w:proofErr w:type="spellStart"/>
      <w:r>
        <w:t>or</w:t>
      </w:r>
      <w:proofErr w:type="spellEnd"/>
      <w:r>
        <w:t xml:space="preserve"> </w:t>
      </w:r>
      <w:proofErr w:type="spellStart"/>
      <w:r>
        <w:t>low-skilled</w:t>
      </w:r>
      <w:proofErr w:type="spellEnd"/>
      <w:r>
        <w:t xml:space="preserve"> </w:t>
      </w:r>
      <w:proofErr w:type="spellStart"/>
      <w:r>
        <w:t>workers</w:t>
      </w:r>
      <w:proofErr w:type="spellEnd"/>
      <w:r>
        <w:t xml:space="preserve">). </w:t>
      </w:r>
      <w:proofErr w:type="spellStart"/>
      <w:r>
        <w:t>It</w:t>
      </w:r>
      <w:proofErr w:type="spellEnd"/>
      <w:r>
        <w:t xml:space="preserve"> </w:t>
      </w:r>
      <w:proofErr w:type="spellStart"/>
      <w:r>
        <w:t>is</w:t>
      </w:r>
      <w:proofErr w:type="spellEnd"/>
      <w:r>
        <w:t xml:space="preserve"> </w:t>
      </w:r>
      <w:proofErr w:type="spellStart"/>
      <w:r>
        <w:t>requested</w:t>
      </w:r>
      <w:proofErr w:type="spellEnd"/>
      <w:r>
        <w:t xml:space="preserve"> </w:t>
      </w:r>
      <w:proofErr w:type="spellStart"/>
      <w:r>
        <w:t>that</w:t>
      </w:r>
      <w:proofErr w:type="spellEnd"/>
      <w:r>
        <w:t xml:space="preserve"> </w:t>
      </w:r>
      <w:proofErr w:type="spellStart"/>
      <w:r>
        <w:t>more</w:t>
      </w:r>
      <w:proofErr w:type="spellEnd"/>
      <w:r>
        <w:t xml:space="preserve"> </w:t>
      </w:r>
      <w:proofErr w:type="spellStart"/>
      <w:r>
        <w:t>stakeholders</w:t>
      </w:r>
      <w:proofErr w:type="spellEnd"/>
      <w:r>
        <w:t xml:space="preserve"> </w:t>
      </w:r>
      <w:proofErr w:type="spellStart"/>
      <w:r>
        <w:t>should</w:t>
      </w:r>
      <w:proofErr w:type="spellEnd"/>
      <w:r>
        <w:t xml:space="preserve"> </w:t>
      </w:r>
      <w:proofErr w:type="spellStart"/>
      <w:r>
        <w:t>be</w:t>
      </w:r>
      <w:proofErr w:type="spellEnd"/>
      <w:r>
        <w:t xml:space="preserve"> </w:t>
      </w:r>
      <w:proofErr w:type="spellStart"/>
      <w:r>
        <w:t>involved</w:t>
      </w:r>
      <w:proofErr w:type="spellEnd"/>
      <w:r>
        <w:t xml:space="preserve"> and </w:t>
      </w:r>
      <w:proofErr w:type="spellStart"/>
      <w:r>
        <w:t>provide</w:t>
      </w:r>
      <w:proofErr w:type="spellEnd"/>
      <w:r>
        <w:t xml:space="preserve"> </w:t>
      </w:r>
      <w:proofErr w:type="spellStart"/>
      <w:r>
        <w:t>language</w:t>
      </w:r>
      <w:proofErr w:type="spellEnd"/>
      <w:r>
        <w:t xml:space="preserve"> </w:t>
      </w:r>
      <w:proofErr w:type="spellStart"/>
      <w:r>
        <w:t>training</w:t>
      </w:r>
      <w:proofErr w:type="spellEnd"/>
      <w:r>
        <w:t>.</w:t>
      </w:r>
    </w:p>
    <w:p w:rsidRPr="00BD08D2" w:rsidR="00BD08D2" w:rsidP="00BD08D2" w:rsidRDefault="00BD08D2" w14:paraId="3BBC1BCF" w14:textId="77777777">
      <w:pPr>
        <w:spacing w:after="240" w:line="240" w:lineRule="exact"/>
        <w:ind w:firstLine="567"/>
      </w:pPr>
      <w:r>
        <w:t xml:space="preserve">In </w:t>
      </w:r>
      <w:proofErr w:type="spellStart"/>
      <w:r>
        <w:rPr>
          <w:b/>
        </w:rPr>
        <w:t>France</w:t>
      </w:r>
      <w:proofErr w:type="spellEnd"/>
      <w:r>
        <w:t xml:space="preserve">, the </w:t>
      </w:r>
      <w:proofErr w:type="spellStart"/>
      <w:r>
        <w:t>importance</w:t>
      </w:r>
      <w:proofErr w:type="spellEnd"/>
      <w:r>
        <w:t xml:space="preserve"> of </w:t>
      </w:r>
      <w:proofErr w:type="spellStart"/>
      <w:r>
        <w:t>not</w:t>
      </w:r>
      <w:proofErr w:type="spellEnd"/>
      <w:r>
        <w:t xml:space="preserve"> </w:t>
      </w:r>
      <w:proofErr w:type="spellStart"/>
      <w:r>
        <w:t>only</w:t>
      </w:r>
      <w:proofErr w:type="spellEnd"/>
      <w:r>
        <w:t xml:space="preserve"> </w:t>
      </w:r>
      <w:proofErr w:type="spellStart"/>
      <w:r>
        <w:t>providing</w:t>
      </w:r>
      <w:proofErr w:type="spellEnd"/>
      <w:r>
        <w:t xml:space="preserve"> </w:t>
      </w:r>
      <w:proofErr w:type="spellStart"/>
      <w:r>
        <w:t>general</w:t>
      </w:r>
      <w:proofErr w:type="spellEnd"/>
      <w:r>
        <w:t xml:space="preserve"> </w:t>
      </w:r>
      <w:proofErr w:type="spellStart"/>
      <w:r>
        <w:t>language</w:t>
      </w:r>
      <w:proofErr w:type="spellEnd"/>
      <w:r>
        <w:t xml:space="preserve"> </w:t>
      </w:r>
      <w:proofErr w:type="spellStart"/>
      <w:r>
        <w:t>classes</w:t>
      </w:r>
      <w:proofErr w:type="spellEnd"/>
      <w:r>
        <w:t xml:space="preserve">, </w:t>
      </w:r>
      <w:proofErr w:type="spellStart"/>
      <w:r>
        <w:t>but</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that</w:t>
      </w:r>
      <w:proofErr w:type="spellEnd"/>
      <w:r>
        <w:t xml:space="preserve"> </w:t>
      </w:r>
      <w:proofErr w:type="spellStart"/>
      <w:r>
        <w:t>is</w:t>
      </w:r>
      <w:proofErr w:type="spellEnd"/>
      <w:r>
        <w:t xml:space="preserve"> </w:t>
      </w:r>
      <w:proofErr w:type="spellStart"/>
      <w:r>
        <w:t>specific</w:t>
      </w:r>
      <w:proofErr w:type="spellEnd"/>
      <w:r>
        <w:t xml:space="preserve"> </w:t>
      </w:r>
      <w:proofErr w:type="spellStart"/>
      <w:r>
        <w:t>to</w:t>
      </w:r>
      <w:proofErr w:type="spellEnd"/>
      <w:r>
        <w:t xml:space="preserve"> the </w:t>
      </w:r>
      <w:proofErr w:type="spellStart"/>
      <w:r>
        <w:t>employment</w:t>
      </w:r>
      <w:proofErr w:type="spellEnd"/>
      <w:r>
        <w:t xml:space="preserve"> </w:t>
      </w:r>
      <w:proofErr w:type="spellStart"/>
      <w:r>
        <w:t>sector</w:t>
      </w:r>
      <w:proofErr w:type="spellEnd"/>
      <w:r>
        <w:t xml:space="preserve"> and </w:t>
      </w:r>
      <w:proofErr w:type="spellStart"/>
      <w:r>
        <w:t>teaches</w:t>
      </w:r>
      <w:proofErr w:type="spellEnd"/>
      <w:r>
        <w:t xml:space="preserve"> </w:t>
      </w:r>
      <w:proofErr w:type="spellStart"/>
      <w:r>
        <w:t>specific</w:t>
      </w:r>
      <w:proofErr w:type="spellEnd"/>
      <w:r>
        <w:t xml:space="preserve"> </w:t>
      </w:r>
      <w:proofErr w:type="spellStart"/>
      <w:r>
        <w:t>technical</w:t>
      </w:r>
      <w:proofErr w:type="spellEnd"/>
      <w:r>
        <w:t xml:space="preserve"> </w:t>
      </w:r>
      <w:proofErr w:type="spellStart"/>
      <w:r>
        <w:t>terms</w:t>
      </w:r>
      <w:proofErr w:type="spellEnd"/>
      <w:r>
        <w:t xml:space="preserve"> </w:t>
      </w:r>
      <w:proofErr w:type="spellStart"/>
      <w:r>
        <w:t>was</w:t>
      </w:r>
      <w:proofErr w:type="spellEnd"/>
      <w:r>
        <w:t xml:space="preserve"> </w:t>
      </w:r>
      <w:proofErr w:type="spellStart"/>
      <w:r>
        <w:t>underlined</w:t>
      </w:r>
      <w:proofErr w:type="spellEnd"/>
      <w:r>
        <w:t xml:space="preserve">. </w:t>
      </w:r>
      <w:proofErr w:type="spellStart"/>
      <w:r>
        <w:t>These</w:t>
      </w:r>
      <w:proofErr w:type="spellEnd"/>
      <w:r>
        <w:t xml:space="preserve"> </w:t>
      </w:r>
      <w:proofErr w:type="spellStart"/>
      <w:r>
        <w:t>practices</w:t>
      </w:r>
      <w:proofErr w:type="spellEnd"/>
      <w:r>
        <w:t xml:space="preserve"> </w:t>
      </w:r>
      <w:proofErr w:type="spellStart"/>
      <w:r>
        <w:t>support</w:t>
      </w:r>
      <w:proofErr w:type="spellEnd"/>
      <w:r>
        <w:t xml:space="preserve"> the </w:t>
      </w:r>
      <w:proofErr w:type="spellStart"/>
      <w:r>
        <w:t>easier</w:t>
      </w:r>
      <w:proofErr w:type="spellEnd"/>
      <w:r>
        <w:t xml:space="preserve"> and </w:t>
      </w:r>
      <w:proofErr w:type="spellStart"/>
      <w:r>
        <w:t>smoother</w:t>
      </w:r>
      <w:proofErr w:type="spellEnd"/>
      <w:r>
        <w:t xml:space="preserve"> </w:t>
      </w:r>
      <w:proofErr w:type="spellStart"/>
      <w:r>
        <w:t>integration</w:t>
      </w:r>
      <w:proofErr w:type="spellEnd"/>
      <w:r>
        <w:t xml:space="preserve"> of </w:t>
      </w:r>
      <w:proofErr w:type="spellStart"/>
      <w:r>
        <w:t>immigrants</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w:t>
      </w:r>
    </w:p>
    <w:p w:rsidRPr="00BD08D2" w:rsidR="00BD08D2" w:rsidP="00BD08D2" w:rsidRDefault="00BD08D2" w14:paraId="3A83AC9E" w14:textId="77777777">
      <w:pPr>
        <w:spacing w:after="240" w:line="240" w:lineRule="exact"/>
        <w:ind w:firstLine="567"/>
      </w:pPr>
      <w:r>
        <w:t xml:space="preserve">In </w:t>
      </w:r>
      <w:proofErr w:type="spellStart"/>
      <w:r>
        <w:rPr>
          <w:b/>
        </w:rPr>
        <w:t>Italy</w:t>
      </w:r>
      <w:proofErr w:type="spellEnd"/>
      <w:r>
        <w:t xml:space="preserve">, the AMIF </w:t>
      </w:r>
      <w:proofErr w:type="spellStart"/>
      <w:r>
        <w:t>enabled</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to</w:t>
      </w:r>
      <w:proofErr w:type="spellEnd"/>
      <w:r>
        <w:t xml:space="preserve"> </w:t>
      </w:r>
      <w:proofErr w:type="spellStart"/>
      <w:r>
        <w:t>use</w:t>
      </w:r>
      <w:proofErr w:type="spellEnd"/>
      <w:r>
        <w:t xml:space="preserve"> </w:t>
      </w:r>
      <w:proofErr w:type="spellStart"/>
      <w:r>
        <w:t>innovative</w:t>
      </w:r>
      <w:proofErr w:type="spellEnd"/>
      <w:r>
        <w:t xml:space="preserve"> </w:t>
      </w:r>
      <w:proofErr w:type="spellStart"/>
      <w:r>
        <w:t>tools</w:t>
      </w:r>
      <w:proofErr w:type="spellEnd"/>
      <w:r>
        <w:t xml:space="preserve">: </w:t>
      </w:r>
      <w:proofErr w:type="spellStart"/>
      <w:r>
        <w:t>e.g</w:t>
      </w:r>
      <w:proofErr w:type="spellEnd"/>
      <w:r>
        <w:t xml:space="preserve">. </w:t>
      </w:r>
      <w:proofErr w:type="spellStart"/>
      <w:r>
        <w:t>apps</w:t>
      </w:r>
      <w:proofErr w:type="spellEnd"/>
      <w:r>
        <w:t xml:space="preserve"> for </w:t>
      </w:r>
      <w:proofErr w:type="spellStart"/>
      <w:r>
        <w:t>language</w:t>
      </w:r>
      <w:proofErr w:type="spellEnd"/>
      <w:r>
        <w:t xml:space="preserve"> </w:t>
      </w:r>
      <w:proofErr w:type="spellStart"/>
      <w:r>
        <w:t>learning</w:t>
      </w:r>
      <w:proofErr w:type="spellEnd"/>
      <w:r>
        <w:t xml:space="preserve"> and </w:t>
      </w:r>
      <w:proofErr w:type="spellStart"/>
      <w:r>
        <w:t>guidance</w:t>
      </w:r>
      <w:proofErr w:type="spellEnd"/>
      <w:r>
        <w:t xml:space="preserve">; </w:t>
      </w:r>
      <w:proofErr w:type="spellStart"/>
      <w:r>
        <w:t>remote</w:t>
      </w:r>
      <w:proofErr w:type="spellEnd"/>
      <w:r>
        <w:t xml:space="preserve"> </w:t>
      </w:r>
      <w:proofErr w:type="spellStart"/>
      <w:r>
        <w:t>distance</w:t>
      </w:r>
      <w:proofErr w:type="spellEnd"/>
      <w:r>
        <w:t xml:space="preserve"> </w:t>
      </w:r>
      <w:proofErr w:type="spellStart"/>
      <w:r>
        <w:t>learning</w:t>
      </w:r>
      <w:proofErr w:type="spellEnd"/>
      <w:r>
        <w:t xml:space="preserve"> and </w:t>
      </w:r>
      <w:proofErr w:type="spellStart"/>
      <w:r>
        <w:t>training</w:t>
      </w:r>
      <w:proofErr w:type="spellEnd"/>
      <w:r>
        <w:t xml:space="preserve"> for </w:t>
      </w:r>
      <w:proofErr w:type="spellStart"/>
      <w:r>
        <w:t>family</w:t>
      </w:r>
      <w:proofErr w:type="spellEnd"/>
      <w:r>
        <w:t xml:space="preserve"> </w:t>
      </w:r>
      <w:proofErr w:type="spellStart"/>
      <w:r>
        <w:t>reunification</w:t>
      </w:r>
      <w:proofErr w:type="spellEnd"/>
      <w:r>
        <w:t xml:space="preserve"> in </w:t>
      </w:r>
      <w:proofErr w:type="spellStart"/>
      <w:r>
        <w:t>Algeria</w:t>
      </w:r>
      <w:proofErr w:type="spellEnd"/>
      <w:r>
        <w:t xml:space="preserve">, </w:t>
      </w:r>
      <w:proofErr w:type="spellStart"/>
      <w:r>
        <w:t>Morocco</w:t>
      </w:r>
      <w:proofErr w:type="spellEnd"/>
      <w:r>
        <w:t xml:space="preserve">, </w:t>
      </w:r>
      <w:proofErr w:type="spellStart"/>
      <w:r>
        <w:t>Egypt</w:t>
      </w:r>
      <w:proofErr w:type="spellEnd"/>
      <w:r>
        <w:t xml:space="preserve">, </w:t>
      </w:r>
      <w:proofErr w:type="spellStart"/>
      <w:r>
        <w:t>Senegal</w:t>
      </w:r>
      <w:proofErr w:type="spellEnd"/>
      <w:r>
        <w:t xml:space="preserve"> and </w:t>
      </w:r>
      <w:proofErr w:type="spellStart"/>
      <w:r>
        <w:t>Tunisia</w:t>
      </w:r>
      <w:proofErr w:type="spellEnd"/>
      <w:r>
        <w:t xml:space="preserve">.  </w:t>
      </w:r>
    </w:p>
    <w:p w:rsidRPr="00BD08D2" w:rsidR="00BD08D2" w:rsidP="00BD08D2" w:rsidRDefault="00BD08D2" w14:paraId="6881E9C2" w14:textId="77777777">
      <w:pPr>
        <w:spacing w:after="240" w:line="240" w:lineRule="exact"/>
        <w:ind w:firstLine="567"/>
      </w:pPr>
      <w:proofErr w:type="spellStart"/>
      <w:r>
        <w:rPr>
          <w:b/>
        </w:rPr>
        <w:lastRenderedPageBreak/>
        <w:t>Swedish</w:t>
      </w:r>
      <w:proofErr w:type="spellEnd"/>
      <w:r>
        <w:t xml:space="preserve"> </w:t>
      </w:r>
      <w:proofErr w:type="spellStart"/>
      <w:r>
        <w:t>stakeholders</w:t>
      </w:r>
      <w:proofErr w:type="spellEnd"/>
      <w:r>
        <w:t xml:space="preserve"> </w:t>
      </w:r>
      <w:proofErr w:type="spellStart"/>
      <w:r>
        <w:t>believed</w:t>
      </w:r>
      <w:proofErr w:type="spellEnd"/>
      <w:r>
        <w:t xml:space="preserve"> </w:t>
      </w:r>
      <w:proofErr w:type="spellStart"/>
      <w:r>
        <w:t>that</w:t>
      </w:r>
      <w:proofErr w:type="spellEnd"/>
      <w:r>
        <w:t xml:space="preserve"> the AMIF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offer</w:t>
      </w:r>
      <w:proofErr w:type="spellEnd"/>
      <w:r>
        <w:t xml:space="preserve"> </w:t>
      </w:r>
      <w:proofErr w:type="spellStart"/>
      <w:r>
        <w:t>an</w:t>
      </w:r>
      <w:proofErr w:type="spellEnd"/>
      <w:r>
        <w:t xml:space="preserve"> </w:t>
      </w:r>
      <w:proofErr w:type="spellStart"/>
      <w:r>
        <w:t>integrated</w:t>
      </w:r>
      <w:proofErr w:type="spellEnd"/>
      <w:r>
        <w:t xml:space="preserve"> </w:t>
      </w:r>
      <w:proofErr w:type="spellStart"/>
      <w:r>
        <w:t>service</w:t>
      </w:r>
      <w:proofErr w:type="spellEnd"/>
      <w:r>
        <w:t xml:space="preserve"> for the </w:t>
      </w:r>
      <w:proofErr w:type="spellStart"/>
      <w:r>
        <w:t>integration</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An</w:t>
      </w:r>
      <w:proofErr w:type="spellEnd"/>
      <w:r>
        <w:t xml:space="preserve"> </w:t>
      </w:r>
      <w:proofErr w:type="spellStart"/>
      <w:r>
        <w:t>integrated</w:t>
      </w:r>
      <w:proofErr w:type="spellEnd"/>
      <w:r>
        <w:t xml:space="preserve"> </w:t>
      </w:r>
      <w:proofErr w:type="spellStart"/>
      <w:r>
        <w:t>service</w:t>
      </w:r>
      <w:proofErr w:type="spellEnd"/>
      <w:r>
        <w:t xml:space="preserve"> - </w:t>
      </w:r>
      <w:proofErr w:type="spellStart"/>
      <w:r>
        <w:t>information</w:t>
      </w:r>
      <w:proofErr w:type="spellEnd"/>
      <w:r>
        <w:t xml:space="preserve">, </w:t>
      </w:r>
      <w:proofErr w:type="spellStart"/>
      <w:r>
        <w:t>assistance</w:t>
      </w:r>
      <w:proofErr w:type="spellEnd"/>
      <w:r>
        <w:t xml:space="preserve"> and </w:t>
      </w:r>
      <w:proofErr w:type="spellStart"/>
      <w:r>
        <w:t>services</w:t>
      </w:r>
      <w:proofErr w:type="spellEnd"/>
      <w:r>
        <w:t xml:space="preserve"> - </w:t>
      </w:r>
      <w:proofErr w:type="spellStart"/>
      <w:r>
        <w:t>was</w:t>
      </w:r>
      <w:proofErr w:type="spellEnd"/>
      <w:r>
        <w:t xml:space="preserve"> </w:t>
      </w:r>
      <w:proofErr w:type="spellStart"/>
      <w:r>
        <w:t>provided</w:t>
      </w:r>
      <w:proofErr w:type="spellEnd"/>
      <w:r>
        <w:t xml:space="preserve"> </w:t>
      </w:r>
      <w:proofErr w:type="spellStart"/>
      <w:r>
        <w:t>from</w:t>
      </w:r>
      <w:proofErr w:type="spellEnd"/>
      <w:r>
        <w:t xml:space="preserve"> </w:t>
      </w:r>
      <w:proofErr w:type="spellStart"/>
      <w:r>
        <w:t>day</w:t>
      </w:r>
      <w:proofErr w:type="spellEnd"/>
      <w:r>
        <w:t xml:space="preserve"> </w:t>
      </w:r>
      <w:proofErr w:type="spellStart"/>
      <w:r>
        <w:t>one</w:t>
      </w:r>
      <w:proofErr w:type="spellEnd"/>
      <w:r>
        <w:t xml:space="preserve"> </w:t>
      </w:r>
      <w:proofErr w:type="spellStart"/>
      <w:r>
        <w:t>until</w:t>
      </w:r>
      <w:proofErr w:type="spellEnd"/>
      <w:r>
        <w:t xml:space="preserve"> the </w:t>
      </w:r>
      <w:proofErr w:type="spellStart"/>
      <w:r>
        <w:t>asylum</w:t>
      </w:r>
      <w:proofErr w:type="spellEnd"/>
      <w:r>
        <w:t xml:space="preserve"> </w:t>
      </w:r>
      <w:proofErr w:type="spellStart"/>
      <w:r>
        <w:t>seeker</w:t>
      </w:r>
      <w:proofErr w:type="spellEnd"/>
      <w:r>
        <w:t xml:space="preserve"> </w:t>
      </w:r>
      <w:proofErr w:type="spellStart"/>
      <w:r>
        <w:t>became</w:t>
      </w:r>
      <w:proofErr w:type="spellEnd"/>
      <w:r>
        <w:t xml:space="preserve"> a </w:t>
      </w:r>
      <w:proofErr w:type="spellStart"/>
      <w:r>
        <w:t>temporary</w:t>
      </w:r>
      <w:proofErr w:type="spellEnd"/>
      <w:r>
        <w:t xml:space="preserve"> </w:t>
      </w:r>
      <w:proofErr w:type="spellStart"/>
      <w:r>
        <w:t>or</w:t>
      </w:r>
      <w:proofErr w:type="spellEnd"/>
      <w:r>
        <w:t xml:space="preserve"> </w:t>
      </w:r>
      <w:proofErr w:type="spellStart"/>
      <w:r>
        <w:t>permanent</w:t>
      </w:r>
      <w:proofErr w:type="spellEnd"/>
      <w:r>
        <w:t xml:space="preserve"> </w:t>
      </w:r>
      <w:proofErr w:type="spellStart"/>
      <w:r>
        <w:t>resident</w:t>
      </w:r>
      <w:proofErr w:type="spellEnd"/>
      <w:r>
        <w:t xml:space="preserve">, and </w:t>
      </w:r>
      <w:proofErr w:type="spellStart"/>
      <w:r>
        <w:t>until</w:t>
      </w:r>
      <w:proofErr w:type="spellEnd"/>
      <w:r>
        <w:t xml:space="preserve"> </w:t>
      </w:r>
      <w:proofErr w:type="spellStart"/>
      <w:r>
        <w:t>they</w:t>
      </w:r>
      <w:proofErr w:type="spellEnd"/>
      <w:r>
        <w:t xml:space="preserve"> </w:t>
      </w:r>
      <w:proofErr w:type="spellStart"/>
      <w:r>
        <w:t>became</w:t>
      </w:r>
      <w:proofErr w:type="spellEnd"/>
      <w:r>
        <w:t xml:space="preserve"> a </w:t>
      </w:r>
      <w:proofErr w:type="spellStart"/>
      <w:r>
        <w:t>Swedish</w:t>
      </w:r>
      <w:proofErr w:type="spellEnd"/>
      <w:r>
        <w:t xml:space="preserve"> </w:t>
      </w:r>
      <w:proofErr w:type="spellStart"/>
      <w:r>
        <w:t>citizen</w:t>
      </w:r>
      <w:proofErr w:type="spellEnd"/>
      <w:r>
        <w:t>.</w:t>
      </w:r>
    </w:p>
    <w:p w:rsidRPr="00BD08D2" w:rsidR="00BD08D2" w:rsidP="00BD08D2" w:rsidRDefault="00BD08D2" w14:paraId="5AF1B8CD" w14:textId="77777777">
      <w:pPr>
        <w:spacing w:after="240" w:line="240" w:lineRule="exact"/>
        <w:ind w:firstLine="567"/>
        <w:rPr>
          <w:lang w:val="en-GB"/>
        </w:rPr>
      </w:pPr>
    </w:p>
    <w:p w:rsidRPr="00BD08D2" w:rsidR="00BD08D2" w:rsidP="00BD08D2" w:rsidRDefault="00BD08D2" w14:paraId="064B7DF2" w14:textId="77777777">
      <w:pPr>
        <w:spacing w:after="240" w:line="240" w:lineRule="exact"/>
        <w:ind w:firstLine="567"/>
      </w:pPr>
      <w:r>
        <w:t xml:space="preserve">A </w:t>
      </w:r>
      <w:proofErr w:type="spellStart"/>
      <w:r>
        <w:t>very</w:t>
      </w:r>
      <w:proofErr w:type="spellEnd"/>
      <w:r>
        <w:t xml:space="preserve"> </w:t>
      </w:r>
      <w:proofErr w:type="spellStart"/>
      <w:r>
        <w:t>significant</w:t>
      </w:r>
      <w:proofErr w:type="spellEnd"/>
      <w:r>
        <w:t xml:space="preserve"> </w:t>
      </w:r>
      <w:proofErr w:type="spellStart"/>
      <w:r>
        <w:t>number</w:t>
      </w:r>
      <w:proofErr w:type="spellEnd"/>
      <w:r>
        <w:t xml:space="preserve"> of </w:t>
      </w:r>
      <w:proofErr w:type="spellStart"/>
      <w:r>
        <w:t>respondents</w:t>
      </w:r>
      <w:proofErr w:type="spellEnd"/>
      <w:r>
        <w:t xml:space="preserve"> (32 </w:t>
      </w:r>
      <w:proofErr w:type="spellStart"/>
      <w:r>
        <w:t>out</w:t>
      </w:r>
      <w:proofErr w:type="spellEnd"/>
      <w:r>
        <w:t xml:space="preserve"> of 66)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in </w:t>
      </w:r>
      <w:proofErr w:type="spellStart"/>
      <w:r>
        <w:t>relation</w:t>
      </w:r>
      <w:proofErr w:type="spellEnd"/>
      <w:r>
        <w:t xml:space="preserve"> </w:t>
      </w:r>
      <w:proofErr w:type="spellStart"/>
      <w:r>
        <w:rPr>
          <w:b/>
        </w:rPr>
        <w:t>to</w:t>
      </w:r>
      <w:proofErr w:type="spellEnd"/>
      <w:r>
        <w:rPr>
          <w:b/>
        </w:rPr>
        <w:t xml:space="preserve"> </w:t>
      </w:r>
      <w:proofErr w:type="spellStart"/>
      <w:r>
        <w:rPr>
          <w:b/>
        </w:rPr>
        <w:t>what</w:t>
      </w:r>
      <w:proofErr w:type="spellEnd"/>
      <w:r>
        <w:rPr>
          <w:b/>
        </w:rPr>
        <w:t xml:space="preserve"> </w:t>
      </w:r>
      <w:proofErr w:type="spellStart"/>
      <w:r>
        <w:rPr>
          <w:b/>
        </w:rPr>
        <w:t>extend</w:t>
      </w:r>
      <w:proofErr w:type="spellEnd"/>
      <w:r>
        <w:rPr>
          <w:b/>
        </w:rPr>
        <w:t xml:space="preserve"> the AMIF </w:t>
      </w:r>
      <w:proofErr w:type="spellStart"/>
      <w:r>
        <w:rPr>
          <w:b/>
        </w:rPr>
        <w:t>contributed</w:t>
      </w:r>
      <w:proofErr w:type="spellEnd"/>
      <w:r>
        <w:rPr>
          <w:b/>
        </w:rPr>
        <w:t xml:space="preserve"> </w:t>
      </w:r>
      <w:proofErr w:type="spellStart"/>
      <w:r>
        <w:rPr>
          <w:b/>
        </w:rPr>
        <w:t>to</w:t>
      </w:r>
      <w:proofErr w:type="spellEnd"/>
      <w:r>
        <w:rPr>
          <w:b/>
        </w:rPr>
        <w:t xml:space="preserve"> </w:t>
      </w:r>
      <w:proofErr w:type="spellStart"/>
      <w:r>
        <w:rPr>
          <w:b/>
        </w:rPr>
        <w:t>providing</w:t>
      </w:r>
      <w:proofErr w:type="spellEnd"/>
      <w:r>
        <w:rPr>
          <w:b/>
        </w:rPr>
        <w:t xml:space="preserve"> </w:t>
      </w:r>
      <w:proofErr w:type="spellStart"/>
      <w:r>
        <w:rPr>
          <w:b/>
        </w:rPr>
        <w:t>support</w:t>
      </w:r>
      <w:proofErr w:type="spellEnd"/>
      <w:r>
        <w:rPr>
          <w:b/>
        </w:rPr>
        <w:t xml:space="preserve"> </w:t>
      </w:r>
      <w:proofErr w:type="spellStart"/>
      <w:r>
        <w:rPr>
          <w:b/>
        </w:rPr>
        <w:t>to</w:t>
      </w:r>
      <w:proofErr w:type="spellEnd"/>
      <w:r>
        <w:rPr>
          <w:b/>
        </w:rPr>
        <w:t xml:space="preserve"> </w:t>
      </w:r>
      <w:proofErr w:type="spellStart"/>
      <w:r>
        <w:rPr>
          <w:b/>
        </w:rPr>
        <w:t>migrants</w:t>
      </w:r>
      <w:proofErr w:type="spellEnd"/>
      <w:r>
        <w:rPr>
          <w:b/>
        </w:rPr>
        <w:t xml:space="preserve"> </w:t>
      </w:r>
      <w:proofErr w:type="spellStart"/>
      <w:r>
        <w:rPr>
          <w:b/>
        </w:rPr>
        <w:t>or</w:t>
      </w:r>
      <w:proofErr w:type="spellEnd"/>
      <w:r>
        <w:rPr>
          <w:b/>
        </w:rPr>
        <w:t xml:space="preserve"> </w:t>
      </w:r>
      <w:proofErr w:type="spellStart"/>
      <w:r>
        <w:rPr>
          <w:b/>
        </w:rPr>
        <w:t>refugees</w:t>
      </w:r>
      <w:proofErr w:type="spellEnd"/>
      <w:r>
        <w:rPr>
          <w:b/>
        </w:rPr>
        <w:t xml:space="preserve"> </w:t>
      </w:r>
      <w:proofErr w:type="spellStart"/>
      <w:r>
        <w:rPr>
          <w:b/>
        </w:rPr>
        <w:t>applying</w:t>
      </w:r>
      <w:proofErr w:type="spellEnd"/>
      <w:r>
        <w:rPr>
          <w:b/>
        </w:rPr>
        <w:t xml:space="preserve"> for </w:t>
      </w:r>
      <w:proofErr w:type="spellStart"/>
      <w:r>
        <w:rPr>
          <w:b/>
        </w:rPr>
        <w:t>entry</w:t>
      </w:r>
      <w:proofErr w:type="spellEnd"/>
      <w:r>
        <w:rPr>
          <w:b/>
        </w:rPr>
        <w:t xml:space="preserve"> for </w:t>
      </w:r>
      <w:proofErr w:type="spellStart"/>
      <w:r>
        <w:rPr>
          <w:b/>
        </w:rPr>
        <w:t>reasons</w:t>
      </w:r>
      <w:proofErr w:type="spellEnd"/>
      <w:r>
        <w:rPr>
          <w:b/>
        </w:rPr>
        <w:t xml:space="preserve"> of </w:t>
      </w:r>
      <w:proofErr w:type="spellStart"/>
      <w:r>
        <w:rPr>
          <w:b/>
        </w:rPr>
        <w:t>family</w:t>
      </w:r>
      <w:proofErr w:type="spellEnd"/>
      <w:r>
        <w:rPr>
          <w:b/>
        </w:rPr>
        <w:t xml:space="preserve"> </w:t>
      </w:r>
      <w:proofErr w:type="spellStart"/>
      <w:r>
        <w:rPr>
          <w:b/>
        </w:rPr>
        <w:t>reunification</w:t>
      </w:r>
      <w:proofErr w:type="spellEnd"/>
      <w:r>
        <w:rPr>
          <w:b/>
        </w:rPr>
        <w:t xml:space="preserve"> </w:t>
      </w:r>
      <w:proofErr w:type="spellStart"/>
      <w:r>
        <w:rPr>
          <w:b/>
        </w:rPr>
        <w:t>or</w:t>
      </w:r>
      <w:proofErr w:type="spellEnd"/>
      <w:r>
        <w:rPr>
          <w:b/>
        </w:rPr>
        <w:t xml:space="preserve"> </w:t>
      </w:r>
      <w:proofErr w:type="spellStart"/>
      <w:r>
        <w:rPr>
          <w:b/>
        </w:rPr>
        <w:t>work</w:t>
      </w:r>
      <w:proofErr w:type="spellEnd"/>
      <w:r>
        <w:rPr>
          <w:b/>
        </w:rPr>
        <w:t xml:space="preserve"> (Q9)</w:t>
      </w:r>
      <w:r>
        <w:t xml:space="preserve">. </w:t>
      </w:r>
      <w:proofErr w:type="spellStart"/>
      <w:r>
        <w:t>Only</w:t>
      </w:r>
      <w:proofErr w:type="spellEnd"/>
      <w:r>
        <w:t xml:space="preserve"> </w:t>
      </w:r>
      <w:proofErr w:type="spellStart"/>
      <w:r>
        <w:t>one</w:t>
      </w:r>
      <w:proofErr w:type="spellEnd"/>
      <w:r>
        <w:t xml:space="preserve"> in </w:t>
      </w:r>
      <w:proofErr w:type="spellStart"/>
      <w:r>
        <w:t>ten</w:t>
      </w:r>
      <w:proofErr w:type="spellEnd"/>
      <w:r>
        <w:t xml:space="preserve"> </w:t>
      </w:r>
      <w:proofErr w:type="spellStart"/>
      <w:r>
        <w:t>answered</w:t>
      </w:r>
      <w:proofErr w:type="spellEnd"/>
      <w:r>
        <w:t xml:space="preserve"> </w:t>
      </w:r>
      <w:proofErr w:type="spellStart"/>
      <w:r>
        <w:t>that</w:t>
      </w:r>
      <w:proofErr w:type="spellEnd"/>
      <w:r>
        <w:t xml:space="preserve"> </w:t>
      </w:r>
      <w:proofErr w:type="spellStart"/>
      <w:r>
        <w:t>this</w:t>
      </w:r>
      <w:proofErr w:type="spellEnd"/>
      <w:r>
        <w:t xml:space="preserve"> </w:t>
      </w:r>
      <w:proofErr w:type="spellStart"/>
      <w:r>
        <w:t>was</w:t>
      </w:r>
      <w:proofErr w:type="spellEnd"/>
      <w:r>
        <w:t xml:space="preserve"> the </w:t>
      </w:r>
      <w:proofErr w:type="spellStart"/>
      <w:r>
        <w:t>case</w:t>
      </w:r>
      <w:proofErr w:type="spellEnd"/>
      <w:r>
        <w:t xml:space="preserve"> </w:t>
      </w:r>
      <w:proofErr w:type="spellStart"/>
      <w:r>
        <w:t>to</w:t>
      </w:r>
      <w:proofErr w:type="spellEnd"/>
      <w:r>
        <w:t xml:space="preserve"> a </w:t>
      </w:r>
      <w:proofErr w:type="spellStart"/>
      <w:r>
        <w:t>large</w:t>
      </w:r>
      <w:proofErr w:type="spellEnd"/>
      <w:r>
        <w:t xml:space="preserve"> </w:t>
      </w:r>
      <w:proofErr w:type="spellStart"/>
      <w:r>
        <w:t>extent</w:t>
      </w:r>
      <w:proofErr w:type="spellEnd"/>
      <w:r>
        <w:t xml:space="preserve">, and </w:t>
      </w:r>
      <w:proofErr w:type="spellStart"/>
      <w:r>
        <w:t>only</w:t>
      </w:r>
      <w:proofErr w:type="spellEnd"/>
      <w:r>
        <w:t xml:space="preserve"> in </w:t>
      </w:r>
      <w:proofErr w:type="spellStart"/>
      <w:r>
        <w:t>Bulgaria</w:t>
      </w:r>
      <w:proofErr w:type="spellEnd"/>
      <w:r>
        <w:t xml:space="preserve"> and </w:t>
      </w:r>
      <w:proofErr w:type="spellStart"/>
      <w:r>
        <w:t>Greece</w:t>
      </w:r>
      <w:proofErr w:type="spellEnd"/>
      <w:r>
        <w:t xml:space="preserve">, </w:t>
      </w:r>
      <w:proofErr w:type="spellStart"/>
      <w:r>
        <w:t>though</w:t>
      </w:r>
      <w:proofErr w:type="spellEnd"/>
      <w:r>
        <w:t xml:space="preserve"> </w:t>
      </w:r>
      <w:proofErr w:type="spellStart"/>
      <w:r>
        <w:t>overall</w:t>
      </w:r>
      <w:proofErr w:type="spellEnd"/>
      <w:r>
        <w:t xml:space="preserve"> the </w:t>
      </w:r>
      <w:proofErr w:type="spellStart"/>
      <w:r>
        <w:t>opinion</w:t>
      </w:r>
      <w:proofErr w:type="spellEnd"/>
      <w:r>
        <w:t xml:space="preserve"> of the </w:t>
      </w:r>
      <w:proofErr w:type="spellStart"/>
      <w:r>
        <w:t>respondents</w:t>
      </w:r>
      <w:proofErr w:type="spellEnd"/>
      <w:r>
        <w:t xml:space="preserve"> </w:t>
      </w:r>
      <w:proofErr w:type="spellStart"/>
      <w:r>
        <w:t>who</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answer</w:t>
      </w:r>
      <w:proofErr w:type="spellEnd"/>
      <w:r>
        <w:t xml:space="preserve"> </w:t>
      </w:r>
      <w:proofErr w:type="spellStart"/>
      <w:r>
        <w:t>was</w:t>
      </w:r>
      <w:proofErr w:type="spellEnd"/>
      <w:r>
        <w:t xml:space="preserve"> </w:t>
      </w:r>
      <w:proofErr w:type="spellStart"/>
      <w:r>
        <w:t>positive</w:t>
      </w:r>
      <w:proofErr w:type="spellEnd"/>
      <w:r>
        <w:t xml:space="preserve"> (32% </w:t>
      </w:r>
      <w:proofErr w:type="spellStart"/>
      <w:r>
        <w:t>answered</w:t>
      </w:r>
      <w:proofErr w:type="spellEnd"/>
      <w:r>
        <w:t xml:space="preserve"> </w:t>
      </w:r>
      <w:proofErr w:type="spellStart"/>
      <w:r>
        <w:t>to</w:t>
      </w:r>
      <w:proofErr w:type="spellEnd"/>
      <w:r>
        <w:t xml:space="preserve"> a </w:t>
      </w:r>
      <w:proofErr w:type="spellStart"/>
      <w:r>
        <w:t>large</w:t>
      </w:r>
      <w:proofErr w:type="spellEnd"/>
      <w:r>
        <w:t xml:space="preserve"> </w:t>
      </w:r>
      <w:proofErr w:type="spellStart"/>
      <w:r>
        <w:t>or</w:t>
      </w:r>
      <w:proofErr w:type="spellEnd"/>
      <w:r>
        <w:t xml:space="preserve"> </w:t>
      </w:r>
      <w:proofErr w:type="spellStart"/>
      <w:r>
        <w:t>moderate</w:t>
      </w:r>
      <w:proofErr w:type="spellEnd"/>
      <w:r>
        <w:t xml:space="preserve"> </w:t>
      </w:r>
      <w:proofErr w:type="spellStart"/>
      <w:r>
        <w:t>extent</w:t>
      </w:r>
      <w:proofErr w:type="spellEnd"/>
      <w:r>
        <w:t xml:space="preserve">, </w:t>
      </w:r>
      <w:proofErr w:type="spellStart"/>
      <w:r>
        <w:t>compared</w:t>
      </w:r>
      <w:proofErr w:type="spellEnd"/>
      <w:r>
        <w:t xml:space="preserve"> </w:t>
      </w:r>
      <w:proofErr w:type="spellStart"/>
      <w:r>
        <w:t>with</w:t>
      </w:r>
      <w:proofErr w:type="spellEnd"/>
      <w:r>
        <w:t xml:space="preserve"> 20% </w:t>
      </w:r>
      <w:proofErr w:type="spellStart"/>
      <w:r>
        <w:t>to</w:t>
      </w:r>
      <w:proofErr w:type="spellEnd"/>
      <w:r>
        <w:t xml:space="preserve"> a </w:t>
      </w:r>
      <w:proofErr w:type="spellStart"/>
      <w:r>
        <w:t>limited</w:t>
      </w:r>
      <w:proofErr w:type="spellEnd"/>
      <w:r>
        <w:t xml:space="preserve"> </w:t>
      </w:r>
      <w:proofErr w:type="spellStart"/>
      <w:r>
        <w:t>extent</w:t>
      </w:r>
      <w:proofErr w:type="spellEnd"/>
      <w:r>
        <w:t xml:space="preserve"> </w:t>
      </w:r>
      <w:proofErr w:type="spellStart"/>
      <w:r>
        <w:t>or</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w:t>
      </w:r>
    </w:p>
    <w:p w:rsidRPr="00BD08D2" w:rsidR="00BD08D2" w:rsidP="00BD08D2" w:rsidRDefault="00BD08D2" w14:paraId="192B6EDB" w14:textId="77777777">
      <w:pPr>
        <w:spacing w:after="240" w:line="240" w:lineRule="exact"/>
        <w:ind w:firstLine="567"/>
        <w:rPr>
          <w:lang w:val="en-GB"/>
        </w:rPr>
      </w:pPr>
    </w:p>
    <w:p w:rsidRPr="00BD08D2" w:rsidR="00BD08D2" w:rsidP="00BD08D2" w:rsidRDefault="00BD08D2" w14:paraId="3248750B" w14:textId="77777777">
      <w:pPr>
        <w:spacing w:after="240" w:line="240" w:lineRule="exact"/>
        <w:ind w:firstLine="567"/>
        <w:rPr>
          <w:i/>
          <w:iCs/>
          <w:color w:val="1F497D"/>
        </w:rPr>
      </w:pPr>
      <w:bookmarkStart w:name="_Toc183610636" w:id="55"/>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9</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providing</w:t>
      </w:r>
      <w:proofErr w:type="spellEnd"/>
      <w:r>
        <w:rPr>
          <w:i/>
          <w:color w:val="1F497D"/>
        </w:rPr>
        <w:t xml:space="preserve"> </w:t>
      </w:r>
      <w:proofErr w:type="spellStart"/>
      <w:r>
        <w:rPr>
          <w:i/>
          <w:color w:val="1F497D"/>
        </w:rPr>
        <w:t>support</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migrants</w:t>
      </w:r>
      <w:proofErr w:type="spellEnd"/>
      <w:r>
        <w:rPr>
          <w:i/>
          <w:color w:val="1F497D"/>
        </w:rPr>
        <w:t xml:space="preserve"> </w:t>
      </w:r>
      <w:proofErr w:type="spellStart"/>
      <w:r>
        <w:rPr>
          <w:i/>
          <w:color w:val="1F497D"/>
        </w:rPr>
        <w:t>or</w:t>
      </w:r>
      <w:proofErr w:type="spellEnd"/>
      <w:r>
        <w:rPr>
          <w:i/>
          <w:color w:val="1F497D"/>
        </w:rPr>
        <w:t xml:space="preserve"> </w:t>
      </w:r>
      <w:proofErr w:type="spellStart"/>
      <w:r>
        <w:rPr>
          <w:i/>
          <w:color w:val="1F497D"/>
        </w:rPr>
        <w:t>refugees</w:t>
      </w:r>
      <w:proofErr w:type="spellEnd"/>
      <w:r>
        <w:rPr>
          <w:i/>
          <w:color w:val="1F497D"/>
        </w:rPr>
        <w:t xml:space="preserve"> </w:t>
      </w:r>
      <w:proofErr w:type="spellStart"/>
      <w:r>
        <w:rPr>
          <w:i/>
          <w:color w:val="1F497D"/>
        </w:rPr>
        <w:t>applying</w:t>
      </w:r>
      <w:proofErr w:type="spellEnd"/>
      <w:r>
        <w:rPr>
          <w:i/>
          <w:color w:val="1F497D"/>
        </w:rPr>
        <w:t xml:space="preserve"> for </w:t>
      </w:r>
      <w:proofErr w:type="spellStart"/>
      <w:r>
        <w:rPr>
          <w:i/>
          <w:color w:val="1F497D"/>
        </w:rPr>
        <w:t>entry</w:t>
      </w:r>
      <w:proofErr w:type="spellEnd"/>
      <w:r>
        <w:rPr>
          <w:i/>
          <w:color w:val="1F497D"/>
        </w:rPr>
        <w:t xml:space="preserve"> for </w:t>
      </w:r>
      <w:proofErr w:type="spellStart"/>
      <w:r>
        <w:rPr>
          <w:i/>
          <w:color w:val="1F497D"/>
        </w:rPr>
        <w:t>reasons</w:t>
      </w:r>
      <w:proofErr w:type="spellEnd"/>
      <w:r>
        <w:rPr>
          <w:i/>
          <w:color w:val="1F497D"/>
        </w:rPr>
        <w:t xml:space="preserve"> of </w:t>
      </w:r>
      <w:proofErr w:type="spellStart"/>
      <w:r>
        <w:rPr>
          <w:i/>
          <w:color w:val="1F497D"/>
        </w:rPr>
        <w:t>family</w:t>
      </w:r>
      <w:proofErr w:type="spellEnd"/>
      <w:r>
        <w:rPr>
          <w:i/>
          <w:color w:val="1F497D"/>
        </w:rPr>
        <w:t xml:space="preserve"> </w:t>
      </w:r>
      <w:proofErr w:type="spellStart"/>
      <w:r>
        <w:rPr>
          <w:i/>
          <w:color w:val="1F497D"/>
        </w:rPr>
        <w:t>reunification</w:t>
      </w:r>
      <w:proofErr w:type="spellEnd"/>
      <w:r>
        <w:rPr>
          <w:i/>
          <w:color w:val="1F497D"/>
        </w:rPr>
        <w:t xml:space="preserve"> </w:t>
      </w:r>
      <w:proofErr w:type="spellStart"/>
      <w:r>
        <w:rPr>
          <w:i/>
          <w:color w:val="1F497D"/>
        </w:rPr>
        <w:t>or</w:t>
      </w:r>
      <w:proofErr w:type="spellEnd"/>
      <w:r>
        <w:rPr>
          <w:i/>
          <w:color w:val="1F497D"/>
        </w:rPr>
        <w:t xml:space="preserve"> </w:t>
      </w:r>
      <w:proofErr w:type="spellStart"/>
      <w:r>
        <w:rPr>
          <w:i/>
          <w:color w:val="1F497D"/>
        </w:rPr>
        <w:t>work</w:t>
      </w:r>
      <w:proofErr w:type="spellEnd"/>
      <w:r>
        <w:rPr>
          <w:i/>
          <w:color w:val="1F497D"/>
        </w:rPr>
        <w:t>?</w:t>
      </w:r>
      <w:bookmarkEnd w:id="55"/>
    </w:p>
    <w:p w:rsidRPr="00BD08D2" w:rsidR="00BD08D2" w:rsidP="00BD08D2" w:rsidRDefault="00BD08D2" w14:paraId="20BEE44A" w14:textId="77777777">
      <w:pPr>
        <w:spacing w:after="240" w:line="240" w:lineRule="exact"/>
        <w:ind w:firstLine="567"/>
        <w:jc w:val="center"/>
      </w:pPr>
      <w:r>
        <w:rPr>
          <w:noProof/>
        </w:rPr>
        <w:drawing>
          <wp:anchor distT="0" distB="0" distL="114300" distR="114300" simplePos="0" relativeHeight="251606528" behindDoc="0" locked="0" layoutInCell="1" allowOverlap="1" wp14:editId="11A8F075" wp14:anchorId="5B100BFE">
            <wp:simplePos x="0" y="0"/>
            <wp:positionH relativeFrom="column">
              <wp:posOffset>528955</wp:posOffset>
            </wp:positionH>
            <wp:positionV relativeFrom="paragraph">
              <wp:posOffset>-1905</wp:posOffset>
            </wp:positionV>
            <wp:extent cx="4705350" cy="2823845"/>
            <wp:effectExtent l="0" t="0" r="0" b="0"/>
            <wp:wrapTopAndBottom/>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4705350" cy="2823845"/>
                    </a:xfrm>
                    <a:prstGeom prst="rect">
                      <a:avLst/>
                    </a:prstGeom>
                    <a:noFill/>
                  </pic:spPr>
                </pic:pic>
              </a:graphicData>
            </a:graphic>
          </wp:anchor>
        </w:drawing>
      </w:r>
    </w:p>
    <w:p w:rsidRPr="00BD08D2" w:rsidR="00BD08D2" w:rsidP="00BD08D2" w:rsidRDefault="00BD08D2" w14:paraId="5648B4B0" w14:textId="77777777">
      <w:pPr>
        <w:spacing w:after="240" w:line="240" w:lineRule="exact"/>
        <w:ind w:firstLine="567"/>
      </w:pPr>
      <w:proofErr w:type="spellStart"/>
      <w:r>
        <w:t>Asked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rPr>
          <w:b/>
        </w:rPr>
        <w:t>further</w:t>
      </w:r>
      <w:proofErr w:type="spellEnd"/>
      <w:r>
        <w:rPr>
          <w:b/>
        </w:rPr>
        <w:t xml:space="preserve"> </w:t>
      </w:r>
      <w:proofErr w:type="spellStart"/>
      <w:r>
        <w:rPr>
          <w:b/>
        </w:rPr>
        <w:t>information</w:t>
      </w:r>
      <w:proofErr w:type="spellEnd"/>
      <w:r>
        <w:rPr>
          <w:b/>
        </w:rPr>
        <w:t xml:space="preserve"> on </w:t>
      </w:r>
      <w:proofErr w:type="spellStart"/>
      <w:r>
        <w:rPr>
          <w:b/>
        </w:rPr>
        <w:t>this</w:t>
      </w:r>
      <w:proofErr w:type="spellEnd"/>
      <w:r>
        <w:rPr>
          <w:b/>
        </w:rPr>
        <w:t xml:space="preserve"> </w:t>
      </w:r>
      <w:proofErr w:type="spellStart"/>
      <w:r>
        <w:rPr>
          <w:b/>
        </w:rPr>
        <w:t>topic</w:t>
      </w:r>
      <w:proofErr w:type="spellEnd"/>
      <w:r>
        <w:rPr>
          <w:b/>
        </w:rPr>
        <w:t xml:space="preserve"> (Q9a)</w:t>
      </w:r>
      <w:r>
        <w:t xml:space="preserve">, </w:t>
      </w:r>
      <w:proofErr w:type="spellStart"/>
      <w:r>
        <w:t>one</w:t>
      </w:r>
      <w:proofErr w:type="spellEnd"/>
      <w:r>
        <w:t xml:space="preserve"> </w:t>
      </w:r>
      <w:proofErr w:type="spellStart"/>
      <w:r>
        <w:t>Bulgarian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organization</w:t>
      </w:r>
      <w:proofErr w:type="spellEnd"/>
      <w:r>
        <w:t xml:space="preserve"> </w:t>
      </w:r>
      <w:proofErr w:type="spellStart"/>
      <w:r>
        <w:t>criticised</w:t>
      </w:r>
      <w:proofErr w:type="spellEnd"/>
      <w:r>
        <w:t xml:space="preserve"> the </w:t>
      </w:r>
      <w:proofErr w:type="spellStart"/>
      <w:r>
        <w:t>use</w:t>
      </w:r>
      <w:proofErr w:type="spellEnd"/>
      <w:r>
        <w:t xml:space="preserve"> of </w:t>
      </w:r>
      <w:proofErr w:type="spellStart"/>
      <w:r>
        <w:t>funds</w:t>
      </w:r>
      <w:proofErr w:type="spellEnd"/>
      <w:r>
        <w:t xml:space="preserve"> </w:t>
      </w:r>
      <w:proofErr w:type="spellStart"/>
      <w:r>
        <w:t>by</w:t>
      </w:r>
      <w:proofErr w:type="spellEnd"/>
      <w:r>
        <w:t xml:space="preserve"> </w:t>
      </w:r>
      <w:proofErr w:type="spellStart"/>
      <w:r>
        <w:t>public</w:t>
      </w:r>
      <w:proofErr w:type="spellEnd"/>
      <w:r>
        <w:t xml:space="preserve"> </w:t>
      </w:r>
      <w:proofErr w:type="spellStart"/>
      <w:r>
        <w:t>authorities</w:t>
      </w:r>
      <w:proofErr w:type="spellEnd"/>
      <w:r>
        <w:t xml:space="preserve"> in </w:t>
      </w:r>
      <w:proofErr w:type="spellStart"/>
      <w:r>
        <w:t>this</w:t>
      </w:r>
      <w:proofErr w:type="spellEnd"/>
      <w:r>
        <w:t xml:space="preserve"> </w:t>
      </w:r>
      <w:proofErr w:type="spellStart"/>
      <w:r>
        <w:t>field</w:t>
      </w:r>
      <w:proofErr w:type="spellEnd"/>
      <w:r>
        <w:t xml:space="preserve"> </w:t>
      </w:r>
      <w:proofErr w:type="spellStart"/>
      <w:r>
        <w:t>as</w:t>
      </w:r>
      <w:proofErr w:type="spellEnd"/>
      <w:r>
        <w:t xml:space="preserve"> </w:t>
      </w:r>
      <w:proofErr w:type="spellStart"/>
      <w:r>
        <w:t>not</w:t>
      </w:r>
      <w:proofErr w:type="spellEnd"/>
      <w:r>
        <w:t xml:space="preserve"> </w:t>
      </w:r>
      <w:proofErr w:type="spellStart"/>
      <w:r>
        <w:t>being</w:t>
      </w:r>
      <w:proofErr w:type="spellEnd"/>
      <w:r>
        <w:t xml:space="preserve"> </w:t>
      </w:r>
      <w:proofErr w:type="spellStart"/>
      <w:r>
        <w:t>effective</w:t>
      </w:r>
      <w:proofErr w:type="spellEnd"/>
      <w:r>
        <w:t xml:space="preserve">. </w:t>
      </w:r>
      <w:proofErr w:type="spellStart"/>
      <w:r>
        <w:t>One</w:t>
      </w:r>
      <w:proofErr w:type="spellEnd"/>
      <w:r>
        <w:t xml:space="preserve"> </w:t>
      </w:r>
      <w:proofErr w:type="spellStart"/>
      <w:r>
        <w:t>Bulgarian</w:t>
      </w:r>
      <w:proofErr w:type="spellEnd"/>
      <w:r>
        <w:t xml:space="preserve"> </w:t>
      </w:r>
      <w:proofErr w:type="spellStart"/>
      <w:r>
        <w:t>public</w:t>
      </w:r>
      <w:proofErr w:type="spellEnd"/>
      <w:r>
        <w:t xml:space="preserve"> </w:t>
      </w:r>
      <w:proofErr w:type="spellStart"/>
      <w:r>
        <w:t>authority</w:t>
      </w:r>
      <w:proofErr w:type="spellEnd"/>
      <w:r>
        <w:t xml:space="preserve">, on the </w:t>
      </w:r>
      <w:proofErr w:type="spellStart"/>
      <w:r>
        <w:t>other</w:t>
      </w:r>
      <w:proofErr w:type="spellEnd"/>
      <w:r>
        <w:t xml:space="preserve"> </w:t>
      </w:r>
      <w:proofErr w:type="spellStart"/>
      <w:r>
        <w:t>hand</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is</w:t>
      </w:r>
      <w:proofErr w:type="spellEnd"/>
      <w:r>
        <w:t xml:space="preserve"> </w:t>
      </w:r>
      <w:proofErr w:type="spellStart"/>
      <w:r>
        <w:t>essential</w:t>
      </w:r>
      <w:proofErr w:type="spellEnd"/>
      <w:r>
        <w:t xml:space="preserve"> for </w:t>
      </w:r>
      <w:proofErr w:type="spellStart"/>
      <w:r>
        <w:t>this</w:t>
      </w:r>
      <w:proofErr w:type="spellEnd"/>
      <w:r>
        <w:t xml:space="preserve">. </w:t>
      </w:r>
    </w:p>
    <w:p w:rsidRPr="00BD08D2" w:rsidR="00BD08D2" w:rsidP="00BD08D2" w:rsidRDefault="00BD08D2" w14:paraId="3E489A8E" w14:textId="77777777">
      <w:pPr>
        <w:spacing w:after="240" w:line="240" w:lineRule="exact"/>
        <w:ind w:firstLine="567"/>
      </w:pPr>
      <w:r>
        <w:t xml:space="preserve">Greek </w:t>
      </w:r>
      <w:proofErr w:type="spellStart"/>
      <w:r>
        <w:t>respondents</w:t>
      </w:r>
      <w:proofErr w:type="spellEnd"/>
      <w:r>
        <w:t xml:space="preserve"> </w:t>
      </w:r>
      <w:proofErr w:type="spellStart"/>
      <w:r>
        <w:t>said</w:t>
      </w:r>
      <w:proofErr w:type="spellEnd"/>
      <w:r>
        <w:t xml:space="preserve"> </w:t>
      </w:r>
      <w:proofErr w:type="spellStart"/>
      <w:r>
        <w:t>that</w:t>
      </w:r>
      <w:proofErr w:type="spellEnd"/>
      <w:r>
        <w:t xml:space="preserve"> </w:t>
      </w:r>
      <w:proofErr w:type="spellStart"/>
      <w:r>
        <w:t>applications</w:t>
      </w:r>
      <w:proofErr w:type="spellEnd"/>
      <w:r>
        <w:t xml:space="preserve"> for </w:t>
      </w:r>
      <w:proofErr w:type="spellStart"/>
      <w:r>
        <w:t>entry</w:t>
      </w:r>
      <w:proofErr w:type="spellEnd"/>
      <w:r>
        <w:t xml:space="preserve"> for the </w:t>
      </w:r>
      <w:proofErr w:type="spellStart"/>
      <w:r>
        <w:t>purposes</w:t>
      </w:r>
      <w:proofErr w:type="spellEnd"/>
      <w:r>
        <w:t xml:space="preserve"> of </w:t>
      </w:r>
      <w:proofErr w:type="spellStart"/>
      <w:r>
        <w:t>family</w:t>
      </w:r>
      <w:proofErr w:type="spellEnd"/>
      <w:r>
        <w:t xml:space="preserve"> </w:t>
      </w:r>
      <w:proofErr w:type="spellStart"/>
      <w:r>
        <w:t>reunification</w:t>
      </w:r>
      <w:proofErr w:type="spellEnd"/>
      <w:r>
        <w:t xml:space="preserve"> </w:t>
      </w:r>
      <w:proofErr w:type="spellStart"/>
      <w:r>
        <w:t>or</w:t>
      </w:r>
      <w:proofErr w:type="spellEnd"/>
      <w:r>
        <w:t xml:space="preserve"> </w:t>
      </w:r>
      <w:proofErr w:type="spellStart"/>
      <w:r>
        <w:t>work</w:t>
      </w:r>
      <w:proofErr w:type="spellEnd"/>
      <w:r>
        <w:t xml:space="preserve"> </w:t>
      </w:r>
      <w:proofErr w:type="spellStart"/>
      <w:r>
        <w:t>are</w:t>
      </w:r>
      <w:proofErr w:type="spellEnd"/>
      <w:r>
        <w:t xml:space="preserve"> </w:t>
      </w:r>
      <w:proofErr w:type="spellStart"/>
      <w:r>
        <w:t>minimal</w:t>
      </w:r>
      <w:proofErr w:type="spellEnd"/>
      <w:r>
        <w:t xml:space="preserve"> for </w:t>
      </w:r>
      <w:proofErr w:type="spellStart"/>
      <w:r>
        <w:t>Greece</w:t>
      </w:r>
      <w:proofErr w:type="spellEnd"/>
      <w:r>
        <w:t xml:space="preserve">. On the </w:t>
      </w:r>
      <w:proofErr w:type="spellStart"/>
      <w:r>
        <w:t>contrary</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high</w:t>
      </w:r>
      <w:proofErr w:type="spellEnd"/>
      <w:r>
        <w:t xml:space="preserve"> </w:t>
      </w:r>
      <w:proofErr w:type="spellStart"/>
      <w:r>
        <w:t>degree</w:t>
      </w:r>
      <w:proofErr w:type="spellEnd"/>
      <w:r>
        <w:t xml:space="preserve"> of </w:t>
      </w:r>
      <w:proofErr w:type="spellStart"/>
      <w:r>
        <w:t>support</w:t>
      </w:r>
      <w:proofErr w:type="spellEnd"/>
      <w:r>
        <w:t xml:space="preserve"> for </w:t>
      </w:r>
      <w:proofErr w:type="spellStart"/>
      <w:r>
        <w:t>people</w:t>
      </w:r>
      <w:proofErr w:type="spellEnd"/>
      <w:r>
        <w:t xml:space="preserve"> </w:t>
      </w:r>
      <w:proofErr w:type="spellStart"/>
      <w:r>
        <w:t>who</w:t>
      </w:r>
      <w:proofErr w:type="spellEnd"/>
      <w:r>
        <w:t xml:space="preserve"> </w:t>
      </w:r>
      <w:proofErr w:type="spellStart"/>
      <w:r>
        <w:t>are</w:t>
      </w:r>
      <w:proofErr w:type="spellEnd"/>
      <w:r>
        <w:t xml:space="preserve"> </w:t>
      </w:r>
      <w:proofErr w:type="spellStart"/>
      <w:r>
        <w:t>already</w:t>
      </w:r>
      <w:proofErr w:type="spellEnd"/>
      <w:r>
        <w:t xml:space="preserve"> in </w:t>
      </w:r>
      <w:proofErr w:type="spellStart"/>
      <w:r>
        <w:t>Greece</w:t>
      </w:r>
      <w:proofErr w:type="spellEnd"/>
      <w:r>
        <w:t xml:space="preserve"> and </w:t>
      </w:r>
      <w:proofErr w:type="spellStart"/>
      <w:r>
        <w:t>want</w:t>
      </w:r>
      <w:proofErr w:type="spellEnd"/>
      <w:r>
        <w:t xml:space="preserve"> </w:t>
      </w:r>
      <w:proofErr w:type="spellStart"/>
      <w:r>
        <w:t>family</w:t>
      </w:r>
      <w:proofErr w:type="spellEnd"/>
      <w:r>
        <w:t xml:space="preserve"> </w:t>
      </w:r>
      <w:proofErr w:type="spellStart"/>
      <w:r>
        <w:t>reunification</w:t>
      </w:r>
      <w:proofErr w:type="spellEnd"/>
      <w:r>
        <w:t xml:space="preserve"> </w:t>
      </w:r>
      <w:proofErr w:type="spellStart"/>
      <w:r>
        <w:t>with</w:t>
      </w:r>
      <w:proofErr w:type="spellEnd"/>
      <w:r>
        <w:t xml:space="preserve"> </w:t>
      </w:r>
      <w:proofErr w:type="spellStart"/>
      <w:r>
        <w:t>people</w:t>
      </w:r>
      <w:proofErr w:type="spellEnd"/>
      <w:r>
        <w:t xml:space="preserve"> of </w:t>
      </w:r>
      <w:proofErr w:type="spellStart"/>
      <w:r>
        <w:t>his</w:t>
      </w:r>
      <w:proofErr w:type="spellEnd"/>
      <w:r>
        <w:t xml:space="preserve"> </w:t>
      </w:r>
      <w:proofErr w:type="spellStart"/>
      <w:r>
        <w:t>family</w:t>
      </w:r>
      <w:proofErr w:type="spellEnd"/>
      <w:r>
        <w:t xml:space="preserve"> </w:t>
      </w:r>
      <w:proofErr w:type="spellStart"/>
      <w:r>
        <w:t>who</w:t>
      </w:r>
      <w:proofErr w:type="spellEnd"/>
      <w:r>
        <w:t xml:space="preserve"> </w:t>
      </w:r>
      <w:proofErr w:type="spellStart"/>
      <w:r>
        <w:t>are</w:t>
      </w:r>
      <w:proofErr w:type="spellEnd"/>
      <w:r>
        <w:t xml:space="preserve"> in </w:t>
      </w:r>
      <w:proofErr w:type="spellStart"/>
      <w:r>
        <w:t>Central</w:t>
      </w:r>
      <w:proofErr w:type="spellEnd"/>
      <w:r>
        <w:t xml:space="preserve"> and Western Europe. </w:t>
      </w:r>
      <w:proofErr w:type="spellStart"/>
      <w:r>
        <w:t>Overall</w:t>
      </w:r>
      <w:proofErr w:type="spellEnd"/>
      <w:r>
        <w:t xml:space="preserve">, </w:t>
      </w:r>
      <w:proofErr w:type="spellStart"/>
      <w:r>
        <w:t>they</w:t>
      </w:r>
      <w:proofErr w:type="spellEnd"/>
      <w:r>
        <w:t xml:space="preserve"> </w:t>
      </w:r>
      <w:proofErr w:type="spellStart"/>
      <w:r>
        <w:t>added</w:t>
      </w:r>
      <w:proofErr w:type="spellEnd"/>
      <w:r>
        <w:t xml:space="preserve">, </w:t>
      </w:r>
      <w:proofErr w:type="spellStart"/>
      <w:r>
        <w:t>when</w:t>
      </w:r>
      <w:proofErr w:type="spellEnd"/>
      <w:r>
        <w:t xml:space="preserve"> </w:t>
      </w:r>
      <w:proofErr w:type="spellStart"/>
      <w:r>
        <w:t>it</w:t>
      </w:r>
      <w:proofErr w:type="spellEnd"/>
      <w:r>
        <w:t xml:space="preserve"> </w:t>
      </w:r>
      <w:proofErr w:type="spellStart"/>
      <w:r>
        <w:t>comes</w:t>
      </w:r>
      <w:proofErr w:type="spellEnd"/>
      <w:r>
        <w:t xml:space="preserve"> </w:t>
      </w:r>
      <w:proofErr w:type="spellStart"/>
      <w:r>
        <w:t>to</w:t>
      </w:r>
      <w:proofErr w:type="spellEnd"/>
      <w:r>
        <w:t xml:space="preserve"> </w:t>
      </w:r>
      <w:proofErr w:type="spellStart"/>
      <w:r>
        <w:t>family</w:t>
      </w:r>
      <w:proofErr w:type="spellEnd"/>
      <w:r>
        <w:t xml:space="preserve"> </w:t>
      </w:r>
      <w:proofErr w:type="spellStart"/>
      <w:r>
        <w:t>reunification</w:t>
      </w:r>
      <w:proofErr w:type="spellEnd"/>
      <w:r>
        <w:t xml:space="preserve">, </w:t>
      </w:r>
      <w:proofErr w:type="spellStart"/>
      <w:r>
        <w:t>procedures</w:t>
      </w:r>
      <w:proofErr w:type="spellEnd"/>
      <w:r>
        <w:t xml:space="preserve"> </w:t>
      </w:r>
      <w:proofErr w:type="spellStart"/>
      <w:r>
        <w:t>are</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quite</w:t>
      </w:r>
      <w:proofErr w:type="spellEnd"/>
      <w:r>
        <w:t xml:space="preserve"> </w:t>
      </w:r>
      <w:proofErr w:type="spellStart"/>
      <w:r>
        <w:t>quickly</w:t>
      </w:r>
      <w:proofErr w:type="spellEnd"/>
      <w:r>
        <w:t>.</w:t>
      </w:r>
    </w:p>
    <w:p w:rsidRPr="00BD08D2" w:rsidR="00BD08D2" w:rsidP="00BD08D2" w:rsidRDefault="00BD08D2" w14:paraId="025E1288" w14:textId="77777777">
      <w:pPr>
        <w:spacing w:after="240" w:line="240" w:lineRule="exact"/>
        <w:ind w:firstLine="567"/>
      </w:pPr>
      <w:proofErr w:type="spellStart"/>
      <w:r>
        <w:t>Italian</w:t>
      </w:r>
      <w:proofErr w:type="spellEnd"/>
      <w:r>
        <w:t xml:space="preserve"> </w:t>
      </w:r>
      <w:proofErr w:type="spellStart"/>
      <w:r>
        <w:t>respondents</w:t>
      </w:r>
      <w:proofErr w:type="spellEnd"/>
      <w:r>
        <w:t xml:space="preserve"> </w:t>
      </w:r>
      <w:proofErr w:type="spellStart"/>
      <w:r>
        <w:t>wrote</w:t>
      </w:r>
      <w:proofErr w:type="spellEnd"/>
      <w:r>
        <w:t xml:space="preserve"> </w:t>
      </w:r>
      <w:proofErr w:type="spellStart"/>
      <w:r>
        <w:t>that</w:t>
      </w:r>
      <w:proofErr w:type="spellEnd"/>
      <w:r>
        <w:t xml:space="preserve"> </w:t>
      </w:r>
      <w:proofErr w:type="spellStart"/>
      <w:r>
        <w:t>there</w:t>
      </w:r>
      <w:proofErr w:type="spellEnd"/>
      <w:r>
        <w:t xml:space="preserve"> </w:t>
      </w:r>
      <w:proofErr w:type="spellStart"/>
      <w:r>
        <w:t>some</w:t>
      </w:r>
      <w:proofErr w:type="spellEnd"/>
      <w:r>
        <w:t xml:space="preserve"> </w:t>
      </w:r>
      <w:proofErr w:type="spellStart"/>
      <w:r>
        <w:t>action</w:t>
      </w:r>
      <w:proofErr w:type="spellEnd"/>
      <w:r>
        <w:t xml:space="preserve"> </w:t>
      </w:r>
      <w:proofErr w:type="spellStart"/>
      <w:r>
        <w:t>was</w:t>
      </w:r>
      <w:proofErr w:type="spellEnd"/>
      <w:r>
        <w:t xml:space="preserve"> </w:t>
      </w:r>
      <w:proofErr w:type="spellStart"/>
      <w:r>
        <w:t>being</w:t>
      </w:r>
      <w:proofErr w:type="spellEnd"/>
      <w:r>
        <w:t xml:space="preserve"> </w:t>
      </w:r>
      <w:proofErr w:type="spellStart"/>
      <w:r>
        <w:t>taken</w:t>
      </w:r>
      <w:proofErr w:type="spellEnd"/>
      <w:r>
        <w:t xml:space="preserve"> in </w:t>
      </w:r>
      <w:proofErr w:type="spellStart"/>
      <w:r>
        <w:t>these</w:t>
      </w:r>
      <w:proofErr w:type="spellEnd"/>
      <w:r>
        <w:t xml:space="preserve"> </w:t>
      </w:r>
      <w:proofErr w:type="spellStart"/>
      <w:r>
        <w:t>fields</w:t>
      </w:r>
      <w:proofErr w:type="spellEnd"/>
      <w:r>
        <w:t xml:space="preserve"> (</w:t>
      </w:r>
      <w:proofErr w:type="spellStart"/>
      <w:r>
        <w:t>with</w:t>
      </w:r>
      <w:proofErr w:type="spellEnd"/>
      <w:r>
        <w:t xml:space="preserve"> </w:t>
      </w:r>
      <w:proofErr w:type="spellStart"/>
      <w:r>
        <w:t>professional</w:t>
      </w:r>
      <w:proofErr w:type="spellEnd"/>
      <w:r>
        <w:t xml:space="preserve"> </w:t>
      </w:r>
      <w:proofErr w:type="spellStart"/>
      <w:r>
        <w:t>training</w:t>
      </w:r>
      <w:proofErr w:type="spellEnd"/>
      <w:r>
        <w:t xml:space="preserve"> </w:t>
      </w:r>
      <w:proofErr w:type="spellStart"/>
      <w:r>
        <w:t>matching</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needs</w:t>
      </w:r>
      <w:proofErr w:type="spellEnd"/>
      <w:r>
        <w:t xml:space="preserve">, for </w:t>
      </w:r>
      <w:proofErr w:type="spellStart"/>
      <w:r>
        <w:t>example</w:t>
      </w:r>
      <w:proofErr w:type="spellEnd"/>
      <w:r>
        <w:t xml:space="preserve">), </w:t>
      </w:r>
      <w:proofErr w:type="spellStart"/>
      <w:r>
        <w:t>though</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entirely</w:t>
      </w:r>
      <w:proofErr w:type="spellEnd"/>
      <w:r>
        <w:t xml:space="preserve"> </w:t>
      </w:r>
      <w:proofErr w:type="spellStart"/>
      <w:r>
        <w:t>structured</w:t>
      </w:r>
      <w:proofErr w:type="spellEnd"/>
      <w:r>
        <w:t xml:space="preserve">. </w:t>
      </w:r>
    </w:p>
    <w:p w:rsidRPr="00BD08D2" w:rsidR="00BD08D2" w:rsidP="00BD08D2" w:rsidRDefault="00BD08D2" w14:paraId="6DF98FD2" w14:textId="77777777">
      <w:pPr>
        <w:spacing w:after="240" w:line="240" w:lineRule="exact"/>
        <w:ind w:firstLine="567"/>
      </w:pPr>
      <w:proofErr w:type="spellStart"/>
      <w:r>
        <w:t>During</w:t>
      </w:r>
      <w:proofErr w:type="spellEnd"/>
      <w:r>
        <w:t xml:space="preserve"> the </w:t>
      </w:r>
      <w:proofErr w:type="spellStart"/>
      <w:r>
        <w:rPr>
          <w:b/>
        </w:rPr>
        <w:t>country</w:t>
      </w:r>
      <w:proofErr w:type="spellEnd"/>
      <w:r>
        <w:rPr>
          <w:b/>
        </w:rPr>
        <w:t xml:space="preserve"> </w:t>
      </w:r>
      <w:proofErr w:type="spellStart"/>
      <w:r>
        <w:rPr>
          <w:b/>
        </w:rPr>
        <w:t>visit</w:t>
      </w:r>
      <w:proofErr w:type="spellEnd"/>
      <w:r>
        <w:rPr>
          <w:b/>
        </w:rPr>
        <w:t xml:space="preserve"> </w:t>
      </w:r>
      <w:proofErr w:type="spellStart"/>
      <w:r>
        <w:rPr>
          <w:b/>
        </w:rPr>
        <w:t>to</w:t>
      </w:r>
      <w:proofErr w:type="spellEnd"/>
      <w:r>
        <w:rPr>
          <w:b/>
        </w:rPr>
        <w:t xml:space="preserve"> </w:t>
      </w:r>
      <w:proofErr w:type="spellStart"/>
      <w:r>
        <w:rPr>
          <w:b/>
        </w:rPr>
        <w:t>Bulgaria</w:t>
      </w:r>
      <w:proofErr w:type="spellEnd"/>
      <w:r>
        <w:t xml:space="preserve">, </w:t>
      </w:r>
      <w:proofErr w:type="spellStart"/>
      <w:r>
        <w:t>it</w:t>
      </w:r>
      <w:proofErr w:type="spellEnd"/>
      <w:r>
        <w:t xml:space="preserve"> </w:t>
      </w:r>
      <w:proofErr w:type="spellStart"/>
      <w:r>
        <w:t>was</w:t>
      </w:r>
      <w:proofErr w:type="spellEnd"/>
      <w:r>
        <w:t xml:space="preserve"> </w:t>
      </w:r>
      <w:proofErr w:type="spellStart"/>
      <w:r>
        <w:t>mentioned</w:t>
      </w:r>
      <w:proofErr w:type="spellEnd"/>
      <w:r>
        <w:t xml:space="preserve"> </w:t>
      </w:r>
      <w:proofErr w:type="spellStart"/>
      <w:r>
        <w:t>that</w:t>
      </w:r>
      <w:proofErr w:type="spellEnd"/>
      <w:r>
        <w:t xml:space="preserve"> the </w:t>
      </w:r>
      <w:proofErr w:type="spellStart"/>
      <w:r>
        <w:t>issue</w:t>
      </w:r>
      <w:proofErr w:type="spellEnd"/>
      <w:r>
        <w:t xml:space="preserve"> of </w:t>
      </w:r>
      <w:proofErr w:type="spellStart"/>
      <w:r>
        <w:t>family</w:t>
      </w:r>
      <w:proofErr w:type="spellEnd"/>
      <w:r>
        <w:t xml:space="preserve"> </w:t>
      </w:r>
      <w:proofErr w:type="spellStart"/>
      <w:r>
        <w:t>reunification</w:t>
      </w:r>
      <w:proofErr w:type="spellEnd"/>
      <w:r>
        <w:t xml:space="preserve"> </w:t>
      </w:r>
      <w:proofErr w:type="spellStart"/>
      <w:r>
        <w:t>was</w:t>
      </w:r>
      <w:proofErr w:type="spellEnd"/>
      <w:r>
        <w:t xml:space="preserve"> </w:t>
      </w:r>
      <w:proofErr w:type="spellStart"/>
      <w:r>
        <w:t>often</w:t>
      </w:r>
      <w:proofErr w:type="spellEnd"/>
      <w:r>
        <w:t xml:space="preserve"> </w:t>
      </w:r>
      <w:proofErr w:type="spellStart"/>
      <w:r>
        <w:t>raised</w:t>
      </w:r>
      <w:proofErr w:type="spellEnd"/>
      <w:r>
        <w:t xml:space="preserve">. On the </w:t>
      </w:r>
      <w:proofErr w:type="spellStart"/>
      <w:r>
        <w:t>one</w:t>
      </w:r>
      <w:proofErr w:type="spellEnd"/>
      <w:r>
        <w:t xml:space="preserve"> </w:t>
      </w:r>
      <w:proofErr w:type="spellStart"/>
      <w:r>
        <w:t>hand</w:t>
      </w:r>
      <w:proofErr w:type="spellEnd"/>
      <w:r>
        <w:t xml:space="preserve">, </w:t>
      </w:r>
      <w:proofErr w:type="spellStart"/>
      <w:r>
        <w:t>there</w:t>
      </w:r>
      <w:proofErr w:type="spellEnd"/>
      <w:r>
        <w:t xml:space="preserve"> </w:t>
      </w:r>
      <w:proofErr w:type="spellStart"/>
      <w:r>
        <w:t>might</w:t>
      </w:r>
      <w:proofErr w:type="spellEnd"/>
      <w:r>
        <w:t xml:space="preserve"> </w:t>
      </w:r>
      <w:proofErr w:type="spellStart"/>
      <w:r>
        <w:t>be</w:t>
      </w:r>
      <w:proofErr w:type="spellEnd"/>
      <w:r>
        <w:t xml:space="preserve"> </w:t>
      </w:r>
      <w:proofErr w:type="spellStart"/>
      <w:r>
        <w:t>families</w:t>
      </w:r>
      <w:proofErr w:type="spellEnd"/>
      <w:r>
        <w:t xml:space="preserve"> </w:t>
      </w:r>
      <w:proofErr w:type="spellStart"/>
      <w:r>
        <w:t>that</w:t>
      </w:r>
      <w:proofErr w:type="spellEnd"/>
      <w:r>
        <w:t xml:space="preserve"> </w:t>
      </w:r>
      <w:proofErr w:type="spellStart"/>
      <w:r>
        <w:t>are</w:t>
      </w:r>
      <w:proofErr w:type="spellEnd"/>
      <w:r>
        <w:t xml:space="preserve"> </w:t>
      </w:r>
      <w:proofErr w:type="spellStart"/>
      <w:r>
        <w:t>split</w:t>
      </w:r>
      <w:proofErr w:type="spellEnd"/>
      <w:r>
        <w:t xml:space="preserve"> </w:t>
      </w:r>
      <w:proofErr w:type="spellStart"/>
      <w:r>
        <w:t>because</w:t>
      </w:r>
      <w:proofErr w:type="spellEnd"/>
      <w:r>
        <w:t xml:space="preserve"> of a </w:t>
      </w:r>
      <w:proofErr w:type="spellStart"/>
      <w:r>
        <w:t>conflict</w:t>
      </w:r>
      <w:proofErr w:type="spellEnd"/>
      <w:r>
        <w:t xml:space="preserve">. </w:t>
      </w:r>
      <w:proofErr w:type="spellStart"/>
      <w:r>
        <w:t>These</w:t>
      </w:r>
      <w:proofErr w:type="spellEnd"/>
      <w:r>
        <w:t xml:space="preserve"> </w:t>
      </w:r>
      <w:proofErr w:type="spellStart"/>
      <w:r>
        <w:lastRenderedPageBreak/>
        <w:t>cases</w:t>
      </w:r>
      <w:proofErr w:type="spellEnd"/>
      <w:r>
        <w:t xml:space="preserve"> </w:t>
      </w:r>
      <w:proofErr w:type="spellStart"/>
      <w:r>
        <w:t>deserve</w:t>
      </w:r>
      <w:proofErr w:type="spellEnd"/>
      <w:r>
        <w:t xml:space="preserve"> </w:t>
      </w:r>
      <w:proofErr w:type="spellStart"/>
      <w:r>
        <w:t>special</w:t>
      </w:r>
      <w:proofErr w:type="spellEnd"/>
      <w:r>
        <w:t xml:space="preserve"> </w:t>
      </w:r>
      <w:proofErr w:type="spellStart"/>
      <w:r>
        <w:t>attention</w:t>
      </w:r>
      <w:proofErr w:type="spellEnd"/>
      <w:r>
        <w:t xml:space="preserve">. </w:t>
      </w:r>
      <w:proofErr w:type="spellStart"/>
      <w:r>
        <w:t>Another</w:t>
      </w:r>
      <w:proofErr w:type="spellEnd"/>
      <w:r>
        <w:t xml:space="preserve"> </w:t>
      </w:r>
      <w:proofErr w:type="spellStart"/>
      <w:r>
        <w:t>different</w:t>
      </w:r>
      <w:proofErr w:type="spellEnd"/>
      <w:r>
        <w:t xml:space="preserve"> </w:t>
      </w:r>
      <w:proofErr w:type="spellStart"/>
      <w:r>
        <w:t>situation</w:t>
      </w:r>
      <w:proofErr w:type="spellEnd"/>
      <w:r>
        <w:t xml:space="preserve"> </w:t>
      </w:r>
      <w:proofErr w:type="spellStart"/>
      <w:r>
        <w:t>is</w:t>
      </w:r>
      <w:proofErr w:type="spellEnd"/>
      <w:r>
        <w:t xml:space="preserve"> </w:t>
      </w:r>
      <w:proofErr w:type="spellStart"/>
      <w:r>
        <w:t>when</w:t>
      </w:r>
      <w:proofErr w:type="spellEnd"/>
      <w:r>
        <w:t xml:space="preserve"> a </w:t>
      </w:r>
      <w:proofErr w:type="spellStart"/>
      <w:r>
        <w:t>migrant</w:t>
      </w:r>
      <w:proofErr w:type="spellEnd"/>
      <w:r>
        <w:t xml:space="preserve"> </w:t>
      </w:r>
      <w:proofErr w:type="spellStart"/>
      <w:r>
        <w:t>is</w:t>
      </w:r>
      <w:proofErr w:type="spellEnd"/>
      <w:r>
        <w:t xml:space="preserve"> </w:t>
      </w:r>
      <w:proofErr w:type="spellStart"/>
      <w:r>
        <w:t>already</w:t>
      </w:r>
      <w:proofErr w:type="spellEnd"/>
      <w:r>
        <w:t xml:space="preserve"> </w:t>
      </w:r>
      <w:proofErr w:type="spellStart"/>
      <w:r>
        <w:t>settled</w:t>
      </w:r>
      <w:proofErr w:type="spellEnd"/>
      <w:r>
        <w:t xml:space="preserve"> in a </w:t>
      </w:r>
      <w:proofErr w:type="spellStart"/>
      <w:r>
        <w:t>given</w:t>
      </w:r>
      <w:proofErr w:type="spellEnd"/>
      <w:r>
        <w:t xml:space="preserve"> </w:t>
      </w:r>
      <w:proofErr w:type="spellStart"/>
      <w:r>
        <w:t>country</w:t>
      </w:r>
      <w:proofErr w:type="spellEnd"/>
      <w:r>
        <w:t xml:space="preserve">, </w:t>
      </w:r>
      <w:proofErr w:type="spellStart"/>
      <w:r>
        <w:t>having</w:t>
      </w:r>
      <w:proofErr w:type="spellEnd"/>
      <w:r>
        <w:t xml:space="preserve"> </w:t>
      </w:r>
      <w:proofErr w:type="spellStart"/>
      <w:r>
        <w:t>found</w:t>
      </w:r>
      <w:proofErr w:type="spellEnd"/>
      <w:r>
        <w:t xml:space="preserve"> </w:t>
      </w:r>
      <w:proofErr w:type="spellStart"/>
      <w:r>
        <w:t>housing</w:t>
      </w:r>
      <w:proofErr w:type="spellEnd"/>
      <w:r>
        <w:t xml:space="preserve"> and </w:t>
      </w:r>
      <w:proofErr w:type="spellStart"/>
      <w:r>
        <w:t>job</w:t>
      </w:r>
      <w:proofErr w:type="spellEnd"/>
      <w:r>
        <w:t xml:space="preserve">, and </w:t>
      </w:r>
      <w:proofErr w:type="spellStart"/>
      <w:r>
        <w:t>then</w:t>
      </w:r>
      <w:proofErr w:type="spellEnd"/>
      <w:r>
        <w:t xml:space="preserve"> </w:t>
      </w:r>
      <w:proofErr w:type="spellStart"/>
      <w:r>
        <w:t>wishes</w:t>
      </w:r>
      <w:proofErr w:type="spellEnd"/>
      <w:r>
        <w:t xml:space="preserve"> </w:t>
      </w:r>
      <w:proofErr w:type="spellStart"/>
      <w:r>
        <w:t>to</w:t>
      </w:r>
      <w:proofErr w:type="spellEnd"/>
      <w:r>
        <w:t xml:space="preserve"> </w:t>
      </w:r>
      <w:proofErr w:type="spellStart"/>
      <w:r>
        <w:t>bring</w:t>
      </w:r>
      <w:proofErr w:type="spellEnd"/>
      <w:r>
        <w:t xml:space="preserve"> </w:t>
      </w:r>
      <w:proofErr w:type="spellStart"/>
      <w:r>
        <w:t>his</w:t>
      </w:r>
      <w:proofErr w:type="spellEnd"/>
      <w:r>
        <w:t xml:space="preserve"> </w:t>
      </w:r>
      <w:proofErr w:type="spellStart"/>
      <w:r>
        <w:t>family</w:t>
      </w:r>
      <w:proofErr w:type="spellEnd"/>
      <w:r>
        <w:t xml:space="preserve"> </w:t>
      </w:r>
      <w:proofErr w:type="spellStart"/>
      <w:r>
        <w:t>over</w:t>
      </w:r>
      <w:proofErr w:type="spellEnd"/>
      <w:r>
        <w:t>.</w:t>
      </w:r>
    </w:p>
    <w:p w:rsidRPr="00BD08D2" w:rsidR="00BD08D2" w:rsidP="00BD08D2" w:rsidRDefault="00BD08D2" w14:paraId="1A0F4FC6" w14:textId="77777777">
      <w:pPr>
        <w:spacing w:after="240" w:line="240" w:lineRule="exact"/>
        <w:ind w:firstLine="567"/>
      </w:pPr>
      <w:proofErr w:type="spellStart"/>
      <w:r>
        <w:t>During</w:t>
      </w:r>
      <w:proofErr w:type="spellEnd"/>
      <w:r>
        <w:t xml:space="preserve"> the </w:t>
      </w:r>
      <w:proofErr w:type="spellStart"/>
      <w:r>
        <w:t>country</w:t>
      </w:r>
      <w:proofErr w:type="spellEnd"/>
      <w:r>
        <w:t xml:space="preserve"> </w:t>
      </w:r>
      <w:proofErr w:type="spellStart"/>
      <w:r>
        <w:t>visit</w:t>
      </w:r>
      <w:proofErr w:type="spellEnd"/>
      <w:r>
        <w:t xml:space="preserve"> </w:t>
      </w:r>
      <w:proofErr w:type="spellStart"/>
      <w:r>
        <w:t>to</w:t>
      </w:r>
      <w:proofErr w:type="spellEnd"/>
      <w:r>
        <w:t xml:space="preserve"> </w:t>
      </w:r>
      <w:proofErr w:type="spellStart"/>
      <w:r>
        <w:rPr>
          <w:b/>
        </w:rPr>
        <w:t>Italy</w:t>
      </w:r>
      <w:proofErr w:type="spellEnd"/>
      <w:r>
        <w:t xml:space="preserve">, </w:t>
      </w:r>
      <w:proofErr w:type="spellStart"/>
      <w:r>
        <w:t>it</w:t>
      </w:r>
      <w:proofErr w:type="spellEnd"/>
      <w:r>
        <w:t xml:space="preserve"> </w:t>
      </w:r>
      <w:proofErr w:type="spellStart"/>
      <w:r>
        <w:t>was</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effective</w:t>
      </w:r>
      <w:proofErr w:type="spellEnd"/>
      <w:r>
        <w:t xml:space="preserve"> for </w:t>
      </w:r>
      <w:proofErr w:type="spellStart"/>
      <w:r>
        <w:t>emergency</w:t>
      </w:r>
      <w:proofErr w:type="spellEnd"/>
      <w:r>
        <w:t xml:space="preserve"> </w:t>
      </w:r>
      <w:proofErr w:type="spellStart"/>
      <w:r>
        <w:t>situations</w:t>
      </w:r>
      <w:proofErr w:type="spellEnd"/>
      <w:r>
        <w:t xml:space="preserve">, </w:t>
      </w:r>
      <w:proofErr w:type="spellStart"/>
      <w:r>
        <w:t>but</w:t>
      </w:r>
      <w:proofErr w:type="spellEnd"/>
      <w:r>
        <w:t xml:space="preserve"> </w:t>
      </w:r>
      <w:proofErr w:type="spellStart"/>
      <w:r>
        <w:t>when</w:t>
      </w:r>
      <w:proofErr w:type="spellEnd"/>
      <w:r>
        <w:t xml:space="preserve"> </w:t>
      </w:r>
      <w:proofErr w:type="spellStart"/>
      <w:r>
        <w:t>these</w:t>
      </w:r>
      <w:proofErr w:type="spellEnd"/>
      <w:r>
        <w:t xml:space="preserve"> </w:t>
      </w:r>
      <w:proofErr w:type="spellStart"/>
      <w:r>
        <w:t>situations</w:t>
      </w:r>
      <w:proofErr w:type="spellEnd"/>
      <w:r>
        <w:t xml:space="preserve"> </w:t>
      </w:r>
      <w:proofErr w:type="spellStart"/>
      <w:r>
        <w:t>evolve</w:t>
      </w:r>
      <w:proofErr w:type="spellEnd"/>
      <w:r>
        <w:t xml:space="preserve"> </w:t>
      </w:r>
      <w:proofErr w:type="spellStart"/>
      <w:r>
        <w:t>into</w:t>
      </w:r>
      <w:proofErr w:type="spellEnd"/>
      <w:r>
        <w:t xml:space="preserve"> the </w:t>
      </w:r>
      <w:proofErr w:type="spellStart"/>
      <w:r>
        <w:t>longer-term</w:t>
      </w:r>
      <w:proofErr w:type="spellEnd"/>
      <w:r>
        <w:t xml:space="preserve"> </w:t>
      </w:r>
      <w:proofErr w:type="spellStart"/>
      <w:r>
        <w:t>perspective</w:t>
      </w:r>
      <w:proofErr w:type="spellEnd"/>
      <w:r>
        <w:t xml:space="preserve">, for </w:t>
      </w:r>
      <w:proofErr w:type="spellStart"/>
      <w:r>
        <w:t>instance</w:t>
      </w:r>
      <w:proofErr w:type="spellEnd"/>
      <w:r>
        <w:t xml:space="preserve"> </w:t>
      </w:r>
      <w:proofErr w:type="spellStart"/>
      <w:r>
        <w:t>inclusion</w:t>
      </w:r>
      <w:proofErr w:type="spellEnd"/>
      <w:r>
        <w:t xml:space="preserve"> and </w:t>
      </w:r>
      <w:proofErr w:type="spellStart"/>
      <w:r>
        <w:t>integration</w:t>
      </w:r>
      <w:proofErr w:type="spellEnd"/>
      <w:r>
        <w:t xml:space="preserve">, the AMIF </w:t>
      </w:r>
      <w:proofErr w:type="spellStart"/>
      <w:r>
        <w:t>became</w:t>
      </w:r>
      <w:proofErr w:type="spellEnd"/>
      <w:r>
        <w:t xml:space="preserve"> </w:t>
      </w:r>
      <w:proofErr w:type="spellStart"/>
      <w:r>
        <w:t>less</w:t>
      </w:r>
      <w:proofErr w:type="spellEnd"/>
      <w:r>
        <w:t xml:space="preserve"> </w:t>
      </w:r>
      <w:proofErr w:type="spellStart"/>
      <w:r>
        <w:t>effective</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difference</w:t>
      </w:r>
      <w:proofErr w:type="spellEnd"/>
      <w:r>
        <w:t xml:space="preserve"> </w:t>
      </w:r>
      <w:proofErr w:type="spellStart"/>
      <w:r>
        <w:t>between</w:t>
      </w:r>
      <w:proofErr w:type="spellEnd"/>
      <w:r>
        <w:t xml:space="preserve"> </w:t>
      </w:r>
      <w:proofErr w:type="spellStart"/>
      <w:r>
        <w:t>emergency</w:t>
      </w:r>
      <w:proofErr w:type="spellEnd"/>
      <w:r>
        <w:t xml:space="preserve"> </w:t>
      </w:r>
      <w:proofErr w:type="spellStart"/>
      <w:r>
        <w:t>response</w:t>
      </w:r>
      <w:proofErr w:type="spellEnd"/>
      <w:r>
        <w:t xml:space="preserve"> and the </w:t>
      </w:r>
      <w:proofErr w:type="spellStart"/>
      <w:r>
        <w:t>long-term</w:t>
      </w:r>
      <w:proofErr w:type="spellEnd"/>
      <w:r>
        <w:t xml:space="preserve"> </w:t>
      </w:r>
      <w:proofErr w:type="spellStart"/>
      <w:r>
        <w:t>needs</w:t>
      </w:r>
      <w:proofErr w:type="spellEnd"/>
      <w:r>
        <w:t xml:space="preserve"> </w:t>
      </w:r>
      <w:proofErr w:type="spellStart"/>
      <w:r>
        <w:t>is</w:t>
      </w:r>
      <w:proofErr w:type="spellEnd"/>
      <w:r>
        <w:t xml:space="preserve"> </w:t>
      </w:r>
      <w:proofErr w:type="spellStart"/>
      <w:r>
        <w:t>essentially</w:t>
      </w:r>
      <w:proofErr w:type="spellEnd"/>
      <w:r>
        <w:t xml:space="preserve"> a </w:t>
      </w:r>
      <w:proofErr w:type="spellStart"/>
      <w:r>
        <w:t>structural</w:t>
      </w:r>
      <w:proofErr w:type="spellEnd"/>
      <w:r>
        <w:t xml:space="preserve"> </w:t>
      </w:r>
      <w:proofErr w:type="spellStart"/>
      <w:r>
        <w:t>one</w:t>
      </w:r>
      <w:proofErr w:type="spellEnd"/>
      <w:r>
        <w:t xml:space="preserve"> </w:t>
      </w:r>
      <w:proofErr w:type="spellStart"/>
      <w:r>
        <w:t>that</w:t>
      </w:r>
      <w:proofErr w:type="spellEnd"/>
      <w:r>
        <w:t xml:space="preserve"> </w:t>
      </w:r>
      <w:proofErr w:type="spellStart"/>
      <w:r>
        <w:t>would</w:t>
      </w:r>
      <w:proofErr w:type="spellEnd"/>
      <w:r>
        <w:t xml:space="preserve"> </w:t>
      </w:r>
      <w:proofErr w:type="spellStart"/>
      <w:r>
        <w:t>require</w:t>
      </w:r>
      <w:proofErr w:type="spellEnd"/>
      <w:r>
        <w:t xml:space="preserve"> </w:t>
      </w:r>
      <w:proofErr w:type="spellStart"/>
      <w:r>
        <w:t>different</w:t>
      </w:r>
      <w:proofErr w:type="spellEnd"/>
      <w:r>
        <w:t xml:space="preserve"> </w:t>
      </w:r>
      <w:proofErr w:type="spellStart"/>
      <w:r>
        <w:t>timeframes</w:t>
      </w:r>
      <w:proofErr w:type="spellEnd"/>
      <w:r>
        <w:t xml:space="preserve"> and </w:t>
      </w:r>
      <w:proofErr w:type="spellStart"/>
      <w:r>
        <w:t>approaches</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issues</w:t>
      </w:r>
      <w:proofErr w:type="spellEnd"/>
      <w:r>
        <w:t xml:space="preserve"> </w:t>
      </w:r>
      <w:proofErr w:type="spellStart"/>
      <w:r>
        <w:t>arose</w:t>
      </w:r>
      <w:proofErr w:type="spellEnd"/>
      <w:r>
        <w:t xml:space="preserve"> for </w:t>
      </w:r>
      <w:proofErr w:type="spellStart"/>
      <w:r>
        <w:t>children</w:t>
      </w:r>
      <w:proofErr w:type="spellEnd"/>
      <w:r>
        <w:t xml:space="preserve"> </w:t>
      </w:r>
      <w:proofErr w:type="spellStart"/>
      <w:r>
        <w:t>because</w:t>
      </w:r>
      <w:proofErr w:type="spellEnd"/>
      <w:r>
        <w:t xml:space="preserve"> </w:t>
      </w:r>
      <w:proofErr w:type="spellStart"/>
      <w:r>
        <w:t>as</w:t>
      </w:r>
      <w:proofErr w:type="spellEnd"/>
      <w:r>
        <w:t xml:space="preserve"> </w:t>
      </w:r>
      <w:proofErr w:type="spellStart"/>
      <w:r>
        <w:t>soon</w:t>
      </w:r>
      <w:proofErr w:type="spellEnd"/>
      <w:r>
        <w:t xml:space="preserve"> </w:t>
      </w:r>
      <w:proofErr w:type="spellStart"/>
      <w:r>
        <w:t>as</w:t>
      </w:r>
      <w:proofErr w:type="spellEnd"/>
      <w:r>
        <w:t xml:space="preserve"> </w:t>
      </w:r>
      <w:proofErr w:type="spellStart"/>
      <w:r>
        <w:t>their</w:t>
      </w:r>
      <w:proofErr w:type="spellEnd"/>
      <w:r>
        <w:t xml:space="preserve"> </w:t>
      </w:r>
      <w:proofErr w:type="spellStart"/>
      <w:r>
        <w:t>parents</w:t>
      </w:r>
      <w:proofErr w:type="spellEnd"/>
      <w:r>
        <w:t xml:space="preserve"> </w:t>
      </w:r>
      <w:proofErr w:type="spellStart"/>
      <w:r>
        <w:t>gained</w:t>
      </w:r>
      <w:proofErr w:type="spellEnd"/>
      <w:r>
        <w:t xml:space="preserve"> </w:t>
      </w:r>
      <w:proofErr w:type="spellStart"/>
      <w:r>
        <w:t>citizenship</w:t>
      </w:r>
      <w:proofErr w:type="spellEnd"/>
      <w:r>
        <w:t xml:space="preserve"> </w:t>
      </w:r>
      <w:proofErr w:type="spellStart"/>
      <w:r>
        <w:t>or</w:t>
      </w:r>
      <w:proofErr w:type="spellEnd"/>
      <w:r>
        <w:t xml:space="preserve"> </w:t>
      </w:r>
      <w:proofErr w:type="spellStart"/>
      <w:r>
        <w:t>residence</w:t>
      </w:r>
      <w:proofErr w:type="spellEnd"/>
      <w:r>
        <w:t xml:space="preserve"> </w:t>
      </w:r>
      <w:proofErr w:type="spellStart"/>
      <w:r>
        <w:t>permits</w:t>
      </w:r>
      <w:proofErr w:type="spellEnd"/>
      <w:r>
        <w:t xml:space="preserve">, </w:t>
      </w:r>
      <w:proofErr w:type="spellStart"/>
      <w:r>
        <w:t>they</w:t>
      </w:r>
      <w:proofErr w:type="spellEnd"/>
      <w:r>
        <w:t xml:space="preserve"> </w:t>
      </w:r>
      <w:proofErr w:type="spellStart"/>
      <w:r>
        <w:t>could</w:t>
      </w:r>
      <w:proofErr w:type="spellEnd"/>
      <w:r>
        <w:t xml:space="preserve"> </w:t>
      </w:r>
      <w:proofErr w:type="spellStart"/>
      <w:r>
        <w:t>no</w:t>
      </w:r>
      <w:proofErr w:type="spellEnd"/>
      <w:r>
        <w:t xml:space="preserve"> </w:t>
      </w:r>
      <w:proofErr w:type="spellStart"/>
      <w:r>
        <w:t>longer</w:t>
      </w:r>
      <w:proofErr w:type="spellEnd"/>
      <w:r>
        <w:t xml:space="preserve"> </w:t>
      </w:r>
      <w:proofErr w:type="spellStart"/>
      <w:r>
        <w:t>benefit</w:t>
      </w:r>
      <w:proofErr w:type="spellEnd"/>
      <w:r>
        <w:t xml:space="preserve"> </w:t>
      </w:r>
      <w:proofErr w:type="spellStart"/>
      <w:r>
        <w:t>from</w:t>
      </w:r>
      <w:proofErr w:type="spellEnd"/>
      <w:r>
        <w:t xml:space="preserve"> </w:t>
      </w:r>
      <w:proofErr w:type="spellStart"/>
      <w:r>
        <w:t>these</w:t>
      </w:r>
      <w:proofErr w:type="spellEnd"/>
      <w:r>
        <w:t xml:space="preserve"> </w:t>
      </w:r>
      <w:proofErr w:type="spellStart"/>
      <w:r>
        <w:t>programmes</w:t>
      </w:r>
      <w:proofErr w:type="spellEnd"/>
      <w:r>
        <w:t xml:space="preserve">, </w:t>
      </w:r>
      <w:proofErr w:type="spellStart"/>
      <w:r>
        <w:t>leaving</w:t>
      </w:r>
      <w:proofErr w:type="spellEnd"/>
      <w:r>
        <w:t xml:space="preserve"> </w:t>
      </w:r>
      <w:proofErr w:type="spellStart"/>
      <w:r>
        <w:t>them</w:t>
      </w:r>
      <w:proofErr w:type="spellEnd"/>
      <w:r>
        <w:t xml:space="preserve"> </w:t>
      </w:r>
      <w:proofErr w:type="spellStart"/>
      <w:r>
        <w:t>more</w:t>
      </w:r>
      <w:proofErr w:type="spellEnd"/>
      <w:r>
        <w:t xml:space="preserve"> </w:t>
      </w:r>
      <w:proofErr w:type="spellStart"/>
      <w:r>
        <w:t>vulnerable</w:t>
      </w:r>
      <w:proofErr w:type="spellEnd"/>
      <w:r>
        <w:t xml:space="preserve"> and </w:t>
      </w:r>
      <w:proofErr w:type="spellStart"/>
      <w:r>
        <w:t>not</w:t>
      </w:r>
      <w:proofErr w:type="spellEnd"/>
      <w:r>
        <w:t xml:space="preserve"> </w:t>
      </w:r>
      <w:proofErr w:type="spellStart"/>
      <w:r>
        <w:t>properly</w:t>
      </w:r>
      <w:proofErr w:type="spellEnd"/>
      <w:r>
        <w:t xml:space="preserve"> </w:t>
      </w:r>
      <w:proofErr w:type="spellStart"/>
      <w:r>
        <w:t>integrated</w:t>
      </w:r>
      <w:proofErr w:type="spellEnd"/>
      <w:r>
        <w:t>.</w:t>
      </w:r>
    </w:p>
    <w:p w:rsidRPr="00BD08D2" w:rsidR="00BD08D2" w:rsidP="00BD08D2" w:rsidRDefault="00BD08D2" w14:paraId="5874194C" w14:textId="77777777">
      <w:pPr>
        <w:spacing w:after="240" w:line="240" w:lineRule="exact"/>
        <w:ind w:firstLine="567"/>
        <w:rPr>
          <w:lang w:val="en-GB"/>
        </w:rPr>
      </w:pPr>
    </w:p>
    <w:p w:rsidRPr="00BD08D2" w:rsidR="00BD08D2" w:rsidP="00BD08D2" w:rsidRDefault="00BD08D2" w14:paraId="78FB658D" w14:textId="77777777">
      <w:pPr>
        <w:spacing w:after="240" w:line="240" w:lineRule="exact"/>
        <w:ind w:firstLine="567"/>
      </w:pPr>
      <w:r>
        <w:t xml:space="preserve">Of the 66 </w:t>
      </w:r>
      <w:proofErr w:type="spellStart"/>
      <w:r>
        <w:t>respondents</w:t>
      </w:r>
      <w:proofErr w:type="spellEnd"/>
      <w:r>
        <w:t xml:space="preserve">, </w:t>
      </w:r>
      <w:proofErr w:type="spellStart"/>
      <w:r>
        <w:t>only</w:t>
      </w:r>
      <w:proofErr w:type="spellEnd"/>
      <w:r>
        <w:t xml:space="preserve"> 2 </w:t>
      </w:r>
      <w:proofErr w:type="spellStart"/>
      <w:r>
        <w:t>answered</w:t>
      </w:r>
      <w:proofErr w:type="spellEnd"/>
      <w:r>
        <w:t xml:space="preserve"> </w:t>
      </w:r>
      <w:proofErr w:type="spellStart"/>
      <w:r>
        <w:t>negatively</w:t>
      </w:r>
      <w:proofErr w:type="spellEnd"/>
      <w:r>
        <w:t xml:space="preserve"> </w:t>
      </w:r>
      <w:proofErr w:type="spellStart"/>
      <w:r>
        <w:t>concerning</w:t>
      </w:r>
      <w:proofErr w:type="spellEnd"/>
      <w:r>
        <w:t xml:space="preserve"> </w:t>
      </w:r>
      <w:proofErr w:type="spellStart"/>
      <w:r>
        <w:t>whether</w:t>
      </w:r>
      <w:proofErr w:type="spellEnd"/>
      <w:r>
        <w:rPr>
          <w:b/>
        </w:rPr>
        <w:t xml:space="preserve"> the AMIF </w:t>
      </w:r>
      <w:proofErr w:type="spellStart"/>
      <w:r>
        <w:rPr>
          <w:b/>
        </w:rPr>
        <w:t>facilitated</w:t>
      </w:r>
      <w:proofErr w:type="spellEnd"/>
      <w:r>
        <w:rPr>
          <w:b/>
        </w:rPr>
        <w:t xml:space="preserve"> the </w:t>
      </w:r>
      <w:proofErr w:type="spellStart"/>
      <w:r>
        <w:rPr>
          <w:b/>
        </w:rPr>
        <w:t>participation</w:t>
      </w:r>
      <w:proofErr w:type="spellEnd"/>
      <w:r>
        <w:rPr>
          <w:b/>
        </w:rPr>
        <w:t xml:space="preserve"> of </w:t>
      </w:r>
      <w:proofErr w:type="spellStart"/>
      <w:r>
        <w:rPr>
          <w:b/>
        </w:rPr>
        <w:t>migrants</w:t>
      </w:r>
      <w:proofErr w:type="spellEnd"/>
      <w:r>
        <w:rPr>
          <w:b/>
        </w:rPr>
        <w:t xml:space="preserve"> and </w:t>
      </w:r>
      <w:proofErr w:type="spellStart"/>
      <w:r>
        <w:rPr>
          <w:b/>
        </w:rPr>
        <w:t>refugees</w:t>
      </w:r>
      <w:proofErr w:type="spellEnd"/>
      <w:r>
        <w:rPr>
          <w:b/>
        </w:rPr>
        <w:t xml:space="preserve"> in </w:t>
      </w:r>
      <w:proofErr w:type="spellStart"/>
      <w:r>
        <w:rPr>
          <w:b/>
        </w:rPr>
        <w:t>active</w:t>
      </w:r>
      <w:proofErr w:type="spellEnd"/>
      <w:r>
        <w:rPr>
          <w:b/>
        </w:rPr>
        <w:t xml:space="preserve"> </w:t>
      </w:r>
      <w:proofErr w:type="spellStart"/>
      <w:r>
        <w:rPr>
          <w:b/>
        </w:rPr>
        <w:t>labour</w:t>
      </w:r>
      <w:proofErr w:type="spellEnd"/>
      <w:r>
        <w:rPr>
          <w:b/>
        </w:rPr>
        <w:t xml:space="preserve"> </w:t>
      </w:r>
      <w:proofErr w:type="spellStart"/>
      <w:r>
        <w:rPr>
          <w:b/>
        </w:rPr>
        <w:t>policy</w:t>
      </w:r>
      <w:proofErr w:type="spellEnd"/>
      <w:r>
        <w:rPr>
          <w:b/>
        </w:rPr>
        <w:t xml:space="preserve"> </w:t>
      </w:r>
      <w:proofErr w:type="spellStart"/>
      <w:r>
        <w:rPr>
          <w:b/>
        </w:rPr>
        <w:t>programmes</w:t>
      </w:r>
      <w:proofErr w:type="spellEnd"/>
      <w:r>
        <w:rPr>
          <w:b/>
        </w:rPr>
        <w:t xml:space="preserve"> (Q10)</w:t>
      </w:r>
      <w:r>
        <w:t xml:space="preserve">, and a </w:t>
      </w:r>
      <w:proofErr w:type="spellStart"/>
      <w:r>
        <w:t>sixth</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w:t>
      </w:r>
      <w:proofErr w:type="spellStart"/>
      <w:r>
        <w:t>Though</w:t>
      </w:r>
      <w:proofErr w:type="spellEnd"/>
      <w:r>
        <w:t xml:space="preserve"> a </w:t>
      </w:r>
      <w:proofErr w:type="spellStart"/>
      <w:r>
        <w:t>large</w:t>
      </w:r>
      <w:proofErr w:type="spellEnd"/>
      <w:r>
        <w:t xml:space="preserve"> </w:t>
      </w:r>
      <w:proofErr w:type="spellStart"/>
      <w:r>
        <w:t>number</w:t>
      </w:r>
      <w:proofErr w:type="spellEnd"/>
      <w:r>
        <w:t xml:space="preserve"> (24) </w:t>
      </w:r>
      <w:proofErr w:type="spellStart"/>
      <w:r>
        <w:t>said</w:t>
      </w:r>
      <w:proofErr w:type="spellEnd"/>
      <w:r>
        <w:t xml:space="preserve"> the </w:t>
      </w:r>
      <w:proofErr w:type="spellStart"/>
      <w:r>
        <w:t>support</w:t>
      </w:r>
      <w:proofErr w:type="spellEnd"/>
      <w:r>
        <w:t xml:space="preserve"> </w:t>
      </w:r>
      <w:proofErr w:type="spellStart"/>
      <w:r>
        <w:t>was</w:t>
      </w:r>
      <w:proofErr w:type="spellEnd"/>
      <w:r>
        <w:t xml:space="preserve"> </w:t>
      </w:r>
      <w:proofErr w:type="spellStart"/>
      <w:r>
        <w:t>limited</w:t>
      </w:r>
      <w:proofErr w:type="spellEnd"/>
      <w:r>
        <w:t xml:space="preserve">, </w:t>
      </w:r>
      <w:proofErr w:type="spellStart"/>
      <w:r>
        <w:t>more</w:t>
      </w:r>
      <w:proofErr w:type="spellEnd"/>
      <w:r>
        <w:t xml:space="preserve"> </w:t>
      </w:r>
      <w:proofErr w:type="spellStart"/>
      <w:r>
        <w:t>than</w:t>
      </w:r>
      <w:proofErr w:type="spellEnd"/>
      <w:r>
        <w:t xml:space="preserve"> 40% </w:t>
      </w:r>
      <w:proofErr w:type="spellStart"/>
      <w:r>
        <w:t>said</w:t>
      </w:r>
      <w:proofErr w:type="spellEnd"/>
      <w:r>
        <w:t xml:space="preserve"> </w:t>
      </w:r>
      <w:proofErr w:type="spellStart"/>
      <w:r>
        <w:t>it</w:t>
      </w:r>
      <w:proofErr w:type="spellEnd"/>
      <w:r>
        <w:t xml:space="preserve"> </w:t>
      </w:r>
      <w:proofErr w:type="spellStart"/>
      <w:r>
        <w:t>was</w:t>
      </w:r>
      <w:proofErr w:type="spellEnd"/>
      <w:r>
        <w:t xml:space="preserve"> </w:t>
      </w:r>
      <w:proofErr w:type="spellStart"/>
      <w:r>
        <w:t>done</w:t>
      </w:r>
      <w:proofErr w:type="spellEnd"/>
      <w:r>
        <w:t xml:space="preserve"> </w:t>
      </w:r>
      <w:proofErr w:type="spellStart"/>
      <w:r>
        <w:t>to</w:t>
      </w:r>
      <w:proofErr w:type="spellEnd"/>
      <w:r>
        <w:t xml:space="preserve"> a </w:t>
      </w:r>
      <w:proofErr w:type="spellStart"/>
      <w:r>
        <w:t>large</w:t>
      </w:r>
      <w:proofErr w:type="spellEnd"/>
      <w:r>
        <w:t xml:space="preserve"> </w:t>
      </w:r>
      <w:proofErr w:type="spellStart"/>
      <w:r>
        <w:t>or</w:t>
      </w:r>
      <w:proofErr w:type="spellEnd"/>
      <w:r>
        <w:t xml:space="preserve"> </w:t>
      </w:r>
      <w:proofErr w:type="spellStart"/>
      <w:r>
        <w:t>at</w:t>
      </w:r>
      <w:proofErr w:type="spellEnd"/>
      <w:r>
        <w:t xml:space="preserve"> </w:t>
      </w:r>
      <w:proofErr w:type="spellStart"/>
      <w:r>
        <w:t>least</w:t>
      </w:r>
      <w:proofErr w:type="spellEnd"/>
      <w:r>
        <w:t xml:space="preserve"> </w:t>
      </w:r>
      <w:proofErr w:type="spellStart"/>
      <w:r>
        <w:t>moderate</w:t>
      </w:r>
      <w:proofErr w:type="spellEnd"/>
      <w:r>
        <w:t xml:space="preserve"> </w:t>
      </w:r>
      <w:proofErr w:type="spellStart"/>
      <w:r>
        <w:t>extent</w:t>
      </w:r>
      <w:proofErr w:type="spellEnd"/>
      <w:r>
        <w:t xml:space="preserve">. In </w:t>
      </w:r>
      <w:proofErr w:type="spellStart"/>
      <w:r>
        <w:t>terms</w:t>
      </w:r>
      <w:proofErr w:type="spellEnd"/>
      <w:r>
        <w:t xml:space="preserve"> of </w:t>
      </w:r>
      <w:proofErr w:type="spellStart"/>
      <w:r>
        <w:t>answers</w:t>
      </w:r>
      <w:proofErr w:type="spellEnd"/>
      <w:r>
        <w:t xml:space="preserve"> per </w:t>
      </w:r>
      <w:proofErr w:type="spellStart"/>
      <w:r>
        <w:t>country</w:t>
      </w:r>
      <w:proofErr w:type="spellEnd"/>
      <w:r>
        <w:t xml:space="preserve">, </w:t>
      </w:r>
      <w:proofErr w:type="spellStart"/>
      <w:r>
        <w:t>Bulgarian</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slightly</w:t>
      </w:r>
      <w:proofErr w:type="spellEnd"/>
      <w:r>
        <w:t xml:space="preserve"> </w:t>
      </w:r>
      <w:proofErr w:type="spellStart"/>
      <w:r>
        <w:t>more</w:t>
      </w:r>
      <w:proofErr w:type="spellEnd"/>
      <w:r>
        <w:t xml:space="preserve"> </w:t>
      </w:r>
      <w:proofErr w:type="spellStart"/>
      <w:r>
        <w:t>negative</w:t>
      </w:r>
      <w:proofErr w:type="spellEnd"/>
      <w:r>
        <w:t xml:space="preserve"> </w:t>
      </w:r>
      <w:proofErr w:type="spellStart"/>
      <w:r>
        <w:t>than</w:t>
      </w:r>
      <w:proofErr w:type="spellEnd"/>
      <w:r>
        <w:t xml:space="preserve"> the </w:t>
      </w:r>
      <w:proofErr w:type="spellStart"/>
      <w:r>
        <w:t>average</w:t>
      </w:r>
      <w:proofErr w:type="spellEnd"/>
      <w:r>
        <w:t xml:space="preserve"> (</w:t>
      </w:r>
      <w:proofErr w:type="spellStart"/>
      <w:r>
        <w:t>though</w:t>
      </w:r>
      <w:proofErr w:type="spellEnd"/>
      <w:r>
        <w:t xml:space="preserve"> </w:t>
      </w:r>
      <w:proofErr w:type="spellStart"/>
      <w:r>
        <w:t>with</w:t>
      </w:r>
      <w:proofErr w:type="spellEnd"/>
      <w:r>
        <w:t xml:space="preserve"> </w:t>
      </w:r>
      <w:proofErr w:type="spellStart"/>
      <w:r>
        <w:t>only</w:t>
      </w:r>
      <w:proofErr w:type="spellEnd"/>
      <w:r>
        <w:t xml:space="preserve"> </w:t>
      </w:r>
      <w:proofErr w:type="spellStart"/>
      <w:r>
        <w:t>one</w:t>
      </w:r>
      <w:proofErr w:type="spellEnd"/>
      <w:r>
        <w:t xml:space="preserve"> </w:t>
      </w:r>
      <w:proofErr w:type="spellStart"/>
      <w:r>
        <w:t>negative</w:t>
      </w:r>
      <w:proofErr w:type="spellEnd"/>
      <w:r>
        <w:t xml:space="preserve"> </w:t>
      </w:r>
      <w:proofErr w:type="spellStart"/>
      <w:r>
        <w:t>opinion</w:t>
      </w:r>
      <w:proofErr w:type="spellEnd"/>
      <w:r>
        <w:t xml:space="preserve">) </w:t>
      </w:r>
      <w:proofErr w:type="spellStart"/>
      <w:r>
        <w:t>whereas</w:t>
      </w:r>
      <w:proofErr w:type="spellEnd"/>
      <w:r>
        <w:t xml:space="preserve"> </w:t>
      </w:r>
      <w:proofErr w:type="spellStart"/>
      <w:r>
        <w:t>Swedish</w:t>
      </w:r>
      <w:proofErr w:type="spellEnd"/>
      <w:r>
        <w:t xml:space="preserve"> </w:t>
      </w:r>
      <w:proofErr w:type="spellStart"/>
      <w:r>
        <w:t>respondents</w:t>
      </w:r>
      <w:proofErr w:type="spellEnd"/>
      <w:r>
        <w:t xml:space="preserve">, </w:t>
      </w:r>
      <w:proofErr w:type="spellStart"/>
      <w:r>
        <w:t>unlike</w:t>
      </w:r>
      <w:proofErr w:type="spellEnd"/>
      <w:r>
        <w:t xml:space="preserve"> for </w:t>
      </w:r>
      <w:proofErr w:type="spellStart"/>
      <w:r>
        <w:t>previous</w:t>
      </w:r>
      <w:proofErr w:type="spellEnd"/>
      <w:r>
        <w:t xml:space="preserve"> </w:t>
      </w:r>
      <w:proofErr w:type="spellStart"/>
      <w:r>
        <w:t>questions</w:t>
      </w:r>
      <w:proofErr w:type="spellEnd"/>
      <w:r>
        <w:t xml:space="preserve">, </w:t>
      </w:r>
      <w:proofErr w:type="spellStart"/>
      <w:r>
        <w:t>expressed</w:t>
      </w:r>
      <w:proofErr w:type="spellEnd"/>
      <w:r>
        <w:t xml:space="preserve"> </w:t>
      </w:r>
      <w:proofErr w:type="spellStart"/>
      <w:r>
        <w:t>significantly</w:t>
      </w:r>
      <w:proofErr w:type="spellEnd"/>
      <w:r>
        <w:t xml:space="preserve"> </w:t>
      </w:r>
      <w:proofErr w:type="spellStart"/>
      <w:r>
        <w:t>positive</w:t>
      </w:r>
      <w:proofErr w:type="spellEnd"/>
      <w:r>
        <w:t xml:space="preserve"> </w:t>
      </w:r>
      <w:proofErr w:type="spellStart"/>
      <w:r>
        <w:t>opinions</w:t>
      </w:r>
      <w:proofErr w:type="spellEnd"/>
      <w:r>
        <w:t xml:space="preserve"> </w:t>
      </w:r>
      <w:proofErr w:type="spellStart"/>
      <w:r>
        <w:t>with</w:t>
      </w:r>
      <w:proofErr w:type="spellEnd"/>
      <w:r>
        <w:t xml:space="preserve"> 4 </w:t>
      </w:r>
      <w:proofErr w:type="spellStart"/>
      <w:r>
        <w:t>out</w:t>
      </w:r>
      <w:proofErr w:type="spellEnd"/>
      <w:r>
        <w:t xml:space="preserve"> of 7 </w:t>
      </w:r>
      <w:proofErr w:type="spellStart"/>
      <w:r>
        <w:t>stating</w:t>
      </w:r>
      <w:proofErr w:type="spellEnd"/>
      <w:r>
        <w:t xml:space="preserve"> </w:t>
      </w:r>
      <w:proofErr w:type="spellStart"/>
      <w:r>
        <w:t>that</w:t>
      </w:r>
      <w:proofErr w:type="spellEnd"/>
      <w:r>
        <w:t xml:space="preserve"> the AMIF </w:t>
      </w:r>
      <w:proofErr w:type="spellStart"/>
      <w:r>
        <w:t>contributed</w:t>
      </w:r>
      <w:proofErr w:type="spellEnd"/>
      <w:r>
        <w:t xml:space="preserve"> </w:t>
      </w:r>
      <w:proofErr w:type="spellStart"/>
      <w:r>
        <w:t>to</w:t>
      </w:r>
      <w:proofErr w:type="spellEnd"/>
      <w:r>
        <w:t xml:space="preserve"> </w:t>
      </w:r>
      <w:proofErr w:type="spellStart"/>
      <w:r>
        <w:t>this</w:t>
      </w:r>
      <w:proofErr w:type="spellEnd"/>
      <w:r>
        <w:t xml:space="preserve"> </w:t>
      </w:r>
      <w:proofErr w:type="spellStart"/>
      <w:r>
        <w:t>goal</w:t>
      </w:r>
      <w:proofErr w:type="spellEnd"/>
      <w:r>
        <w:t xml:space="preserve"> </w:t>
      </w:r>
      <w:proofErr w:type="spellStart"/>
      <w:r>
        <w:t>to</w:t>
      </w:r>
      <w:proofErr w:type="spellEnd"/>
      <w:r>
        <w:t xml:space="preserve"> a </w:t>
      </w:r>
      <w:proofErr w:type="spellStart"/>
      <w:r>
        <w:t>large</w:t>
      </w:r>
      <w:proofErr w:type="spellEnd"/>
      <w:r>
        <w:t xml:space="preserve"> </w:t>
      </w:r>
      <w:proofErr w:type="spellStart"/>
      <w:r>
        <w:t>extent</w:t>
      </w:r>
      <w:proofErr w:type="spellEnd"/>
      <w:r>
        <w:t xml:space="preserve">. </w:t>
      </w:r>
    </w:p>
    <w:p w:rsidRPr="00BD08D2" w:rsidR="00BD08D2" w:rsidP="00BD08D2" w:rsidRDefault="00BD08D2" w14:paraId="5F73D678" w14:textId="77777777">
      <w:pPr>
        <w:spacing w:after="240" w:line="240" w:lineRule="exact"/>
        <w:ind w:firstLine="567"/>
        <w:rPr>
          <w:lang w:val="en-GB"/>
        </w:rPr>
      </w:pPr>
    </w:p>
    <w:p w:rsidRPr="00BD08D2" w:rsidR="00BD08D2" w:rsidP="00BD08D2" w:rsidRDefault="00BD08D2" w14:paraId="79F7AA5C" w14:textId="77777777">
      <w:pPr>
        <w:spacing w:after="240" w:line="240" w:lineRule="exact"/>
        <w:ind w:firstLine="567"/>
        <w:rPr>
          <w:i/>
          <w:iCs/>
          <w:color w:val="1F497D"/>
        </w:rPr>
      </w:pPr>
      <w:bookmarkStart w:name="_Toc183610637" w:id="56"/>
      <w:r>
        <w:rPr>
          <w:i/>
          <w:noProof/>
          <w:color w:val="1F497D"/>
          <w:sz w:val="18"/>
        </w:rPr>
        <w:drawing>
          <wp:anchor distT="0" distB="0" distL="114300" distR="114300" simplePos="0" relativeHeight="251598336" behindDoc="0" locked="0" layoutInCell="1" allowOverlap="1" wp14:editId="1C2586EE" wp14:anchorId="191D8289">
            <wp:simplePos x="0" y="0"/>
            <wp:positionH relativeFrom="margin">
              <wp:align>center</wp:align>
            </wp:positionH>
            <wp:positionV relativeFrom="paragraph">
              <wp:posOffset>452755</wp:posOffset>
            </wp:positionV>
            <wp:extent cx="4203065" cy="2522220"/>
            <wp:effectExtent l="0" t="0" r="6985" b="0"/>
            <wp:wrapTopAndBottom/>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4203065" cy="252222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10</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facilitated</w:t>
      </w:r>
      <w:proofErr w:type="spellEnd"/>
      <w:r>
        <w:rPr>
          <w:i/>
          <w:color w:val="1F497D"/>
        </w:rPr>
        <w:t xml:space="preserve"> the </w:t>
      </w:r>
      <w:proofErr w:type="spellStart"/>
      <w:r>
        <w:rPr>
          <w:i/>
          <w:color w:val="1F497D"/>
        </w:rPr>
        <w:t>participation</w:t>
      </w:r>
      <w:proofErr w:type="spellEnd"/>
      <w:r>
        <w:rPr>
          <w:i/>
          <w:color w:val="1F497D"/>
        </w:rPr>
        <w:t xml:space="preserve"> of </w:t>
      </w:r>
      <w:proofErr w:type="spellStart"/>
      <w:r>
        <w:rPr>
          <w:i/>
          <w:color w:val="1F497D"/>
        </w:rPr>
        <w:t>migrants</w:t>
      </w:r>
      <w:proofErr w:type="spellEnd"/>
      <w:r>
        <w:rPr>
          <w:i/>
          <w:color w:val="1F497D"/>
        </w:rPr>
        <w:t xml:space="preserve"> and </w:t>
      </w:r>
      <w:proofErr w:type="spellStart"/>
      <w:r>
        <w:rPr>
          <w:i/>
          <w:color w:val="1F497D"/>
        </w:rPr>
        <w:t>refugees</w:t>
      </w:r>
      <w:proofErr w:type="spellEnd"/>
      <w:r>
        <w:rPr>
          <w:i/>
          <w:color w:val="1F497D"/>
        </w:rPr>
        <w:t xml:space="preserve"> in </w:t>
      </w:r>
      <w:proofErr w:type="spellStart"/>
      <w:r>
        <w:rPr>
          <w:i/>
          <w:color w:val="1F497D"/>
        </w:rPr>
        <w:t>active</w:t>
      </w:r>
      <w:proofErr w:type="spellEnd"/>
      <w:r>
        <w:rPr>
          <w:i/>
          <w:color w:val="1F497D"/>
        </w:rPr>
        <w:t xml:space="preserve"> </w:t>
      </w:r>
      <w:proofErr w:type="spellStart"/>
      <w:r>
        <w:rPr>
          <w:i/>
          <w:color w:val="1F497D"/>
        </w:rPr>
        <w:t>labour</w:t>
      </w:r>
      <w:proofErr w:type="spellEnd"/>
      <w:r>
        <w:rPr>
          <w:i/>
          <w:color w:val="1F497D"/>
        </w:rPr>
        <w:t xml:space="preserve"> </w:t>
      </w:r>
      <w:proofErr w:type="spellStart"/>
      <w:r>
        <w:rPr>
          <w:i/>
          <w:color w:val="1F497D"/>
        </w:rPr>
        <w:t>policy</w:t>
      </w:r>
      <w:proofErr w:type="spellEnd"/>
      <w:r>
        <w:rPr>
          <w:i/>
          <w:color w:val="1F497D"/>
        </w:rPr>
        <w:t xml:space="preserve"> </w:t>
      </w:r>
      <w:proofErr w:type="spellStart"/>
      <w:r>
        <w:rPr>
          <w:i/>
          <w:color w:val="1F497D"/>
        </w:rPr>
        <w:t>programmes</w:t>
      </w:r>
      <w:proofErr w:type="spellEnd"/>
      <w:r>
        <w:rPr>
          <w:i/>
          <w:color w:val="1F497D"/>
        </w:rPr>
        <w:t>?</w:t>
      </w:r>
      <w:bookmarkEnd w:id="56"/>
    </w:p>
    <w:p w:rsidRPr="00BD08D2" w:rsidR="00BD08D2" w:rsidP="00BD08D2" w:rsidRDefault="00BD08D2" w14:paraId="2D4F736C" w14:textId="77777777">
      <w:pPr>
        <w:spacing w:after="240" w:line="240" w:lineRule="exact"/>
        <w:ind w:firstLine="567"/>
        <w:jc w:val="center"/>
        <w:rPr>
          <w:lang w:val="en-GB"/>
        </w:rPr>
      </w:pPr>
    </w:p>
    <w:p w:rsidRPr="00BD08D2" w:rsidR="00BD08D2" w:rsidP="00BD08D2" w:rsidRDefault="00BD08D2" w14:paraId="5C0BD491" w14:textId="77777777">
      <w:pPr>
        <w:spacing w:after="240" w:line="240" w:lineRule="exact"/>
        <w:ind w:firstLine="567"/>
      </w:pPr>
      <w:proofErr w:type="spellStart"/>
      <w:r>
        <w:t>Looking</w:t>
      </w:r>
      <w:proofErr w:type="spellEnd"/>
      <w:r>
        <w:t xml:space="preserve"> </w:t>
      </w:r>
      <w:proofErr w:type="spellStart"/>
      <w:r>
        <w:t>at</w:t>
      </w:r>
      <w:proofErr w:type="spellEnd"/>
      <w:r>
        <w:t xml:space="preserve"> </w:t>
      </w:r>
      <w:proofErr w:type="spellStart"/>
      <w:r>
        <w:t>migratory</w:t>
      </w:r>
      <w:proofErr w:type="spellEnd"/>
      <w:r>
        <w:t xml:space="preserve"> </w:t>
      </w:r>
      <w:proofErr w:type="spellStart"/>
      <w:r>
        <w:t>policies</w:t>
      </w:r>
      <w:proofErr w:type="spellEnd"/>
      <w:r>
        <w:t xml:space="preserve"> </w:t>
      </w:r>
      <w:proofErr w:type="spellStart"/>
      <w:r>
        <w:t>from</w:t>
      </w:r>
      <w:proofErr w:type="spellEnd"/>
      <w:r>
        <w:t xml:space="preserve"> </w:t>
      </w:r>
      <w:proofErr w:type="spellStart"/>
      <w:r>
        <w:t>an</w:t>
      </w:r>
      <w:proofErr w:type="spellEnd"/>
      <w:r>
        <w:t xml:space="preserve"> </w:t>
      </w:r>
      <w:proofErr w:type="spellStart"/>
      <w:r>
        <w:t>economic</w:t>
      </w:r>
      <w:proofErr w:type="spellEnd"/>
      <w:r>
        <w:t xml:space="preserve"> </w:t>
      </w:r>
      <w:proofErr w:type="spellStart"/>
      <w:r>
        <w:t>point</w:t>
      </w:r>
      <w:proofErr w:type="spellEnd"/>
      <w:r>
        <w:t xml:space="preserve"> of </w:t>
      </w:r>
      <w:proofErr w:type="spellStart"/>
      <w:r>
        <w:t>view</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w:t>
      </w:r>
      <w:proofErr w:type="spellStart"/>
      <w:r>
        <w:rPr>
          <w:b/>
        </w:rPr>
        <w:t>Bulgaria</w:t>
      </w:r>
      <w:proofErr w:type="spellEnd"/>
      <w:r>
        <w:t xml:space="preserve"> </w:t>
      </w:r>
      <w:proofErr w:type="spellStart"/>
      <w:r>
        <w:t>stressed</w:t>
      </w:r>
      <w:proofErr w:type="spellEnd"/>
      <w:r>
        <w:t xml:space="preserve"> </w:t>
      </w:r>
      <w:proofErr w:type="spellStart"/>
      <w:r>
        <w:t>that</w:t>
      </w:r>
      <w:proofErr w:type="spellEnd"/>
      <w:r>
        <w:t xml:space="preserve"> the </w:t>
      </w:r>
      <w:proofErr w:type="spellStart"/>
      <w:r>
        <w:t>government</w:t>
      </w:r>
      <w:proofErr w:type="spellEnd"/>
      <w:r>
        <w:t xml:space="preserve"> </w:t>
      </w:r>
      <w:proofErr w:type="spellStart"/>
      <w:r>
        <w:t>should</w:t>
      </w:r>
      <w:proofErr w:type="spellEnd"/>
      <w:r>
        <w:t xml:space="preserve"> </w:t>
      </w:r>
      <w:proofErr w:type="spellStart"/>
      <w:r>
        <w:t>take</w:t>
      </w:r>
      <w:proofErr w:type="spellEnd"/>
      <w:r>
        <w:t xml:space="preserve"> a </w:t>
      </w:r>
      <w:proofErr w:type="spellStart"/>
      <w:r>
        <w:t>more</w:t>
      </w:r>
      <w:proofErr w:type="spellEnd"/>
      <w:r>
        <w:t xml:space="preserve"> </w:t>
      </w:r>
      <w:proofErr w:type="spellStart"/>
      <w:r>
        <w:t>pragmatic</w:t>
      </w:r>
      <w:proofErr w:type="spellEnd"/>
      <w:r>
        <w:t xml:space="preserve"> </w:t>
      </w:r>
      <w:proofErr w:type="spellStart"/>
      <w:r>
        <w:t>approach</w:t>
      </w:r>
      <w:proofErr w:type="spellEnd"/>
      <w:r>
        <w:t xml:space="preserve">, </w:t>
      </w:r>
      <w:proofErr w:type="spellStart"/>
      <w:r>
        <w:t>as</w:t>
      </w:r>
      <w:proofErr w:type="spellEnd"/>
      <w:r>
        <w:t xml:space="preserve"> </w:t>
      </w:r>
      <w:proofErr w:type="spellStart"/>
      <w:r>
        <w:t>there</w:t>
      </w:r>
      <w:proofErr w:type="spellEnd"/>
      <w:r>
        <w:t xml:space="preserve"> </w:t>
      </w:r>
      <w:proofErr w:type="spellStart"/>
      <w:r>
        <w:t>is</w:t>
      </w:r>
      <w:proofErr w:type="spellEnd"/>
      <w:r>
        <w:t xml:space="preserve"> a </w:t>
      </w:r>
      <w:proofErr w:type="spellStart"/>
      <w:r>
        <w:t>demand</w:t>
      </w:r>
      <w:proofErr w:type="spellEnd"/>
      <w:r>
        <w:t xml:space="preserve"> for </w:t>
      </w:r>
      <w:proofErr w:type="spellStart"/>
      <w:r>
        <w:t>migrant</w:t>
      </w:r>
      <w:proofErr w:type="spellEnd"/>
      <w:r>
        <w:t xml:space="preserve"> </w:t>
      </w:r>
      <w:proofErr w:type="spellStart"/>
      <w:r>
        <w:t>workers</w:t>
      </w:r>
      <w:proofErr w:type="spellEnd"/>
      <w:r>
        <w:t xml:space="preserve"> in the </w:t>
      </w:r>
      <w:proofErr w:type="spellStart"/>
      <w:r>
        <w:t>country</w:t>
      </w:r>
      <w:proofErr w:type="spellEnd"/>
      <w:r>
        <w:t xml:space="preserve">. </w:t>
      </w:r>
      <w:proofErr w:type="spellStart"/>
      <w:r>
        <w:t>Bulgaria</w:t>
      </w:r>
      <w:proofErr w:type="spellEnd"/>
      <w:r>
        <w:t xml:space="preserve"> </w:t>
      </w:r>
      <w:proofErr w:type="spellStart"/>
      <w:r>
        <w:t>should</w:t>
      </w:r>
      <w:proofErr w:type="spellEnd"/>
      <w:r>
        <w:t xml:space="preserve"> </w:t>
      </w:r>
      <w:proofErr w:type="spellStart"/>
      <w:r>
        <w:t>facilitate</w:t>
      </w:r>
      <w:proofErr w:type="spellEnd"/>
      <w:r>
        <w:t xml:space="preserve"> the </w:t>
      </w:r>
      <w:proofErr w:type="spellStart"/>
      <w:r>
        <w:t>learning</w:t>
      </w:r>
      <w:proofErr w:type="spellEnd"/>
      <w:r>
        <w:t xml:space="preserve"> of the </w:t>
      </w:r>
      <w:proofErr w:type="spellStart"/>
      <w:r>
        <w:t>national</w:t>
      </w:r>
      <w:proofErr w:type="spellEnd"/>
      <w:r>
        <w:t xml:space="preserve"> </w:t>
      </w:r>
      <w:proofErr w:type="spellStart"/>
      <w:r>
        <w:t>language</w:t>
      </w:r>
      <w:proofErr w:type="spellEnd"/>
      <w:r>
        <w:t xml:space="preserve"> </w:t>
      </w:r>
      <w:proofErr w:type="spellStart"/>
      <w:r>
        <w:t>to</w:t>
      </w:r>
      <w:proofErr w:type="spellEnd"/>
      <w:r>
        <w:t xml:space="preserve"> </w:t>
      </w:r>
      <w:proofErr w:type="spellStart"/>
      <w:r>
        <w:t>stimulate</w:t>
      </w:r>
      <w:proofErr w:type="spellEnd"/>
      <w:r>
        <w:t xml:space="preserve"> </w:t>
      </w:r>
      <w:proofErr w:type="spellStart"/>
      <w:r>
        <w:t>labour</w:t>
      </w:r>
      <w:proofErr w:type="spellEnd"/>
      <w:r>
        <w:t xml:space="preserve"> </w:t>
      </w:r>
      <w:proofErr w:type="spellStart"/>
      <w:r>
        <w:t>integration</w:t>
      </w:r>
      <w:proofErr w:type="spellEnd"/>
      <w:r>
        <w:t xml:space="preserve"> and </w:t>
      </w:r>
      <w:proofErr w:type="spellStart"/>
      <w:r>
        <w:t>to</w:t>
      </w:r>
      <w:proofErr w:type="spellEnd"/>
      <w:r>
        <w:t xml:space="preserve"> </w:t>
      </w:r>
      <w:proofErr w:type="spellStart"/>
      <w:r>
        <w:t>make</w:t>
      </w:r>
      <w:proofErr w:type="spellEnd"/>
      <w:r>
        <w:t xml:space="preserve"> </w:t>
      </w:r>
      <w:proofErr w:type="spellStart"/>
      <w:r>
        <w:t>sure</w:t>
      </w:r>
      <w:proofErr w:type="spellEnd"/>
      <w:r>
        <w:t xml:space="preserve"> </w:t>
      </w:r>
      <w:proofErr w:type="spellStart"/>
      <w:r>
        <w:t>that</w:t>
      </w:r>
      <w:proofErr w:type="spellEnd"/>
      <w:r>
        <w:t xml:space="preserve"> </w:t>
      </w:r>
      <w:proofErr w:type="spellStart"/>
      <w:r>
        <w:t>workers</w:t>
      </w:r>
      <w:proofErr w:type="spellEnd"/>
      <w:r>
        <w:t xml:space="preserve"> </w:t>
      </w:r>
      <w:proofErr w:type="spellStart"/>
      <w:r>
        <w:t>wish</w:t>
      </w:r>
      <w:proofErr w:type="spellEnd"/>
      <w:r>
        <w:t xml:space="preserve"> </w:t>
      </w:r>
      <w:proofErr w:type="spellStart"/>
      <w:r>
        <w:t>to</w:t>
      </w:r>
      <w:proofErr w:type="spellEnd"/>
      <w:r>
        <w:t xml:space="preserve"> </w:t>
      </w:r>
      <w:proofErr w:type="spellStart"/>
      <w:r>
        <w:t>remain</w:t>
      </w:r>
      <w:proofErr w:type="spellEnd"/>
      <w:r>
        <w:t xml:space="preserve"> in the </w:t>
      </w:r>
      <w:proofErr w:type="spellStart"/>
      <w:r>
        <w:t>country</w:t>
      </w:r>
      <w:proofErr w:type="spellEnd"/>
      <w:r>
        <w:t xml:space="preserve">. For </w:t>
      </w:r>
      <w:proofErr w:type="spellStart"/>
      <w:r>
        <w:t>example</w:t>
      </w:r>
      <w:proofErr w:type="spellEnd"/>
      <w:r>
        <w:t xml:space="preserve">, the </w:t>
      </w:r>
      <w:proofErr w:type="spellStart"/>
      <w:r>
        <w:t>treatment</w:t>
      </w:r>
      <w:proofErr w:type="spellEnd"/>
      <w:r>
        <w:t xml:space="preserve"> of </w:t>
      </w:r>
      <w:proofErr w:type="spellStart"/>
      <w:r>
        <w:t>foreign</w:t>
      </w:r>
      <w:proofErr w:type="spellEnd"/>
      <w:r>
        <w:t xml:space="preserve"> </w:t>
      </w:r>
      <w:proofErr w:type="spellStart"/>
      <w:r>
        <w:t>students</w:t>
      </w:r>
      <w:proofErr w:type="spellEnd"/>
      <w:r>
        <w:t xml:space="preserve"> </w:t>
      </w:r>
      <w:proofErr w:type="spellStart"/>
      <w:r>
        <w:t>that</w:t>
      </w:r>
      <w:proofErr w:type="spellEnd"/>
      <w:r>
        <w:t xml:space="preserve"> </w:t>
      </w:r>
      <w:proofErr w:type="spellStart"/>
      <w:r>
        <w:t>come</w:t>
      </w:r>
      <w:proofErr w:type="spellEnd"/>
      <w:r>
        <w:t xml:space="preserve"> </w:t>
      </w:r>
      <w:proofErr w:type="spellStart"/>
      <w:r>
        <w:t>to</w:t>
      </w:r>
      <w:proofErr w:type="spellEnd"/>
      <w:r>
        <w:t xml:space="preserve"> </w:t>
      </w:r>
      <w:proofErr w:type="spellStart"/>
      <w:r>
        <w:t>Bulgaria</w:t>
      </w:r>
      <w:proofErr w:type="spellEnd"/>
      <w:r>
        <w:t xml:space="preserve"> </w:t>
      </w:r>
      <w:proofErr w:type="spellStart"/>
      <w:r>
        <w:t>is</w:t>
      </w:r>
      <w:proofErr w:type="spellEnd"/>
      <w:r>
        <w:t xml:space="preserve"> </w:t>
      </w:r>
      <w:proofErr w:type="spellStart"/>
      <w:r>
        <w:t>detrimental</w:t>
      </w:r>
      <w:proofErr w:type="spellEnd"/>
      <w:r>
        <w:t xml:space="preserve"> </w:t>
      </w:r>
      <w:proofErr w:type="spellStart"/>
      <w:r>
        <w:t>to</w:t>
      </w:r>
      <w:proofErr w:type="spellEnd"/>
      <w:r>
        <w:t xml:space="preserve"> the </w:t>
      </w:r>
      <w:proofErr w:type="spellStart"/>
      <w:r>
        <w:t>interests</w:t>
      </w:r>
      <w:proofErr w:type="spellEnd"/>
      <w:r>
        <w:t xml:space="preserve"> of </w:t>
      </w:r>
      <w:proofErr w:type="spellStart"/>
      <w:r>
        <w:t>its</w:t>
      </w:r>
      <w:proofErr w:type="spellEnd"/>
      <w:r>
        <w:t xml:space="preserve"> </w:t>
      </w:r>
      <w:proofErr w:type="spellStart"/>
      <w:r>
        <w:t>economy</w:t>
      </w:r>
      <w:proofErr w:type="spellEnd"/>
      <w:r>
        <w:t xml:space="preserve">: </w:t>
      </w:r>
      <w:proofErr w:type="spellStart"/>
      <w:r>
        <w:t>after</w:t>
      </w:r>
      <w:proofErr w:type="spellEnd"/>
      <w:r>
        <w:t xml:space="preserve"> </w:t>
      </w:r>
      <w:proofErr w:type="spellStart"/>
      <w:r>
        <w:t>two</w:t>
      </w:r>
      <w:proofErr w:type="spellEnd"/>
      <w:r>
        <w:t xml:space="preserve"> </w:t>
      </w:r>
      <w:proofErr w:type="spellStart"/>
      <w:r>
        <w:t>years</w:t>
      </w:r>
      <w:proofErr w:type="spellEnd"/>
      <w:r>
        <w:t xml:space="preserve"> </w:t>
      </w:r>
      <w:proofErr w:type="spellStart"/>
      <w:r>
        <w:t>living</w:t>
      </w:r>
      <w:proofErr w:type="spellEnd"/>
      <w:r>
        <w:t xml:space="preserve"> in the </w:t>
      </w:r>
      <w:proofErr w:type="spellStart"/>
      <w:r>
        <w:t>country</w:t>
      </w:r>
      <w:proofErr w:type="spellEnd"/>
      <w:r>
        <w:t xml:space="preserve">, </w:t>
      </w:r>
      <w:proofErr w:type="spellStart"/>
      <w:r>
        <w:t>they</w:t>
      </w:r>
      <w:proofErr w:type="spellEnd"/>
      <w:r>
        <w:t xml:space="preserve"> </w:t>
      </w:r>
      <w:proofErr w:type="spellStart"/>
      <w:r>
        <w:t>need</w:t>
      </w:r>
      <w:proofErr w:type="spellEnd"/>
      <w:r>
        <w:t xml:space="preserve"> </w:t>
      </w:r>
      <w:proofErr w:type="spellStart"/>
      <w:r>
        <w:t>to</w:t>
      </w:r>
      <w:proofErr w:type="spellEnd"/>
      <w:r>
        <w:t xml:space="preserve"> </w:t>
      </w:r>
      <w:proofErr w:type="spellStart"/>
      <w:r>
        <w:t>move</w:t>
      </w:r>
      <w:proofErr w:type="spellEnd"/>
      <w:r>
        <w:t xml:space="preserve"> </w:t>
      </w:r>
      <w:proofErr w:type="spellStart"/>
      <w:r>
        <w:t>abroad</w:t>
      </w:r>
      <w:proofErr w:type="spellEnd"/>
      <w:r>
        <w:t xml:space="preserve"> and </w:t>
      </w:r>
      <w:proofErr w:type="spellStart"/>
      <w:r>
        <w:t>re-enter</w:t>
      </w:r>
      <w:proofErr w:type="spellEnd"/>
      <w:r>
        <w:t xml:space="preserve"> a </w:t>
      </w:r>
      <w:proofErr w:type="spellStart"/>
      <w:r>
        <w:t>new</w:t>
      </w:r>
      <w:proofErr w:type="spellEnd"/>
      <w:r>
        <w:t xml:space="preserve"> </w:t>
      </w:r>
      <w:proofErr w:type="spellStart"/>
      <w:r>
        <w:t>visa</w:t>
      </w:r>
      <w:proofErr w:type="spellEnd"/>
      <w:r>
        <w:t xml:space="preserve"> </w:t>
      </w:r>
      <w:proofErr w:type="spellStart"/>
      <w:r>
        <w:t>request</w:t>
      </w:r>
      <w:proofErr w:type="spellEnd"/>
      <w:r>
        <w:t xml:space="preserve">. </w:t>
      </w:r>
      <w:proofErr w:type="spellStart"/>
      <w:r>
        <w:t>Significant</w:t>
      </w:r>
      <w:proofErr w:type="spellEnd"/>
      <w:r>
        <w:t xml:space="preserve"> </w:t>
      </w:r>
      <w:proofErr w:type="spellStart"/>
      <w:r>
        <w:t>administrative</w:t>
      </w:r>
      <w:proofErr w:type="spellEnd"/>
      <w:r>
        <w:t xml:space="preserve"> </w:t>
      </w:r>
      <w:proofErr w:type="spellStart"/>
      <w:r>
        <w:t>hurdles</w:t>
      </w:r>
      <w:proofErr w:type="spellEnd"/>
      <w:r>
        <w:t xml:space="preserve"> </w:t>
      </w:r>
      <w:proofErr w:type="spellStart"/>
      <w:r>
        <w:t>can</w:t>
      </w:r>
      <w:proofErr w:type="spellEnd"/>
      <w:r>
        <w:t xml:space="preserve"> </w:t>
      </w:r>
      <w:proofErr w:type="spellStart"/>
      <w:r>
        <w:t>also</w:t>
      </w:r>
      <w:proofErr w:type="spellEnd"/>
      <w:r>
        <w:t xml:space="preserve"> </w:t>
      </w:r>
      <w:proofErr w:type="spellStart"/>
      <w:r>
        <w:t>be</w:t>
      </w:r>
      <w:proofErr w:type="spellEnd"/>
      <w:r>
        <w:t xml:space="preserve"> </w:t>
      </w:r>
      <w:proofErr w:type="spellStart"/>
      <w:r>
        <w:t>seen</w:t>
      </w:r>
      <w:proofErr w:type="spellEnd"/>
      <w:r>
        <w:t xml:space="preserve"> in </w:t>
      </w:r>
      <w:proofErr w:type="spellStart"/>
      <w:r>
        <w:t>areas</w:t>
      </w:r>
      <w:proofErr w:type="spellEnd"/>
      <w:r>
        <w:t xml:space="preserve"> </w:t>
      </w:r>
      <w:proofErr w:type="spellStart"/>
      <w:r>
        <w:t>such</w:t>
      </w:r>
      <w:proofErr w:type="spellEnd"/>
      <w:r>
        <w:t xml:space="preserve"> </w:t>
      </w:r>
      <w:proofErr w:type="spellStart"/>
      <w:r>
        <w:t>as</w:t>
      </w:r>
      <w:proofErr w:type="spellEnd"/>
      <w:r>
        <w:t xml:space="preserve"> the </w:t>
      </w:r>
      <w:proofErr w:type="spellStart"/>
      <w:r>
        <w:t>recognition</w:t>
      </w:r>
      <w:proofErr w:type="spellEnd"/>
      <w:r>
        <w:t xml:space="preserve"> of </w:t>
      </w:r>
      <w:proofErr w:type="spellStart"/>
      <w:r>
        <w:t>foreign</w:t>
      </w:r>
      <w:proofErr w:type="spellEnd"/>
      <w:r>
        <w:t xml:space="preserve"> </w:t>
      </w:r>
      <w:proofErr w:type="spellStart"/>
      <w:r>
        <w:t>degrees</w:t>
      </w:r>
      <w:proofErr w:type="spellEnd"/>
      <w:r>
        <w:t>.</w:t>
      </w:r>
    </w:p>
    <w:p w:rsidRPr="00BD08D2" w:rsidR="00BD08D2" w:rsidP="00BD08D2" w:rsidRDefault="00BD08D2" w14:paraId="4CE6B2D0" w14:textId="77777777">
      <w:pPr>
        <w:spacing w:after="240" w:line="240" w:lineRule="exact"/>
        <w:ind w:firstLine="567"/>
      </w:pPr>
      <w:r>
        <w:t xml:space="preserve">A </w:t>
      </w:r>
      <w:proofErr w:type="spellStart"/>
      <w:r>
        <w:t>representative</w:t>
      </w:r>
      <w:proofErr w:type="spellEnd"/>
      <w:r>
        <w:t xml:space="preserve"> of </w:t>
      </w:r>
      <w:proofErr w:type="spellStart"/>
      <w:r>
        <w:t>an</w:t>
      </w:r>
      <w:proofErr w:type="spellEnd"/>
      <w:r>
        <w:t xml:space="preserve"> </w:t>
      </w:r>
      <w:proofErr w:type="spellStart"/>
      <w:r>
        <w:t>employers</w:t>
      </w:r>
      <w:proofErr w:type="spellEnd"/>
      <w:r>
        <w:t xml:space="preserve">' </w:t>
      </w:r>
      <w:proofErr w:type="spellStart"/>
      <w:r>
        <w:t>association</w:t>
      </w:r>
      <w:proofErr w:type="spellEnd"/>
      <w:r>
        <w:t xml:space="preserve"> in the </w:t>
      </w:r>
      <w:proofErr w:type="spellStart"/>
      <w:r>
        <w:t>country</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w:t>
      </w:r>
      <w:proofErr w:type="spellStart"/>
      <w:r>
        <w:t>little</w:t>
      </w:r>
      <w:proofErr w:type="spellEnd"/>
      <w:r>
        <w:t xml:space="preserve"> </w:t>
      </w:r>
      <w:proofErr w:type="spellStart"/>
      <w:r>
        <w:t>interest</w:t>
      </w:r>
      <w:proofErr w:type="spellEnd"/>
      <w:r>
        <w:t xml:space="preserve"> </w:t>
      </w:r>
      <w:proofErr w:type="spellStart"/>
      <w:r>
        <w:t>from</w:t>
      </w:r>
      <w:proofErr w:type="spellEnd"/>
      <w:r>
        <w:t xml:space="preserve"> </w:t>
      </w:r>
      <w:proofErr w:type="spellStart"/>
      <w:r>
        <w:t>their</w:t>
      </w:r>
      <w:proofErr w:type="spellEnd"/>
      <w:r>
        <w:t xml:space="preserve"> </w:t>
      </w:r>
      <w:proofErr w:type="spellStart"/>
      <w:r>
        <w:t>side</w:t>
      </w:r>
      <w:proofErr w:type="spellEnd"/>
      <w:r>
        <w:t xml:space="preserve"> in the AMIF </w:t>
      </w:r>
      <w:proofErr w:type="spellStart"/>
      <w:r>
        <w:t>fund</w:t>
      </w:r>
      <w:proofErr w:type="spellEnd"/>
      <w:r>
        <w:t xml:space="preserve">, </w:t>
      </w:r>
      <w:proofErr w:type="spellStart"/>
      <w:r>
        <w:t>as</w:t>
      </w:r>
      <w:proofErr w:type="spellEnd"/>
      <w:r>
        <w:t xml:space="preserve"> </w:t>
      </w:r>
      <w:proofErr w:type="spellStart"/>
      <w:r>
        <w:t>it</w:t>
      </w:r>
      <w:proofErr w:type="spellEnd"/>
      <w:r>
        <w:t xml:space="preserve"> </w:t>
      </w:r>
      <w:proofErr w:type="spellStart"/>
      <w:r>
        <w:t>did</w:t>
      </w:r>
      <w:proofErr w:type="spellEnd"/>
      <w:r>
        <w:t xml:space="preserve"> </w:t>
      </w:r>
      <w:proofErr w:type="spellStart"/>
      <w:r>
        <w:t>not</w:t>
      </w:r>
      <w:proofErr w:type="spellEnd"/>
      <w:r>
        <w:t xml:space="preserve">  </w:t>
      </w:r>
      <w:proofErr w:type="spellStart"/>
      <w:r>
        <w:t>significantly</w:t>
      </w:r>
      <w:proofErr w:type="spellEnd"/>
      <w:r>
        <w:t xml:space="preserve"> </w:t>
      </w:r>
      <w:proofErr w:type="spellStart"/>
      <w:r>
        <w:t>target</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However</w:t>
      </w:r>
      <w:proofErr w:type="spellEnd"/>
      <w:r>
        <w:t xml:space="preserve">, </w:t>
      </w:r>
      <w:proofErr w:type="spellStart"/>
      <w:r>
        <w:t>there</w:t>
      </w:r>
      <w:proofErr w:type="spellEnd"/>
      <w:r>
        <w:t xml:space="preserve"> </w:t>
      </w:r>
      <w:proofErr w:type="spellStart"/>
      <w:r>
        <w:t>is</w:t>
      </w:r>
      <w:proofErr w:type="spellEnd"/>
      <w:r>
        <w:t xml:space="preserve"> </w:t>
      </w:r>
      <w:proofErr w:type="spellStart"/>
      <w:r>
        <w:t>much</w:t>
      </w:r>
      <w:proofErr w:type="spellEnd"/>
      <w:r>
        <w:t xml:space="preserve"> </w:t>
      </w:r>
      <w:proofErr w:type="spellStart"/>
      <w:r>
        <w:t>potential</w:t>
      </w:r>
      <w:proofErr w:type="spellEnd"/>
      <w:r>
        <w:t xml:space="preserve"> for the </w:t>
      </w:r>
      <w:proofErr w:type="spellStart"/>
      <w:r>
        <w:t>fund</w:t>
      </w:r>
      <w:proofErr w:type="spellEnd"/>
      <w:r>
        <w:t xml:space="preserve"> </w:t>
      </w:r>
      <w:proofErr w:type="spellStart"/>
      <w:r>
        <w:t>to</w:t>
      </w:r>
      <w:proofErr w:type="spellEnd"/>
      <w:r>
        <w:t xml:space="preserve"> </w:t>
      </w:r>
      <w:proofErr w:type="spellStart"/>
      <w:r>
        <w:t>make</w:t>
      </w:r>
      <w:proofErr w:type="spellEnd"/>
      <w:r>
        <w:t xml:space="preserve"> a </w:t>
      </w:r>
      <w:proofErr w:type="spellStart"/>
      <w:r>
        <w:t>contribution</w:t>
      </w:r>
      <w:proofErr w:type="spellEnd"/>
      <w:r>
        <w:t xml:space="preserve"> </w:t>
      </w:r>
      <w:proofErr w:type="spellStart"/>
      <w:r>
        <w:t>to</w:t>
      </w:r>
      <w:proofErr w:type="spellEnd"/>
      <w:r>
        <w:t xml:space="preserve"> </w:t>
      </w:r>
      <w:proofErr w:type="spellStart"/>
      <w:r>
        <w:t>also</w:t>
      </w:r>
      <w:proofErr w:type="spellEnd"/>
      <w:r>
        <w:t xml:space="preserve"> </w:t>
      </w:r>
      <w:proofErr w:type="spellStart"/>
      <w:r>
        <w:t>address</w:t>
      </w:r>
      <w:proofErr w:type="spellEnd"/>
      <w:r>
        <w:t xml:space="preserve"> </w:t>
      </w:r>
      <w:proofErr w:type="spellStart"/>
      <w:r>
        <w:t>issues</w:t>
      </w:r>
      <w:proofErr w:type="spellEnd"/>
      <w:r>
        <w:t xml:space="preserve"> </w:t>
      </w:r>
      <w:proofErr w:type="spellStart"/>
      <w:r>
        <w:t>related</w:t>
      </w:r>
      <w:proofErr w:type="spellEnd"/>
      <w:r>
        <w:t xml:space="preserve"> </w:t>
      </w:r>
      <w:proofErr w:type="spellStart"/>
      <w:r>
        <w:t>to</w:t>
      </w:r>
      <w:proofErr w:type="spellEnd"/>
      <w:r>
        <w:t xml:space="preserve"> </w:t>
      </w:r>
      <w:r>
        <w:lastRenderedPageBreak/>
        <w:t xml:space="preserve">the </w:t>
      </w:r>
      <w:proofErr w:type="spellStart"/>
      <w:r>
        <w:t>labour</w:t>
      </w:r>
      <w:proofErr w:type="spellEnd"/>
      <w:r>
        <w:t xml:space="preserve"> </w:t>
      </w:r>
      <w:proofErr w:type="spellStart"/>
      <w:r>
        <w:t>market</w:t>
      </w:r>
      <w:proofErr w:type="spellEnd"/>
      <w:r>
        <w:t xml:space="preserve">, and </w:t>
      </w:r>
      <w:proofErr w:type="spellStart"/>
      <w:r>
        <w:t>improve</w:t>
      </w:r>
      <w:proofErr w:type="spellEnd"/>
      <w:r>
        <w:t xml:space="preserve"> </w:t>
      </w:r>
      <w:proofErr w:type="spellStart"/>
      <w:r>
        <w:t>awareness</w:t>
      </w:r>
      <w:proofErr w:type="spellEnd"/>
      <w:r>
        <w:t xml:space="preserve"> </w:t>
      </w:r>
      <w:proofErr w:type="spellStart"/>
      <w:r>
        <w:t>among</w:t>
      </w:r>
      <w:proofErr w:type="spellEnd"/>
      <w:r>
        <w:t xml:space="preserve"> </w:t>
      </w:r>
      <w:proofErr w:type="spellStart"/>
      <w:r>
        <w:t>migrants</w:t>
      </w:r>
      <w:proofErr w:type="spellEnd"/>
      <w:r>
        <w:t xml:space="preserve"> and </w:t>
      </w:r>
      <w:proofErr w:type="spellStart"/>
      <w:r>
        <w:t>employers</w:t>
      </w:r>
      <w:proofErr w:type="spellEnd"/>
      <w:r>
        <w:t xml:space="preserve">. </w:t>
      </w:r>
      <w:proofErr w:type="spellStart"/>
      <w:r>
        <w:t>Integrating</w:t>
      </w:r>
      <w:proofErr w:type="spellEnd"/>
      <w:r>
        <w:t xml:space="preserve"> </w:t>
      </w:r>
      <w:proofErr w:type="spellStart"/>
      <w:r>
        <w:t>migrants</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remains</w:t>
      </w:r>
      <w:proofErr w:type="spellEnd"/>
      <w:r>
        <w:t xml:space="preserve"> </w:t>
      </w:r>
      <w:proofErr w:type="spellStart"/>
      <w:r>
        <w:t>challenging</w:t>
      </w:r>
      <w:proofErr w:type="spellEnd"/>
      <w:r>
        <w:t xml:space="preserve">. </w:t>
      </w:r>
      <w:proofErr w:type="spellStart"/>
      <w:r>
        <w:t>Many</w:t>
      </w:r>
      <w:proofErr w:type="spellEnd"/>
      <w:r>
        <w:t xml:space="preserve"> </w:t>
      </w:r>
      <w:proofErr w:type="spellStart"/>
      <w:r>
        <w:t>migrants</w:t>
      </w:r>
      <w:proofErr w:type="spellEnd"/>
      <w:r>
        <w:t xml:space="preserve"> </w:t>
      </w:r>
      <w:proofErr w:type="spellStart"/>
      <w:r>
        <w:t>do</w:t>
      </w:r>
      <w:proofErr w:type="spellEnd"/>
      <w:r>
        <w:t xml:space="preserve"> </w:t>
      </w:r>
      <w:proofErr w:type="spellStart"/>
      <w:r>
        <w:t>not</w:t>
      </w:r>
      <w:proofErr w:type="spellEnd"/>
      <w:r>
        <w:t xml:space="preserve"> </w:t>
      </w:r>
      <w:proofErr w:type="spellStart"/>
      <w:r>
        <w:t>stay</w:t>
      </w:r>
      <w:proofErr w:type="spellEnd"/>
      <w:r>
        <w:t xml:space="preserve"> </w:t>
      </w:r>
      <w:proofErr w:type="spellStart"/>
      <w:r>
        <w:t>permanently</w:t>
      </w:r>
      <w:proofErr w:type="spellEnd"/>
      <w:r>
        <w:t xml:space="preserve"> in </w:t>
      </w:r>
      <w:proofErr w:type="spellStart"/>
      <w:r>
        <w:t>Bulgaria</w:t>
      </w:r>
      <w:proofErr w:type="spellEnd"/>
      <w:r>
        <w:t xml:space="preserve">, </w:t>
      </w:r>
      <w:proofErr w:type="spellStart"/>
      <w:r>
        <w:t>but</w:t>
      </w:r>
      <w:proofErr w:type="spellEnd"/>
      <w:r>
        <w:t xml:space="preserve"> </w:t>
      </w:r>
      <w:proofErr w:type="spellStart"/>
      <w:r>
        <w:t>only</w:t>
      </w:r>
      <w:proofErr w:type="spellEnd"/>
      <w:r>
        <w:t xml:space="preserve"> </w:t>
      </w:r>
      <w:proofErr w:type="spellStart"/>
      <w:r>
        <w:t>transit</w:t>
      </w:r>
      <w:proofErr w:type="spellEnd"/>
      <w:r>
        <w:t xml:space="preserve"> the </w:t>
      </w:r>
      <w:proofErr w:type="spellStart"/>
      <w:r>
        <w:t>country</w:t>
      </w:r>
      <w:proofErr w:type="spellEnd"/>
      <w:r>
        <w:t xml:space="preserve">. </w:t>
      </w:r>
      <w:proofErr w:type="spellStart"/>
      <w:r>
        <w:t>It</w:t>
      </w:r>
      <w:proofErr w:type="spellEnd"/>
      <w:r>
        <w:t xml:space="preserve"> </w:t>
      </w:r>
      <w:proofErr w:type="spellStart"/>
      <w:r>
        <w:t>is</w:t>
      </w:r>
      <w:proofErr w:type="spellEnd"/>
      <w:r>
        <w:t xml:space="preserve"> </w:t>
      </w:r>
      <w:proofErr w:type="spellStart"/>
      <w:r>
        <w:t>likely</w:t>
      </w:r>
      <w:proofErr w:type="spellEnd"/>
      <w:r>
        <w:t xml:space="preserve"> </w:t>
      </w:r>
      <w:proofErr w:type="spellStart"/>
      <w:r>
        <w:t>that</w:t>
      </w:r>
      <w:proofErr w:type="spellEnd"/>
      <w:r>
        <w:t xml:space="preserve"> </w:t>
      </w:r>
      <w:proofErr w:type="spellStart"/>
      <w:r>
        <w:t>many</w:t>
      </w:r>
      <w:proofErr w:type="spellEnd"/>
      <w:r>
        <w:t xml:space="preserve"> </w:t>
      </w:r>
      <w:proofErr w:type="spellStart"/>
      <w:r>
        <w:t>factors</w:t>
      </w:r>
      <w:proofErr w:type="spellEnd"/>
      <w:r>
        <w:t xml:space="preserve"> </w:t>
      </w:r>
      <w:proofErr w:type="spellStart"/>
      <w:r>
        <w:t>contribute</w:t>
      </w:r>
      <w:proofErr w:type="spellEnd"/>
      <w:r>
        <w:t xml:space="preserve"> </w:t>
      </w:r>
      <w:proofErr w:type="spellStart"/>
      <w:r>
        <w:t>to</w:t>
      </w:r>
      <w:proofErr w:type="spellEnd"/>
      <w:r>
        <w:t xml:space="preserve"> </w:t>
      </w:r>
      <w:proofErr w:type="spellStart"/>
      <w:r>
        <w:t>this</w:t>
      </w:r>
      <w:proofErr w:type="spellEnd"/>
      <w:r>
        <w:t xml:space="preserve">, </w:t>
      </w:r>
      <w:proofErr w:type="spellStart"/>
      <w:r>
        <w:t>e.g</w:t>
      </w:r>
      <w:proofErr w:type="spellEnd"/>
      <w:r>
        <w:t xml:space="preserve">. </w:t>
      </w:r>
      <w:proofErr w:type="spellStart"/>
      <w:r>
        <w:t>low</w:t>
      </w:r>
      <w:proofErr w:type="spellEnd"/>
      <w:r>
        <w:t xml:space="preserve"> </w:t>
      </w:r>
      <w:proofErr w:type="spellStart"/>
      <w:r>
        <w:t>income</w:t>
      </w:r>
      <w:proofErr w:type="spellEnd"/>
      <w:r>
        <w:t xml:space="preserve"> </w:t>
      </w:r>
      <w:proofErr w:type="spellStart"/>
      <w:r>
        <w:t>levels</w:t>
      </w:r>
      <w:proofErr w:type="spellEnd"/>
      <w:r>
        <w:t xml:space="preserve">, </w:t>
      </w:r>
      <w:proofErr w:type="spellStart"/>
      <w:r>
        <w:t>insufficient</w:t>
      </w:r>
      <w:proofErr w:type="spellEnd"/>
      <w:r>
        <w:t xml:space="preserve"> </w:t>
      </w:r>
      <w:proofErr w:type="spellStart"/>
      <w:r>
        <w:t>daycare</w:t>
      </w:r>
      <w:proofErr w:type="spellEnd"/>
      <w:r>
        <w:t xml:space="preserve"> </w:t>
      </w:r>
      <w:proofErr w:type="spellStart"/>
      <w:r>
        <w:t>places</w:t>
      </w:r>
      <w:proofErr w:type="spellEnd"/>
      <w:r>
        <w:t xml:space="preserve"> for </w:t>
      </w:r>
      <w:proofErr w:type="spellStart"/>
      <w:r>
        <w:t>children</w:t>
      </w:r>
      <w:proofErr w:type="spellEnd"/>
      <w:r>
        <w:t xml:space="preserve">, </w:t>
      </w:r>
      <w:proofErr w:type="spellStart"/>
      <w:r>
        <w:t>attitudes</w:t>
      </w:r>
      <w:proofErr w:type="spellEnd"/>
      <w:r>
        <w:t xml:space="preserve"> of the </w:t>
      </w:r>
      <w:proofErr w:type="spellStart"/>
      <w:r>
        <w:t>local</w:t>
      </w:r>
      <w:proofErr w:type="spellEnd"/>
      <w:r>
        <w:t xml:space="preserve"> </w:t>
      </w:r>
      <w:proofErr w:type="spellStart"/>
      <w:r>
        <w:t>population</w:t>
      </w:r>
      <w:proofErr w:type="spellEnd"/>
      <w:r>
        <w:t xml:space="preserve"> </w:t>
      </w:r>
      <w:proofErr w:type="spellStart"/>
      <w:r>
        <w:t>towards</w:t>
      </w:r>
      <w:proofErr w:type="spellEnd"/>
      <w:r>
        <w:t xml:space="preserve"> </w:t>
      </w:r>
      <w:proofErr w:type="spellStart"/>
      <w:r>
        <w:t>foreigners</w:t>
      </w:r>
      <w:proofErr w:type="spellEnd"/>
      <w:r>
        <w:t xml:space="preserve">, </w:t>
      </w:r>
      <w:proofErr w:type="spellStart"/>
      <w:r>
        <w:t>recognition</w:t>
      </w:r>
      <w:proofErr w:type="spellEnd"/>
      <w:r>
        <w:t xml:space="preserve"> of </w:t>
      </w:r>
      <w:proofErr w:type="spellStart"/>
      <w:r>
        <w:t>skills</w:t>
      </w:r>
      <w:proofErr w:type="spellEnd"/>
      <w:r>
        <w:t xml:space="preserve">, </w:t>
      </w:r>
      <w:proofErr w:type="spellStart"/>
      <w:r>
        <w:t>diplomas</w:t>
      </w:r>
      <w:proofErr w:type="spellEnd"/>
      <w:r>
        <w:t xml:space="preserve">, </w:t>
      </w:r>
      <w:proofErr w:type="spellStart"/>
      <w:r>
        <w:t>certificates</w:t>
      </w:r>
      <w:proofErr w:type="spellEnd"/>
      <w:r>
        <w:t xml:space="preserve">, </w:t>
      </w:r>
      <w:proofErr w:type="spellStart"/>
      <w:r>
        <w:t>etc</w:t>
      </w:r>
      <w:proofErr w:type="spellEnd"/>
      <w:r>
        <w:t xml:space="preserve">.. </w:t>
      </w:r>
      <w:proofErr w:type="spellStart"/>
      <w:r>
        <w:t>However</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w:t>
      </w:r>
      <w:proofErr w:type="spellStart"/>
      <w:r>
        <w:t>to</w:t>
      </w:r>
      <w:proofErr w:type="spellEnd"/>
      <w:r>
        <w:t xml:space="preserve"> </w:t>
      </w:r>
      <w:proofErr w:type="spellStart"/>
      <w:r>
        <w:t>better</w:t>
      </w:r>
      <w:proofErr w:type="spellEnd"/>
      <w:r>
        <w:t xml:space="preserve"> </w:t>
      </w:r>
      <w:proofErr w:type="spellStart"/>
      <w:r>
        <w:t>analyse</w:t>
      </w:r>
      <w:proofErr w:type="spellEnd"/>
      <w:r>
        <w:t xml:space="preserve"> the </w:t>
      </w:r>
      <w:proofErr w:type="spellStart"/>
      <w:r>
        <w:t>driving</w:t>
      </w:r>
      <w:proofErr w:type="spellEnd"/>
      <w:r>
        <w:t xml:space="preserve"> </w:t>
      </w:r>
      <w:proofErr w:type="spellStart"/>
      <w:r>
        <w:t>forces</w:t>
      </w:r>
      <w:proofErr w:type="spellEnd"/>
      <w:r>
        <w:t xml:space="preserve"> </w:t>
      </w:r>
      <w:proofErr w:type="spellStart"/>
      <w:r>
        <w:t>behind</w:t>
      </w:r>
      <w:proofErr w:type="spellEnd"/>
      <w:r>
        <w:t xml:space="preserve"> </w:t>
      </w:r>
      <w:proofErr w:type="spellStart"/>
      <w:r>
        <w:t>it</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better</w:t>
      </w:r>
      <w:proofErr w:type="spellEnd"/>
      <w:r>
        <w:t xml:space="preserve"> </w:t>
      </w:r>
      <w:proofErr w:type="spellStart"/>
      <w:r>
        <w:t>address</w:t>
      </w:r>
      <w:proofErr w:type="spellEnd"/>
      <w:r>
        <w:t xml:space="preserve"> </w:t>
      </w:r>
      <w:proofErr w:type="spellStart"/>
      <w:r>
        <w:t>them</w:t>
      </w:r>
      <w:proofErr w:type="spellEnd"/>
      <w:r>
        <w:t>.</w:t>
      </w:r>
    </w:p>
    <w:p w:rsidRPr="00BD08D2" w:rsidR="00BD08D2" w:rsidP="00BD08D2" w:rsidRDefault="00BD08D2" w14:paraId="4966C43B" w14:textId="77777777">
      <w:pPr>
        <w:spacing w:after="240" w:line="240" w:lineRule="exact"/>
        <w:ind w:firstLine="567"/>
      </w:pPr>
      <w:r>
        <w:t xml:space="preserve">A </w:t>
      </w:r>
      <w:proofErr w:type="spellStart"/>
      <w:r>
        <w:t>practice</w:t>
      </w:r>
      <w:proofErr w:type="spellEnd"/>
      <w:r>
        <w:t xml:space="preserve"> (</w:t>
      </w:r>
      <w:proofErr w:type="spellStart"/>
      <w:r>
        <w:t>not</w:t>
      </w:r>
      <w:proofErr w:type="spellEnd"/>
      <w:r>
        <w:t xml:space="preserve"> </w:t>
      </w:r>
      <w:proofErr w:type="spellStart"/>
      <w:r>
        <w:t>supported</w:t>
      </w:r>
      <w:proofErr w:type="spellEnd"/>
      <w:r>
        <w:t xml:space="preserve"> </w:t>
      </w:r>
      <w:proofErr w:type="spellStart"/>
      <w:r>
        <w:t>by</w:t>
      </w:r>
      <w:proofErr w:type="spellEnd"/>
      <w:r>
        <w:t xml:space="preserve"> the AMIF) </w:t>
      </w:r>
      <w:proofErr w:type="spellStart"/>
      <w:r>
        <w:t>identified</w:t>
      </w:r>
      <w:proofErr w:type="spellEnd"/>
      <w:r>
        <w:t xml:space="preserve"> </w:t>
      </w:r>
      <w:proofErr w:type="spellStart"/>
      <w:r>
        <w:t>during</w:t>
      </w:r>
      <w:proofErr w:type="spellEnd"/>
      <w:r>
        <w:t xml:space="preserve"> the </w:t>
      </w:r>
      <w:proofErr w:type="spellStart"/>
      <w:r>
        <w:t>country</w:t>
      </w:r>
      <w:proofErr w:type="spellEnd"/>
      <w:r>
        <w:t xml:space="preserve"> </w:t>
      </w:r>
      <w:proofErr w:type="spellStart"/>
      <w:r>
        <w:t>visit</w:t>
      </w:r>
      <w:proofErr w:type="spellEnd"/>
      <w:r>
        <w:t xml:space="preserve"> </w:t>
      </w:r>
      <w:proofErr w:type="spellStart"/>
      <w:r>
        <w:t>to</w:t>
      </w:r>
      <w:proofErr w:type="spellEnd"/>
      <w:r>
        <w:t xml:space="preserve"> </w:t>
      </w:r>
      <w:proofErr w:type="spellStart"/>
      <w:r>
        <w:rPr>
          <w:b/>
        </w:rPr>
        <w:t>France</w:t>
      </w:r>
      <w:proofErr w:type="spellEnd"/>
      <w:r>
        <w:t xml:space="preserve"> </w:t>
      </w:r>
      <w:proofErr w:type="spellStart"/>
      <w:r>
        <w:t>as</w:t>
      </w:r>
      <w:proofErr w:type="spellEnd"/>
      <w:r>
        <w:t xml:space="preserve"> </w:t>
      </w:r>
      <w:proofErr w:type="spellStart"/>
      <w:r>
        <w:t>being</w:t>
      </w:r>
      <w:proofErr w:type="spellEnd"/>
      <w:r>
        <w:t xml:space="preserve"> </w:t>
      </w:r>
      <w:proofErr w:type="spellStart"/>
      <w:r>
        <w:t>particularly</w:t>
      </w:r>
      <w:proofErr w:type="spellEnd"/>
      <w:r>
        <w:t xml:space="preserve"> </w:t>
      </w:r>
      <w:proofErr w:type="spellStart"/>
      <w:r>
        <w:t>effective</w:t>
      </w:r>
      <w:proofErr w:type="spellEnd"/>
      <w:r>
        <w:t xml:space="preserve"> in </w:t>
      </w:r>
      <w:proofErr w:type="spellStart"/>
      <w:r>
        <w:t>integrating</w:t>
      </w:r>
      <w:proofErr w:type="spellEnd"/>
      <w:r>
        <w:t xml:space="preserve"> </w:t>
      </w:r>
      <w:proofErr w:type="spellStart"/>
      <w:r>
        <w:t>immigrants</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and </w:t>
      </w:r>
      <w:proofErr w:type="spellStart"/>
      <w:r>
        <w:t>matching</w:t>
      </w:r>
      <w:proofErr w:type="spellEnd"/>
      <w:r>
        <w:t xml:space="preserve"> </w:t>
      </w:r>
      <w:proofErr w:type="spellStart"/>
      <w:r>
        <w:t>them</w:t>
      </w:r>
      <w:proofErr w:type="spellEnd"/>
      <w:r>
        <w:t xml:space="preserve"> </w:t>
      </w:r>
      <w:proofErr w:type="spellStart"/>
      <w:r>
        <w:t>with</w:t>
      </w:r>
      <w:proofErr w:type="spellEnd"/>
      <w:r>
        <w:t xml:space="preserve"> </w:t>
      </w:r>
      <w:proofErr w:type="spellStart"/>
      <w:r>
        <w:t>suitable</w:t>
      </w:r>
      <w:proofErr w:type="spellEnd"/>
      <w:r>
        <w:t xml:space="preserve"> </w:t>
      </w:r>
      <w:proofErr w:type="spellStart"/>
      <w:r>
        <w:t>employers</w:t>
      </w:r>
      <w:proofErr w:type="spellEnd"/>
      <w:r>
        <w:t xml:space="preserve"> </w:t>
      </w:r>
      <w:proofErr w:type="spellStart"/>
      <w:r>
        <w:t>is</w:t>
      </w:r>
      <w:proofErr w:type="spellEnd"/>
      <w:r>
        <w:t xml:space="preserve"> </w:t>
      </w:r>
      <w:proofErr w:type="spellStart"/>
      <w:r>
        <w:t>so-called</w:t>
      </w:r>
      <w:proofErr w:type="spellEnd"/>
      <w:r>
        <w:t xml:space="preserve"> '</w:t>
      </w:r>
      <w:proofErr w:type="spellStart"/>
      <w:r>
        <w:t>job</w:t>
      </w:r>
      <w:proofErr w:type="spellEnd"/>
      <w:r>
        <w:t xml:space="preserve"> </w:t>
      </w:r>
      <w:proofErr w:type="spellStart"/>
      <w:r>
        <w:t>dating</w:t>
      </w:r>
      <w:proofErr w:type="spellEnd"/>
      <w:r>
        <w:t xml:space="preserve">'. </w:t>
      </w:r>
      <w:proofErr w:type="spellStart"/>
      <w:r>
        <w:t>This</w:t>
      </w:r>
      <w:proofErr w:type="spellEnd"/>
      <w:r>
        <w:t xml:space="preserve"> </w:t>
      </w:r>
      <w:proofErr w:type="spellStart"/>
      <w:r>
        <w:t>is</w:t>
      </w:r>
      <w:proofErr w:type="spellEnd"/>
      <w:r>
        <w:t xml:space="preserve"> </w:t>
      </w:r>
      <w:proofErr w:type="spellStart"/>
      <w:r>
        <w:t>an</w:t>
      </w:r>
      <w:proofErr w:type="spellEnd"/>
      <w:r>
        <w:t xml:space="preserve"> </w:t>
      </w:r>
      <w:proofErr w:type="spellStart"/>
      <w:r>
        <w:t>event</w:t>
      </w:r>
      <w:proofErr w:type="spellEnd"/>
      <w:r>
        <w:t xml:space="preserve"> </w:t>
      </w:r>
      <w:proofErr w:type="spellStart"/>
      <w:r>
        <w:t>which</w:t>
      </w:r>
      <w:proofErr w:type="spellEnd"/>
      <w:r>
        <w:t xml:space="preserve"> </w:t>
      </w:r>
      <w:proofErr w:type="spellStart"/>
      <w:r>
        <w:t>brings</w:t>
      </w:r>
      <w:proofErr w:type="spellEnd"/>
      <w:r>
        <w:t xml:space="preserve"> </w:t>
      </w:r>
      <w:proofErr w:type="spellStart"/>
      <w:r>
        <w:t>together</w:t>
      </w:r>
      <w:proofErr w:type="spellEnd"/>
      <w:r>
        <w:t xml:space="preserve"> </w:t>
      </w:r>
      <w:proofErr w:type="spellStart"/>
      <w:r>
        <w:t>immigrants</w:t>
      </w:r>
      <w:proofErr w:type="spellEnd"/>
      <w:r>
        <w:t xml:space="preserve"> and </w:t>
      </w:r>
      <w:proofErr w:type="spellStart"/>
      <w:r>
        <w:t>employers</w:t>
      </w:r>
      <w:proofErr w:type="spellEnd"/>
      <w:r>
        <w:t xml:space="preserve">, </w:t>
      </w:r>
      <w:proofErr w:type="spellStart"/>
      <w:r>
        <w:t>allowing</w:t>
      </w:r>
      <w:proofErr w:type="spellEnd"/>
      <w:r>
        <w:t xml:space="preserve"> </w:t>
      </w:r>
      <w:proofErr w:type="spellStart"/>
      <w:r>
        <w:t>them</w:t>
      </w:r>
      <w:proofErr w:type="spellEnd"/>
      <w:r>
        <w:t xml:space="preserve"> </w:t>
      </w:r>
      <w:proofErr w:type="spellStart"/>
      <w:r>
        <w:t>to</w:t>
      </w:r>
      <w:proofErr w:type="spellEnd"/>
      <w:r>
        <w:t xml:space="preserve"> </w:t>
      </w:r>
      <w:proofErr w:type="spellStart"/>
      <w:r>
        <w:t>exchange</w:t>
      </w:r>
      <w:proofErr w:type="spellEnd"/>
      <w:r>
        <w:t xml:space="preserve">, </w:t>
      </w:r>
      <w:proofErr w:type="spellStart"/>
      <w:r>
        <w:t>connect</w:t>
      </w:r>
      <w:proofErr w:type="spellEnd"/>
      <w:r>
        <w:t xml:space="preserve"> and </w:t>
      </w:r>
      <w:proofErr w:type="spellStart"/>
      <w:r>
        <w:t>introduce</w:t>
      </w:r>
      <w:proofErr w:type="spellEnd"/>
      <w:r>
        <w:t xml:space="preserve"> </w:t>
      </w:r>
      <w:proofErr w:type="spellStart"/>
      <w:r>
        <w:t>themselves</w:t>
      </w:r>
      <w:proofErr w:type="spellEnd"/>
      <w:r>
        <w:t xml:space="preserve">, </w:t>
      </w:r>
      <w:proofErr w:type="spellStart"/>
      <w:r>
        <w:t>facilitating</w:t>
      </w:r>
      <w:proofErr w:type="spellEnd"/>
      <w:r>
        <w:t xml:space="preserve"> a </w:t>
      </w:r>
      <w:proofErr w:type="spellStart"/>
      <w:r>
        <w:t>more</w:t>
      </w:r>
      <w:proofErr w:type="spellEnd"/>
      <w:r>
        <w:t xml:space="preserve"> </w:t>
      </w:r>
      <w:proofErr w:type="spellStart"/>
      <w:r>
        <w:t>effective</w:t>
      </w:r>
      <w:proofErr w:type="spellEnd"/>
      <w:r>
        <w:t xml:space="preserve"> </w:t>
      </w:r>
      <w:proofErr w:type="spellStart"/>
      <w:r>
        <w:t>matching</w:t>
      </w:r>
      <w:proofErr w:type="spellEnd"/>
      <w:r>
        <w:t xml:space="preserve"> </w:t>
      </w:r>
      <w:proofErr w:type="spellStart"/>
      <w:r>
        <w:t>process</w:t>
      </w:r>
      <w:proofErr w:type="spellEnd"/>
      <w:r>
        <w:t xml:space="preserve"> for </w:t>
      </w:r>
      <w:proofErr w:type="spellStart"/>
      <w:r>
        <w:t>all</w:t>
      </w:r>
      <w:proofErr w:type="spellEnd"/>
      <w:r>
        <w:t xml:space="preserve"> </w:t>
      </w:r>
      <w:proofErr w:type="spellStart"/>
      <w:r>
        <w:t>parties</w:t>
      </w:r>
      <w:proofErr w:type="spellEnd"/>
      <w:r>
        <w:t xml:space="preserve"> </w:t>
      </w:r>
      <w:proofErr w:type="spellStart"/>
      <w:r>
        <w:t>involved</w:t>
      </w:r>
      <w:proofErr w:type="spellEnd"/>
      <w:r>
        <w:t xml:space="preserve">.  </w:t>
      </w:r>
    </w:p>
    <w:p w:rsidRPr="00BD08D2" w:rsidR="00BD08D2" w:rsidP="00BD08D2" w:rsidRDefault="00BD08D2" w14:paraId="0682F024" w14:textId="77777777">
      <w:pPr>
        <w:spacing w:after="240" w:line="240" w:lineRule="exact"/>
        <w:ind w:firstLine="567"/>
      </w:pPr>
      <w:r>
        <w:t xml:space="preserve">In </w:t>
      </w:r>
      <w:proofErr w:type="spellStart"/>
      <w:r>
        <w:rPr>
          <w:b/>
        </w:rPr>
        <w:t>Greece</w:t>
      </w:r>
      <w:proofErr w:type="spellEnd"/>
      <w:r>
        <w:t xml:space="preserve">, </w:t>
      </w:r>
      <w:proofErr w:type="spellStart"/>
      <w:r>
        <w:t>it</w:t>
      </w:r>
      <w:proofErr w:type="spellEnd"/>
      <w:r>
        <w:t xml:space="preserve"> </w:t>
      </w:r>
      <w:proofErr w:type="spellStart"/>
      <w:r>
        <w:t>was</w:t>
      </w:r>
      <w:proofErr w:type="spellEnd"/>
      <w:r>
        <w:t xml:space="preserve"> </w:t>
      </w:r>
      <w:proofErr w:type="spellStart"/>
      <w:r>
        <w:t>stated</w:t>
      </w:r>
      <w:proofErr w:type="spellEnd"/>
      <w:r>
        <w:t xml:space="preserve"> </w:t>
      </w:r>
      <w:proofErr w:type="spellStart"/>
      <w:r>
        <w:t>that</w:t>
      </w:r>
      <w:proofErr w:type="spellEnd"/>
      <w:r>
        <w:t xml:space="preserve"> the </w:t>
      </w:r>
      <w:proofErr w:type="spellStart"/>
      <w:r>
        <w:t>main</w:t>
      </w:r>
      <w:proofErr w:type="spellEnd"/>
      <w:r>
        <w:t xml:space="preserve"> </w:t>
      </w:r>
      <w:proofErr w:type="spellStart"/>
      <w:r>
        <w:t>focus</w:t>
      </w:r>
      <w:proofErr w:type="spellEnd"/>
      <w:r>
        <w:t xml:space="preserve"> of AMIF </w:t>
      </w:r>
      <w:proofErr w:type="spellStart"/>
      <w:r>
        <w:t>projects</w:t>
      </w:r>
      <w:proofErr w:type="spellEnd"/>
      <w:r>
        <w:t xml:space="preserve"> </w:t>
      </w:r>
      <w:proofErr w:type="spellStart"/>
      <w:r>
        <w:t>was</w:t>
      </w:r>
      <w:proofErr w:type="spellEnd"/>
      <w:r>
        <w:t xml:space="preserve"> on </w:t>
      </w:r>
      <w:proofErr w:type="spellStart"/>
      <w:r>
        <w:t>reception</w:t>
      </w:r>
      <w:proofErr w:type="spellEnd"/>
      <w:r>
        <w:t xml:space="preserve"> and </w:t>
      </w:r>
      <w:proofErr w:type="spellStart"/>
      <w:r>
        <w:t>asylum</w:t>
      </w:r>
      <w:proofErr w:type="spellEnd"/>
      <w:r>
        <w:t xml:space="preserve"> and </w:t>
      </w:r>
      <w:proofErr w:type="spellStart"/>
      <w:r>
        <w:t>less</w:t>
      </w:r>
      <w:proofErr w:type="spellEnd"/>
      <w:r>
        <w:t xml:space="preserve"> on </w:t>
      </w:r>
      <w:proofErr w:type="spellStart"/>
      <w:r>
        <w:t>integration</w:t>
      </w:r>
      <w:proofErr w:type="spellEnd"/>
      <w:r>
        <w:t xml:space="preserve">: </w:t>
      </w:r>
      <w:proofErr w:type="spellStart"/>
      <w:r>
        <w:t>during</w:t>
      </w:r>
      <w:proofErr w:type="spellEnd"/>
      <w:r>
        <w:t xml:space="preserve"> the </w:t>
      </w:r>
      <w:proofErr w:type="spellStart"/>
      <w:r>
        <w:t>period</w:t>
      </w:r>
      <w:proofErr w:type="spellEnd"/>
      <w:r>
        <w:t xml:space="preserve"> in </w:t>
      </w:r>
      <w:proofErr w:type="spellStart"/>
      <w:r>
        <w:t>question</w:t>
      </w:r>
      <w:proofErr w:type="spellEnd"/>
      <w:r>
        <w:t xml:space="preserve">, </w:t>
      </w:r>
      <w:proofErr w:type="spellStart"/>
      <w:r>
        <w:t>Greece</w:t>
      </w:r>
      <w:proofErr w:type="spellEnd"/>
      <w:r>
        <w:t xml:space="preserve"> </w:t>
      </w:r>
      <w:proofErr w:type="spellStart"/>
      <w:r>
        <w:t>was</w:t>
      </w:r>
      <w:proofErr w:type="spellEnd"/>
      <w:r>
        <w:t xml:space="preserve"> in a </w:t>
      </w:r>
      <w:proofErr w:type="spellStart"/>
      <w:r>
        <w:t>crisis</w:t>
      </w:r>
      <w:proofErr w:type="spellEnd"/>
      <w:r>
        <w:t xml:space="preserve"> </w:t>
      </w:r>
      <w:proofErr w:type="spellStart"/>
      <w:r>
        <w:t>situation</w:t>
      </w:r>
      <w:proofErr w:type="spellEnd"/>
      <w:r>
        <w:t xml:space="preserve"> and </w:t>
      </w:r>
      <w:proofErr w:type="spellStart"/>
      <w:r>
        <w:t>most</w:t>
      </w:r>
      <w:proofErr w:type="spellEnd"/>
      <w:r>
        <w:t xml:space="preserve"> </w:t>
      </w:r>
      <w:proofErr w:type="spellStart"/>
      <w:r>
        <w:t>funds</w:t>
      </w:r>
      <w:proofErr w:type="spellEnd"/>
      <w:r>
        <w:t xml:space="preserve"> </w:t>
      </w:r>
      <w:proofErr w:type="spellStart"/>
      <w:r>
        <w:t>needed</w:t>
      </w:r>
      <w:proofErr w:type="spellEnd"/>
      <w:r>
        <w:t xml:space="preserve"> </w:t>
      </w:r>
      <w:proofErr w:type="spellStart"/>
      <w:r>
        <w:t>to</w:t>
      </w:r>
      <w:proofErr w:type="spellEnd"/>
      <w:r>
        <w:t xml:space="preserve"> </w:t>
      </w:r>
      <w:proofErr w:type="spellStart"/>
      <w:r>
        <w:t>be</w:t>
      </w:r>
      <w:proofErr w:type="spellEnd"/>
      <w:r>
        <w:t xml:space="preserve"> </w:t>
      </w:r>
      <w:proofErr w:type="spellStart"/>
      <w:r>
        <w:t>disbursed</w:t>
      </w:r>
      <w:proofErr w:type="spellEnd"/>
      <w:r>
        <w:t xml:space="preserve"> </w:t>
      </w:r>
      <w:proofErr w:type="spellStart"/>
      <w:r>
        <w:t>to</w:t>
      </w:r>
      <w:proofErr w:type="spellEnd"/>
      <w:r>
        <w:t xml:space="preserve"> </w:t>
      </w:r>
      <w:proofErr w:type="spellStart"/>
      <w:r>
        <w:t>reception</w:t>
      </w:r>
      <w:proofErr w:type="spellEnd"/>
      <w:r>
        <w:t xml:space="preserve"> and </w:t>
      </w:r>
      <w:proofErr w:type="spellStart"/>
      <w:r>
        <w:t>asylum</w:t>
      </w:r>
      <w:proofErr w:type="spellEnd"/>
      <w:r>
        <w:t xml:space="preserve"> </w:t>
      </w:r>
      <w:proofErr w:type="spellStart"/>
      <w:r>
        <w:t>programmes</w:t>
      </w:r>
      <w:proofErr w:type="spellEnd"/>
      <w:r>
        <w:t xml:space="preserve"> </w:t>
      </w:r>
      <w:proofErr w:type="spellStart"/>
      <w:r>
        <w:t>when</w:t>
      </w:r>
      <w:proofErr w:type="spellEnd"/>
      <w:r>
        <w:t xml:space="preserve"> </w:t>
      </w:r>
      <w:proofErr w:type="spellStart"/>
      <w:r>
        <w:t>thousands</w:t>
      </w:r>
      <w:proofErr w:type="spellEnd"/>
      <w:r>
        <w:t xml:space="preserve"> of </w:t>
      </w:r>
      <w:proofErr w:type="spellStart"/>
      <w:r>
        <w:t>people</w:t>
      </w:r>
      <w:proofErr w:type="spellEnd"/>
      <w:r>
        <w:t xml:space="preserve"> </w:t>
      </w:r>
      <w:proofErr w:type="spellStart"/>
      <w:r>
        <w:t>arrived</w:t>
      </w:r>
      <w:proofErr w:type="spellEnd"/>
      <w:r>
        <w:t xml:space="preserve"> </w:t>
      </w:r>
      <w:proofErr w:type="spellStart"/>
      <w:r>
        <w:t>at</w:t>
      </w:r>
      <w:proofErr w:type="spellEnd"/>
      <w:r>
        <w:t xml:space="preserve"> the </w:t>
      </w:r>
      <w:proofErr w:type="spellStart"/>
      <w:r>
        <w:t>borders</w:t>
      </w:r>
      <w:proofErr w:type="spellEnd"/>
      <w:r>
        <w:t xml:space="preserve"> of the Greek </w:t>
      </w:r>
      <w:proofErr w:type="spellStart"/>
      <w:r>
        <w:t>islands</w:t>
      </w:r>
      <w:proofErr w:type="spellEnd"/>
      <w:r>
        <w:t xml:space="preserve"> and </w:t>
      </w:r>
      <w:proofErr w:type="spellStart"/>
      <w:r>
        <w:t>their</w:t>
      </w:r>
      <w:proofErr w:type="spellEnd"/>
      <w:r>
        <w:t xml:space="preserve"> </w:t>
      </w:r>
      <w:proofErr w:type="spellStart"/>
      <w:r>
        <w:t>basic</w:t>
      </w:r>
      <w:proofErr w:type="spellEnd"/>
      <w:r>
        <w:t xml:space="preserve"> </w:t>
      </w:r>
      <w:proofErr w:type="spellStart"/>
      <w:r>
        <w:t>needs</w:t>
      </w:r>
      <w:proofErr w:type="spellEnd"/>
      <w:r>
        <w:t xml:space="preserve"> </w:t>
      </w:r>
      <w:proofErr w:type="spellStart"/>
      <w:r>
        <w:t>had</w:t>
      </w:r>
      <w:proofErr w:type="spellEnd"/>
      <w:r>
        <w:t xml:space="preserve"> </w:t>
      </w:r>
      <w:proofErr w:type="spellStart"/>
      <w:r>
        <w:t>to</w:t>
      </w:r>
      <w:proofErr w:type="spellEnd"/>
      <w:r>
        <w:t xml:space="preserve"> </w:t>
      </w:r>
      <w:proofErr w:type="spellStart"/>
      <w:r>
        <w:t>be</w:t>
      </w:r>
      <w:proofErr w:type="spellEnd"/>
      <w:r>
        <w:t xml:space="preserve"> </w:t>
      </w:r>
      <w:proofErr w:type="spellStart"/>
      <w:r>
        <w:t>catered</w:t>
      </w:r>
      <w:proofErr w:type="spellEnd"/>
      <w:r>
        <w:t xml:space="preserve"> for. </w:t>
      </w:r>
      <w:proofErr w:type="spellStart"/>
      <w:r>
        <w:t>However</w:t>
      </w:r>
      <w:proofErr w:type="spellEnd"/>
      <w:r>
        <w:t xml:space="preserve">, </w:t>
      </w:r>
      <w:proofErr w:type="spellStart"/>
      <w:r>
        <w:t>now</w:t>
      </w:r>
      <w:proofErr w:type="spellEnd"/>
      <w:r>
        <w:t xml:space="preserve"> the </w:t>
      </w:r>
      <w:proofErr w:type="spellStart"/>
      <w:r>
        <w:t>situation</w:t>
      </w:r>
      <w:proofErr w:type="spellEnd"/>
      <w:r>
        <w:t xml:space="preserve"> </w:t>
      </w:r>
      <w:proofErr w:type="spellStart"/>
      <w:r>
        <w:t>has</w:t>
      </w:r>
      <w:proofErr w:type="spellEnd"/>
      <w:r>
        <w:t xml:space="preserve"> </w:t>
      </w:r>
      <w:proofErr w:type="spellStart"/>
      <w:r>
        <w:t>changed</w:t>
      </w:r>
      <w:proofErr w:type="spellEnd"/>
      <w:r>
        <w:t xml:space="preserve"> and </w:t>
      </w:r>
      <w:proofErr w:type="spellStart"/>
      <w:r>
        <w:t>during</w:t>
      </w:r>
      <w:proofErr w:type="spellEnd"/>
      <w:r>
        <w:t xml:space="preserve"> the </w:t>
      </w:r>
      <w:proofErr w:type="spellStart"/>
      <w:r>
        <w:t>new</w:t>
      </w:r>
      <w:proofErr w:type="spellEnd"/>
      <w:r>
        <w:t xml:space="preserve"> </w:t>
      </w:r>
      <w:proofErr w:type="spellStart"/>
      <w:r>
        <w:t>programming</w:t>
      </w:r>
      <w:proofErr w:type="spellEnd"/>
      <w:r>
        <w:t xml:space="preserve"> </w:t>
      </w:r>
      <w:proofErr w:type="spellStart"/>
      <w:r>
        <w:t>period</w:t>
      </w:r>
      <w:proofErr w:type="spellEnd"/>
      <w:r>
        <w:t xml:space="preserve">, </w:t>
      </w:r>
      <w:proofErr w:type="spellStart"/>
      <w:r>
        <w:t>more</w:t>
      </w:r>
      <w:proofErr w:type="spellEnd"/>
      <w:r>
        <w:t xml:space="preserve"> </w:t>
      </w:r>
      <w:proofErr w:type="spellStart"/>
      <w:r>
        <w:t>focus</w:t>
      </w:r>
      <w:proofErr w:type="spellEnd"/>
      <w:r>
        <w:t xml:space="preserve"> </w:t>
      </w:r>
      <w:proofErr w:type="spellStart"/>
      <w:r>
        <w:t>could</w:t>
      </w:r>
      <w:proofErr w:type="spellEnd"/>
      <w:r>
        <w:t xml:space="preserve"> </w:t>
      </w:r>
      <w:proofErr w:type="spellStart"/>
      <w:r>
        <w:t>be</w:t>
      </w:r>
      <w:proofErr w:type="spellEnd"/>
      <w:r>
        <w:t xml:space="preserve"> </w:t>
      </w:r>
      <w:proofErr w:type="spellStart"/>
      <w:r>
        <w:t>placed</w:t>
      </w:r>
      <w:proofErr w:type="spellEnd"/>
      <w:r>
        <w:t xml:space="preserve"> on </w:t>
      </w:r>
      <w:proofErr w:type="spellStart"/>
      <w:r>
        <w:t>integration</w:t>
      </w:r>
      <w:proofErr w:type="spellEnd"/>
      <w:r>
        <w:t>.</w:t>
      </w:r>
    </w:p>
    <w:p w:rsidRPr="00BD08D2" w:rsidR="00BD08D2" w:rsidP="00BD08D2" w:rsidRDefault="00BD08D2" w14:paraId="68434D59" w14:textId="77777777">
      <w:pPr>
        <w:spacing w:after="240" w:line="240" w:lineRule="exact"/>
        <w:ind w:firstLine="567"/>
      </w:pPr>
      <w:r>
        <w:t xml:space="preserve">In </w:t>
      </w:r>
      <w:proofErr w:type="spellStart"/>
      <w:r>
        <w:rPr>
          <w:b/>
        </w:rPr>
        <w:t>Sweden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felt</w:t>
      </w:r>
      <w:proofErr w:type="spellEnd"/>
      <w:r>
        <w:t xml:space="preserve"> </w:t>
      </w:r>
      <w:proofErr w:type="spellStart"/>
      <w:r>
        <w:t>that</w:t>
      </w:r>
      <w:proofErr w:type="spellEnd"/>
      <w:r>
        <w:t xml:space="preserve"> the AMIF </w:t>
      </w:r>
      <w:proofErr w:type="spellStart"/>
      <w:r>
        <w:t>does</w:t>
      </w:r>
      <w:proofErr w:type="spellEnd"/>
      <w:r>
        <w:t xml:space="preserve"> </w:t>
      </w:r>
      <w:proofErr w:type="spellStart"/>
      <w:r>
        <w:t>not</w:t>
      </w:r>
      <w:proofErr w:type="spellEnd"/>
      <w:r>
        <w:t xml:space="preserve"> </w:t>
      </w:r>
      <w:proofErr w:type="spellStart"/>
      <w:r>
        <w:t>tackle</w:t>
      </w:r>
      <w:proofErr w:type="spellEnd"/>
      <w:r>
        <w:t xml:space="preserve"> </w:t>
      </w:r>
      <w:proofErr w:type="spellStart"/>
      <w:r>
        <w:t>longer</w:t>
      </w:r>
      <w:proofErr w:type="spellEnd"/>
      <w:r>
        <w:t xml:space="preserve"> </w:t>
      </w:r>
      <w:proofErr w:type="spellStart"/>
      <w:r>
        <w:t>term</w:t>
      </w:r>
      <w:proofErr w:type="spellEnd"/>
      <w:r>
        <w:t xml:space="preserve"> </w:t>
      </w:r>
      <w:proofErr w:type="spellStart"/>
      <w:r>
        <w:t>integration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with</w:t>
      </w:r>
      <w:proofErr w:type="spellEnd"/>
      <w:r>
        <w:t xml:space="preserve"> </w:t>
      </w:r>
      <w:proofErr w:type="spellStart"/>
      <w:r>
        <w:t>regret</w:t>
      </w:r>
      <w:proofErr w:type="spellEnd"/>
      <w:r>
        <w:t xml:space="preserve"> </w:t>
      </w:r>
      <w:proofErr w:type="spellStart"/>
      <w:r>
        <w:t>that</w:t>
      </w:r>
      <w:proofErr w:type="spellEnd"/>
      <w:r>
        <w:t xml:space="preserve"> the AMIF </w:t>
      </w:r>
      <w:proofErr w:type="spellStart"/>
      <w:r>
        <w:t>could</w:t>
      </w:r>
      <w:proofErr w:type="spellEnd"/>
      <w:r>
        <w:t xml:space="preserve"> </w:t>
      </w:r>
      <w:proofErr w:type="spellStart"/>
      <w:r>
        <w:t>not</w:t>
      </w:r>
      <w:proofErr w:type="spellEnd"/>
      <w:r>
        <w:t xml:space="preserve"> </w:t>
      </w:r>
      <w:proofErr w:type="spellStart"/>
      <w:r>
        <w:t>be</w:t>
      </w:r>
      <w:proofErr w:type="spellEnd"/>
      <w:r>
        <w:t xml:space="preserve"> </w:t>
      </w:r>
      <w:proofErr w:type="spellStart"/>
      <w:r>
        <w:t>used</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integration</w:t>
      </w:r>
      <w:proofErr w:type="spellEnd"/>
      <w:r>
        <w:t xml:space="preserve"> in the </w:t>
      </w:r>
      <w:proofErr w:type="spellStart"/>
      <w:r>
        <w:t>longer</w:t>
      </w:r>
      <w:proofErr w:type="spellEnd"/>
      <w:r>
        <w:t xml:space="preserve"> </w:t>
      </w:r>
      <w:proofErr w:type="spellStart"/>
      <w:r>
        <w:t>term</w:t>
      </w:r>
      <w:proofErr w:type="spellEnd"/>
      <w:r>
        <w:t xml:space="preserve">. </w:t>
      </w:r>
      <w:proofErr w:type="spellStart"/>
      <w:r>
        <w:t>It</w:t>
      </w:r>
      <w:proofErr w:type="spellEnd"/>
      <w:r>
        <w:t xml:space="preserve"> </w:t>
      </w:r>
      <w:proofErr w:type="spellStart"/>
      <w:r>
        <w:t>was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great</w:t>
      </w:r>
      <w:proofErr w:type="spellEnd"/>
      <w:r>
        <w:t xml:space="preserve"> </w:t>
      </w:r>
      <w:proofErr w:type="spellStart"/>
      <w:r>
        <w:t>need</w:t>
      </w:r>
      <w:proofErr w:type="spellEnd"/>
      <w:r>
        <w:t xml:space="preserve"> for </w:t>
      </w:r>
      <w:proofErr w:type="spellStart"/>
      <w:r>
        <w:t>integration</w:t>
      </w:r>
      <w:proofErr w:type="spellEnd"/>
      <w:r>
        <w:t xml:space="preserve"> in </w:t>
      </w:r>
      <w:proofErr w:type="spellStart"/>
      <w:r>
        <w:t>Sweden</w:t>
      </w:r>
      <w:proofErr w:type="spellEnd"/>
      <w:r>
        <w:t xml:space="preserve"> </w:t>
      </w:r>
      <w:proofErr w:type="spellStart"/>
      <w:r>
        <w:t>because</w:t>
      </w:r>
      <w:proofErr w:type="spellEnd"/>
      <w:r>
        <w:t xml:space="preserve"> </w:t>
      </w:r>
      <w:proofErr w:type="spellStart"/>
      <w:r>
        <w:t>Sweden</w:t>
      </w:r>
      <w:proofErr w:type="spellEnd"/>
      <w:r>
        <w:t xml:space="preserve"> </w:t>
      </w:r>
      <w:proofErr w:type="spellStart"/>
      <w:r>
        <w:t>received</w:t>
      </w:r>
      <w:proofErr w:type="spellEnd"/>
      <w:r>
        <w:t xml:space="preserve"> </w:t>
      </w:r>
      <w:proofErr w:type="spellStart"/>
      <w:r>
        <w:t>many</w:t>
      </w:r>
      <w:proofErr w:type="spellEnd"/>
      <w:r>
        <w:t xml:space="preserve"> </w:t>
      </w:r>
      <w:proofErr w:type="spellStart"/>
      <w:r>
        <w:t>new</w:t>
      </w:r>
      <w:proofErr w:type="spellEnd"/>
      <w:r>
        <w:t xml:space="preserve"> </w:t>
      </w:r>
      <w:proofErr w:type="spellStart"/>
      <w:r>
        <w:t>arrivals</w:t>
      </w:r>
      <w:proofErr w:type="spellEnd"/>
      <w:r>
        <w:t xml:space="preserve"> in a </w:t>
      </w:r>
      <w:proofErr w:type="spellStart"/>
      <w:r>
        <w:t>very</w:t>
      </w:r>
      <w:proofErr w:type="spellEnd"/>
      <w:r>
        <w:t xml:space="preserve"> </w:t>
      </w:r>
      <w:proofErr w:type="spellStart"/>
      <w:r>
        <w:t>short</w:t>
      </w:r>
      <w:proofErr w:type="spellEnd"/>
      <w:r>
        <w:t xml:space="preserve"> </w:t>
      </w:r>
      <w:proofErr w:type="spellStart"/>
      <w:r>
        <w:t>period</w:t>
      </w:r>
      <w:proofErr w:type="spellEnd"/>
      <w:r>
        <w:t xml:space="preserve"> of </w:t>
      </w:r>
      <w:proofErr w:type="spellStart"/>
      <w:r>
        <w:t>time</w:t>
      </w:r>
      <w:proofErr w:type="spellEnd"/>
      <w:r>
        <w:t xml:space="preserve">. </w:t>
      </w:r>
      <w:proofErr w:type="spellStart"/>
      <w:r>
        <w:t>There</w:t>
      </w:r>
      <w:proofErr w:type="spellEnd"/>
      <w:r>
        <w:t xml:space="preserve"> </w:t>
      </w:r>
      <w:proofErr w:type="spellStart"/>
      <w:r>
        <w:t>needs</w:t>
      </w:r>
      <w:proofErr w:type="spellEnd"/>
      <w:r>
        <w:t xml:space="preserve"> </w:t>
      </w:r>
      <w:proofErr w:type="spellStart"/>
      <w:r>
        <w:t>to</w:t>
      </w:r>
      <w:proofErr w:type="spellEnd"/>
      <w:r>
        <w:t xml:space="preserve"> </w:t>
      </w:r>
      <w:proofErr w:type="spellStart"/>
      <w:r>
        <w:t>be</w:t>
      </w:r>
      <w:proofErr w:type="spellEnd"/>
      <w:r>
        <w:t xml:space="preserve"> </w:t>
      </w:r>
      <w:proofErr w:type="spellStart"/>
      <w:r>
        <w:t>more</w:t>
      </w:r>
      <w:proofErr w:type="spellEnd"/>
      <w:r>
        <w:t xml:space="preserve"> of a </w:t>
      </w:r>
      <w:proofErr w:type="spellStart"/>
      <w:r>
        <w:t>focus</w:t>
      </w:r>
      <w:proofErr w:type="spellEnd"/>
      <w:r>
        <w:t xml:space="preserve"> on the </w:t>
      </w:r>
      <w:proofErr w:type="spellStart"/>
      <w:r>
        <w:t>wider</w:t>
      </w:r>
      <w:proofErr w:type="spellEnd"/>
      <w:r>
        <w:t xml:space="preserve">, </w:t>
      </w:r>
      <w:proofErr w:type="spellStart"/>
      <w:r>
        <w:t>holistic</w:t>
      </w:r>
      <w:proofErr w:type="spellEnd"/>
      <w:r>
        <w:t xml:space="preserve"> </w:t>
      </w:r>
      <w:proofErr w:type="spellStart"/>
      <w:r>
        <w:t>element</w:t>
      </w:r>
      <w:proofErr w:type="spellEnd"/>
      <w:r>
        <w:t xml:space="preserve"> of the </w:t>
      </w:r>
      <w:proofErr w:type="spellStart"/>
      <w:r>
        <w:t>journey</w:t>
      </w:r>
      <w:proofErr w:type="spellEnd"/>
      <w:r>
        <w:t xml:space="preserve"> of </w:t>
      </w:r>
      <w:proofErr w:type="spellStart"/>
      <w:r>
        <w:t>an</w:t>
      </w:r>
      <w:proofErr w:type="spellEnd"/>
      <w:r>
        <w:t xml:space="preserve"> </w:t>
      </w:r>
      <w:proofErr w:type="spellStart"/>
      <w:r>
        <w:t>asylum</w:t>
      </w:r>
      <w:proofErr w:type="spellEnd"/>
      <w:r>
        <w:t xml:space="preserve"> </w:t>
      </w:r>
      <w:proofErr w:type="spellStart"/>
      <w:r>
        <w:t>seeker</w:t>
      </w:r>
      <w:proofErr w:type="spellEnd"/>
      <w:r>
        <w:t xml:space="preserve">, and </w:t>
      </w:r>
      <w:proofErr w:type="spellStart"/>
      <w:r>
        <w:t>perhaps</w:t>
      </w:r>
      <w:proofErr w:type="spellEnd"/>
      <w:r>
        <w:t xml:space="preserve"> the AMIF </w:t>
      </w:r>
      <w:proofErr w:type="spellStart"/>
      <w:r>
        <w:t>is</w:t>
      </w:r>
      <w:proofErr w:type="spellEnd"/>
      <w:r>
        <w:t xml:space="preserve"> a </w:t>
      </w:r>
      <w:proofErr w:type="spellStart"/>
      <w:r>
        <w:t>little</w:t>
      </w:r>
      <w:proofErr w:type="spellEnd"/>
      <w:r>
        <w:t xml:space="preserve"> </w:t>
      </w:r>
      <w:proofErr w:type="spellStart"/>
      <w:r>
        <w:t>short-sighted</w:t>
      </w:r>
      <w:proofErr w:type="spellEnd"/>
      <w:r>
        <w:t xml:space="preserve"> on </w:t>
      </w:r>
      <w:proofErr w:type="spellStart"/>
      <w:r>
        <w:t>this</w:t>
      </w:r>
      <w:proofErr w:type="spellEnd"/>
      <w:r>
        <w:t xml:space="preserve"> and </w:t>
      </w:r>
      <w:proofErr w:type="spellStart"/>
      <w:r>
        <w:t>focuses</w:t>
      </w:r>
      <w:proofErr w:type="spellEnd"/>
      <w:r>
        <w:t xml:space="preserve"> </w:t>
      </w:r>
      <w:proofErr w:type="spellStart"/>
      <w:r>
        <w:t>too</w:t>
      </w:r>
      <w:proofErr w:type="spellEnd"/>
      <w:r>
        <w:t xml:space="preserve"> </w:t>
      </w:r>
      <w:proofErr w:type="spellStart"/>
      <w:r>
        <w:t>narrowly</w:t>
      </w:r>
      <w:proofErr w:type="spellEnd"/>
      <w:r>
        <w:t xml:space="preserve"> on </w:t>
      </w:r>
      <w:proofErr w:type="spellStart"/>
      <w:r>
        <w:t>topics</w:t>
      </w:r>
      <w:proofErr w:type="spellEnd"/>
      <w:r>
        <w:t xml:space="preserve"> </w:t>
      </w:r>
      <w:proofErr w:type="spellStart"/>
      <w:r>
        <w:t>such</w:t>
      </w:r>
      <w:proofErr w:type="spellEnd"/>
      <w:r>
        <w:t xml:space="preserve"> </w:t>
      </w:r>
      <w:proofErr w:type="spellStart"/>
      <w:r>
        <w:t>as</w:t>
      </w:r>
      <w:proofErr w:type="spellEnd"/>
      <w:r>
        <w:t xml:space="preserve"> </w:t>
      </w:r>
      <w:proofErr w:type="spellStart"/>
      <w:r>
        <w:t>return</w:t>
      </w:r>
      <w:proofErr w:type="spellEnd"/>
      <w:r>
        <w:t>.</w:t>
      </w:r>
    </w:p>
    <w:p w:rsidRPr="00BD08D2" w:rsidR="00BD08D2" w:rsidP="00BD08D2" w:rsidRDefault="00BD08D2" w14:paraId="78FB38FA" w14:textId="77777777">
      <w:pPr>
        <w:spacing w:after="240" w:line="240" w:lineRule="exact"/>
        <w:ind w:firstLine="567"/>
        <w:rPr>
          <w:lang w:val="en-GB"/>
        </w:rPr>
      </w:pPr>
    </w:p>
    <w:p w:rsidRPr="00BD08D2" w:rsidR="00BD08D2" w:rsidP="00BD08D2" w:rsidRDefault="00BD08D2" w14:paraId="58C5D35E" w14:textId="77777777">
      <w:pPr>
        <w:spacing w:after="240" w:line="240" w:lineRule="exact"/>
        <w:ind w:firstLine="567"/>
      </w:pPr>
      <w:proofErr w:type="spellStart"/>
      <w:r>
        <w:t>Concerning</w:t>
      </w:r>
      <w:proofErr w:type="spellEnd"/>
      <w:r>
        <w:t xml:space="preserve"> </w:t>
      </w:r>
      <w:r>
        <w:rPr>
          <w:b/>
        </w:rPr>
        <w:t xml:space="preserve">the </w:t>
      </w:r>
      <w:proofErr w:type="spellStart"/>
      <w:r>
        <w:rPr>
          <w:b/>
        </w:rPr>
        <w:t>socio-occupational</w:t>
      </w:r>
      <w:proofErr w:type="spellEnd"/>
      <w:r>
        <w:rPr>
          <w:b/>
        </w:rPr>
        <w:t xml:space="preserve"> </w:t>
      </w:r>
      <w:proofErr w:type="spellStart"/>
      <w:r>
        <w:rPr>
          <w:b/>
        </w:rPr>
        <w:t>inclusion</w:t>
      </w:r>
      <w:proofErr w:type="spellEnd"/>
      <w:r>
        <w:rPr>
          <w:b/>
        </w:rPr>
        <w:t xml:space="preserve"> of </w:t>
      </w:r>
      <w:proofErr w:type="spellStart"/>
      <w:r>
        <w:rPr>
          <w:b/>
        </w:rPr>
        <w:t>young</w:t>
      </w:r>
      <w:proofErr w:type="spellEnd"/>
      <w:r>
        <w:rPr>
          <w:b/>
        </w:rPr>
        <w:t xml:space="preserve"> </w:t>
      </w:r>
      <w:proofErr w:type="spellStart"/>
      <w:r>
        <w:rPr>
          <w:b/>
        </w:rPr>
        <w:t>people</w:t>
      </w:r>
      <w:proofErr w:type="spellEnd"/>
      <w:r>
        <w:rPr>
          <w:b/>
        </w:rPr>
        <w:t xml:space="preserve"> and </w:t>
      </w:r>
      <w:proofErr w:type="spellStart"/>
      <w:r>
        <w:rPr>
          <w:b/>
        </w:rPr>
        <w:t>women</w:t>
      </w:r>
      <w:proofErr w:type="spellEnd"/>
      <w:r>
        <w:rPr>
          <w:b/>
        </w:rPr>
        <w:t xml:space="preserve"> (Q11)</w:t>
      </w:r>
      <w:r>
        <w:t xml:space="preserve">, the </w:t>
      </w:r>
      <w:proofErr w:type="spellStart"/>
      <w:r>
        <w:t>assessment</w:t>
      </w:r>
      <w:proofErr w:type="spellEnd"/>
      <w:r>
        <w:t xml:space="preserve"> </w:t>
      </w:r>
      <w:proofErr w:type="spellStart"/>
      <w:r>
        <w:t>by</w:t>
      </w:r>
      <w:proofErr w:type="spellEnd"/>
      <w:r>
        <w:t xml:space="preserve"> </w:t>
      </w:r>
      <w:proofErr w:type="spellStart"/>
      <w:r>
        <w:t>questionnaire</w:t>
      </w:r>
      <w:proofErr w:type="spellEnd"/>
      <w:r>
        <w:t xml:space="preserve"> </w:t>
      </w:r>
      <w:proofErr w:type="spellStart"/>
      <w:r>
        <w:t>respondents</w:t>
      </w:r>
      <w:proofErr w:type="spellEnd"/>
      <w:r>
        <w:t xml:space="preserve"> </w:t>
      </w:r>
      <w:proofErr w:type="spellStart"/>
      <w:r>
        <w:t>was</w:t>
      </w:r>
      <w:proofErr w:type="spellEnd"/>
      <w:r>
        <w:t xml:space="preserve"> </w:t>
      </w:r>
      <w:proofErr w:type="spellStart"/>
      <w:r>
        <w:t>very</w:t>
      </w:r>
      <w:proofErr w:type="spellEnd"/>
      <w:r>
        <w:t xml:space="preserve"> </w:t>
      </w:r>
      <w:proofErr w:type="spellStart"/>
      <w:r>
        <w:t>similar</w:t>
      </w:r>
      <w:proofErr w:type="spellEnd"/>
      <w:r>
        <w:t xml:space="preserve"> </w:t>
      </w:r>
      <w:proofErr w:type="spellStart"/>
      <w:r>
        <w:t>to</w:t>
      </w:r>
      <w:proofErr w:type="spellEnd"/>
      <w:r>
        <w:t xml:space="preserve"> the </w:t>
      </w:r>
      <w:proofErr w:type="spellStart"/>
      <w:r>
        <w:t>previous</w:t>
      </w:r>
      <w:proofErr w:type="spellEnd"/>
      <w:r>
        <w:t xml:space="preserve"> </w:t>
      </w:r>
      <w:proofErr w:type="spellStart"/>
      <w:r>
        <w:t>question</w:t>
      </w:r>
      <w:proofErr w:type="spellEnd"/>
      <w:r>
        <w:t xml:space="preserve">, </w:t>
      </w:r>
      <w:proofErr w:type="spellStart"/>
      <w:r>
        <w:t>with</w:t>
      </w:r>
      <w:proofErr w:type="spellEnd"/>
      <w:r>
        <w:t xml:space="preserve"> </w:t>
      </w:r>
      <w:proofErr w:type="spellStart"/>
      <w:r>
        <w:t>few</w:t>
      </w:r>
      <w:proofErr w:type="spellEnd"/>
      <w:r>
        <w:t xml:space="preserve"> </w:t>
      </w:r>
      <w:proofErr w:type="spellStart"/>
      <w:r>
        <w:t>variations</w:t>
      </w:r>
      <w:proofErr w:type="spellEnd"/>
      <w:r>
        <w:t xml:space="preserve"> </w:t>
      </w:r>
      <w:proofErr w:type="spellStart"/>
      <w:r>
        <w:t>across</w:t>
      </w:r>
      <w:proofErr w:type="spellEnd"/>
      <w:r>
        <w:t xml:space="preserve"> </w:t>
      </w:r>
      <w:proofErr w:type="spellStart"/>
      <w:r>
        <w:t>countries</w:t>
      </w:r>
      <w:proofErr w:type="spellEnd"/>
      <w:r>
        <w:t xml:space="preserve"> and </w:t>
      </w:r>
      <w:proofErr w:type="spellStart"/>
      <w:r>
        <w:t>type</w:t>
      </w:r>
      <w:proofErr w:type="spellEnd"/>
      <w:r>
        <w:t xml:space="preserve"> of </w:t>
      </w:r>
      <w:proofErr w:type="spellStart"/>
      <w:r>
        <w:t>respondents</w:t>
      </w:r>
      <w:proofErr w:type="spellEnd"/>
      <w:r>
        <w:t xml:space="preserve">. </w:t>
      </w:r>
    </w:p>
    <w:p w:rsidRPr="00BD08D2" w:rsidR="00BD08D2" w:rsidP="00BD08D2" w:rsidRDefault="00BD08D2" w14:paraId="384AA36D" w14:textId="77777777">
      <w:pPr>
        <w:spacing w:after="240" w:line="240" w:lineRule="exact"/>
        <w:ind w:firstLine="567"/>
        <w:rPr>
          <w:i/>
          <w:iCs/>
          <w:color w:val="1F497D"/>
        </w:rPr>
      </w:pPr>
      <w:bookmarkStart w:name="_Toc183610638" w:id="57"/>
      <w:r>
        <w:rPr>
          <w:i/>
          <w:noProof/>
          <w:color w:val="1F497D"/>
          <w:sz w:val="18"/>
        </w:rPr>
        <w:drawing>
          <wp:anchor distT="0" distB="0" distL="114300" distR="114300" simplePos="0" relativeHeight="251590144" behindDoc="0" locked="0" layoutInCell="1" allowOverlap="1" wp14:editId="74B7BC88" wp14:anchorId="66B62509">
            <wp:simplePos x="0" y="0"/>
            <wp:positionH relativeFrom="margin">
              <wp:align>center</wp:align>
            </wp:positionH>
            <wp:positionV relativeFrom="paragraph">
              <wp:posOffset>452755</wp:posOffset>
            </wp:positionV>
            <wp:extent cx="4355465" cy="2613660"/>
            <wp:effectExtent l="0" t="0" r="6985" b="0"/>
            <wp:wrapTopAndBottom/>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4355465" cy="261366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11</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promoted</w:t>
      </w:r>
      <w:proofErr w:type="spellEnd"/>
      <w:r>
        <w:rPr>
          <w:i/>
          <w:color w:val="1F497D"/>
        </w:rPr>
        <w:t xml:space="preserve"> the </w:t>
      </w:r>
      <w:proofErr w:type="spellStart"/>
      <w:r>
        <w:rPr>
          <w:i/>
          <w:color w:val="1F497D"/>
        </w:rPr>
        <w:t>socio-occupational</w:t>
      </w:r>
      <w:proofErr w:type="spellEnd"/>
      <w:r>
        <w:rPr>
          <w:i/>
          <w:color w:val="1F497D"/>
        </w:rPr>
        <w:t xml:space="preserve"> </w:t>
      </w:r>
      <w:proofErr w:type="spellStart"/>
      <w:r>
        <w:rPr>
          <w:i/>
          <w:color w:val="1F497D"/>
        </w:rPr>
        <w:t>inclusion</w:t>
      </w:r>
      <w:proofErr w:type="spellEnd"/>
      <w:r>
        <w:rPr>
          <w:i/>
          <w:color w:val="1F497D"/>
        </w:rPr>
        <w:t xml:space="preserve"> of </w:t>
      </w:r>
      <w:proofErr w:type="spellStart"/>
      <w:r>
        <w:rPr>
          <w:i/>
          <w:color w:val="1F497D"/>
        </w:rPr>
        <w:t>young</w:t>
      </w:r>
      <w:proofErr w:type="spellEnd"/>
      <w:r>
        <w:rPr>
          <w:i/>
          <w:color w:val="1F497D"/>
        </w:rPr>
        <w:t xml:space="preserve"> </w:t>
      </w:r>
      <w:proofErr w:type="spellStart"/>
      <w:r>
        <w:rPr>
          <w:i/>
          <w:color w:val="1F497D"/>
        </w:rPr>
        <w:t>people</w:t>
      </w:r>
      <w:proofErr w:type="spellEnd"/>
      <w:r>
        <w:rPr>
          <w:i/>
          <w:color w:val="1F497D"/>
        </w:rPr>
        <w:t xml:space="preserve"> and </w:t>
      </w:r>
      <w:proofErr w:type="spellStart"/>
      <w:r>
        <w:rPr>
          <w:i/>
          <w:color w:val="1F497D"/>
        </w:rPr>
        <w:t>women</w:t>
      </w:r>
      <w:proofErr w:type="spellEnd"/>
      <w:r>
        <w:rPr>
          <w:i/>
          <w:color w:val="1F497D"/>
        </w:rPr>
        <w:t>?</w:t>
      </w:r>
      <w:bookmarkEnd w:id="57"/>
    </w:p>
    <w:p w:rsidRPr="00BD08D2" w:rsidR="00BD08D2" w:rsidP="00BD08D2" w:rsidRDefault="00BD08D2" w14:paraId="226C641E" w14:textId="77777777">
      <w:pPr>
        <w:spacing w:after="240" w:line="240" w:lineRule="exact"/>
        <w:ind w:firstLine="567"/>
        <w:jc w:val="center"/>
        <w:rPr>
          <w:lang w:val="en-GB"/>
        </w:rPr>
      </w:pPr>
    </w:p>
    <w:p w:rsidRPr="00BD08D2" w:rsidR="00BD08D2" w:rsidP="00BD08D2" w:rsidRDefault="00BD08D2" w14:paraId="33498C5F" w14:textId="77777777">
      <w:pPr>
        <w:spacing w:after="240" w:line="240" w:lineRule="exact"/>
        <w:ind w:firstLine="567"/>
      </w:pPr>
      <w:r>
        <w:t xml:space="preserve">In the </w:t>
      </w:r>
      <w:proofErr w:type="spellStart"/>
      <w:r>
        <w:t>policies</w:t>
      </w:r>
      <w:proofErr w:type="spellEnd"/>
      <w:r>
        <w:t xml:space="preserve"> </w:t>
      </w:r>
      <w:proofErr w:type="spellStart"/>
      <w:r>
        <w:t>concerning</w:t>
      </w:r>
      <w:proofErr w:type="spellEnd"/>
      <w:r>
        <w:t xml:space="preserve"> </w:t>
      </w:r>
      <w:proofErr w:type="spellStart"/>
      <w:r>
        <w:t>integration</w:t>
      </w:r>
      <w:proofErr w:type="spellEnd"/>
      <w:r>
        <w:t xml:space="preserve">, </w:t>
      </w:r>
      <w:proofErr w:type="spellStart"/>
      <w:r>
        <w:rPr>
          <w:b/>
        </w:rPr>
        <w:t>Bulgarian</w:t>
      </w:r>
      <w:proofErr w:type="spellEnd"/>
      <w:r>
        <w:t xml:space="preserve"> </w:t>
      </w:r>
      <w:proofErr w:type="spellStart"/>
      <w:r>
        <w:t>stakeholders</w:t>
      </w:r>
      <w:proofErr w:type="spellEnd"/>
      <w:r>
        <w:t xml:space="preserve"> </w:t>
      </w:r>
      <w:proofErr w:type="spellStart"/>
      <w:r>
        <w:t>raised</w:t>
      </w:r>
      <w:proofErr w:type="spellEnd"/>
      <w:r>
        <w:t xml:space="preserve"> the </w:t>
      </w:r>
      <w:proofErr w:type="spellStart"/>
      <w:r>
        <w:t>issue</w:t>
      </w:r>
      <w:proofErr w:type="spellEnd"/>
      <w:r>
        <w:t xml:space="preserve"> of </w:t>
      </w:r>
      <w:proofErr w:type="spellStart"/>
      <w:r>
        <w:t>schooling</w:t>
      </w:r>
      <w:proofErr w:type="spellEnd"/>
      <w:r>
        <w:t xml:space="preserve"> of </w:t>
      </w:r>
      <w:proofErr w:type="spellStart"/>
      <w:r>
        <w:t>refugee</w:t>
      </w:r>
      <w:proofErr w:type="spellEnd"/>
      <w:r>
        <w:t xml:space="preserve"> </w:t>
      </w:r>
      <w:proofErr w:type="spellStart"/>
      <w:r>
        <w:t>children</w:t>
      </w:r>
      <w:proofErr w:type="spellEnd"/>
      <w:r>
        <w:t xml:space="preserve">, </w:t>
      </w:r>
      <w:proofErr w:type="spellStart"/>
      <w:r>
        <w:t>especially</w:t>
      </w:r>
      <w:proofErr w:type="spellEnd"/>
      <w:r>
        <w:t xml:space="preserve"> </w:t>
      </w:r>
      <w:proofErr w:type="spellStart"/>
      <w:r>
        <w:t>Ukrainian</w:t>
      </w:r>
      <w:proofErr w:type="spellEnd"/>
      <w:r>
        <w:t xml:space="preserve"> </w:t>
      </w:r>
      <w:proofErr w:type="spellStart"/>
      <w:r>
        <w:t>children</w:t>
      </w:r>
      <w:proofErr w:type="spellEnd"/>
      <w:r>
        <w:t xml:space="preserve">. </w:t>
      </w:r>
      <w:proofErr w:type="spellStart"/>
      <w:r>
        <w:t>Whereas</w:t>
      </w:r>
      <w:proofErr w:type="spellEnd"/>
      <w:r>
        <w:t xml:space="preserve"> </w:t>
      </w:r>
      <w:proofErr w:type="spellStart"/>
      <w:r>
        <w:t>children</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provided</w:t>
      </w:r>
      <w:proofErr w:type="spellEnd"/>
      <w:r>
        <w:t xml:space="preserve"> </w:t>
      </w:r>
      <w:proofErr w:type="spellStart"/>
      <w:r>
        <w:t>with</w:t>
      </w:r>
      <w:proofErr w:type="spellEnd"/>
      <w:r>
        <w:t xml:space="preserve"> </w:t>
      </w:r>
      <w:proofErr w:type="spellStart"/>
      <w:r>
        <w:t>education</w:t>
      </w:r>
      <w:proofErr w:type="spellEnd"/>
      <w:r>
        <w:t xml:space="preserve">, </w:t>
      </w:r>
      <w:r>
        <w:lastRenderedPageBreak/>
        <w:t xml:space="preserve">the </w:t>
      </w:r>
      <w:proofErr w:type="spellStart"/>
      <w:r>
        <w:t>type</w:t>
      </w:r>
      <w:proofErr w:type="spellEnd"/>
      <w:r>
        <w:t xml:space="preserve"> of </w:t>
      </w:r>
      <w:proofErr w:type="spellStart"/>
      <w:r>
        <w:t>education</w:t>
      </w:r>
      <w:proofErr w:type="spellEnd"/>
      <w:r>
        <w:t xml:space="preserve"> </w:t>
      </w:r>
      <w:proofErr w:type="spellStart"/>
      <w:r>
        <w:t>that</w:t>
      </w:r>
      <w:proofErr w:type="spellEnd"/>
      <w:r>
        <w:t xml:space="preserve"> </w:t>
      </w:r>
      <w:proofErr w:type="spellStart"/>
      <w:r>
        <w:t>entails</w:t>
      </w:r>
      <w:proofErr w:type="spellEnd"/>
      <w:r>
        <w:t xml:space="preserve"> </w:t>
      </w:r>
      <w:proofErr w:type="spellStart"/>
      <w:r>
        <w:t>is</w:t>
      </w:r>
      <w:proofErr w:type="spellEnd"/>
      <w:r>
        <w:t xml:space="preserve"> a </w:t>
      </w:r>
      <w:proofErr w:type="spellStart"/>
      <w:r>
        <w:t>question</w:t>
      </w:r>
      <w:proofErr w:type="spellEnd"/>
      <w:r>
        <w:t xml:space="preserve"> </w:t>
      </w:r>
      <w:proofErr w:type="spellStart"/>
      <w:r>
        <w:t>that</w:t>
      </w:r>
      <w:proofErr w:type="spellEnd"/>
      <w:r>
        <w:t xml:space="preserve"> </w:t>
      </w:r>
      <w:proofErr w:type="spellStart"/>
      <w:r>
        <w:t>is</w:t>
      </w:r>
      <w:proofErr w:type="spellEnd"/>
      <w:r>
        <w:t xml:space="preserve"> </w:t>
      </w:r>
      <w:proofErr w:type="spellStart"/>
      <w:r>
        <w:t>not</w:t>
      </w:r>
      <w:proofErr w:type="spellEnd"/>
      <w:r>
        <w:t xml:space="preserve"> </w:t>
      </w:r>
      <w:proofErr w:type="spellStart"/>
      <w:r>
        <w:t>always</w:t>
      </w:r>
      <w:proofErr w:type="spellEnd"/>
      <w:r>
        <w:t xml:space="preserve"> </w:t>
      </w:r>
      <w:proofErr w:type="spellStart"/>
      <w:r>
        <w:t>easy</w:t>
      </w:r>
      <w:proofErr w:type="spellEnd"/>
      <w:r>
        <w:t xml:space="preserve"> </w:t>
      </w:r>
      <w:proofErr w:type="spellStart"/>
      <w:r>
        <w:t>to</w:t>
      </w:r>
      <w:proofErr w:type="spellEnd"/>
      <w:r>
        <w:t xml:space="preserve"> </w:t>
      </w:r>
      <w:proofErr w:type="spellStart"/>
      <w:r>
        <w:t>answer</w:t>
      </w:r>
      <w:proofErr w:type="spellEnd"/>
      <w:r>
        <w:t xml:space="preserve">. </w:t>
      </w:r>
      <w:proofErr w:type="spellStart"/>
      <w:r>
        <w:t>This</w:t>
      </w:r>
      <w:proofErr w:type="spellEnd"/>
      <w:r>
        <w:t xml:space="preserve"> </w:t>
      </w:r>
      <w:proofErr w:type="spellStart"/>
      <w:r>
        <w:t>is</w:t>
      </w:r>
      <w:proofErr w:type="spellEnd"/>
      <w:r>
        <w:t xml:space="preserve"> </w:t>
      </w:r>
      <w:proofErr w:type="spellStart"/>
      <w:r>
        <w:t>because</w:t>
      </w:r>
      <w:proofErr w:type="spellEnd"/>
      <w:r>
        <w:t xml:space="preserve">, </w:t>
      </w:r>
      <w:proofErr w:type="spellStart"/>
      <w:r>
        <w:t>unlike</w:t>
      </w:r>
      <w:proofErr w:type="spellEnd"/>
      <w:r>
        <w:t xml:space="preserve"> </w:t>
      </w:r>
      <w:proofErr w:type="spellStart"/>
      <w:r>
        <w:t>migrants</w:t>
      </w:r>
      <w:proofErr w:type="spellEnd"/>
      <w:r>
        <w:t xml:space="preserve"> and </w:t>
      </w:r>
      <w:proofErr w:type="spellStart"/>
      <w:r>
        <w:t>refugees</w:t>
      </w:r>
      <w:proofErr w:type="spellEnd"/>
      <w:r>
        <w:t xml:space="preserve"> </w:t>
      </w:r>
      <w:proofErr w:type="spellStart"/>
      <w:r>
        <w:t>from</w:t>
      </w:r>
      <w:proofErr w:type="spellEnd"/>
      <w:r>
        <w:t xml:space="preserve"> </w:t>
      </w:r>
      <w:proofErr w:type="spellStart"/>
      <w:r>
        <w:t>outside</w:t>
      </w:r>
      <w:proofErr w:type="spellEnd"/>
      <w:r>
        <w:t xml:space="preserve"> Europe, </w:t>
      </w:r>
      <w:proofErr w:type="spellStart"/>
      <w:r>
        <w:t>most</w:t>
      </w:r>
      <w:proofErr w:type="spellEnd"/>
      <w:r>
        <w:t xml:space="preserve"> </w:t>
      </w:r>
      <w:proofErr w:type="spellStart"/>
      <w:r>
        <w:t>Ukrainian</w:t>
      </w:r>
      <w:proofErr w:type="spellEnd"/>
      <w:r>
        <w:t xml:space="preserve"> </w:t>
      </w:r>
      <w:proofErr w:type="spellStart"/>
      <w:r>
        <w:t>refugees</w:t>
      </w:r>
      <w:proofErr w:type="spellEnd"/>
      <w:r>
        <w:t xml:space="preserve"> </w:t>
      </w:r>
      <w:proofErr w:type="spellStart"/>
      <w:r>
        <w:t>hope</w:t>
      </w:r>
      <w:proofErr w:type="spellEnd"/>
      <w:r>
        <w:t xml:space="preserve"> </w:t>
      </w:r>
      <w:proofErr w:type="spellStart"/>
      <w:r>
        <w:t>to</w:t>
      </w:r>
      <w:proofErr w:type="spellEnd"/>
      <w:r>
        <w:t xml:space="preserve"> </w:t>
      </w:r>
      <w:proofErr w:type="spellStart"/>
      <w:r>
        <w:t>return</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country</w:t>
      </w:r>
      <w:proofErr w:type="spellEnd"/>
      <w:r>
        <w:t xml:space="preserve">, and </w:t>
      </w:r>
      <w:proofErr w:type="spellStart"/>
      <w:r>
        <w:t>thus</w:t>
      </w:r>
      <w:proofErr w:type="spellEnd"/>
      <w:r>
        <w:t xml:space="preserve"> </w:t>
      </w:r>
      <w:proofErr w:type="spellStart"/>
      <w:r>
        <w:t>they</w:t>
      </w:r>
      <w:proofErr w:type="spellEnd"/>
      <w:r>
        <w:t xml:space="preserve"> </w:t>
      </w:r>
      <w:proofErr w:type="spellStart"/>
      <w:r>
        <w:t>see</w:t>
      </w:r>
      <w:proofErr w:type="spellEnd"/>
      <w:r>
        <w:t xml:space="preserve"> </w:t>
      </w:r>
      <w:proofErr w:type="spellStart"/>
      <w:r>
        <w:t>their</w:t>
      </w:r>
      <w:proofErr w:type="spellEnd"/>
      <w:r>
        <w:t xml:space="preserve"> </w:t>
      </w:r>
      <w:proofErr w:type="spellStart"/>
      <w:r>
        <w:t>integration</w:t>
      </w:r>
      <w:proofErr w:type="spellEnd"/>
      <w:r>
        <w:t xml:space="preserve"> in </w:t>
      </w:r>
      <w:proofErr w:type="spellStart"/>
      <w:r>
        <w:t>Bulgaria</w:t>
      </w:r>
      <w:proofErr w:type="spellEnd"/>
      <w:r>
        <w:t xml:space="preserve"> </w:t>
      </w:r>
      <w:proofErr w:type="spellStart"/>
      <w:r>
        <w:t>not</w:t>
      </w:r>
      <w:proofErr w:type="spellEnd"/>
      <w:r>
        <w:t xml:space="preserve"> </w:t>
      </w:r>
      <w:proofErr w:type="spellStart"/>
      <w:r>
        <w:t>as</w:t>
      </w:r>
      <w:proofErr w:type="spellEnd"/>
      <w:r>
        <w:t xml:space="preserve"> the </w:t>
      </w:r>
      <w:proofErr w:type="spellStart"/>
      <w:r>
        <w:t>ultimate</w:t>
      </w:r>
      <w:proofErr w:type="spellEnd"/>
      <w:r>
        <w:t xml:space="preserve"> </w:t>
      </w:r>
      <w:proofErr w:type="spellStart"/>
      <w:r>
        <w:t>goal</w:t>
      </w:r>
      <w:proofErr w:type="spellEnd"/>
      <w:r>
        <w:t xml:space="preserve"> – </w:t>
      </w:r>
      <w:proofErr w:type="spellStart"/>
      <w:r>
        <w:t>which</w:t>
      </w:r>
      <w:proofErr w:type="spellEnd"/>
      <w:r>
        <w:t xml:space="preserve"> </w:t>
      </w:r>
      <w:proofErr w:type="spellStart"/>
      <w:r>
        <w:t>is</w:t>
      </w:r>
      <w:proofErr w:type="spellEnd"/>
      <w:r>
        <w:t xml:space="preserve"> </w:t>
      </w:r>
      <w:proofErr w:type="spellStart"/>
      <w:r>
        <w:t>to</w:t>
      </w:r>
      <w:proofErr w:type="spellEnd"/>
      <w:r>
        <w:t xml:space="preserve"> </w:t>
      </w:r>
      <w:proofErr w:type="spellStart"/>
      <w:r>
        <w:t>return</w:t>
      </w:r>
      <w:proofErr w:type="spellEnd"/>
      <w:r>
        <w:t xml:space="preserve"> </w:t>
      </w:r>
      <w:proofErr w:type="spellStart"/>
      <w:r>
        <w:t>to</w:t>
      </w:r>
      <w:proofErr w:type="spellEnd"/>
      <w:r>
        <w:t xml:space="preserve"> </w:t>
      </w:r>
      <w:proofErr w:type="spellStart"/>
      <w:r>
        <w:t>Ukraine</w:t>
      </w:r>
      <w:proofErr w:type="spellEnd"/>
      <w:r>
        <w:t xml:space="preserve"> </w:t>
      </w:r>
      <w:proofErr w:type="spellStart"/>
      <w:r>
        <w:t>as</w:t>
      </w:r>
      <w:proofErr w:type="spellEnd"/>
      <w:r>
        <w:t xml:space="preserve"> </w:t>
      </w:r>
      <w:proofErr w:type="spellStart"/>
      <w:r>
        <w:t>soon</w:t>
      </w:r>
      <w:proofErr w:type="spellEnd"/>
      <w:r>
        <w:t xml:space="preserve"> </w:t>
      </w:r>
      <w:proofErr w:type="spellStart"/>
      <w:r>
        <w:t>as</w:t>
      </w:r>
      <w:proofErr w:type="spellEnd"/>
      <w:r>
        <w:t xml:space="preserve"> </w:t>
      </w:r>
      <w:proofErr w:type="spellStart"/>
      <w:r>
        <w:t>it</w:t>
      </w:r>
      <w:proofErr w:type="spellEnd"/>
      <w:r>
        <w:t xml:space="preserve"> </w:t>
      </w:r>
      <w:proofErr w:type="spellStart"/>
      <w:r>
        <w:t>is</w:t>
      </w:r>
      <w:proofErr w:type="spellEnd"/>
      <w:r>
        <w:t xml:space="preserve"> </w:t>
      </w:r>
      <w:proofErr w:type="spellStart"/>
      <w:r>
        <w:t>possible</w:t>
      </w:r>
      <w:proofErr w:type="spellEnd"/>
      <w:r>
        <w:t xml:space="preserve">. </w:t>
      </w:r>
      <w:proofErr w:type="spellStart"/>
      <w:r>
        <w:t>It</w:t>
      </w:r>
      <w:proofErr w:type="spellEnd"/>
      <w:r>
        <w:t xml:space="preserve"> </w:t>
      </w:r>
      <w:proofErr w:type="spellStart"/>
      <w:r>
        <w:t>is</w:t>
      </w:r>
      <w:proofErr w:type="spellEnd"/>
      <w:r>
        <w:t xml:space="preserve"> </w:t>
      </w:r>
      <w:proofErr w:type="spellStart"/>
      <w:r>
        <w:t>thus</w:t>
      </w:r>
      <w:proofErr w:type="spellEnd"/>
      <w:r>
        <w:t xml:space="preserve"> </w:t>
      </w:r>
      <w:proofErr w:type="spellStart"/>
      <w:r>
        <w:t>not</w:t>
      </w:r>
      <w:proofErr w:type="spellEnd"/>
      <w:r>
        <w:t xml:space="preserve"> </w:t>
      </w:r>
      <w:proofErr w:type="spellStart"/>
      <w:r>
        <w:t>an</w:t>
      </w:r>
      <w:proofErr w:type="spellEnd"/>
      <w:r>
        <w:t xml:space="preserve"> </w:t>
      </w:r>
      <w:proofErr w:type="spellStart"/>
      <w:r>
        <w:t>easy</w:t>
      </w:r>
      <w:proofErr w:type="spellEnd"/>
      <w:r>
        <w:t xml:space="preserve"> </w:t>
      </w:r>
      <w:proofErr w:type="spellStart"/>
      <w:r>
        <w:t>issue</w:t>
      </w:r>
      <w:proofErr w:type="spellEnd"/>
      <w:r>
        <w:t xml:space="preserve"> </w:t>
      </w:r>
      <w:proofErr w:type="spellStart"/>
      <w:r>
        <w:t>to</w:t>
      </w:r>
      <w:proofErr w:type="spellEnd"/>
      <w:r>
        <w:t xml:space="preserve"> </w:t>
      </w:r>
      <w:proofErr w:type="spellStart"/>
      <w:r>
        <w:t>solve</w:t>
      </w:r>
      <w:proofErr w:type="spellEnd"/>
      <w:r>
        <w:t xml:space="preserve">: </w:t>
      </w:r>
      <w:proofErr w:type="spellStart"/>
      <w:r>
        <w:t>providing</w:t>
      </w:r>
      <w:proofErr w:type="spellEnd"/>
      <w:r>
        <w:t xml:space="preserve"> </w:t>
      </w:r>
      <w:proofErr w:type="spellStart"/>
      <w:r>
        <w:t>education</w:t>
      </w:r>
      <w:proofErr w:type="spellEnd"/>
      <w:r>
        <w:t xml:space="preserve"> in </w:t>
      </w:r>
      <w:proofErr w:type="spellStart"/>
      <w:r>
        <w:t>Bulgarian</w:t>
      </w:r>
      <w:proofErr w:type="spellEnd"/>
      <w:r>
        <w:t xml:space="preserve"> </w:t>
      </w:r>
      <w:proofErr w:type="spellStart"/>
      <w:r>
        <w:t>schools</w:t>
      </w:r>
      <w:proofErr w:type="spellEnd"/>
      <w:r>
        <w:t xml:space="preserve"> </w:t>
      </w:r>
      <w:proofErr w:type="spellStart"/>
      <w:r>
        <w:t>that</w:t>
      </w:r>
      <w:proofErr w:type="spellEnd"/>
      <w:r>
        <w:t xml:space="preserve"> </w:t>
      </w:r>
      <w:proofErr w:type="spellStart"/>
      <w:r>
        <w:t>is</w:t>
      </w:r>
      <w:proofErr w:type="spellEnd"/>
      <w:r>
        <w:t xml:space="preserve"> </w:t>
      </w:r>
      <w:proofErr w:type="spellStart"/>
      <w:r>
        <w:t>both</w:t>
      </w:r>
      <w:proofErr w:type="spellEnd"/>
      <w:r>
        <w:t xml:space="preserve"> </w:t>
      </w:r>
      <w:proofErr w:type="spellStart"/>
      <w:r>
        <w:t>practically</w:t>
      </w:r>
      <w:proofErr w:type="spellEnd"/>
      <w:r>
        <w:t xml:space="preserve"> </w:t>
      </w:r>
      <w:proofErr w:type="spellStart"/>
      <w:r>
        <w:t>feasible</w:t>
      </w:r>
      <w:proofErr w:type="spellEnd"/>
      <w:r>
        <w:t xml:space="preserve">, </w:t>
      </w:r>
      <w:proofErr w:type="spellStart"/>
      <w:r>
        <w:t>following</w:t>
      </w:r>
      <w:proofErr w:type="spellEnd"/>
      <w:r>
        <w:t xml:space="preserve"> the </w:t>
      </w:r>
      <w:proofErr w:type="spellStart"/>
      <w:r>
        <w:t>normal</w:t>
      </w:r>
      <w:proofErr w:type="spellEnd"/>
      <w:r>
        <w:t xml:space="preserve"> </w:t>
      </w:r>
      <w:proofErr w:type="spellStart"/>
      <w:r>
        <w:t>curriculum</w:t>
      </w:r>
      <w:proofErr w:type="spellEnd"/>
      <w:r>
        <w:t xml:space="preserve">, and </w:t>
      </w:r>
      <w:proofErr w:type="spellStart"/>
      <w:r>
        <w:t>at</w:t>
      </w:r>
      <w:proofErr w:type="spellEnd"/>
      <w:r>
        <w:t xml:space="preserve"> the </w:t>
      </w:r>
      <w:proofErr w:type="spellStart"/>
      <w:r>
        <w:t>same</w:t>
      </w:r>
      <w:proofErr w:type="spellEnd"/>
      <w:r>
        <w:t xml:space="preserve"> </w:t>
      </w:r>
      <w:proofErr w:type="spellStart"/>
      <w:r>
        <w:t>time</w:t>
      </w:r>
      <w:proofErr w:type="spellEnd"/>
      <w:r>
        <w:t xml:space="preserve"> </w:t>
      </w:r>
      <w:proofErr w:type="spellStart"/>
      <w:r>
        <w:t>allowing</w:t>
      </w:r>
      <w:proofErr w:type="spellEnd"/>
      <w:r>
        <w:t xml:space="preserve"> </w:t>
      </w:r>
      <w:proofErr w:type="spellStart"/>
      <w:r>
        <w:t>these</w:t>
      </w:r>
      <w:proofErr w:type="spellEnd"/>
      <w:r>
        <w:t xml:space="preserve"> </w:t>
      </w:r>
      <w:proofErr w:type="spellStart"/>
      <w:r>
        <w:t>children</w:t>
      </w:r>
      <w:proofErr w:type="spellEnd"/>
      <w:r>
        <w:t xml:space="preserve"> and </w:t>
      </w:r>
      <w:proofErr w:type="spellStart"/>
      <w:r>
        <w:t>teenagers</w:t>
      </w:r>
      <w:proofErr w:type="spellEnd"/>
      <w:r>
        <w:t xml:space="preserve"> </w:t>
      </w:r>
      <w:proofErr w:type="spellStart"/>
      <w:r>
        <w:t>to</w:t>
      </w:r>
      <w:proofErr w:type="spellEnd"/>
      <w:r>
        <w:t xml:space="preserve"> </w:t>
      </w:r>
      <w:proofErr w:type="spellStart"/>
      <w:r>
        <w:t>have</w:t>
      </w:r>
      <w:proofErr w:type="spellEnd"/>
      <w:r>
        <w:t xml:space="preserve"> </w:t>
      </w:r>
      <w:proofErr w:type="spellStart"/>
      <w:r>
        <w:t>some</w:t>
      </w:r>
      <w:proofErr w:type="spellEnd"/>
      <w:r>
        <w:t xml:space="preserve"> </w:t>
      </w:r>
      <w:proofErr w:type="spellStart"/>
      <w:r>
        <w:t>kind</w:t>
      </w:r>
      <w:proofErr w:type="spellEnd"/>
      <w:r>
        <w:t xml:space="preserve"> of </w:t>
      </w:r>
      <w:proofErr w:type="spellStart"/>
      <w:r>
        <w:t>support</w:t>
      </w:r>
      <w:proofErr w:type="spellEnd"/>
      <w:r>
        <w:t xml:space="preserve"> </w:t>
      </w:r>
      <w:proofErr w:type="spellStart"/>
      <w:r>
        <w:t>that</w:t>
      </w:r>
      <w:proofErr w:type="spellEnd"/>
      <w:r>
        <w:t xml:space="preserve"> </w:t>
      </w:r>
      <w:proofErr w:type="spellStart"/>
      <w:r>
        <w:t>allows</w:t>
      </w:r>
      <w:proofErr w:type="spellEnd"/>
      <w:r>
        <w:t xml:space="preserve"> </w:t>
      </w:r>
      <w:proofErr w:type="spellStart"/>
      <w:r>
        <w:t>them</w:t>
      </w:r>
      <w:proofErr w:type="spellEnd"/>
      <w:r>
        <w:t xml:space="preserve"> </w:t>
      </w:r>
      <w:proofErr w:type="spellStart"/>
      <w:r>
        <w:t>to</w:t>
      </w:r>
      <w:proofErr w:type="spellEnd"/>
      <w:r>
        <w:t xml:space="preserve"> </w:t>
      </w:r>
      <w:proofErr w:type="spellStart"/>
      <w:r>
        <w:t>maintain</w:t>
      </w:r>
      <w:proofErr w:type="spellEnd"/>
      <w:r>
        <w:t xml:space="preserve"> the </w:t>
      </w:r>
      <w:proofErr w:type="spellStart"/>
      <w:r>
        <w:t>ties</w:t>
      </w:r>
      <w:proofErr w:type="spellEnd"/>
      <w:r>
        <w:t xml:space="preserve"> </w:t>
      </w:r>
      <w:proofErr w:type="spellStart"/>
      <w:r>
        <w:t>with</w:t>
      </w:r>
      <w:proofErr w:type="spellEnd"/>
      <w:r>
        <w:t xml:space="preserve"> </w:t>
      </w:r>
      <w:proofErr w:type="spellStart"/>
      <w:r>
        <w:t>their</w:t>
      </w:r>
      <w:proofErr w:type="spellEnd"/>
      <w:r>
        <w:t xml:space="preserve"> </w:t>
      </w:r>
      <w:proofErr w:type="spellStart"/>
      <w:r>
        <w:t>country</w:t>
      </w:r>
      <w:proofErr w:type="spellEnd"/>
      <w:r>
        <w:t xml:space="preserve"> and, </w:t>
      </w:r>
      <w:proofErr w:type="spellStart"/>
      <w:r>
        <w:t>hopefully</w:t>
      </w:r>
      <w:proofErr w:type="spellEnd"/>
      <w:r>
        <w:t xml:space="preserve">, </w:t>
      </w:r>
      <w:proofErr w:type="spellStart"/>
      <w:r>
        <w:t>return</w:t>
      </w:r>
      <w:proofErr w:type="spellEnd"/>
      <w:r>
        <w:t xml:space="preserve"> </w:t>
      </w:r>
      <w:proofErr w:type="spellStart"/>
      <w:r>
        <w:t>to</w:t>
      </w:r>
      <w:proofErr w:type="spellEnd"/>
      <w:r>
        <w:t xml:space="preserve"> </w:t>
      </w:r>
      <w:proofErr w:type="spellStart"/>
      <w:r>
        <w:t>it</w:t>
      </w:r>
      <w:proofErr w:type="spellEnd"/>
      <w:r>
        <w:t>.</w:t>
      </w:r>
    </w:p>
    <w:p w:rsidRPr="00BD08D2" w:rsidR="00BD08D2" w:rsidP="00BD08D2" w:rsidRDefault="00BD08D2" w14:paraId="279AD834" w14:textId="77777777">
      <w:pPr>
        <w:spacing w:after="240" w:line="240" w:lineRule="exact"/>
        <w:rPr>
          <w:lang w:val="en-GB"/>
        </w:rPr>
      </w:pPr>
    </w:p>
    <w:p w:rsidRPr="00BD08D2" w:rsidR="00BD08D2" w:rsidP="00BD08D2" w:rsidRDefault="00BD08D2" w14:paraId="7A650580" w14:textId="77777777">
      <w:pPr>
        <w:spacing w:after="240" w:line="240" w:lineRule="exact"/>
        <w:ind w:firstLine="567"/>
      </w:pPr>
      <w:r>
        <w:t xml:space="preserve">The </w:t>
      </w:r>
      <w:proofErr w:type="spellStart"/>
      <w:r>
        <w:t>answers</w:t>
      </w:r>
      <w:proofErr w:type="spellEnd"/>
      <w:r>
        <w:t xml:space="preserve"> </w:t>
      </w:r>
      <w:proofErr w:type="spellStart"/>
      <w:r>
        <w:t>to</w:t>
      </w:r>
      <w:proofErr w:type="spellEnd"/>
      <w:r>
        <w:t xml:space="preserve"> the </w:t>
      </w:r>
      <w:proofErr w:type="spellStart"/>
      <w:r>
        <w:t>last</w:t>
      </w:r>
      <w:proofErr w:type="spellEnd"/>
      <w:r>
        <w:t xml:space="preserve"> </w:t>
      </w:r>
      <w:proofErr w:type="spellStart"/>
      <w:r>
        <w:t>question</w:t>
      </w:r>
      <w:proofErr w:type="spellEnd"/>
      <w:r>
        <w:t xml:space="preserve"> of </w:t>
      </w:r>
      <w:proofErr w:type="spellStart"/>
      <w:r>
        <w:t>this</w:t>
      </w:r>
      <w:proofErr w:type="spellEnd"/>
      <w:r>
        <w:t xml:space="preserve"> </w:t>
      </w:r>
      <w:proofErr w:type="spellStart"/>
      <w:r>
        <w:t>section</w:t>
      </w:r>
      <w:proofErr w:type="spellEnd"/>
      <w:r>
        <w:t xml:space="preserve"> </w:t>
      </w:r>
      <w:proofErr w:type="spellStart"/>
      <w:r>
        <w:t>were</w:t>
      </w:r>
      <w:proofErr w:type="spellEnd"/>
      <w:r>
        <w:t xml:space="preserve"> </w:t>
      </w:r>
      <w:proofErr w:type="spellStart"/>
      <w:r>
        <w:t>inconclusive</w:t>
      </w:r>
      <w:proofErr w:type="spellEnd"/>
      <w:r>
        <w:t xml:space="preserve">. </w:t>
      </w:r>
      <w:proofErr w:type="spellStart"/>
      <w:r>
        <w:t>Half</w:t>
      </w:r>
      <w:proofErr w:type="spellEnd"/>
      <w:r>
        <w:t xml:space="preserve"> of the </w:t>
      </w:r>
      <w:proofErr w:type="spellStart"/>
      <w:r>
        <w:t>respondents</w:t>
      </w:r>
      <w:proofErr w:type="spellEnd"/>
      <w:r>
        <w:t xml:space="preserve"> (32) </w:t>
      </w:r>
      <w:proofErr w:type="spellStart"/>
      <w:r>
        <w:t>stated</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know</w:t>
      </w:r>
      <w:proofErr w:type="spellEnd"/>
      <w:r>
        <w:t xml:space="preserve"> </w:t>
      </w:r>
      <w:proofErr w:type="spellStart"/>
      <w:r>
        <w:rPr>
          <w:b/>
        </w:rPr>
        <w:t>if</w:t>
      </w:r>
      <w:proofErr w:type="spellEnd"/>
      <w:r>
        <w:rPr>
          <w:b/>
        </w:rPr>
        <w:t xml:space="preserve"> the AMIF </w:t>
      </w:r>
      <w:proofErr w:type="spellStart"/>
      <w:r>
        <w:rPr>
          <w:b/>
        </w:rPr>
        <w:t>helped</w:t>
      </w:r>
      <w:proofErr w:type="spellEnd"/>
      <w:r>
        <w:rPr>
          <w:b/>
        </w:rPr>
        <w:t xml:space="preserve"> </w:t>
      </w:r>
      <w:proofErr w:type="spellStart"/>
      <w:r>
        <w:rPr>
          <w:b/>
        </w:rPr>
        <w:t>to</w:t>
      </w:r>
      <w:proofErr w:type="spellEnd"/>
      <w:r>
        <w:rPr>
          <w:b/>
        </w:rPr>
        <w:t xml:space="preserve"> </w:t>
      </w:r>
      <w:proofErr w:type="spellStart"/>
      <w:r>
        <w:rPr>
          <w:b/>
        </w:rPr>
        <w:t>combat</w:t>
      </w:r>
      <w:proofErr w:type="spellEnd"/>
      <w:r>
        <w:rPr>
          <w:b/>
        </w:rPr>
        <w:t xml:space="preserve"> </w:t>
      </w:r>
      <w:proofErr w:type="spellStart"/>
      <w:r>
        <w:rPr>
          <w:b/>
        </w:rPr>
        <w:t>undeclared</w:t>
      </w:r>
      <w:proofErr w:type="spellEnd"/>
      <w:r>
        <w:rPr>
          <w:b/>
        </w:rPr>
        <w:t xml:space="preserve"> </w:t>
      </w:r>
      <w:proofErr w:type="spellStart"/>
      <w:r>
        <w:rPr>
          <w:b/>
        </w:rPr>
        <w:t>work</w:t>
      </w:r>
      <w:proofErr w:type="spellEnd"/>
      <w:r>
        <w:rPr>
          <w:b/>
        </w:rPr>
        <w:t xml:space="preserve"> and </w:t>
      </w:r>
      <w:proofErr w:type="spellStart"/>
      <w:r>
        <w:rPr>
          <w:b/>
        </w:rPr>
        <w:t>labour</w:t>
      </w:r>
      <w:proofErr w:type="spellEnd"/>
      <w:r>
        <w:rPr>
          <w:b/>
        </w:rPr>
        <w:t xml:space="preserve"> </w:t>
      </w:r>
      <w:proofErr w:type="spellStart"/>
      <w:r>
        <w:rPr>
          <w:b/>
        </w:rPr>
        <w:t>exploitation</w:t>
      </w:r>
      <w:proofErr w:type="spellEnd"/>
      <w:r>
        <w:rPr>
          <w:b/>
        </w:rPr>
        <w:t xml:space="preserve"> (Q12)</w:t>
      </w:r>
      <w:r>
        <w:t xml:space="preserve">, and </w:t>
      </w:r>
      <w:proofErr w:type="spellStart"/>
      <w:r>
        <w:t>among</w:t>
      </w:r>
      <w:proofErr w:type="spellEnd"/>
      <w:r>
        <w:t xml:space="preserve"> </w:t>
      </w:r>
      <w:proofErr w:type="spellStart"/>
      <w:r>
        <w:t>those</w:t>
      </w:r>
      <w:proofErr w:type="spellEnd"/>
      <w:r>
        <w:t xml:space="preserve"> </w:t>
      </w:r>
      <w:proofErr w:type="spellStart"/>
      <w:r>
        <w:t>that</w:t>
      </w:r>
      <w:proofErr w:type="spellEnd"/>
      <w:r>
        <w:t xml:space="preserve"> </w:t>
      </w:r>
      <w:proofErr w:type="spellStart"/>
      <w:r>
        <w:t>did</w:t>
      </w:r>
      <w:proofErr w:type="spellEnd"/>
      <w:r>
        <w:t xml:space="preserve">, </w:t>
      </w:r>
      <w:proofErr w:type="spellStart"/>
      <w:r>
        <w:t>exactly</w:t>
      </w:r>
      <w:proofErr w:type="spellEnd"/>
      <w:r>
        <w:t xml:space="preserve"> 17 </w:t>
      </w:r>
      <w:proofErr w:type="spellStart"/>
      <w:r>
        <w:t>answered</w:t>
      </w:r>
      <w:proofErr w:type="spellEnd"/>
      <w:r>
        <w:t xml:space="preserve"> </w:t>
      </w:r>
      <w:proofErr w:type="spellStart"/>
      <w:r>
        <w:t>yes</w:t>
      </w:r>
      <w:proofErr w:type="spellEnd"/>
      <w:r>
        <w:t xml:space="preserve"> and 17 </w:t>
      </w:r>
      <w:proofErr w:type="spellStart"/>
      <w:r>
        <w:t>answered</w:t>
      </w:r>
      <w:proofErr w:type="spellEnd"/>
      <w:r>
        <w:t xml:space="preserve"> </w:t>
      </w:r>
      <w:proofErr w:type="spellStart"/>
      <w:r>
        <w:t>no</w:t>
      </w:r>
      <w:proofErr w:type="spellEnd"/>
      <w:r>
        <w:t xml:space="preserve">. </w:t>
      </w:r>
      <w:proofErr w:type="spellStart"/>
      <w:r>
        <w:t>If</w:t>
      </w:r>
      <w:proofErr w:type="spellEnd"/>
      <w:r>
        <w:t xml:space="preserve"> </w:t>
      </w:r>
      <w:proofErr w:type="spellStart"/>
      <w:r>
        <w:t>we</w:t>
      </w:r>
      <w:proofErr w:type="spellEnd"/>
      <w:r>
        <w:t xml:space="preserve"> </w:t>
      </w:r>
      <w:proofErr w:type="spellStart"/>
      <w:r>
        <w:t>exclude</w:t>
      </w:r>
      <w:proofErr w:type="spellEnd"/>
      <w:r>
        <w:t xml:space="preserve"> the </w:t>
      </w:r>
      <w:proofErr w:type="spellStart"/>
      <w:r>
        <w:t>respondents</w:t>
      </w:r>
      <w:proofErr w:type="spellEnd"/>
      <w:r>
        <w:t xml:space="preserve"> </w:t>
      </w:r>
      <w:proofErr w:type="spellStart"/>
      <w:r>
        <w:t>that</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w:t>
      </w:r>
      <w:proofErr w:type="spellStart"/>
      <w:r>
        <w:t>this</w:t>
      </w:r>
      <w:proofErr w:type="spellEnd"/>
      <w:r>
        <w:t xml:space="preserve"> </w:t>
      </w:r>
      <w:proofErr w:type="spellStart"/>
      <w:r>
        <w:t>question</w:t>
      </w:r>
      <w:proofErr w:type="spellEnd"/>
      <w:r>
        <w:t xml:space="preserve">, </w:t>
      </w:r>
      <w:proofErr w:type="spellStart"/>
      <w:r>
        <w:t>only</w:t>
      </w:r>
      <w:proofErr w:type="spellEnd"/>
      <w:r>
        <w:t xml:space="preserve"> </w:t>
      </w:r>
      <w:proofErr w:type="spellStart"/>
      <w:r>
        <w:t>respondents</w:t>
      </w:r>
      <w:proofErr w:type="spellEnd"/>
      <w:r>
        <w:t xml:space="preserve"> </w:t>
      </w:r>
      <w:proofErr w:type="spellStart"/>
      <w:r>
        <w:t>from</w:t>
      </w:r>
      <w:proofErr w:type="spellEnd"/>
      <w:r>
        <w:t xml:space="preserve"> </w:t>
      </w:r>
      <w:proofErr w:type="spellStart"/>
      <w:r>
        <w:t>two</w:t>
      </w:r>
      <w:proofErr w:type="spellEnd"/>
      <w:r>
        <w:t xml:space="preserve"> </w:t>
      </w:r>
      <w:proofErr w:type="spellStart"/>
      <w:r>
        <w:t>countries</w:t>
      </w:r>
      <w:proofErr w:type="spellEnd"/>
      <w:r>
        <w:t xml:space="preserve"> </w:t>
      </w:r>
      <w:proofErr w:type="spellStart"/>
      <w:r>
        <w:t>have</w:t>
      </w:r>
      <w:proofErr w:type="spellEnd"/>
      <w:r>
        <w:t xml:space="preserve"> </w:t>
      </w:r>
      <w:proofErr w:type="spellStart"/>
      <w:r>
        <w:t>remarkably</w:t>
      </w:r>
      <w:proofErr w:type="spellEnd"/>
      <w:r>
        <w:t xml:space="preserve"> </w:t>
      </w:r>
      <w:proofErr w:type="spellStart"/>
      <w:r>
        <w:t>distinct</w:t>
      </w:r>
      <w:proofErr w:type="spellEnd"/>
      <w:r>
        <w:t xml:space="preserve"> </w:t>
      </w:r>
      <w:proofErr w:type="spellStart"/>
      <w:r>
        <w:t>results</w:t>
      </w:r>
      <w:proofErr w:type="spellEnd"/>
      <w:r>
        <w:t xml:space="preserve"> </w:t>
      </w:r>
      <w:proofErr w:type="spellStart"/>
      <w:r>
        <w:t>from</w:t>
      </w:r>
      <w:proofErr w:type="spellEnd"/>
      <w:r>
        <w:t xml:space="preserve"> the </w:t>
      </w:r>
      <w:proofErr w:type="spellStart"/>
      <w:r>
        <w:t>average</w:t>
      </w:r>
      <w:proofErr w:type="spellEnd"/>
      <w:r>
        <w:t xml:space="preserve"> and in </w:t>
      </w:r>
      <w:proofErr w:type="spellStart"/>
      <w:r>
        <w:t>completely</w:t>
      </w:r>
      <w:proofErr w:type="spellEnd"/>
      <w:r>
        <w:t xml:space="preserve"> </w:t>
      </w:r>
      <w:proofErr w:type="spellStart"/>
      <w:r>
        <w:t>opposite</w:t>
      </w:r>
      <w:proofErr w:type="spellEnd"/>
      <w:r>
        <w:t xml:space="preserve"> </w:t>
      </w:r>
      <w:proofErr w:type="spellStart"/>
      <w:r>
        <w:t>ways</w:t>
      </w:r>
      <w:proofErr w:type="spellEnd"/>
      <w:r>
        <w:t xml:space="preserve">: </w:t>
      </w:r>
      <w:proofErr w:type="spellStart"/>
      <w:r>
        <w:t>Italy</w:t>
      </w:r>
      <w:proofErr w:type="spellEnd"/>
      <w:r>
        <w:t xml:space="preserve"> (7 </w:t>
      </w:r>
      <w:proofErr w:type="spellStart"/>
      <w:r>
        <w:t>yes</w:t>
      </w:r>
      <w:proofErr w:type="spellEnd"/>
      <w:r>
        <w:t xml:space="preserve">, 1 </w:t>
      </w:r>
      <w:proofErr w:type="spellStart"/>
      <w:r>
        <w:t>no</w:t>
      </w:r>
      <w:proofErr w:type="spellEnd"/>
      <w:r>
        <w:t xml:space="preserve">) and </w:t>
      </w:r>
      <w:proofErr w:type="spellStart"/>
      <w:r>
        <w:t>Bulgaria</w:t>
      </w:r>
      <w:proofErr w:type="spellEnd"/>
      <w:r>
        <w:t xml:space="preserve"> (1 </w:t>
      </w:r>
      <w:proofErr w:type="spellStart"/>
      <w:r>
        <w:t>yes</w:t>
      </w:r>
      <w:proofErr w:type="spellEnd"/>
      <w:r>
        <w:t xml:space="preserve">, 8 </w:t>
      </w:r>
      <w:proofErr w:type="spellStart"/>
      <w:r>
        <w:t>no</w:t>
      </w:r>
      <w:proofErr w:type="spellEnd"/>
      <w:r>
        <w:t xml:space="preserve">). </w:t>
      </w:r>
    </w:p>
    <w:p w:rsidRPr="00BD08D2" w:rsidR="00BD08D2" w:rsidP="00BD08D2" w:rsidRDefault="00BD08D2" w14:paraId="1090EBB3" w14:textId="77777777">
      <w:pPr>
        <w:spacing w:after="240" w:line="240" w:lineRule="exact"/>
        <w:ind w:firstLine="567"/>
        <w:rPr>
          <w:i/>
          <w:iCs/>
          <w:color w:val="1F497D"/>
        </w:rPr>
      </w:pPr>
      <w:bookmarkStart w:name="_Toc183610639" w:id="58"/>
      <w:r>
        <w:rPr>
          <w:i/>
          <w:noProof/>
          <w:color w:val="1F497D"/>
          <w:sz w:val="18"/>
        </w:rPr>
        <w:drawing>
          <wp:anchor distT="0" distB="0" distL="114300" distR="114300" simplePos="0" relativeHeight="251581952" behindDoc="0" locked="0" layoutInCell="1" allowOverlap="1" wp14:editId="78BBEB36" wp14:anchorId="47C8ADAF">
            <wp:simplePos x="0" y="0"/>
            <wp:positionH relativeFrom="margin">
              <wp:align>center</wp:align>
            </wp:positionH>
            <wp:positionV relativeFrom="paragraph">
              <wp:posOffset>290830</wp:posOffset>
            </wp:positionV>
            <wp:extent cx="4012565" cy="2407920"/>
            <wp:effectExtent l="0" t="0" r="6985" b="0"/>
            <wp:wrapTopAndBottom/>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4012565" cy="240792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12</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helped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combat</w:t>
      </w:r>
      <w:proofErr w:type="spellEnd"/>
      <w:r>
        <w:rPr>
          <w:i/>
          <w:color w:val="1F497D"/>
        </w:rPr>
        <w:t xml:space="preserve"> </w:t>
      </w:r>
      <w:proofErr w:type="spellStart"/>
      <w:r>
        <w:rPr>
          <w:i/>
          <w:color w:val="1F497D"/>
        </w:rPr>
        <w:t>undeclared</w:t>
      </w:r>
      <w:proofErr w:type="spellEnd"/>
      <w:r>
        <w:rPr>
          <w:i/>
          <w:color w:val="1F497D"/>
        </w:rPr>
        <w:t xml:space="preserve"> </w:t>
      </w:r>
      <w:proofErr w:type="spellStart"/>
      <w:r>
        <w:rPr>
          <w:i/>
          <w:color w:val="1F497D"/>
        </w:rPr>
        <w:t>work</w:t>
      </w:r>
      <w:proofErr w:type="spellEnd"/>
      <w:r>
        <w:rPr>
          <w:i/>
          <w:color w:val="1F497D"/>
        </w:rPr>
        <w:t xml:space="preserve"> and </w:t>
      </w:r>
      <w:proofErr w:type="spellStart"/>
      <w:r>
        <w:rPr>
          <w:i/>
          <w:color w:val="1F497D"/>
        </w:rPr>
        <w:t>labour</w:t>
      </w:r>
      <w:proofErr w:type="spellEnd"/>
      <w:r>
        <w:rPr>
          <w:i/>
          <w:color w:val="1F497D"/>
        </w:rPr>
        <w:t xml:space="preserve"> </w:t>
      </w:r>
      <w:proofErr w:type="spellStart"/>
      <w:r>
        <w:rPr>
          <w:i/>
          <w:color w:val="1F497D"/>
        </w:rPr>
        <w:t>exploitation</w:t>
      </w:r>
      <w:proofErr w:type="spellEnd"/>
      <w:r>
        <w:rPr>
          <w:i/>
          <w:color w:val="1F497D"/>
        </w:rPr>
        <w:t>?</w:t>
      </w:r>
      <w:bookmarkEnd w:id="58"/>
    </w:p>
    <w:p w:rsidRPr="00BD08D2" w:rsidR="00BD08D2" w:rsidP="00BD08D2" w:rsidRDefault="00BD08D2" w14:paraId="22AEF098" w14:textId="77777777">
      <w:pPr>
        <w:spacing w:after="240" w:line="240" w:lineRule="exact"/>
        <w:ind w:firstLine="567"/>
        <w:jc w:val="center"/>
        <w:rPr>
          <w:lang w:val="en-GB"/>
        </w:rPr>
      </w:pPr>
    </w:p>
    <w:p w:rsidRPr="00BD08D2" w:rsidR="00BD08D2" w:rsidP="00BD08D2" w:rsidRDefault="00BD08D2" w14:paraId="2C50C465" w14:textId="77777777">
      <w:pPr>
        <w:spacing w:after="240" w:line="240" w:lineRule="exact"/>
        <w:ind w:firstLine="567"/>
      </w:pPr>
      <w:proofErr w:type="spellStart"/>
      <w:r>
        <w:t>When</w:t>
      </w:r>
      <w:proofErr w:type="spellEnd"/>
      <w:r>
        <w:t xml:space="preserve"> </w:t>
      </w:r>
      <w:proofErr w:type="spellStart"/>
      <w:r>
        <w:t>asked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rPr>
          <w:b/>
        </w:rPr>
        <w:t>further</w:t>
      </w:r>
      <w:proofErr w:type="spellEnd"/>
      <w:r>
        <w:rPr>
          <w:b/>
        </w:rPr>
        <w:t xml:space="preserve"> </w:t>
      </w:r>
      <w:proofErr w:type="spellStart"/>
      <w:r>
        <w:rPr>
          <w:b/>
        </w:rPr>
        <w:t>information</w:t>
      </w:r>
      <w:proofErr w:type="spellEnd"/>
      <w:r>
        <w:rPr>
          <w:b/>
        </w:rPr>
        <w:t xml:space="preserve"> on </w:t>
      </w:r>
      <w:proofErr w:type="spellStart"/>
      <w:r>
        <w:rPr>
          <w:b/>
        </w:rPr>
        <w:t>this</w:t>
      </w:r>
      <w:proofErr w:type="spellEnd"/>
      <w:r>
        <w:rPr>
          <w:b/>
        </w:rPr>
        <w:t xml:space="preserve"> </w:t>
      </w:r>
      <w:proofErr w:type="spellStart"/>
      <w:r>
        <w:rPr>
          <w:b/>
        </w:rPr>
        <w:t>topic</w:t>
      </w:r>
      <w:proofErr w:type="spellEnd"/>
      <w:r>
        <w:rPr>
          <w:b/>
        </w:rPr>
        <w:t xml:space="preserve"> (Q12a)</w:t>
      </w:r>
      <w:r>
        <w:t xml:space="preserve">, Greek </w:t>
      </w:r>
      <w:proofErr w:type="spellStart"/>
      <w:r>
        <w:t>respondents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this</w:t>
      </w:r>
      <w:proofErr w:type="spellEnd"/>
      <w:r>
        <w:t xml:space="preserve"> </w:t>
      </w:r>
      <w:proofErr w:type="spellStart"/>
      <w:r>
        <w:t>did</w:t>
      </w:r>
      <w:proofErr w:type="spellEnd"/>
      <w:r>
        <w:t xml:space="preserve"> </w:t>
      </w:r>
      <w:proofErr w:type="spellStart"/>
      <w:r>
        <w:t>take</w:t>
      </w:r>
      <w:proofErr w:type="spellEnd"/>
      <w:r>
        <w:t xml:space="preserve"> </w:t>
      </w:r>
      <w:proofErr w:type="spellStart"/>
      <w:r>
        <w:t>place</w:t>
      </w:r>
      <w:proofErr w:type="spellEnd"/>
      <w:r>
        <w:t xml:space="preserve">, </w:t>
      </w:r>
      <w:proofErr w:type="spellStart"/>
      <w:r>
        <w:t>through</w:t>
      </w:r>
      <w:proofErr w:type="spellEnd"/>
      <w:r>
        <w:t xml:space="preserve"> </w:t>
      </w:r>
      <w:proofErr w:type="spellStart"/>
      <w:r>
        <w:t>facilitating</w:t>
      </w:r>
      <w:proofErr w:type="spellEnd"/>
      <w:r>
        <w:t xml:space="preserve"> and </w:t>
      </w:r>
      <w:proofErr w:type="spellStart"/>
      <w:r>
        <w:t>promoting</w:t>
      </w:r>
      <w:proofErr w:type="spellEnd"/>
      <w:r>
        <w:t xml:space="preserve"> the </w:t>
      </w:r>
      <w:proofErr w:type="spellStart"/>
      <w:r>
        <w:t>integration</w:t>
      </w:r>
      <w:proofErr w:type="spellEnd"/>
      <w:r>
        <w:t xml:space="preserve"> of </w:t>
      </w:r>
      <w:proofErr w:type="spellStart"/>
      <w:r>
        <w:t>beneficiaries</w:t>
      </w:r>
      <w:proofErr w:type="spellEnd"/>
      <w:r>
        <w:t xml:space="preserve"> </w:t>
      </w:r>
      <w:proofErr w:type="spellStart"/>
      <w:r>
        <w:t>into</w:t>
      </w:r>
      <w:proofErr w:type="spellEnd"/>
      <w:r>
        <w:t xml:space="preserve"> the </w:t>
      </w:r>
      <w:proofErr w:type="spellStart"/>
      <w:r>
        <w:t>formal</w:t>
      </w:r>
      <w:proofErr w:type="spellEnd"/>
      <w:r>
        <w:t xml:space="preserve"> </w:t>
      </w:r>
      <w:proofErr w:type="spellStart"/>
      <w:r>
        <w:t>job</w:t>
      </w:r>
      <w:proofErr w:type="spellEnd"/>
      <w:r>
        <w:t xml:space="preserve"> </w:t>
      </w:r>
      <w:proofErr w:type="spellStart"/>
      <w:r>
        <w:t>market</w:t>
      </w:r>
      <w:proofErr w:type="spellEnd"/>
      <w:r>
        <w:t xml:space="preserve">, </w:t>
      </w:r>
      <w:proofErr w:type="spellStart"/>
      <w:r>
        <w:t>familiarising</w:t>
      </w:r>
      <w:proofErr w:type="spellEnd"/>
      <w:r>
        <w:t xml:space="preserve"> </w:t>
      </w:r>
      <w:proofErr w:type="spellStart"/>
      <w:r>
        <w:t>beneficiaries</w:t>
      </w:r>
      <w:proofErr w:type="spellEnd"/>
      <w:r>
        <w:t xml:space="preserve"> </w:t>
      </w:r>
      <w:proofErr w:type="spellStart"/>
      <w:r>
        <w:t>with</w:t>
      </w:r>
      <w:proofErr w:type="spellEnd"/>
      <w:r>
        <w:t xml:space="preserve"> </w:t>
      </w:r>
      <w:proofErr w:type="spellStart"/>
      <w:r>
        <w:t>their</w:t>
      </w:r>
      <w:proofErr w:type="spellEnd"/>
      <w:r>
        <w:t xml:space="preserve"> </w:t>
      </w:r>
      <w:proofErr w:type="spellStart"/>
      <w:r>
        <w:t>labour</w:t>
      </w:r>
      <w:proofErr w:type="spellEnd"/>
      <w:r>
        <w:t xml:space="preserve"> </w:t>
      </w:r>
      <w:proofErr w:type="spellStart"/>
      <w:r>
        <w:t>rights</w:t>
      </w:r>
      <w:proofErr w:type="spellEnd"/>
      <w:r>
        <w:t xml:space="preserve"> in </w:t>
      </w:r>
      <w:proofErr w:type="spellStart"/>
      <w:r>
        <w:t>Greece</w:t>
      </w:r>
      <w:proofErr w:type="spellEnd"/>
      <w:r>
        <w:t xml:space="preserve"> and </w:t>
      </w:r>
      <w:proofErr w:type="spellStart"/>
      <w:r>
        <w:t>empowering</w:t>
      </w:r>
      <w:proofErr w:type="spellEnd"/>
      <w:r>
        <w:t xml:space="preserve"> </w:t>
      </w:r>
      <w:proofErr w:type="spellStart"/>
      <w:r>
        <w:t>them</w:t>
      </w:r>
      <w:proofErr w:type="spellEnd"/>
      <w:r>
        <w:t xml:space="preserve"> </w:t>
      </w:r>
      <w:proofErr w:type="spellStart"/>
      <w:r>
        <w:t>to</w:t>
      </w:r>
      <w:proofErr w:type="spellEnd"/>
      <w:r>
        <w:t xml:space="preserve"> </w:t>
      </w:r>
      <w:proofErr w:type="spellStart"/>
      <w:r>
        <w:t>enhance</w:t>
      </w:r>
      <w:proofErr w:type="spellEnd"/>
      <w:r>
        <w:t xml:space="preserve"> </w:t>
      </w:r>
      <w:proofErr w:type="spellStart"/>
      <w:r>
        <w:t>their</w:t>
      </w:r>
      <w:proofErr w:type="spellEnd"/>
      <w:r>
        <w:t xml:space="preserve"> </w:t>
      </w:r>
      <w:proofErr w:type="spellStart"/>
      <w:r>
        <w:t>job</w:t>
      </w:r>
      <w:proofErr w:type="spellEnd"/>
      <w:r>
        <w:t xml:space="preserve"> </w:t>
      </w:r>
      <w:proofErr w:type="spellStart"/>
      <w:r>
        <w:t>opportunities</w:t>
      </w:r>
      <w:proofErr w:type="spellEnd"/>
      <w:r>
        <w:t xml:space="preserve"> (for </w:t>
      </w:r>
      <w:proofErr w:type="spellStart"/>
      <w:r>
        <w:t>example</w:t>
      </w:r>
      <w:proofErr w:type="spellEnd"/>
      <w:r>
        <w:t xml:space="preserve">, </w:t>
      </w:r>
      <w:proofErr w:type="spellStart"/>
      <w:r>
        <w:t>by</w:t>
      </w:r>
      <w:proofErr w:type="spellEnd"/>
      <w:r>
        <w:t xml:space="preserve"> </w:t>
      </w:r>
      <w:proofErr w:type="spellStart"/>
      <w:r>
        <w:t>helping</w:t>
      </w:r>
      <w:proofErr w:type="spellEnd"/>
      <w:r>
        <w:t xml:space="preserve"> </w:t>
      </w:r>
      <w:proofErr w:type="spellStart"/>
      <w:r>
        <w:t>with</w:t>
      </w:r>
      <w:proofErr w:type="spellEnd"/>
      <w:r>
        <w:t xml:space="preserve"> </w:t>
      </w:r>
      <w:proofErr w:type="spellStart"/>
      <w:r>
        <w:t>recognition</w:t>
      </w:r>
      <w:proofErr w:type="spellEnd"/>
      <w:r>
        <w:t xml:space="preserve"> of </w:t>
      </w:r>
      <w:proofErr w:type="spellStart"/>
      <w:r>
        <w:t>third-country</w:t>
      </w:r>
      <w:proofErr w:type="spellEnd"/>
      <w:r>
        <w:t xml:space="preserve"> </w:t>
      </w:r>
      <w:proofErr w:type="spellStart"/>
      <w:r>
        <w:t>nationals</w:t>
      </w:r>
      <w:proofErr w:type="spellEnd"/>
      <w:r>
        <w:t xml:space="preserve">' </w:t>
      </w:r>
      <w:proofErr w:type="spellStart"/>
      <w:r>
        <w:t>qualifications</w:t>
      </w:r>
      <w:proofErr w:type="spellEnd"/>
      <w:r>
        <w:t xml:space="preserve"> and </w:t>
      </w:r>
      <w:proofErr w:type="spellStart"/>
      <w:r>
        <w:t>legal</w:t>
      </w:r>
      <w:proofErr w:type="spellEnd"/>
      <w:r>
        <w:t xml:space="preserve"> </w:t>
      </w:r>
      <w:proofErr w:type="spellStart"/>
      <w:r>
        <w:t>work</w:t>
      </w:r>
      <w:proofErr w:type="spellEnd"/>
      <w:r>
        <w:t>).</w:t>
      </w:r>
    </w:p>
    <w:p w:rsidRPr="00BD08D2" w:rsidR="00BD08D2" w:rsidP="00BD08D2" w:rsidRDefault="00BD08D2" w14:paraId="318B33FA" w14:textId="77777777">
      <w:pPr>
        <w:spacing w:after="240" w:line="240" w:lineRule="exact"/>
        <w:ind w:firstLine="567"/>
      </w:pPr>
      <w:proofErr w:type="spellStart"/>
      <w:r>
        <w:t>Italian</w:t>
      </w:r>
      <w:proofErr w:type="spellEnd"/>
      <w:r>
        <w:t xml:space="preserve"> </w:t>
      </w:r>
      <w:proofErr w:type="spellStart"/>
      <w:r>
        <w:t>respondents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information</w:t>
      </w:r>
      <w:proofErr w:type="spellEnd"/>
      <w:r>
        <w:t xml:space="preserve"> </w:t>
      </w:r>
      <w:proofErr w:type="spellStart"/>
      <w:r>
        <w:t>campaigns</w:t>
      </w:r>
      <w:proofErr w:type="spellEnd"/>
      <w:r>
        <w:t xml:space="preserve"> </w:t>
      </w:r>
      <w:proofErr w:type="spellStart"/>
      <w:r>
        <w:t>were</w:t>
      </w:r>
      <w:proofErr w:type="spellEnd"/>
      <w:r>
        <w:t xml:space="preserve"> </w:t>
      </w:r>
      <w:proofErr w:type="spellStart"/>
      <w:r>
        <w:t>supported</w:t>
      </w:r>
      <w:proofErr w:type="spellEnd"/>
      <w:r>
        <w:t xml:space="preserve"> </w:t>
      </w:r>
      <w:proofErr w:type="spellStart"/>
      <w:r>
        <w:t>regarding</w:t>
      </w:r>
      <w:proofErr w:type="spellEnd"/>
      <w:r>
        <w:t xml:space="preserve"> the </w:t>
      </w:r>
      <w:proofErr w:type="spellStart"/>
      <w:r>
        <w:t>functioning</w:t>
      </w:r>
      <w:proofErr w:type="spellEnd"/>
      <w:r>
        <w:t xml:space="preserve"> of the </w:t>
      </w:r>
      <w:proofErr w:type="spellStart"/>
      <w:r>
        <w:t>labour</w:t>
      </w:r>
      <w:proofErr w:type="spellEnd"/>
      <w:r>
        <w:t xml:space="preserve"> </w:t>
      </w:r>
      <w:proofErr w:type="spellStart"/>
      <w:r>
        <w:t>market</w:t>
      </w:r>
      <w:proofErr w:type="spellEnd"/>
      <w:r>
        <w:t xml:space="preserve">, the </w:t>
      </w:r>
      <w:proofErr w:type="spellStart"/>
      <w:r>
        <w:t>types</w:t>
      </w:r>
      <w:proofErr w:type="spellEnd"/>
      <w:r>
        <w:t xml:space="preserve"> of </w:t>
      </w:r>
      <w:proofErr w:type="spellStart"/>
      <w:r>
        <w:t>contract</w:t>
      </w:r>
      <w:proofErr w:type="spellEnd"/>
      <w:r>
        <w:t xml:space="preserve">, the </w:t>
      </w:r>
      <w:proofErr w:type="spellStart"/>
      <w:r>
        <w:t>rights</w:t>
      </w:r>
      <w:proofErr w:type="spellEnd"/>
      <w:r>
        <w:t xml:space="preserve"> and </w:t>
      </w:r>
      <w:proofErr w:type="spellStart"/>
      <w:r>
        <w:t>duties</w:t>
      </w:r>
      <w:proofErr w:type="spellEnd"/>
      <w:r>
        <w:t xml:space="preserve"> of </w:t>
      </w:r>
      <w:proofErr w:type="spellStart"/>
      <w:r>
        <w:t>workers</w:t>
      </w:r>
      <w:proofErr w:type="spellEnd"/>
      <w:r>
        <w:t xml:space="preserve"> and the </w:t>
      </w:r>
      <w:proofErr w:type="spellStart"/>
      <w:r>
        <w:t>risks</w:t>
      </w:r>
      <w:proofErr w:type="spellEnd"/>
      <w:r>
        <w:t xml:space="preserve"> </w:t>
      </w:r>
      <w:proofErr w:type="spellStart"/>
      <w:r>
        <w:t>related</w:t>
      </w:r>
      <w:proofErr w:type="spellEnd"/>
      <w:r>
        <w:t xml:space="preserve"> </w:t>
      </w:r>
      <w:proofErr w:type="spellStart"/>
      <w:r>
        <w:t>to</w:t>
      </w:r>
      <w:proofErr w:type="spellEnd"/>
      <w:r>
        <w:t xml:space="preserve"> </w:t>
      </w:r>
      <w:proofErr w:type="spellStart"/>
      <w:r>
        <w:t>undeclared</w:t>
      </w:r>
      <w:proofErr w:type="spellEnd"/>
      <w:r>
        <w:t xml:space="preserve"> </w:t>
      </w:r>
      <w:proofErr w:type="spellStart"/>
      <w:r>
        <w:t>work</w:t>
      </w:r>
      <w:proofErr w:type="spellEnd"/>
      <w:r>
        <w:t xml:space="preserve">. In </w:t>
      </w:r>
      <w:proofErr w:type="spellStart"/>
      <w:r>
        <w:t>addition</w:t>
      </w:r>
      <w:proofErr w:type="spellEnd"/>
      <w:r>
        <w:t xml:space="preserve">, </w:t>
      </w:r>
      <w:proofErr w:type="spellStart"/>
      <w:r>
        <w:t>specific</w:t>
      </w:r>
      <w:proofErr w:type="spellEnd"/>
      <w:r>
        <w:t xml:space="preserve"> </w:t>
      </w:r>
      <w:proofErr w:type="spellStart"/>
      <w:r>
        <w:t>projects</w:t>
      </w:r>
      <w:proofErr w:type="spellEnd"/>
      <w:r>
        <w:t xml:space="preserve"> </w:t>
      </w:r>
      <w:proofErr w:type="spellStart"/>
      <w:r>
        <w:t>to</w:t>
      </w:r>
      <w:proofErr w:type="spellEnd"/>
      <w:r>
        <w:t xml:space="preserve"> </w:t>
      </w:r>
      <w:proofErr w:type="spellStart"/>
      <w:r>
        <w:t>combat</w:t>
      </w:r>
      <w:proofErr w:type="spellEnd"/>
      <w:r>
        <w:t xml:space="preserve"> </w:t>
      </w:r>
      <w:proofErr w:type="spellStart"/>
      <w:r>
        <w:t>organised</w:t>
      </w:r>
      <w:proofErr w:type="spellEnd"/>
      <w:r>
        <w:t xml:space="preserve"> </w:t>
      </w:r>
      <w:proofErr w:type="spellStart"/>
      <w:r>
        <w:t>crime</w:t>
      </w:r>
      <w:proofErr w:type="spellEnd"/>
      <w:r>
        <w:t xml:space="preserve"> and </w:t>
      </w:r>
      <w:proofErr w:type="spellStart"/>
      <w:r>
        <w:t>prevent</w:t>
      </w:r>
      <w:proofErr w:type="spellEnd"/>
      <w:r>
        <w:t xml:space="preserve"> </w:t>
      </w:r>
      <w:proofErr w:type="spellStart"/>
      <w:r>
        <w:t>labour</w:t>
      </w:r>
      <w:proofErr w:type="spellEnd"/>
      <w:r>
        <w:t xml:space="preserve"> </w:t>
      </w:r>
      <w:proofErr w:type="spellStart"/>
      <w:r>
        <w:t>exploitation</w:t>
      </w:r>
      <w:proofErr w:type="spellEnd"/>
      <w:r>
        <w:t xml:space="preserve"> </w:t>
      </w:r>
      <w:proofErr w:type="spellStart"/>
      <w:r>
        <w:t>have</w:t>
      </w:r>
      <w:proofErr w:type="spellEnd"/>
      <w:r>
        <w:t xml:space="preserve"> </w:t>
      </w:r>
      <w:proofErr w:type="spellStart"/>
      <w:r>
        <w:t>been</w:t>
      </w:r>
      <w:proofErr w:type="spellEnd"/>
      <w:r>
        <w:t xml:space="preserve"> </w:t>
      </w:r>
      <w:proofErr w:type="spellStart"/>
      <w:r>
        <w:t>financed</w:t>
      </w:r>
      <w:proofErr w:type="spellEnd"/>
      <w:r>
        <w:t xml:space="preserve">.  </w:t>
      </w:r>
      <w:proofErr w:type="spellStart"/>
      <w:r>
        <w:t>Many</w:t>
      </w:r>
      <w:proofErr w:type="spellEnd"/>
      <w:r>
        <w:t xml:space="preserve"> </w:t>
      </w:r>
      <w:proofErr w:type="spellStart"/>
      <w:r>
        <w:t>anti-trafficking</w:t>
      </w:r>
      <w:proofErr w:type="spellEnd"/>
      <w:r>
        <w:t xml:space="preserve"> </w:t>
      </w:r>
      <w:proofErr w:type="spellStart"/>
      <w:r>
        <w:t>programmes</w:t>
      </w:r>
      <w:proofErr w:type="spellEnd"/>
      <w:r>
        <w:t xml:space="preserve"> </w:t>
      </w:r>
      <w:proofErr w:type="spellStart"/>
      <w:r>
        <w:t>increased</w:t>
      </w:r>
      <w:proofErr w:type="spellEnd"/>
      <w:r>
        <w:t xml:space="preserve"> the </w:t>
      </w:r>
      <w:proofErr w:type="spellStart"/>
      <w:r>
        <w:t>level</w:t>
      </w:r>
      <w:proofErr w:type="spellEnd"/>
      <w:r>
        <w:t xml:space="preserve"> of </w:t>
      </w:r>
      <w:proofErr w:type="spellStart"/>
      <w:r>
        <w:t>awareness</w:t>
      </w:r>
      <w:proofErr w:type="spellEnd"/>
      <w:r>
        <w:t xml:space="preserve"> of the </w:t>
      </w:r>
      <w:proofErr w:type="spellStart"/>
      <w:r>
        <w:t>phenomenon</w:t>
      </w:r>
      <w:proofErr w:type="spellEnd"/>
      <w:r>
        <w:t xml:space="preserve"> and the </w:t>
      </w:r>
      <w:proofErr w:type="spellStart"/>
      <w:r>
        <w:t>risk</w:t>
      </w:r>
      <w:proofErr w:type="spellEnd"/>
      <w:r>
        <w:t xml:space="preserve"> of </w:t>
      </w:r>
      <w:proofErr w:type="spellStart"/>
      <w:r>
        <w:t>exploitation</w:t>
      </w:r>
      <w:proofErr w:type="spellEnd"/>
      <w:r>
        <w:t xml:space="preserve"> of </w:t>
      </w:r>
      <w:proofErr w:type="spellStart"/>
      <w:r>
        <w:t>third-country</w:t>
      </w:r>
      <w:proofErr w:type="spellEnd"/>
      <w:r>
        <w:t xml:space="preserve"> </w:t>
      </w:r>
      <w:proofErr w:type="spellStart"/>
      <w:r>
        <w:t>nationals</w:t>
      </w:r>
      <w:proofErr w:type="spellEnd"/>
      <w:r>
        <w:t>.</w:t>
      </w:r>
    </w:p>
    <w:p w:rsidRPr="00BD08D2" w:rsidR="00BD08D2" w:rsidP="00BD08D2" w:rsidRDefault="00BD08D2" w14:paraId="4455DD21" w14:textId="77777777">
      <w:pPr>
        <w:spacing w:after="240" w:line="240" w:lineRule="exact"/>
        <w:ind w:firstLine="567"/>
      </w:pPr>
      <w:r>
        <w:t xml:space="preserve">A </w:t>
      </w:r>
      <w:proofErr w:type="spellStart"/>
      <w:r>
        <w:t>Swedish</w:t>
      </w:r>
      <w:proofErr w:type="spellEnd"/>
      <w:r>
        <w:t xml:space="preserve"> </w:t>
      </w:r>
      <w:proofErr w:type="spellStart"/>
      <w:r>
        <w:t>respondent</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direct</w:t>
      </w:r>
      <w:proofErr w:type="spellEnd"/>
      <w:r>
        <w:t xml:space="preserve"> </w:t>
      </w:r>
      <w:proofErr w:type="spellStart"/>
      <w:r>
        <w:t>link</w:t>
      </w:r>
      <w:proofErr w:type="spellEnd"/>
      <w:r>
        <w:t xml:space="preserve"> </w:t>
      </w:r>
      <w:proofErr w:type="spellStart"/>
      <w:r>
        <w:t>between</w:t>
      </w:r>
      <w:proofErr w:type="spellEnd"/>
      <w:r>
        <w:t xml:space="preserve"> a </w:t>
      </w:r>
      <w:proofErr w:type="spellStart"/>
      <w:r>
        <w:t>facilitated</w:t>
      </w:r>
      <w:proofErr w:type="spellEnd"/>
      <w:r>
        <w:t xml:space="preserve"> </w:t>
      </w:r>
      <w:proofErr w:type="spellStart"/>
      <w:r>
        <w:t>access</w:t>
      </w:r>
      <w:proofErr w:type="spellEnd"/>
      <w:r>
        <w:t xml:space="preserve"> </w:t>
      </w:r>
      <w:proofErr w:type="spellStart"/>
      <w:r>
        <w:t>to</w:t>
      </w:r>
      <w:proofErr w:type="spellEnd"/>
      <w:r>
        <w:t xml:space="preserve"> </w:t>
      </w:r>
      <w:proofErr w:type="spellStart"/>
      <w:r>
        <w:t>regular</w:t>
      </w:r>
      <w:proofErr w:type="spellEnd"/>
      <w:r>
        <w:t xml:space="preserve"> </w:t>
      </w:r>
      <w:proofErr w:type="spellStart"/>
      <w:r>
        <w:t>work</w:t>
      </w:r>
      <w:proofErr w:type="spellEnd"/>
      <w:r>
        <w:t xml:space="preserve"> and the </w:t>
      </w:r>
      <w:proofErr w:type="spellStart"/>
      <w:r>
        <w:t>reduction</w:t>
      </w:r>
      <w:proofErr w:type="spellEnd"/>
      <w:r>
        <w:t xml:space="preserve"> of </w:t>
      </w:r>
      <w:proofErr w:type="spellStart"/>
      <w:r>
        <w:t>labour</w:t>
      </w:r>
      <w:proofErr w:type="spellEnd"/>
      <w:r>
        <w:t xml:space="preserve"> </w:t>
      </w:r>
      <w:proofErr w:type="spellStart"/>
      <w:r>
        <w:t>exploitation</w:t>
      </w:r>
      <w:proofErr w:type="spellEnd"/>
      <w:r>
        <w:t xml:space="preserve">. </w:t>
      </w:r>
    </w:p>
    <w:p w:rsidRPr="00BD08D2" w:rsidR="00BD08D2" w:rsidP="00BD08D2" w:rsidRDefault="00BD08D2" w14:paraId="2D1116A1" w14:textId="77777777">
      <w:pPr>
        <w:spacing w:after="240" w:line="240" w:lineRule="exact"/>
        <w:ind w:firstLine="567"/>
      </w:pPr>
      <w:proofErr w:type="spellStart"/>
      <w:r>
        <w:t>According</w:t>
      </w:r>
      <w:proofErr w:type="spellEnd"/>
      <w:r>
        <w:t xml:space="preserve"> </w:t>
      </w:r>
      <w:proofErr w:type="spellStart"/>
      <w:r>
        <w:t>to</w:t>
      </w:r>
      <w:proofErr w:type="spellEnd"/>
      <w:r>
        <w:t xml:space="preserve"> </w:t>
      </w:r>
      <w:proofErr w:type="spellStart"/>
      <w:r>
        <w:t>feedback</w:t>
      </w:r>
      <w:proofErr w:type="spellEnd"/>
      <w:r>
        <w:t xml:space="preserve"> </w:t>
      </w:r>
      <w:proofErr w:type="spellStart"/>
      <w:r>
        <w:t>received</w:t>
      </w:r>
      <w:proofErr w:type="spellEnd"/>
      <w:r>
        <w:t xml:space="preserve"> </w:t>
      </w:r>
      <w:proofErr w:type="spellStart"/>
      <w:r>
        <w:t>from</w:t>
      </w:r>
      <w:proofErr w:type="spellEnd"/>
      <w:r>
        <w:t xml:space="preserve"> </w:t>
      </w:r>
      <w:proofErr w:type="spellStart"/>
      <w:r>
        <w:rPr>
          <w:b/>
        </w:rPr>
        <w:t>Bulgarian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during</w:t>
      </w:r>
      <w:proofErr w:type="spellEnd"/>
      <w:r>
        <w:t xml:space="preserve"> the </w:t>
      </w:r>
      <w:proofErr w:type="spellStart"/>
      <w:r>
        <w:t>country</w:t>
      </w:r>
      <w:proofErr w:type="spellEnd"/>
      <w:r>
        <w:t xml:space="preserve"> </w:t>
      </w:r>
      <w:proofErr w:type="spellStart"/>
      <w:r>
        <w:t>visit</w:t>
      </w:r>
      <w:proofErr w:type="spellEnd"/>
      <w:r>
        <w:t xml:space="preserve">, the </w:t>
      </w:r>
      <w:proofErr w:type="spellStart"/>
      <w:r>
        <w:t>involvement</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could</w:t>
      </w:r>
      <w:proofErr w:type="spellEnd"/>
      <w:r>
        <w:t xml:space="preserve"> </w:t>
      </w:r>
      <w:proofErr w:type="spellStart"/>
      <w:r>
        <w:t>be</w:t>
      </w:r>
      <w:proofErr w:type="spellEnd"/>
      <w:r>
        <w:t xml:space="preserve"> </w:t>
      </w:r>
      <w:proofErr w:type="spellStart"/>
      <w:r>
        <w:t>helpful</w:t>
      </w:r>
      <w:proofErr w:type="spellEnd"/>
      <w:r>
        <w:t xml:space="preserve"> </w:t>
      </w:r>
      <w:proofErr w:type="spellStart"/>
      <w:r>
        <w:t>not</w:t>
      </w:r>
      <w:proofErr w:type="spellEnd"/>
      <w:r>
        <w:t xml:space="preserve"> </w:t>
      </w:r>
      <w:proofErr w:type="spellStart"/>
      <w:r>
        <w:t>only</w:t>
      </w:r>
      <w:proofErr w:type="spellEnd"/>
      <w:r>
        <w:t xml:space="preserve"> for </w:t>
      </w:r>
      <w:proofErr w:type="spellStart"/>
      <w:r>
        <w:t>integration</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w:t>
      </w:r>
      <w:proofErr w:type="spellStart"/>
      <w:r>
        <w:t>monitor</w:t>
      </w:r>
      <w:proofErr w:type="spellEnd"/>
      <w:r>
        <w:t xml:space="preserve"> the </w:t>
      </w:r>
      <w:proofErr w:type="spellStart"/>
      <w:r>
        <w:t>reception</w:t>
      </w:r>
      <w:proofErr w:type="spellEnd"/>
      <w:r>
        <w:t xml:space="preserve"> and </w:t>
      </w:r>
      <w:proofErr w:type="spellStart"/>
      <w:r>
        <w:t>labour</w:t>
      </w:r>
      <w:proofErr w:type="spellEnd"/>
      <w:r>
        <w:t xml:space="preserve"> </w:t>
      </w:r>
      <w:proofErr w:type="spellStart"/>
      <w:r>
        <w:t>conditions</w:t>
      </w:r>
      <w:proofErr w:type="spellEnd"/>
      <w:r>
        <w:t xml:space="preserve"> of </w:t>
      </w:r>
      <w:proofErr w:type="spellStart"/>
      <w:r>
        <w:t>migrants</w:t>
      </w:r>
      <w:proofErr w:type="spellEnd"/>
      <w:r>
        <w:t xml:space="preserve">. In a </w:t>
      </w:r>
      <w:proofErr w:type="spellStart"/>
      <w:r>
        <w:t>meeting</w:t>
      </w:r>
      <w:proofErr w:type="spellEnd"/>
      <w:r>
        <w:t xml:space="preserve"> </w:t>
      </w:r>
      <w:proofErr w:type="spellStart"/>
      <w:r>
        <w:t>between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trade</w:t>
      </w:r>
      <w:proofErr w:type="spellEnd"/>
      <w:r>
        <w:t xml:space="preserve"> </w:t>
      </w:r>
      <w:proofErr w:type="spellStart"/>
      <w:r>
        <w:t>unions</w:t>
      </w:r>
      <w:proofErr w:type="spellEnd"/>
      <w:r>
        <w:t xml:space="preserve"> </w:t>
      </w:r>
      <w:proofErr w:type="spellStart"/>
      <w:r>
        <w:t>that</w:t>
      </w:r>
      <w:proofErr w:type="spellEnd"/>
      <w:r>
        <w:t xml:space="preserve"> </w:t>
      </w:r>
      <w:proofErr w:type="spellStart"/>
      <w:r>
        <w:t>took</w:t>
      </w:r>
      <w:proofErr w:type="spellEnd"/>
      <w:r>
        <w:t xml:space="preserve"> </w:t>
      </w:r>
      <w:proofErr w:type="spellStart"/>
      <w:r>
        <w:t>place</w:t>
      </w:r>
      <w:proofErr w:type="spellEnd"/>
      <w:r>
        <w:t xml:space="preserve"> </w:t>
      </w:r>
      <w:proofErr w:type="spellStart"/>
      <w:r>
        <w:t>recently</w:t>
      </w:r>
      <w:proofErr w:type="spellEnd"/>
      <w:r>
        <w:t xml:space="preserve">, </w:t>
      </w:r>
      <w:proofErr w:type="spellStart"/>
      <w:r>
        <w:t>it</w:t>
      </w:r>
      <w:proofErr w:type="spellEnd"/>
      <w:r>
        <w:t xml:space="preserve"> </w:t>
      </w:r>
      <w:proofErr w:type="spellStart"/>
      <w:r>
        <w:t>was</w:t>
      </w:r>
      <w:proofErr w:type="spellEnd"/>
      <w:r>
        <w:t xml:space="preserve"> </w:t>
      </w:r>
      <w:proofErr w:type="spellStart"/>
      <w:r>
        <w:t>revealed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has</w:t>
      </w:r>
      <w:proofErr w:type="spellEnd"/>
      <w:r>
        <w:t xml:space="preserve"> </w:t>
      </w:r>
      <w:proofErr w:type="spellStart"/>
      <w:r>
        <w:t>been</w:t>
      </w:r>
      <w:proofErr w:type="spellEnd"/>
      <w:r>
        <w:t xml:space="preserve"> a </w:t>
      </w:r>
      <w:proofErr w:type="spellStart"/>
      <w:r>
        <w:t>significant</w:t>
      </w:r>
      <w:proofErr w:type="spellEnd"/>
      <w:r>
        <w:t xml:space="preserve"> </w:t>
      </w:r>
      <w:proofErr w:type="spellStart"/>
      <w:r>
        <w:t>influx</w:t>
      </w:r>
      <w:proofErr w:type="spellEnd"/>
      <w:r>
        <w:t xml:space="preserve"> of </w:t>
      </w:r>
      <w:proofErr w:type="spellStart"/>
      <w:r>
        <w:t>migrant</w:t>
      </w:r>
      <w:proofErr w:type="spellEnd"/>
      <w:r>
        <w:t xml:space="preserve"> </w:t>
      </w:r>
      <w:proofErr w:type="spellStart"/>
      <w:r>
        <w:lastRenderedPageBreak/>
        <w:t>workers</w:t>
      </w:r>
      <w:proofErr w:type="spellEnd"/>
      <w:r>
        <w:t xml:space="preserve"> </w:t>
      </w:r>
      <w:proofErr w:type="spellStart"/>
      <w:r>
        <w:t>from</w:t>
      </w:r>
      <w:proofErr w:type="spellEnd"/>
      <w:r>
        <w:t xml:space="preserve"> Asia. </w:t>
      </w:r>
      <w:proofErr w:type="spellStart"/>
      <w:r>
        <w:t>These</w:t>
      </w:r>
      <w:proofErr w:type="spellEnd"/>
      <w:r>
        <w:t xml:space="preserve"> </w:t>
      </w:r>
      <w:proofErr w:type="spellStart"/>
      <w:r>
        <w:t>migrant</w:t>
      </w:r>
      <w:proofErr w:type="spellEnd"/>
      <w:r>
        <w:t xml:space="preserve"> </w:t>
      </w:r>
      <w:proofErr w:type="spellStart"/>
      <w:r>
        <w:t>workers</w:t>
      </w:r>
      <w:proofErr w:type="spellEnd"/>
      <w:r>
        <w:t xml:space="preserve"> </w:t>
      </w:r>
      <w:proofErr w:type="spellStart"/>
      <w:r>
        <w:t>suffer</w:t>
      </w:r>
      <w:proofErr w:type="spellEnd"/>
      <w:r>
        <w:t xml:space="preserve"> </w:t>
      </w:r>
      <w:proofErr w:type="spellStart"/>
      <w:r>
        <w:t>very</w:t>
      </w:r>
      <w:proofErr w:type="spellEnd"/>
      <w:r>
        <w:t xml:space="preserve"> </w:t>
      </w:r>
      <w:proofErr w:type="spellStart"/>
      <w:r>
        <w:t>poor</w:t>
      </w:r>
      <w:proofErr w:type="spellEnd"/>
      <w:r>
        <w:t xml:space="preserve"> </w:t>
      </w:r>
      <w:proofErr w:type="spellStart"/>
      <w:r>
        <w:t>living</w:t>
      </w:r>
      <w:proofErr w:type="spellEnd"/>
      <w:r>
        <w:t xml:space="preserve"> and </w:t>
      </w:r>
      <w:proofErr w:type="spellStart"/>
      <w:r>
        <w:t>working</w:t>
      </w:r>
      <w:proofErr w:type="spellEnd"/>
      <w:r>
        <w:t xml:space="preserve"> </w:t>
      </w:r>
      <w:proofErr w:type="spellStart"/>
      <w:r>
        <w:t>conditions</w:t>
      </w:r>
      <w:proofErr w:type="spellEnd"/>
      <w:r>
        <w:t xml:space="preserve">. </w:t>
      </w:r>
      <w:proofErr w:type="spellStart"/>
      <w:r>
        <w:t>This</w:t>
      </w:r>
      <w:proofErr w:type="spellEnd"/>
      <w:r>
        <w:t xml:space="preserve"> </w:t>
      </w:r>
      <w:proofErr w:type="spellStart"/>
      <w:r>
        <w:t>could</w:t>
      </w:r>
      <w:proofErr w:type="spellEnd"/>
      <w:r>
        <w:t xml:space="preserve"> </w:t>
      </w:r>
      <w:proofErr w:type="spellStart"/>
      <w:r>
        <w:t>be</w:t>
      </w:r>
      <w:proofErr w:type="spellEnd"/>
      <w:r>
        <w:t xml:space="preserve"> </w:t>
      </w:r>
      <w:proofErr w:type="spellStart"/>
      <w:r>
        <w:t>minimised</w:t>
      </w:r>
      <w:proofErr w:type="spellEnd"/>
      <w:r>
        <w:t xml:space="preserve"> </w:t>
      </w:r>
      <w:proofErr w:type="spellStart"/>
      <w:r>
        <w:t>if</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can</w:t>
      </w:r>
      <w:proofErr w:type="spellEnd"/>
      <w:r>
        <w:t xml:space="preserve"> </w:t>
      </w:r>
      <w:proofErr w:type="spellStart"/>
      <w:r>
        <w:t>play</w:t>
      </w:r>
      <w:proofErr w:type="spellEnd"/>
      <w:r>
        <w:t xml:space="preserve"> a </w:t>
      </w:r>
      <w:proofErr w:type="spellStart"/>
      <w:r>
        <w:t>more</w:t>
      </w:r>
      <w:proofErr w:type="spellEnd"/>
      <w:r>
        <w:t xml:space="preserve"> </w:t>
      </w:r>
      <w:proofErr w:type="spellStart"/>
      <w:r>
        <w:t>active</w:t>
      </w:r>
      <w:proofErr w:type="spellEnd"/>
      <w:r>
        <w:t xml:space="preserve"> </w:t>
      </w:r>
      <w:proofErr w:type="spellStart"/>
      <w:r>
        <w:t>role</w:t>
      </w:r>
      <w:proofErr w:type="spellEnd"/>
      <w:r>
        <w:t xml:space="preserve"> in </w:t>
      </w:r>
      <w:proofErr w:type="spellStart"/>
      <w:r>
        <w:t>this</w:t>
      </w:r>
      <w:proofErr w:type="spellEnd"/>
      <w:r>
        <w:t xml:space="preserve"> </w:t>
      </w:r>
      <w:proofErr w:type="spellStart"/>
      <w:r>
        <w:t>policy</w:t>
      </w:r>
      <w:proofErr w:type="spellEnd"/>
      <w:r>
        <w:t xml:space="preserve">, </w:t>
      </w:r>
      <w:proofErr w:type="spellStart"/>
      <w:r>
        <w:t>tackling</w:t>
      </w:r>
      <w:proofErr w:type="spellEnd"/>
      <w:r>
        <w:t xml:space="preserve"> </w:t>
      </w:r>
      <w:proofErr w:type="spellStart"/>
      <w:r>
        <w:t>those</w:t>
      </w:r>
      <w:proofErr w:type="spellEnd"/>
      <w:r>
        <w:t xml:space="preserve"> </w:t>
      </w:r>
      <w:proofErr w:type="spellStart"/>
      <w:r>
        <w:t>cases</w:t>
      </w:r>
      <w:proofErr w:type="spellEnd"/>
      <w:r>
        <w:t xml:space="preserve"> </w:t>
      </w:r>
      <w:proofErr w:type="spellStart"/>
      <w:r>
        <w:t>where</w:t>
      </w:r>
      <w:proofErr w:type="spellEnd"/>
      <w:r>
        <w:t xml:space="preserve"> the </w:t>
      </w:r>
      <w:proofErr w:type="spellStart"/>
      <w:r>
        <w:t>intervention</w:t>
      </w:r>
      <w:proofErr w:type="spellEnd"/>
      <w:r>
        <w:t xml:space="preserve"> of the </w:t>
      </w:r>
      <w:proofErr w:type="spellStart"/>
      <w:r>
        <w:t>authorities</w:t>
      </w:r>
      <w:proofErr w:type="spellEnd"/>
      <w:r>
        <w:t xml:space="preserve"> </w:t>
      </w:r>
      <w:proofErr w:type="spellStart"/>
      <w:r>
        <w:t>is</w:t>
      </w:r>
      <w:proofErr w:type="spellEnd"/>
      <w:r>
        <w:t xml:space="preserve"> </w:t>
      </w:r>
      <w:proofErr w:type="spellStart"/>
      <w:r>
        <w:t>undesired</w:t>
      </w:r>
      <w:proofErr w:type="spellEnd"/>
      <w:r>
        <w:t xml:space="preserve"> </w:t>
      </w:r>
      <w:proofErr w:type="spellStart"/>
      <w:r>
        <w:t>by</w:t>
      </w:r>
      <w:proofErr w:type="spellEnd"/>
      <w:r>
        <w:t xml:space="preserve"> </w:t>
      </w:r>
      <w:proofErr w:type="spellStart"/>
      <w:r>
        <w:t>employers</w:t>
      </w:r>
      <w:proofErr w:type="spellEnd"/>
      <w:r>
        <w:t xml:space="preserve"> and </w:t>
      </w:r>
      <w:proofErr w:type="spellStart"/>
      <w:r>
        <w:t>migrants</w:t>
      </w:r>
      <w:proofErr w:type="spellEnd"/>
      <w:r>
        <w:t xml:space="preserve"> </w:t>
      </w:r>
      <w:proofErr w:type="spellStart"/>
      <w:r>
        <w:t>alike</w:t>
      </w:r>
      <w:proofErr w:type="spellEnd"/>
      <w:r>
        <w:t>.</w:t>
      </w:r>
      <w:r>
        <w:br w:type="page"/>
      </w:r>
    </w:p>
    <w:p w:rsidRPr="00BD08D2" w:rsidR="00BD08D2" w:rsidP="00BD08D2" w:rsidRDefault="00BD08D2" w14:paraId="039DD796" w14:textId="77777777">
      <w:pPr>
        <w:numPr>
          <w:ilvl w:val="1"/>
          <w:numId w:val="1"/>
        </w:numPr>
        <w:spacing w:after="240" w:line="240" w:lineRule="exact"/>
        <w:ind w:firstLine="567"/>
        <w:outlineLvl w:val="1"/>
        <w:rPr>
          <w:b/>
          <w:bCs/>
          <w:u w:val="single"/>
        </w:rPr>
      </w:pPr>
      <w:bookmarkStart w:name="_Toc125632264" w:id="59"/>
      <w:bookmarkStart w:name="_Toc183610613" w:id="60"/>
      <w:proofErr w:type="spellStart"/>
      <w:r>
        <w:rPr>
          <w:b/>
          <w:u w:val="single"/>
        </w:rPr>
        <w:lastRenderedPageBreak/>
        <w:t>Relevance</w:t>
      </w:r>
      <w:bookmarkEnd w:id="59"/>
      <w:bookmarkEnd w:id="60"/>
      <w:proofErr w:type="spellEnd"/>
    </w:p>
    <w:p w:rsidRPr="00BD08D2" w:rsidR="00BD08D2" w:rsidP="00BD08D2" w:rsidRDefault="00BD08D2" w14:paraId="596458B4" w14:textId="77777777">
      <w:pPr>
        <w:spacing w:after="240" w:line="240" w:lineRule="exact"/>
        <w:ind w:firstLine="567"/>
        <w:rPr>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4E3BCCA2" w14:textId="77777777">
        <w:tc>
          <w:tcPr>
            <w:tcW w:w="9063" w:type="dxa"/>
          </w:tcPr>
          <w:p w:rsidRPr="00BD08D2" w:rsidR="00BD08D2" w:rsidP="00BD08D2" w:rsidRDefault="00BD08D2" w14:paraId="79ABC89B" w14:textId="77777777">
            <w:pPr>
              <w:spacing w:after="240" w:line="240" w:lineRule="exact"/>
              <w:ind w:firstLine="567"/>
            </w:pPr>
            <w:proofErr w:type="spellStart"/>
            <w:r>
              <w:t>According</w:t>
            </w:r>
            <w:proofErr w:type="spellEnd"/>
            <w:r>
              <w:t xml:space="preserve"> </w:t>
            </w:r>
            <w:proofErr w:type="spellStart"/>
            <w:r>
              <w:t>to</w:t>
            </w:r>
            <w:proofErr w:type="spellEnd"/>
            <w:r>
              <w:t xml:space="preserve"> the European </w:t>
            </w:r>
            <w:proofErr w:type="spellStart"/>
            <w:r>
              <w:t>Commission’s</w:t>
            </w:r>
            <w:proofErr w:type="spellEnd"/>
            <w:r>
              <w:t xml:space="preserve"> </w:t>
            </w:r>
            <w:proofErr w:type="spellStart"/>
            <w:r>
              <w:t>Better</w:t>
            </w:r>
            <w:proofErr w:type="spellEnd"/>
            <w:r>
              <w:t xml:space="preserve"> </w:t>
            </w:r>
            <w:proofErr w:type="spellStart"/>
            <w:r>
              <w:t>Regulation</w:t>
            </w:r>
            <w:proofErr w:type="spellEnd"/>
            <w:r>
              <w:t xml:space="preserve"> </w:t>
            </w:r>
            <w:proofErr w:type="spellStart"/>
            <w:r>
              <w:t>toolbox</w:t>
            </w:r>
            <w:proofErr w:type="spellEnd"/>
            <w:r>
              <w:t xml:space="preserve">, the </w:t>
            </w:r>
            <w:proofErr w:type="spellStart"/>
            <w:r>
              <w:t>criterion</w:t>
            </w:r>
            <w:proofErr w:type="spellEnd"/>
            <w:r>
              <w:t xml:space="preserve"> of </w:t>
            </w:r>
            <w:proofErr w:type="spellStart"/>
            <w:r>
              <w:t>relevance</w:t>
            </w:r>
            <w:proofErr w:type="spellEnd"/>
            <w:r>
              <w:t xml:space="preserve"> </w:t>
            </w:r>
            <w:r>
              <w:rPr>
                <w:i/>
              </w:rPr>
              <w:t>‘</w:t>
            </w:r>
            <w:proofErr w:type="spellStart"/>
            <w:r>
              <w:rPr>
                <w:i/>
              </w:rPr>
              <w:t>looks</w:t>
            </w:r>
            <w:proofErr w:type="spellEnd"/>
            <w:r>
              <w:rPr>
                <w:i/>
              </w:rPr>
              <w:t xml:space="preserve"> </w:t>
            </w:r>
            <w:proofErr w:type="spellStart"/>
            <w:r>
              <w:rPr>
                <w:i/>
              </w:rPr>
              <w:t>at</w:t>
            </w:r>
            <w:proofErr w:type="spellEnd"/>
            <w:r>
              <w:rPr>
                <w:i/>
              </w:rPr>
              <w:t xml:space="preserve"> the </w:t>
            </w:r>
            <w:proofErr w:type="spellStart"/>
            <w:r>
              <w:rPr>
                <w:i/>
              </w:rPr>
              <w:t>relationship</w:t>
            </w:r>
            <w:proofErr w:type="spellEnd"/>
            <w:r>
              <w:rPr>
                <w:i/>
              </w:rPr>
              <w:t xml:space="preserve"> </w:t>
            </w:r>
            <w:proofErr w:type="spellStart"/>
            <w:r>
              <w:rPr>
                <w:i/>
              </w:rPr>
              <w:t>between</w:t>
            </w:r>
            <w:proofErr w:type="spellEnd"/>
            <w:r>
              <w:rPr>
                <w:i/>
              </w:rPr>
              <w:t xml:space="preserve"> the </w:t>
            </w:r>
            <w:proofErr w:type="spellStart"/>
            <w:r>
              <w:rPr>
                <w:i/>
              </w:rPr>
              <w:t>needs</w:t>
            </w:r>
            <w:proofErr w:type="spellEnd"/>
            <w:r>
              <w:rPr>
                <w:i/>
              </w:rPr>
              <w:t xml:space="preserve"> and </w:t>
            </w:r>
            <w:proofErr w:type="spellStart"/>
            <w:r>
              <w:rPr>
                <w:i/>
              </w:rPr>
              <w:t>problems</w:t>
            </w:r>
            <w:proofErr w:type="spellEnd"/>
            <w:r>
              <w:rPr>
                <w:i/>
              </w:rPr>
              <w:t xml:space="preserve"> in </w:t>
            </w:r>
            <w:proofErr w:type="spellStart"/>
            <w:r>
              <w:rPr>
                <w:i/>
              </w:rPr>
              <w:t>society</w:t>
            </w:r>
            <w:proofErr w:type="spellEnd"/>
            <w:r>
              <w:rPr>
                <w:i/>
              </w:rPr>
              <w:t xml:space="preserve"> and the </w:t>
            </w:r>
            <w:proofErr w:type="spellStart"/>
            <w:r>
              <w:rPr>
                <w:i/>
              </w:rPr>
              <w:t>objectives</w:t>
            </w:r>
            <w:proofErr w:type="spellEnd"/>
            <w:r>
              <w:rPr>
                <w:i/>
              </w:rPr>
              <w:t xml:space="preserve"> of the </w:t>
            </w:r>
            <w:proofErr w:type="spellStart"/>
            <w:r>
              <w:rPr>
                <w:i/>
              </w:rPr>
              <w:t>intervention</w:t>
            </w:r>
            <w:proofErr w:type="spellEnd"/>
            <w:r>
              <w:rPr>
                <w:i/>
              </w:rPr>
              <w:t xml:space="preserve"> and </w:t>
            </w:r>
            <w:proofErr w:type="spellStart"/>
            <w:r>
              <w:rPr>
                <w:i/>
              </w:rPr>
              <w:t>hence</w:t>
            </w:r>
            <w:proofErr w:type="spellEnd"/>
            <w:r>
              <w:rPr>
                <w:i/>
              </w:rPr>
              <w:t xml:space="preserve"> </w:t>
            </w:r>
            <w:proofErr w:type="spellStart"/>
            <w:r>
              <w:rPr>
                <w:i/>
              </w:rPr>
              <w:t>touches</w:t>
            </w:r>
            <w:proofErr w:type="spellEnd"/>
            <w:r>
              <w:rPr>
                <w:i/>
              </w:rPr>
              <w:t xml:space="preserve"> on </w:t>
            </w:r>
            <w:proofErr w:type="spellStart"/>
            <w:r>
              <w:rPr>
                <w:i/>
              </w:rPr>
              <w:t>aspects</w:t>
            </w:r>
            <w:proofErr w:type="spellEnd"/>
            <w:r>
              <w:rPr>
                <w:i/>
              </w:rPr>
              <w:t xml:space="preserve"> of </w:t>
            </w:r>
            <w:proofErr w:type="spellStart"/>
            <w:r>
              <w:rPr>
                <w:i/>
              </w:rPr>
              <w:t>design</w:t>
            </w:r>
            <w:proofErr w:type="spellEnd"/>
            <w:r>
              <w:rPr>
                <w:i/>
              </w:rPr>
              <w:t xml:space="preserve">. </w:t>
            </w:r>
            <w:proofErr w:type="spellStart"/>
            <w:r>
              <w:rPr>
                <w:i/>
              </w:rPr>
              <w:t>Relevance</w:t>
            </w:r>
            <w:proofErr w:type="spellEnd"/>
            <w:r>
              <w:rPr>
                <w:i/>
              </w:rPr>
              <w:t xml:space="preserve"> </w:t>
            </w:r>
            <w:proofErr w:type="spellStart"/>
            <w:r>
              <w:rPr>
                <w:i/>
              </w:rPr>
              <w:t>analysis</w:t>
            </w:r>
            <w:proofErr w:type="spellEnd"/>
            <w:r>
              <w:rPr>
                <w:i/>
              </w:rPr>
              <w:t xml:space="preserve"> </w:t>
            </w:r>
            <w:proofErr w:type="spellStart"/>
            <w:r>
              <w:rPr>
                <w:i/>
              </w:rPr>
              <w:t>also</w:t>
            </w:r>
            <w:proofErr w:type="spellEnd"/>
            <w:r>
              <w:rPr>
                <w:i/>
              </w:rPr>
              <w:t xml:space="preserve"> </w:t>
            </w:r>
            <w:proofErr w:type="spellStart"/>
            <w:r>
              <w:rPr>
                <w:i/>
              </w:rPr>
              <w:t>requires</w:t>
            </w:r>
            <w:proofErr w:type="spellEnd"/>
            <w:r>
              <w:rPr>
                <w:i/>
              </w:rPr>
              <w:t xml:space="preserve"> a </w:t>
            </w:r>
            <w:proofErr w:type="spellStart"/>
            <w:r>
              <w:rPr>
                <w:i/>
              </w:rPr>
              <w:t>consideration</w:t>
            </w:r>
            <w:proofErr w:type="spellEnd"/>
            <w:r>
              <w:rPr>
                <w:i/>
              </w:rPr>
              <w:t xml:space="preserve"> of </w:t>
            </w:r>
            <w:proofErr w:type="spellStart"/>
            <w:r>
              <w:rPr>
                <w:i/>
              </w:rPr>
              <w:t>how</w:t>
            </w:r>
            <w:proofErr w:type="spellEnd"/>
            <w:r>
              <w:rPr>
                <w:i/>
              </w:rPr>
              <w:t xml:space="preserve"> the </w:t>
            </w:r>
            <w:proofErr w:type="spellStart"/>
            <w:r>
              <w:rPr>
                <w:i/>
              </w:rPr>
              <w:t>objectives</w:t>
            </w:r>
            <w:proofErr w:type="spellEnd"/>
            <w:r>
              <w:rPr>
                <w:i/>
              </w:rPr>
              <w:t xml:space="preserve"> of </w:t>
            </w:r>
            <w:proofErr w:type="spellStart"/>
            <w:r>
              <w:rPr>
                <w:i/>
              </w:rPr>
              <w:t>an</w:t>
            </w:r>
            <w:proofErr w:type="spellEnd"/>
            <w:r>
              <w:rPr>
                <w:i/>
              </w:rPr>
              <w:t xml:space="preserve"> EU </w:t>
            </w:r>
            <w:proofErr w:type="spellStart"/>
            <w:r>
              <w:rPr>
                <w:i/>
              </w:rPr>
              <w:t>intervention</w:t>
            </w:r>
            <w:proofErr w:type="spellEnd"/>
            <w:r>
              <w:rPr>
                <w:i/>
              </w:rPr>
              <w:t xml:space="preserve"> (…) </w:t>
            </w:r>
            <w:proofErr w:type="spellStart"/>
            <w:r>
              <w:rPr>
                <w:i/>
              </w:rPr>
              <w:t>correspond</w:t>
            </w:r>
            <w:proofErr w:type="spellEnd"/>
            <w:r>
              <w:rPr>
                <w:i/>
              </w:rPr>
              <w:t xml:space="preserve"> </w:t>
            </w:r>
            <w:proofErr w:type="spellStart"/>
            <w:r>
              <w:rPr>
                <w:i/>
              </w:rPr>
              <w:t>to</w:t>
            </w:r>
            <w:proofErr w:type="spellEnd"/>
            <w:r>
              <w:rPr>
                <w:i/>
              </w:rPr>
              <w:t xml:space="preserve"> </w:t>
            </w:r>
            <w:proofErr w:type="spellStart"/>
            <w:r>
              <w:rPr>
                <w:i/>
              </w:rPr>
              <w:t>wider</w:t>
            </w:r>
            <w:proofErr w:type="spellEnd"/>
            <w:r>
              <w:rPr>
                <w:i/>
              </w:rPr>
              <w:t xml:space="preserve"> EU </w:t>
            </w:r>
            <w:proofErr w:type="spellStart"/>
            <w:r>
              <w:rPr>
                <w:i/>
              </w:rPr>
              <w:t>policy</w:t>
            </w:r>
            <w:proofErr w:type="spellEnd"/>
            <w:r>
              <w:rPr>
                <w:i/>
              </w:rPr>
              <w:t xml:space="preserve"> </w:t>
            </w:r>
            <w:proofErr w:type="spellStart"/>
            <w:r>
              <w:rPr>
                <w:i/>
              </w:rPr>
              <w:t>goals</w:t>
            </w:r>
            <w:proofErr w:type="spellEnd"/>
            <w:r>
              <w:rPr>
                <w:i/>
              </w:rPr>
              <w:t xml:space="preserve"> and </w:t>
            </w:r>
            <w:proofErr w:type="spellStart"/>
            <w:r>
              <w:rPr>
                <w:i/>
              </w:rPr>
              <w:t>priorities</w:t>
            </w:r>
            <w:proofErr w:type="spellEnd"/>
            <w:r>
              <w:rPr>
                <w:i/>
              </w:rPr>
              <w:t>. ‘</w:t>
            </w:r>
            <w:r>
              <w:t xml:space="preserve"> </w:t>
            </w:r>
            <w:r w:rsidRPr="00BD08D2">
              <w:rPr>
                <w:vertAlign w:val="superscript"/>
                <w:lang w:val="en-GB"/>
              </w:rPr>
              <w:footnoteReference w:id="97"/>
            </w:r>
          </w:p>
        </w:tc>
      </w:tr>
    </w:tbl>
    <w:p w:rsidRPr="00BD08D2" w:rsidR="00BD08D2" w:rsidP="00BD08D2" w:rsidRDefault="00BD08D2" w14:paraId="67263319" w14:textId="77777777">
      <w:pPr>
        <w:spacing w:after="240" w:line="240" w:lineRule="exact"/>
        <w:ind w:firstLine="567"/>
        <w:rPr>
          <w:lang w:val="en-GB"/>
        </w:rPr>
      </w:pPr>
    </w:p>
    <w:p w:rsidRPr="00BD08D2" w:rsidR="00BD08D2" w:rsidP="00BD08D2" w:rsidRDefault="00BD08D2" w14:paraId="3F833487" w14:textId="77777777">
      <w:pPr>
        <w:spacing w:after="240" w:line="240" w:lineRule="exact"/>
        <w:ind w:firstLine="567"/>
      </w:pPr>
      <w:proofErr w:type="spellStart"/>
      <w:r>
        <w:t>More</w:t>
      </w:r>
      <w:proofErr w:type="spellEnd"/>
      <w:r>
        <w:t xml:space="preserve"> </w:t>
      </w:r>
      <w:proofErr w:type="spellStart"/>
      <w:r>
        <w:t>than</w:t>
      </w:r>
      <w:proofErr w:type="spellEnd"/>
      <w:r>
        <w:t xml:space="preserve"> 2 </w:t>
      </w:r>
      <w:proofErr w:type="spellStart"/>
      <w:r>
        <w:t>out</w:t>
      </w:r>
      <w:proofErr w:type="spellEnd"/>
      <w:r>
        <w:t xml:space="preserve"> of 5 </w:t>
      </w:r>
      <w:proofErr w:type="spellStart"/>
      <w:r>
        <w:t>five</w:t>
      </w:r>
      <w:proofErr w:type="spellEnd"/>
      <w:r>
        <w:t xml:space="preserve"> </w:t>
      </w:r>
      <w:proofErr w:type="spellStart"/>
      <w:r>
        <w:t>respondents</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on </w:t>
      </w:r>
      <w:proofErr w:type="spellStart"/>
      <w:r>
        <w:rPr>
          <w:b/>
        </w:rPr>
        <w:t>if</w:t>
      </w:r>
      <w:proofErr w:type="spellEnd"/>
      <w:r>
        <w:rPr>
          <w:b/>
        </w:rPr>
        <w:t xml:space="preserve"> the AMIF </w:t>
      </w:r>
      <w:proofErr w:type="spellStart"/>
      <w:r>
        <w:rPr>
          <w:b/>
        </w:rPr>
        <w:t>was</w:t>
      </w:r>
      <w:proofErr w:type="spellEnd"/>
      <w:r>
        <w:rPr>
          <w:b/>
        </w:rPr>
        <w:t xml:space="preserve"> </w:t>
      </w:r>
      <w:proofErr w:type="spellStart"/>
      <w:r>
        <w:rPr>
          <w:b/>
        </w:rPr>
        <w:t>properly</w:t>
      </w:r>
      <w:proofErr w:type="spellEnd"/>
      <w:r>
        <w:rPr>
          <w:b/>
        </w:rPr>
        <w:t xml:space="preserve"> </w:t>
      </w:r>
      <w:proofErr w:type="spellStart"/>
      <w:r>
        <w:rPr>
          <w:b/>
        </w:rPr>
        <w:t>integrated</w:t>
      </w:r>
      <w:proofErr w:type="spellEnd"/>
      <w:r>
        <w:rPr>
          <w:b/>
        </w:rPr>
        <w:t xml:space="preserve"> </w:t>
      </w:r>
      <w:proofErr w:type="spellStart"/>
      <w:r>
        <w:rPr>
          <w:b/>
        </w:rPr>
        <w:t>with</w:t>
      </w:r>
      <w:proofErr w:type="spellEnd"/>
      <w:r>
        <w:rPr>
          <w:b/>
        </w:rPr>
        <w:t xml:space="preserve"> the </w:t>
      </w:r>
      <w:proofErr w:type="spellStart"/>
      <w:r>
        <w:rPr>
          <w:b/>
        </w:rPr>
        <w:t>structural</w:t>
      </w:r>
      <w:proofErr w:type="spellEnd"/>
      <w:r>
        <w:rPr>
          <w:b/>
        </w:rPr>
        <w:t xml:space="preserve"> </w:t>
      </w:r>
      <w:proofErr w:type="spellStart"/>
      <w:r>
        <w:rPr>
          <w:b/>
        </w:rPr>
        <w:t>funds</w:t>
      </w:r>
      <w:proofErr w:type="spellEnd"/>
      <w:r>
        <w:rPr>
          <w:b/>
        </w:rPr>
        <w:t xml:space="preserve"> (Q13)</w:t>
      </w:r>
      <w:r>
        <w:t xml:space="preserve">. A </w:t>
      </w:r>
      <w:proofErr w:type="spellStart"/>
      <w:r>
        <w:t>further</w:t>
      </w:r>
      <w:proofErr w:type="spellEnd"/>
      <w:r>
        <w:t xml:space="preserve"> </w:t>
      </w:r>
      <w:proofErr w:type="spellStart"/>
      <w:r>
        <w:t>two-fifths</w:t>
      </w:r>
      <w:proofErr w:type="spellEnd"/>
      <w:r>
        <w:t xml:space="preserve"> of </w:t>
      </w:r>
      <w:proofErr w:type="spellStart"/>
      <w:r>
        <w:t>respondents</w:t>
      </w:r>
      <w:proofErr w:type="spellEnd"/>
      <w:r>
        <w:t xml:space="preserve"> </w:t>
      </w:r>
      <w:proofErr w:type="spellStart"/>
      <w:r>
        <w:t>had</w:t>
      </w:r>
      <w:proofErr w:type="spellEnd"/>
      <w:r>
        <w:t xml:space="preserve"> a </w:t>
      </w:r>
      <w:proofErr w:type="spellStart"/>
      <w:r>
        <w:t>mitigated</w:t>
      </w:r>
      <w:proofErr w:type="spellEnd"/>
      <w:r>
        <w:t xml:space="preserve"> </w:t>
      </w:r>
      <w:proofErr w:type="spellStart"/>
      <w:r>
        <w:t>opinion</w:t>
      </w:r>
      <w:proofErr w:type="spellEnd"/>
      <w:r>
        <w:t xml:space="preserve">, and </w:t>
      </w:r>
      <w:proofErr w:type="spellStart"/>
      <w:r>
        <w:t>an</w:t>
      </w:r>
      <w:proofErr w:type="spellEnd"/>
      <w:r>
        <w:t xml:space="preserve"> </w:t>
      </w:r>
      <w:proofErr w:type="spellStart"/>
      <w:r>
        <w:t>equal</w:t>
      </w:r>
      <w:proofErr w:type="spellEnd"/>
      <w:r>
        <w:t xml:space="preserve"> </w:t>
      </w:r>
      <w:proofErr w:type="spellStart"/>
      <w:r>
        <w:t>number</w:t>
      </w:r>
      <w:proofErr w:type="spellEnd"/>
      <w:r>
        <w:t xml:space="preserve"> (6) </w:t>
      </w:r>
      <w:proofErr w:type="spellStart"/>
      <w:r>
        <w:t>thought</w:t>
      </w:r>
      <w:proofErr w:type="spellEnd"/>
      <w:r>
        <w:t xml:space="preserve"> </w:t>
      </w:r>
      <w:proofErr w:type="spellStart"/>
      <w:r>
        <w:t>they</w:t>
      </w:r>
      <w:proofErr w:type="spellEnd"/>
      <w:r>
        <w:t xml:space="preserve"> </w:t>
      </w:r>
      <w:proofErr w:type="spellStart"/>
      <w:r>
        <w:t>were</w:t>
      </w:r>
      <w:proofErr w:type="spellEnd"/>
      <w:r>
        <w:t xml:space="preserve"> </w:t>
      </w:r>
      <w:proofErr w:type="spellStart"/>
      <w:r>
        <w:t>well</w:t>
      </w:r>
      <w:proofErr w:type="spellEnd"/>
      <w:r>
        <w:t xml:space="preserve"> </w:t>
      </w:r>
      <w:proofErr w:type="spellStart"/>
      <w:r>
        <w:t>integrated</w:t>
      </w:r>
      <w:proofErr w:type="spellEnd"/>
      <w:r>
        <w:t xml:space="preserve">, </w:t>
      </w:r>
      <w:proofErr w:type="spellStart"/>
      <w:r>
        <w:t>or</w:t>
      </w:r>
      <w:proofErr w:type="spellEnd"/>
      <w:r>
        <w:t xml:space="preserve"> </w:t>
      </w:r>
      <w:proofErr w:type="spellStart"/>
      <w:r>
        <w:t>not</w:t>
      </w:r>
      <w:proofErr w:type="spellEnd"/>
      <w:r>
        <w:t xml:space="preserve"> </w:t>
      </w:r>
      <w:proofErr w:type="spellStart"/>
      <w:r>
        <w:t>at</w:t>
      </w:r>
      <w:proofErr w:type="spellEnd"/>
      <w:r>
        <w:t xml:space="preserve"> </w:t>
      </w:r>
      <w:proofErr w:type="spellStart"/>
      <w:r>
        <w:t>all</w:t>
      </w:r>
      <w:proofErr w:type="spellEnd"/>
      <w:r>
        <w:t xml:space="preserve"> </w:t>
      </w:r>
      <w:proofErr w:type="spellStart"/>
      <w:r>
        <w:t>integrated</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had</w:t>
      </w:r>
      <w:proofErr w:type="spellEnd"/>
      <w:r>
        <w:t xml:space="preserve">, </w:t>
      </w:r>
      <w:proofErr w:type="spellStart"/>
      <w:r>
        <w:t>proportionally</w:t>
      </w:r>
      <w:proofErr w:type="spellEnd"/>
      <w:r>
        <w:t xml:space="preserve">, </w:t>
      </w:r>
      <w:proofErr w:type="spellStart"/>
      <w:r>
        <w:t>more</w:t>
      </w:r>
      <w:proofErr w:type="spellEnd"/>
      <w:r>
        <w:t xml:space="preserve"> </w:t>
      </w:r>
      <w:proofErr w:type="spellStart"/>
      <w:r>
        <w:t>respondents</w:t>
      </w:r>
      <w:proofErr w:type="spellEnd"/>
      <w:r>
        <w:t xml:space="preserve"> </w:t>
      </w:r>
      <w:proofErr w:type="spellStart"/>
      <w:r>
        <w:t>answering</w:t>
      </w:r>
      <w:proofErr w:type="spellEnd"/>
      <w:r>
        <w:t xml:space="preserve"> </w:t>
      </w:r>
      <w:proofErr w:type="spellStart"/>
      <w:r>
        <w:t>this</w:t>
      </w:r>
      <w:proofErr w:type="spellEnd"/>
      <w:r>
        <w:t xml:space="preserve"> </w:t>
      </w:r>
      <w:proofErr w:type="spellStart"/>
      <w:r>
        <w:t>question</w:t>
      </w:r>
      <w:proofErr w:type="spellEnd"/>
      <w:r>
        <w:t xml:space="preserve">, and </w:t>
      </w:r>
      <w:proofErr w:type="spellStart"/>
      <w:r>
        <w:t>assessing</w:t>
      </w:r>
      <w:proofErr w:type="spellEnd"/>
      <w:r>
        <w:t xml:space="preserve"> </w:t>
      </w:r>
      <w:proofErr w:type="spellStart"/>
      <w:r>
        <w:t>it</w:t>
      </w:r>
      <w:proofErr w:type="spellEnd"/>
      <w:r>
        <w:t xml:space="preserve"> in a </w:t>
      </w:r>
      <w:proofErr w:type="spellStart"/>
      <w:r>
        <w:t>more</w:t>
      </w:r>
      <w:proofErr w:type="spellEnd"/>
      <w:r>
        <w:t xml:space="preserve"> </w:t>
      </w:r>
      <w:proofErr w:type="spellStart"/>
      <w:r>
        <w:t>positive</w:t>
      </w:r>
      <w:proofErr w:type="spellEnd"/>
      <w:r>
        <w:t xml:space="preserve"> </w:t>
      </w:r>
      <w:proofErr w:type="spellStart"/>
      <w:r>
        <w:t>way</w:t>
      </w:r>
      <w:proofErr w:type="spellEnd"/>
      <w:r>
        <w:t xml:space="preserve">, </w:t>
      </w:r>
      <w:proofErr w:type="spellStart"/>
      <w:r>
        <w:t>whereas</w:t>
      </w:r>
      <w:proofErr w:type="spellEnd"/>
      <w:r>
        <w:t xml:space="preserve"> </w:t>
      </w:r>
      <w:proofErr w:type="spellStart"/>
      <w:r>
        <w:t>half</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were</w:t>
      </w:r>
      <w:proofErr w:type="spellEnd"/>
      <w:r>
        <w:t xml:space="preserve"> </w:t>
      </w:r>
      <w:proofErr w:type="spellStart"/>
      <w:r>
        <w:t>not</w:t>
      </w:r>
      <w:proofErr w:type="spellEnd"/>
      <w:r>
        <w:t xml:space="preserve"> </w:t>
      </w:r>
      <w:proofErr w:type="spellStart"/>
      <w:r>
        <w:t>able</w:t>
      </w:r>
      <w:proofErr w:type="spellEnd"/>
      <w:r>
        <w:t xml:space="preserve"> </w:t>
      </w:r>
      <w:proofErr w:type="spellStart"/>
      <w:r>
        <w:t>to</w:t>
      </w:r>
      <w:proofErr w:type="spellEnd"/>
      <w:r>
        <w:t xml:space="preserve"> </w:t>
      </w:r>
      <w:proofErr w:type="spellStart"/>
      <w:r>
        <w:t>provide</w:t>
      </w:r>
      <w:proofErr w:type="spellEnd"/>
      <w:r>
        <w:t xml:space="preserve"> </w:t>
      </w:r>
      <w:proofErr w:type="spellStart"/>
      <w:r>
        <w:t>an</w:t>
      </w:r>
      <w:proofErr w:type="spellEnd"/>
      <w:r>
        <w:t xml:space="preserve"> </w:t>
      </w:r>
      <w:proofErr w:type="spellStart"/>
      <w:r>
        <w:t>answer</w:t>
      </w:r>
      <w:proofErr w:type="spellEnd"/>
      <w:r>
        <w:t xml:space="preserve">. </w:t>
      </w:r>
      <w:proofErr w:type="spellStart"/>
      <w:r>
        <w:t>Among</w:t>
      </w:r>
      <w:proofErr w:type="spellEnd"/>
      <w:r>
        <w:t xml:space="preserve"> </w:t>
      </w:r>
      <w:proofErr w:type="spellStart"/>
      <w:r>
        <w:t>Bulgarian</w:t>
      </w:r>
      <w:proofErr w:type="spellEnd"/>
      <w:r>
        <w:t xml:space="preserve"> </w:t>
      </w:r>
      <w:proofErr w:type="spellStart"/>
      <w:r>
        <w:t>respondents</w:t>
      </w:r>
      <w:proofErr w:type="spellEnd"/>
      <w:r>
        <w:t xml:space="preserve"> </w:t>
      </w:r>
      <w:proofErr w:type="spellStart"/>
      <w:r>
        <w:t>there</w:t>
      </w:r>
      <w:proofErr w:type="spellEnd"/>
      <w:r>
        <w:t xml:space="preserve"> </w:t>
      </w:r>
      <w:proofErr w:type="spellStart"/>
      <w:r>
        <w:t>were</w:t>
      </w:r>
      <w:proofErr w:type="spellEnd"/>
      <w:r>
        <w:t xml:space="preserve">, </w:t>
      </w:r>
      <w:proofErr w:type="spellStart"/>
      <w:r>
        <w:t>simultaneously</w:t>
      </w:r>
      <w:proofErr w:type="spellEnd"/>
      <w:r>
        <w:t xml:space="preserve">, </w:t>
      </w:r>
      <w:proofErr w:type="spellStart"/>
      <w:r>
        <w:t>more</w:t>
      </w:r>
      <w:proofErr w:type="spellEnd"/>
      <w:r>
        <w:t xml:space="preserve"> </w:t>
      </w:r>
      <w:proofErr w:type="spellStart"/>
      <w:r>
        <w:t>positive</w:t>
      </w:r>
      <w:proofErr w:type="spellEnd"/>
      <w:r>
        <w:t xml:space="preserve"> </w:t>
      </w:r>
      <w:proofErr w:type="spellStart"/>
      <w:r>
        <w:t>andnegative</w:t>
      </w:r>
      <w:proofErr w:type="spellEnd"/>
      <w:r>
        <w:t xml:space="preserve"> </w:t>
      </w:r>
      <w:proofErr w:type="spellStart"/>
      <w:r>
        <w:t>assessments</w:t>
      </w:r>
      <w:proofErr w:type="spellEnd"/>
      <w:r>
        <w:t xml:space="preserve"> of </w:t>
      </w:r>
      <w:proofErr w:type="spellStart"/>
      <w:r>
        <w:t>this</w:t>
      </w:r>
      <w:proofErr w:type="spellEnd"/>
      <w:r>
        <w:t xml:space="preserve"> </w:t>
      </w:r>
      <w:proofErr w:type="spellStart"/>
      <w:r>
        <w:t>issue</w:t>
      </w:r>
      <w:proofErr w:type="spellEnd"/>
      <w:r>
        <w:t xml:space="preserve"> in the </w:t>
      </w:r>
      <w:proofErr w:type="spellStart"/>
      <w:r>
        <w:t>country</w:t>
      </w:r>
      <w:proofErr w:type="spellEnd"/>
      <w:r>
        <w:t xml:space="preserve"> </w:t>
      </w:r>
      <w:proofErr w:type="spellStart"/>
      <w:r>
        <w:t>than</w:t>
      </w:r>
      <w:proofErr w:type="spellEnd"/>
      <w:r>
        <w:t xml:space="preserve"> the </w:t>
      </w:r>
      <w:proofErr w:type="spellStart"/>
      <w:r>
        <w:t>average</w:t>
      </w:r>
      <w:proofErr w:type="spellEnd"/>
      <w:r>
        <w:t xml:space="preserve"> </w:t>
      </w:r>
      <w:proofErr w:type="spellStart"/>
      <w:r>
        <w:t>results</w:t>
      </w:r>
      <w:proofErr w:type="spellEnd"/>
      <w:r>
        <w:t xml:space="preserve">. </w:t>
      </w:r>
    </w:p>
    <w:p w:rsidRPr="00BD08D2" w:rsidR="00BD08D2" w:rsidP="00BD08D2" w:rsidRDefault="00BD08D2" w14:paraId="2782EED8" w14:textId="77777777">
      <w:pPr>
        <w:spacing w:after="240" w:line="240" w:lineRule="exact"/>
        <w:ind w:firstLine="567"/>
        <w:rPr>
          <w:i/>
          <w:iCs/>
          <w:color w:val="1F497D"/>
        </w:rPr>
      </w:pPr>
      <w:bookmarkStart w:name="_Toc183610640" w:id="61"/>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13</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in </w:t>
      </w:r>
      <w:proofErr w:type="spellStart"/>
      <w:r>
        <w:rPr>
          <w:i/>
          <w:color w:val="1F497D"/>
        </w:rPr>
        <w:t>your</w:t>
      </w:r>
      <w:proofErr w:type="spellEnd"/>
      <w:r>
        <w:rPr>
          <w:i/>
          <w:color w:val="1F497D"/>
        </w:rPr>
        <w:t xml:space="preserve"> </w:t>
      </w:r>
      <w:proofErr w:type="spellStart"/>
      <w:r>
        <w:rPr>
          <w:i/>
          <w:color w:val="1F497D"/>
        </w:rPr>
        <w:t>country</w:t>
      </w:r>
      <w:proofErr w:type="spellEnd"/>
      <w:r>
        <w:rPr>
          <w:i/>
          <w:color w:val="1F497D"/>
        </w:rPr>
        <w:t xml:space="preserve"> </w:t>
      </w:r>
      <w:proofErr w:type="spellStart"/>
      <w:r>
        <w:rPr>
          <w:i/>
          <w:color w:val="1F497D"/>
        </w:rPr>
        <w:t>been</w:t>
      </w:r>
      <w:proofErr w:type="spellEnd"/>
      <w:r>
        <w:rPr>
          <w:i/>
          <w:color w:val="1F497D"/>
        </w:rPr>
        <w:t xml:space="preserve"> </w:t>
      </w:r>
      <w:proofErr w:type="spellStart"/>
      <w:r>
        <w:rPr>
          <w:i/>
          <w:color w:val="1F497D"/>
        </w:rPr>
        <w:t>adequately</w:t>
      </w:r>
      <w:proofErr w:type="spellEnd"/>
      <w:r>
        <w:rPr>
          <w:i/>
          <w:color w:val="1F497D"/>
        </w:rPr>
        <w:t xml:space="preserve"> </w:t>
      </w:r>
      <w:proofErr w:type="spellStart"/>
      <w:r>
        <w:rPr>
          <w:i/>
          <w:color w:val="1F497D"/>
        </w:rPr>
        <w:t>integrated</w:t>
      </w:r>
      <w:proofErr w:type="spellEnd"/>
      <w:r>
        <w:rPr>
          <w:i/>
          <w:color w:val="1F497D"/>
        </w:rPr>
        <w:t xml:space="preserve"> </w:t>
      </w:r>
      <w:proofErr w:type="spellStart"/>
      <w:r>
        <w:rPr>
          <w:i/>
          <w:color w:val="1F497D"/>
        </w:rPr>
        <w:t>with</w:t>
      </w:r>
      <w:proofErr w:type="spellEnd"/>
      <w:r>
        <w:rPr>
          <w:i/>
          <w:color w:val="1F497D"/>
        </w:rPr>
        <w:t xml:space="preserve"> the </w:t>
      </w:r>
      <w:proofErr w:type="spellStart"/>
      <w:r>
        <w:rPr>
          <w:i/>
          <w:color w:val="1F497D"/>
        </w:rPr>
        <w:t>structural</w:t>
      </w:r>
      <w:proofErr w:type="spellEnd"/>
      <w:r>
        <w:rPr>
          <w:i/>
          <w:color w:val="1F497D"/>
        </w:rPr>
        <w:t xml:space="preserve"> </w:t>
      </w:r>
      <w:proofErr w:type="spellStart"/>
      <w:r>
        <w:rPr>
          <w:i/>
          <w:color w:val="1F497D"/>
        </w:rPr>
        <w:t>funds</w:t>
      </w:r>
      <w:proofErr w:type="spellEnd"/>
      <w:r>
        <w:rPr>
          <w:i/>
          <w:color w:val="1F497D"/>
        </w:rPr>
        <w:t xml:space="preserve">, in </w:t>
      </w:r>
      <w:proofErr w:type="spellStart"/>
      <w:r>
        <w:rPr>
          <w:i/>
          <w:color w:val="1F497D"/>
        </w:rPr>
        <w:t>particular</w:t>
      </w:r>
      <w:proofErr w:type="spellEnd"/>
      <w:r>
        <w:rPr>
          <w:i/>
          <w:color w:val="1F497D"/>
        </w:rPr>
        <w:t xml:space="preserve"> the ESF, the ERDF, the EAFRD and the TSI?</w:t>
      </w:r>
      <w:bookmarkEnd w:id="61"/>
    </w:p>
    <w:p w:rsidRPr="00BD08D2" w:rsidR="00BD08D2" w:rsidP="00BD08D2" w:rsidRDefault="00BD08D2" w14:paraId="6511991A" w14:textId="77777777">
      <w:pPr>
        <w:spacing w:after="240" w:line="240" w:lineRule="exact"/>
        <w:ind w:firstLine="567"/>
        <w:jc w:val="center"/>
      </w:pPr>
      <w:r>
        <w:rPr>
          <w:noProof/>
        </w:rPr>
        <w:drawing>
          <wp:anchor distT="0" distB="0" distL="114300" distR="114300" simplePos="0" relativeHeight="251573760" behindDoc="0" locked="0" layoutInCell="1" allowOverlap="1" wp14:editId="6F9ACFFF" wp14:anchorId="5C3B723F">
            <wp:simplePos x="0" y="0"/>
            <wp:positionH relativeFrom="column">
              <wp:posOffset>490855</wp:posOffset>
            </wp:positionH>
            <wp:positionV relativeFrom="paragraph">
              <wp:posOffset>2540</wp:posOffset>
            </wp:positionV>
            <wp:extent cx="4781231" cy="2869523"/>
            <wp:effectExtent l="0" t="0" r="635" b="7620"/>
            <wp:wrapTopAndBottom/>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63">
                      <a:extLst>
                        <a:ext uri="{28A0092B-C50C-407E-A947-70E740481C1C}">
                          <a14:useLocalDpi xmlns:a14="http://schemas.microsoft.com/office/drawing/2010/main" val="0"/>
                        </a:ext>
                      </a:extLst>
                    </a:blip>
                    <a:srcRect/>
                    <a:stretch>
                      <a:fillRect/>
                    </a:stretch>
                  </pic:blipFill>
                  <pic:spPr bwMode="auto">
                    <a:xfrm>
                      <a:off x="0" y="0"/>
                      <a:ext cx="4781231" cy="2869523"/>
                    </a:xfrm>
                    <a:prstGeom prst="rect">
                      <a:avLst/>
                    </a:prstGeom>
                    <a:noFill/>
                  </pic:spPr>
                </pic:pic>
              </a:graphicData>
            </a:graphic>
          </wp:anchor>
        </w:drawing>
      </w:r>
    </w:p>
    <w:p w:rsidRPr="00BD08D2" w:rsidR="00BD08D2" w:rsidP="00BD08D2" w:rsidRDefault="00BD08D2" w14:paraId="6F2B62F8" w14:textId="77777777">
      <w:pPr>
        <w:spacing w:after="240" w:line="240" w:lineRule="exact"/>
        <w:ind w:firstLine="567"/>
      </w:pPr>
      <w:proofErr w:type="spellStart"/>
      <w:r>
        <w:t>There</w:t>
      </w:r>
      <w:proofErr w:type="spellEnd"/>
      <w:r>
        <w:t xml:space="preserve"> </w:t>
      </w:r>
      <w:proofErr w:type="spellStart"/>
      <w:r>
        <w:t>was</w:t>
      </w:r>
      <w:proofErr w:type="spellEnd"/>
      <w:r>
        <w:t xml:space="preserve"> </w:t>
      </w:r>
      <w:proofErr w:type="spellStart"/>
      <w:r>
        <w:t>an</w:t>
      </w:r>
      <w:proofErr w:type="spellEnd"/>
      <w:r>
        <w:t xml:space="preserve"> </w:t>
      </w:r>
      <w:proofErr w:type="spellStart"/>
      <w:r>
        <w:t>acknowledgement</w:t>
      </w:r>
      <w:proofErr w:type="spellEnd"/>
      <w:r>
        <w:t xml:space="preserve"> </w:t>
      </w:r>
      <w:proofErr w:type="spellStart"/>
      <w:r>
        <w:t>from</w:t>
      </w:r>
      <w:proofErr w:type="spellEnd"/>
      <w:r>
        <w:t xml:space="preserve"> </w:t>
      </w:r>
      <w:proofErr w:type="spellStart"/>
      <w:r>
        <w:rPr>
          <w:b/>
        </w:rPr>
        <w:t>Italian</w:t>
      </w:r>
      <w:proofErr w:type="spellEnd"/>
      <w:r>
        <w:t xml:space="preserve"> </w:t>
      </w:r>
      <w:proofErr w:type="spellStart"/>
      <w:r>
        <w:t>regional</w:t>
      </w:r>
      <w:proofErr w:type="spellEnd"/>
      <w:r>
        <w:t xml:space="preserve"> </w:t>
      </w:r>
      <w:proofErr w:type="spellStart"/>
      <w:r>
        <w:t>authorities</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to</w:t>
      </w:r>
      <w:proofErr w:type="spellEnd"/>
      <w:r>
        <w:t xml:space="preserve"> </w:t>
      </w:r>
      <w:proofErr w:type="spellStart"/>
      <w:r>
        <w:t>assist</w:t>
      </w:r>
      <w:proofErr w:type="spellEnd"/>
      <w:r>
        <w:t xml:space="preserve"> </w:t>
      </w:r>
      <w:proofErr w:type="spellStart"/>
      <w:r>
        <w:t>regions</w:t>
      </w:r>
      <w:proofErr w:type="spellEnd"/>
      <w:r>
        <w:t xml:space="preserve">, and </w:t>
      </w:r>
      <w:proofErr w:type="spellStart"/>
      <w:r>
        <w:t>they</w:t>
      </w:r>
      <w:proofErr w:type="spellEnd"/>
      <w:r>
        <w:t xml:space="preserve"> </w:t>
      </w:r>
      <w:proofErr w:type="spellStart"/>
      <w:r>
        <w:t>can</w:t>
      </w:r>
      <w:proofErr w:type="spellEnd"/>
      <w:r>
        <w:t xml:space="preserve"> </w:t>
      </w:r>
      <w:proofErr w:type="spellStart"/>
      <w:r>
        <w:t>overlap</w:t>
      </w:r>
      <w:proofErr w:type="spellEnd"/>
      <w:r>
        <w:t xml:space="preserve"> </w:t>
      </w:r>
      <w:proofErr w:type="spellStart"/>
      <w:r>
        <w:t>with</w:t>
      </w:r>
      <w:proofErr w:type="spellEnd"/>
      <w:r>
        <w:t xml:space="preserve"> the AMIF, </w:t>
      </w:r>
      <w:proofErr w:type="spellStart"/>
      <w:r>
        <w:t>such</w:t>
      </w:r>
      <w:proofErr w:type="spellEnd"/>
      <w:r>
        <w:t xml:space="preserve"> </w:t>
      </w:r>
      <w:proofErr w:type="spellStart"/>
      <w:r>
        <w:t>as</w:t>
      </w:r>
      <w:proofErr w:type="spellEnd"/>
      <w:r>
        <w:t xml:space="preserve"> the </w:t>
      </w:r>
      <w:proofErr w:type="spellStart"/>
      <w:r>
        <w:t>Horizon</w:t>
      </w:r>
      <w:proofErr w:type="spellEnd"/>
      <w:r>
        <w:t xml:space="preserve"> </w:t>
      </w:r>
      <w:proofErr w:type="spellStart"/>
      <w:r>
        <w:t>funds</w:t>
      </w:r>
      <w:proofErr w:type="spellEnd"/>
      <w:r>
        <w:t xml:space="preserve"> and the European Social Fund. </w:t>
      </w:r>
      <w:proofErr w:type="spellStart"/>
      <w:r>
        <w:t>Furthermore</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it</w:t>
      </w:r>
      <w:proofErr w:type="spellEnd"/>
      <w:r>
        <w:t xml:space="preserve"> </w:t>
      </w:r>
      <w:proofErr w:type="spellStart"/>
      <w:r>
        <w:t>did</w:t>
      </w:r>
      <w:proofErr w:type="spellEnd"/>
      <w:r>
        <w:t xml:space="preserve"> </w:t>
      </w:r>
      <w:proofErr w:type="spellStart"/>
      <w:r>
        <w:t>not</w:t>
      </w:r>
      <w:proofErr w:type="spellEnd"/>
      <w:r>
        <w:t xml:space="preserve"> </w:t>
      </w:r>
      <w:proofErr w:type="spellStart"/>
      <w:r>
        <w:t>seem</w:t>
      </w:r>
      <w:proofErr w:type="spellEnd"/>
      <w:r>
        <w:t xml:space="preserve"> </w:t>
      </w:r>
      <w:proofErr w:type="spellStart"/>
      <w:r>
        <w:t>to</w:t>
      </w:r>
      <w:proofErr w:type="spellEnd"/>
      <w:r>
        <w:t xml:space="preserve"> </w:t>
      </w:r>
      <w:proofErr w:type="spellStart"/>
      <w:r>
        <w:t>be</w:t>
      </w:r>
      <w:proofErr w:type="spellEnd"/>
      <w:r>
        <w:t xml:space="preserve"> </w:t>
      </w:r>
      <w:proofErr w:type="spellStart"/>
      <w:r>
        <w:t>too</w:t>
      </w:r>
      <w:proofErr w:type="spellEnd"/>
      <w:r>
        <w:t xml:space="preserve"> </w:t>
      </w:r>
      <w:proofErr w:type="spellStart"/>
      <w:r>
        <w:t>problematic</w:t>
      </w:r>
      <w:proofErr w:type="spellEnd"/>
      <w:r>
        <w:t xml:space="preserve">, </w:t>
      </w:r>
      <w:proofErr w:type="spellStart"/>
      <w:r>
        <w:t>but</w:t>
      </w:r>
      <w:proofErr w:type="spellEnd"/>
      <w:r>
        <w:t xml:space="preserve"> </w:t>
      </w:r>
      <w:proofErr w:type="spellStart"/>
      <w:r>
        <w:t>rather</w:t>
      </w:r>
      <w:proofErr w:type="spellEnd"/>
      <w:r>
        <w:t xml:space="preserve"> </w:t>
      </w:r>
      <w:proofErr w:type="spellStart"/>
      <w:r>
        <w:t>an</w:t>
      </w:r>
      <w:proofErr w:type="spellEnd"/>
      <w:r>
        <w:t xml:space="preserve"> </w:t>
      </w:r>
      <w:proofErr w:type="spellStart"/>
      <w:r>
        <w:t>opportunity</w:t>
      </w:r>
      <w:proofErr w:type="spellEnd"/>
      <w:r>
        <w:t xml:space="preserve">, for the </w:t>
      </w:r>
      <w:proofErr w:type="spellStart"/>
      <w:r>
        <w:t>funds</w:t>
      </w:r>
      <w:proofErr w:type="spellEnd"/>
      <w:r>
        <w:t xml:space="preserve"> </w:t>
      </w:r>
      <w:proofErr w:type="spellStart"/>
      <w:r>
        <w:t>to</w:t>
      </w:r>
      <w:proofErr w:type="spellEnd"/>
      <w:r>
        <w:t xml:space="preserve"> </w:t>
      </w:r>
      <w:proofErr w:type="spellStart"/>
      <w:r>
        <w:t>overlap</w:t>
      </w:r>
      <w:proofErr w:type="spellEnd"/>
      <w:r>
        <w:t xml:space="preserve"> </w:t>
      </w:r>
      <w:proofErr w:type="spellStart"/>
      <w:r>
        <w:t>or</w:t>
      </w:r>
      <w:proofErr w:type="spellEnd"/>
      <w:r>
        <w:t xml:space="preserve"> </w:t>
      </w:r>
      <w:proofErr w:type="spellStart"/>
      <w:r>
        <w:t>integrate</w:t>
      </w:r>
      <w:proofErr w:type="spellEnd"/>
      <w:r>
        <w:t xml:space="preserve"> and the </w:t>
      </w:r>
      <w:proofErr w:type="spellStart"/>
      <w:r>
        <w:t>integration</w:t>
      </w:r>
      <w:proofErr w:type="spellEnd"/>
      <w:r>
        <w:t xml:space="preserve"> of </w:t>
      </w:r>
      <w:proofErr w:type="spellStart"/>
      <w:r>
        <w:t>funds</w:t>
      </w:r>
      <w:proofErr w:type="spellEnd"/>
      <w:r>
        <w:t xml:space="preserve"> </w:t>
      </w:r>
      <w:proofErr w:type="spellStart"/>
      <w:r>
        <w:t>actually</w:t>
      </w:r>
      <w:proofErr w:type="spellEnd"/>
      <w:r>
        <w:t xml:space="preserve"> </w:t>
      </w:r>
      <w:proofErr w:type="spellStart"/>
      <w:r>
        <w:t>led</w:t>
      </w:r>
      <w:proofErr w:type="spellEnd"/>
      <w:r>
        <w:t xml:space="preserve"> </w:t>
      </w:r>
      <w:proofErr w:type="spellStart"/>
      <w:r>
        <w:t>to</w:t>
      </w:r>
      <w:proofErr w:type="spellEnd"/>
      <w:r>
        <w:t xml:space="preserve"> </w:t>
      </w:r>
      <w:proofErr w:type="spellStart"/>
      <w:r>
        <w:t>better</w:t>
      </w:r>
      <w:proofErr w:type="spellEnd"/>
      <w:r>
        <w:t xml:space="preserve"> </w:t>
      </w:r>
      <w:proofErr w:type="spellStart"/>
      <w:r>
        <w:t>results</w:t>
      </w:r>
      <w:proofErr w:type="spellEnd"/>
      <w:r>
        <w:t xml:space="preserve">, </w:t>
      </w:r>
      <w:proofErr w:type="spellStart"/>
      <w:r>
        <w:t>most</w:t>
      </w:r>
      <w:proofErr w:type="spellEnd"/>
      <w:r>
        <w:t xml:space="preserve"> </w:t>
      </w:r>
      <w:proofErr w:type="spellStart"/>
      <w:r>
        <w:t>likely</w:t>
      </w:r>
      <w:proofErr w:type="spellEnd"/>
      <w:r>
        <w:t xml:space="preserve"> </w:t>
      </w:r>
      <w:proofErr w:type="spellStart"/>
      <w:r>
        <w:t>because</w:t>
      </w:r>
      <w:proofErr w:type="spellEnd"/>
      <w:r>
        <w:t xml:space="preserve"> </w:t>
      </w:r>
      <w:proofErr w:type="spellStart"/>
      <w:r>
        <w:t>different</w:t>
      </w:r>
      <w:proofErr w:type="spellEnd"/>
      <w:r>
        <w:t xml:space="preserve"> </w:t>
      </w:r>
      <w:proofErr w:type="spellStart"/>
      <w:r>
        <w:t>funds</w:t>
      </w:r>
      <w:proofErr w:type="spellEnd"/>
      <w:r>
        <w:t xml:space="preserve"> </w:t>
      </w:r>
      <w:proofErr w:type="spellStart"/>
      <w:r>
        <w:t>could</w:t>
      </w:r>
      <w:proofErr w:type="spellEnd"/>
      <w:r>
        <w:t xml:space="preserve"> </w:t>
      </w:r>
      <w:proofErr w:type="spellStart"/>
      <w:r>
        <w:t>enable</w:t>
      </w:r>
      <w:proofErr w:type="spellEnd"/>
      <w:r>
        <w:t xml:space="preserve"> </w:t>
      </w:r>
      <w:proofErr w:type="spellStart"/>
      <w:r>
        <w:t>more</w:t>
      </w:r>
      <w:proofErr w:type="spellEnd"/>
      <w:r>
        <w:t xml:space="preserve"> </w:t>
      </w:r>
      <w:proofErr w:type="spellStart"/>
      <w:r>
        <w:t>expansive</w:t>
      </w:r>
      <w:proofErr w:type="spellEnd"/>
      <w:r>
        <w:t xml:space="preserve"> </w:t>
      </w:r>
      <w:proofErr w:type="spellStart"/>
      <w:r>
        <w:t>support</w:t>
      </w:r>
      <w:proofErr w:type="spellEnd"/>
      <w:r>
        <w:t xml:space="preserve"> </w:t>
      </w:r>
      <w:proofErr w:type="spellStart"/>
      <w:r>
        <w:t>or</w:t>
      </w:r>
      <w:proofErr w:type="spellEnd"/>
      <w:r>
        <w:t xml:space="preserve"> </w:t>
      </w:r>
      <w:proofErr w:type="spellStart"/>
      <w:r>
        <w:t>approach</w:t>
      </w:r>
      <w:proofErr w:type="spellEnd"/>
      <w:r>
        <w:t xml:space="preserve"> </w:t>
      </w:r>
      <w:proofErr w:type="spellStart"/>
      <w:r>
        <w:t>to</w:t>
      </w:r>
      <w:proofErr w:type="spellEnd"/>
      <w:r>
        <w:t xml:space="preserve"> the </w:t>
      </w:r>
      <w:proofErr w:type="spellStart"/>
      <w:r>
        <w:t>project</w:t>
      </w:r>
      <w:proofErr w:type="spellEnd"/>
      <w:r>
        <w:t xml:space="preserve">. The AMIF </w:t>
      </w:r>
      <w:proofErr w:type="spellStart"/>
      <w:r>
        <w:t>allowed</w:t>
      </w:r>
      <w:proofErr w:type="spellEnd"/>
      <w:r>
        <w:t xml:space="preserve"> </w:t>
      </w:r>
      <w:proofErr w:type="spellStart"/>
      <w:r>
        <w:t>them</w:t>
      </w:r>
      <w:proofErr w:type="spellEnd"/>
      <w:r>
        <w:t xml:space="preserve"> </w:t>
      </w:r>
      <w:proofErr w:type="spellStart"/>
      <w:r>
        <w:t>to</w:t>
      </w:r>
      <w:proofErr w:type="spellEnd"/>
      <w:r>
        <w:t xml:space="preserve"> </w:t>
      </w:r>
      <w:proofErr w:type="spellStart"/>
      <w:r>
        <w:t>adopt</w:t>
      </w:r>
      <w:proofErr w:type="spellEnd"/>
      <w:r>
        <w:t xml:space="preserve"> </w:t>
      </w:r>
      <w:proofErr w:type="spellStart"/>
      <w:r>
        <w:t>certain</w:t>
      </w:r>
      <w:proofErr w:type="spellEnd"/>
      <w:r>
        <w:t xml:space="preserve"> </w:t>
      </w:r>
      <w:proofErr w:type="spellStart"/>
      <w:r>
        <w:t>types</w:t>
      </w:r>
      <w:proofErr w:type="spellEnd"/>
      <w:r>
        <w:t xml:space="preserve"> of </w:t>
      </w:r>
      <w:proofErr w:type="spellStart"/>
      <w:r>
        <w:t>projects</w:t>
      </w:r>
      <w:proofErr w:type="spellEnd"/>
      <w:r>
        <w:t xml:space="preserve"> </w:t>
      </w:r>
      <w:proofErr w:type="spellStart"/>
      <w:r>
        <w:t>or</w:t>
      </w:r>
      <w:proofErr w:type="spellEnd"/>
      <w:r>
        <w:t xml:space="preserve"> </w:t>
      </w:r>
      <w:proofErr w:type="spellStart"/>
      <w:r>
        <w:t>actions</w:t>
      </w:r>
      <w:proofErr w:type="spellEnd"/>
      <w:r>
        <w:t xml:space="preserve">, </w:t>
      </w:r>
      <w:proofErr w:type="spellStart"/>
      <w:r>
        <w:t>whilst</w:t>
      </w:r>
      <w:proofErr w:type="spellEnd"/>
      <w:r>
        <w:t xml:space="preserve"> the ESF </w:t>
      </w:r>
      <w:proofErr w:type="spellStart"/>
      <w:r>
        <w:t>would</w:t>
      </w:r>
      <w:proofErr w:type="spellEnd"/>
      <w:r>
        <w:t xml:space="preserve"> </w:t>
      </w:r>
      <w:proofErr w:type="spellStart"/>
      <w:r>
        <w:t>complement</w:t>
      </w:r>
      <w:proofErr w:type="spellEnd"/>
      <w:r>
        <w:t xml:space="preserve"> the AMIF </w:t>
      </w:r>
      <w:proofErr w:type="spellStart"/>
      <w:r>
        <w:t>as</w:t>
      </w:r>
      <w:proofErr w:type="spellEnd"/>
      <w:r>
        <w:t xml:space="preserve"> </w:t>
      </w:r>
      <w:proofErr w:type="spellStart"/>
      <w:r>
        <w:t>it</w:t>
      </w:r>
      <w:proofErr w:type="spellEnd"/>
      <w:r>
        <w:t xml:space="preserve"> </w:t>
      </w:r>
      <w:proofErr w:type="spellStart"/>
      <w:r>
        <w:t>was</w:t>
      </w:r>
      <w:proofErr w:type="spellEnd"/>
      <w:r>
        <w:t xml:space="preserve"> for </w:t>
      </w:r>
      <w:proofErr w:type="spellStart"/>
      <w:r>
        <w:t>vocational</w:t>
      </w:r>
      <w:proofErr w:type="spellEnd"/>
      <w:r>
        <w:t xml:space="preserve"> </w:t>
      </w:r>
      <w:proofErr w:type="spellStart"/>
      <w:r>
        <w:t>training</w:t>
      </w:r>
      <w:proofErr w:type="spellEnd"/>
      <w:r>
        <w:t xml:space="preserve"> </w:t>
      </w:r>
      <w:proofErr w:type="spellStart"/>
      <w:r>
        <w:t>or</w:t>
      </w:r>
      <w:proofErr w:type="spellEnd"/>
      <w:r>
        <w:t xml:space="preserve"> </w:t>
      </w:r>
      <w:proofErr w:type="spellStart"/>
      <w:r>
        <w:t>inclusion</w:t>
      </w:r>
      <w:proofErr w:type="spellEnd"/>
      <w:r>
        <w:t xml:space="preserve"> </w:t>
      </w:r>
      <w:proofErr w:type="spellStart"/>
      <w:r>
        <w:t>projects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not</w:t>
      </w:r>
      <w:proofErr w:type="spellEnd"/>
      <w:r>
        <w:t xml:space="preserve"> </w:t>
      </w:r>
      <w:proofErr w:type="spellStart"/>
      <w:r>
        <w:t>possible</w:t>
      </w:r>
      <w:proofErr w:type="spellEnd"/>
      <w:r>
        <w:t xml:space="preserve"> </w:t>
      </w:r>
      <w:proofErr w:type="spellStart"/>
      <w:r>
        <w:t>under</w:t>
      </w:r>
      <w:proofErr w:type="spellEnd"/>
      <w:r>
        <w:t xml:space="preserve"> the AMIF. </w:t>
      </w:r>
      <w:proofErr w:type="spellStart"/>
      <w:r>
        <w:t>This</w:t>
      </w:r>
      <w:proofErr w:type="spellEnd"/>
      <w:r>
        <w:t xml:space="preserve"> </w:t>
      </w:r>
      <w:proofErr w:type="spellStart"/>
      <w:r>
        <w:t>being</w:t>
      </w:r>
      <w:proofErr w:type="spellEnd"/>
      <w:r>
        <w:t xml:space="preserve"> </w:t>
      </w:r>
      <w:proofErr w:type="spellStart"/>
      <w:r>
        <w:t>said</w:t>
      </w:r>
      <w:proofErr w:type="spellEnd"/>
      <w:r>
        <w:t xml:space="preserve">, the </w:t>
      </w:r>
      <w:proofErr w:type="spellStart"/>
      <w:r>
        <w:t>various</w:t>
      </w:r>
      <w:proofErr w:type="spellEnd"/>
      <w:r>
        <w:t xml:space="preserve"> </w:t>
      </w:r>
      <w:proofErr w:type="spellStart"/>
      <w:r>
        <w:t>sources</w:t>
      </w:r>
      <w:proofErr w:type="spellEnd"/>
      <w:r>
        <w:t xml:space="preserve"> of </w:t>
      </w:r>
      <w:proofErr w:type="spellStart"/>
      <w:r>
        <w:t>funding</w:t>
      </w:r>
      <w:proofErr w:type="spellEnd"/>
      <w:r>
        <w:t xml:space="preserve"> </w:t>
      </w:r>
      <w:proofErr w:type="spellStart"/>
      <w:r>
        <w:t>do</w:t>
      </w:r>
      <w:proofErr w:type="spellEnd"/>
      <w:r>
        <w:t xml:space="preserve"> </w:t>
      </w:r>
      <w:proofErr w:type="spellStart"/>
      <w:r>
        <w:t>not</w:t>
      </w:r>
      <w:proofErr w:type="spellEnd"/>
      <w:r>
        <w:t xml:space="preserve"> </w:t>
      </w:r>
      <w:proofErr w:type="spellStart"/>
      <w:r>
        <w:t>follow</w:t>
      </w:r>
      <w:proofErr w:type="spellEnd"/>
      <w:r>
        <w:t xml:space="preserve"> the </w:t>
      </w:r>
      <w:proofErr w:type="spellStart"/>
      <w:r>
        <w:t>same</w:t>
      </w:r>
      <w:proofErr w:type="spellEnd"/>
      <w:r>
        <w:t xml:space="preserve"> </w:t>
      </w:r>
      <w:proofErr w:type="spellStart"/>
      <w:r>
        <w:t>rules</w:t>
      </w:r>
      <w:proofErr w:type="spellEnd"/>
      <w:r>
        <w:t xml:space="preserve"> and </w:t>
      </w:r>
      <w:proofErr w:type="spellStart"/>
      <w:r>
        <w:t>this</w:t>
      </w:r>
      <w:proofErr w:type="spellEnd"/>
      <w:r>
        <w:t xml:space="preserve"> </w:t>
      </w:r>
      <w:proofErr w:type="spellStart"/>
      <w:r>
        <w:t>is</w:t>
      </w:r>
      <w:proofErr w:type="spellEnd"/>
      <w:r>
        <w:t xml:space="preserve"> </w:t>
      </w:r>
      <w:proofErr w:type="spellStart"/>
      <w:r>
        <w:t>something</w:t>
      </w:r>
      <w:proofErr w:type="spellEnd"/>
      <w:r>
        <w:t xml:space="preserve"> of </w:t>
      </w:r>
      <w:proofErr w:type="spellStart"/>
      <w:r>
        <w:t>which</w:t>
      </w:r>
      <w:proofErr w:type="spellEnd"/>
      <w:r>
        <w:t xml:space="preserve"> </w:t>
      </w:r>
      <w:proofErr w:type="spellStart"/>
      <w:r>
        <w:t>regions</w:t>
      </w:r>
      <w:proofErr w:type="spellEnd"/>
      <w:r>
        <w:t xml:space="preserve"> </w:t>
      </w:r>
      <w:proofErr w:type="spellStart"/>
      <w:r>
        <w:t>ought</w:t>
      </w:r>
      <w:proofErr w:type="spellEnd"/>
      <w:r>
        <w:t xml:space="preserve"> </w:t>
      </w:r>
      <w:proofErr w:type="spellStart"/>
      <w:r>
        <w:t>to</w:t>
      </w:r>
      <w:proofErr w:type="spellEnd"/>
      <w:r>
        <w:t xml:space="preserve"> </w:t>
      </w:r>
      <w:proofErr w:type="spellStart"/>
      <w:r>
        <w:t>be</w:t>
      </w:r>
      <w:proofErr w:type="spellEnd"/>
      <w:r>
        <w:t xml:space="preserve"> </w:t>
      </w:r>
      <w:proofErr w:type="spellStart"/>
      <w:r>
        <w:t>informed</w:t>
      </w:r>
      <w:proofErr w:type="spellEnd"/>
      <w:r>
        <w:t>.</w:t>
      </w:r>
    </w:p>
    <w:p w:rsidRPr="00BD08D2" w:rsidR="00BD08D2" w:rsidP="00BD08D2" w:rsidRDefault="00BD08D2" w14:paraId="6E80ACD7" w14:textId="77777777">
      <w:pPr>
        <w:spacing w:after="240" w:line="240" w:lineRule="exact"/>
        <w:rPr>
          <w:lang w:val="en-GB"/>
        </w:rPr>
      </w:pPr>
    </w:p>
    <w:p w:rsidRPr="00BD08D2" w:rsidR="00BD08D2" w:rsidP="00BD08D2" w:rsidRDefault="00BD08D2" w14:paraId="5973B1E9" w14:textId="77777777">
      <w:pPr>
        <w:spacing w:after="240" w:line="240" w:lineRule="exact"/>
        <w:ind w:firstLine="567"/>
        <w:rPr>
          <w:lang w:val="en-GB"/>
        </w:rPr>
      </w:pPr>
    </w:p>
    <w:p w:rsidRPr="00BD08D2" w:rsidR="00BD08D2" w:rsidP="00BD08D2" w:rsidRDefault="00BD08D2" w14:paraId="467D1096" w14:textId="77777777">
      <w:pPr>
        <w:spacing w:after="240" w:line="240" w:lineRule="exact"/>
        <w:ind w:firstLine="567"/>
      </w:pPr>
      <w:proofErr w:type="spellStart"/>
      <w:r>
        <w:t>Results</w:t>
      </w:r>
      <w:proofErr w:type="spellEnd"/>
      <w:r>
        <w:t xml:space="preserve"> </w:t>
      </w:r>
      <w:proofErr w:type="spellStart"/>
      <w:r>
        <w:t>were</w:t>
      </w:r>
      <w:proofErr w:type="spellEnd"/>
      <w:r>
        <w:t xml:space="preserve"> </w:t>
      </w:r>
      <w:proofErr w:type="spellStart"/>
      <w:r>
        <w:t>significantly</w:t>
      </w:r>
      <w:proofErr w:type="spellEnd"/>
      <w:r>
        <w:t xml:space="preserve"> </w:t>
      </w:r>
      <w:proofErr w:type="spellStart"/>
      <w:r>
        <w:t>more</w:t>
      </w:r>
      <w:proofErr w:type="spellEnd"/>
      <w:r>
        <w:t xml:space="preserve"> </w:t>
      </w:r>
      <w:proofErr w:type="spellStart"/>
      <w:r>
        <w:t>positive</w:t>
      </w:r>
      <w:proofErr w:type="spellEnd"/>
      <w:r>
        <w:t xml:space="preserve"> on </w:t>
      </w:r>
      <w:r>
        <w:rPr>
          <w:b/>
        </w:rPr>
        <w:t>Q14</w:t>
      </w:r>
      <w:r>
        <w:t xml:space="preserve">, </w:t>
      </w:r>
      <w:proofErr w:type="spellStart"/>
      <w:r>
        <w:t>where</w:t>
      </w:r>
      <w:proofErr w:type="spellEnd"/>
      <w:r>
        <w:t xml:space="preserve"> </w:t>
      </w:r>
      <w:proofErr w:type="spellStart"/>
      <w:r>
        <w:t>respondents</w:t>
      </w:r>
      <w:proofErr w:type="spellEnd"/>
      <w:r>
        <w:t xml:space="preserve"> </w:t>
      </w:r>
      <w:proofErr w:type="spellStart"/>
      <w:r>
        <w:t>were</w:t>
      </w:r>
      <w:proofErr w:type="spellEnd"/>
      <w:r>
        <w:t xml:space="preserve"> </w:t>
      </w:r>
      <w:proofErr w:type="spellStart"/>
      <w:r>
        <w:t>asked</w:t>
      </w:r>
      <w:proofErr w:type="spellEnd"/>
      <w:r>
        <w:t xml:space="preserve"> </w:t>
      </w:r>
      <w:proofErr w:type="spellStart"/>
      <w:r>
        <w:t>to</w:t>
      </w:r>
      <w:proofErr w:type="spellEnd"/>
      <w:r>
        <w:t xml:space="preserve"> </w:t>
      </w:r>
      <w:proofErr w:type="spellStart"/>
      <w:r>
        <w:t>assess</w:t>
      </w:r>
      <w:proofErr w:type="spellEnd"/>
      <w:r>
        <w:t xml:space="preserve"> the </w:t>
      </w:r>
      <w:proofErr w:type="spellStart"/>
      <w:r>
        <w:rPr>
          <w:b/>
        </w:rPr>
        <w:t>contribution</w:t>
      </w:r>
      <w:proofErr w:type="spellEnd"/>
      <w:r>
        <w:rPr>
          <w:b/>
        </w:rPr>
        <w:t xml:space="preserve"> of </w:t>
      </w:r>
      <w:proofErr w:type="spellStart"/>
      <w:r>
        <w:rPr>
          <w:b/>
        </w:rPr>
        <w:t>local</w:t>
      </w:r>
      <w:proofErr w:type="spellEnd"/>
      <w:r>
        <w:rPr>
          <w:b/>
        </w:rPr>
        <w:t xml:space="preserve"> </w:t>
      </w:r>
      <w:proofErr w:type="spellStart"/>
      <w:r>
        <w:rPr>
          <w:b/>
        </w:rPr>
        <w:t>level</w:t>
      </w:r>
      <w:proofErr w:type="spellEnd"/>
      <w:r>
        <w:rPr>
          <w:b/>
        </w:rPr>
        <w:t xml:space="preserve"> and </w:t>
      </w:r>
      <w:proofErr w:type="spellStart"/>
      <w:r>
        <w:rPr>
          <w:b/>
        </w:rPr>
        <w:t>bottom-up</w:t>
      </w:r>
      <w:proofErr w:type="spellEnd"/>
      <w:r>
        <w:rPr>
          <w:b/>
        </w:rPr>
        <w:t xml:space="preserve"> </w:t>
      </w:r>
      <w:proofErr w:type="spellStart"/>
      <w:r>
        <w:rPr>
          <w:b/>
        </w:rPr>
        <w:t>intervention</w:t>
      </w:r>
      <w:proofErr w:type="spellEnd"/>
      <w:r>
        <w:rPr>
          <w:b/>
        </w:rPr>
        <w:t xml:space="preserve"> </w:t>
      </w:r>
      <w:proofErr w:type="spellStart"/>
      <w:r>
        <w:rPr>
          <w:b/>
        </w:rPr>
        <w:t>policies</w:t>
      </w:r>
      <w:proofErr w:type="spellEnd"/>
      <w:r>
        <w:t xml:space="preserve">. </w:t>
      </w:r>
      <w:proofErr w:type="spellStart"/>
      <w:r>
        <w:t>While</w:t>
      </w:r>
      <w:proofErr w:type="spellEnd"/>
      <w:r>
        <w:t xml:space="preserve"> a </w:t>
      </w:r>
      <w:proofErr w:type="spellStart"/>
      <w:r>
        <w:t>fifth</w:t>
      </w:r>
      <w:proofErr w:type="spellEnd"/>
      <w:r>
        <w:t xml:space="preserve"> of the </w:t>
      </w:r>
      <w:proofErr w:type="spellStart"/>
      <w:r>
        <w:t>respondents</w:t>
      </w:r>
      <w:proofErr w:type="spellEnd"/>
      <w:r>
        <w:t xml:space="preserve"> </w:t>
      </w:r>
      <w:proofErr w:type="spellStart"/>
      <w:r>
        <w:t>could</w:t>
      </w:r>
      <w:proofErr w:type="spellEnd"/>
      <w:r>
        <w:t xml:space="preserve"> </w:t>
      </w:r>
      <w:proofErr w:type="spellStart"/>
      <w:r>
        <w:t>not</w:t>
      </w:r>
      <w:proofErr w:type="spellEnd"/>
      <w:r>
        <w:t xml:space="preserve"> </w:t>
      </w:r>
      <w:proofErr w:type="spellStart"/>
      <w:r>
        <w:t>answer</w:t>
      </w:r>
      <w:proofErr w:type="spellEnd"/>
      <w:r>
        <w:t xml:space="preserve">, </w:t>
      </w:r>
      <w:proofErr w:type="spellStart"/>
      <w:r>
        <w:t>almost</w:t>
      </w:r>
      <w:proofErr w:type="spellEnd"/>
      <w:r>
        <w:t xml:space="preserve"> </w:t>
      </w:r>
      <w:proofErr w:type="spellStart"/>
      <w:r>
        <w:t>half</w:t>
      </w:r>
      <w:proofErr w:type="spellEnd"/>
      <w:r>
        <w:t xml:space="preserve"> </w:t>
      </w:r>
      <w:proofErr w:type="spellStart"/>
      <w:r>
        <w:t>said</w:t>
      </w:r>
      <w:proofErr w:type="spellEnd"/>
      <w:r>
        <w:t xml:space="preserve"> </w:t>
      </w:r>
      <w:proofErr w:type="spellStart"/>
      <w:r>
        <w:t>these</w:t>
      </w:r>
      <w:proofErr w:type="spellEnd"/>
      <w:r>
        <w:t xml:space="preserve"> </w:t>
      </w:r>
      <w:proofErr w:type="spellStart"/>
      <w:r>
        <w:t>policies</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either</w:t>
      </w:r>
      <w:proofErr w:type="spellEnd"/>
      <w:r>
        <w:t xml:space="preserve"> a </w:t>
      </w:r>
      <w:proofErr w:type="spellStart"/>
      <w:r>
        <w:t>large</w:t>
      </w:r>
      <w:proofErr w:type="spellEnd"/>
      <w:r>
        <w:t xml:space="preserve"> </w:t>
      </w:r>
      <w:proofErr w:type="spellStart"/>
      <w:r>
        <w:t>or</w:t>
      </w:r>
      <w:proofErr w:type="spellEnd"/>
      <w:r>
        <w:t xml:space="preserve"> </w:t>
      </w:r>
      <w:proofErr w:type="spellStart"/>
      <w:r>
        <w:t>moderate</w:t>
      </w:r>
      <w:proofErr w:type="spellEnd"/>
      <w:r>
        <w:t xml:space="preserve"> </w:t>
      </w:r>
      <w:proofErr w:type="spellStart"/>
      <w:r>
        <w:t>extent</w:t>
      </w:r>
      <w:proofErr w:type="spellEnd"/>
      <w:r>
        <w:t xml:space="preserve">, </w:t>
      </w:r>
      <w:proofErr w:type="spellStart"/>
      <w:r>
        <w:t>while</w:t>
      </w:r>
      <w:proofErr w:type="spellEnd"/>
      <w:r>
        <w:t xml:space="preserve"> </w:t>
      </w:r>
      <w:proofErr w:type="spellStart"/>
      <w:r>
        <w:t>less</w:t>
      </w:r>
      <w:proofErr w:type="spellEnd"/>
      <w:r>
        <w:t xml:space="preserve"> </w:t>
      </w:r>
      <w:proofErr w:type="spellStart"/>
      <w:r>
        <w:t>than</w:t>
      </w:r>
      <w:proofErr w:type="spellEnd"/>
      <w:r>
        <w:t xml:space="preserve"> a </w:t>
      </w:r>
      <w:proofErr w:type="spellStart"/>
      <w:r>
        <w:t>tenth</w:t>
      </w:r>
      <w:proofErr w:type="spellEnd"/>
      <w:r>
        <w:t xml:space="preserve"> </w:t>
      </w:r>
      <w:proofErr w:type="spellStart"/>
      <w:r>
        <w:t>said</w:t>
      </w:r>
      <w:proofErr w:type="spellEnd"/>
      <w:r>
        <w:t xml:space="preserve"> </w:t>
      </w:r>
      <w:proofErr w:type="spellStart"/>
      <w:r>
        <w:t>they</w:t>
      </w:r>
      <w:proofErr w:type="spellEnd"/>
      <w:r>
        <w:t xml:space="preserve"> </w:t>
      </w:r>
      <w:proofErr w:type="spellStart"/>
      <w:r>
        <w:t>had</w:t>
      </w:r>
      <w:proofErr w:type="spellEnd"/>
      <w:r>
        <w:t xml:space="preserve"> </w:t>
      </w:r>
      <w:proofErr w:type="spellStart"/>
      <w:r>
        <w:t>not</w:t>
      </w:r>
      <w:proofErr w:type="spellEnd"/>
      <w:r>
        <w:t xml:space="preserve"> </w:t>
      </w:r>
      <w:proofErr w:type="spellStart"/>
      <w:r>
        <w:t>contributed</w:t>
      </w:r>
      <w:proofErr w:type="spellEnd"/>
      <w:r>
        <w:t xml:space="preserve"> </w:t>
      </w:r>
      <w:proofErr w:type="spellStart"/>
      <w:r>
        <w:t>at</w:t>
      </w:r>
      <w:proofErr w:type="spellEnd"/>
      <w:r>
        <w:t xml:space="preserve"> </w:t>
      </w:r>
      <w:proofErr w:type="spellStart"/>
      <w:r>
        <w:t>all</w:t>
      </w:r>
      <w:proofErr w:type="spellEnd"/>
      <w:r>
        <w:t xml:space="preserve">. </w:t>
      </w:r>
      <w:proofErr w:type="spellStart"/>
      <w:r>
        <w:t>Deviating</w:t>
      </w:r>
      <w:proofErr w:type="spellEnd"/>
      <w:r>
        <w:t xml:space="preserve"> </w:t>
      </w:r>
      <w:proofErr w:type="spellStart"/>
      <w:r>
        <w:t>more</w:t>
      </w:r>
      <w:proofErr w:type="spellEnd"/>
      <w:r>
        <w:t xml:space="preserve"> </w:t>
      </w:r>
      <w:proofErr w:type="spellStart"/>
      <w:r>
        <w:t>significantly</w:t>
      </w:r>
      <w:proofErr w:type="spellEnd"/>
      <w:r>
        <w:t xml:space="preserve"> </w:t>
      </w:r>
      <w:proofErr w:type="spellStart"/>
      <w:r>
        <w:t>from</w:t>
      </w:r>
      <w:proofErr w:type="spellEnd"/>
      <w:r>
        <w:t xml:space="preserve"> the </w:t>
      </w:r>
      <w:proofErr w:type="spellStart"/>
      <w:r>
        <w:t>average</w:t>
      </w:r>
      <w:proofErr w:type="spellEnd"/>
      <w:r>
        <w:t xml:space="preserve">, and </w:t>
      </w:r>
      <w:proofErr w:type="spellStart"/>
      <w:r>
        <w:t>both</w:t>
      </w:r>
      <w:proofErr w:type="spellEnd"/>
      <w:r>
        <w:t xml:space="preserve"> </w:t>
      </w:r>
      <w:proofErr w:type="spellStart"/>
      <w:r>
        <w:t>towards</w:t>
      </w:r>
      <w:proofErr w:type="spellEnd"/>
      <w:r>
        <w:t xml:space="preserve"> a </w:t>
      </w:r>
      <w:proofErr w:type="spellStart"/>
      <w:r>
        <w:t>more</w:t>
      </w:r>
      <w:proofErr w:type="spellEnd"/>
      <w:r>
        <w:t xml:space="preserve"> </w:t>
      </w:r>
      <w:proofErr w:type="spellStart"/>
      <w:r>
        <w:t>optimistic</w:t>
      </w:r>
      <w:proofErr w:type="spellEnd"/>
      <w:r>
        <w:t xml:space="preserve"> </w:t>
      </w:r>
      <w:proofErr w:type="spellStart"/>
      <w:r>
        <w:t>assessment</w:t>
      </w:r>
      <w:proofErr w:type="spellEnd"/>
      <w:r>
        <w:t xml:space="preserve">, </w:t>
      </w:r>
      <w:proofErr w:type="spellStart"/>
      <w:r>
        <w:t>were</w:t>
      </w:r>
      <w:proofErr w:type="spellEnd"/>
      <w:r>
        <w:t xml:space="preserve">, </w:t>
      </w:r>
      <w:proofErr w:type="spellStart"/>
      <w:r>
        <w:t>within</w:t>
      </w:r>
      <w:proofErr w:type="spellEnd"/>
      <w:r>
        <w:t xml:space="preserve"> the </w:t>
      </w:r>
      <w:proofErr w:type="spellStart"/>
      <w:r>
        <w:t>type</w:t>
      </w:r>
      <w:proofErr w:type="spellEnd"/>
      <w:r>
        <w:t xml:space="preserve"> of </w:t>
      </w:r>
      <w:proofErr w:type="spellStart"/>
      <w:r>
        <w:t>respondents</w:t>
      </w:r>
      <w:proofErr w:type="spellEnd"/>
      <w:r>
        <w:t xml:space="preserve">, </w:t>
      </w:r>
      <w:proofErr w:type="spellStart"/>
      <w:r>
        <w:t>public</w:t>
      </w:r>
      <w:proofErr w:type="spellEnd"/>
      <w:r>
        <w:t xml:space="preserve"> </w:t>
      </w:r>
      <w:proofErr w:type="spellStart"/>
      <w:r>
        <w:t>authorities</w:t>
      </w:r>
      <w:proofErr w:type="spellEnd"/>
      <w:r>
        <w:t xml:space="preserve">; and </w:t>
      </w:r>
      <w:proofErr w:type="spellStart"/>
      <w:r>
        <w:t>among</w:t>
      </w:r>
      <w:proofErr w:type="spellEnd"/>
      <w:r>
        <w:t xml:space="preserve"> </w:t>
      </w:r>
      <w:proofErr w:type="spellStart"/>
      <w:r>
        <w:t>countries</w:t>
      </w:r>
      <w:proofErr w:type="spellEnd"/>
      <w:r>
        <w:t xml:space="preserve">, </w:t>
      </w:r>
      <w:proofErr w:type="spellStart"/>
      <w:r>
        <w:t>Italian</w:t>
      </w:r>
      <w:proofErr w:type="spellEnd"/>
      <w:r>
        <w:t xml:space="preserve"> </w:t>
      </w:r>
      <w:proofErr w:type="spellStart"/>
      <w:r>
        <w:t>respondents</w:t>
      </w:r>
      <w:proofErr w:type="spellEnd"/>
      <w:r>
        <w:t xml:space="preserve">. </w:t>
      </w:r>
    </w:p>
    <w:p w:rsidRPr="00BD08D2" w:rsidR="00BD08D2" w:rsidP="00BD08D2" w:rsidRDefault="00BD08D2" w14:paraId="46F21545" w14:textId="77777777">
      <w:pPr>
        <w:spacing w:after="240" w:line="240" w:lineRule="exact"/>
        <w:ind w:firstLine="567"/>
        <w:rPr>
          <w:i/>
          <w:iCs/>
          <w:color w:val="1F497D"/>
        </w:rPr>
      </w:pPr>
      <w:bookmarkStart w:name="_Toc183610641" w:id="62"/>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14</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did</w:t>
      </w:r>
      <w:proofErr w:type="spellEnd"/>
      <w:r>
        <w:rPr>
          <w:i/>
          <w:color w:val="1F497D"/>
        </w:rPr>
        <w:t xml:space="preserve"> the </w:t>
      </w:r>
      <w:proofErr w:type="spellStart"/>
      <w:r>
        <w:rPr>
          <w:i/>
          <w:color w:val="1F497D"/>
        </w:rPr>
        <w:t>local</w:t>
      </w:r>
      <w:proofErr w:type="spellEnd"/>
      <w:r>
        <w:rPr>
          <w:i/>
          <w:color w:val="1F497D"/>
        </w:rPr>
        <w:t xml:space="preserve"> </w:t>
      </w:r>
      <w:proofErr w:type="spellStart"/>
      <w:r>
        <w:rPr>
          <w:i/>
          <w:color w:val="1F497D"/>
        </w:rPr>
        <w:t>level</w:t>
      </w:r>
      <w:proofErr w:type="spellEnd"/>
      <w:r>
        <w:rPr>
          <w:i/>
          <w:color w:val="1F497D"/>
        </w:rPr>
        <w:t xml:space="preserve"> and </w:t>
      </w:r>
      <w:proofErr w:type="spellStart"/>
      <w:r>
        <w:rPr>
          <w:i/>
          <w:color w:val="1F497D"/>
        </w:rPr>
        <w:t>bottom-up</w:t>
      </w:r>
      <w:proofErr w:type="spellEnd"/>
      <w:r>
        <w:rPr>
          <w:i/>
          <w:color w:val="1F497D"/>
        </w:rPr>
        <w:t xml:space="preserve"> </w:t>
      </w:r>
      <w:proofErr w:type="spellStart"/>
      <w:r>
        <w:rPr>
          <w:i/>
          <w:color w:val="1F497D"/>
        </w:rPr>
        <w:t>intervention</w:t>
      </w:r>
      <w:proofErr w:type="spellEnd"/>
      <w:r>
        <w:rPr>
          <w:i/>
          <w:color w:val="1F497D"/>
        </w:rPr>
        <w:t xml:space="preserve"> </w:t>
      </w:r>
      <w:proofErr w:type="spellStart"/>
      <w:r>
        <w:rPr>
          <w:i/>
          <w:color w:val="1F497D"/>
        </w:rPr>
        <w:t>policies</w:t>
      </w:r>
      <w:proofErr w:type="spellEnd"/>
      <w:r>
        <w:rPr>
          <w:i/>
          <w:color w:val="1F497D"/>
        </w:rPr>
        <w:t xml:space="preserve"> </w:t>
      </w:r>
      <w:proofErr w:type="spellStart"/>
      <w:r>
        <w:rPr>
          <w:i/>
          <w:color w:val="1F497D"/>
        </w:rPr>
        <w:t>contribute</w:t>
      </w:r>
      <w:proofErr w:type="spellEnd"/>
      <w:r>
        <w:rPr>
          <w:i/>
          <w:color w:val="1F497D"/>
        </w:rPr>
        <w:t xml:space="preserve"> </w:t>
      </w:r>
      <w:proofErr w:type="spellStart"/>
      <w:r>
        <w:rPr>
          <w:i/>
          <w:color w:val="1F497D"/>
        </w:rPr>
        <w:t>to</w:t>
      </w:r>
      <w:proofErr w:type="spellEnd"/>
      <w:r>
        <w:rPr>
          <w:i/>
          <w:color w:val="1F497D"/>
        </w:rPr>
        <w:t xml:space="preserve"> the </w:t>
      </w:r>
      <w:proofErr w:type="spellStart"/>
      <w:r>
        <w:rPr>
          <w:i/>
          <w:color w:val="1F497D"/>
        </w:rPr>
        <w:t>success</w:t>
      </w:r>
      <w:proofErr w:type="spellEnd"/>
      <w:r>
        <w:rPr>
          <w:i/>
          <w:color w:val="1F497D"/>
        </w:rPr>
        <w:t xml:space="preserve"> of the </w:t>
      </w:r>
      <w:proofErr w:type="spellStart"/>
      <w:r>
        <w:rPr>
          <w:i/>
          <w:color w:val="1F497D"/>
        </w:rPr>
        <w:t>implementation</w:t>
      </w:r>
      <w:proofErr w:type="spellEnd"/>
      <w:r>
        <w:rPr>
          <w:i/>
          <w:color w:val="1F497D"/>
        </w:rPr>
        <w:t xml:space="preserve"> of the AMIF </w:t>
      </w:r>
      <w:proofErr w:type="spellStart"/>
      <w:r>
        <w:rPr>
          <w:i/>
          <w:color w:val="1F497D"/>
        </w:rPr>
        <w:t>programme</w:t>
      </w:r>
      <w:proofErr w:type="spellEnd"/>
      <w:r>
        <w:rPr>
          <w:i/>
          <w:color w:val="1F497D"/>
        </w:rPr>
        <w:t>?</w:t>
      </w:r>
      <w:bookmarkEnd w:id="62"/>
    </w:p>
    <w:p w:rsidRPr="00BD08D2" w:rsidR="00BD08D2" w:rsidP="00BD08D2" w:rsidRDefault="00BD08D2" w14:paraId="5026DC8B" w14:textId="77777777">
      <w:pPr>
        <w:spacing w:after="240" w:line="240" w:lineRule="exact"/>
        <w:ind w:firstLine="567"/>
        <w:jc w:val="center"/>
      </w:pPr>
      <w:r>
        <w:rPr>
          <w:noProof/>
        </w:rPr>
        <w:drawing>
          <wp:anchor distT="0" distB="0" distL="114300" distR="114300" simplePos="0" relativeHeight="251565568" behindDoc="0" locked="0" layoutInCell="1" allowOverlap="1" wp14:editId="729E5543" wp14:anchorId="212A662B">
            <wp:simplePos x="0" y="0"/>
            <wp:positionH relativeFrom="column">
              <wp:posOffset>700405</wp:posOffset>
            </wp:positionH>
            <wp:positionV relativeFrom="paragraph">
              <wp:posOffset>0</wp:posOffset>
            </wp:positionV>
            <wp:extent cx="4364431" cy="2619375"/>
            <wp:effectExtent l="0" t="0" r="0" b="0"/>
            <wp:wrapTopAndBottom/>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4364431" cy="2619375"/>
                    </a:xfrm>
                    <a:prstGeom prst="rect">
                      <a:avLst/>
                    </a:prstGeom>
                    <a:noFill/>
                  </pic:spPr>
                </pic:pic>
              </a:graphicData>
            </a:graphic>
          </wp:anchor>
        </w:drawing>
      </w:r>
    </w:p>
    <w:p w:rsidRPr="00BD08D2" w:rsidR="00BD08D2" w:rsidP="00BD08D2" w:rsidRDefault="00BD08D2" w14:paraId="7DE7B096" w14:textId="77777777">
      <w:pPr>
        <w:spacing w:after="240" w:line="240" w:lineRule="exact"/>
        <w:ind w:firstLine="567"/>
      </w:pPr>
      <w:proofErr w:type="spellStart"/>
      <w:r>
        <w:t>Stakeholders</w:t>
      </w:r>
      <w:proofErr w:type="spellEnd"/>
      <w:r>
        <w:t xml:space="preserve"> </w:t>
      </w:r>
      <w:proofErr w:type="spellStart"/>
      <w:r>
        <w:t>present</w:t>
      </w:r>
      <w:proofErr w:type="spellEnd"/>
      <w:r>
        <w:t xml:space="preserve"> on the </w:t>
      </w:r>
      <w:proofErr w:type="spellStart"/>
      <w:r>
        <w:t>country</w:t>
      </w:r>
      <w:proofErr w:type="spellEnd"/>
      <w:r>
        <w:t xml:space="preserve"> </w:t>
      </w:r>
      <w:proofErr w:type="spellStart"/>
      <w:r>
        <w:t>visit</w:t>
      </w:r>
      <w:proofErr w:type="spellEnd"/>
      <w:r>
        <w:t xml:space="preserve"> </w:t>
      </w:r>
      <w:proofErr w:type="spellStart"/>
      <w:r>
        <w:t>to</w:t>
      </w:r>
      <w:proofErr w:type="spellEnd"/>
      <w:r>
        <w:t xml:space="preserve"> </w:t>
      </w:r>
      <w:proofErr w:type="spellStart"/>
      <w:r>
        <w:rPr>
          <w:b/>
        </w:rPr>
        <w:t>Bulgaria</w:t>
      </w:r>
      <w:proofErr w:type="spellEnd"/>
      <w:r>
        <w:t xml:space="preserve"> </w:t>
      </w:r>
      <w:proofErr w:type="spellStart"/>
      <w:r>
        <w:t>shared</w:t>
      </w:r>
      <w:proofErr w:type="spellEnd"/>
      <w:r>
        <w:t xml:space="preserve"> the </w:t>
      </w:r>
      <w:proofErr w:type="spellStart"/>
      <w:r>
        <w:t>opinion</w:t>
      </w:r>
      <w:proofErr w:type="spellEnd"/>
      <w:r>
        <w:t xml:space="preserve"> </w:t>
      </w:r>
      <w:proofErr w:type="spellStart"/>
      <w:r>
        <w:t>that</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could</w:t>
      </w:r>
      <w:proofErr w:type="spellEnd"/>
      <w:r>
        <w:t xml:space="preserve"> and </w:t>
      </w:r>
      <w:proofErr w:type="spellStart"/>
      <w:r>
        <w:t>should</w:t>
      </w:r>
      <w:proofErr w:type="spellEnd"/>
      <w:r>
        <w:t xml:space="preserve"> </w:t>
      </w:r>
      <w:proofErr w:type="spellStart"/>
      <w:r>
        <w:t>play</w:t>
      </w:r>
      <w:proofErr w:type="spellEnd"/>
      <w:r>
        <w:t xml:space="preserve"> a </w:t>
      </w:r>
      <w:proofErr w:type="spellStart"/>
      <w:r>
        <w:t>significant</w:t>
      </w:r>
      <w:proofErr w:type="spellEnd"/>
      <w:r>
        <w:t xml:space="preserve"> </w:t>
      </w:r>
      <w:proofErr w:type="spellStart"/>
      <w:r>
        <w:t>role</w:t>
      </w:r>
      <w:proofErr w:type="spellEnd"/>
      <w:r>
        <w:t xml:space="preserve"> in </w:t>
      </w:r>
      <w:proofErr w:type="spellStart"/>
      <w:r>
        <w:t>this</w:t>
      </w:r>
      <w:proofErr w:type="spellEnd"/>
      <w:r>
        <w:t xml:space="preserve"> </w:t>
      </w:r>
      <w:proofErr w:type="spellStart"/>
      <w:r>
        <w:t>policy</w:t>
      </w:r>
      <w:proofErr w:type="spellEnd"/>
      <w:r>
        <w:t xml:space="preserve"> </w:t>
      </w:r>
      <w:proofErr w:type="spellStart"/>
      <w:r>
        <w:t>area</w:t>
      </w:r>
      <w:proofErr w:type="spellEnd"/>
      <w:r>
        <w:t xml:space="preserve">. </w:t>
      </w:r>
      <w:proofErr w:type="spellStart"/>
      <w:r>
        <w:t>To</w:t>
      </w:r>
      <w:proofErr w:type="spellEnd"/>
      <w:r>
        <w:t xml:space="preserve"> </w:t>
      </w:r>
      <w:proofErr w:type="spellStart"/>
      <w:r>
        <w:t>do</w:t>
      </w:r>
      <w:proofErr w:type="spellEnd"/>
      <w:r>
        <w:t xml:space="preserve"> </w:t>
      </w:r>
      <w:proofErr w:type="spellStart"/>
      <w:r>
        <w:t>so</w:t>
      </w:r>
      <w:proofErr w:type="spellEnd"/>
      <w:r>
        <w:t xml:space="preserve">, </w:t>
      </w:r>
      <w:proofErr w:type="spellStart"/>
      <w:r>
        <w:t>however</w:t>
      </w:r>
      <w:proofErr w:type="spellEnd"/>
      <w:r>
        <w:t xml:space="preserve">, </w:t>
      </w:r>
      <w:proofErr w:type="spellStart"/>
      <w:r>
        <w:t>they</w:t>
      </w:r>
      <w:proofErr w:type="spellEnd"/>
      <w:r>
        <w:t xml:space="preserve"> </w:t>
      </w:r>
      <w:proofErr w:type="spellStart"/>
      <w:r>
        <w:t>need</w:t>
      </w:r>
      <w:proofErr w:type="spellEnd"/>
      <w:r>
        <w:t xml:space="preserve"> </w:t>
      </w:r>
      <w:proofErr w:type="spellStart"/>
      <w:r>
        <w:t>official</w:t>
      </w:r>
      <w:proofErr w:type="spellEnd"/>
      <w:r>
        <w:t xml:space="preserve"> </w:t>
      </w:r>
      <w:proofErr w:type="spellStart"/>
      <w:r>
        <w:t>recognition</w:t>
      </w:r>
      <w:proofErr w:type="spellEnd"/>
      <w:r>
        <w:t xml:space="preserve"> of </w:t>
      </w:r>
      <w:proofErr w:type="spellStart"/>
      <w:r>
        <w:t>skills</w:t>
      </w:r>
      <w:proofErr w:type="spellEnd"/>
      <w:r>
        <w:t xml:space="preserve"> in the </w:t>
      </w:r>
      <w:proofErr w:type="spellStart"/>
      <w:r>
        <w:t>field</w:t>
      </w:r>
      <w:proofErr w:type="spellEnd"/>
      <w:r>
        <w:t xml:space="preserve">. </w:t>
      </w:r>
      <w:proofErr w:type="spellStart"/>
      <w:r>
        <w:t>Furthermore</w:t>
      </w:r>
      <w:proofErr w:type="spellEnd"/>
      <w:r>
        <w:t xml:space="preserve">, </w:t>
      </w:r>
      <w:proofErr w:type="spellStart"/>
      <w:r>
        <w:t>administrative</w:t>
      </w:r>
      <w:proofErr w:type="spellEnd"/>
      <w:r>
        <w:t xml:space="preserve"> and </w:t>
      </w:r>
      <w:proofErr w:type="spellStart"/>
      <w:r>
        <w:t>financial</w:t>
      </w:r>
      <w:proofErr w:type="spellEnd"/>
      <w:r>
        <w:t xml:space="preserve"> </w:t>
      </w:r>
      <w:proofErr w:type="spellStart"/>
      <w:r>
        <w:t>capacities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reinforced</w:t>
      </w:r>
      <w:proofErr w:type="spellEnd"/>
      <w:r>
        <w:t>.</w:t>
      </w:r>
    </w:p>
    <w:p w:rsidRPr="00BD08D2" w:rsidR="00BD08D2" w:rsidP="00BD08D2" w:rsidRDefault="00BD08D2" w14:paraId="3C6E6081" w14:textId="77777777">
      <w:pPr>
        <w:spacing w:after="240" w:line="240" w:lineRule="exact"/>
        <w:ind w:firstLine="567"/>
      </w:pPr>
      <w:r>
        <w:t xml:space="preserve">Communication and </w:t>
      </w:r>
      <w:proofErr w:type="spellStart"/>
      <w:r>
        <w:t>cooperation</w:t>
      </w:r>
      <w:proofErr w:type="spellEnd"/>
      <w:r>
        <w:t xml:space="preserve"> </w:t>
      </w:r>
      <w:proofErr w:type="spellStart"/>
      <w:r>
        <w:t>with</w:t>
      </w:r>
      <w:proofErr w:type="spellEnd"/>
      <w:r>
        <w:t xml:space="preserve"> </w:t>
      </w:r>
      <w:proofErr w:type="spellStart"/>
      <w:r>
        <w:t>departmental</w:t>
      </w:r>
      <w:proofErr w:type="spellEnd"/>
      <w:r>
        <w:t xml:space="preserve"> and </w:t>
      </w:r>
      <w:proofErr w:type="spellStart"/>
      <w:r>
        <w:t>municipal</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viewed</w:t>
      </w:r>
      <w:proofErr w:type="spellEnd"/>
      <w:r>
        <w:t xml:space="preserve"> </w:t>
      </w:r>
      <w:proofErr w:type="spellStart"/>
      <w:r>
        <w:t>as</w:t>
      </w:r>
      <w:proofErr w:type="spellEnd"/>
      <w:r>
        <w:t xml:space="preserve"> </w:t>
      </w:r>
      <w:proofErr w:type="spellStart"/>
      <w:r>
        <w:t>occasionally</w:t>
      </w:r>
      <w:proofErr w:type="spellEnd"/>
      <w:r>
        <w:t xml:space="preserve"> </w:t>
      </w:r>
      <w:proofErr w:type="spellStart"/>
      <w:r>
        <w:t>challenging</w:t>
      </w:r>
      <w:proofErr w:type="spellEnd"/>
      <w:r>
        <w:t xml:space="preserve"> </w:t>
      </w:r>
      <w:proofErr w:type="spellStart"/>
      <w:r>
        <w:t>by</w:t>
      </w:r>
      <w:proofErr w:type="spellEnd"/>
      <w:r>
        <w:t xml:space="preserve"> </w:t>
      </w:r>
      <w:proofErr w:type="spellStart"/>
      <w:r>
        <w:rPr>
          <w:b/>
        </w:rPr>
        <w:t>French</w:t>
      </w:r>
      <w:proofErr w:type="spellEnd"/>
      <w:r>
        <w:t xml:space="preserve"> </w:t>
      </w:r>
      <w:proofErr w:type="spellStart"/>
      <w:r>
        <w:t>stakeholders</w:t>
      </w:r>
      <w:proofErr w:type="spellEnd"/>
      <w:r>
        <w:t xml:space="preserve">, </w:t>
      </w:r>
      <w:proofErr w:type="spellStart"/>
      <w:r>
        <w:t>as</w:t>
      </w:r>
      <w:proofErr w:type="spellEnd"/>
      <w:r>
        <w:t xml:space="preserve"> </w:t>
      </w:r>
      <w:proofErr w:type="spellStart"/>
      <w:r>
        <w:t>responsibilities</w:t>
      </w:r>
      <w:proofErr w:type="spellEnd"/>
      <w:r>
        <w:t xml:space="preserve"> </w:t>
      </w:r>
      <w:proofErr w:type="spellStart"/>
      <w:r>
        <w:t>were</w:t>
      </w:r>
      <w:proofErr w:type="spellEnd"/>
      <w:r>
        <w:t xml:space="preserve"> </w:t>
      </w:r>
      <w:proofErr w:type="spellStart"/>
      <w:r>
        <w:t>often</w:t>
      </w:r>
      <w:proofErr w:type="spellEnd"/>
      <w:r>
        <w:t xml:space="preserve"> </w:t>
      </w:r>
      <w:proofErr w:type="spellStart"/>
      <w:r>
        <w:t>shifted</w:t>
      </w:r>
      <w:proofErr w:type="spellEnd"/>
      <w:r>
        <w:t xml:space="preserve"> </w:t>
      </w:r>
      <w:proofErr w:type="spellStart"/>
      <w:r>
        <w:t>back</w:t>
      </w:r>
      <w:proofErr w:type="spellEnd"/>
      <w:r>
        <w:t xml:space="preserve"> and </w:t>
      </w:r>
      <w:proofErr w:type="spellStart"/>
      <w:r>
        <w:t>forth</w:t>
      </w:r>
      <w:proofErr w:type="spellEnd"/>
      <w:r>
        <w:t xml:space="preserve">. </w:t>
      </w:r>
      <w:proofErr w:type="spellStart"/>
      <w:r>
        <w:t>Furthermore</w:t>
      </w:r>
      <w:proofErr w:type="spellEnd"/>
      <w:r>
        <w:t xml:space="preserve">, </w:t>
      </w:r>
      <w:proofErr w:type="spellStart"/>
      <w:r>
        <w:t>given</w:t>
      </w:r>
      <w:proofErr w:type="spellEnd"/>
      <w:r>
        <w:t xml:space="preserve"> the </w:t>
      </w:r>
      <w:proofErr w:type="spellStart"/>
      <w:r>
        <w:t>diversity</w:t>
      </w:r>
      <w:proofErr w:type="spellEnd"/>
      <w:r>
        <w:t xml:space="preserve"> of </w:t>
      </w:r>
      <w:proofErr w:type="spellStart"/>
      <w:r>
        <w:t>political</w:t>
      </w:r>
      <w:proofErr w:type="spellEnd"/>
      <w:r>
        <w:t xml:space="preserve"> </w:t>
      </w:r>
      <w:proofErr w:type="spellStart"/>
      <w:r>
        <w:t>affiliations</w:t>
      </w:r>
      <w:proofErr w:type="spellEnd"/>
      <w:r>
        <w:t xml:space="preserve"> </w:t>
      </w:r>
      <w:proofErr w:type="spellStart"/>
      <w:r>
        <w:t>at</w:t>
      </w:r>
      <w:proofErr w:type="spellEnd"/>
      <w:r>
        <w:t xml:space="preserve"> the </w:t>
      </w:r>
      <w:proofErr w:type="spellStart"/>
      <w:r>
        <w:t>regional</w:t>
      </w:r>
      <w:proofErr w:type="spellEnd"/>
      <w:r>
        <w:t xml:space="preserve"> </w:t>
      </w:r>
      <w:proofErr w:type="spellStart"/>
      <w:r>
        <w:t>level</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sometimes</w:t>
      </w:r>
      <w:proofErr w:type="spellEnd"/>
      <w:r>
        <w:t xml:space="preserve"> </w:t>
      </w:r>
      <w:proofErr w:type="spellStart"/>
      <w:r>
        <w:t>encountered</w:t>
      </w:r>
      <w:proofErr w:type="spellEnd"/>
      <w:r>
        <w:t xml:space="preserve"> </w:t>
      </w:r>
      <w:proofErr w:type="spellStart"/>
      <w:r>
        <w:t>difficulties</w:t>
      </w:r>
      <w:proofErr w:type="spellEnd"/>
      <w:r>
        <w:t xml:space="preserve"> in </w:t>
      </w:r>
      <w:proofErr w:type="spellStart"/>
      <w:r>
        <w:t>reaching</w:t>
      </w:r>
      <w:proofErr w:type="spellEnd"/>
      <w:r>
        <w:t xml:space="preserve"> </w:t>
      </w:r>
      <w:proofErr w:type="spellStart"/>
      <w:r>
        <w:t>agreements</w:t>
      </w:r>
      <w:proofErr w:type="spellEnd"/>
      <w:r>
        <w:t xml:space="preserve"> and </w:t>
      </w:r>
      <w:proofErr w:type="spellStart"/>
      <w:r>
        <w:t>coordinating</w:t>
      </w:r>
      <w:proofErr w:type="spellEnd"/>
      <w:r>
        <w:t xml:space="preserve"> </w:t>
      </w:r>
      <w:proofErr w:type="spellStart"/>
      <w:r>
        <w:t>effectively</w:t>
      </w:r>
      <w:proofErr w:type="spellEnd"/>
      <w:r>
        <w:t xml:space="preserve"> </w:t>
      </w:r>
      <w:proofErr w:type="spellStart"/>
      <w:r>
        <w:t>with</w:t>
      </w:r>
      <w:proofErr w:type="spellEnd"/>
      <w:r>
        <w:t xml:space="preserve"> </w:t>
      </w:r>
      <w:proofErr w:type="spellStart"/>
      <w:r>
        <w:t>all</w:t>
      </w:r>
      <w:proofErr w:type="spellEnd"/>
      <w:r>
        <w:t xml:space="preserve"> </w:t>
      </w:r>
      <w:proofErr w:type="spellStart"/>
      <w:r>
        <w:t>stakeholders</w:t>
      </w:r>
      <w:proofErr w:type="spellEnd"/>
      <w:r>
        <w:t>.</w:t>
      </w:r>
    </w:p>
    <w:p w:rsidRPr="00BD08D2" w:rsidR="00BD08D2" w:rsidP="00BD08D2" w:rsidRDefault="00BD08D2" w14:paraId="717911FF" w14:textId="77777777">
      <w:pPr>
        <w:spacing w:after="240" w:line="240" w:lineRule="exact"/>
        <w:ind w:firstLine="567"/>
      </w:pPr>
      <w:proofErr w:type="spellStart"/>
      <w:r>
        <w:t>According</w:t>
      </w:r>
      <w:proofErr w:type="spellEnd"/>
      <w:r>
        <w:t xml:space="preserve"> </w:t>
      </w:r>
      <w:proofErr w:type="spellStart"/>
      <w:r>
        <w:t>to</w:t>
      </w:r>
      <w:proofErr w:type="spellEnd"/>
      <w:r>
        <w:t xml:space="preserve"> </w:t>
      </w:r>
      <w:r>
        <w:rPr>
          <w:b/>
        </w:rPr>
        <w:t>Greek</w:t>
      </w:r>
      <w:r>
        <w:t xml:space="preserve"> </w:t>
      </w:r>
      <w:proofErr w:type="spellStart"/>
      <w:r>
        <w:t>public</w:t>
      </w:r>
      <w:proofErr w:type="spellEnd"/>
      <w:r>
        <w:t xml:space="preserve"> </w:t>
      </w:r>
      <w:proofErr w:type="spellStart"/>
      <w:r>
        <w:t>authorities</w:t>
      </w:r>
      <w:proofErr w:type="spellEnd"/>
      <w:r>
        <w:t xml:space="preserve">, the AMIF </w:t>
      </w:r>
      <w:proofErr w:type="spellStart"/>
      <w:r>
        <w:t>was</w:t>
      </w:r>
      <w:proofErr w:type="spellEnd"/>
      <w:r>
        <w:t xml:space="preserve"> </w:t>
      </w:r>
      <w:proofErr w:type="spellStart"/>
      <w:r>
        <w:t>important</w:t>
      </w:r>
      <w:proofErr w:type="spellEnd"/>
      <w:r>
        <w:t xml:space="preserve"> for </w:t>
      </w:r>
      <w:proofErr w:type="spellStart"/>
      <w:r>
        <w:t>capacity-building</w:t>
      </w:r>
      <w:proofErr w:type="spellEnd"/>
      <w:r>
        <w:t xml:space="preserve"> and </w:t>
      </w:r>
      <w:proofErr w:type="spellStart"/>
      <w:r>
        <w:t>enhancing</w:t>
      </w:r>
      <w:proofErr w:type="spellEnd"/>
      <w:r>
        <w:t xml:space="preserve"> the </w:t>
      </w:r>
      <w:proofErr w:type="spellStart"/>
      <w:r>
        <w:t>operative</w:t>
      </w:r>
      <w:proofErr w:type="spellEnd"/>
      <w:r>
        <w:t xml:space="preserve"> </w:t>
      </w:r>
      <w:proofErr w:type="spellStart"/>
      <w:r>
        <w:t>capacity</w:t>
      </w:r>
      <w:proofErr w:type="spellEnd"/>
      <w:r>
        <w:t xml:space="preserve"> of the </w:t>
      </w:r>
      <w:proofErr w:type="spellStart"/>
      <w:r>
        <w:t>municipalities</w:t>
      </w:r>
      <w:proofErr w:type="spellEnd"/>
      <w:r>
        <w:t xml:space="preserve">, and </w:t>
      </w:r>
      <w:proofErr w:type="spellStart"/>
      <w:r>
        <w:t>it</w:t>
      </w:r>
      <w:proofErr w:type="spellEnd"/>
      <w:r>
        <w:t xml:space="preserve"> </w:t>
      </w:r>
      <w:proofErr w:type="spellStart"/>
      <w:r>
        <w:t>gave</w:t>
      </w:r>
      <w:proofErr w:type="spellEnd"/>
      <w:r>
        <w:t xml:space="preserve"> </w:t>
      </w:r>
      <w:proofErr w:type="spellStart"/>
      <w:r>
        <w:t>an</w:t>
      </w:r>
      <w:proofErr w:type="spellEnd"/>
      <w:r>
        <w:t xml:space="preserve"> </w:t>
      </w:r>
      <w:proofErr w:type="spellStart"/>
      <w:r>
        <w:t>opportunity</w:t>
      </w:r>
      <w:proofErr w:type="spellEnd"/>
      <w:r>
        <w:t xml:space="preserve"> </w:t>
      </w:r>
      <w:proofErr w:type="spellStart"/>
      <w:r>
        <w:t>to</w:t>
      </w:r>
      <w:proofErr w:type="spellEnd"/>
      <w:r>
        <w:t xml:space="preserve"> </w:t>
      </w:r>
      <w:proofErr w:type="spellStart"/>
      <w:r>
        <w:t>create</w:t>
      </w:r>
      <w:proofErr w:type="spellEnd"/>
      <w:r>
        <w:t xml:space="preserve"> </w:t>
      </w:r>
      <w:proofErr w:type="spellStart"/>
      <w:r>
        <w:t>networks</w:t>
      </w:r>
      <w:proofErr w:type="spellEnd"/>
      <w:r>
        <w:t xml:space="preserve"> and </w:t>
      </w:r>
      <w:proofErr w:type="spellStart"/>
      <w:r>
        <w:t>cooperate</w:t>
      </w:r>
      <w:proofErr w:type="spellEnd"/>
      <w:r>
        <w:t xml:space="preserve"> </w:t>
      </w:r>
      <w:proofErr w:type="spellStart"/>
      <w:r>
        <w:t>with</w:t>
      </w:r>
      <w:proofErr w:type="spellEnd"/>
      <w:r>
        <w:t xml:space="preserve"> </w:t>
      </w:r>
      <w:proofErr w:type="spellStart"/>
      <w:r>
        <w:t>other</w:t>
      </w:r>
      <w:proofErr w:type="spellEnd"/>
      <w:r>
        <w:t xml:space="preserve"> </w:t>
      </w:r>
      <w:proofErr w:type="spellStart"/>
      <w:r>
        <w:t>municipalities</w:t>
      </w:r>
      <w:proofErr w:type="spellEnd"/>
      <w:r>
        <w:t xml:space="preserve">, </w:t>
      </w:r>
      <w:proofErr w:type="spellStart"/>
      <w:r>
        <w:t>cities</w:t>
      </w:r>
      <w:proofErr w:type="spellEnd"/>
      <w:r>
        <w:t xml:space="preserve"> and </w:t>
      </w:r>
      <w:proofErr w:type="spellStart"/>
      <w:r>
        <w:t>trade</w:t>
      </w:r>
      <w:proofErr w:type="spellEnd"/>
      <w:r>
        <w:t xml:space="preserve"> </w:t>
      </w:r>
      <w:proofErr w:type="spellStart"/>
      <w:r>
        <w:t>unions</w:t>
      </w:r>
      <w:proofErr w:type="spellEnd"/>
      <w:r>
        <w:t xml:space="preserve">, </w:t>
      </w:r>
      <w:proofErr w:type="spellStart"/>
      <w:r>
        <w:t>including</w:t>
      </w:r>
      <w:proofErr w:type="spellEnd"/>
      <w:r>
        <w:t xml:space="preserve"> </w:t>
      </w:r>
      <w:proofErr w:type="spellStart"/>
      <w:r>
        <w:t>those</w:t>
      </w:r>
      <w:proofErr w:type="spellEnd"/>
      <w:r>
        <w:t xml:space="preserve"> in </w:t>
      </w:r>
      <w:proofErr w:type="spellStart"/>
      <w:r>
        <w:t>other</w:t>
      </w:r>
      <w:proofErr w:type="spellEnd"/>
      <w:r>
        <w:t xml:space="preserve"> </w:t>
      </w:r>
      <w:proofErr w:type="spellStart"/>
      <w:r>
        <w:t>countries</w:t>
      </w:r>
      <w:proofErr w:type="spellEnd"/>
      <w:r>
        <w:t xml:space="preserve">. </w:t>
      </w:r>
      <w:proofErr w:type="spellStart"/>
      <w:r>
        <w:t>Learning</w:t>
      </w:r>
      <w:proofErr w:type="spellEnd"/>
      <w:r>
        <w:t xml:space="preserve"> </w:t>
      </w:r>
      <w:proofErr w:type="spellStart"/>
      <w:r>
        <w:t>from</w:t>
      </w:r>
      <w:proofErr w:type="spellEnd"/>
      <w:r>
        <w:t xml:space="preserve"> </w:t>
      </w:r>
      <w:proofErr w:type="spellStart"/>
      <w:r>
        <w:t>others</w:t>
      </w:r>
      <w:proofErr w:type="spellEnd"/>
      <w:r>
        <w:t xml:space="preserve"> </w:t>
      </w:r>
      <w:proofErr w:type="spellStart"/>
      <w:r>
        <w:t>experience</w:t>
      </w:r>
      <w:proofErr w:type="spellEnd"/>
      <w:r>
        <w:t xml:space="preserve"> and </w:t>
      </w:r>
      <w:proofErr w:type="spellStart"/>
      <w:r>
        <w:t>best</w:t>
      </w:r>
      <w:proofErr w:type="spellEnd"/>
      <w:r>
        <w:t xml:space="preserve"> </w:t>
      </w:r>
      <w:proofErr w:type="spellStart"/>
      <w:r>
        <w:t>practices</w:t>
      </w:r>
      <w:proofErr w:type="spellEnd"/>
      <w:r>
        <w:t xml:space="preserve"> </w:t>
      </w:r>
      <w:proofErr w:type="spellStart"/>
      <w:r>
        <w:t>was</w:t>
      </w:r>
      <w:proofErr w:type="spellEnd"/>
      <w:r>
        <w:t xml:space="preserve"> </w:t>
      </w:r>
      <w:proofErr w:type="spellStart"/>
      <w:r>
        <w:t>highly</w:t>
      </w:r>
      <w:proofErr w:type="spellEnd"/>
      <w:r>
        <w:t xml:space="preserve"> </w:t>
      </w:r>
      <w:proofErr w:type="spellStart"/>
      <w:r>
        <w:t>valued</w:t>
      </w:r>
      <w:proofErr w:type="spellEnd"/>
      <w:r>
        <w:t xml:space="preserve">. </w:t>
      </w:r>
      <w:proofErr w:type="spellStart"/>
      <w:r>
        <w:t>Close</w:t>
      </w:r>
      <w:proofErr w:type="spellEnd"/>
      <w:r>
        <w:t xml:space="preserve"> </w:t>
      </w:r>
      <w:proofErr w:type="spellStart"/>
      <w:r>
        <w:t>cooperation</w:t>
      </w:r>
      <w:proofErr w:type="spellEnd"/>
      <w:r>
        <w:t xml:space="preserve"> </w:t>
      </w:r>
      <w:proofErr w:type="spellStart"/>
      <w:r>
        <w:t>with</w:t>
      </w:r>
      <w:proofErr w:type="spellEnd"/>
      <w:r>
        <w:t xml:space="preserve"> </w:t>
      </w:r>
      <w:proofErr w:type="spellStart"/>
      <w:r>
        <w:t>other</w:t>
      </w:r>
      <w:proofErr w:type="spellEnd"/>
      <w:r>
        <w:t xml:space="preserve"> </w:t>
      </w:r>
      <w:proofErr w:type="spellStart"/>
      <w:r>
        <w:t>beneficiaries</w:t>
      </w:r>
      <w:proofErr w:type="spellEnd"/>
      <w:r>
        <w:t xml:space="preserve"> </w:t>
      </w:r>
      <w:proofErr w:type="spellStart"/>
      <w:r>
        <w:t>was</w:t>
      </w:r>
      <w:proofErr w:type="spellEnd"/>
      <w:r>
        <w:t xml:space="preserve"> </w:t>
      </w:r>
      <w:proofErr w:type="spellStart"/>
      <w:r>
        <w:t>deemed</w:t>
      </w:r>
      <w:proofErr w:type="spellEnd"/>
      <w:r>
        <w:t xml:space="preserve"> </w:t>
      </w:r>
      <w:proofErr w:type="spellStart"/>
      <w:r>
        <w:t>very</w:t>
      </w:r>
      <w:proofErr w:type="spellEnd"/>
      <w:r>
        <w:t xml:space="preserve"> </w:t>
      </w:r>
      <w:proofErr w:type="spellStart"/>
      <w:r>
        <w:t>important</w:t>
      </w:r>
      <w:proofErr w:type="spellEnd"/>
      <w:r>
        <w:t xml:space="preserve">. </w:t>
      </w:r>
      <w:proofErr w:type="spellStart"/>
      <w:r>
        <w:t>It</w:t>
      </w:r>
      <w:proofErr w:type="spellEnd"/>
      <w:r>
        <w:t xml:space="preserve"> </w:t>
      </w:r>
      <w:proofErr w:type="spellStart"/>
      <w:r>
        <w:t>gave</w:t>
      </w:r>
      <w:proofErr w:type="spellEnd"/>
      <w:r>
        <w:t xml:space="preserve"> </w:t>
      </w:r>
      <w:proofErr w:type="spellStart"/>
      <w:r>
        <w:t>an</w:t>
      </w:r>
      <w:proofErr w:type="spellEnd"/>
      <w:r>
        <w:t xml:space="preserve"> </w:t>
      </w:r>
      <w:proofErr w:type="spellStart"/>
      <w:r>
        <w:t>opportunity</w:t>
      </w:r>
      <w:proofErr w:type="spellEnd"/>
      <w:r>
        <w:t xml:space="preserve"> </w:t>
      </w:r>
      <w:proofErr w:type="spellStart"/>
      <w:r>
        <w:t>to</w:t>
      </w:r>
      <w:proofErr w:type="spellEnd"/>
      <w:r>
        <w:t xml:space="preserve"> </w:t>
      </w:r>
      <w:proofErr w:type="spellStart"/>
      <w:r>
        <w:t>see</w:t>
      </w:r>
      <w:proofErr w:type="spellEnd"/>
      <w:r>
        <w:t xml:space="preserve"> </w:t>
      </w:r>
      <w:proofErr w:type="spellStart"/>
      <w:r>
        <w:t>how</w:t>
      </w:r>
      <w:proofErr w:type="spellEnd"/>
      <w:r>
        <w:t xml:space="preserve"> </w:t>
      </w:r>
      <w:proofErr w:type="spellStart"/>
      <w:r>
        <w:t>others</w:t>
      </w:r>
      <w:proofErr w:type="spellEnd"/>
      <w:r>
        <w:t xml:space="preserve"> </w:t>
      </w:r>
      <w:proofErr w:type="spellStart"/>
      <w:r>
        <w:t>have</w:t>
      </w:r>
      <w:proofErr w:type="spellEnd"/>
      <w:r>
        <w:t xml:space="preserve"> </w:t>
      </w:r>
      <w:proofErr w:type="spellStart"/>
      <w:r>
        <w:t>developed</w:t>
      </w:r>
      <w:proofErr w:type="spellEnd"/>
      <w:r>
        <w:t xml:space="preserve"> </w:t>
      </w:r>
      <w:proofErr w:type="spellStart"/>
      <w:r>
        <w:t>their</w:t>
      </w:r>
      <w:proofErr w:type="spellEnd"/>
      <w:r>
        <w:t xml:space="preserve"> </w:t>
      </w:r>
      <w:proofErr w:type="spellStart"/>
      <w:r>
        <w:t>services</w:t>
      </w:r>
      <w:proofErr w:type="spellEnd"/>
      <w:r>
        <w:t xml:space="preserve"> and </w:t>
      </w:r>
      <w:proofErr w:type="spellStart"/>
      <w:r>
        <w:t>to</w:t>
      </w:r>
      <w:proofErr w:type="spellEnd"/>
      <w:r>
        <w:t xml:space="preserve"> </w:t>
      </w:r>
      <w:proofErr w:type="spellStart"/>
      <w:r>
        <w:t>customise</w:t>
      </w:r>
      <w:proofErr w:type="spellEnd"/>
      <w:r>
        <w:t xml:space="preserve"> </w:t>
      </w:r>
      <w:proofErr w:type="spellStart"/>
      <w:r>
        <w:t>some</w:t>
      </w:r>
      <w:proofErr w:type="spellEnd"/>
      <w:r>
        <w:t xml:space="preserve"> of </w:t>
      </w:r>
      <w:proofErr w:type="spellStart"/>
      <w:r>
        <w:t>these</w:t>
      </w:r>
      <w:proofErr w:type="spellEnd"/>
      <w:r>
        <w:t xml:space="preserve"> </w:t>
      </w:r>
      <w:proofErr w:type="spellStart"/>
      <w:r>
        <w:t>experiences</w:t>
      </w:r>
      <w:proofErr w:type="spellEnd"/>
      <w:r>
        <w:t xml:space="preserve"> and </w:t>
      </w:r>
      <w:proofErr w:type="spellStart"/>
      <w:r>
        <w:t>use</w:t>
      </w:r>
      <w:proofErr w:type="spellEnd"/>
      <w:r>
        <w:t xml:space="preserve"> </w:t>
      </w:r>
      <w:proofErr w:type="spellStart"/>
      <w:r>
        <w:t>them</w:t>
      </w:r>
      <w:proofErr w:type="spellEnd"/>
      <w:r>
        <w:t xml:space="preserve"> </w:t>
      </w:r>
      <w:proofErr w:type="spellStart"/>
      <w:r>
        <w:t>efficiently</w:t>
      </w:r>
      <w:proofErr w:type="spellEnd"/>
      <w:r>
        <w:t>.</w:t>
      </w:r>
    </w:p>
    <w:p w:rsidRPr="00BD08D2" w:rsidR="00BD08D2" w:rsidP="00BD08D2" w:rsidRDefault="00BD08D2" w14:paraId="4CB45B5F" w14:textId="77777777">
      <w:pPr>
        <w:spacing w:after="240" w:line="240" w:lineRule="exact"/>
        <w:ind w:firstLine="567"/>
      </w:pPr>
      <w:proofErr w:type="spellStart"/>
      <w:r>
        <w:t>Overall</w:t>
      </w:r>
      <w:proofErr w:type="spellEnd"/>
      <w:r>
        <w:t xml:space="preserve">, the AMIF </w:t>
      </w:r>
      <w:proofErr w:type="spellStart"/>
      <w:r>
        <w:t>boosted</w:t>
      </w:r>
      <w:proofErr w:type="spellEnd"/>
      <w:r>
        <w:t xml:space="preserve"> the </w:t>
      </w:r>
      <w:proofErr w:type="spellStart"/>
      <w:r>
        <w:t>cooperation</w:t>
      </w:r>
      <w:proofErr w:type="spellEnd"/>
      <w:r>
        <w:t xml:space="preserve"> </w:t>
      </w:r>
      <w:proofErr w:type="spellStart"/>
      <w:r>
        <w:t>with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the </w:t>
      </w:r>
      <w:proofErr w:type="spellStart"/>
      <w:r>
        <w:t>municipalities</w:t>
      </w:r>
      <w:proofErr w:type="spellEnd"/>
      <w:r>
        <w:t xml:space="preserve"> </w:t>
      </w:r>
      <w:proofErr w:type="spellStart"/>
      <w:r>
        <w:t>worked</w:t>
      </w:r>
      <w:proofErr w:type="spellEnd"/>
      <w:r>
        <w:t xml:space="preserve"> </w:t>
      </w:r>
      <w:proofErr w:type="spellStart"/>
      <w:r>
        <w:t>closely</w:t>
      </w:r>
      <w:proofErr w:type="spellEnd"/>
      <w:r>
        <w:t xml:space="preserve"> </w:t>
      </w:r>
      <w:proofErr w:type="spellStart"/>
      <w:r>
        <w:t>together</w:t>
      </w:r>
      <w:proofErr w:type="spellEnd"/>
      <w:r>
        <w:t xml:space="preserve"> </w:t>
      </w:r>
      <w:proofErr w:type="spellStart"/>
      <w:r>
        <w:t>with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were</w:t>
      </w:r>
      <w:proofErr w:type="spellEnd"/>
      <w:r>
        <w:t xml:space="preserve"> </w:t>
      </w:r>
      <w:proofErr w:type="spellStart"/>
      <w:r>
        <w:t>actively</w:t>
      </w:r>
      <w:proofErr w:type="spellEnd"/>
      <w:r>
        <w:t xml:space="preserve"> </w:t>
      </w:r>
      <w:proofErr w:type="spellStart"/>
      <w:r>
        <w:t>engaged</w:t>
      </w:r>
      <w:proofErr w:type="spellEnd"/>
      <w:r>
        <w:t xml:space="preserve"> in </w:t>
      </w:r>
      <w:proofErr w:type="spellStart"/>
      <w:r>
        <w:t>all</w:t>
      </w:r>
      <w:proofErr w:type="spellEnd"/>
      <w:r>
        <w:t xml:space="preserve"> </w:t>
      </w:r>
      <w:proofErr w:type="spellStart"/>
      <w:r>
        <w:t>stages</w:t>
      </w:r>
      <w:proofErr w:type="spellEnd"/>
      <w:r>
        <w:t xml:space="preserve"> of AMIF </w:t>
      </w:r>
      <w:proofErr w:type="spellStart"/>
      <w:r>
        <w:t>projects</w:t>
      </w:r>
      <w:proofErr w:type="spellEnd"/>
      <w:r>
        <w:t xml:space="preserve">, </w:t>
      </w:r>
      <w:proofErr w:type="spellStart"/>
      <w:r>
        <w:t>specific</w:t>
      </w:r>
      <w:proofErr w:type="spellEnd"/>
      <w:r>
        <w:t xml:space="preserve"> </w:t>
      </w:r>
      <w:proofErr w:type="spellStart"/>
      <w:r>
        <w:t>CSOs</w:t>
      </w:r>
      <w:proofErr w:type="spellEnd"/>
      <w:r>
        <w:t xml:space="preserve"> </w:t>
      </w:r>
      <w:proofErr w:type="spellStart"/>
      <w:r>
        <w:t>were</w:t>
      </w:r>
      <w:proofErr w:type="spellEnd"/>
      <w:r>
        <w:t xml:space="preserve"> </w:t>
      </w:r>
      <w:proofErr w:type="spellStart"/>
      <w:r>
        <w:t>targeted</w:t>
      </w:r>
      <w:proofErr w:type="spellEnd"/>
      <w:r>
        <w:t xml:space="preserve"> for </w:t>
      </w:r>
      <w:proofErr w:type="spellStart"/>
      <w:r>
        <w:t>feedback</w:t>
      </w:r>
      <w:proofErr w:type="spellEnd"/>
      <w:r>
        <w:t xml:space="preserve"> in </w:t>
      </w:r>
      <w:proofErr w:type="spellStart"/>
      <w:r>
        <w:t>stakeholders</w:t>
      </w:r>
      <w:proofErr w:type="spellEnd"/>
      <w:r>
        <w:t xml:space="preserve">' </w:t>
      </w:r>
      <w:proofErr w:type="spellStart"/>
      <w:r>
        <w:t>focus</w:t>
      </w:r>
      <w:proofErr w:type="spellEnd"/>
      <w:r>
        <w:t xml:space="preserve"> </w:t>
      </w:r>
      <w:proofErr w:type="spellStart"/>
      <w:r>
        <w:t>group</w:t>
      </w:r>
      <w:proofErr w:type="spellEnd"/>
      <w:r>
        <w:t xml:space="preserve"> </w:t>
      </w:r>
      <w:proofErr w:type="spellStart"/>
      <w:r>
        <w:t>discussions</w:t>
      </w:r>
      <w:proofErr w:type="spellEnd"/>
      <w:r>
        <w:t xml:space="preserve">. </w:t>
      </w:r>
      <w:proofErr w:type="spellStart"/>
      <w:r>
        <w:t>More</w:t>
      </w:r>
      <w:proofErr w:type="spellEnd"/>
      <w:r>
        <w:t xml:space="preserve"> </w:t>
      </w:r>
      <w:proofErr w:type="spellStart"/>
      <w:r>
        <w:t>than</w:t>
      </w:r>
      <w:proofErr w:type="spellEnd"/>
      <w:r>
        <w:t xml:space="preserve"> </w:t>
      </w:r>
      <w:proofErr w:type="spellStart"/>
      <w:r>
        <w:t>that</w:t>
      </w:r>
      <w:proofErr w:type="spellEnd"/>
      <w:r>
        <w:t xml:space="preserve">, the </w:t>
      </w:r>
      <w:proofErr w:type="spellStart"/>
      <w:r>
        <w:t>municipalities</w:t>
      </w:r>
      <w:proofErr w:type="spellEnd"/>
      <w:r>
        <w:t xml:space="preserve"> </w:t>
      </w:r>
      <w:proofErr w:type="spellStart"/>
      <w:r>
        <w:t>depend</w:t>
      </w:r>
      <w:proofErr w:type="spellEnd"/>
      <w:r>
        <w:t xml:space="preserve"> on the </w:t>
      </w:r>
      <w:proofErr w:type="spellStart"/>
      <w:r>
        <w:t>contribution</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If</w:t>
      </w:r>
      <w:proofErr w:type="spellEnd"/>
      <w:r>
        <w:t xml:space="preserve"> a </w:t>
      </w:r>
      <w:proofErr w:type="spellStart"/>
      <w:r>
        <w:t>small</w:t>
      </w:r>
      <w:proofErr w:type="spellEnd"/>
      <w:r>
        <w:t xml:space="preserve"> </w:t>
      </w:r>
      <w:proofErr w:type="spellStart"/>
      <w:r>
        <w:t>regional</w:t>
      </w:r>
      <w:proofErr w:type="spellEnd"/>
      <w:r>
        <w:t xml:space="preserve"> </w:t>
      </w:r>
      <w:proofErr w:type="spellStart"/>
      <w:r>
        <w:t>municipality</w:t>
      </w:r>
      <w:proofErr w:type="spellEnd"/>
      <w:r>
        <w:t xml:space="preserve"> </w:t>
      </w:r>
      <w:proofErr w:type="spellStart"/>
      <w:r>
        <w:t>has</w:t>
      </w:r>
      <w:proofErr w:type="spellEnd"/>
      <w:r>
        <w:t xml:space="preserve"> a </w:t>
      </w:r>
      <w:proofErr w:type="spellStart"/>
      <w:r>
        <w:t>reception</w:t>
      </w:r>
      <w:proofErr w:type="spellEnd"/>
      <w:r>
        <w:t xml:space="preserve"> </w:t>
      </w:r>
      <w:proofErr w:type="spellStart"/>
      <w:r>
        <w:t>centre</w:t>
      </w:r>
      <w:proofErr w:type="spellEnd"/>
      <w:r>
        <w:t xml:space="preserve"> in the </w:t>
      </w:r>
      <w:proofErr w:type="spellStart"/>
      <w:r>
        <w:t>area</w:t>
      </w:r>
      <w:proofErr w:type="spellEnd"/>
      <w:r>
        <w:t xml:space="preserve"> </w:t>
      </w:r>
      <w:proofErr w:type="spellStart"/>
      <w:r>
        <w:t>where</w:t>
      </w:r>
      <w:proofErr w:type="spellEnd"/>
      <w:r>
        <w:t xml:space="preserve"> </w:t>
      </w:r>
      <w:proofErr w:type="spellStart"/>
      <w:r>
        <w:t>there</w:t>
      </w:r>
      <w:proofErr w:type="spellEnd"/>
      <w:r>
        <w:t xml:space="preserve"> </w:t>
      </w:r>
      <w:proofErr w:type="spellStart"/>
      <w:r>
        <w:t>might</w:t>
      </w:r>
      <w:proofErr w:type="spellEnd"/>
      <w:r>
        <w:t xml:space="preserve"> </w:t>
      </w:r>
      <w:proofErr w:type="spellStart"/>
      <w:r>
        <w:t>not</w:t>
      </w:r>
      <w:proofErr w:type="spellEnd"/>
      <w:r>
        <w:t xml:space="preserve"> </w:t>
      </w:r>
      <w:proofErr w:type="spellStart"/>
      <w:r>
        <w:t>be</w:t>
      </w:r>
      <w:proofErr w:type="spellEnd"/>
      <w:r>
        <w:t xml:space="preserve"> </w:t>
      </w:r>
      <w:proofErr w:type="spellStart"/>
      <w:r>
        <w:t>enough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or</w:t>
      </w:r>
      <w:proofErr w:type="spellEnd"/>
      <w:r>
        <w:t xml:space="preserve"> </w:t>
      </w:r>
      <w:proofErr w:type="spellStart"/>
      <w:r>
        <w:t>specialised</w:t>
      </w:r>
      <w:proofErr w:type="spellEnd"/>
      <w:r>
        <w:t xml:space="preserve"> </w:t>
      </w:r>
      <w:proofErr w:type="spellStart"/>
      <w:r>
        <w:t>partners</w:t>
      </w:r>
      <w:proofErr w:type="spellEnd"/>
      <w:r>
        <w:t xml:space="preserve"> and </w:t>
      </w:r>
      <w:proofErr w:type="spellStart"/>
      <w:r>
        <w:t>where</w:t>
      </w:r>
      <w:proofErr w:type="spellEnd"/>
      <w:r>
        <w:t xml:space="preserve"> the </w:t>
      </w:r>
      <w:proofErr w:type="spellStart"/>
      <w:r>
        <w:t>main</w:t>
      </w:r>
      <w:proofErr w:type="spellEnd"/>
      <w:r>
        <w:t xml:space="preserve"> </w:t>
      </w:r>
      <w:proofErr w:type="spellStart"/>
      <w:r>
        <w:t>role</w:t>
      </w:r>
      <w:proofErr w:type="spellEnd"/>
      <w:r>
        <w:t xml:space="preserve"> </w:t>
      </w:r>
      <w:proofErr w:type="spellStart"/>
      <w:r>
        <w:t>therefore</w:t>
      </w:r>
      <w:proofErr w:type="spellEnd"/>
      <w:r>
        <w:t xml:space="preserve"> </w:t>
      </w:r>
      <w:proofErr w:type="spellStart"/>
      <w:r>
        <w:t>has</w:t>
      </w:r>
      <w:proofErr w:type="spellEnd"/>
      <w:r>
        <w:t xml:space="preserve"> </w:t>
      </w:r>
      <w:proofErr w:type="spellStart"/>
      <w:r>
        <w:t>to</w:t>
      </w:r>
      <w:proofErr w:type="spellEnd"/>
      <w:r>
        <w:t xml:space="preserve"> </w:t>
      </w:r>
      <w:proofErr w:type="spellStart"/>
      <w:r>
        <w:t>be</w:t>
      </w:r>
      <w:proofErr w:type="spellEnd"/>
      <w:r>
        <w:t xml:space="preserve"> </w:t>
      </w:r>
      <w:proofErr w:type="spellStart"/>
      <w:r>
        <w:t>played</w:t>
      </w:r>
      <w:proofErr w:type="spellEnd"/>
      <w:r>
        <w:t xml:space="preserve"> </w:t>
      </w:r>
      <w:proofErr w:type="spellStart"/>
      <w:r>
        <w:t>by</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this</w:t>
      </w:r>
      <w:proofErr w:type="spellEnd"/>
      <w:r>
        <w:t xml:space="preserve"> </w:t>
      </w:r>
      <w:proofErr w:type="spellStart"/>
      <w:r>
        <w:t>municipality</w:t>
      </w:r>
      <w:proofErr w:type="spellEnd"/>
      <w:r>
        <w:t xml:space="preserve"> </w:t>
      </w:r>
      <w:proofErr w:type="spellStart"/>
      <w:r>
        <w:t>might</w:t>
      </w:r>
      <w:proofErr w:type="spellEnd"/>
      <w:r>
        <w:t xml:space="preserve"> </w:t>
      </w:r>
      <w:proofErr w:type="spellStart"/>
      <w:r>
        <w:t>not</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cover</w:t>
      </w:r>
      <w:proofErr w:type="spellEnd"/>
      <w:r>
        <w:t xml:space="preserve"> </w:t>
      </w:r>
      <w:proofErr w:type="spellStart"/>
      <w:r>
        <w:t>all</w:t>
      </w:r>
      <w:proofErr w:type="spellEnd"/>
      <w:r>
        <w:t xml:space="preserve"> </w:t>
      </w:r>
      <w:proofErr w:type="spellStart"/>
      <w:r>
        <w:t>needs</w:t>
      </w:r>
      <w:proofErr w:type="spellEnd"/>
      <w:r>
        <w:t xml:space="preserve"> and </w:t>
      </w:r>
      <w:proofErr w:type="spellStart"/>
      <w:r>
        <w:t>ensure</w:t>
      </w:r>
      <w:proofErr w:type="spellEnd"/>
      <w:r>
        <w:t xml:space="preserve"> a </w:t>
      </w:r>
      <w:proofErr w:type="spellStart"/>
      <w:r>
        <w:t>crucial</w:t>
      </w:r>
      <w:proofErr w:type="spellEnd"/>
      <w:r>
        <w:t xml:space="preserve"> </w:t>
      </w:r>
      <w:proofErr w:type="spellStart"/>
      <w:r>
        <w:t>service</w:t>
      </w:r>
      <w:proofErr w:type="spellEnd"/>
      <w:r>
        <w:t xml:space="preserve"> </w:t>
      </w:r>
      <w:proofErr w:type="spellStart"/>
      <w:r>
        <w:t>provision</w:t>
      </w:r>
      <w:proofErr w:type="spellEnd"/>
      <w:r>
        <w:t xml:space="preserve"> </w:t>
      </w:r>
      <w:proofErr w:type="spellStart"/>
      <w:r>
        <w:t>to</w:t>
      </w:r>
      <w:proofErr w:type="spellEnd"/>
      <w:r>
        <w:t xml:space="preserve"> </w:t>
      </w:r>
      <w:proofErr w:type="spellStart"/>
      <w:r>
        <w:t>people</w:t>
      </w:r>
      <w:proofErr w:type="spellEnd"/>
      <w:r>
        <w:t xml:space="preserve"> </w:t>
      </w:r>
      <w:proofErr w:type="spellStart"/>
      <w:r>
        <w:t>who</w:t>
      </w:r>
      <w:proofErr w:type="spellEnd"/>
      <w:r>
        <w:t xml:space="preserve"> </w:t>
      </w:r>
      <w:proofErr w:type="spellStart"/>
      <w:r>
        <w:t>operate</w:t>
      </w:r>
      <w:proofErr w:type="spellEnd"/>
      <w:r>
        <w:t xml:space="preserve"> in a </w:t>
      </w:r>
      <w:proofErr w:type="spellStart"/>
      <w:r>
        <w:t>specific</w:t>
      </w:r>
      <w:proofErr w:type="spellEnd"/>
      <w:r>
        <w:t xml:space="preserve"> </w:t>
      </w:r>
      <w:proofErr w:type="spellStart"/>
      <w:r>
        <w:t>area</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consideration</w:t>
      </w:r>
      <w:proofErr w:type="spellEnd"/>
      <w:r>
        <w:t xml:space="preserve"> </w:t>
      </w:r>
      <w:proofErr w:type="spellStart"/>
      <w:r>
        <w:t>all</w:t>
      </w:r>
      <w:proofErr w:type="spellEnd"/>
      <w:r>
        <w:t xml:space="preserve"> the </w:t>
      </w:r>
      <w:proofErr w:type="spellStart"/>
      <w:r>
        <w:t>administrative</w:t>
      </w:r>
      <w:proofErr w:type="spellEnd"/>
      <w:r>
        <w:t xml:space="preserve"> </w:t>
      </w:r>
      <w:proofErr w:type="spellStart"/>
      <w:r>
        <w:t>burdens</w:t>
      </w:r>
      <w:proofErr w:type="spellEnd"/>
      <w:r>
        <w:t xml:space="preserve"> </w:t>
      </w:r>
      <w:proofErr w:type="spellStart"/>
      <w:r>
        <w:t>it</w:t>
      </w:r>
      <w:proofErr w:type="spellEnd"/>
      <w:r>
        <w:t xml:space="preserve"> </w:t>
      </w:r>
      <w:proofErr w:type="spellStart"/>
      <w:r>
        <w:t>has</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w:t>
      </w:r>
    </w:p>
    <w:p w:rsidRPr="00BD08D2" w:rsidR="00BD08D2" w:rsidP="00BD08D2" w:rsidRDefault="00BD08D2" w14:paraId="3E222F8B" w14:textId="77777777">
      <w:pPr>
        <w:spacing w:after="240" w:line="240" w:lineRule="exact"/>
        <w:ind w:firstLine="567"/>
      </w:pPr>
      <w:proofErr w:type="spellStart"/>
      <w:r>
        <w:rPr>
          <w:b/>
        </w:rPr>
        <w:lastRenderedPageBreak/>
        <w:t>Swedish</w:t>
      </w:r>
      <w:proofErr w:type="spellEnd"/>
      <w:r>
        <w:t xml:space="preserve"> </w:t>
      </w:r>
      <w:proofErr w:type="spellStart"/>
      <w:r>
        <w:t>participants</w:t>
      </w:r>
      <w:proofErr w:type="spellEnd"/>
      <w:r>
        <w:t xml:space="preserve"> in the </w:t>
      </w:r>
      <w:proofErr w:type="spellStart"/>
      <w:r>
        <w:t>country</w:t>
      </w:r>
      <w:proofErr w:type="spellEnd"/>
      <w:r>
        <w:t xml:space="preserve"> </w:t>
      </w:r>
      <w:proofErr w:type="spellStart"/>
      <w:r>
        <w:t>visit</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brought</w:t>
      </w:r>
      <w:proofErr w:type="spellEnd"/>
      <w:r>
        <w:t xml:space="preserve"> </w:t>
      </w:r>
      <w:proofErr w:type="spellStart"/>
      <w:r>
        <w:t>different</w:t>
      </w:r>
      <w:proofErr w:type="spellEnd"/>
      <w:r>
        <w:t xml:space="preserve"> </w:t>
      </w:r>
      <w:proofErr w:type="spellStart"/>
      <w:r>
        <w:t>stakeholders</w:t>
      </w:r>
      <w:proofErr w:type="spellEnd"/>
      <w:r>
        <w:t xml:space="preserve"> </w:t>
      </w:r>
      <w:proofErr w:type="spellStart"/>
      <w:r>
        <w:t>together</w:t>
      </w:r>
      <w:proofErr w:type="spellEnd"/>
      <w:r>
        <w:t xml:space="preserve">. </w:t>
      </w:r>
      <w:proofErr w:type="spellStart"/>
      <w:r>
        <w:t>Projects</w:t>
      </w:r>
      <w:proofErr w:type="spellEnd"/>
      <w:r>
        <w:t xml:space="preserve"> </w:t>
      </w:r>
      <w:proofErr w:type="spellStart"/>
      <w:r>
        <w:t>brought</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actors</w:t>
      </w:r>
      <w:proofErr w:type="spellEnd"/>
      <w:r>
        <w:t xml:space="preserve"> (</w:t>
      </w:r>
      <w:proofErr w:type="spellStart"/>
      <w:r>
        <w:t>e.g</w:t>
      </w:r>
      <w:proofErr w:type="spellEnd"/>
      <w:r>
        <w:t xml:space="preserve">. </w:t>
      </w:r>
      <w:proofErr w:type="spellStart"/>
      <w:r>
        <w:t>county</w:t>
      </w:r>
      <w:proofErr w:type="spellEnd"/>
      <w:r>
        <w:t xml:space="preserve"> </w:t>
      </w:r>
      <w:proofErr w:type="spellStart"/>
      <w:r>
        <w:t>councils</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together</w:t>
      </w:r>
      <w:proofErr w:type="spellEnd"/>
      <w:r>
        <w:t xml:space="preserve">, </w:t>
      </w:r>
      <w:proofErr w:type="spellStart"/>
      <w:r>
        <w:t>enabling</w:t>
      </w:r>
      <w:proofErr w:type="spellEnd"/>
      <w:r>
        <w:t xml:space="preserve"> </w:t>
      </w:r>
      <w:proofErr w:type="spellStart"/>
      <w:r>
        <w:t>stakeholders</w:t>
      </w:r>
      <w:proofErr w:type="spellEnd"/>
      <w:r>
        <w:t xml:space="preserve"> </w:t>
      </w:r>
      <w:proofErr w:type="spellStart"/>
      <w:r>
        <w:t>to</w:t>
      </w:r>
      <w:proofErr w:type="spellEnd"/>
      <w:r>
        <w:t xml:space="preserve"> </w:t>
      </w:r>
      <w:proofErr w:type="spellStart"/>
      <w:r>
        <w:t>work</w:t>
      </w:r>
      <w:proofErr w:type="spellEnd"/>
      <w:r>
        <w:t xml:space="preserve"> </w:t>
      </w:r>
      <w:proofErr w:type="spellStart"/>
      <w:r>
        <w:t>better</w:t>
      </w:r>
      <w:proofErr w:type="spellEnd"/>
      <w:r>
        <w:t xml:space="preserve"> and </w:t>
      </w:r>
      <w:proofErr w:type="spellStart"/>
      <w:r>
        <w:t>build</w:t>
      </w:r>
      <w:proofErr w:type="spellEnd"/>
      <w:r>
        <w:t xml:space="preserve"> on the </w:t>
      </w:r>
      <w:proofErr w:type="spellStart"/>
      <w:r>
        <w:t>experiences</w:t>
      </w:r>
      <w:proofErr w:type="spellEnd"/>
      <w:r>
        <w:t xml:space="preserve"> </w:t>
      </w:r>
      <w:proofErr w:type="spellStart"/>
      <w:r>
        <w:t>they</w:t>
      </w:r>
      <w:proofErr w:type="spellEnd"/>
      <w:r>
        <w:t xml:space="preserve"> </w:t>
      </w:r>
      <w:proofErr w:type="spellStart"/>
      <w:r>
        <w:t>had</w:t>
      </w:r>
      <w:proofErr w:type="spellEnd"/>
      <w:r>
        <w:t xml:space="preserve">. </w:t>
      </w:r>
      <w:proofErr w:type="spellStart"/>
      <w:r>
        <w:t>This</w:t>
      </w:r>
      <w:proofErr w:type="spellEnd"/>
      <w:r>
        <w:t xml:space="preserve"> </w:t>
      </w:r>
      <w:proofErr w:type="spellStart"/>
      <w:r>
        <w:t>also</w:t>
      </w:r>
      <w:proofErr w:type="spellEnd"/>
      <w:r>
        <w:t xml:space="preserve"> </w:t>
      </w:r>
      <w:proofErr w:type="spellStart"/>
      <w:r>
        <w:t>meant</w:t>
      </w:r>
      <w:proofErr w:type="spellEnd"/>
      <w:r>
        <w:t xml:space="preserve"> </w:t>
      </w:r>
      <w:proofErr w:type="spellStart"/>
      <w:r>
        <w:t>capacity-building</w:t>
      </w:r>
      <w:proofErr w:type="spellEnd"/>
      <w:r>
        <w:t xml:space="preserve"> for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this</w:t>
      </w:r>
      <w:proofErr w:type="spellEnd"/>
      <w:r>
        <w:t xml:space="preserve"> </w:t>
      </w:r>
      <w:proofErr w:type="spellStart"/>
      <w:r>
        <w:t>enabled</w:t>
      </w:r>
      <w:proofErr w:type="spellEnd"/>
      <w:r>
        <w:t xml:space="preserve"> </w:t>
      </w:r>
      <w:proofErr w:type="spellStart"/>
      <w:r>
        <w:t>effective</w:t>
      </w:r>
      <w:proofErr w:type="spellEnd"/>
      <w:r>
        <w:t xml:space="preserve"> </w:t>
      </w:r>
      <w:proofErr w:type="spellStart"/>
      <w:r>
        <w:t>mapping</w:t>
      </w:r>
      <w:proofErr w:type="spellEnd"/>
      <w:r>
        <w:t xml:space="preserve"> of the </w:t>
      </w:r>
      <w:proofErr w:type="spellStart"/>
      <w:r>
        <w:t>capacities</w:t>
      </w:r>
      <w:proofErr w:type="spellEnd"/>
      <w:r>
        <w:t xml:space="preserve"> of </w:t>
      </w:r>
      <w:proofErr w:type="spellStart"/>
      <w:r>
        <w:t>different</w:t>
      </w:r>
      <w:proofErr w:type="spellEnd"/>
      <w:r>
        <w:t xml:space="preserve"> </w:t>
      </w:r>
      <w:proofErr w:type="spellStart"/>
      <w:r>
        <w:t>parishes</w:t>
      </w:r>
      <w:proofErr w:type="spellEnd"/>
      <w:r>
        <w:t xml:space="preserve"> and </w:t>
      </w:r>
      <w:proofErr w:type="spellStart"/>
      <w:r>
        <w:t>authorities</w:t>
      </w:r>
      <w:proofErr w:type="spellEnd"/>
      <w:r>
        <w:t xml:space="preserve"> </w:t>
      </w:r>
      <w:proofErr w:type="spellStart"/>
      <w:r>
        <w:t>who</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host</w:t>
      </w:r>
      <w:proofErr w:type="spellEnd"/>
      <w:r>
        <w:t xml:space="preserve"> and </w:t>
      </w:r>
      <w:proofErr w:type="spellStart"/>
      <w:r>
        <w:t>support</w:t>
      </w:r>
      <w:proofErr w:type="spellEnd"/>
      <w:r>
        <w:t xml:space="preserve"> a </w:t>
      </w:r>
      <w:proofErr w:type="spellStart"/>
      <w:r>
        <w:t>number</w:t>
      </w:r>
      <w:proofErr w:type="spellEnd"/>
      <w:r>
        <w:t xml:space="preserve"> of </w:t>
      </w:r>
      <w:proofErr w:type="spellStart"/>
      <w:r>
        <w:t>refugees</w:t>
      </w:r>
      <w:proofErr w:type="spellEnd"/>
      <w:r>
        <w:t xml:space="preserve">. The </w:t>
      </w:r>
      <w:proofErr w:type="spellStart"/>
      <w:r>
        <w:t>mapping</w:t>
      </w:r>
      <w:proofErr w:type="spellEnd"/>
      <w:r>
        <w:t xml:space="preserve"> </w:t>
      </w:r>
      <w:proofErr w:type="spellStart"/>
      <w:r>
        <w:t>enabled</w:t>
      </w:r>
      <w:proofErr w:type="spellEnd"/>
      <w:r>
        <w:t xml:space="preserve"> </w:t>
      </w:r>
      <w:proofErr w:type="spellStart"/>
      <w:r>
        <w:t>stakeholders</w:t>
      </w:r>
      <w:proofErr w:type="spellEnd"/>
      <w:r>
        <w:t xml:space="preserve"> </w:t>
      </w:r>
      <w:proofErr w:type="spellStart"/>
      <w:r>
        <w:t>to</w:t>
      </w:r>
      <w:proofErr w:type="spellEnd"/>
      <w:r>
        <w:t xml:space="preserve"> </w:t>
      </w:r>
      <w:proofErr w:type="spellStart"/>
      <w:r>
        <w:t>have</w:t>
      </w:r>
      <w:proofErr w:type="spellEnd"/>
      <w:r>
        <w:t xml:space="preserve"> a </w:t>
      </w:r>
      <w:proofErr w:type="spellStart"/>
      <w:r>
        <w:t>proper</w:t>
      </w:r>
      <w:proofErr w:type="spellEnd"/>
      <w:r>
        <w:t xml:space="preserve"> </w:t>
      </w:r>
      <w:proofErr w:type="spellStart"/>
      <w:r>
        <w:t>overview</w:t>
      </w:r>
      <w:proofErr w:type="spellEnd"/>
      <w:r>
        <w:t xml:space="preserve"> of </w:t>
      </w:r>
      <w:proofErr w:type="spellStart"/>
      <w:r>
        <w:t>how</w:t>
      </w:r>
      <w:proofErr w:type="spellEnd"/>
      <w:r>
        <w:t xml:space="preserve"> </w:t>
      </w:r>
      <w:proofErr w:type="spellStart"/>
      <w:r>
        <w:t>many</w:t>
      </w:r>
      <w:proofErr w:type="spellEnd"/>
      <w:r>
        <w:t xml:space="preserve"> </w:t>
      </w:r>
      <w:proofErr w:type="spellStart"/>
      <w:r>
        <w:t>people</w:t>
      </w:r>
      <w:proofErr w:type="spellEnd"/>
      <w:r>
        <w:t xml:space="preserve"> </w:t>
      </w:r>
      <w:proofErr w:type="spellStart"/>
      <w:r>
        <w:t>have</w:t>
      </w:r>
      <w:proofErr w:type="spellEnd"/>
      <w:r>
        <w:t xml:space="preserve"> </w:t>
      </w:r>
      <w:proofErr w:type="spellStart"/>
      <w:r>
        <w:t>been</w:t>
      </w:r>
      <w:proofErr w:type="spellEnd"/>
      <w:r>
        <w:t xml:space="preserve"> </w:t>
      </w:r>
      <w:proofErr w:type="spellStart"/>
      <w:r>
        <w:t>received</w:t>
      </w:r>
      <w:proofErr w:type="spellEnd"/>
      <w:r>
        <w:t xml:space="preserve">, in </w:t>
      </w:r>
      <w:proofErr w:type="spellStart"/>
      <w:r>
        <w:t>what</w:t>
      </w:r>
      <w:proofErr w:type="spellEnd"/>
      <w:r>
        <w:t xml:space="preserve"> </w:t>
      </w:r>
      <w:proofErr w:type="spellStart"/>
      <w:r>
        <w:t>areas</w:t>
      </w:r>
      <w:proofErr w:type="spellEnd"/>
      <w:r>
        <w:t xml:space="preserve">, and the </w:t>
      </w:r>
      <w:proofErr w:type="spellStart"/>
      <w:r>
        <w:t>challenges</w:t>
      </w:r>
      <w:proofErr w:type="spellEnd"/>
      <w:r>
        <w:t xml:space="preserve"> of </w:t>
      </w:r>
      <w:proofErr w:type="spellStart"/>
      <w:r>
        <w:t>receiving</w:t>
      </w:r>
      <w:proofErr w:type="spellEnd"/>
      <w:r>
        <w:t xml:space="preserve"> </w:t>
      </w:r>
      <w:proofErr w:type="spellStart"/>
      <w:r>
        <w:t>them</w:t>
      </w:r>
      <w:proofErr w:type="spellEnd"/>
      <w:r>
        <w:t xml:space="preserve">. </w:t>
      </w:r>
      <w:proofErr w:type="spellStart"/>
      <w:r>
        <w:t>This</w:t>
      </w:r>
      <w:proofErr w:type="spellEnd"/>
      <w:r>
        <w:t xml:space="preserve"> </w:t>
      </w:r>
      <w:proofErr w:type="spellStart"/>
      <w:r>
        <w:t>enabled</w:t>
      </w:r>
      <w:proofErr w:type="spellEnd"/>
      <w:r>
        <w:t xml:space="preserve"> the organisation </w:t>
      </w:r>
      <w:proofErr w:type="spellStart"/>
      <w:r>
        <w:t>doing</w:t>
      </w:r>
      <w:proofErr w:type="spellEnd"/>
      <w:r>
        <w:t xml:space="preserve"> the </w:t>
      </w:r>
      <w:proofErr w:type="spellStart"/>
      <w:r>
        <w:t>mapping</w:t>
      </w:r>
      <w:proofErr w:type="spellEnd"/>
      <w:r>
        <w:t xml:space="preserve"> </w:t>
      </w:r>
      <w:proofErr w:type="spellStart"/>
      <w:r>
        <w:t>to</w:t>
      </w:r>
      <w:proofErr w:type="spellEnd"/>
      <w:r>
        <w:t xml:space="preserve"> </w:t>
      </w:r>
      <w:proofErr w:type="spellStart"/>
      <w:r>
        <w:t>see</w:t>
      </w:r>
      <w:proofErr w:type="spellEnd"/>
      <w:r>
        <w:t xml:space="preserve"> </w:t>
      </w:r>
      <w:proofErr w:type="spellStart"/>
      <w:r>
        <w:t>how</w:t>
      </w:r>
      <w:proofErr w:type="spellEnd"/>
      <w:r>
        <w:t xml:space="preserve"> </w:t>
      </w:r>
      <w:proofErr w:type="spellStart"/>
      <w:r>
        <w:t>work</w:t>
      </w:r>
      <w:proofErr w:type="spellEnd"/>
      <w:r>
        <w:t xml:space="preserve"> </w:t>
      </w:r>
      <w:proofErr w:type="spellStart"/>
      <w:r>
        <w:t>programmes</w:t>
      </w:r>
      <w:proofErr w:type="spellEnd"/>
      <w:r>
        <w:t xml:space="preserve">, </w:t>
      </w:r>
      <w:proofErr w:type="spellStart"/>
      <w:r>
        <w:t>information</w:t>
      </w:r>
      <w:proofErr w:type="spellEnd"/>
      <w:r>
        <w:t xml:space="preserve"> and </w:t>
      </w:r>
      <w:proofErr w:type="spellStart"/>
      <w:r>
        <w:t>support</w:t>
      </w:r>
      <w:proofErr w:type="spellEnd"/>
      <w:r>
        <w:t xml:space="preserve"> </w:t>
      </w:r>
      <w:proofErr w:type="spellStart"/>
      <w:r>
        <w:t>services</w:t>
      </w:r>
      <w:proofErr w:type="spellEnd"/>
      <w:r>
        <w:t xml:space="preserve"> </w:t>
      </w:r>
      <w:proofErr w:type="spellStart"/>
      <w:r>
        <w:t>were</w:t>
      </w:r>
      <w:proofErr w:type="spellEnd"/>
      <w:r>
        <w:t xml:space="preserve"> </w:t>
      </w:r>
      <w:proofErr w:type="spellStart"/>
      <w:r>
        <w:t>handled</w:t>
      </w:r>
      <w:proofErr w:type="spellEnd"/>
      <w:r>
        <w:t xml:space="preserve"> </w:t>
      </w:r>
      <w:proofErr w:type="spellStart"/>
      <w:r>
        <w:t>by</w:t>
      </w:r>
      <w:proofErr w:type="spellEnd"/>
      <w:r>
        <w:t xml:space="preserve"> </w:t>
      </w:r>
      <w:proofErr w:type="spellStart"/>
      <w:r>
        <w:t>different</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or</w:t>
      </w:r>
      <w:proofErr w:type="spellEnd"/>
      <w:r>
        <w:t xml:space="preserve"> </w:t>
      </w:r>
      <w:proofErr w:type="spellStart"/>
      <w:r>
        <w:t>stakeholders</w:t>
      </w:r>
      <w:proofErr w:type="spellEnd"/>
      <w:r>
        <w:t xml:space="preserve">.  </w:t>
      </w:r>
    </w:p>
    <w:p w:rsidRPr="00BD08D2" w:rsidR="00BD08D2" w:rsidP="00BD08D2" w:rsidRDefault="00BD08D2" w14:paraId="4086ADC7"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in the </w:t>
      </w:r>
      <w:proofErr w:type="spellStart"/>
      <w:r>
        <w:t>country</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can</w:t>
      </w:r>
      <w:proofErr w:type="spellEnd"/>
      <w:r>
        <w:t xml:space="preserve"> </w:t>
      </w:r>
      <w:proofErr w:type="spellStart"/>
      <w:r>
        <w:t>be</w:t>
      </w:r>
      <w:proofErr w:type="spellEnd"/>
      <w:r>
        <w:t xml:space="preserve"> </w:t>
      </w:r>
      <w:proofErr w:type="spellStart"/>
      <w:r>
        <w:t>an</w:t>
      </w:r>
      <w:proofErr w:type="spellEnd"/>
      <w:r>
        <w:t xml:space="preserve"> </w:t>
      </w:r>
      <w:proofErr w:type="spellStart"/>
      <w:r>
        <w:t>effective</w:t>
      </w:r>
      <w:proofErr w:type="spellEnd"/>
      <w:r>
        <w:t xml:space="preserve"> </w:t>
      </w:r>
      <w:proofErr w:type="spellStart"/>
      <w:r>
        <w:t>actor</w:t>
      </w:r>
      <w:proofErr w:type="spellEnd"/>
      <w:r>
        <w:t xml:space="preserve"> in </w:t>
      </w:r>
      <w:proofErr w:type="spellStart"/>
      <w:r>
        <w:t>understanding</w:t>
      </w:r>
      <w:proofErr w:type="spellEnd"/>
      <w:r>
        <w:t xml:space="preserve"> the </w:t>
      </w:r>
      <w:proofErr w:type="spellStart"/>
      <w:r>
        <w:t>needs</w:t>
      </w:r>
      <w:proofErr w:type="spellEnd"/>
      <w:r>
        <w:t xml:space="preserve"> of the </w:t>
      </w:r>
      <w:proofErr w:type="spellStart"/>
      <w:r>
        <w:t>target</w:t>
      </w:r>
      <w:proofErr w:type="spellEnd"/>
      <w:r>
        <w:t xml:space="preserve"> </w:t>
      </w:r>
      <w:proofErr w:type="spellStart"/>
      <w:r>
        <w:t>group</w:t>
      </w:r>
      <w:proofErr w:type="spellEnd"/>
      <w:r>
        <w:t xml:space="preserve"> and the </w:t>
      </w:r>
      <w:proofErr w:type="spellStart"/>
      <w:r>
        <w:t>capacity</w:t>
      </w:r>
      <w:proofErr w:type="spellEnd"/>
      <w:r>
        <w:t xml:space="preserve"> </w:t>
      </w:r>
      <w:proofErr w:type="spellStart"/>
      <w:r>
        <w:t>challenges</w:t>
      </w:r>
      <w:proofErr w:type="spellEnd"/>
      <w:r>
        <w:t xml:space="preserve"> of a </w:t>
      </w:r>
      <w:proofErr w:type="spellStart"/>
      <w:r>
        <w:t>region</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understanding</w:t>
      </w:r>
      <w:proofErr w:type="spellEnd"/>
      <w:r>
        <w:t xml:space="preserve"> the </w:t>
      </w:r>
      <w:proofErr w:type="spellStart"/>
      <w:r>
        <w:t>political</w:t>
      </w:r>
      <w:proofErr w:type="spellEnd"/>
      <w:r>
        <w:t xml:space="preserve"> </w:t>
      </w:r>
      <w:proofErr w:type="spellStart"/>
      <w:r>
        <w:t>differences</w:t>
      </w:r>
      <w:proofErr w:type="spellEnd"/>
      <w:r>
        <w:t xml:space="preserve"> </w:t>
      </w:r>
      <w:proofErr w:type="spellStart"/>
      <w:r>
        <w:t>between</w:t>
      </w:r>
      <w:proofErr w:type="spellEnd"/>
      <w:r>
        <w:t xml:space="preserve"> </w:t>
      </w:r>
      <w:proofErr w:type="spellStart"/>
      <w:r>
        <w:t>different</w:t>
      </w:r>
      <w:proofErr w:type="spellEnd"/>
      <w:r>
        <w:t xml:space="preserve"> </w:t>
      </w:r>
      <w:proofErr w:type="spellStart"/>
      <w:r>
        <w:t>stakeholders</w:t>
      </w:r>
      <w:proofErr w:type="spellEnd"/>
      <w:r>
        <w:t xml:space="preserve"> (</w:t>
      </w:r>
      <w:proofErr w:type="spellStart"/>
      <w:r>
        <w:t>e.g</w:t>
      </w:r>
      <w:proofErr w:type="spellEnd"/>
      <w:r>
        <w:t xml:space="preserve">. the </w:t>
      </w:r>
      <w:proofErr w:type="spellStart"/>
      <w:r>
        <w:t>Swedish</w:t>
      </w:r>
      <w:proofErr w:type="spellEnd"/>
      <w:r>
        <w:t xml:space="preserve"> Migration Agency, </w:t>
      </w:r>
      <w:proofErr w:type="spellStart"/>
      <w:r>
        <w:t>county</w:t>
      </w:r>
      <w:proofErr w:type="spellEnd"/>
      <w:r>
        <w:t xml:space="preserve"> </w:t>
      </w:r>
      <w:proofErr w:type="spellStart"/>
      <w:r>
        <w:t>councils</w:t>
      </w:r>
      <w:proofErr w:type="spellEnd"/>
      <w:r>
        <w:t xml:space="preserve">, </w:t>
      </w:r>
      <w:proofErr w:type="spellStart"/>
      <w:r>
        <w:t>regional</w:t>
      </w:r>
      <w:proofErr w:type="spellEnd"/>
      <w:r>
        <w:t xml:space="preserve"> </w:t>
      </w:r>
      <w:proofErr w:type="spellStart"/>
      <w:r>
        <w:t>authorities</w:t>
      </w:r>
      <w:proofErr w:type="spellEnd"/>
      <w:r>
        <w:t>).</w:t>
      </w:r>
    </w:p>
    <w:p w:rsidRPr="00BD08D2" w:rsidR="00BD08D2" w:rsidP="00BD08D2" w:rsidRDefault="00BD08D2" w14:paraId="09C593AC" w14:textId="77777777">
      <w:pPr>
        <w:spacing w:after="240" w:line="240" w:lineRule="exact"/>
        <w:ind w:firstLine="567"/>
        <w:rPr>
          <w:lang w:val="en-GB"/>
        </w:rPr>
      </w:pPr>
    </w:p>
    <w:p w:rsidRPr="00BD08D2" w:rsidR="00BD08D2" w:rsidP="00BD08D2" w:rsidRDefault="00BD08D2" w14:paraId="7BBEE1EE" w14:textId="77777777">
      <w:pPr>
        <w:spacing w:after="240" w:line="240" w:lineRule="exact"/>
        <w:ind w:firstLine="567"/>
      </w:pPr>
      <w:r>
        <w:t xml:space="preserve">On </w:t>
      </w:r>
      <w:proofErr w:type="spellStart"/>
      <w:r>
        <w:rPr>
          <w:b/>
        </w:rPr>
        <w:t>whether</w:t>
      </w:r>
      <w:proofErr w:type="spellEnd"/>
      <w:r>
        <w:rPr>
          <w:b/>
        </w:rPr>
        <w:t xml:space="preserve"> the AMIF </w:t>
      </w:r>
      <w:proofErr w:type="spellStart"/>
      <w:r>
        <w:rPr>
          <w:b/>
        </w:rPr>
        <w:t>contributed</w:t>
      </w:r>
      <w:proofErr w:type="spellEnd"/>
      <w:r>
        <w:rPr>
          <w:b/>
        </w:rPr>
        <w:t xml:space="preserve"> </w:t>
      </w:r>
      <w:proofErr w:type="spellStart"/>
      <w:r>
        <w:rPr>
          <w:b/>
        </w:rPr>
        <w:t>to</w:t>
      </w:r>
      <w:proofErr w:type="spellEnd"/>
      <w:r>
        <w:rPr>
          <w:b/>
        </w:rPr>
        <w:t xml:space="preserve"> a </w:t>
      </w:r>
      <w:proofErr w:type="spellStart"/>
      <w:r>
        <w:rPr>
          <w:b/>
        </w:rPr>
        <w:t>simplification</w:t>
      </w:r>
      <w:proofErr w:type="spellEnd"/>
      <w:r>
        <w:rPr>
          <w:b/>
        </w:rPr>
        <w:t xml:space="preserve"> in the </w:t>
      </w:r>
      <w:proofErr w:type="spellStart"/>
      <w:r>
        <w:rPr>
          <w:b/>
        </w:rPr>
        <w:t>governance</w:t>
      </w:r>
      <w:proofErr w:type="spellEnd"/>
      <w:r>
        <w:rPr>
          <w:b/>
        </w:rPr>
        <w:t xml:space="preserve"> of the </w:t>
      </w:r>
      <w:proofErr w:type="spellStart"/>
      <w:r>
        <w:rPr>
          <w:b/>
        </w:rPr>
        <w:t>migration</w:t>
      </w:r>
      <w:proofErr w:type="spellEnd"/>
      <w:r>
        <w:rPr>
          <w:b/>
        </w:rPr>
        <w:t xml:space="preserve"> </w:t>
      </w:r>
      <w:proofErr w:type="spellStart"/>
      <w:r>
        <w:rPr>
          <w:b/>
        </w:rPr>
        <w:t>system</w:t>
      </w:r>
      <w:proofErr w:type="spellEnd"/>
      <w:r>
        <w:rPr>
          <w:b/>
        </w:rPr>
        <w:t xml:space="preserve"> (Q15)</w:t>
      </w:r>
      <w:r>
        <w:t xml:space="preserve">, the </w:t>
      </w:r>
      <w:proofErr w:type="spellStart"/>
      <w:r>
        <w:t>results</w:t>
      </w:r>
      <w:proofErr w:type="spellEnd"/>
      <w:r>
        <w:t xml:space="preserve"> </w:t>
      </w:r>
      <w:proofErr w:type="spellStart"/>
      <w:r>
        <w:t>were</w:t>
      </w:r>
      <w:proofErr w:type="spellEnd"/>
      <w:r>
        <w:t xml:space="preserve"> </w:t>
      </w:r>
      <w:proofErr w:type="spellStart"/>
      <w:r>
        <w:t>divided</w:t>
      </w:r>
      <w:proofErr w:type="spellEnd"/>
      <w:r>
        <w:t xml:space="preserve">, </w:t>
      </w:r>
      <w:proofErr w:type="spellStart"/>
      <w:r>
        <w:t>but</w:t>
      </w:r>
      <w:proofErr w:type="spellEnd"/>
      <w:r>
        <w:t xml:space="preserve"> </w:t>
      </w:r>
      <w:proofErr w:type="spellStart"/>
      <w:r>
        <w:t>leaned</w:t>
      </w:r>
      <w:proofErr w:type="spellEnd"/>
      <w:r>
        <w:t xml:space="preserve"> </w:t>
      </w:r>
      <w:proofErr w:type="spellStart"/>
      <w:r>
        <w:t>towards</w:t>
      </w:r>
      <w:proofErr w:type="spellEnd"/>
      <w:r>
        <w:t xml:space="preserve"> a </w:t>
      </w:r>
      <w:proofErr w:type="spellStart"/>
      <w:r>
        <w:t>more</w:t>
      </w:r>
      <w:proofErr w:type="spellEnd"/>
      <w:r>
        <w:t xml:space="preserve"> </w:t>
      </w:r>
      <w:proofErr w:type="spellStart"/>
      <w:r>
        <w:t>positive</w:t>
      </w:r>
      <w:proofErr w:type="spellEnd"/>
      <w:r>
        <w:t xml:space="preserve"> </w:t>
      </w:r>
      <w:proofErr w:type="spellStart"/>
      <w:r>
        <w:t>assessment</w:t>
      </w:r>
      <w:proofErr w:type="spellEnd"/>
      <w:r>
        <w:t xml:space="preserve"> (28 </w:t>
      </w:r>
      <w:proofErr w:type="spellStart"/>
      <w:r>
        <w:t>yes</w:t>
      </w:r>
      <w:proofErr w:type="spellEnd"/>
      <w:r>
        <w:t xml:space="preserve">, 18 </w:t>
      </w:r>
      <w:proofErr w:type="spellStart"/>
      <w:r>
        <w:t>no</w:t>
      </w:r>
      <w:proofErr w:type="spellEnd"/>
      <w:r>
        <w:t xml:space="preserve">, 20 </w:t>
      </w:r>
      <w:proofErr w:type="spellStart"/>
      <w:r>
        <w:t>don't</w:t>
      </w:r>
      <w:proofErr w:type="spellEnd"/>
      <w:r>
        <w:t xml:space="preserve"> </w:t>
      </w:r>
      <w:proofErr w:type="spellStart"/>
      <w:r>
        <w:t>know</w:t>
      </w:r>
      <w:proofErr w:type="spellEnd"/>
      <w:r>
        <w:t xml:space="preserve">).  </w:t>
      </w:r>
      <w:proofErr w:type="spellStart"/>
      <w:r>
        <w:t>This</w:t>
      </w:r>
      <w:proofErr w:type="spellEnd"/>
      <w:r>
        <w:t xml:space="preserve"> </w:t>
      </w:r>
      <w:proofErr w:type="spellStart"/>
      <w:r>
        <w:t>average</w:t>
      </w:r>
      <w:proofErr w:type="spellEnd"/>
      <w:r>
        <w:t xml:space="preserve"> </w:t>
      </w:r>
      <w:proofErr w:type="spellStart"/>
      <w:r>
        <w:t>does</w:t>
      </w:r>
      <w:proofErr w:type="spellEnd"/>
      <w:r>
        <w:t xml:space="preserve"> </w:t>
      </w:r>
      <w:proofErr w:type="spellStart"/>
      <w:r>
        <w:t>not</w:t>
      </w:r>
      <w:proofErr w:type="spellEnd"/>
      <w:r>
        <w:t xml:space="preserve">, </w:t>
      </w:r>
      <w:proofErr w:type="spellStart"/>
      <w:r>
        <w:t>however</w:t>
      </w:r>
      <w:proofErr w:type="spellEnd"/>
      <w:r>
        <w:t xml:space="preserve">, </w:t>
      </w:r>
      <w:proofErr w:type="spellStart"/>
      <w:r>
        <w:t>give</w:t>
      </w:r>
      <w:proofErr w:type="spellEnd"/>
      <w:r>
        <w:t xml:space="preserve"> </w:t>
      </w:r>
      <w:proofErr w:type="spellStart"/>
      <w:r>
        <w:t>us</w:t>
      </w:r>
      <w:proofErr w:type="spellEnd"/>
      <w:r>
        <w:t xml:space="preserve"> a </w:t>
      </w:r>
      <w:proofErr w:type="spellStart"/>
      <w:r>
        <w:t>faithful</w:t>
      </w:r>
      <w:proofErr w:type="spellEnd"/>
      <w:r>
        <w:t xml:space="preserve"> </w:t>
      </w:r>
      <w:proofErr w:type="spellStart"/>
      <w:r>
        <w:t>picture</w:t>
      </w:r>
      <w:proofErr w:type="spellEnd"/>
      <w:r>
        <w:t xml:space="preserve"> of the </w:t>
      </w:r>
      <w:proofErr w:type="spellStart"/>
      <w:r>
        <w:t>results</w:t>
      </w:r>
      <w:proofErr w:type="spellEnd"/>
      <w:r>
        <w:t xml:space="preserve"> per </w:t>
      </w:r>
      <w:proofErr w:type="spellStart"/>
      <w:r>
        <w:t>country</w:t>
      </w:r>
      <w:proofErr w:type="spellEnd"/>
      <w:r>
        <w:t xml:space="preserve"> and </w:t>
      </w:r>
      <w:proofErr w:type="spellStart"/>
      <w:r>
        <w:t>category</w:t>
      </w:r>
      <w:proofErr w:type="spellEnd"/>
      <w:r>
        <w:t xml:space="preserve">, </w:t>
      </w:r>
      <w:proofErr w:type="spellStart"/>
      <w:r>
        <w:t>where</w:t>
      </w:r>
      <w:proofErr w:type="spellEnd"/>
      <w:r>
        <w:t xml:space="preserve"> </w:t>
      </w:r>
      <w:proofErr w:type="spellStart"/>
      <w:r>
        <w:t>unlike</w:t>
      </w:r>
      <w:proofErr w:type="spellEnd"/>
      <w:r>
        <w:t xml:space="preserve"> </w:t>
      </w:r>
      <w:proofErr w:type="spellStart"/>
      <w:r>
        <w:t>other</w:t>
      </w:r>
      <w:proofErr w:type="spellEnd"/>
      <w:r>
        <w:t xml:space="preserve"> </w:t>
      </w:r>
      <w:proofErr w:type="spellStart"/>
      <w:r>
        <w:t>questions</w:t>
      </w:r>
      <w:proofErr w:type="spellEnd"/>
      <w:r>
        <w:t xml:space="preserve">, the </w:t>
      </w:r>
      <w:proofErr w:type="spellStart"/>
      <w:r>
        <w:t>results</w:t>
      </w:r>
      <w:proofErr w:type="spellEnd"/>
      <w:r>
        <w:t xml:space="preserve"> </w:t>
      </w:r>
      <w:proofErr w:type="spellStart"/>
      <w:r>
        <w:t>varied</w:t>
      </w:r>
      <w:proofErr w:type="spellEnd"/>
      <w:r>
        <w:t xml:space="preserve"> </w:t>
      </w:r>
      <w:proofErr w:type="spellStart"/>
      <w:r>
        <w:t>significantly</w:t>
      </w:r>
      <w:proofErr w:type="spellEnd"/>
      <w:r>
        <w:t xml:space="preserve">. </w:t>
      </w:r>
    </w:p>
    <w:p w:rsidRPr="00BD08D2" w:rsidR="00BD08D2" w:rsidP="00BD08D2" w:rsidRDefault="00BD08D2" w14:paraId="64EE6D5B" w14:textId="77777777">
      <w:pPr>
        <w:spacing w:after="240" w:line="240" w:lineRule="exact"/>
        <w:ind w:firstLine="567"/>
        <w:rPr>
          <w:i/>
          <w:iCs/>
          <w:color w:val="1F497D"/>
        </w:rPr>
      </w:pPr>
      <w:bookmarkStart w:name="_Toc183610642" w:id="63"/>
      <w:r>
        <w:rPr>
          <w:i/>
          <w:noProof/>
          <w:color w:val="1F497D"/>
          <w:sz w:val="18"/>
        </w:rPr>
        <w:drawing>
          <wp:anchor distT="0" distB="0" distL="114300" distR="114300" simplePos="0" relativeHeight="251811328" behindDoc="1" locked="0" layoutInCell="1" allowOverlap="1" wp14:editId="29D7BECC" wp14:anchorId="3F39DCC8">
            <wp:simplePos x="0" y="0"/>
            <wp:positionH relativeFrom="margin">
              <wp:align>center</wp:align>
            </wp:positionH>
            <wp:positionV relativeFrom="margin">
              <wp:posOffset>6367145</wp:posOffset>
            </wp:positionV>
            <wp:extent cx="4545965" cy="2392680"/>
            <wp:effectExtent l="0" t="0" r="6985" b="7620"/>
            <wp:wrapSquare wrapText="bothSides"/>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65">
                      <a:extLst>
                        <a:ext uri="{28A0092B-C50C-407E-A947-70E740481C1C}">
                          <a14:useLocalDpi xmlns:a14="http://schemas.microsoft.com/office/drawing/2010/main" val="0"/>
                        </a:ext>
                      </a:extLst>
                    </a:blip>
                    <a:srcRect/>
                    <a:stretch>
                      <a:fillRect/>
                    </a:stretch>
                  </pic:blipFill>
                  <pic:spPr bwMode="auto">
                    <a:xfrm>
                      <a:off x="0" y="0"/>
                      <a:ext cx="4545965" cy="2392680"/>
                    </a:xfrm>
                    <a:prstGeom prst="rect">
                      <a:avLst/>
                    </a:prstGeom>
                    <a:noFill/>
                  </pic:spPr>
                </pic:pic>
              </a:graphicData>
            </a:graphic>
            <wp14:sizeRelH relativeFrom="margin">
              <wp14:pctWidth>0</wp14:pctWidth>
            </wp14:sizeRelH>
            <wp14:sizeRelV relativeFrom="margin">
              <wp14:pctHeight>0</wp14:pctHeight>
            </wp14:sizeRelV>
          </wp:anchor>
        </w:drawing>
      </w:r>
      <w:r>
        <w:rPr>
          <w:noProof/>
          <w:color w:val="1F497D"/>
          <w:sz w:val="18"/>
        </w:rPr>
        <w:drawing>
          <wp:anchor distT="0" distB="0" distL="114300" distR="114300" simplePos="0" relativeHeight="251557376" behindDoc="0" locked="0" layoutInCell="1" allowOverlap="1" wp14:editId="4CB78927" wp14:anchorId="54BF5F4A">
            <wp:simplePos x="0" y="0"/>
            <wp:positionH relativeFrom="margin">
              <wp:align>center</wp:align>
            </wp:positionH>
            <wp:positionV relativeFrom="page">
              <wp:posOffset>4791075</wp:posOffset>
            </wp:positionV>
            <wp:extent cx="3629025" cy="2321560"/>
            <wp:effectExtent l="0" t="0" r="9525" b="2540"/>
            <wp:wrapTopAndBottom/>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66" cstate="print">
                      <a:extLst>
                        <a:ext uri="{28A0092B-C50C-407E-A947-70E740481C1C}">
                          <a14:useLocalDpi xmlns:a14="http://schemas.microsoft.com/office/drawing/2010/main" val="0"/>
                        </a:ext>
                      </a:extLst>
                    </a:blip>
                    <a:srcRect/>
                    <a:stretch>
                      <a:fillRect/>
                    </a:stretch>
                  </pic:blipFill>
                  <pic:spPr bwMode="auto">
                    <a:xfrm>
                      <a:off x="0" y="0"/>
                      <a:ext cx="3629025" cy="232156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15</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a </w:t>
      </w:r>
      <w:proofErr w:type="spellStart"/>
      <w:r>
        <w:rPr>
          <w:i/>
          <w:color w:val="1F497D"/>
        </w:rPr>
        <w:t>simplification</w:t>
      </w:r>
      <w:proofErr w:type="spellEnd"/>
      <w:r>
        <w:rPr>
          <w:i/>
          <w:color w:val="1F497D"/>
        </w:rPr>
        <w:t xml:space="preserve"> in the </w:t>
      </w:r>
      <w:proofErr w:type="spellStart"/>
      <w:r>
        <w:rPr>
          <w:i/>
          <w:color w:val="1F497D"/>
        </w:rPr>
        <w:t>governance</w:t>
      </w:r>
      <w:proofErr w:type="spellEnd"/>
      <w:r>
        <w:rPr>
          <w:i/>
          <w:color w:val="1F497D"/>
        </w:rPr>
        <w:t xml:space="preserve"> of the </w:t>
      </w:r>
      <w:proofErr w:type="spellStart"/>
      <w:r>
        <w:rPr>
          <w:i/>
          <w:color w:val="1F497D"/>
        </w:rPr>
        <w:t>migration</w:t>
      </w:r>
      <w:proofErr w:type="spellEnd"/>
      <w:r>
        <w:rPr>
          <w:i/>
          <w:color w:val="1F497D"/>
        </w:rPr>
        <w:t xml:space="preserve"> </w:t>
      </w:r>
      <w:proofErr w:type="spellStart"/>
      <w:r>
        <w:rPr>
          <w:i/>
          <w:color w:val="1F497D"/>
        </w:rPr>
        <w:t>system</w:t>
      </w:r>
      <w:proofErr w:type="spellEnd"/>
      <w:r>
        <w:rPr>
          <w:i/>
          <w:color w:val="1F497D"/>
        </w:rPr>
        <w:t>?</w:t>
      </w:r>
      <w:bookmarkEnd w:id="63"/>
    </w:p>
    <w:p w:rsidRPr="00BD08D2" w:rsidR="00BD08D2" w:rsidP="00BD08D2" w:rsidRDefault="00BD08D2" w14:paraId="29E62CAD" w14:textId="77777777">
      <w:r>
        <w:rPr>
          <w:i/>
          <w:noProof/>
          <w:color w:val="1F497D"/>
        </w:rPr>
        <w:lastRenderedPageBreak/>
        <w:drawing>
          <wp:anchor distT="0" distB="0" distL="114300" distR="114300" simplePos="0" relativeHeight="251819520" behindDoc="0" locked="0" layoutInCell="1" allowOverlap="1" wp14:editId="28FF4ADC" wp14:anchorId="38156CE4">
            <wp:simplePos x="0" y="0"/>
            <wp:positionH relativeFrom="margin">
              <wp:align>center</wp:align>
            </wp:positionH>
            <wp:positionV relativeFrom="margin">
              <wp:align>top</wp:align>
            </wp:positionV>
            <wp:extent cx="4752975" cy="2432050"/>
            <wp:effectExtent l="0" t="0" r="9525" b="6350"/>
            <wp:wrapTopAndBottom/>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752975" cy="2432050"/>
                    </a:xfrm>
                    <a:prstGeom prst="rect">
                      <a:avLst/>
                    </a:prstGeom>
                    <a:noFill/>
                  </pic:spPr>
                </pic:pic>
              </a:graphicData>
            </a:graphic>
            <wp14:sizeRelH relativeFrom="margin">
              <wp14:pctWidth>0</wp14:pctWidth>
            </wp14:sizeRelH>
            <wp14:sizeRelV relativeFrom="margin">
              <wp14:pctHeight>0</wp14:pctHeight>
            </wp14:sizeRelV>
          </wp:anchor>
        </w:drawing>
      </w:r>
    </w:p>
    <w:p w:rsidRPr="00BD08D2" w:rsidR="00BD08D2" w:rsidP="00BD08D2" w:rsidRDefault="00BD08D2" w14:paraId="7E4CC2E8" w14:textId="77777777">
      <w:pPr>
        <w:rPr>
          <w:lang w:val="en-GB"/>
        </w:rPr>
      </w:pPr>
    </w:p>
    <w:p w:rsidRPr="00BD08D2" w:rsidR="00BD08D2" w:rsidP="00BD08D2" w:rsidRDefault="00BD08D2" w14:paraId="61DE4B38" w14:textId="77777777">
      <w:pPr>
        <w:spacing w:after="240" w:line="240" w:lineRule="exact"/>
        <w:ind w:firstLine="567"/>
        <w:rPr>
          <w:iCs/>
        </w:rPr>
      </w:pPr>
      <w:proofErr w:type="spellStart"/>
      <w:r>
        <w:t>Several</w:t>
      </w:r>
      <w:proofErr w:type="spellEnd"/>
      <w:r>
        <w:t xml:space="preserve"> </w:t>
      </w:r>
      <w:proofErr w:type="spellStart"/>
      <w:r>
        <w:t>representatives</w:t>
      </w:r>
      <w:proofErr w:type="spellEnd"/>
      <w:r>
        <w:t xml:space="preserve"> of </w:t>
      </w:r>
      <w:proofErr w:type="spellStart"/>
      <w:r>
        <w:rPr>
          <w:b/>
        </w:rPr>
        <w:t>Bulgarian</w:t>
      </w:r>
      <w:proofErr w:type="spellEnd"/>
      <w:r>
        <w:t xml:space="preserve"> </w:t>
      </w:r>
      <w:proofErr w:type="spellStart"/>
      <w:r>
        <w:t>public</w:t>
      </w:r>
      <w:proofErr w:type="spellEnd"/>
      <w:r>
        <w:t xml:space="preserve"> </w:t>
      </w:r>
      <w:proofErr w:type="spellStart"/>
      <w:r>
        <w:t>bodies</w:t>
      </w:r>
      <w:proofErr w:type="spellEnd"/>
      <w:r>
        <w:t xml:space="preserve"> </w:t>
      </w:r>
      <w:proofErr w:type="spellStart"/>
      <w:r>
        <w:t>highlighted</w:t>
      </w:r>
      <w:proofErr w:type="spellEnd"/>
      <w:r>
        <w:t xml:space="preserve"> </w:t>
      </w:r>
      <w:proofErr w:type="spellStart"/>
      <w:r>
        <w:t>that</w:t>
      </w:r>
      <w:proofErr w:type="spellEnd"/>
      <w:r>
        <w:t xml:space="preserve"> the </w:t>
      </w:r>
      <w:proofErr w:type="spellStart"/>
      <w:r>
        <w:t>administrative</w:t>
      </w:r>
      <w:proofErr w:type="spellEnd"/>
      <w:r>
        <w:t xml:space="preserve"> </w:t>
      </w:r>
      <w:proofErr w:type="spellStart"/>
      <w:r>
        <w:t>burden</w:t>
      </w:r>
      <w:proofErr w:type="spellEnd"/>
      <w:r>
        <w:t xml:space="preserve"> </w:t>
      </w:r>
      <w:proofErr w:type="spellStart"/>
      <w:r>
        <w:t>related</w:t>
      </w:r>
      <w:proofErr w:type="spellEnd"/>
      <w:r>
        <w:t xml:space="preserve"> </w:t>
      </w:r>
      <w:proofErr w:type="spellStart"/>
      <w:r>
        <w:t>to</w:t>
      </w:r>
      <w:proofErr w:type="spellEnd"/>
      <w:r>
        <w:t xml:space="preserve"> the AMIF </w:t>
      </w:r>
      <w:proofErr w:type="spellStart"/>
      <w:r>
        <w:t>programme</w:t>
      </w:r>
      <w:proofErr w:type="spellEnd"/>
      <w:r>
        <w:t xml:space="preserve"> </w:t>
      </w:r>
      <w:proofErr w:type="spellStart"/>
      <w:r>
        <w:t>is</w:t>
      </w:r>
      <w:proofErr w:type="spellEnd"/>
      <w:r>
        <w:t xml:space="preserve"> </w:t>
      </w:r>
      <w:proofErr w:type="spellStart"/>
      <w:r>
        <w:t>very</w:t>
      </w:r>
      <w:proofErr w:type="spellEnd"/>
      <w:r>
        <w:t xml:space="preserve"> </w:t>
      </w:r>
      <w:proofErr w:type="spellStart"/>
      <w:r>
        <w:t>high</w:t>
      </w:r>
      <w:proofErr w:type="spellEnd"/>
      <w:r>
        <w:t xml:space="preserve"> and </w:t>
      </w:r>
      <w:proofErr w:type="spellStart"/>
      <w:r>
        <w:t>extremely</w:t>
      </w:r>
      <w:proofErr w:type="spellEnd"/>
      <w:r>
        <w:t xml:space="preserve"> </w:t>
      </w:r>
      <w:proofErr w:type="spellStart"/>
      <w:r>
        <w:t>time</w:t>
      </w:r>
      <w:proofErr w:type="spellEnd"/>
      <w:r>
        <w:t xml:space="preserve">- and </w:t>
      </w:r>
      <w:proofErr w:type="spellStart"/>
      <w:r>
        <w:t>resource-intensive</w:t>
      </w:r>
      <w:proofErr w:type="spellEnd"/>
      <w:r>
        <w:t xml:space="preserve">. The </w:t>
      </w:r>
      <w:proofErr w:type="spellStart"/>
      <w:r>
        <w:t>reporting</w:t>
      </w:r>
      <w:proofErr w:type="spellEnd"/>
      <w:r>
        <w:t xml:space="preserve"> </w:t>
      </w:r>
      <w:proofErr w:type="spellStart"/>
      <w:r>
        <w:t>requirements</w:t>
      </w:r>
      <w:proofErr w:type="spellEnd"/>
      <w:r>
        <w:t xml:space="preserve"> </w:t>
      </w:r>
      <w:proofErr w:type="spellStart"/>
      <w:r>
        <w:t>are</w:t>
      </w:r>
      <w:proofErr w:type="spellEnd"/>
      <w:r>
        <w:t xml:space="preserve"> </w:t>
      </w:r>
      <w:proofErr w:type="spellStart"/>
      <w:r>
        <w:t>extremely</w:t>
      </w:r>
      <w:proofErr w:type="spellEnd"/>
      <w:r>
        <w:t xml:space="preserve"> </w:t>
      </w:r>
      <w:proofErr w:type="spellStart"/>
      <w:r>
        <w:t>strict</w:t>
      </w:r>
      <w:proofErr w:type="spellEnd"/>
      <w:r>
        <w:t xml:space="preserve"> and </w:t>
      </w:r>
      <w:proofErr w:type="spellStart"/>
      <w:r>
        <w:t>every</w:t>
      </w:r>
      <w:proofErr w:type="spellEnd"/>
      <w:r>
        <w:t xml:space="preserve"> </w:t>
      </w:r>
      <w:proofErr w:type="spellStart"/>
      <w:r>
        <w:t>single</w:t>
      </w:r>
      <w:proofErr w:type="spellEnd"/>
      <w:r>
        <w:t xml:space="preserve"> </w:t>
      </w:r>
      <w:proofErr w:type="spellStart"/>
      <w:r>
        <w:t>item</w:t>
      </w:r>
      <w:proofErr w:type="spellEnd"/>
      <w:r>
        <w:t xml:space="preserve"> of </w:t>
      </w:r>
      <w:proofErr w:type="spellStart"/>
      <w:r>
        <w:t>expenditure</w:t>
      </w:r>
      <w:proofErr w:type="spellEnd"/>
      <w:r>
        <w:t xml:space="preserve"> </w:t>
      </w:r>
      <w:proofErr w:type="spellStart"/>
      <w:r>
        <w:t>has</w:t>
      </w:r>
      <w:proofErr w:type="spellEnd"/>
      <w:r>
        <w:t xml:space="preserve"> </w:t>
      </w:r>
      <w:proofErr w:type="spellStart"/>
      <w:r>
        <w:t>to</w:t>
      </w:r>
      <w:proofErr w:type="spellEnd"/>
      <w:r>
        <w:t xml:space="preserve"> </w:t>
      </w:r>
      <w:proofErr w:type="spellStart"/>
      <w:r>
        <w:t>be</w:t>
      </w:r>
      <w:proofErr w:type="spellEnd"/>
      <w:r>
        <w:t xml:space="preserve"> </w:t>
      </w:r>
      <w:proofErr w:type="spellStart"/>
      <w:r>
        <w:t>documented</w:t>
      </w:r>
      <w:proofErr w:type="spellEnd"/>
      <w:r>
        <w:t xml:space="preserve"> and </w:t>
      </w:r>
      <w:proofErr w:type="spellStart"/>
      <w:r>
        <w:t>justified</w:t>
      </w:r>
      <w:proofErr w:type="spellEnd"/>
      <w:r>
        <w:t xml:space="preserve">. </w:t>
      </w:r>
      <w:proofErr w:type="spellStart"/>
      <w:r>
        <w:t>This</w:t>
      </w:r>
      <w:proofErr w:type="spellEnd"/>
      <w:r>
        <w:t xml:space="preserve"> </w:t>
      </w:r>
      <w:proofErr w:type="spellStart"/>
      <w:r>
        <w:t>can</w:t>
      </w:r>
      <w:proofErr w:type="spellEnd"/>
      <w:r>
        <w:t xml:space="preserve"> </w:t>
      </w:r>
      <w:proofErr w:type="spellStart"/>
      <w:r>
        <w:t>be</w:t>
      </w:r>
      <w:proofErr w:type="spellEnd"/>
      <w:r>
        <w:t xml:space="preserve"> </w:t>
      </w:r>
      <w:proofErr w:type="spellStart"/>
      <w:r>
        <w:t>challenging</w:t>
      </w:r>
      <w:proofErr w:type="spellEnd"/>
      <w:r>
        <w:t xml:space="preserve"> in </w:t>
      </w:r>
      <w:proofErr w:type="spellStart"/>
      <w:r>
        <w:t>some</w:t>
      </w:r>
      <w:proofErr w:type="spellEnd"/>
      <w:r>
        <w:t xml:space="preserve"> </w:t>
      </w:r>
      <w:proofErr w:type="spellStart"/>
      <w:r>
        <w:t>cases</w:t>
      </w:r>
      <w:proofErr w:type="spellEnd"/>
      <w:r>
        <w:t xml:space="preserve">. For </w:t>
      </w:r>
      <w:proofErr w:type="spellStart"/>
      <w:r>
        <w:t>example</w:t>
      </w:r>
      <w:proofErr w:type="spellEnd"/>
      <w:r>
        <w:t xml:space="preserve">, </w:t>
      </w:r>
      <w:proofErr w:type="spellStart"/>
      <w:r>
        <w:t>it</w:t>
      </w:r>
      <w:proofErr w:type="spellEnd"/>
      <w:r>
        <w:t xml:space="preserve"> </w:t>
      </w:r>
      <w:proofErr w:type="spellStart"/>
      <w:r>
        <w:t>is</w:t>
      </w:r>
      <w:proofErr w:type="spellEnd"/>
      <w:r>
        <w:t xml:space="preserve"> </w:t>
      </w:r>
      <w:proofErr w:type="spellStart"/>
      <w:r>
        <w:t>extremely</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justify</w:t>
      </w:r>
      <w:proofErr w:type="spellEnd"/>
      <w:r>
        <w:t xml:space="preserve"> </w:t>
      </w:r>
      <w:proofErr w:type="spellStart"/>
      <w:r>
        <w:t>costs</w:t>
      </w:r>
      <w:proofErr w:type="spellEnd"/>
      <w:r>
        <w:t xml:space="preserve"> for </w:t>
      </w:r>
      <w:proofErr w:type="spellStart"/>
      <w:r>
        <w:t>financial</w:t>
      </w:r>
      <w:proofErr w:type="spellEnd"/>
      <w:r>
        <w:t xml:space="preserve"> </w:t>
      </w:r>
      <w:proofErr w:type="spellStart"/>
      <w:r>
        <w:t>or</w:t>
      </w:r>
      <w:proofErr w:type="spellEnd"/>
      <w:r>
        <w:t xml:space="preserve"> </w:t>
      </w:r>
      <w:proofErr w:type="spellStart"/>
      <w:r>
        <w:t>social</w:t>
      </w:r>
      <w:proofErr w:type="spellEnd"/>
      <w:r>
        <w:t xml:space="preserve"> </w:t>
      </w:r>
      <w:proofErr w:type="spellStart"/>
      <w:r>
        <w:t>services</w:t>
      </w:r>
      <w:proofErr w:type="spellEnd"/>
      <w:r>
        <w:t xml:space="preserve"> </w:t>
      </w:r>
      <w:proofErr w:type="spellStart"/>
      <w:r>
        <w:t>standards</w:t>
      </w:r>
      <w:proofErr w:type="spellEnd"/>
      <w:r>
        <w:t xml:space="preserve">. </w:t>
      </w:r>
      <w:proofErr w:type="spellStart"/>
      <w:r>
        <w:t>Very</w:t>
      </w:r>
      <w:proofErr w:type="spellEnd"/>
      <w:r>
        <w:t xml:space="preserve"> </w:t>
      </w:r>
      <w:proofErr w:type="spellStart"/>
      <w:r>
        <w:t>few</w:t>
      </w:r>
      <w:proofErr w:type="spellEnd"/>
      <w:r>
        <w:t xml:space="preserve"> </w:t>
      </w:r>
      <w:proofErr w:type="spellStart"/>
      <w:r>
        <w:t>beneficiaries</w:t>
      </w:r>
      <w:proofErr w:type="spellEnd"/>
      <w:r>
        <w:t xml:space="preserve"> </w:t>
      </w:r>
      <w:proofErr w:type="spellStart"/>
      <w:r>
        <w:t>can</w:t>
      </w:r>
      <w:proofErr w:type="spellEnd"/>
      <w:r>
        <w:t xml:space="preserve"> </w:t>
      </w:r>
      <w:proofErr w:type="spellStart"/>
      <w:r>
        <w:t>afford</w:t>
      </w:r>
      <w:proofErr w:type="spellEnd"/>
      <w:r>
        <w:t xml:space="preserve"> </w:t>
      </w:r>
      <w:proofErr w:type="spellStart"/>
      <w:r>
        <w:t>to</w:t>
      </w:r>
      <w:proofErr w:type="spellEnd"/>
      <w:r>
        <w:t xml:space="preserve"> </w:t>
      </w:r>
      <w:proofErr w:type="spellStart"/>
      <w:r>
        <w:t>meet</w:t>
      </w:r>
      <w:proofErr w:type="spellEnd"/>
      <w:r>
        <w:t xml:space="preserve"> </w:t>
      </w:r>
      <w:proofErr w:type="spellStart"/>
      <w:r>
        <w:t>all</w:t>
      </w:r>
      <w:proofErr w:type="spellEnd"/>
      <w:r>
        <w:t xml:space="preserve"> </w:t>
      </w:r>
      <w:proofErr w:type="spellStart"/>
      <w:r>
        <w:t>these</w:t>
      </w:r>
      <w:proofErr w:type="spellEnd"/>
      <w:r>
        <w:t xml:space="preserve"> </w:t>
      </w:r>
      <w:proofErr w:type="spellStart"/>
      <w:r>
        <w:t>criteria</w:t>
      </w:r>
      <w:proofErr w:type="spellEnd"/>
      <w:r>
        <w:t xml:space="preserve">, </w:t>
      </w:r>
      <w:proofErr w:type="spellStart"/>
      <w:r>
        <w:t>which</w:t>
      </w:r>
      <w:proofErr w:type="spellEnd"/>
      <w:r>
        <w:t xml:space="preserve"> </w:t>
      </w:r>
      <w:proofErr w:type="spellStart"/>
      <w:r>
        <w:t>makes</w:t>
      </w:r>
      <w:proofErr w:type="spellEnd"/>
      <w:r>
        <w:t xml:space="preserve"> the Fund </w:t>
      </w:r>
      <w:proofErr w:type="spellStart"/>
      <w:r>
        <w:t>less</w:t>
      </w:r>
      <w:proofErr w:type="spellEnd"/>
      <w:r>
        <w:t xml:space="preserve"> </w:t>
      </w:r>
      <w:proofErr w:type="spellStart"/>
      <w:r>
        <w:t>accessible</w:t>
      </w:r>
      <w:proofErr w:type="spellEnd"/>
      <w:r>
        <w:t xml:space="preserve"> </w:t>
      </w:r>
      <w:proofErr w:type="spellStart"/>
      <w:r>
        <w:t>to</w:t>
      </w:r>
      <w:proofErr w:type="spellEnd"/>
      <w:r>
        <w:t xml:space="preserve"> </w:t>
      </w:r>
      <w:proofErr w:type="spellStart"/>
      <w:r>
        <w:t>some</w:t>
      </w:r>
      <w:proofErr w:type="spellEnd"/>
      <w:r>
        <w:t xml:space="preserve"> of </w:t>
      </w:r>
      <w:proofErr w:type="spellStart"/>
      <w:r>
        <w:t>them</w:t>
      </w:r>
      <w:proofErr w:type="spellEnd"/>
      <w:r>
        <w:t xml:space="preserve">. </w:t>
      </w:r>
      <w:proofErr w:type="spellStart"/>
      <w:r>
        <w:t>Hence</w:t>
      </w:r>
      <w:proofErr w:type="spellEnd"/>
      <w:r>
        <w:t xml:space="preserve">, the </w:t>
      </w:r>
      <w:proofErr w:type="spellStart"/>
      <w:r>
        <w:t>reporting</w:t>
      </w:r>
      <w:proofErr w:type="spellEnd"/>
      <w:r>
        <w:t xml:space="preserve"> and </w:t>
      </w:r>
      <w:proofErr w:type="spellStart"/>
      <w:r>
        <w:t>registration</w:t>
      </w:r>
      <w:proofErr w:type="spellEnd"/>
      <w:r>
        <w:t xml:space="preserve"> </w:t>
      </w:r>
      <w:proofErr w:type="spellStart"/>
      <w:r>
        <w:t>system</w:t>
      </w:r>
      <w:proofErr w:type="spellEnd"/>
      <w:r>
        <w:t xml:space="preserve"> </w:t>
      </w:r>
      <w:proofErr w:type="spellStart"/>
      <w:r>
        <w:t>should</w:t>
      </w:r>
      <w:proofErr w:type="spellEnd"/>
      <w:r>
        <w:t xml:space="preserve"> </w:t>
      </w:r>
      <w:proofErr w:type="spellStart"/>
      <w:r>
        <w:t>be</w:t>
      </w:r>
      <w:proofErr w:type="spellEnd"/>
      <w:r>
        <w:t xml:space="preserve"> </w:t>
      </w:r>
      <w:proofErr w:type="spellStart"/>
      <w:r>
        <w:t>simplified</w:t>
      </w:r>
      <w:proofErr w:type="spellEnd"/>
      <w:r>
        <w:t xml:space="preserve">. </w:t>
      </w:r>
      <w:proofErr w:type="spellStart"/>
      <w:r>
        <w:t>One</w:t>
      </w:r>
      <w:proofErr w:type="spellEnd"/>
      <w:r>
        <w:t xml:space="preserve"> </w:t>
      </w:r>
      <w:proofErr w:type="spellStart"/>
      <w:r>
        <w:t>proposal</w:t>
      </w:r>
      <w:proofErr w:type="spellEnd"/>
      <w:r>
        <w:t xml:space="preserve"> </w:t>
      </w:r>
      <w:proofErr w:type="spellStart"/>
      <w:r>
        <w:t>was</w:t>
      </w:r>
      <w:proofErr w:type="spellEnd"/>
      <w:r>
        <w:t xml:space="preserve"> </w:t>
      </w:r>
      <w:proofErr w:type="spellStart"/>
      <w:r>
        <w:t>to</w:t>
      </w:r>
      <w:proofErr w:type="spellEnd"/>
      <w:r>
        <w:t xml:space="preserve"> </w:t>
      </w:r>
      <w:proofErr w:type="spellStart"/>
      <w:r>
        <w:t>introduce</w:t>
      </w:r>
      <w:proofErr w:type="spellEnd"/>
      <w:r>
        <w:t xml:space="preserve"> a </w:t>
      </w:r>
      <w:proofErr w:type="spellStart"/>
      <w:r>
        <w:t>simplified</w:t>
      </w:r>
      <w:proofErr w:type="spellEnd"/>
      <w:r>
        <w:t xml:space="preserve"> </w:t>
      </w:r>
      <w:proofErr w:type="spellStart"/>
      <w:r>
        <w:t>cost</w:t>
      </w:r>
      <w:proofErr w:type="spellEnd"/>
      <w:r>
        <w:t xml:space="preserve"> </w:t>
      </w:r>
      <w:proofErr w:type="spellStart"/>
      <w:r>
        <w:t>option</w:t>
      </w:r>
      <w:proofErr w:type="spellEnd"/>
      <w:r>
        <w:t xml:space="preserve"> </w:t>
      </w:r>
      <w:proofErr w:type="spellStart"/>
      <w:r>
        <w:t>mechanism</w:t>
      </w:r>
      <w:proofErr w:type="spellEnd"/>
      <w:r>
        <w:t xml:space="preserve">, </w:t>
      </w:r>
      <w:proofErr w:type="spellStart"/>
      <w:r>
        <w:t>with</w:t>
      </w:r>
      <w:proofErr w:type="spellEnd"/>
      <w:r>
        <w:t xml:space="preserve"> </w:t>
      </w:r>
      <w:proofErr w:type="spellStart"/>
      <w:r>
        <w:t>which</w:t>
      </w:r>
      <w:proofErr w:type="spellEnd"/>
      <w:r>
        <w:t xml:space="preserve"> </w:t>
      </w:r>
      <w:proofErr w:type="spellStart"/>
      <w:r>
        <w:t>expenses</w:t>
      </w:r>
      <w:proofErr w:type="spellEnd"/>
      <w:r>
        <w:t xml:space="preserve"> </w:t>
      </w:r>
      <w:proofErr w:type="spellStart"/>
      <w:r>
        <w:t>can</w:t>
      </w:r>
      <w:proofErr w:type="spellEnd"/>
      <w:r>
        <w:t xml:space="preserve"> </w:t>
      </w:r>
      <w:proofErr w:type="spellStart"/>
      <w:r>
        <w:t>be</w:t>
      </w:r>
      <w:proofErr w:type="spellEnd"/>
      <w:r>
        <w:t xml:space="preserve"> </w:t>
      </w:r>
      <w:proofErr w:type="spellStart"/>
      <w:r>
        <w:t>indicated</w:t>
      </w:r>
      <w:proofErr w:type="spellEnd"/>
      <w:r>
        <w:t xml:space="preserve"> </w:t>
      </w:r>
      <w:proofErr w:type="spellStart"/>
      <w:r>
        <w:t>within</w:t>
      </w:r>
      <w:proofErr w:type="spellEnd"/>
      <w:r>
        <w:t xml:space="preserve"> a </w:t>
      </w:r>
      <w:proofErr w:type="spellStart"/>
      <w:r>
        <w:t>range</w:t>
      </w:r>
      <w:proofErr w:type="spellEnd"/>
      <w:r>
        <w:t xml:space="preserve"> </w:t>
      </w:r>
      <w:proofErr w:type="spellStart"/>
      <w:r>
        <w:t>rather</w:t>
      </w:r>
      <w:proofErr w:type="spellEnd"/>
      <w:r>
        <w:t xml:space="preserve"> </w:t>
      </w:r>
      <w:proofErr w:type="spellStart"/>
      <w:r>
        <w:t>than</w:t>
      </w:r>
      <w:proofErr w:type="spellEnd"/>
      <w:r>
        <w:t xml:space="preserve"> in </w:t>
      </w:r>
      <w:proofErr w:type="spellStart"/>
      <w:r>
        <w:t>specific</w:t>
      </w:r>
      <w:proofErr w:type="spellEnd"/>
      <w:r>
        <w:t xml:space="preserve"> </w:t>
      </w:r>
      <w:proofErr w:type="spellStart"/>
      <w:r>
        <w:t>amounts</w:t>
      </w:r>
      <w:proofErr w:type="spellEnd"/>
      <w:r>
        <w:t xml:space="preserve">, </w:t>
      </w:r>
      <w:proofErr w:type="spellStart"/>
      <w:r>
        <w:t>so</w:t>
      </w:r>
      <w:proofErr w:type="spellEnd"/>
      <w:r>
        <w:t xml:space="preserve"> </w:t>
      </w:r>
      <w:proofErr w:type="spellStart"/>
      <w:r>
        <w:t>that</w:t>
      </w:r>
      <w:proofErr w:type="spellEnd"/>
      <w:r>
        <w:t xml:space="preserve"> </w:t>
      </w:r>
      <w:proofErr w:type="spellStart"/>
      <w:r>
        <w:t>not</w:t>
      </w:r>
      <w:proofErr w:type="spellEnd"/>
      <w:r>
        <w:t xml:space="preserve"> </w:t>
      </w:r>
      <w:proofErr w:type="spellStart"/>
      <w:r>
        <w:t>every</w:t>
      </w:r>
      <w:proofErr w:type="spellEnd"/>
      <w:r>
        <w:t xml:space="preserve"> </w:t>
      </w:r>
      <w:proofErr w:type="spellStart"/>
      <w:r>
        <w:t>single</w:t>
      </w:r>
      <w:proofErr w:type="spellEnd"/>
      <w:r>
        <w:t xml:space="preserve"> </w:t>
      </w:r>
      <w:proofErr w:type="spellStart"/>
      <w:r>
        <w:t>cost</w:t>
      </w:r>
      <w:proofErr w:type="spellEnd"/>
      <w:r>
        <w:t xml:space="preserve"> </w:t>
      </w:r>
      <w:proofErr w:type="spellStart"/>
      <w:r>
        <w:t>has</w:t>
      </w:r>
      <w:proofErr w:type="spellEnd"/>
      <w:r>
        <w:t xml:space="preserve"> </w:t>
      </w:r>
      <w:proofErr w:type="spellStart"/>
      <w:r>
        <w:t>to</w:t>
      </w:r>
      <w:proofErr w:type="spellEnd"/>
      <w:r>
        <w:t xml:space="preserve"> </w:t>
      </w:r>
      <w:proofErr w:type="spellStart"/>
      <w:r>
        <w:t>be</w:t>
      </w:r>
      <w:proofErr w:type="spellEnd"/>
      <w:r>
        <w:t xml:space="preserve"> </w:t>
      </w:r>
      <w:proofErr w:type="spellStart"/>
      <w:r>
        <w:t>documented</w:t>
      </w:r>
      <w:proofErr w:type="spellEnd"/>
      <w:r>
        <w:t xml:space="preserve">. </w:t>
      </w:r>
    </w:p>
    <w:p w:rsidRPr="00BD08D2" w:rsidR="00BD08D2" w:rsidP="00BD08D2" w:rsidRDefault="00BD08D2" w14:paraId="27F896CF" w14:textId="77777777">
      <w:pPr>
        <w:spacing w:after="240" w:line="240" w:lineRule="exact"/>
        <w:ind w:firstLine="567"/>
      </w:pPr>
      <w:proofErr w:type="spellStart"/>
      <w:r>
        <w:t>One</w:t>
      </w:r>
      <w:proofErr w:type="spellEnd"/>
      <w:r>
        <w:t xml:space="preserve"> of the </w:t>
      </w:r>
      <w:proofErr w:type="spellStart"/>
      <w:r>
        <w:t>Bulgarian</w:t>
      </w:r>
      <w:proofErr w:type="spellEnd"/>
      <w:r>
        <w:t xml:space="preserve"> </w:t>
      </w:r>
      <w:proofErr w:type="spellStart"/>
      <w:r>
        <w:t>stakeholders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it</w:t>
      </w:r>
      <w:proofErr w:type="spellEnd"/>
      <w:r>
        <w:t xml:space="preserve"> </w:t>
      </w:r>
      <w:proofErr w:type="spellStart"/>
      <w:r>
        <w:t>is</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get</w:t>
      </w:r>
      <w:proofErr w:type="spellEnd"/>
      <w:r>
        <w:t xml:space="preserve"> in </w:t>
      </w:r>
      <w:proofErr w:type="spellStart"/>
      <w:r>
        <w:t>touch</w:t>
      </w:r>
      <w:proofErr w:type="spellEnd"/>
      <w:r>
        <w:t xml:space="preserve"> </w:t>
      </w:r>
      <w:proofErr w:type="spellStart"/>
      <w:r>
        <w:t>with</w:t>
      </w:r>
      <w:proofErr w:type="spellEnd"/>
      <w:r>
        <w:t xml:space="preserve"> the European Commission in </w:t>
      </w:r>
      <w:proofErr w:type="spellStart"/>
      <w:r>
        <w:t>case</w:t>
      </w:r>
      <w:proofErr w:type="spellEnd"/>
      <w:r>
        <w:t xml:space="preserve"> of </w:t>
      </w:r>
      <w:proofErr w:type="spellStart"/>
      <w:r>
        <w:t>questions</w:t>
      </w:r>
      <w:proofErr w:type="spellEnd"/>
      <w:r>
        <w:t xml:space="preserve"> </w:t>
      </w:r>
      <w:proofErr w:type="spellStart"/>
      <w:r>
        <w:t>or</w:t>
      </w:r>
      <w:proofErr w:type="spellEnd"/>
      <w:r>
        <w:t xml:space="preserve"> </w:t>
      </w:r>
      <w:proofErr w:type="spellStart"/>
      <w:r>
        <w:t>disagreements</w:t>
      </w:r>
      <w:proofErr w:type="spellEnd"/>
      <w:r>
        <w:t xml:space="preserve">. </w:t>
      </w:r>
      <w:proofErr w:type="spellStart"/>
      <w:r>
        <w:t>This</w:t>
      </w:r>
      <w:proofErr w:type="spellEnd"/>
      <w:r>
        <w:t xml:space="preserve"> </w:t>
      </w:r>
      <w:proofErr w:type="spellStart"/>
      <w:r>
        <w:t>is</w:t>
      </w:r>
      <w:proofErr w:type="spellEnd"/>
      <w:r>
        <w:t xml:space="preserve"> </w:t>
      </w:r>
      <w:proofErr w:type="spellStart"/>
      <w:r>
        <w:t>perceived</w:t>
      </w:r>
      <w:proofErr w:type="spellEnd"/>
      <w:r>
        <w:t xml:space="preserve"> </w:t>
      </w:r>
      <w:proofErr w:type="spellStart"/>
      <w:r>
        <w:t>as</w:t>
      </w:r>
      <w:proofErr w:type="spellEnd"/>
      <w:r>
        <w:t xml:space="preserve"> </w:t>
      </w:r>
      <w:proofErr w:type="spellStart"/>
      <w:r>
        <w:t>an</w:t>
      </w:r>
      <w:proofErr w:type="spellEnd"/>
      <w:r>
        <w:t xml:space="preserve"> </w:t>
      </w:r>
      <w:proofErr w:type="spellStart"/>
      <w:r>
        <w:t>imbalance</w:t>
      </w:r>
      <w:proofErr w:type="spellEnd"/>
      <w:r>
        <w:t xml:space="preserve">, </w:t>
      </w:r>
      <w:proofErr w:type="spellStart"/>
      <w:r>
        <w:t>because</w:t>
      </w:r>
      <w:proofErr w:type="spellEnd"/>
      <w:r>
        <w:t xml:space="preserve"> the European Commission </w:t>
      </w:r>
      <w:proofErr w:type="spellStart"/>
      <w:r>
        <w:t>requires</w:t>
      </w:r>
      <w:proofErr w:type="spellEnd"/>
      <w:r>
        <w:t xml:space="preserve"> a </w:t>
      </w:r>
      <w:proofErr w:type="spellStart"/>
      <w:r>
        <w:t>lot</w:t>
      </w:r>
      <w:proofErr w:type="spellEnd"/>
      <w:r>
        <w:t xml:space="preserve"> of </w:t>
      </w:r>
      <w:proofErr w:type="spellStart"/>
      <w:r>
        <w:t>documentation</w:t>
      </w:r>
      <w:proofErr w:type="spellEnd"/>
      <w:r>
        <w:t xml:space="preserve"> and </w:t>
      </w:r>
      <w:proofErr w:type="spellStart"/>
      <w:r>
        <w:t>audits</w:t>
      </w:r>
      <w:proofErr w:type="spellEnd"/>
      <w:r>
        <w:t xml:space="preserve"> </w:t>
      </w:r>
      <w:proofErr w:type="spellStart"/>
      <w:r>
        <w:t>from</w:t>
      </w:r>
      <w:proofErr w:type="spellEnd"/>
      <w:r>
        <w:t xml:space="preserve"> the </w:t>
      </w:r>
      <w:proofErr w:type="spellStart"/>
      <w:r>
        <w:t>beneficiaries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desirable</w:t>
      </w:r>
      <w:proofErr w:type="spellEnd"/>
      <w:r>
        <w:t xml:space="preserve"> </w:t>
      </w:r>
      <w:proofErr w:type="spellStart"/>
      <w:r>
        <w:t>if</w:t>
      </w:r>
      <w:proofErr w:type="spellEnd"/>
      <w:r>
        <w:t xml:space="preserve"> the </w:t>
      </w:r>
      <w:proofErr w:type="spellStart"/>
      <w:r>
        <w:t>communication</w:t>
      </w:r>
      <w:proofErr w:type="spellEnd"/>
      <w:r>
        <w:t xml:space="preserve"> </w:t>
      </w:r>
      <w:proofErr w:type="spellStart"/>
      <w:r>
        <w:t>with</w:t>
      </w:r>
      <w:proofErr w:type="spellEnd"/>
      <w:r>
        <w:t xml:space="preserve"> the European Commission </w:t>
      </w:r>
      <w:proofErr w:type="spellStart"/>
      <w:r>
        <w:t>could</w:t>
      </w:r>
      <w:proofErr w:type="spellEnd"/>
      <w:r>
        <w:t xml:space="preserve"> </w:t>
      </w:r>
      <w:proofErr w:type="spellStart"/>
      <w:r>
        <w:t>be</w:t>
      </w:r>
      <w:proofErr w:type="spellEnd"/>
      <w:r>
        <w:t xml:space="preserve"> </w:t>
      </w:r>
      <w:proofErr w:type="spellStart"/>
      <w:r>
        <w:t>faster</w:t>
      </w:r>
      <w:proofErr w:type="spellEnd"/>
      <w:r>
        <w:t xml:space="preserve"> and </w:t>
      </w:r>
      <w:proofErr w:type="spellStart"/>
      <w:r>
        <w:t>more</w:t>
      </w:r>
      <w:proofErr w:type="spellEnd"/>
      <w:r>
        <w:t xml:space="preserve"> </w:t>
      </w:r>
      <w:proofErr w:type="spellStart"/>
      <w:r>
        <w:t>responsive</w:t>
      </w:r>
      <w:proofErr w:type="spellEnd"/>
      <w:r>
        <w:t>.</w:t>
      </w:r>
    </w:p>
    <w:p w:rsidRPr="00BD08D2" w:rsidR="00BD08D2" w:rsidP="00BD08D2" w:rsidRDefault="00BD08D2" w14:paraId="06BE5985" w14:textId="77777777">
      <w:pPr>
        <w:spacing w:after="240" w:line="240" w:lineRule="exact"/>
        <w:ind w:firstLine="567"/>
      </w:pPr>
      <w:r>
        <w:t xml:space="preserve">A </w:t>
      </w:r>
      <w:proofErr w:type="spellStart"/>
      <w:r>
        <w:t>representative</w:t>
      </w:r>
      <w:proofErr w:type="spellEnd"/>
      <w:r>
        <w:t xml:space="preserve"> of a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noted</w:t>
      </w:r>
      <w:proofErr w:type="spellEnd"/>
      <w:r>
        <w:t xml:space="preserve"> </w:t>
      </w:r>
      <w:proofErr w:type="spellStart"/>
      <w:r>
        <w:t>that</w:t>
      </w:r>
      <w:proofErr w:type="spellEnd"/>
      <w:r>
        <w:t xml:space="preserve"> the AMIF </w:t>
      </w:r>
      <w:proofErr w:type="spellStart"/>
      <w:r>
        <w:t>offers</w:t>
      </w:r>
      <w:proofErr w:type="spellEnd"/>
      <w:r>
        <w:t xml:space="preserve"> </w:t>
      </w:r>
      <w:proofErr w:type="spellStart"/>
      <w:r>
        <w:t>valuable</w:t>
      </w:r>
      <w:proofErr w:type="spellEnd"/>
      <w:r>
        <w:t xml:space="preserve"> </w:t>
      </w:r>
      <w:proofErr w:type="spellStart"/>
      <w:r>
        <w:t>support</w:t>
      </w:r>
      <w:proofErr w:type="spellEnd"/>
      <w:r>
        <w:t xml:space="preserve"> for a </w:t>
      </w:r>
      <w:proofErr w:type="spellStart"/>
      <w:r>
        <w:t>wide</w:t>
      </w:r>
      <w:proofErr w:type="spellEnd"/>
      <w:r>
        <w:t xml:space="preserve"> </w:t>
      </w:r>
      <w:proofErr w:type="spellStart"/>
      <w:r>
        <w:t>range</w:t>
      </w:r>
      <w:proofErr w:type="spellEnd"/>
      <w:r>
        <w:t xml:space="preserve"> of </w:t>
      </w:r>
      <w:proofErr w:type="spellStart"/>
      <w:r>
        <w:t>diverse</w:t>
      </w:r>
      <w:proofErr w:type="spellEnd"/>
      <w:r>
        <w:t xml:space="preserve"> </w:t>
      </w:r>
      <w:proofErr w:type="spellStart"/>
      <w:r>
        <w:t>projects</w:t>
      </w:r>
      <w:proofErr w:type="spellEnd"/>
      <w:r>
        <w:t xml:space="preserve">, </w:t>
      </w:r>
      <w:proofErr w:type="spellStart"/>
      <w:r>
        <w:t>especially</w:t>
      </w:r>
      <w:proofErr w:type="spellEnd"/>
      <w:r>
        <w:t xml:space="preserve"> in </w:t>
      </w:r>
      <w:proofErr w:type="spellStart"/>
      <w:r>
        <w:t>areas</w:t>
      </w:r>
      <w:proofErr w:type="spellEnd"/>
      <w:r>
        <w:t xml:space="preserve"> </w:t>
      </w:r>
      <w:proofErr w:type="spellStart"/>
      <w:r>
        <w:t>where</w:t>
      </w:r>
      <w:proofErr w:type="spellEnd"/>
      <w:r>
        <w:t xml:space="preserve"> </w:t>
      </w:r>
      <w:proofErr w:type="spellStart"/>
      <w:r>
        <w:t>finding</w:t>
      </w:r>
      <w:proofErr w:type="spellEnd"/>
      <w:r>
        <w:t xml:space="preserve"> and </w:t>
      </w:r>
      <w:proofErr w:type="spellStart"/>
      <w:r>
        <w:t>securing</w:t>
      </w:r>
      <w:proofErr w:type="spellEnd"/>
      <w:r>
        <w:t xml:space="preserve"> </w:t>
      </w:r>
      <w:proofErr w:type="spellStart"/>
      <w:r>
        <w:t>national</w:t>
      </w:r>
      <w:proofErr w:type="spellEnd"/>
      <w:r>
        <w:t xml:space="preserve"> </w:t>
      </w:r>
      <w:proofErr w:type="spellStart"/>
      <w:r>
        <w:t>funding</w:t>
      </w:r>
      <w:proofErr w:type="spellEnd"/>
      <w:r>
        <w:t xml:space="preserve"> </w:t>
      </w:r>
      <w:proofErr w:type="spellStart"/>
      <w:r>
        <w:t>is</w:t>
      </w:r>
      <w:proofErr w:type="spellEnd"/>
      <w:r>
        <w:t xml:space="preserve"> </w:t>
      </w:r>
      <w:proofErr w:type="spellStart"/>
      <w:r>
        <w:t>challenging</w:t>
      </w:r>
      <w:proofErr w:type="spellEnd"/>
      <w:r>
        <w:t xml:space="preserve">. </w:t>
      </w:r>
      <w:proofErr w:type="spellStart"/>
      <w:r>
        <w:t>Some</w:t>
      </w:r>
      <w:proofErr w:type="spellEnd"/>
      <w:r>
        <w:t xml:space="preserve"> </w:t>
      </w:r>
      <w:proofErr w:type="spellStart"/>
      <w:r>
        <w:t>examples</w:t>
      </w:r>
      <w:proofErr w:type="spellEnd"/>
      <w:r>
        <w:t xml:space="preserve"> </w:t>
      </w:r>
      <w:proofErr w:type="spellStart"/>
      <w:r>
        <w:t>provided</w:t>
      </w:r>
      <w:proofErr w:type="spellEnd"/>
      <w:r>
        <w:t xml:space="preserve"> </w:t>
      </w:r>
      <w:proofErr w:type="spellStart"/>
      <w:r>
        <w:t>include</w:t>
      </w:r>
      <w:proofErr w:type="spellEnd"/>
      <w:r>
        <w:t xml:space="preserve"> </w:t>
      </w:r>
      <w:proofErr w:type="spellStart"/>
      <w:r>
        <w:t>awareness</w:t>
      </w:r>
      <w:proofErr w:type="spellEnd"/>
      <w:r>
        <w:t xml:space="preserve"> and </w:t>
      </w:r>
      <w:proofErr w:type="spellStart"/>
      <w:r>
        <w:t>information</w:t>
      </w:r>
      <w:proofErr w:type="spellEnd"/>
      <w:r>
        <w:t xml:space="preserve"> </w:t>
      </w:r>
      <w:proofErr w:type="spellStart"/>
      <w:r>
        <w:t>programmes</w:t>
      </w:r>
      <w:proofErr w:type="spellEnd"/>
      <w:r>
        <w:t xml:space="preserve"> and </w:t>
      </w:r>
      <w:proofErr w:type="spellStart"/>
      <w:r>
        <w:t>campaigns</w:t>
      </w:r>
      <w:proofErr w:type="spellEnd"/>
      <w:r>
        <w:t xml:space="preserve"> on </w:t>
      </w:r>
      <w:proofErr w:type="spellStart"/>
      <w:r>
        <w:t>asylum</w:t>
      </w:r>
      <w:proofErr w:type="spellEnd"/>
      <w:r>
        <w:t xml:space="preserve"> and </w:t>
      </w:r>
      <w:proofErr w:type="spellStart"/>
      <w:r>
        <w:t>immigration</w:t>
      </w:r>
      <w:proofErr w:type="spellEnd"/>
      <w:r>
        <w:t xml:space="preserve">. </w:t>
      </w:r>
      <w:proofErr w:type="spellStart"/>
      <w:r>
        <w:t>Nevertheless</w:t>
      </w:r>
      <w:proofErr w:type="spellEnd"/>
      <w:r>
        <w:t xml:space="preserve">, and in </w:t>
      </w:r>
      <w:proofErr w:type="spellStart"/>
      <w:r>
        <w:t>addition</w:t>
      </w:r>
      <w:proofErr w:type="spellEnd"/>
      <w:r>
        <w:t xml:space="preserve"> </w:t>
      </w:r>
      <w:proofErr w:type="spellStart"/>
      <w:r>
        <w:t>to</w:t>
      </w:r>
      <w:proofErr w:type="spellEnd"/>
      <w:r>
        <w:t xml:space="preserve"> the </w:t>
      </w:r>
      <w:proofErr w:type="spellStart"/>
      <w:r>
        <w:t>time</w:t>
      </w:r>
      <w:proofErr w:type="spellEnd"/>
      <w:r>
        <w:t xml:space="preserve"> </w:t>
      </w:r>
      <w:proofErr w:type="spellStart"/>
      <w:r>
        <w:t>spent</w:t>
      </w:r>
      <w:proofErr w:type="spellEnd"/>
      <w:r>
        <w:t xml:space="preserve"> on </w:t>
      </w:r>
      <w:proofErr w:type="spellStart"/>
      <w:r>
        <w:t>administrative</w:t>
      </w:r>
      <w:proofErr w:type="spellEnd"/>
      <w:r>
        <w:t xml:space="preserve"> </w:t>
      </w:r>
      <w:proofErr w:type="spellStart"/>
      <w:r>
        <w:t>tasks</w:t>
      </w:r>
      <w:proofErr w:type="spellEnd"/>
      <w:r>
        <w:t xml:space="preserve">, the </w:t>
      </w:r>
      <w:proofErr w:type="spellStart"/>
      <w:r>
        <w:t>high</w:t>
      </w:r>
      <w:proofErr w:type="spellEnd"/>
      <w:r>
        <w:t xml:space="preserve"> </w:t>
      </w:r>
      <w:proofErr w:type="spellStart"/>
      <w:r>
        <w:t>level</w:t>
      </w:r>
      <w:proofErr w:type="spellEnd"/>
      <w:r>
        <w:t xml:space="preserve"> of </w:t>
      </w:r>
      <w:proofErr w:type="spellStart"/>
      <w:r>
        <w:t>accuracy</w:t>
      </w:r>
      <w:proofErr w:type="spellEnd"/>
      <w:r>
        <w:t xml:space="preserve"> </w:t>
      </w:r>
      <w:proofErr w:type="spellStart"/>
      <w:r>
        <w:t>required</w:t>
      </w:r>
      <w:proofErr w:type="spellEnd"/>
      <w:r>
        <w:t xml:space="preserve"> </w:t>
      </w:r>
      <w:proofErr w:type="spellStart"/>
      <w:r>
        <w:t>was</w:t>
      </w:r>
      <w:proofErr w:type="spellEnd"/>
      <w:r>
        <w:t xml:space="preserve"> </w:t>
      </w:r>
      <w:proofErr w:type="spellStart"/>
      <w:r>
        <w:t>described</w:t>
      </w:r>
      <w:proofErr w:type="spellEnd"/>
      <w:r>
        <w:t xml:space="preserve"> </w:t>
      </w:r>
      <w:proofErr w:type="spellStart"/>
      <w:r>
        <w:t>as</w:t>
      </w:r>
      <w:proofErr w:type="spellEnd"/>
      <w:r>
        <w:t xml:space="preserve"> </w:t>
      </w:r>
      <w:proofErr w:type="spellStart"/>
      <w:r>
        <w:t>challenging</w:t>
      </w:r>
      <w:proofErr w:type="spellEnd"/>
      <w:r>
        <w:t xml:space="preserve">. For </w:t>
      </w:r>
      <w:proofErr w:type="spellStart"/>
      <w:r>
        <w:t>example</w:t>
      </w:r>
      <w:proofErr w:type="spellEnd"/>
      <w:r>
        <w:t xml:space="preserve">, </w:t>
      </w:r>
      <w:proofErr w:type="spellStart"/>
      <w:r>
        <w:t>each</w:t>
      </w:r>
      <w:proofErr w:type="spellEnd"/>
      <w:r>
        <w:t xml:space="preserve"> </w:t>
      </w:r>
      <w:proofErr w:type="spellStart"/>
      <w:r>
        <w:t>journey</w:t>
      </w:r>
      <w:proofErr w:type="spellEnd"/>
      <w:r>
        <w:t xml:space="preserve"> </w:t>
      </w:r>
      <w:proofErr w:type="spellStart"/>
      <w:r>
        <w:t>associated</w:t>
      </w:r>
      <w:proofErr w:type="spellEnd"/>
      <w:r>
        <w:t xml:space="preserve"> </w:t>
      </w:r>
      <w:proofErr w:type="spellStart"/>
      <w:r>
        <w:t>with</w:t>
      </w:r>
      <w:proofErr w:type="spellEnd"/>
      <w:r>
        <w:t xml:space="preserve"> the </w:t>
      </w:r>
      <w:proofErr w:type="spellStart"/>
      <w:r>
        <w:t>project</w:t>
      </w:r>
      <w:proofErr w:type="spellEnd"/>
      <w:r>
        <w:t xml:space="preserve"> </w:t>
      </w:r>
      <w:proofErr w:type="spellStart"/>
      <w:r>
        <w:t>must</w:t>
      </w:r>
      <w:proofErr w:type="spellEnd"/>
      <w:r>
        <w:t xml:space="preserve"> </w:t>
      </w:r>
      <w:proofErr w:type="spellStart"/>
      <w:r>
        <w:t>be</w:t>
      </w:r>
      <w:proofErr w:type="spellEnd"/>
      <w:r>
        <w:t xml:space="preserve"> </w:t>
      </w:r>
      <w:proofErr w:type="spellStart"/>
      <w:r>
        <w:t>fully</w:t>
      </w:r>
      <w:proofErr w:type="spellEnd"/>
      <w:r>
        <w:t xml:space="preserve"> </w:t>
      </w:r>
      <w:proofErr w:type="spellStart"/>
      <w:r>
        <w:t>documented</w:t>
      </w:r>
      <w:proofErr w:type="spellEnd"/>
      <w:r>
        <w:t xml:space="preserve">, and a </w:t>
      </w:r>
      <w:proofErr w:type="spellStart"/>
      <w:r>
        <w:t>photocopy</w:t>
      </w:r>
      <w:proofErr w:type="spellEnd"/>
      <w:r>
        <w:t xml:space="preserve"> of the </w:t>
      </w:r>
      <w:proofErr w:type="spellStart"/>
      <w:r>
        <w:t>digital</w:t>
      </w:r>
      <w:proofErr w:type="spellEnd"/>
      <w:r>
        <w:t xml:space="preserve"> </w:t>
      </w:r>
      <w:proofErr w:type="spellStart"/>
      <w:r>
        <w:t>itinerary</w:t>
      </w:r>
      <w:proofErr w:type="spellEnd"/>
      <w:r>
        <w:t xml:space="preserve"> </w:t>
      </w:r>
      <w:proofErr w:type="spellStart"/>
      <w:r>
        <w:t>showing</w:t>
      </w:r>
      <w:proofErr w:type="spellEnd"/>
      <w:r>
        <w:t xml:space="preserve"> the </w:t>
      </w:r>
      <w:proofErr w:type="spellStart"/>
      <w:r>
        <w:t>exact</w:t>
      </w:r>
      <w:proofErr w:type="spellEnd"/>
      <w:r>
        <w:t xml:space="preserve"> </w:t>
      </w:r>
      <w:proofErr w:type="spellStart"/>
      <w:r>
        <w:t>distance</w:t>
      </w:r>
      <w:proofErr w:type="spellEnd"/>
      <w:r>
        <w:t xml:space="preserve"> of a </w:t>
      </w:r>
      <w:proofErr w:type="spellStart"/>
      <w:r>
        <w:t>journey</w:t>
      </w:r>
      <w:proofErr w:type="spellEnd"/>
      <w:r>
        <w:t xml:space="preserve"> </w:t>
      </w:r>
      <w:proofErr w:type="spellStart"/>
      <w:r>
        <w:t>taken</w:t>
      </w:r>
      <w:proofErr w:type="spellEnd"/>
      <w:r>
        <w:t xml:space="preserve"> </w:t>
      </w:r>
      <w:proofErr w:type="spellStart"/>
      <w:r>
        <w:t>by</w:t>
      </w:r>
      <w:proofErr w:type="spellEnd"/>
      <w:r>
        <w:t xml:space="preserve"> </w:t>
      </w:r>
      <w:proofErr w:type="spellStart"/>
      <w:r>
        <w:t>an</w:t>
      </w:r>
      <w:proofErr w:type="spellEnd"/>
      <w:r>
        <w:t xml:space="preserve"> </w:t>
      </w:r>
      <w:proofErr w:type="spellStart"/>
      <w:r>
        <w:t>employee</w:t>
      </w:r>
      <w:proofErr w:type="spellEnd"/>
      <w:r>
        <w:t xml:space="preserve"> </w:t>
      </w:r>
      <w:proofErr w:type="spellStart"/>
      <w:r>
        <w:t>must</w:t>
      </w:r>
      <w:proofErr w:type="spellEnd"/>
      <w:r>
        <w:t xml:space="preserve"> </w:t>
      </w:r>
      <w:proofErr w:type="spellStart"/>
      <w:r>
        <w:t>be</w:t>
      </w:r>
      <w:proofErr w:type="spellEnd"/>
      <w:r>
        <w:t xml:space="preserve"> </w:t>
      </w:r>
      <w:proofErr w:type="spellStart"/>
      <w:r>
        <w:t>provided</w:t>
      </w:r>
      <w:proofErr w:type="spellEnd"/>
      <w:r>
        <w:t xml:space="preserve">. </w:t>
      </w:r>
      <w:proofErr w:type="spellStart"/>
      <w:r>
        <w:t>If</w:t>
      </w:r>
      <w:proofErr w:type="spellEnd"/>
      <w:r>
        <w:t xml:space="preserve"> a </w:t>
      </w:r>
      <w:proofErr w:type="spellStart"/>
      <w:r>
        <w:t>beneficiary</w:t>
      </w:r>
      <w:proofErr w:type="spellEnd"/>
      <w:r>
        <w:t xml:space="preserve"> </w:t>
      </w:r>
      <w:proofErr w:type="spellStart"/>
      <w:r>
        <w:t>does</w:t>
      </w:r>
      <w:proofErr w:type="spellEnd"/>
      <w:r>
        <w:t xml:space="preserve"> </w:t>
      </w:r>
      <w:proofErr w:type="spellStart"/>
      <w:r>
        <w:t>not</w:t>
      </w:r>
      <w:proofErr w:type="spellEnd"/>
      <w:r>
        <w:t xml:space="preserve"> </w:t>
      </w:r>
      <w:proofErr w:type="spellStart"/>
      <w:r>
        <w:t>completely</w:t>
      </w:r>
      <w:proofErr w:type="spellEnd"/>
      <w:r>
        <w:t xml:space="preserve"> </w:t>
      </w:r>
      <w:proofErr w:type="spellStart"/>
      <w:r>
        <w:t>fulfil</w:t>
      </w:r>
      <w:proofErr w:type="spellEnd"/>
      <w:r>
        <w:t xml:space="preserve"> </w:t>
      </w:r>
      <w:proofErr w:type="spellStart"/>
      <w:r>
        <w:t>these</w:t>
      </w:r>
      <w:proofErr w:type="spellEnd"/>
      <w:r>
        <w:t xml:space="preserve"> </w:t>
      </w:r>
      <w:proofErr w:type="spellStart"/>
      <w:r>
        <w:t>requirements</w:t>
      </w:r>
      <w:proofErr w:type="spellEnd"/>
      <w:r>
        <w:t xml:space="preserve">, </w:t>
      </w:r>
      <w:proofErr w:type="spellStart"/>
      <w:r>
        <w:t>even</w:t>
      </w:r>
      <w:proofErr w:type="spellEnd"/>
      <w:r>
        <w:t xml:space="preserve"> a </w:t>
      </w:r>
      <w:proofErr w:type="spellStart"/>
      <w:r>
        <w:t>minor</w:t>
      </w:r>
      <w:proofErr w:type="spellEnd"/>
      <w:r>
        <w:t xml:space="preserve"> </w:t>
      </w:r>
      <w:proofErr w:type="spellStart"/>
      <w:r>
        <w:t>discrepancy</w:t>
      </w:r>
      <w:proofErr w:type="spellEnd"/>
      <w:r>
        <w:t xml:space="preserve"> in the </w:t>
      </w:r>
      <w:proofErr w:type="spellStart"/>
      <w:r>
        <w:t>reporting</w:t>
      </w:r>
      <w:proofErr w:type="spellEnd"/>
      <w:r>
        <w:t xml:space="preserve"> </w:t>
      </w:r>
      <w:proofErr w:type="spellStart"/>
      <w:r>
        <w:t>can</w:t>
      </w:r>
      <w:proofErr w:type="spellEnd"/>
      <w:r>
        <w:t xml:space="preserve"> </w:t>
      </w:r>
      <w:proofErr w:type="spellStart"/>
      <w:r>
        <w:t>compromise</w:t>
      </w:r>
      <w:proofErr w:type="spellEnd"/>
      <w:r>
        <w:t xml:space="preserve"> </w:t>
      </w:r>
      <w:proofErr w:type="spellStart"/>
      <w:r>
        <w:t>funding</w:t>
      </w:r>
      <w:proofErr w:type="spellEnd"/>
      <w:r>
        <w:t xml:space="preserve"> for </w:t>
      </w:r>
      <w:proofErr w:type="spellStart"/>
      <w:r>
        <w:t>an</w:t>
      </w:r>
      <w:proofErr w:type="spellEnd"/>
      <w:r>
        <w:t xml:space="preserve"> </w:t>
      </w:r>
      <w:proofErr w:type="spellStart"/>
      <w:r>
        <w:t>entire</w:t>
      </w:r>
      <w:proofErr w:type="spellEnd"/>
      <w:r>
        <w:t xml:space="preserve"> </w:t>
      </w:r>
      <w:proofErr w:type="spellStart"/>
      <w:r>
        <w:t>project</w:t>
      </w:r>
      <w:proofErr w:type="spellEnd"/>
      <w:r>
        <w:t xml:space="preserve">. For </w:t>
      </w:r>
      <w:proofErr w:type="spellStart"/>
      <w:r>
        <w:t>instance</w:t>
      </w:r>
      <w:proofErr w:type="spellEnd"/>
      <w:r>
        <w:t xml:space="preserve">, </w:t>
      </w:r>
      <w:proofErr w:type="spellStart"/>
      <w:r>
        <w:t>one</w:t>
      </w:r>
      <w:proofErr w:type="spellEnd"/>
      <w:r>
        <w:t xml:space="preserve"> </w:t>
      </w:r>
      <w:proofErr w:type="spellStart"/>
      <w:r>
        <w:t>representative</w:t>
      </w:r>
      <w:proofErr w:type="spellEnd"/>
      <w:r>
        <w:t xml:space="preserve"> </w:t>
      </w:r>
      <w:proofErr w:type="spellStart"/>
      <w:r>
        <w:t>shared</w:t>
      </w:r>
      <w:proofErr w:type="spellEnd"/>
      <w:r>
        <w:t xml:space="preserve"> </w:t>
      </w:r>
      <w:proofErr w:type="spellStart"/>
      <w:r>
        <w:t>an</w:t>
      </w:r>
      <w:proofErr w:type="spellEnd"/>
      <w:r>
        <w:t xml:space="preserve"> </w:t>
      </w:r>
      <w:proofErr w:type="spellStart"/>
      <w:r>
        <w:t>example</w:t>
      </w:r>
      <w:proofErr w:type="spellEnd"/>
      <w:r>
        <w:t xml:space="preserve"> </w:t>
      </w:r>
      <w:proofErr w:type="spellStart"/>
      <w:r>
        <w:t>where</w:t>
      </w:r>
      <w:proofErr w:type="spellEnd"/>
      <w:r>
        <w:t xml:space="preserve"> a </w:t>
      </w:r>
      <w:proofErr w:type="spellStart"/>
      <w:r>
        <w:t>project</w:t>
      </w:r>
      <w:proofErr w:type="spellEnd"/>
      <w:r>
        <w:t xml:space="preserve"> </w:t>
      </w:r>
      <w:proofErr w:type="spellStart"/>
      <w:r>
        <w:t>was</w:t>
      </w:r>
      <w:proofErr w:type="spellEnd"/>
      <w:r>
        <w:t xml:space="preserve"> </w:t>
      </w:r>
      <w:proofErr w:type="spellStart"/>
      <w:r>
        <w:t>denied</w:t>
      </w:r>
      <w:proofErr w:type="spellEnd"/>
      <w:r>
        <w:t xml:space="preserve"> </w:t>
      </w:r>
      <w:proofErr w:type="spellStart"/>
      <w:r>
        <w:t>funding</w:t>
      </w:r>
      <w:proofErr w:type="spellEnd"/>
      <w:r>
        <w:t xml:space="preserve"> </w:t>
      </w:r>
      <w:proofErr w:type="spellStart"/>
      <w:r>
        <w:t>due</w:t>
      </w:r>
      <w:proofErr w:type="spellEnd"/>
      <w:r>
        <w:t xml:space="preserve"> </w:t>
      </w:r>
      <w:proofErr w:type="spellStart"/>
      <w:r>
        <w:t>to</w:t>
      </w:r>
      <w:proofErr w:type="spellEnd"/>
      <w:r>
        <w:t xml:space="preserve"> a </w:t>
      </w:r>
      <w:proofErr w:type="spellStart"/>
      <w:r>
        <w:t>minor</w:t>
      </w:r>
      <w:proofErr w:type="spellEnd"/>
      <w:r>
        <w:t xml:space="preserve"> </w:t>
      </w:r>
      <w:proofErr w:type="spellStart"/>
      <w:r>
        <w:t>discrepancy</w:t>
      </w:r>
      <w:proofErr w:type="spellEnd"/>
      <w:r>
        <w:t xml:space="preserve"> in </w:t>
      </w:r>
      <w:proofErr w:type="spellStart"/>
      <w:r>
        <w:t>reporting</w:t>
      </w:r>
      <w:proofErr w:type="spellEnd"/>
      <w:r>
        <w:t xml:space="preserve">, </w:t>
      </w:r>
      <w:proofErr w:type="spellStart"/>
      <w:r>
        <w:t>namely</w:t>
      </w:r>
      <w:proofErr w:type="spellEnd"/>
      <w:r>
        <w:t xml:space="preserve"> the </w:t>
      </w:r>
      <w:proofErr w:type="spellStart"/>
      <w:r>
        <w:t>absence</w:t>
      </w:r>
      <w:proofErr w:type="spellEnd"/>
      <w:r>
        <w:t xml:space="preserve"> of </w:t>
      </w:r>
      <w:proofErr w:type="spellStart"/>
      <w:r>
        <w:t>three</w:t>
      </w:r>
      <w:proofErr w:type="spellEnd"/>
      <w:r>
        <w:t xml:space="preserve"> </w:t>
      </w:r>
      <w:proofErr w:type="spellStart"/>
      <w:r>
        <w:t>numbers</w:t>
      </w:r>
      <w:proofErr w:type="spellEnd"/>
      <w:r>
        <w:t xml:space="preserve"> in </w:t>
      </w:r>
      <w:proofErr w:type="spellStart"/>
      <w:r>
        <w:t>one</w:t>
      </w:r>
      <w:proofErr w:type="spellEnd"/>
      <w:r>
        <w:t xml:space="preserve"> </w:t>
      </w:r>
      <w:proofErr w:type="spellStart"/>
      <w:r>
        <w:t>file</w:t>
      </w:r>
      <w:proofErr w:type="spellEnd"/>
      <w:r>
        <w:t>.</w:t>
      </w:r>
    </w:p>
    <w:p w:rsidRPr="00BD08D2" w:rsidR="00BD08D2" w:rsidP="00BD08D2" w:rsidRDefault="00BD08D2" w14:paraId="4F7D0062" w14:textId="77777777">
      <w:pPr>
        <w:spacing w:after="240" w:line="240" w:lineRule="exact"/>
        <w:ind w:firstLine="567"/>
      </w:pPr>
      <w:r>
        <w:t xml:space="preserve">A </w:t>
      </w:r>
      <w:proofErr w:type="spellStart"/>
      <w:r>
        <w:t>representative</w:t>
      </w:r>
      <w:proofErr w:type="spellEnd"/>
      <w:r>
        <w:t xml:space="preserve"> </w:t>
      </w:r>
      <w:proofErr w:type="spellStart"/>
      <w:r>
        <w:t>working</w:t>
      </w:r>
      <w:proofErr w:type="spellEnd"/>
      <w:r>
        <w:t xml:space="preserve"> </w:t>
      </w:r>
      <w:proofErr w:type="spellStart"/>
      <w:r>
        <w:t>together</w:t>
      </w:r>
      <w:proofErr w:type="spellEnd"/>
      <w:r>
        <w:t xml:space="preserve"> </w:t>
      </w:r>
      <w:proofErr w:type="spellStart"/>
      <w:r>
        <w:t>with</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receiving</w:t>
      </w:r>
      <w:proofErr w:type="spellEnd"/>
      <w:r>
        <w:t xml:space="preserve"> AMIF </w:t>
      </w:r>
      <w:proofErr w:type="spellStart"/>
      <w:r>
        <w:t>funding</w:t>
      </w:r>
      <w:proofErr w:type="spellEnd"/>
      <w:r>
        <w:t xml:space="preserve"> </w:t>
      </w:r>
      <w:proofErr w:type="spellStart"/>
      <w:r>
        <w:t>stated</w:t>
      </w:r>
      <w:proofErr w:type="spellEnd"/>
      <w:r>
        <w:t xml:space="preserve"> </w:t>
      </w:r>
      <w:proofErr w:type="spellStart"/>
      <w:r>
        <w:t>that</w:t>
      </w:r>
      <w:proofErr w:type="spellEnd"/>
      <w:r>
        <w:t xml:space="preserve"> the </w:t>
      </w:r>
      <w:proofErr w:type="spellStart"/>
      <w:r>
        <w:t>administrative</w:t>
      </w:r>
      <w:proofErr w:type="spellEnd"/>
      <w:r>
        <w:t xml:space="preserve"> </w:t>
      </w:r>
      <w:proofErr w:type="spellStart"/>
      <w:r>
        <w:t>burden</w:t>
      </w:r>
      <w:proofErr w:type="spellEnd"/>
      <w:r>
        <w:t xml:space="preserve"> </w:t>
      </w:r>
      <w:proofErr w:type="spellStart"/>
      <w:r>
        <w:t>associated</w:t>
      </w:r>
      <w:proofErr w:type="spellEnd"/>
      <w:r>
        <w:t xml:space="preserve"> </w:t>
      </w:r>
      <w:proofErr w:type="spellStart"/>
      <w:r>
        <w:t>with</w:t>
      </w:r>
      <w:proofErr w:type="spellEnd"/>
      <w:r>
        <w:t xml:space="preserve"> the AMIF </w:t>
      </w:r>
      <w:proofErr w:type="spellStart"/>
      <w:r>
        <w:t>is</w:t>
      </w:r>
      <w:proofErr w:type="spellEnd"/>
      <w:r>
        <w:t xml:space="preserve"> </w:t>
      </w:r>
      <w:proofErr w:type="spellStart"/>
      <w:r>
        <w:t>significant</w:t>
      </w:r>
      <w:proofErr w:type="spellEnd"/>
      <w:r>
        <w:t xml:space="preserve">. </w:t>
      </w:r>
      <w:proofErr w:type="spellStart"/>
      <w:r>
        <w:t>While</w:t>
      </w:r>
      <w:proofErr w:type="spellEnd"/>
      <w:r>
        <w:t xml:space="preserve"> </w:t>
      </w:r>
      <w:proofErr w:type="spellStart"/>
      <w:r>
        <w:t>there</w:t>
      </w:r>
      <w:proofErr w:type="spellEnd"/>
      <w:r>
        <w:t xml:space="preserve"> </w:t>
      </w:r>
      <w:proofErr w:type="spellStart"/>
      <w:r>
        <w:t>have</w:t>
      </w:r>
      <w:proofErr w:type="spellEnd"/>
      <w:r>
        <w:t xml:space="preserve"> </w:t>
      </w:r>
      <w:proofErr w:type="spellStart"/>
      <w:r>
        <w:t>been</w:t>
      </w:r>
      <w:proofErr w:type="spellEnd"/>
      <w:r>
        <w:t xml:space="preserve"> </w:t>
      </w:r>
      <w:proofErr w:type="spellStart"/>
      <w:r>
        <w:t>some</w:t>
      </w:r>
      <w:proofErr w:type="spellEnd"/>
      <w:r>
        <w:t xml:space="preserve"> </w:t>
      </w:r>
      <w:proofErr w:type="spellStart"/>
      <w:r>
        <w:t>improvements</w:t>
      </w:r>
      <w:proofErr w:type="spellEnd"/>
      <w:r>
        <w:t xml:space="preserve">, </w:t>
      </w:r>
      <w:proofErr w:type="spellStart"/>
      <w:r>
        <w:t>some</w:t>
      </w:r>
      <w:proofErr w:type="spellEnd"/>
      <w:r>
        <w:t xml:space="preserve"> </w:t>
      </w:r>
      <w:proofErr w:type="spellStart"/>
      <w:r>
        <w:t>associations</w:t>
      </w:r>
      <w:proofErr w:type="spellEnd"/>
      <w:r>
        <w:t xml:space="preserve"> </w:t>
      </w:r>
      <w:proofErr w:type="spellStart"/>
      <w:r>
        <w:t>working</w:t>
      </w:r>
      <w:proofErr w:type="spellEnd"/>
      <w:r>
        <w:t xml:space="preserve"> </w:t>
      </w:r>
      <w:proofErr w:type="spellStart"/>
      <w:r>
        <w:t>with</w:t>
      </w:r>
      <w:proofErr w:type="spellEnd"/>
      <w:r>
        <w:t xml:space="preserve"> </w:t>
      </w:r>
      <w:proofErr w:type="spellStart"/>
      <w:r>
        <w:t>them</w:t>
      </w:r>
      <w:proofErr w:type="spellEnd"/>
      <w:r>
        <w:t xml:space="preserve"> </w:t>
      </w:r>
      <w:proofErr w:type="spellStart"/>
      <w:r>
        <w:t>still</w:t>
      </w:r>
      <w:proofErr w:type="spellEnd"/>
      <w:r>
        <w:t xml:space="preserve"> </w:t>
      </w:r>
      <w:proofErr w:type="spellStart"/>
      <w:r>
        <w:t>report</w:t>
      </w:r>
      <w:proofErr w:type="spellEnd"/>
      <w:r>
        <w:t xml:space="preserve"> </w:t>
      </w:r>
      <w:proofErr w:type="spellStart"/>
      <w:r>
        <w:t>that</w:t>
      </w:r>
      <w:proofErr w:type="spellEnd"/>
      <w:r>
        <w:t xml:space="preserve"> the </w:t>
      </w:r>
      <w:proofErr w:type="spellStart"/>
      <w:r>
        <w:t>administrative</w:t>
      </w:r>
      <w:proofErr w:type="spellEnd"/>
      <w:r>
        <w:t xml:space="preserve"> </w:t>
      </w:r>
      <w:proofErr w:type="spellStart"/>
      <w:r>
        <w:t>demands</w:t>
      </w:r>
      <w:proofErr w:type="spellEnd"/>
      <w:r>
        <w:t xml:space="preserve"> </w:t>
      </w:r>
      <w:proofErr w:type="spellStart"/>
      <w:r>
        <w:t>remain</w:t>
      </w:r>
      <w:proofErr w:type="spellEnd"/>
      <w:r>
        <w:t xml:space="preserve"> </w:t>
      </w:r>
      <w:proofErr w:type="spellStart"/>
      <w:r>
        <w:t>high</w:t>
      </w:r>
      <w:proofErr w:type="spellEnd"/>
      <w:r>
        <w:t xml:space="preserve">, </w:t>
      </w:r>
      <w:proofErr w:type="spellStart"/>
      <w:r>
        <w:t>posing</w:t>
      </w:r>
      <w:proofErr w:type="spellEnd"/>
      <w:r>
        <w:t xml:space="preserve"> </w:t>
      </w:r>
      <w:proofErr w:type="spellStart"/>
      <w:r>
        <w:t>challenges</w:t>
      </w:r>
      <w:proofErr w:type="spellEnd"/>
      <w:r>
        <w:t xml:space="preserve"> </w:t>
      </w:r>
      <w:proofErr w:type="spellStart"/>
      <w:r>
        <w:t>particularly</w:t>
      </w:r>
      <w:proofErr w:type="spellEnd"/>
      <w:r>
        <w:t xml:space="preserve"> for </w:t>
      </w:r>
      <w:proofErr w:type="spellStart"/>
      <w:r>
        <w:t>organisations</w:t>
      </w:r>
      <w:proofErr w:type="spellEnd"/>
      <w:r>
        <w:t xml:space="preserve"> </w:t>
      </w:r>
      <w:proofErr w:type="spellStart"/>
      <w:r>
        <w:t>with</w:t>
      </w:r>
      <w:proofErr w:type="spellEnd"/>
      <w:r>
        <w:t xml:space="preserve"> </w:t>
      </w:r>
      <w:proofErr w:type="spellStart"/>
      <w:r>
        <w:t>limited</w:t>
      </w:r>
      <w:proofErr w:type="spellEnd"/>
      <w:r>
        <w:t xml:space="preserve"> </w:t>
      </w:r>
      <w:proofErr w:type="spellStart"/>
      <w:r>
        <w:t>financial</w:t>
      </w:r>
      <w:proofErr w:type="spellEnd"/>
      <w:r>
        <w:t xml:space="preserve"> </w:t>
      </w:r>
      <w:proofErr w:type="spellStart"/>
      <w:r>
        <w:t>reserves</w:t>
      </w:r>
      <w:proofErr w:type="spellEnd"/>
      <w:r>
        <w:t xml:space="preserve">. </w:t>
      </w:r>
      <w:proofErr w:type="spellStart"/>
      <w:r>
        <w:t>Delayed</w:t>
      </w:r>
      <w:proofErr w:type="spellEnd"/>
      <w:r>
        <w:t xml:space="preserve"> </w:t>
      </w:r>
      <w:proofErr w:type="spellStart"/>
      <w:r>
        <w:t>payments</w:t>
      </w:r>
      <w:proofErr w:type="spellEnd"/>
      <w:r>
        <w:t xml:space="preserve"> </w:t>
      </w:r>
      <w:proofErr w:type="spellStart"/>
      <w:r>
        <w:t>place</w:t>
      </w:r>
      <w:proofErr w:type="spellEnd"/>
      <w:r>
        <w:t xml:space="preserve"> </w:t>
      </w:r>
      <w:proofErr w:type="spellStart"/>
      <w:r>
        <w:t>further</w:t>
      </w:r>
      <w:proofErr w:type="spellEnd"/>
      <w:r>
        <w:t xml:space="preserve"> </w:t>
      </w:r>
      <w:proofErr w:type="spellStart"/>
      <w:r>
        <w:t>strain</w:t>
      </w:r>
      <w:proofErr w:type="spellEnd"/>
      <w:r>
        <w:t xml:space="preserve"> on </w:t>
      </w:r>
      <w:proofErr w:type="spellStart"/>
      <w:r>
        <w:t>these</w:t>
      </w:r>
      <w:proofErr w:type="spellEnd"/>
      <w:r>
        <w:t xml:space="preserve"> </w:t>
      </w:r>
      <w:proofErr w:type="spellStart"/>
      <w:r>
        <w:t>associations</w:t>
      </w:r>
      <w:proofErr w:type="spellEnd"/>
      <w:r>
        <w:t xml:space="preserve">, </w:t>
      </w:r>
      <w:proofErr w:type="spellStart"/>
      <w:r>
        <w:t>impacting</w:t>
      </w:r>
      <w:proofErr w:type="spellEnd"/>
      <w:r>
        <w:t xml:space="preserve"> </w:t>
      </w:r>
      <w:proofErr w:type="spellStart"/>
      <w:r>
        <w:t>their</w:t>
      </w:r>
      <w:proofErr w:type="spellEnd"/>
      <w:r>
        <w:t xml:space="preserve"> </w:t>
      </w:r>
      <w:proofErr w:type="spellStart"/>
      <w:r>
        <w:t>ability</w:t>
      </w:r>
      <w:proofErr w:type="spellEnd"/>
      <w:r>
        <w:t xml:space="preserve"> </w:t>
      </w:r>
      <w:proofErr w:type="spellStart"/>
      <w:r>
        <w:t>to</w:t>
      </w:r>
      <w:proofErr w:type="spellEnd"/>
      <w:r>
        <w:t xml:space="preserve"> </w:t>
      </w:r>
      <w:proofErr w:type="spellStart"/>
      <w:r>
        <w:t>carry</w:t>
      </w:r>
      <w:proofErr w:type="spellEnd"/>
      <w:r>
        <w:t xml:space="preserve"> </w:t>
      </w:r>
      <w:proofErr w:type="spellStart"/>
      <w:r>
        <w:t>out</w:t>
      </w:r>
      <w:proofErr w:type="spellEnd"/>
      <w:r>
        <w:t xml:space="preserve"> </w:t>
      </w:r>
      <w:proofErr w:type="spellStart"/>
      <w:r>
        <w:t>their</w:t>
      </w:r>
      <w:proofErr w:type="spellEnd"/>
      <w:r>
        <w:t xml:space="preserve"> </w:t>
      </w:r>
      <w:proofErr w:type="spellStart"/>
      <w:r>
        <w:t>activities</w:t>
      </w:r>
      <w:proofErr w:type="spellEnd"/>
      <w:r>
        <w:t xml:space="preserve"> </w:t>
      </w:r>
      <w:proofErr w:type="spellStart"/>
      <w:r>
        <w:t>effectively</w:t>
      </w:r>
      <w:proofErr w:type="spellEnd"/>
      <w:r>
        <w:t>.</w:t>
      </w:r>
    </w:p>
    <w:p w:rsidRPr="00BD08D2" w:rsidR="00BD08D2" w:rsidP="00BD08D2" w:rsidRDefault="00BD08D2" w14:paraId="09848ADE" w14:textId="77777777">
      <w:pPr>
        <w:spacing w:after="240" w:line="240" w:lineRule="exact"/>
        <w:ind w:firstLine="567"/>
      </w:pPr>
      <w:r>
        <w:rPr>
          <w:b/>
        </w:rPr>
        <w:t>Greek</w:t>
      </w:r>
      <w:r>
        <w:t xml:space="preserve"> </w:t>
      </w:r>
      <w:proofErr w:type="spellStart"/>
      <w:r>
        <w:t>stakeholders</w:t>
      </w:r>
      <w:proofErr w:type="spellEnd"/>
      <w:r>
        <w:t xml:space="preserve"> </w:t>
      </w:r>
      <w:proofErr w:type="spellStart"/>
      <w:r>
        <w:t>criticised</w:t>
      </w:r>
      <w:proofErr w:type="spellEnd"/>
      <w:r>
        <w:t xml:space="preserve"> the </w:t>
      </w:r>
      <w:proofErr w:type="spellStart"/>
      <w:r>
        <w:t>AMIF's</w:t>
      </w:r>
      <w:proofErr w:type="spellEnd"/>
      <w:r>
        <w:t xml:space="preserve"> </w:t>
      </w:r>
      <w:proofErr w:type="spellStart"/>
      <w:r>
        <w:t>lack</w:t>
      </w:r>
      <w:proofErr w:type="spellEnd"/>
      <w:r>
        <w:t xml:space="preserve"> of </w:t>
      </w:r>
      <w:proofErr w:type="spellStart"/>
      <w:r>
        <w:t>flexibility</w:t>
      </w:r>
      <w:proofErr w:type="spellEnd"/>
      <w:r>
        <w:t xml:space="preserve"> and </w:t>
      </w:r>
      <w:proofErr w:type="spellStart"/>
      <w:r>
        <w:t>its</w:t>
      </w:r>
      <w:proofErr w:type="spellEnd"/>
      <w:r>
        <w:t xml:space="preserve"> </w:t>
      </w:r>
      <w:proofErr w:type="spellStart"/>
      <w:r>
        <w:t>systems</w:t>
      </w:r>
      <w:proofErr w:type="spellEnd"/>
      <w:r>
        <w:t xml:space="preserve">, </w:t>
      </w:r>
      <w:proofErr w:type="spellStart"/>
      <w:r>
        <w:t>which</w:t>
      </w:r>
      <w:proofErr w:type="spellEnd"/>
      <w:r>
        <w:t xml:space="preserve"> </w:t>
      </w:r>
      <w:proofErr w:type="spellStart"/>
      <w:r>
        <w:t>they</w:t>
      </w:r>
      <w:proofErr w:type="spellEnd"/>
      <w:r>
        <w:t xml:space="preserve"> </w:t>
      </w:r>
      <w:proofErr w:type="spellStart"/>
      <w:r>
        <w:t>viewed</w:t>
      </w:r>
      <w:proofErr w:type="spellEnd"/>
      <w:r>
        <w:t xml:space="preserve"> </w:t>
      </w:r>
      <w:proofErr w:type="spellStart"/>
      <w:r>
        <w:t>as</w:t>
      </w:r>
      <w:proofErr w:type="spellEnd"/>
      <w:r>
        <w:t xml:space="preserve"> </w:t>
      </w:r>
      <w:proofErr w:type="spellStart"/>
      <w:r>
        <w:t>rigid</w:t>
      </w:r>
      <w:proofErr w:type="spellEnd"/>
      <w:r>
        <w:t xml:space="preserve"> and </w:t>
      </w:r>
      <w:proofErr w:type="spellStart"/>
      <w:r>
        <w:t>slow</w:t>
      </w:r>
      <w:proofErr w:type="spellEnd"/>
      <w:r>
        <w:t xml:space="preserve">. </w:t>
      </w:r>
      <w:proofErr w:type="spellStart"/>
      <w:r>
        <w:t>This</w:t>
      </w:r>
      <w:proofErr w:type="spellEnd"/>
      <w:r>
        <w:t xml:space="preserve"> </w:t>
      </w:r>
      <w:proofErr w:type="spellStart"/>
      <w:r>
        <w:t>was</w:t>
      </w:r>
      <w:proofErr w:type="spellEnd"/>
      <w:r>
        <w:t xml:space="preserve"> a </w:t>
      </w:r>
      <w:proofErr w:type="spellStart"/>
      <w:r>
        <w:t>major</w:t>
      </w:r>
      <w:proofErr w:type="spellEnd"/>
      <w:r>
        <w:t xml:space="preserve"> </w:t>
      </w:r>
      <w:proofErr w:type="spellStart"/>
      <w:r>
        <w:t>problem</w:t>
      </w:r>
      <w:proofErr w:type="spellEnd"/>
      <w:r>
        <w:t xml:space="preserve"> </w:t>
      </w:r>
      <w:proofErr w:type="spellStart"/>
      <w:r>
        <w:t>with</w:t>
      </w:r>
      <w:proofErr w:type="spellEnd"/>
      <w:r>
        <w:t xml:space="preserve"> the AMIF </w:t>
      </w:r>
      <w:proofErr w:type="spellStart"/>
      <w:r>
        <w:t>fund</w:t>
      </w:r>
      <w:proofErr w:type="spellEnd"/>
      <w:r>
        <w:t xml:space="preserve"> </w:t>
      </w:r>
      <w:proofErr w:type="spellStart"/>
      <w:r>
        <w:t>raised</w:t>
      </w:r>
      <w:proofErr w:type="spellEnd"/>
      <w:r>
        <w:t xml:space="preserve"> </w:t>
      </w:r>
      <w:proofErr w:type="spellStart"/>
      <w:r>
        <w:t>by</w:t>
      </w:r>
      <w:proofErr w:type="spellEnd"/>
      <w:r>
        <w:t xml:space="preserve"> </w:t>
      </w:r>
      <w:proofErr w:type="spellStart"/>
      <w:r>
        <w:t>many</w:t>
      </w:r>
      <w:proofErr w:type="spellEnd"/>
      <w:r>
        <w:t xml:space="preserve"> </w:t>
      </w:r>
      <w:proofErr w:type="spellStart"/>
      <w:r>
        <w:t>participants</w:t>
      </w:r>
      <w:proofErr w:type="spellEnd"/>
      <w:r>
        <w:t xml:space="preserve">. The </w:t>
      </w:r>
      <w:proofErr w:type="spellStart"/>
      <w:r>
        <w:t>procedures</w:t>
      </w:r>
      <w:proofErr w:type="spellEnd"/>
      <w:r>
        <w:t xml:space="preserve"> </w:t>
      </w:r>
      <w:proofErr w:type="spellStart"/>
      <w:r>
        <w:t>were</w:t>
      </w:r>
      <w:proofErr w:type="spellEnd"/>
      <w:r>
        <w:t xml:space="preserve"> </w:t>
      </w:r>
      <w:proofErr w:type="spellStart"/>
      <w:r>
        <w:t>very</w:t>
      </w:r>
      <w:proofErr w:type="spellEnd"/>
      <w:r>
        <w:t xml:space="preserve"> </w:t>
      </w:r>
      <w:proofErr w:type="spellStart"/>
      <w:r>
        <w:t>specific</w:t>
      </w:r>
      <w:proofErr w:type="spellEnd"/>
      <w:r>
        <w:t xml:space="preserve"> and </w:t>
      </w:r>
      <w:proofErr w:type="spellStart"/>
      <w:r>
        <w:t>there</w:t>
      </w:r>
      <w:proofErr w:type="spellEnd"/>
      <w:r>
        <w:t xml:space="preserve"> </w:t>
      </w:r>
      <w:proofErr w:type="spellStart"/>
      <w:r>
        <w:t>was</w:t>
      </w:r>
      <w:proofErr w:type="spellEnd"/>
      <w:r>
        <w:t xml:space="preserve"> </w:t>
      </w:r>
      <w:proofErr w:type="spellStart"/>
      <w:r>
        <w:t>no</w:t>
      </w:r>
      <w:proofErr w:type="spellEnd"/>
      <w:r>
        <w:t xml:space="preserve"> </w:t>
      </w:r>
      <w:proofErr w:type="spellStart"/>
      <w:r>
        <w:t>flexibility</w:t>
      </w:r>
      <w:proofErr w:type="spellEnd"/>
      <w:r>
        <w:t xml:space="preserve"> </w:t>
      </w:r>
      <w:proofErr w:type="spellStart"/>
      <w:r>
        <w:t>to</w:t>
      </w:r>
      <w:proofErr w:type="spellEnd"/>
      <w:r>
        <w:t xml:space="preserve"> </w:t>
      </w:r>
      <w:proofErr w:type="spellStart"/>
      <w:r>
        <w:t>react</w:t>
      </w:r>
      <w:proofErr w:type="spellEnd"/>
      <w:r>
        <w:t xml:space="preserve"> </w:t>
      </w:r>
      <w:proofErr w:type="spellStart"/>
      <w:r>
        <w:t>to</w:t>
      </w:r>
      <w:proofErr w:type="spellEnd"/>
      <w:r>
        <w:t xml:space="preserve"> </w:t>
      </w:r>
      <w:proofErr w:type="spellStart"/>
      <w:r>
        <w:t>changing</w:t>
      </w:r>
      <w:proofErr w:type="spellEnd"/>
      <w:r>
        <w:t xml:space="preserve"> </w:t>
      </w:r>
      <w:proofErr w:type="spellStart"/>
      <w:r>
        <w:t>conditions</w:t>
      </w:r>
      <w:proofErr w:type="spellEnd"/>
      <w:r>
        <w:t xml:space="preserve">. </w:t>
      </w:r>
      <w:proofErr w:type="spellStart"/>
      <w:r>
        <w:t>One</w:t>
      </w:r>
      <w:proofErr w:type="spellEnd"/>
      <w:r>
        <w:t xml:space="preserve"> </w:t>
      </w:r>
      <w:proofErr w:type="spellStart"/>
      <w:r>
        <w:t>recommendation</w:t>
      </w:r>
      <w:proofErr w:type="spellEnd"/>
      <w:r>
        <w:t xml:space="preserve"> </w:t>
      </w:r>
      <w:proofErr w:type="spellStart"/>
      <w:r>
        <w:t>would</w:t>
      </w:r>
      <w:proofErr w:type="spellEnd"/>
      <w:r>
        <w:t xml:space="preserve"> </w:t>
      </w:r>
      <w:proofErr w:type="spellStart"/>
      <w:r>
        <w:t>be</w:t>
      </w:r>
      <w:proofErr w:type="spellEnd"/>
      <w:r>
        <w:t xml:space="preserve"> </w:t>
      </w:r>
      <w:proofErr w:type="spellStart"/>
      <w:r>
        <w:t>to</w:t>
      </w:r>
      <w:proofErr w:type="spellEnd"/>
      <w:r>
        <w:t xml:space="preserve"> </w:t>
      </w:r>
      <w:proofErr w:type="spellStart"/>
      <w:r>
        <w:t>allow</w:t>
      </w:r>
      <w:proofErr w:type="spellEnd"/>
      <w:r>
        <w:t xml:space="preserve"> </w:t>
      </w:r>
      <w:proofErr w:type="spellStart"/>
      <w:r>
        <w:t>more</w:t>
      </w:r>
      <w:proofErr w:type="spellEnd"/>
      <w:r>
        <w:t xml:space="preserve"> </w:t>
      </w:r>
      <w:proofErr w:type="spellStart"/>
      <w:r>
        <w:t>room</w:t>
      </w:r>
      <w:proofErr w:type="spellEnd"/>
      <w:r>
        <w:t xml:space="preserve"> for </w:t>
      </w:r>
      <w:proofErr w:type="spellStart"/>
      <w:r>
        <w:t>flexibility</w:t>
      </w:r>
      <w:proofErr w:type="spellEnd"/>
      <w:r>
        <w:t xml:space="preserve"> and </w:t>
      </w:r>
      <w:proofErr w:type="spellStart"/>
      <w:r>
        <w:t>reduce</w:t>
      </w:r>
      <w:proofErr w:type="spellEnd"/>
      <w:r>
        <w:t xml:space="preserve"> </w:t>
      </w:r>
      <w:proofErr w:type="spellStart"/>
      <w:r>
        <w:t>bureaucracy</w:t>
      </w:r>
      <w:proofErr w:type="spellEnd"/>
      <w:r>
        <w:t xml:space="preserve">, </w:t>
      </w:r>
      <w:proofErr w:type="spellStart"/>
      <w:r>
        <w:t>but</w:t>
      </w:r>
      <w:proofErr w:type="spellEnd"/>
      <w:r>
        <w:t xml:space="preserve"> </w:t>
      </w:r>
      <w:proofErr w:type="spellStart"/>
      <w:r>
        <w:t>this</w:t>
      </w:r>
      <w:proofErr w:type="spellEnd"/>
      <w:r>
        <w:t xml:space="preserve"> </w:t>
      </w:r>
      <w:proofErr w:type="spellStart"/>
      <w:r>
        <w:t>should</w:t>
      </w:r>
      <w:proofErr w:type="spellEnd"/>
      <w:r>
        <w:t xml:space="preserve"> </w:t>
      </w:r>
      <w:proofErr w:type="spellStart"/>
      <w:r>
        <w:lastRenderedPageBreak/>
        <w:t>be</w:t>
      </w:r>
      <w:proofErr w:type="spellEnd"/>
      <w:r>
        <w:t xml:space="preserve"> </w:t>
      </w:r>
      <w:proofErr w:type="spellStart"/>
      <w:r>
        <w:t>imposed</w:t>
      </w:r>
      <w:proofErr w:type="spellEnd"/>
      <w:r>
        <w:t xml:space="preserve"> </w:t>
      </w:r>
      <w:proofErr w:type="spellStart"/>
      <w:r>
        <w:t>centrally</w:t>
      </w:r>
      <w:proofErr w:type="spellEnd"/>
      <w:r>
        <w:t xml:space="preserve">, </w:t>
      </w:r>
      <w:proofErr w:type="spellStart"/>
      <w:r>
        <w:t>i.e</w:t>
      </w:r>
      <w:proofErr w:type="spellEnd"/>
      <w:r>
        <w:t xml:space="preserve">. </w:t>
      </w:r>
      <w:proofErr w:type="spellStart"/>
      <w:r>
        <w:t>by</w:t>
      </w:r>
      <w:proofErr w:type="spellEnd"/>
      <w:r>
        <w:t xml:space="preserve"> the European Commission. The </w:t>
      </w:r>
      <w:proofErr w:type="spellStart"/>
      <w:r>
        <w:t>ideal</w:t>
      </w:r>
      <w:proofErr w:type="spellEnd"/>
      <w:r>
        <w:t xml:space="preserve"> </w:t>
      </w:r>
      <w:proofErr w:type="spellStart"/>
      <w:r>
        <w:t>balance</w:t>
      </w:r>
      <w:proofErr w:type="spellEnd"/>
      <w:r>
        <w:t xml:space="preserve"> </w:t>
      </w:r>
      <w:proofErr w:type="spellStart"/>
      <w:r>
        <w:t>would</w:t>
      </w:r>
      <w:proofErr w:type="spellEnd"/>
      <w:r>
        <w:t xml:space="preserve"> </w:t>
      </w:r>
      <w:proofErr w:type="spellStart"/>
      <w:r>
        <w:t>be</w:t>
      </w:r>
      <w:proofErr w:type="spellEnd"/>
      <w:r>
        <w:t xml:space="preserve"> </w:t>
      </w:r>
      <w:proofErr w:type="spellStart"/>
      <w:r>
        <w:t>effectiveness</w:t>
      </w:r>
      <w:proofErr w:type="spellEnd"/>
      <w:r>
        <w:t xml:space="preserve"> in the </w:t>
      </w:r>
      <w:proofErr w:type="spellStart"/>
      <w:r>
        <w:t>field</w:t>
      </w:r>
      <w:proofErr w:type="spellEnd"/>
      <w:r>
        <w:t xml:space="preserve"> </w:t>
      </w:r>
      <w:proofErr w:type="spellStart"/>
      <w:r>
        <w:t>andin</w:t>
      </w:r>
      <w:proofErr w:type="spellEnd"/>
      <w:r>
        <w:t xml:space="preserve"> </w:t>
      </w:r>
      <w:proofErr w:type="spellStart"/>
      <w:r>
        <w:t>money</w:t>
      </w:r>
      <w:proofErr w:type="spellEnd"/>
      <w:r>
        <w:t xml:space="preserve"> </w:t>
      </w:r>
      <w:proofErr w:type="spellStart"/>
      <w:r>
        <w:t>management</w:t>
      </w:r>
      <w:proofErr w:type="spellEnd"/>
      <w:r>
        <w:t xml:space="preserve"> in the </w:t>
      </w:r>
      <w:proofErr w:type="spellStart"/>
      <w:r>
        <w:t>best</w:t>
      </w:r>
      <w:proofErr w:type="spellEnd"/>
      <w:r>
        <w:t xml:space="preserve"> </w:t>
      </w:r>
      <w:proofErr w:type="spellStart"/>
      <w:r>
        <w:t>possible</w:t>
      </w:r>
      <w:proofErr w:type="spellEnd"/>
      <w:r>
        <w:t xml:space="preserve"> </w:t>
      </w:r>
      <w:proofErr w:type="spellStart"/>
      <w:r>
        <w:t>way</w:t>
      </w:r>
      <w:proofErr w:type="spellEnd"/>
      <w:r>
        <w:t xml:space="preserve"> and </w:t>
      </w:r>
      <w:proofErr w:type="spellStart"/>
      <w:r>
        <w:t>with</w:t>
      </w:r>
      <w:proofErr w:type="spellEnd"/>
      <w:r>
        <w:t xml:space="preserve"> the </w:t>
      </w:r>
      <w:proofErr w:type="spellStart"/>
      <w:r>
        <w:t>least</w:t>
      </w:r>
      <w:proofErr w:type="spellEnd"/>
      <w:r>
        <w:t xml:space="preserve"> </w:t>
      </w:r>
      <w:proofErr w:type="spellStart"/>
      <w:r>
        <w:t>possible</w:t>
      </w:r>
      <w:proofErr w:type="spellEnd"/>
      <w:r>
        <w:t xml:space="preserve"> </w:t>
      </w:r>
      <w:proofErr w:type="spellStart"/>
      <w:r>
        <w:t>red</w:t>
      </w:r>
      <w:proofErr w:type="spellEnd"/>
      <w:r>
        <w:t xml:space="preserve"> </w:t>
      </w:r>
      <w:proofErr w:type="spellStart"/>
      <w:r>
        <w:t>tape</w:t>
      </w:r>
      <w:proofErr w:type="spellEnd"/>
      <w:r>
        <w:t xml:space="preserve">, </w:t>
      </w:r>
      <w:proofErr w:type="spellStart"/>
      <w:r>
        <w:t>without</w:t>
      </w:r>
      <w:proofErr w:type="spellEnd"/>
      <w:r>
        <w:t xml:space="preserve"> </w:t>
      </w:r>
      <w:proofErr w:type="spellStart"/>
      <w:r>
        <w:t>reducing</w:t>
      </w:r>
      <w:proofErr w:type="spellEnd"/>
      <w:r>
        <w:t xml:space="preserve"> </w:t>
      </w:r>
      <w:proofErr w:type="spellStart"/>
      <w:r>
        <w:t>transparency</w:t>
      </w:r>
      <w:proofErr w:type="spellEnd"/>
      <w:r>
        <w:t xml:space="preserve"> in </w:t>
      </w:r>
      <w:proofErr w:type="spellStart"/>
      <w:r>
        <w:t>money</w:t>
      </w:r>
      <w:proofErr w:type="spellEnd"/>
      <w:r>
        <w:t xml:space="preserve"> </w:t>
      </w:r>
      <w:proofErr w:type="spellStart"/>
      <w:r>
        <w:t>management</w:t>
      </w:r>
      <w:proofErr w:type="spellEnd"/>
      <w:r>
        <w:t xml:space="preserve">. </w:t>
      </w:r>
      <w:proofErr w:type="spellStart"/>
      <w:r>
        <w:t>If</w:t>
      </w:r>
      <w:proofErr w:type="spellEnd"/>
      <w:r>
        <w:t xml:space="preserve"> </w:t>
      </w:r>
      <w:proofErr w:type="spellStart"/>
      <w:r>
        <w:t>there</w:t>
      </w:r>
      <w:proofErr w:type="spellEnd"/>
      <w:r>
        <w:t xml:space="preserve"> </w:t>
      </w:r>
      <w:proofErr w:type="spellStart"/>
      <w:r>
        <w:t>had</w:t>
      </w:r>
      <w:proofErr w:type="spellEnd"/>
      <w:r>
        <w:t xml:space="preserve"> </w:t>
      </w:r>
      <w:proofErr w:type="spellStart"/>
      <w:r>
        <w:t>been</w:t>
      </w:r>
      <w:proofErr w:type="spellEnd"/>
      <w:r>
        <w:t xml:space="preserve"> </w:t>
      </w:r>
      <w:proofErr w:type="spellStart"/>
      <w:r>
        <w:t>rules</w:t>
      </w:r>
      <w:proofErr w:type="spellEnd"/>
      <w:r>
        <w:t xml:space="preserve"> </w:t>
      </w:r>
      <w:proofErr w:type="spellStart"/>
      <w:r>
        <w:t>with</w:t>
      </w:r>
      <w:proofErr w:type="spellEnd"/>
      <w:r>
        <w:t xml:space="preserve"> </w:t>
      </w:r>
      <w:proofErr w:type="spellStart"/>
      <w:r>
        <w:t>more</w:t>
      </w:r>
      <w:proofErr w:type="spellEnd"/>
      <w:r>
        <w:t xml:space="preserve"> </w:t>
      </w:r>
      <w:proofErr w:type="spellStart"/>
      <w:r>
        <w:t>flexibility</w:t>
      </w:r>
      <w:proofErr w:type="spellEnd"/>
      <w:r>
        <w:t xml:space="preserve">, </w:t>
      </w:r>
      <w:proofErr w:type="spellStart"/>
      <w:r>
        <w:t>this</w:t>
      </w:r>
      <w:proofErr w:type="spellEnd"/>
      <w:r>
        <w:t xml:space="preserve"> </w:t>
      </w:r>
      <w:proofErr w:type="spellStart"/>
      <w:r>
        <w:t>would</w:t>
      </w:r>
      <w:proofErr w:type="spellEnd"/>
      <w:r>
        <w:t xml:space="preserve"> </w:t>
      </w:r>
      <w:proofErr w:type="spellStart"/>
      <w:r>
        <w:t>have</w:t>
      </w:r>
      <w:proofErr w:type="spellEnd"/>
      <w:r>
        <w:t xml:space="preserve"> </w:t>
      </w:r>
      <w:proofErr w:type="spellStart"/>
      <w:r>
        <w:t>helped</w:t>
      </w:r>
      <w:proofErr w:type="spellEnd"/>
      <w:r>
        <w:t xml:space="preserve"> </w:t>
      </w:r>
      <w:proofErr w:type="spellStart"/>
      <w:r>
        <w:t>make</w:t>
      </w:r>
      <w:proofErr w:type="spellEnd"/>
      <w:r>
        <w:t xml:space="preserve"> the </w:t>
      </w:r>
      <w:proofErr w:type="spellStart"/>
      <w:r>
        <w:t>procedures</w:t>
      </w:r>
      <w:proofErr w:type="spellEnd"/>
      <w:r>
        <w:t xml:space="preserve"> </w:t>
      </w:r>
      <w:proofErr w:type="spellStart"/>
      <w:r>
        <w:t>shorter</w:t>
      </w:r>
      <w:proofErr w:type="spellEnd"/>
      <w:r>
        <w:t xml:space="preserve"> and </w:t>
      </w:r>
      <w:proofErr w:type="spellStart"/>
      <w:r>
        <w:t>swifter</w:t>
      </w:r>
      <w:proofErr w:type="spellEnd"/>
      <w:r>
        <w:t xml:space="preserve"> on </w:t>
      </w:r>
      <w:proofErr w:type="spellStart"/>
      <w:r>
        <w:t>site</w:t>
      </w:r>
      <w:proofErr w:type="spellEnd"/>
      <w:r>
        <w:t xml:space="preserve"> and </w:t>
      </w:r>
      <w:proofErr w:type="spellStart"/>
      <w:r>
        <w:t>many</w:t>
      </w:r>
      <w:proofErr w:type="spellEnd"/>
      <w:r>
        <w:t xml:space="preserve"> of the </w:t>
      </w:r>
      <w:proofErr w:type="spellStart"/>
      <w:r>
        <w:t>problems</w:t>
      </w:r>
      <w:proofErr w:type="spellEnd"/>
      <w:r>
        <w:t xml:space="preserve"> </w:t>
      </w:r>
      <w:proofErr w:type="spellStart"/>
      <w:r>
        <w:t>could</w:t>
      </w:r>
      <w:proofErr w:type="spellEnd"/>
      <w:r>
        <w:t xml:space="preserve"> </w:t>
      </w:r>
      <w:proofErr w:type="spellStart"/>
      <w:r>
        <w:t>have</w:t>
      </w:r>
      <w:proofErr w:type="spellEnd"/>
      <w:r>
        <w:t xml:space="preserve"> </w:t>
      </w:r>
      <w:proofErr w:type="spellStart"/>
      <w:r>
        <w:t>been</w:t>
      </w:r>
      <w:proofErr w:type="spellEnd"/>
      <w:r>
        <w:t xml:space="preserve"> </w:t>
      </w:r>
      <w:proofErr w:type="spellStart"/>
      <w:r>
        <w:t>resolved</w:t>
      </w:r>
      <w:proofErr w:type="spellEnd"/>
      <w:r>
        <w:t>.</w:t>
      </w:r>
    </w:p>
    <w:p w:rsidRPr="00BD08D2" w:rsidR="00BD08D2" w:rsidP="00BD08D2" w:rsidRDefault="00BD08D2" w14:paraId="3CD02344" w14:textId="77777777">
      <w:pPr>
        <w:spacing w:after="240" w:line="240" w:lineRule="exact"/>
        <w:ind w:firstLine="567"/>
      </w:pPr>
      <w:proofErr w:type="spellStart"/>
      <w:r>
        <w:t>Public</w:t>
      </w:r>
      <w:proofErr w:type="spellEnd"/>
      <w:r>
        <w:t xml:space="preserve"> </w:t>
      </w:r>
      <w:proofErr w:type="spellStart"/>
      <w:r>
        <w:t>procurement</w:t>
      </w:r>
      <w:proofErr w:type="spellEnd"/>
      <w:r>
        <w:t xml:space="preserve"> </w:t>
      </w:r>
      <w:proofErr w:type="spellStart"/>
      <w:r>
        <w:t>procedures</w:t>
      </w:r>
      <w:proofErr w:type="spellEnd"/>
      <w:r>
        <w:t xml:space="preserve"> </w:t>
      </w:r>
      <w:proofErr w:type="spellStart"/>
      <w:r>
        <w:t>were</w:t>
      </w:r>
      <w:proofErr w:type="spellEnd"/>
      <w:r>
        <w:t xml:space="preserve"> </w:t>
      </w:r>
      <w:proofErr w:type="spellStart"/>
      <w:r>
        <w:t>very</w:t>
      </w:r>
      <w:proofErr w:type="spellEnd"/>
      <w:r>
        <w:t xml:space="preserve"> </w:t>
      </w:r>
      <w:proofErr w:type="spellStart"/>
      <w:r>
        <w:t>strict</w:t>
      </w:r>
      <w:proofErr w:type="spellEnd"/>
      <w:r>
        <w:t xml:space="preserve"> and </w:t>
      </w:r>
      <w:proofErr w:type="spellStart"/>
      <w:r>
        <w:t>were</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according</w:t>
      </w:r>
      <w:proofErr w:type="spellEnd"/>
      <w:r>
        <w:t xml:space="preserve"> </w:t>
      </w:r>
      <w:proofErr w:type="spellStart"/>
      <w:r>
        <w:t>to</w:t>
      </w:r>
      <w:proofErr w:type="spellEnd"/>
      <w:r>
        <w:t xml:space="preserve"> EU </w:t>
      </w:r>
      <w:proofErr w:type="spellStart"/>
      <w:r>
        <w:t>rules</w:t>
      </w:r>
      <w:proofErr w:type="spellEnd"/>
      <w:r>
        <w:t xml:space="preserve"> </w:t>
      </w:r>
      <w:proofErr w:type="spellStart"/>
      <w:r>
        <w:t>transposed</w:t>
      </w:r>
      <w:proofErr w:type="spellEnd"/>
      <w:r>
        <w:t xml:space="preserve"> </w:t>
      </w:r>
      <w:proofErr w:type="spellStart"/>
      <w:r>
        <w:t>into</w:t>
      </w:r>
      <w:proofErr w:type="spellEnd"/>
      <w:r>
        <w:t xml:space="preserve"> Greek </w:t>
      </w:r>
      <w:proofErr w:type="spellStart"/>
      <w:r>
        <w:t>legislation</w:t>
      </w:r>
      <w:proofErr w:type="spellEnd"/>
      <w:r>
        <w:t xml:space="preserve">. </w:t>
      </w:r>
      <w:proofErr w:type="spellStart"/>
      <w:r>
        <w:t>This</w:t>
      </w:r>
      <w:proofErr w:type="spellEnd"/>
      <w:r>
        <w:t xml:space="preserve"> </w:t>
      </w:r>
      <w:proofErr w:type="spellStart"/>
      <w:r>
        <w:t>was</w:t>
      </w:r>
      <w:proofErr w:type="spellEnd"/>
      <w:r>
        <w:t xml:space="preserve"> </w:t>
      </w:r>
      <w:proofErr w:type="spellStart"/>
      <w:r>
        <w:t>very</w:t>
      </w:r>
      <w:proofErr w:type="spellEnd"/>
      <w:r>
        <w:t xml:space="preserve"> </w:t>
      </w:r>
      <w:proofErr w:type="spellStart"/>
      <w:r>
        <w:t>complex</w:t>
      </w:r>
      <w:proofErr w:type="spellEnd"/>
      <w:r>
        <w:t xml:space="preserve"> and </w:t>
      </w:r>
      <w:proofErr w:type="spellStart"/>
      <w:r>
        <w:t>time-consuming</w:t>
      </w:r>
      <w:proofErr w:type="spellEnd"/>
      <w:r>
        <w:t xml:space="preserve">. </w:t>
      </w:r>
      <w:proofErr w:type="spellStart"/>
      <w:r>
        <w:t>When</w:t>
      </w:r>
      <w:proofErr w:type="spellEnd"/>
      <w:r>
        <w:t xml:space="preserve"> </w:t>
      </w:r>
      <w:proofErr w:type="spellStart"/>
      <w:r>
        <w:t>entering</w:t>
      </w:r>
      <w:proofErr w:type="spellEnd"/>
      <w:r>
        <w:t xml:space="preserve"> </w:t>
      </w:r>
      <w:proofErr w:type="spellStart"/>
      <w:r>
        <w:t>public</w:t>
      </w:r>
      <w:proofErr w:type="spellEnd"/>
      <w:r>
        <w:t xml:space="preserve"> </w:t>
      </w:r>
      <w:proofErr w:type="spellStart"/>
      <w:r>
        <w:t>procurement</w:t>
      </w:r>
      <w:proofErr w:type="spellEnd"/>
      <w:r>
        <w:t xml:space="preserve"> </w:t>
      </w:r>
      <w:proofErr w:type="spellStart"/>
      <w:r>
        <w:t>procedures</w:t>
      </w:r>
      <w:proofErr w:type="spellEnd"/>
      <w:r>
        <w:t xml:space="preserve">, </w:t>
      </w:r>
      <w:proofErr w:type="spellStart"/>
      <w:r>
        <w:t>bodies</w:t>
      </w:r>
      <w:proofErr w:type="spellEnd"/>
      <w:r>
        <w:t xml:space="preserve"> </w:t>
      </w:r>
      <w:proofErr w:type="spellStart"/>
      <w:r>
        <w:t>avoid</w:t>
      </w:r>
      <w:proofErr w:type="spellEnd"/>
      <w:r>
        <w:t xml:space="preserve"> </w:t>
      </w:r>
      <w:proofErr w:type="spellStart"/>
      <w:r>
        <w:t>requesting</w:t>
      </w:r>
      <w:proofErr w:type="spellEnd"/>
      <w:r>
        <w:t xml:space="preserve"> </w:t>
      </w:r>
      <w:proofErr w:type="spellStart"/>
      <w:r>
        <w:t>exemptions</w:t>
      </w:r>
      <w:proofErr w:type="spellEnd"/>
      <w:r>
        <w:t xml:space="preserve"> </w:t>
      </w:r>
      <w:proofErr w:type="spellStart"/>
      <w:r>
        <w:t>to</w:t>
      </w:r>
      <w:proofErr w:type="spellEnd"/>
      <w:r>
        <w:t xml:space="preserve"> </w:t>
      </w:r>
      <w:proofErr w:type="spellStart"/>
      <w:r>
        <w:t>avoid</w:t>
      </w:r>
      <w:proofErr w:type="spellEnd"/>
      <w:r>
        <w:t xml:space="preserve"> </w:t>
      </w:r>
      <w:proofErr w:type="spellStart"/>
      <w:r>
        <w:t>possible</w:t>
      </w:r>
      <w:proofErr w:type="spellEnd"/>
      <w:r>
        <w:t xml:space="preserve"> </w:t>
      </w:r>
      <w:proofErr w:type="spellStart"/>
      <w:r>
        <w:t>problems</w:t>
      </w:r>
      <w:proofErr w:type="spellEnd"/>
      <w:r>
        <w:t xml:space="preserve"> in </w:t>
      </w:r>
      <w:proofErr w:type="spellStart"/>
      <w:r>
        <w:t>relation</w:t>
      </w:r>
      <w:proofErr w:type="spellEnd"/>
      <w:r>
        <w:t xml:space="preserve"> </w:t>
      </w:r>
      <w:proofErr w:type="spellStart"/>
      <w:r>
        <w:t>to</w:t>
      </w:r>
      <w:proofErr w:type="spellEnd"/>
      <w:r>
        <w:t xml:space="preserve"> a </w:t>
      </w:r>
      <w:proofErr w:type="spellStart"/>
      <w:r>
        <w:t>future</w:t>
      </w:r>
      <w:proofErr w:type="spellEnd"/>
      <w:r>
        <w:t xml:space="preserve"> </w:t>
      </w:r>
      <w:proofErr w:type="spellStart"/>
      <w:r>
        <w:t>audit</w:t>
      </w:r>
      <w:proofErr w:type="spellEnd"/>
      <w:r>
        <w:t xml:space="preserve"> </w:t>
      </w:r>
      <w:proofErr w:type="spellStart"/>
      <w:r>
        <w:t>because</w:t>
      </w:r>
      <w:proofErr w:type="spellEnd"/>
      <w:r>
        <w:t xml:space="preserve"> </w:t>
      </w:r>
      <w:proofErr w:type="spellStart"/>
      <w:r>
        <w:t>if</w:t>
      </w:r>
      <w:proofErr w:type="spellEnd"/>
      <w:r>
        <w:t xml:space="preserve"> a </w:t>
      </w:r>
      <w:proofErr w:type="spellStart"/>
      <w:r>
        <w:t>doubt</w:t>
      </w:r>
      <w:proofErr w:type="spellEnd"/>
      <w:r>
        <w:t xml:space="preserve"> </w:t>
      </w:r>
      <w:proofErr w:type="spellStart"/>
      <w:r>
        <w:t>is</w:t>
      </w:r>
      <w:proofErr w:type="spellEnd"/>
      <w:r>
        <w:t xml:space="preserve"> </w:t>
      </w:r>
      <w:proofErr w:type="spellStart"/>
      <w:r>
        <w:t>raised</w:t>
      </w:r>
      <w:proofErr w:type="spellEnd"/>
      <w:r>
        <w:t xml:space="preserve"> </w:t>
      </w:r>
      <w:proofErr w:type="spellStart"/>
      <w:r>
        <w:t>or</w:t>
      </w:r>
      <w:proofErr w:type="spellEnd"/>
      <w:r>
        <w:t xml:space="preserve"> the </w:t>
      </w:r>
      <w:proofErr w:type="spellStart"/>
      <w:r>
        <w:t>emergency</w:t>
      </w:r>
      <w:proofErr w:type="spellEnd"/>
      <w:r>
        <w:t xml:space="preserve"> of the </w:t>
      </w:r>
      <w:proofErr w:type="spellStart"/>
      <w:r>
        <w:t>problem</w:t>
      </w:r>
      <w:proofErr w:type="spellEnd"/>
      <w:r>
        <w:t xml:space="preserve"> </w:t>
      </w:r>
      <w:proofErr w:type="spellStart"/>
      <w:r>
        <w:t>questioned</w:t>
      </w:r>
      <w:proofErr w:type="spellEnd"/>
      <w:r>
        <w:t xml:space="preserve">, the </w:t>
      </w:r>
      <w:proofErr w:type="spellStart"/>
      <w:r>
        <w:t>situation</w:t>
      </w:r>
      <w:proofErr w:type="spellEnd"/>
      <w:r>
        <w:t xml:space="preserve"> </w:t>
      </w:r>
      <w:proofErr w:type="spellStart"/>
      <w:r>
        <w:t>will</w:t>
      </w:r>
      <w:proofErr w:type="spellEnd"/>
      <w:r>
        <w:t xml:space="preserve"> </w:t>
      </w:r>
      <w:proofErr w:type="spellStart"/>
      <w:r>
        <w:t>become</w:t>
      </w:r>
      <w:proofErr w:type="spellEnd"/>
      <w:r>
        <w:t xml:space="preserve"> </w:t>
      </w:r>
      <w:proofErr w:type="spellStart"/>
      <w:r>
        <w:t>extremely</w:t>
      </w:r>
      <w:proofErr w:type="spellEnd"/>
      <w:r>
        <w:t xml:space="preserve"> </w:t>
      </w:r>
      <w:proofErr w:type="spellStart"/>
      <w:r>
        <w:t>difficult</w:t>
      </w:r>
      <w:proofErr w:type="spellEnd"/>
      <w:r>
        <w:t xml:space="preserve">. </w:t>
      </w:r>
      <w:proofErr w:type="spellStart"/>
      <w:r>
        <w:t>It</w:t>
      </w:r>
      <w:proofErr w:type="spellEnd"/>
      <w:r>
        <w:t xml:space="preserve"> </w:t>
      </w:r>
      <w:proofErr w:type="spellStart"/>
      <w:r>
        <w:t>causes</w:t>
      </w:r>
      <w:proofErr w:type="spellEnd"/>
      <w:r>
        <w:t xml:space="preserve"> </w:t>
      </w:r>
      <w:proofErr w:type="spellStart"/>
      <w:r>
        <w:t>delays</w:t>
      </w:r>
      <w:proofErr w:type="spellEnd"/>
      <w:r>
        <w:t xml:space="preserve"> </w:t>
      </w:r>
      <w:proofErr w:type="spellStart"/>
      <w:r>
        <w:t>that</w:t>
      </w:r>
      <w:proofErr w:type="spellEnd"/>
      <w:r>
        <w:t xml:space="preserve"> </w:t>
      </w:r>
      <w:proofErr w:type="spellStart"/>
      <w:r>
        <w:t>hinder</w:t>
      </w:r>
      <w:proofErr w:type="spellEnd"/>
      <w:r>
        <w:t xml:space="preserve"> the </w:t>
      </w:r>
      <w:proofErr w:type="spellStart"/>
      <w:r>
        <w:t>project</w:t>
      </w:r>
      <w:proofErr w:type="spellEnd"/>
      <w:r>
        <w:t xml:space="preserve"> and </w:t>
      </w:r>
      <w:proofErr w:type="spellStart"/>
      <w:r>
        <w:t>decrease</w:t>
      </w:r>
      <w:proofErr w:type="spellEnd"/>
      <w:r>
        <w:t xml:space="preserve"> </w:t>
      </w:r>
      <w:proofErr w:type="spellStart"/>
      <w:r>
        <w:t>its</w:t>
      </w:r>
      <w:proofErr w:type="spellEnd"/>
      <w:r>
        <w:t xml:space="preserve"> </w:t>
      </w:r>
      <w:proofErr w:type="spellStart"/>
      <w:r>
        <w:t>effectiveness</w:t>
      </w:r>
      <w:proofErr w:type="spellEnd"/>
      <w:r>
        <w:t>.</w:t>
      </w:r>
    </w:p>
    <w:p w:rsidRPr="00BD08D2" w:rsidR="00BD08D2" w:rsidP="00BD08D2" w:rsidRDefault="00BD08D2" w14:paraId="17E5BF86" w14:textId="77777777">
      <w:pPr>
        <w:spacing w:after="240" w:line="240" w:lineRule="exact"/>
        <w:ind w:firstLine="567"/>
      </w:pPr>
      <w:r>
        <w:t xml:space="preserve">In </w:t>
      </w:r>
      <w:proofErr w:type="spellStart"/>
      <w:r>
        <w:t>any</w:t>
      </w:r>
      <w:proofErr w:type="spellEnd"/>
      <w:r>
        <w:t xml:space="preserve"> </w:t>
      </w:r>
      <w:proofErr w:type="spellStart"/>
      <w:r>
        <w:t>case</w:t>
      </w:r>
      <w:proofErr w:type="spellEnd"/>
      <w:r>
        <w:t xml:space="preserve">, the AMIF </w:t>
      </w:r>
      <w:proofErr w:type="spellStart"/>
      <w:r>
        <w:t>fund</w:t>
      </w:r>
      <w:proofErr w:type="spellEnd"/>
      <w:r>
        <w:t xml:space="preserve"> </w:t>
      </w:r>
      <w:proofErr w:type="spellStart"/>
      <w:r>
        <w:t>was</w:t>
      </w:r>
      <w:proofErr w:type="spellEnd"/>
      <w:r>
        <w:t xml:space="preserve"> </w:t>
      </w:r>
      <w:proofErr w:type="spellStart"/>
      <w:r>
        <w:t>timely</w:t>
      </w:r>
      <w:proofErr w:type="spellEnd"/>
      <w:r>
        <w:t xml:space="preserve"> and </w:t>
      </w:r>
      <w:proofErr w:type="spellStart"/>
      <w:r>
        <w:t>relevant</w:t>
      </w:r>
      <w:proofErr w:type="spellEnd"/>
      <w:r>
        <w:t xml:space="preserve"> for </w:t>
      </w:r>
      <w:proofErr w:type="spellStart"/>
      <w:r>
        <w:t>Greece</w:t>
      </w:r>
      <w:proofErr w:type="spellEnd"/>
      <w:r>
        <w:t xml:space="preserve"> in the 2014-2020 </w:t>
      </w:r>
      <w:proofErr w:type="spellStart"/>
      <w:r>
        <w:t>period</w:t>
      </w:r>
      <w:proofErr w:type="spellEnd"/>
      <w:r>
        <w:t xml:space="preserve">. </w:t>
      </w:r>
      <w:proofErr w:type="spellStart"/>
      <w:r>
        <w:t>It</w:t>
      </w:r>
      <w:proofErr w:type="spellEnd"/>
      <w:r>
        <w:t xml:space="preserve"> </w:t>
      </w:r>
      <w:proofErr w:type="spellStart"/>
      <w:r>
        <w:t>overlapped</w:t>
      </w:r>
      <w:proofErr w:type="spellEnd"/>
      <w:r>
        <w:t xml:space="preserve"> </w:t>
      </w:r>
      <w:proofErr w:type="spellStart"/>
      <w:r>
        <w:t>with</w:t>
      </w:r>
      <w:proofErr w:type="spellEnd"/>
      <w:r>
        <w:t xml:space="preserve"> the </w:t>
      </w:r>
      <w:proofErr w:type="spellStart"/>
      <w:r>
        <w:t>refugee</w:t>
      </w:r>
      <w:proofErr w:type="spellEnd"/>
      <w:r>
        <w:t xml:space="preserve"> </w:t>
      </w:r>
      <w:proofErr w:type="spellStart"/>
      <w:r>
        <w:t>crisis</w:t>
      </w:r>
      <w:proofErr w:type="spellEnd"/>
      <w:r>
        <w:t xml:space="preserve"> and, </w:t>
      </w:r>
      <w:proofErr w:type="spellStart"/>
      <w:r>
        <w:t>based</w:t>
      </w:r>
      <w:proofErr w:type="spellEnd"/>
      <w:r>
        <w:t xml:space="preserve"> on the </w:t>
      </w:r>
      <w:proofErr w:type="spellStart"/>
      <w:r>
        <w:t>CSOs</w:t>
      </w:r>
      <w:proofErr w:type="spellEnd"/>
      <w:r>
        <w:t xml:space="preserve">' </w:t>
      </w:r>
      <w:proofErr w:type="spellStart"/>
      <w:r>
        <w:t>experience</w:t>
      </w:r>
      <w:proofErr w:type="spellEnd"/>
      <w:r>
        <w:t xml:space="preserve"> </w:t>
      </w:r>
      <w:proofErr w:type="spellStart"/>
      <w:r>
        <w:t>from</w:t>
      </w:r>
      <w:proofErr w:type="spellEnd"/>
      <w:r>
        <w:t xml:space="preserve"> the </w:t>
      </w:r>
      <w:proofErr w:type="spellStart"/>
      <w:r>
        <w:t>field</w:t>
      </w:r>
      <w:proofErr w:type="spellEnd"/>
      <w:r>
        <w:t xml:space="preserve">, the AMIF </w:t>
      </w:r>
      <w:proofErr w:type="spellStart"/>
      <w:r>
        <w:t>was</w:t>
      </w:r>
      <w:proofErr w:type="spellEnd"/>
      <w:r>
        <w:t xml:space="preserve"> of </w:t>
      </w:r>
      <w:proofErr w:type="spellStart"/>
      <w:r>
        <w:t>vast</w:t>
      </w:r>
      <w:proofErr w:type="spellEnd"/>
      <w:r>
        <w:t xml:space="preserve"> </w:t>
      </w:r>
      <w:proofErr w:type="spellStart"/>
      <w:r>
        <w:t>help</w:t>
      </w:r>
      <w:proofErr w:type="spellEnd"/>
      <w:r>
        <w:t xml:space="preserve"> </w:t>
      </w:r>
      <w:proofErr w:type="spellStart"/>
      <w:r>
        <w:t>to</w:t>
      </w:r>
      <w:proofErr w:type="spellEnd"/>
      <w:r>
        <w:t xml:space="preserve"> </w:t>
      </w:r>
      <w:proofErr w:type="spellStart"/>
      <w:r>
        <w:t>Greece</w:t>
      </w:r>
      <w:proofErr w:type="spellEnd"/>
      <w:r>
        <w:t xml:space="preserve">. </w:t>
      </w:r>
      <w:proofErr w:type="spellStart"/>
      <w:r>
        <w:t>It</w:t>
      </w:r>
      <w:proofErr w:type="spellEnd"/>
      <w:r>
        <w:t xml:space="preserve">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manage</w:t>
      </w:r>
      <w:proofErr w:type="spellEnd"/>
      <w:r>
        <w:t xml:space="preserve"> the </w:t>
      </w:r>
      <w:proofErr w:type="spellStart"/>
      <w:r>
        <w:t>emergency</w:t>
      </w:r>
      <w:proofErr w:type="spellEnd"/>
      <w:r>
        <w:t xml:space="preserve"> </w:t>
      </w:r>
      <w:proofErr w:type="spellStart"/>
      <w:r>
        <w:t>situation</w:t>
      </w:r>
      <w:proofErr w:type="spellEnd"/>
      <w:r>
        <w:t xml:space="preserve"> in </w:t>
      </w:r>
      <w:proofErr w:type="spellStart"/>
      <w:r>
        <w:t>Greece</w:t>
      </w:r>
      <w:proofErr w:type="spellEnd"/>
      <w:r>
        <w:t xml:space="preserve"> </w:t>
      </w:r>
      <w:proofErr w:type="spellStart"/>
      <w:r>
        <w:t>without</w:t>
      </w:r>
      <w:proofErr w:type="spellEnd"/>
      <w:r>
        <w:t xml:space="preserve"> </w:t>
      </w:r>
      <w:proofErr w:type="spellStart"/>
      <w:r>
        <w:t>this</w:t>
      </w:r>
      <w:proofErr w:type="spellEnd"/>
      <w:r>
        <w:t xml:space="preserve"> </w:t>
      </w:r>
      <w:proofErr w:type="spellStart"/>
      <w:r>
        <w:t>tool</w:t>
      </w:r>
      <w:proofErr w:type="spellEnd"/>
      <w:r>
        <w:t xml:space="preserve">. The AMIF </w:t>
      </w:r>
      <w:proofErr w:type="spellStart"/>
      <w:r>
        <w:t>also</w:t>
      </w:r>
      <w:proofErr w:type="spellEnd"/>
      <w:r>
        <w:t xml:space="preserve">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implement</w:t>
      </w:r>
      <w:proofErr w:type="spellEnd"/>
      <w:r>
        <w:t xml:space="preserve"> </w:t>
      </w:r>
      <w:proofErr w:type="spellStart"/>
      <w:r>
        <w:t>large</w:t>
      </w:r>
      <w:proofErr w:type="spellEnd"/>
      <w:r>
        <w:t xml:space="preserve"> </w:t>
      </w:r>
      <w:proofErr w:type="spellStart"/>
      <w:r>
        <w:t>scale</w:t>
      </w:r>
      <w:proofErr w:type="spellEnd"/>
      <w:r>
        <w:t xml:space="preserve"> </w:t>
      </w:r>
      <w:proofErr w:type="spellStart"/>
      <w:r>
        <w:t>activities</w:t>
      </w:r>
      <w:proofErr w:type="spellEnd"/>
      <w:r>
        <w:t xml:space="preserve"> </w:t>
      </w:r>
      <w:proofErr w:type="spellStart"/>
      <w:r>
        <w:t>as</w:t>
      </w:r>
      <w:proofErr w:type="spellEnd"/>
      <w:r>
        <w:t xml:space="preserve"> </w:t>
      </w:r>
      <w:proofErr w:type="spellStart"/>
      <w:r>
        <w:t>regards</w:t>
      </w:r>
      <w:proofErr w:type="spellEnd"/>
      <w:r>
        <w:t xml:space="preserve"> </w:t>
      </w:r>
      <w:proofErr w:type="spellStart"/>
      <w:r>
        <w:t>assisted</w:t>
      </w:r>
      <w:proofErr w:type="spellEnd"/>
      <w:r>
        <w:t xml:space="preserve"> </w:t>
      </w:r>
      <w:proofErr w:type="spellStart"/>
      <w:r>
        <w:t>voluntary</w:t>
      </w:r>
      <w:proofErr w:type="spellEnd"/>
      <w:r>
        <w:t xml:space="preserve"> </w:t>
      </w:r>
      <w:proofErr w:type="spellStart"/>
      <w:r>
        <w:t>returns</w:t>
      </w:r>
      <w:proofErr w:type="spellEnd"/>
      <w:r>
        <w:t xml:space="preserve"> and </w:t>
      </w:r>
      <w:proofErr w:type="spellStart"/>
      <w:r>
        <w:t>reintegration</w:t>
      </w:r>
      <w:proofErr w:type="spellEnd"/>
      <w:r>
        <w:t xml:space="preserve"> </w:t>
      </w:r>
      <w:proofErr w:type="spellStart"/>
      <w:r>
        <w:t>with</w:t>
      </w:r>
      <w:proofErr w:type="spellEnd"/>
      <w:r>
        <w:t xml:space="preserve"> the </w:t>
      </w:r>
      <w:proofErr w:type="spellStart"/>
      <w:r>
        <w:t>focus</w:t>
      </w:r>
      <w:proofErr w:type="spellEnd"/>
      <w:r>
        <w:t xml:space="preserve"> on </w:t>
      </w:r>
      <w:proofErr w:type="spellStart"/>
      <w:r>
        <w:t>supporting</w:t>
      </w:r>
      <w:proofErr w:type="spellEnd"/>
      <w:r>
        <w:t xml:space="preserve"> </w:t>
      </w:r>
      <w:proofErr w:type="spellStart"/>
      <w:r>
        <w:t>returns</w:t>
      </w:r>
      <w:proofErr w:type="spellEnd"/>
      <w:r>
        <w:t xml:space="preserve"> of </w:t>
      </w:r>
      <w:proofErr w:type="spellStart"/>
      <w:r>
        <w:t>migrants</w:t>
      </w:r>
      <w:proofErr w:type="spellEnd"/>
      <w:r>
        <w:t xml:space="preserve"> </w:t>
      </w:r>
      <w:proofErr w:type="spellStart"/>
      <w:r>
        <w:t>who</w:t>
      </w:r>
      <w:proofErr w:type="spellEnd"/>
      <w:r>
        <w:t xml:space="preserve"> </w:t>
      </w:r>
      <w:proofErr w:type="spellStart"/>
      <w:r>
        <w:t>wished</w:t>
      </w:r>
      <w:proofErr w:type="spellEnd"/>
      <w:r>
        <w:t xml:space="preserve"> </w:t>
      </w:r>
      <w:proofErr w:type="spellStart"/>
      <w:r>
        <w:t>to</w:t>
      </w:r>
      <w:proofErr w:type="spellEnd"/>
      <w:r>
        <w:t xml:space="preserve"> </w:t>
      </w:r>
      <w:proofErr w:type="spellStart"/>
      <w:r>
        <w:t>return</w:t>
      </w:r>
      <w:proofErr w:type="spellEnd"/>
      <w:r>
        <w:t xml:space="preserve"> </w:t>
      </w:r>
      <w:proofErr w:type="spellStart"/>
      <w:r>
        <w:t>to</w:t>
      </w:r>
      <w:proofErr w:type="spellEnd"/>
      <w:r>
        <w:t xml:space="preserve"> </w:t>
      </w:r>
      <w:proofErr w:type="spellStart"/>
      <w:r>
        <w:t>their</w:t>
      </w:r>
      <w:proofErr w:type="spellEnd"/>
      <w:r>
        <w:t xml:space="preserve"> </w:t>
      </w:r>
      <w:proofErr w:type="spellStart"/>
      <w:r>
        <w:t>countries</w:t>
      </w:r>
      <w:proofErr w:type="spellEnd"/>
      <w:r>
        <w:t xml:space="preserve"> of </w:t>
      </w:r>
      <w:proofErr w:type="spellStart"/>
      <w:r>
        <w:t>origin</w:t>
      </w:r>
      <w:proofErr w:type="spellEnd"/>
      <w:r>
        <w:t xml:space="preserve"> </w:t>
      </w:r>
      <w:proofErr w:type="spellStart"/>
      <w:r>
        <w:t>with</w:t>
      </w:r>
      <w:proofErr w:type="spellEnd"/>
      <w:r>
        <w:t xml:space="preserve"> </w:t>
      </w:r>
      <w:proofErr w:type="spellStart"/>
      <w:r>
        <w:t>safety</w:t>
      </w:r>
      <w:proofErr w:type="spellEnd"/>
      <w:r>
        <w:t xml:space="preserve"> and </w:t>
      </w:r>
      <w:proofErr w:type="spellStart"/>
      <w:r>
        <w:t>dignity</w:t>
      </w:r>
      <w:proofErr w:type="spellEnd"/>
      <w:r>
        <w:t xml:space="preserve">, and </w:t>
      </w:r>
      <w:proofErr w:type="spellStart"/>
      <w:r>
        <w:t>with</w:t>
      </w:r>
      <w:proofErr w:type="spellEnd"/>
      <w:r>
        <w:t xml:space="preserve"> the AMIF </w:t>
      </w:r>
      <w:proofErr w:type="spellStart"/>
      <w:r>
        <w:t>their</w:t>
      </w:r>
      <w:proofErr w:type="spellEnd"/>
      <w:r>
        <w:t xml:space="preserve"> </w:t>
      </w:r>
      <w:proofErr w:type="spellStart"/>
      <w:r>
        <w:t>reintegration</w:t>
      </w:r>
      <w:proofErr w:type="spellEnd"/>
      <w:r>
        <w:t xml:space="preserve"> </w:t>
      </w:r>
      <w:proofErr w:type="spellStart"/>
      <w:r>
        <w:t>assistance</w:t>
      </w:r>
      <w:proofErr w:type="spellEnd"/>
      <w:r>
        <w:t xml:space="preserve"> </w:t>
      </w:r>
      <w:proofErr w:type="spellStart"/>
      <w:r>
        <w:t>was</w:t>
      </w:r>
      <w:proofErr w:type="spellEnd"/>
      <w:r>
        <w:t xml:space="preserve"> </w:t>
      </w:r>
      <w:proofErr w:type="spellStart"/>
      <w:r>
        <w:t>funded</w:t>
      </w:r>
      <w:proofErr w:type="spellEnd"/>
      <w:r>
        <w:t xml:space="preserve">. </w:t>
      </w:r>
      <w:proofErr w:type="spellStart"/>
      <w:r>
        <w:t>It</w:t>
      </w:r>
      <w:proofErr w:type="spellEnd"/>
      <w:r>
        <w:t xml:space="preserve"> </w:t>
      </w:r>
      <w:proofErr w:type="spellStart"/>
      <w:r>
        <w:t>was</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implement</w:t>
      </w:r>
      <w:proofErr w:type="spellEnd"/>
      <w:r>
        <w:t xml:space="preserve"> </w:t>
      </w:r>
      <w:proofErr w:type="spellStart"/>
      <w:r>
        <w:t>large-scale</w:t>
      </w:r>
      <w:proofErr w:type="spellEnd"/>
      <w:r>
        <w:t xml:space="preserve"> </w:t>
      </w:r>
      <w:proofErr w:type="spellStart"/>
      <w:r>
        <w:t>assisted</w:t>
      </w:r>
      <w:proofErr w:type="spellEnd"/>
      <w:r>
        <w:t xml:space="preserve"> </w:t>
      </w:r>
      <w:proofErr w:type="spellStart"/>
      <w:r>
        <w:t>voluntary</w:t>
      </w:r>
      <w:proofErr w:type="spellEnd"/>
      <w:r>
        <w:t xml:space="preserve"> </w:t>
      </w:r>
      <w:proofErr w:type="spellStart"/>
      <w:r>
        <w:t>returns</w:t>
      </w:r>
      <w:proofErr w:type="spellEnd"/>
      <w:r>
        <w:t xml:space="preserve"> </w:t>
      </w:r>
      <w:proofErr w:type="spellStart"/>
      <w:r>
        <w:t>programmes</w:t>
      </w:r>
      <w:proofErr w:type="spellEnd"/>
      <w:r>
        <w:t xml:space="preserve"> and </w:t>
      </w:r>
      <w:proofErr w:type="spellStart"/>
      <w:r>
        <w:t>enable</w:t>
      </w:r>
      <w:proofErr w:type="spellEnd"/>
      <w:r>
        <w:t xml:space="preserve"> </w:t>
      </w:r>
      <w:proofErr w:type="spellStart"/>
      <w:r>
        <w:t>these</w:t>
      </w:r>
      <w:proofErr w:type="spellEnd"/>
      <w:r>
        <w:t xml:space="preserve"> </w:t>
      </w:r>
      <w:proofErr w:type="spellStart"/>
      <w:r>
        <w:t>activities</w:t>
      </w:r>
      <w:proofErr w:type="spellEnd"/>
      <w:r>
        <w:t xml:space="preserve"> in the </w:t>
      </w:r>
      <w:proofErr w:type="spellStart"/>
      <w:r>
        <w:t>long-term</w:t>
      </w:r>
      <w:proofErr w:type="spellEnd"/>
      <w:r>
        <w:t xml:space="preserve">, </w:t>
      </w:r>
      <w:proofErr w:type="spellStart"/>
      <w:r>
        <w:t>which</w:t>
      </w:r>
      <w:proofErr w:type="spellEnd"/>
      <w:r>
        <w:t xml:space="preserve"> </w:t>
      </w:r>
      <w:proofErr w:type="spellStart"/>
      <w:r>
        <w:t>actually</w:t>
      </w:r>
      <w:proofErr w:type="spellEnd"/>
      <w:r>
        <w:t xml:space="preserve">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provide</w:t>
      </w:r>
      <w:proofErr w:type="spellEnd"/>
      <w:r>
        <w:t xml:space="preserve"> </w:t>
      </w:r>
      <w:proofErr w:type="spellStart"/>
      <w:r>
        <w:t>assistance</w:t>
      </w:r>
      <w:proofErr w:type="spellEnd"/>
      <w:r>
        <w:t xml:space="preserve"> </w:t>
      </w:r>
      <w:proofErr w:type="spellStart"/>
      <w:r>
        <w:t>to</w:t>
      </w:r>
      <w:proofErr w:type="spellEnd"/>
      <w:r>
        <w:t xml:space="preserve"> the </w:t>
      </w:r>
      <w:proofErr w:type="spellStart"/>
      <w:r>
        <w:t>beneficiaries</w:t>
      </w:r>
      <w:proofErr w:type="spellEnd"/>
      <w:r>
        <w:t xml:space="preserve"> </w:t>
      </w:r>
      <w:proofErr w:type="spellStart"/>
      <w:r>
        <w:t>throughout</w:t>
      </w:r>
      <w:proofErr w:type="spellEnd"/>
      <w:r>
        <w:t xml:space="preserve"> the AMIF </w:t>
      </w:r>
      <w:proofErr w:type="spellStart"/>
      <w:r>
        <w:t>period</w:t>
      </w:r>
      <w:proofErr w:type="spellEnd"/>
      <w:r>
        <w:t xml:space="preserve"> in </w:t>
      </w:r>
      <w:proofErr w:type="spellStart"/>
      <w:r>
        <w:t>question</w:t>
      </w:r>
      <w:proofErr w:type="spellEnd"/>
      <w:r>
        <w:t xml:space="preserve">. </w:t>
      </w:r>
      <w:proofErr w:type="spellStart"/>
      <w:r>
        <w:t>This</w:t>
      </w:r>
      <w:proofErr w:type="spellEnd"/>
      <w:r>
        <w:t xml:space="preserve"> </w:t>
      </w:r>
      <w:proofErr w:type="spellStart"/>
      <w:r>
        <w:t>was</w:t>
      </w:r>
      <w:proofErr w:type="spellEnd"/>
      <w:r>
        <w:t xml:space="preserve"> </w:t>
      </w:r>
      <w:proofErr w:type="spellStart"/>
      <w:r>
        <w:t>highly</w:t>
      </w:r>
      <w:proofErr w:type="spellEnd"/>
      <w:r>
        <w:t xml:space="preserve"> </w:t>
      </w:r>
      <w:proofErr w:type="spellStart"/>
      <w:r>
        <w:t>beneficial</w:t>
      </w:r>
      <w:proofErr w:type="spellEnd"/>
      <w:r>
        <w:t xml:space="preserve">, </w:t>
      </w:r>
      <w:proofErr w:type="spellStart"/>
      <w:r>
        <w:t>especially</w:t>
      </w:r>
      <w:proofErr w:type="spellEnd"/>
      <w:r>
        <w:t xml:space="preserve"> in </w:t>
      </w:r>
      <w:proofErr w:type="spellStart"/>
      <w:r>
        <w:t>comparison</w:t>
      </w:r>
      <w:proofErr w:type="spellEnd"/>
      <w:r>
        <w:t xml:space="preserve"> </w:t>
      </w:r>
      <w:proofErr w:type="spellStart"/>
      <w:r>
        <w:t>to</w:t>
      </w:r>
      <w:proofErr w:type="spellEnd"/>
      <w:r>
        <w:t xml:space="preserve"> the </w:t>
      </w:r>
      <w:proofErr w:type="spellStart"/>
      <w:r>
        <w:t>previous</w:t>
      </w:r>
      <w:proofErr w:type="spellEnd"/>
      <w:r>
        <w:t xml:space="preserve"> </w:t>
      </w:r>
      <w:proofErr w:type="spellStart"/>
      <w:r>
        <w:t>funding</w:t>
      </w:r>
      <w:proofErr w:type="spellEnd"/>
      <w:r>
        <w:t xml:space="preserve"> </w:t>
      </w:r>
      <w:proofErr w:type="spellStart"/>
      <w:r>
        <w:t>instruments</w:t>
      </w:r>
      <w:proofErr w:type="spellEnd"/>
      <w:r>
        <w:t xml:space="preserve"> </w:t>
      </w:r>
      <w:proofErr w:type="spellStart"/>
      <w:r>
        <w:t>where</w:t>
      </w:r>
      <w:proofErr w:type="spellEnd"/>
      <w:r>
        <w:t xml:space="preserve"> </w:t>
      </w:r>
      <w:proofErr w:type="spellStart"/>
      <w:r>
        <w:t>it</w:t>
      </w:r>
      <w:proofErr w:type="spellEnd"/>
      <w:r>
        <w:t xml:space="preserve"> </w:t>
      </w:r>
      <w:proofErr w:type="spellStart"/>
      <w:r>
        <w:t>had</w:t>
      </w:r>
      <w:proofErr w:type="spellEnd"/>
      <w:r>
        <w:t xml:space="preserve"> </w:t>
      </w:r>
      <w:proofErr w:type="spellStart"/>
      <w:r>
        <w:t>been</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have</w:t>
      </w:r>
      <w:proofErr w:type="spellEnd"/>
      <w:r>
        <w:t xml:space="preserve"> </w:t>
      </w:r>
      <w:proofErr w:type="spellStart"/>
      <w:r>
        <w:t>only</w:t>
      </w:r>
      <w:proofErr w:type="spellEnd"/>
      <w:r>
        <w:t xml:space="preserve"> </w:t>
      </w:r>
      <w:proofErr w:type="spellStart"/>
      <w:r>
        <w:t>yearly</w:t>
      </w:r>
      <w:proofErr w:type="spellEnd"/>
      <w:r>
        <w:t xml:space="preserve"> </w:t>
      </w:r>
      <w:proofErr w:type="spellStart"/>
      <w:r>
        <w:t>projects</w:t>
      </w:r>
      <w:proofErr w:type="spellEnd"/>
      <w:r>
        <w:t xml:space="preserve"> for </w:t>
      </w:r>
      <w:proofErr w:type="spellStart"/>
      <w:r>
        <w:t>returns</w:t>
      </w:r>
      <w:proofErr w:type="spellEnd"/>
      <w:r>
        <w:t>.</w:t>
      </w:r>
    </w:p>
    <w:p w:rsidRPr="00BD08D2" w:rsidR="00BD08D2" w:rsidP="00BD08D2" w:rsidRDefault="00BD08D2" w14:paraId="63F126A8" w14:textId="77777777">
      <w:pPr>
        <w:spacing w:after="240" w:line="240" w:lineRule="exact"/>
        <w:ind w:firstLine="567"/>
      </w:pPr>
      <w:proofErr w:type="spellStart"/>
      <w:r>
        <w:rPr>
          <w:b/>
        </w:rP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with</w:t>
      </w:r>
      <w:proofErr w:type="spellEnd"/>
      <w:r>
        <w:t xml:space="preserve"> </w:t>
      </w:r>
      <w:proofErr w:type="spellStart"/>
      <w:r>
        <w:t>all</w:t>
      </w:r>
      <w:proofErr w:type="spellEnd"/>
      <w:r>
        <w:t xml:space="preserve"> the </w:t>
      </w:r>
      <w:proofErr w:type="spellStart"/>
      <w:r>
        <w:t>paperwork</w:t>
      </w:r>
      <w:proofErr w:type="spellEnd"/>
      <w:r>
        <w:t xml:space="preserve"> and </w:t>
      </w:r>
      <w:proofErr w:type="spellStart"/>
      <w:r>
        <w:t>complexity</w:t>
      </w:r>
      <w:proofErr w:type="spellEnd"/>
      <w:r>
        <w:t xml:space="preserve"> </w:t>
      </w:r>
      <w:proofErr w:type="spellStart"/>
      <w:r>
        <w:t>involved</w:t>
      </w:r>
      <w:proofErr w:type="spellEnd"/>
      <w:r>
        <w:t xml:space="preserve"> in </w:t>
      </w:r>
      <w:proofErr w:type="spellStart"/>
      <w:r>
        <w:t>submitting</w:t>
      </w:r>
      <w:proofErr w:type="spellEnd"/>
      <w:r>
        <w:t xml:space="preserve"> </w:t>
      </w:r>
      <w:proofErr w:type="spellStart"/>
      <w:r>
        <w:t>projects</w:t>
      </w:r>
      <w:proofErr w:type="spellEnd"/>
      <w:r>
        <w:t xml:space="preserve"> and </w:t>
      </w:r>
      <w:proofErr w:type="spellStart"/>
      <w:r>
        <w:t>reporting</w:t>
      </w:r>
      <w:proofErr w:type="spellEnd"/>
      <w:r>
        <w:t xml:space="preserve"> on </w:t>
      </w:r>
      <w:proofErr w:type="spellStart"/>
      <w:r>
        <w:t>them</w:t>
      </w:r>
      <w:proofErr w:type="spellEnd"/>
      <w:r>
        <w:t xml:space="preserve">, </w:t>
      </w:r>
      <w:proofErr w:type="spellStart"/>
      <w:r>
        <w:t>participants</w:t>
      </w:r>
      <w:proofErr w:type="spellEnd"/>
      <w:r>
        <w:t xml:space="preserve"> </w:t>
      </w:r>
      <w:proofErr w:type="spellStart"/>
      <w:r>
        <w:t>felt</w:t>
      </w:r>
      <w:proofErr w:type="spellEnd"/>
      <w:r>
        <w:t xml:space="preserve"> </w:t>
      </w:r>
      <w:proofErr w:type="spellStart"/>
      <w:r>
        <w:t>that</w:t>
      </w:r>
      <w:proofErr w:type="spellEnd"/>
      <w:r>
        <w:t xml:space="preserve"> </w:t>
      </w:r>
      <w:proofErr w:type="spellStart"/>
      <w:r>
        <w:t>more</w:t>
      </w:r>
      <w:proofErr w:type="spellEnd"/>
      <w:r>
        <w:t xml:space="preserve"> </w:t>
      </w:r>
      <w:proofErr w:type="spellStart"/>
      <w:r>
        <w:t>time</w:t>
      </w:r>
      <w:proofErr w:type="spellEnd"/>
      <w:r>
        <w:t xml:space="preserve"> </w:t>
      </w:r>
      <w:proofErr w:type="spellStart"/>
      <w:r>
        <w:t>was</w:t>
      </w:r>
      <w:proofErr w:type="spellEnd"/>
      <w:r>
        <w:t xml:space="preserve"> </w:t>
      </w:r>
      <w:proofErr w:type="spellStart"/>
      <w:r>
        <w:t>spent</w:t>
      </w:r>
      <w:proofErr w:type="spellEnd"/>
      <w:r>
        <w:t xml:space="preserve"> on </w:t>
      </w:r>
      <w:proofErr w:type="spellStart"/>
      <w:r>
        <w:t>this</w:t>
      </w:r>
      <w:proofErr w:type="spellEnd"/>
      <w:r>
        <w:t xml:space="preserve"> </w:t>
      </w:r>
      <w:proofErr w:type="spellStart"/>
      <w:r>
        <w:t>than</w:t>
      </w:r>
      <w:proofErr w:type="spellEnd"/>
      <w:r>
        <w:t xml:space="preserve"> on the </w:t>
      </w:r>
      <w:proofErr w:type="spellStart"/>
      <w:r>
        <w:t>actual</w:t>
      </w:r>
      <w:proofErr w:type="spellEnd"/>
      <w:r>
        <w:t xml:space="preserve"> </w:t>
      </w:r>
      <w:proofErr w:type="spellStart"/>
      <w:r>
        <w:t>content</w:t>
      </w:r>
      <w:proofErr w:type="spellEnd"/>
      <w:r>
        <w:t xml:space="preserve"> </w:t>
      </w:r>
      <w:proofErr w:type="spellStart"/>
      <w:r>
        <w:t>or</w:t>
      </w:r>
      <w:proofErr w:type="spellEnd"/>
      <w:r>
        <w:t xml:space="preserve"> </w:t>
      </w:r>
      <w:proofErr w:type="spellStart"/>
      <w:r>
        <w:t>operational</w:t>
      </w:r>
      <w:proofErr w:type="spellEnd"/>
      <w:r>
        <w:t xml:space="preserve"> </w:t>
      </w:r>
      <w:proofErr w:type="spellStart"/>
      <w:r>
        <w:t>part</w:t>
      </w:r>
      <w:proofErr w:type="spellEnd"/>
      <w:r>
        <w:t xml:space="preserve"> of the </w:t>
      </w:r>
      <w:proofErr w:type="spellStart"/>
      <w:r>
        <w:t>projects</w:t>
      </w:r>
      <w:proofErr w:type="spellEnd"/>
      <w:r>
        <w:t xml:space="preserve">. </w:t>
      </w:r>
      <w:proofErr w:type="spellStart"/>
      <w:r>
        <w:t>It</w:t>
      </w:r>
      <w:proofErr w:type="spellEnd"/>
      <w:r>
        <w:t xml:space="preserve"> </w:t>
      </w:r>
      <w:proofErr w:type="spellStart"/>
      <w:r>
        <w:t>was</w:t>
      </w:r>
      <w:proofErr w:type="spellEnd"/>
      <w:r>
        <w:t xml:space="preserve"> </w:t>
      </w:r>
      <w:proofErr w:type="spellStart"/>
      <w:r>
        <w:t>preferred</w:t>
      </w:r>
      <w:proofErr w:type="spellEnd"/>
      <w:r>
        <w:t xml:space="preserve"> </w:t>
      </w:r>
      <w:proofErr w:type="spellStart"/>
      <w:r>
        <w:t>that</w:t>
      </w:r>
      <w:proofErr w:type="spellEnd"/>
      <w:r>
        <w:t xml:space="preserve"> </w:t>
      </w:r>
      <w:proofErr w:type="spellStart"/>
      <w:r>
        <w:t>resources</w:t>
      </w:r>
      <w:proofErr w:type="spellEnd"/>
      <w:r>
        <w:t xml:space="preserve"> </w:t>
      </w:r>
      <w:proofErr w:type="spellStart"/>
      <w:r>
        <w:t>be</w:t>
      </w:r>
      <w:proofErr w:type="spellEnd"/>
      <w:r>
        <w:t xml:space="preserve"> </w:t>
      </w:r>
      <w:proofErr w:type="spellStart"/>
      <w:r>
        <w:t>used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t>quality</w:t>
      </w:r>
      <w:proofErr w:type="spellEnd"/>
      <w:r>
        <w:t xml:space="preserve"> </w:t>
      </w:r>
      <w:proofErr w:type="spellStart"/>
      <w:r>
        <w:t>rather</w:t>
      </w:r>
      <w:proofErr w:type="spellEnd"/>
      <w:r>
        <w:t xml:space="preserve"> </w:t>
      </w:r>
      <w:proofErr w:type="spellStart"/>
      <w:r>
        <w:t>than</w:t>
      </w:r>
      <w:proofErr w:type="spellEnd"/>
      <w:r>
        <w:t xml:space="preserve"> </w:t>
      </w:r>
      <w:proofErr w:type="spellStart"/>
      <w:r>
        <w:t>deal</w:t>
      </w:r>
      <w:proofErr w:type="spellEnd"/>
      <w:r>
        <w:t xml:space="preserve"> </w:t>
      </w:r>
      <w:proofErr w:type="spellStart"/>
      <w:r>
        <w:t>with</w:t>
      </w:r>
      <w:proofErr w:type="spellEnd"/>
      <w:r>
        <w:t xml:space="preserve"> </w:t>
      </w:r>
      <w:proofErr w:type="spellStart"/>
      <w:r>
        <w:t>procedures</w:t>
      </w:r>
      <w:proofErr w:type="spellEnd"/>
      <w:r>
        <w:t xml:space="preserve">. </w:t>
      </w:r>
      <w:proofErr w:type="spellStart"/>
      <w:r>
        <w:t>Therefore</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beneficial</w:t>
      </w:r>
      <w:proofErr w:type="spellEnd"/>
      <w:r>
        <w:t xml:space="preserve"> </w:t>
      </w:r>
      <w:proofErr w:type="spellStart"/>
      <w:r>
        <w:t>to</w:t>
      </w:r>
      <w:proofErr w:type="spellEnd"/>
      <w:r>
        <w:t xml:space="preserve"> </w:t>
      </w:r>
      <w:proofErr w:type="spellStart"/>
      <w:r>
        <w:t>simplify</w:t>
      </w:r>
      <w:proofErr w:type="spellEnd"/>
      <w:r>
        <w:t xml:space="preserve"> </w:t>
      </w:r>
      <w:proofErr w:type="spellStart"/>
      <w:r>
        <w:t>procedures</w:t>
      </w:r>
      <w:proofErr w:type="spellEnd"/>
      <w:r>
        <w:t>.</w:t>
      </w:r>
    </w:p>
    <w:p w:rsidRPr="00BD08D2" w:rsidR="00BD08D2" w:rsidP="00BD08D2" w:rsidRDefault="00BD08D2" w14:paraId="3564F6F7" w14:textId="77777777">
      <w:pPr>
        <w:spacing w:after="240" w:line="240" w:lineRule="exact"/>
        <w:ind w:firstLine="567"/>
      </w:pPr>
      <w:proofErr w:type="spellStart"/>
      <w:r>
        <w:t>They</w:t>
      </w:r>
      <w:proofErr w:type="spellEnd"/>
      <w:r>
        <w:t xml:space="preserve"> </w:t>
      </w:r>
      <w:proofErr w:type="spellStart"/>
      <w:r>
        <w:t>also</w:t>
      </w:r>
      <w:proofErr w:type="spellEnd"/>
      <w:r>
        <w:t xml:space="preserve"> </w:t>
      </w:r>
      <w:proofErr w:type="spellStart"/>
      <w:r>
        <w:t>differentiated</w:t>
      </w:r>
      <w:proofErr w:type="spellEnd"/>
      <w:r>
        <w:t xml:space="preserve"> </w:t>
      </w:r>
      <w:proofErr w:type="spellStart"/>
      <w:r>
        <w:t>between</w:t>
      </w:r>
      <w:proofErr w:type="spellEnd"/>
      <w:r>
        <w:t xml:space="preserve"> </w:t>
      </w:r>
      <w:proofErr w:type="spellStart"/>
      <w:r>
        <w:t>direct</w:t>
      </w:r>
      <w:proofErr w:type="spellEnd"/>
      <w:r>
        <w:t xml:space="preserve"> and </w:t>
      </w:r>
      <w:proofErr w:type="spellStart"/>
      <w:r>
        <w:t>indirect</w:t>
      </w:r>
      <w:proofErr w:type="spellEnd"/>
      <w:r>
        <w:t xml:space="preserve"> </w:t>
      </w:r>
      <w:proofErr w:type="spellStart"/>
      <w:r>
        <w:t>funding</w:t>
      </w:r>
      <w:proofErr w:type="spellEnd"/>
      <w:r>
        <w:t xml:space="preserve">. </w:t>
      </w:r>
      <w:proofErr w:type="spellStart"/>
      <w:r>
        <w:t>Direct</w:t>
      </w:r>
      <w:proofErr w:type="spellEnd"/>
      <w:r>
        <w:t xml:space="preserve"> </w:t>
      </w:r>
      <w:proofErr w:type="spellStart"/>
      <w:r>
        <w:t>funding</w:t>
      </w:r>
      <w:proofErr w:type="spellEnd"/>
      <w:r>
        <w:t xml:space="preserve"> </w:t>
      </w:r>
      <w:proofErr w:type="spellStart"/>
      <w:r>
        <w:t>is</w:t>
      </w:r>
      <w:proofErr w:type="spellEnd"/>
      <w:r>
        <w:t xml:space="preserve"> </w:t>
      </w:r>
      <w:proofErr w:type="spellStart"/>
      <w:r>
        <w:t>what</w:t>
      </w:r>
      <w:proofErr w:type="spellEnd"/>
      <w:r>
        <w:t xml:space="preserve"> </w:t>
      </w:r>
      <w:proofErr w:type="spellStart"/>
      <w:r>
        <w:t>they</w:t>
      </w:r>
      <w:proofErr w:type="spellEnd"/>
      <w:r>
        <w:t xml:space="preserve"> </w:t>
      </w:r>
      <w:proofErr w:type="spellStart"/>
      <w:r>
        <w:t>referred</w:t>
      </w:r>
      <w:proofErr w:type="spellEnd"/>
      <w:r>
        <w:t xml:space="preserve"> </w:t>
      </w:r>
      <w:proofErr w:type="spellStart"/>
      <w:r>
        <w:t>to</w:t>
      </w:r>
      <w:proofErr w:type="spellEnd"/>
      <w:r>
        <w:t xml:space="preserve"> </w:t>
      </w:r>
      <w:proofErr w:type="spellStart"/>
      <w:r>
        <w:t>as</w:t>
      </w:r>
      <w:proofErr w:type="spellEnd"/>
      <w:r>
        <w:t xml:space="preserve"> "AMIF" </w:t>
      </w:r>
      <w:proofErr w:type="spellStart"/>
      <w:r>
        <w:t>whereas</w:t>
      </w:r>
      <w:proofErr w:type="spellEnd"/>
      <w:r>
        <w:t xml:space="preserve"> </w:t>
      </w:r>
      <w:proofErr w:type="spellStart"/>
      <w:r>
        <w:t>indirect</w:t>
      </w:r>
      <w:proofErr w:type="spellEnd"/>
      <w:r>
        <w:t xml:space="preserve"> </w:t>
      </w:r>
      <w:proofErr w:type="spellStart"/>
      <w:r>
        <w:t>funding</w:t>
      </w:r>
      <w:proofErr w:type="spellEnd"/>
      <w:r>
        <w:t xml:space="preserve"> </w:t>
      </w:r>
      <w:proofErr w:type="spellStart"/>
      <w:r>
        <w:t>is</w:t>
      </w:r>
      <w:proofErr w:type="spellEnd"/>
      <w:r>
        <w:t xml:space="preserve"> </w:t>
      </w:r>
      <w:proofErr w:type="spellStart"/>
      <w:r>
        <w:t>what</w:t>
      </w:r>
      <w:proofErr w:type="spellEnd"/>
      <w:r>
        <w:t xml:space="preserve"> </w:t>
      </w:r>
      <w:proofErr w:type="spellStart"/>
      <w:r>
        <w:t>they</w:t>
      </w:r>
      <w:proofErr w:type="spellEnd"/>
      <w:r>
        <w:t xml:space="preserve"> </w:t>
      </w:r>
      <w:proofErr w:type="spellStart"/>
      <w:r>
        <w:t>referred</w:t>
      </w:r>
      <w:proofErr w:type="spellEnd"/>
      <w:r>
        <w:t xml:space="preserve"> </w:t>
      </w:r>
      <w:proofErr w:type="spellStart"/>
      <w:r>
        <w:t>to</w:t>
      </w:r>
      <w:proofErr w:type="spellEnd"/>
      <w:r>
        <w:t xml:space="preserve"> </w:t>
      </w:r>
      <w:proofErr w:type="spellStart"/>
      <w:r>
        <w:t>as</w:t>
      </w:r>
      <w:proofErr w:type="spellEnd"/>
      <w:r>
        <w:t xml:space="preserve"> "FAMI" (FAMI </w:t>
      </w:r>
      <w:proofErr w:type="spellStart"/>
      <w:r>
        <w:t>being</w:t>
      </w:r>
      <w:proofErr w:type="spellEnd"/>
      <w:r>
        <w:t xml:space="preserve"> the </w:t>
      </w:r>
      <w:proofErr w:type="spellStart"/>
      <w:r>
        <w:t>Italian</w:t>
      </w:r>
      <w:proofErr w:type="spellEnd"/>
      <w:r>
        <w:t xml:space="preserve"> </w:t>
      </w:r>
      <w:proofErr w:type="spellStart"/>
      <w:r>
        <w:t>translation</w:t>
      </w:r>
      <w:proofErr w:type="spellEnd"/>
      <w:r>
        <w:t xml:space="preserve"> of AMIF). AMIF </w:t>
      </w:r>
      <w:proofErr w:type="spellStart"/>
      <w:r>
        <w:t>funding</w:t>
      </w:r>
      <w:proofErr w:type="spellEnd"/>
      <w:r>
        <w:t xml:space="preserve"> </w:t>
      </w:r>
      <w:proofErr w:type="spellStart"/>
      <w:r>
        <w:t>was</w:t>
      </w:r>
      <w:proofErr w:type="spellEnd"/>
      <w:r>
        <w:t xml:space="preserve"> </w:t>
      </w:r>
      <w:proofErr w:type="spellStart"/>
      <w:r>
        <w:t>from</w:t>
      </w:r>
      <w:proofErr w:type="spellEnd"/>
      <w:r>
        <w:t xml:space="preserve"> the Commission, </w:t>
      </w:r>
      <w:proofErr w:type="spellStart"/>
      <w:r>
        <w:t>whereas</w:t>
      </w:r>
      <w:proofErr w:type="spellEnd"/>
      <w:r>
        <w:t xml:space="preserve"> FAMI </w:t>
      </w:r>
      <w:proofErr w:type="spellStart"/>
      <w:r>
        <w:t>funding</w:t>
      </w:r>
      <w:proofErr w:type="spellEnd"/>
      <w:r>
        <w:t xml:space="preserve"> </w:t>
      </w:r>
      <w:proofErr w:type="spellStart"/>
      <w:r>
        <w:t>was</w:t>
      </w:r>
      <w:proofErr w:type="spellEnd"/>
      <w:r>
        <w:t xml:space="preserve"> </w:t>
      </w:r>
      <w:proofErr w:type="spellStart"/>
      <w:r>
        <w:t>from</w:t>
      </w:r>
      <w:proofErr w:type="spellEnd"/>
      <w:r>
        <w:t xml:space="preserve"> the </w:t>
      </w:r>
      <w:proofErr w:type="spellStart"/>
      <w:r>
        <w:t>Italian</w:t>
      </w:r>
      <w:proofErr w:type="spellEnd"/>
      <w:r>
        <w:t xml:space="preserve"> </w:t>
      </w:r>
      <w:proofErr w:type="spellStart"/>
      <w:r>
        <w:t>Interior</w:t>
      </w:r>
      <w:proofErr w:type="spellEnd"/>
      <w:r>
        <w:t xml:space="preserve"> </w:t>
      </w:r>
      <w:proofErr w:type="spellStart"/>
      <w:r>
        <w:t>Ministry</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financial</w:t>
      </w:r>
      <w:proofErr w:type="spellEnd"/>
      <w:r>
        <w:t xml:space="preserve"> </w:t>
      </w:r>
      <w:proofErr w:type="spellStart"/>
      <w:r>
        <w:t>reporting</w:t>
      </w:r>
      <w:proofErr w:type="spellEnd"/>
      <w:r>
        <w:t xml:space="preserve"> </w:t>
      </w:r>
      <w:proofErr w:type="spellStart"/>
      <w:r>
        <w:t>is</w:t>
      </w:r>
      <w:proofErr w:type="spellEnd"/>
      <w:r>
        <w:t xml:space="preserve"> </w:t>
      </w:r>
      <w:proofErr w:type="spellStart"/>
      <w:r>
        <w:t>generally</w:t>
      </w:r>
      <w:proofErr w:type="spellEnd"/>
      <w:r>
        <w:t xml:space="preserve"> </w:t>
      </w:r>
      <w:proofErr w:type="spellStart"/>
      <w:r>
        <w:t>difficult</w:t>
      </w:r>
      <w:proofErr w:type="spellEnd"/>
      <w:r>
        <w:t xml:space="preserve"> </w:t>
      </w:r>
      <w:proofErr w:type="spellStart"/>
      <w:r>
        <w:t>with</w:t>
      </w:r>
      <w:proofErr w:type="spellEnd"/>
      <w:r>
        <w:t xml:space="preserve"> </w:t>
      </w:r>
      <w:proofErr w:type="spellStart"/>
      <w:r>
        <w:t>indirect</w:t>
      </w:r>
      <w:proofErr w:type="spellEnd"/>
      <w:r>
        <w:t xml:space="preserve"> </w:t>
      </w:r>
      <w:proofErr w:type="spellStart"/>
      <w:r>
        <w:t>funding</w:t>
      </w:r>
      <w:proofErr w:type="spellEnd"/>
      <w:r>
        <w:t xml:space="preserve">, and </w:t>
      </w:r>
      <w:proofErr w:type="spellStart"/>
      <w:r>
        <w:t>more</w:t>
      </w:r>
      <w:proofErr w:type="spellEnd"/>
      <w:r>
        <w:t xml:space="preserve"> </w:t>
      </w:r>
      <w:proofErr w:type="spellStart"/>
      <w:r>
        <w:t>demanding</w:t>
      </w:r>
      <w:proofErr w:type="spellEnd"/>
      <w:r>
        <w:t xml:space="preserve"> and </w:t>
      </w:r>
      <w:proofErr w:type="spellStart"/>
      <w:r>
        <w:t>complicated</w:t>
      </w:r>
      <w:proofErr w:type="spellEnd"/>
      <w:r>
        <w:t xml:space="preserve"> </w:t>
      </w:r>
      <w:proofErr w:type="spellStart"/>
      <w:r>
        <w:t>than</w:t>
      </w:r>
      <w:proofErr w:type="spellEnd"/>
      <w:r>
        <w:t xml:space="preserve"> </w:t>
      </w:r>
      <w:proofErr w:type="spellStart"/>
      <w:r>
        <w:t>with</w:t>
      </w:r>
      <w:proofErr w:type="spellEnd"/>
      <w:r>
        <w:t xml:space="preserve"> </w:t>
      </w:r>
      <w:proofErr w:type="spellStart"/>
      <w:r>
        <w:t>direct</w:t>
      </w:r>
      <w:proofErr w:type="spellEnd"/>
      <w:r>
        <w:t xml:space="preserve"> </w:t>
      </w:r>
      <w:proofErr w:type="spellStart"/>
      <w:r>
        <w:t>funding</w:t>
      </w:r>
      <w:proofErr w:type="spellEnd"/>
      <w:r>
        <w:t xml:space="preserve">. </w:t>
      </w:r>
      <w:proofErr w:type="spellStart"/>
      <w:r>
        <w:t>It</w:t>
      </w:r>
      <w:proofErr w:type="spellEnd"/>
      <w:r>
        <w:t xml:space="preserve"> </w:t>
      </w:r>
      <w:proofErr w:type="spellStart"/>
      <w:r>
        <w:t>was</w:t>
      </w:r>
      <w:proofErr w:type="spellEnd"/>
      <w:r>
        <w:t xml:space="preserve"> </w:t>
      </w:r>
      <w:proofErr w:type="spellStart"/>
      <w:r>
        <w:t>suggested</w:t>
      </w:r>
      <w:proofErr w:type="spellEnd"/>
      <w:r>
        <w:t xml:space="preserve"> </w:t>
      </w:r>
      <w:proofErr w:type="spellStart"/>
      <w:r>
        <w:t>that</w:t>
      </w:r>
      <w:proofErr w:type="spellEnd"/>
      <w:r>
        <w:t xml:space="preserve"> the </w:t>
      </w:r>
      <w:proofErr w:type="spellStart"/>
      <w:r>
        <w:t>way</w:t>
      </w:r>
      <w:proofErr w:type="spellEnd"/>
      <w:r>
        <w:t xml:space="preserve"> the European </w:t>
      </w:r>
      <w:proofErr w:type="spellStart"/>
      <w:r>
        <w:t>Commission's</w:t>
      </w:r>
      <w:proofErr w:type="spellEnd"/>
      <w:r>
        <w:t xml:space="preserve"> DG Justice </w:t>
      </w:r>
      <w:proofErr w:type="spellStart"/>
      <w:r>
        <w:t>provides</w:t>
      </w:r>
      <w:proofErr w:type="spellEnd"/>
      <w:r>
        <w:t xml:space="preserve"> </w:t>
      </w:r>
      <w:proofErr w:type="spellStart"/>
      <w:r>
        <w:t>funding</w:t>
      </w:r>
      <w:proofErr w:type="spellEnd"/>
      <w:r>
        <w:t xml:space="preserve"> </w:t>
      </w:r>
      <w:proofErr w:type="spellStart"/>
      <w:r>
        <w:t>is</w:t>
      </w:r>
      <w:proofErr w:type="spellEnd"/>
      <w:r>
        <w:t xml:space="preserve"> </w:t>
      </w:r>
      <w:proofErr w:type="spellStart"/>
      <w:r>
        <w:t>simpler</w:t>
      </w:r>
      <w:proofErr w:type="spellEnd"/>
      <w:r>
        <w:t xml:space="preserve">, </w:t>
      </w:r>
      <w:proofErr w:type="spellStart"/>
      <w:r>
        <w:t>using</w:t>
      </w:r>
      <w:proofErr w:type="spellEnd"/>
      <w:r>
        <w:t xml:space="preserve"> a </w:t>
      </w:r>
      <w:proofErr w:type="spellStart"/>
      <w:r>
        <w:t>lump</w:t>
      </w:r>
      <w:proofErr w:type="spellEnd"/>
      <w:r>
        <w:t xml:space="preserve">-sum </w:t>
      </w:r>
      <w:proofErr w:type="spellStart"/>
      <w:r>
        <w:t>basis</w:t>
      </w:r>
      <w:proofErr w:type="spellEnd"/>
      <w:r>
        <w:t xml:space="preserve"> and </w:t>
      </w:r>
      <w:proofErr w:type="spellStart"/>
      <w:r>
        <w:t>placing</w:t>
      </w:r>
      <w:proofErr w:type="spellEnd"/>
      <w:r>
        <w:t xml:space="preserve"> </w:t>
      </w:r>
      <w:proofErr w:type="spellStart"/>
      <w:r>
        <w:t>more</w:t>
      </w:r>
      <w:proofErr w:type="spellEnd"/>
      <w:r>
        <w:t xml:space="preserve"> </w:t>
      </w:r>
      <w:proofErr w:type="spellStart"/>
      <w:r>
        <w:t>importance</w:t>
      </w:r>
      <w:proofErr w:type="spellEnd"/>
      <w:r>
        <w:t xml:space="preserve"> </w:t>
      </w:r>
      <w:proofErr w:type="spellStart"/>
      <w:r>
        <w:t>out</w:t>
      </w:r>
      <w:proofErr w:type="spellEnd"/>
      <w:r>
        <w:t xml:space="preserve"> </w:t>
      </w:r>
      <w:proofErr w:type="spellStart"/>
      <w:r>
        <w:t>outcomes</w:t>
      </w:r>
      <w:proofErr w:type="spellEnd"/>
      <w:r>
        <w:t xml:space="preserve"> </w:t>
      </w:r>
      <w:proofErr w:type="spellStart"/>
      <w:r>
        <w:t>than</w:t>
      </w:r>
      <w:proofErr w:type="spellEnd"/>
      <w:r>
        <w:t xml:space="preserve"> </w:t>
      </w:r>
      <w:proofErr w:type="spellStart"/>
      <w:r>
        <w:t>reporting</w:t>
      </w:r>
      <w:proofErr w:type="spellEnd"/>
      <w:r>
        <w:t xml:space="preserve">. </w:t>
      </w:r>
      <w:proofErr w:type="spellStart"/>
      <w:r>
        <w:t>Participants</w:t>
      </w:r>
      <w:proofErr w:type="spellEnd"/>
      <w:r>
        <w:t xml:space="preserve"> </w:t>
      </w:r>
      <w:proofErr w:type="spellStart"/>
      <w:r>
        <w:t>felt</w:t>
      </w:r>
      <w:proofErr w:type="spellEnd"/>
      <w:r>
        <w:t xml:space="preserve"> </w:t>
      </w:r>
      <w:proofErr w:type="spellStart"/>
      <w:r>
        <w:t>that</w:t>
      </w:r>
      <w:proofErr w:type="spellEnd"/>
      <w:r>
        <w:t xml:space="preserve"> </w:t>
      </w:r>
      <w:proofErr w:type="spellStart"/>
      <w:r>
        <w:t>reporting</w:t>
      </w:r>
      <w:proofErr w:type="spellEnd"/>
      <w:r>
        <w:t xml:space="preserve"> </w:t>
      </w:r>
      <w:proofErr w:type="spellStart"/>
      <w:r>
        <w:t>meant</w:t>
      </w:r>
      <w:proofErr w:type="spellEnd"/>
      <w:r>
        <w:t xml:space="preserve"> </w:t>
      </w:r>
      <w:proofErr w:type="spellStart"/>
      <w:r>
        <w:t>that</w:t>
      </w:r>
      <w:proofErr w:type="spellEnd"/>
      <w:r>
        <w:t xml:space="preserve"> </w:t>
      </w:r>
      <w:proofErr w:type="spellStart"/>
      <w:r>
        <w:t>less</w:t>
      </w:r>
      <w:proofErr w:type="spellEnd"/>
      <w:r>
        <w:t xml:space="preserve"> </w:t>
      </w:r>
      <w:proofErr w:type="spellStart"/>
      <w:r>
        <w:t>time</w:t>
      </w:r>
      <w:proofErr w:type="spellEnd"/>
      <w:r>
        <w:t xml:space="preserve"> </w:t>
      </w:r>
      <w:proofErr w:type="spellStart"/>
      <w:r>
        <w:t>was</w:t>
      </w:r>
      <w:proofErr w:type="spellEnd"/>
      <w:r>
        <w:t xml:space="preserve"> </w:t>
      </w:r>
      <w:proofErr w:type="spellStart"/>
      <w:r>
        <w:t>spent</w:t>
      </w:r>
      <w:proofErr w:type="spellEnd"/>
      <w:r>
        <w:t xml:space="preserve"> on </w:t>
      </w:r>
      <w:proofErr w:type="spellStart"/>
      <w:r>
        <w:t>actually</w:t>
      </w:r>
      <w:proofErr w:type="spellEnd"/>
      <w:r>
        <w:t xml:space="preserve"> </w:t>
      </w:r>
      <w:proofErr w:type="spellStart"/>
      <w:r>
        <w:t>doing</w:t>
      </w:r>
      <w:proofErr w:type="spellEnd"/>
      <w:r>
        <w:t xml:space="preserve"> the </w:t>
      </w:r>
      <w:proofErr w:type="spellStart"/>
      <w:r>
        <w:t>practical</w:t>
      </w:r>
      <w:proofErr w:type="spellEnd"/>
      <w:r>
        <w:t xml:space="preserve"> </w:t>
      </w:r>
      <w:proofErr w:type="spellStart"/>
      <w:r>
        <w:t>work</w:t>
      </w:r>
      <w:proofErr w:type="spellEnd"/>
      <w:r>
        <w:t xml:space="preserve"> of the </w:t>
      </w:r>
      <w:proofErr w:type="spellStart"/>
      <w:r>
        <w:t>project</w:t>
      </w:r>
      <w:proofErr w:type="spellEnd"/>
      <w:r>
        <w:t xml:space="preserve">, </w:t>
      </w:r>
      <w:proofErr w:type="spellStart"/>
      <w:r>
        <w:t>helping</w:t>
      </w:r>
      <w:proofErr w:type="spellEnd"/>
      <w:r>
        <w:t xml:space="preserve"> the </w:t>
      </w:r>
      <w:proofErr w:type="spellStart"/>
      <w:r>
        <w:t>beneficiaries</w:t>
      </w:r>
      <w:proofErr w:type="spellEnd"/>
      <w:r>
        <w:t>.</w:t>
      </w:r>
    </w:p>
    <w:p w:rsidRPr="00BD08D2" w:rsidR="00BD08D2" w:rsidP="00BD08D2" w:rsidRDefault="00BD08D2" w14:paraId="7D6325D6" w14:textId="77777777">
      <w:pPr>
        <w:spacing w:after="240" w:line="240" w:lineRule="exact"/>
        <w:ind w:firstLine="567"/>
      </w:pPr>
      <w:proofErr w:type="spellStart"/>
      <w:r>
        <w:t>It</w:t>
      </w:r>
      <w:proofErr w:type="spellEnd"/>
      <w:r>
        <w:t xml:space="preserve"> </w:t>
      </w:r>
      <w:proofErr w:type="spellStart"/>
      <w:r>
        <w:t>was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dealing</w:t>
      </w:r>
      <w:proofErr w:type="spellEnd"/>
      <w:r>
        <w:t xml:space="preserve"> </w:t>
      </w:r>
      <w:proofErr w:type="spellStart"/>
      <w:r>
        <w:t>with</w:t>
      </w:r>
      <w:proofErr w:type="spellEnd"/>
      <w:r>
        <w:t xml:space="preserve"> the </w:t>
      </w:r>
      <w:proofErr w:type="spellStart"/>
      <w:r>
        <w:t>Italian</w:t>
      </w:r>
      <w:proofErr w:type="spellEnd"/>
      <w:r>
        <w:t xml:space="preserve"> </w:t>
      </w:r>
      <w:proofErr w:type="spellStart"/>
      <w:r>
        <w:t>Interior</w:t>
      </w:r>
      <w:proofErr w:type="spellEnd"/>
      <w:r>
        <w:t xml:space="preserve"> </w:t>
      </w:r>
      <w:proofErr w:type="spellStart"/>
      <w:r>
        <w:t>Ministry</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negotiating</w:t>
      </w:r>
      <w:proofErr w:type="spellEnd"/>
      <w:r>
        <w:t xml:space="preserve"> </w:t>
      </w:r>
      <w:proofErr w:type="spellStart"/>
      <w:r>
        <w:t>funding</w:t>
      </w:r>
      <w:proofErr w:type="spellEnd"/>
      <w:r>
        <w:t xml:space="preserve"> </w:t>
      </w:r>
      <w:proofErr w:type="spellStart"/>
      <w:r>
        <w:t>was</w:t>
      </w:r>
      <w:proofErr w:type="spellEnd"/>
      <w:r>
        <w:t xml:space="preserve"> </w:t>
      </w:r>
      <w:proofErr w:type="spellStart"/>
      <w:r>
        <w:t>more</w:t>
      </w:r>
      <w:proofErr w:type="spellEnd"/>
      <w:r>
        <w:t xml:space="preserve"> </w:t>
      </w:r>
      <w:proofErr w:type="spellStart"/>
      <w:r>
        <w:t>complicated</w:t>
      </w:r>
      <w:proofErr w:type="spellEnd"/>
      <w:r>
        <w:t xml:space="preserve"> and </w:t>
      </w:r>
      <w:proofErr w:type="spellStart"/>
      <w:r>
        <w:t>time-consuming</w:t>
      </w:r>
      <w:proofErr w:type="spellEnd"/>
      <w:r>
        <w:t xml:space="preserve"> </w:t>
      </w:r>
      <w:proofErr w:type="spellStart"/>
      <w:r>
        <w:t>than</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dealing</w:t>
      </w:r>
      <w:proofErr w:type="spellEnd"/>
      <w:r>
        <w:t xml:space="preserve"> </w:t>
      </w:r>
      <w:proofErr w:type="spellStart"/>
      <w:r>
        <w:t>with</w:t>
      </w:r>
      <w:proofErr w:type="spellEnd"/>
      <w:r>
        <w:t xml:space="preserve"> the European Commission. </w:t>
      </w:r>
      <w:proofErr w:type="spellStart"/>
      <w:r>
        <w:t>There</w:t>
      </w:r>
      <w:proofErr w:type="spellEnd"/>
      <w:r>
        <w:t xml:space="preserve"> </w:t>
      </w:r>
      <w:proofErr w:type="spellStart"/>
      <w:r>
        <w:t>is</w:t>
      </w:r>
      <w:proofErr w:type="spellEnd"/>
      <w:r>
        <w:t xml:space="preserve"> </w:t>
      </w:r>
      <w:proofErr w:type="spellStart"/>
      <w:r>
        <w:t>so</w:t>
      </w:r>
      <w:proofErr w:type="spellEnd"/>
      <w:r>
        <w:t xml:space="preserve"> </w:t>
      </w:r>
      <w:proofErr w:type="spellStart"/>
      <w:r>
        <w:t>much</w:t>
      </w:r>
      <w:proofErr w:type="spellEnd"/>
      <w:r>
        <w:t xml:space="preserve"> </w:t>
      </w:r>
      <w:proofErr w:type="spellStart"/>
      <w:r>
        <w:t>paperwork</w:t>
      </w:r>
      <w:proofErr w:type="spellEnd"/>
      <w:r>
        <w:t xml:space="preserve">, </w:t>
      </w:r>
      <w:proofErr w:type="spellStart"/>
      <w:r>
        <w:t>reporting</w:t>
      </w:r>
      <w:proofErr w:type="spellEnd"/>
      <w:r>
        <w:t xml:space="preserve"> and </w:t>
      </w:r>
      <w:proofErr w:type="spellStart"/>
      <w:r>
        <w:t>documentation</w:t>
      </w:r>
      <w:proofErr w:type="spellEnd"/>
      <w:r>
        <w:t xml:space="preserve"> </w:t>
      </w:r>
      <w:proofErr w:type="spellStart"/>
      <w:r>
        <w:t>involved</w:t>
      </w:r>
      <w:proofErr w:type="spellEnd"/>
      <w: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considered</w:t>
      </w:r>
      <w:proofErr w:type="spellEnd"/>
      <w:r>
        <w:t xml:space="preserve"> </w:t>
      </w:r>
      <w:proofErr w:type="spellStart"/>
      <w:r>
        <w:t>harmful</w:t>
      </w:r>
      <w:proofErr w:type="spellEnd"/>
      <w:r>
        <w:t xml:space="preserve"> for the </w:t>
      </w:r>
      <w:proofErr w:type="spellStart"/>
      <w:r>
        <w:t>projects</w:t>
      </w:r>
      <w:proofErr w:type="spellEnd"/>
      <w:r>
        <w:t xml:space="preserve"> and </w:t>
      </w:r>
      <w:proofErr w:type="spellStart"/>
      <w:r>
        <w:t>there</w:t>
      </w:r>
      <w:proofErr w:type="spellEnd"/>
      <w:r>
        <w:t xml:space="preserve"> </w:t>
      </w:r>
      <w:proofErr w:type="spellStart"/>
      <w:r>
        <w:t>is</w:t>
      </w:r>
      <w:proofErr w:type="spellEnd"/>
      <w:r>
        <w:t xml:space="preserve"> </w:t>
      </w:r>
      <w:proofErr w:type="spellStart"/>
      <w:r>
        <w:t>not</w:t>
      </w:r>
      <w:proofErr w:type="spellEnd"/>
      <w:r>
        <w:t xml:space="preserve"> </w:t>
      </w:r>
      <w:proofErr w:type="spellStart"/>
      <w:r>
        <w:t>enough</w:t>
      </w:r>
      <w:proofErr w:type="spellEnd"/>
      <w:r>
        <w:t xml:space="preserve"> </w:t>
      </w:r>
      <w:proofErr w:type="spellStart"/>
      <w:r>
        <w:t>funding</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this</w:t>
      </w:r>
      <w:proofErr w:type="spellEnd"/>
      <w:r>
        <w:t xml:space="preserve"> </w:t>
      </w:r>
      <w:proofErr w:type="spellStart"/>
      <w:r>
        <w:t>administrative</w:t>
      </w:r>
      <w:proofErr w:type="spellEnd"/>
      <w:r>
        <w:t xml:space="preserve"> </w:t>
      </w:r>
      <w:proofErr w:type="spellStart"/>
      <w:r>
        <w:t>aspect</w:t>
      </w:r>
      <w:proofErr w:type="spellEnd"/>
      <w:r>
        <w:t xml:space="preserve"> of </w:t>
      </w:r>
      <w:proofErr w:type="spellStart"/>
      <w:r>
        <w:t>project</w:t>
      </w:r>
      <w:proofErr w:type="spellEnd"/>
      <w:r>
        <w:t xml:space="preserve"> </w:t>
      </w:r>
      <w:proofErr w:type="spellStart"/>
      <w:r>
        <w:t>coordination</w:t>
      </w:r>
      <w:proofErr w:type="spellEnd"/>
      <w:r>
        <w:t xml:space="preserve">. </w:t>
      </w:r>
      <w:proofErr w:type="spellStart"/>
      <w:r>
        <w:t>When</w:t>
      </w:r>
      <w:proofErr w:type="spellEnd"/>
      <w:r>
        <w:t xml:space="preserve"> </w:t>
      </w:r>
      <w:proofErr w:type="spellStart"/>
      <w:r>
        <w:t>dealing</w:t>
      </w:r>
      <w:proofErr w:type="spellEnd"/>
      <w:r>
        <w:t xml:space="preserve"> </w:t>
      </w:r>
      <w:proofErr w:type="spellStart"/>
      <w:r>
        <w:t>with</w:t>
      </w:r>
      <w:proofErr w:type="spellEnd"/>
      <w:r>
        <w:t xml:space="preserve"> the Commission, </w:t>
      </w:r>
      <w:proofErr w:type="spellStart"/>
      <w:r>
        <w:t>processes</w:t>
      </w:r>
      <w:proofErr w:type="spellEnd"/>
      <w:r>
        <w:t xml:space="preserve"> </w:t>
      </w:r>
      <w:proofErr w:type="spellStart"/>
      <w:r>
        <w:t>seemed</w:t>
      </w:r>
      <w:proofErr w:type="spellEnd"/>
      <w:r>
        <w:t xml:space="preserve"> </w:t>
      </w:r>
      <w:proofErr w:type="spellStart"/>
      <w:r>
        <w:t>smoother</w:t>
      </w:r>
      <w:proofErr w:type="spellEnd"/>
      <w:r>
        <w:t xml:space="preserve"> and </w:t>
      </w:r>
      <w:proofErr w:type="spellStart"/>
      <w:r>
        <w:t>more</w:t>
      </w:r>
      <w:proofErr w:type="spellEnd"/>
      <w:r>
        <w:t xml:space="preserve"> </w:t>
      </w:r>
      <w:proofErr w:type="spellStart"/>
      <w:r>
        <w:t>linear</w:t>
      </w:r>
      <w:proofErr w:type="spellEnd"/>
      <w:r>
        <w:t xml:space="preserve">. </w:t>
      </w:r>
      <w:proofErr w:type="spellStart"/>
      <w:r>
        <w:t>Participants</w:t>
      </w:r>
      <w:proofErr w:type="spellEnd"/>
      <w:r>
        <w:t xml:space="preserve"> </w:t>
      </w:r>
      <w:proofErr w:type="spellStart"/>
      <w:r>
        <w:t>admitted</w:t>
      </w:r>
      <w:proofErr w:type="spellEnd"/>
      <w:r>
        <w:t xml:space="preserve"> </w:t>
      </w:r>
      <w:proofErr w:type="spellStart"/>
      <w:r>
        <w:t>that</w:t>
      </w:r>
      <w:proofErr w:type="spellEnd"/>
      <w:r>
        <w:t xml:space="preserve"> </w:t>
      </w:r>
      <w:proofErr w:type="spellStart"/>
      <w:r>
        <w:t>they</w:t>
      </w:r>
      <w:proofErr w:type="spellEnd"/>
      <w:r>
        <w:t xml:space="preserve"> </w:t>
      </w:r>
      <w:proofErr w:type="spellStart"/>
      <w:r>
        <w:t>had</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bureaucracy</w:t>
      </w:r>
      <w:proofErr w:type="spellEnd"/>
      <w:r>
        <w:t xml:space="preserve"> </w:t>
      </w:r>
      <w:proofErr w:type="spellStart"/>
      <w:r>
        <w:t>but</w:t>
      </w:r>
      <w:proofErr w:type="spellEnd"/>
      <w:r>
        <w:t xml:space="preserve"> the </w:t>
      </w:r>
      <w:proofErr w:type="spellStart"/>
      <w:r>
        <w:t>desk</w:t>
      </w:r>
      <w:proofErr w:type="spellEnd"/>
      <w:r>
        <w:t xml:space="preserve"> </w:t>
      </w:r>
      <w:proofErr w:type="spellStart"/>
      <w:r>
        <w:t>officers</w:t>
      </w:r>
      <w:proofErr w:type="spellEnd"/>
      <w:r>
        <w:t xml:space="preserve"> </w:t>
      </w:r>
      <w:proofErr w:type="spellStart"/>
      <w:r>
        <w:t>were</w:t>
      </w:r>
      <w:proofErr w:type="spellEnd"/>
      <w:r>
        <w:t xml:space="preserve"> </w:t>
      </w:r>
      <w:proofErr w:type="spellStart"/>
      <w:r>
        <w:t>very</w:t>
      </w:r>
      <w:proofErr w:type="spellEnd"/>
      <w:r>
        <w:t xml:space="preserve"> </w:t>
      </w:r>
      <w:proofErr w:type="spellStart"/>
      <w:r>
        <w:t>helpful</w:t>
      </w:r>
      <w:proofErr w:type="spellEnd"/>
      <w:r>
        <w:t xml:space="preserve">, </w:t>
      </w:r>
      <w:proofErr w:type="spellStart"/>
      <w:r>
        <w:t>especially</w:t>
      </w:r>
      <w:proofErr w:type="spellEnd"/>
      <w:r>
        <w:t xml:space="preserve"> </w:t>
      </w:r>
      <w:proofErr w:type="spellStart"/>
      <w:r>
        <w:t>during</w:t>
      </w:r>
      <w:proofErr w:type="spellEnd"/>
      <w:r>
        <w:t xml:space="preserve"> the COVID </w:t>
      </w:r>
      <w:proofErr w:type="spellStart"/>
      <w:r>
        <w:t>years</w:t>
      </w:r>
      <w:proofErr w:type="spellEnd"/>
      <w:r>
        <w:t xml:space="preserve">. </w:t>
      </w:r>
      <w:proofErr w:type="spellStart"/>
      <w:r>
        <w:t>Thus</w:t>
      </w:r>
      <w:proofErr w:type="spellEnd"/>
      <w:r>
        <w:t xml:space="preserve">, the </w:t>
      </w:r>
      <w:proofErr w:type="spellStart"/>
      <w:r>
        <w:t>participants</w:t>
      </w:r>
      <w:proofErr w:type="spellEnd"/>
      <w:r>
        <w:t xml:space="preserve"> </w:t>
      </w:r>
      <w:proofErr w:type="spellStart"/>
      <w:r>
        <w:t>acknowledged</w:t>
      </w:r>
      <w:proofErr w:type="spellEnd"/>
      <w:r>
        <w:t xml:space="preserve"> </w:t>
      </w:r>
      <w:proofErr w:type="spellStart"/>
      <w:r>
        <w:t>their</w:t>
      </w:r>
      <w:proofErr w:type="spellEnd"/>
      <w:r>
        <w:t xml:space="preserve"> </w:t>
      </w:r>
      <w:proofErr w:type="spellStart"/>
      <w:r>
        <w:t>gratitude</w:t>
      </w:r>
      <w:proofErr w:type="spellEnd"/>
      <w:r>
        <w:t xml:space="preserve"> </w:t>
      </w:r>
      <w:proofErr w:type="spellStart"/>
      <w:r>
        <w:t>to</w:t>
      </w:r>
      <w:proofErr w:type="spellEnd"/>
      <w:r>
        <w:t xml:space="preserve"> the Commission for </w:t>
      </w:r>
      <w:proofErr w:type="spellStart"/>
      <w:r>
        <w:t>their</w:t>
      </w:r>
      <w:proofErr w:type="spellEnd"/>
      <w:r>
        <w:t xml:space="preserve"> </w:t>
      </w:r>
      <w:proofErr w:type="spellStart"/>
      <w:r>
        <w:t>assistance</w:t>
      </w:r>
      <w:proofErr w:type="spellEnd"/>
      <w:r>
        <w:t>.</w:t>
      </w:r>
    </w:p>
    <w:p w:rsidRPr="00BD08D2" w:rsidR="00BD08D2" w:rsidP="00BD08D2" w:rsidRDefault="00BD08D2" w14:paraId="5FAF8737" w14:textId="77777777">
      <w:pPr>
        <w:spacing w:after="240" w:line="240" w:lineRule="exact"/>
        <w:ind w:firstLine="567"/>
      </w:pPr>
      <w:r>
        <w:t xml:space="preserve">Red </w:t>
      </w:r>
      <w:proofErr w:type="spellStart"/>
      <w:r>
        <w:t>tape</w:t>
      </w:r>
      <w:proofErr w:type="spellEnd"/>
      <w:r>
        <w:t xml:space="preserve"> and </w:t>
      </w:r>
      <w:proofErr w:type="spellStart"/>
      <w:r>
        <w:t>bureaucracy</w:t>
      </w:r>
      <w:proofErr w:type="spellEnd"/>
      <w:r>
        <w:t xml:space="preserve"> </w:t>
      </w:r>
      <w:proofErr w:type="spellStart"/>
      <w:r>
        <w:t>are</w:t>
      </w:r>
      <w:proofErr w:type="spellEnd"/>
      <w:r>
        <w:t xml:space="preserve"> a </w:t>
      </w:r>
      <w:proofErr w:type="spellStart"/>
      <w:r>
        <w:t>problem</w:t>
      </w:r>
      <w:proofErr w:type="spellEnd"/>
      <w:r>
        <w:t xml:space="preserve"> </w:t>
      </w:r>
      <w:proofErr w:type="spellStart"/>
      <w:r>
        <w:t>that</w:t>
      </w:r>
      <w:proofErr w:type="spellEnd"/>
      <w:r>
        <w:t xml:space="preserve"> </w:t>
      </w:r>
      <w:proofErr w:type="spellStart"/>
      <w:r>
        <w:t>Italian</w:t>
      </w:r>
      <w:proofErr w:type="spellEnd"/>
      <w:r>
        <w:t xml:space="preserve"> </w:t>
      </w:r>
      <w:proofErr w:type="spellStart"/>
      <w:r>
        <w:t>stakeholders</w:t>
      </w:r>
      <w:proofErr w:type="spellEnd"/>
      <w:r>
        <w:t xml:space="preserve"> </w:t>
      </w:r>
      <w:proofErr w:type="spellStart"/>
      <w:r>
        <w:t>described</w:t>
      </w:r>
      <w:proofErr w:type="spellEnd"/>
      <w:r>
        <w:t xml:space="preserve"> </w:t>
      </w:r>
      <w:proofErr w:type="spellStart"/>
      <w:r>
        <w:t>as</w:t>
      </w:r>
      <w:proofErr w:type="spellEnd"/>
      <w:r>
        <w:t xml:space="preserve"> </w:t>
      </w:r>
      <w:proofErr w:type="spellStart"/>
      <w:r>
        <w:t>omnipresent</w:t>
      </w:r>
      <w:proofErr w:type="spellEnd"/>
      <w:r>
        <w:t xml:space="preserve"> in the </w:t>
      </w:r>
      <w:proofErr w:type="spellStart"/>
      <w:r>
        <w:t>country</w:t>
      </w:r>
      <w:proofErr w:type="spellEnd"/>
      <w:r>
        <w:t xml:space="preserve">, </w:t>
      </w:r>
      <w:proofErr w:type="spellStart"/>
      <w:r>
        <w:t>but</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if</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for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the </w:t>
      </w:r>
      <w:proofErr w:type="spellStart"/>
      <w:r>
        <w:t>third</w:t>
      </w:r>
      <w:proofErr w:type="spellEnd"/>
      <w:r>
        <w:t xml:space="preserve"> </w:t>
      </w:r>
      <w:proofErr w:type="spellStart"/>
      <w:r>
        <w:t>sector</w:t>
      </w:r>
      <w:proofErr w:type="spellEnd"/>
      <w:r>
        <w:t xml:space="preserve"> </w:t>
      </w:r>
      <w:proofErr w:type="spellStart"/>
      <w:r>
        <w:t>to</w:t>
      </w:r>
      <w:proofErr w:type="spellEnd"/>
      <w:r>
        <w:t xml:space="preserve"> </w:t>
      </w:r>
      <w:proofErr w:type="spellStart"/>
      <w:r>
        <w:t>provide</w:t>
      </w:r>
      <w:proofErr w:type="spellEnd"/>
      <w:r>
        <w:t xml:space="preserve"> the </w:t>
      </w:r>
      <w:proofErr w:type="spellStart"/>
      <w:r>
        <w:t>services</w:t>
      </w:r>
      <w:proofErr w:type="spellEnd"/>
      <w:r>
        <w:t xml:space="preserve"> </w:t>
      </w:r>
      <w:proofErr w:type="spellStart"/>
      <w:r>
        <w:t>that</w:t>
      </w:r>
      <w:proofErr w:type="spellEnd"/>
      <w:r>
        <w:t xml:space="preserve"> </w:t>
      </w:r>
      <w:proofErr w:type="spellStart"/>
      <w:r>
        <w:t>have</w:t>
      </w:r>
      <w:proofErr w:type="spellEnd"/>
      <w:r>
        <w:t xml:space="preserve"> </w:t>
      </w:r>
      <w:proofErr w:type="spellStart"/>
      <w:r>
        <w:t>been</w:t>
      </w:r>
      <w:proofErr w:type="spellEnd"/>
      <w:r>
        <w:t xml:space="preserve"> </w:t>
      </w:r>
      <w:proofErr w:type="spellStart"/>
      <w:r>
        <w:t>cut</w:t>
      </w:r>
      <w:proofErr w:type="spellEnd"/>
      <w:r>
        <w:t xml:space="preserve"> </w:t>
      </w:r>
      <w:proofErr w:type="spellStart"/>
      <w:r>
        <w:t>off</w:t>
      </w:r>
      <w:proofErr w:type="spellEnd"/>
      <w:r>
        <w:t xml:space="preserve"> </w:t>
      </w:r>
      <w:proofErr w:type="spellStart"/>
      <w:r>
        <w:t>by</w:t>
      </w:r>
      <w:proofErr w:type="spellEnd"/>
      <w:r>
        <w:t xml:space="preserve"> the </w:t>
      </w:r>
      <w:proofErr w:type="spellStart"/>
      <w:r>
        <w:t>institutions</w:t>
      </w:r>
      <w:proofErr w:type="spellEnd"/>
      <w:r>
        <w:t xml:space="preserve">, </w:t>
      </w:r>
      <w:proofErr w:type="spellStart"/>
      <w:r>
        <w:t>then</w:t>
      </w:r>
      <w:proofErr w:type="spellEnd"/>
      <w:r>
        <w:t xml:space="preserve"> </w:t>
      </w:r>
      <w:proofErr w:type="spellStart"/>
      <w:r>
        <w:t>funding</w:t>
      </w:r>
      <w:proofErr w:type="spellEnd"/>
      <w:r>
        <w:t xml:space="preserve"> </w:t>
      </w:r>
      <w:proofErr w:type="spellStart"/>
      <w:r>
        <w:t>is</w:t>
      </w:r>
      <w:proofErr w:type="spellEnd"/>
      <w:r>
        <w:t xml:space="preserve"> </w:t>
      </w:r>
      <w:proofErr w:type="spellStart"/>
      <w:r>
        <w:t>imperative</w:t>
      </w:r>
      <w:proofErr w:type="spellEnd"/>
      <w:r>
        <w:t xml:space="preserve">. In </w:t>
      </w:r>
      <w:proofErr w:type="spellStart"/>
      <w:r>
        <w:t>relation</w:t>
      </w:r>
      <w:proofErr w:type="spellEnd"/>
      <w:r>
        <w:t xml:space="preserve"> </w:t>
      </w:r>
      <w:proofErr w:type="spellStart"/>
      <w:r>
        <w:t>to</w:t>
      </w:r>
      <w:proofErr w:type="spellEnd"/>
      <w:r>
        <w:t xml:space="preserve"> </w:t>
      </w:r>
      <w:proofErr w:type="spellStart"/>
      <w:r>
        <w:t>this</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in </w:t>
      </w:r>
      <w:proofErr w:type="spellStart"/>
      <w:r>
        <w:t>certain</w:t>
      </w:r>
      <w:proofErr w:type="spellEnd"/>
      <w:r>
        <w:t xml:space="preserve"> </w:t>
      </w:r>
      <w:proofErr w:type="spellStart"/>
      <w:r>
        <w:t>cases</w:t>
      </w:r>
      <w:proofErr w:type="spellEnd"/>
      <w:r>
        <w:t xml:space="preserve">, </w:t>
      </w:r>
      <w:proofErr w:type="spellStart"/>
      <w:r>
        <w:t>even</w:t>
      </w:r>
      <w:proofErr w:type="spellEnd"/>
      <w:r>
        <w:t xml:space="preserve"> </w:t>
      </w:r>
      <w:proofErr w:type="spellStart"/>
      <w:r>
        <w:t>if</w:t>
      </w:r>
      <w:proofErr w:type="spellEnd"/>
      <w:r>
        <w:t xml:space="preserve"> a </w:t>
      </w:r>
      <w:proofErr w:type="spellStart"/>
      <w:r>
        <w:t>project</w:t>
      </w:r>
      <w:proofErr w:type="spellEnd"/>
      <w:r>
        <w:t xml:space="preserve"> </w:t>
      </w:r>
      <w:proofErr w:type="spellStart"/>
      <w:r>
        <w:t>should</w:t>
      </w:r>
      <w:proofErr w:type="spellEnd"/>
      <w:r>
        <w:t xml:space="preserve"> </w:t>
      </w:r>
      <w:proofErr w:type="spellStart"/>
      <w:r>
        <w:t>last</w:t>
      </w:r>
      <w:proofErr w:type="spellEnd"/>
      <w:r>
        <w:t xml:space="preserve"> </w:t>
      </w:r>
      <w:proofErr w:type="spellStart"/>
      <w:r>
        <w:t>three</w:t>
      </w:r>
      <w:proofErr w:type="spellEnd"/>
      <w:r>
        <w:t xml:space="preserve"> </w:t>
      </w:r>
      <w:proofErr w:type="spellStart"/>
      <w:r>
        <w:t>years</w:t>
      </w:r>
      <w:proofErr w:type="spellEnd"/>
      <w:r>
        <w:t xml:space="preserve">, </w:t>
      </w:r>
      <w:proofErr w:type="spellStart"/>
      <w:r>
        <w:t>they</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w:t>
      </w:r>
      <w:proofErr w:type="spellStart"/>
      <w:r>
        <w:t>enough</w:t>
      </w:r>
      <w:proofErr w:type="spellEnd"/>
      <w:r>
        <w:t xml:space="preserve"> </w:t>
      </w:r>
      <w:proofErr w:type="spellStart"/>
      <w:r>
        <w:t>resources</w:t>
      </w:r>
      <w:proofErr w:type="spellEnd"/>
      <w:r>
        <w:t xml:space="preserve"> </w:t>
      </w:r>
      <w:proofErr w:type="spellStart"/>
      <w:r>
        <w:t>to</w:t>
      </w:r>
      <w:proofErr w:type="spellEnd"/>
      <w:r>
        <w:t xml:space="preserve"> </w:t>
      </w:r>
      <w:proofErr w:type="spellStart"/>
      <w:r>
        <w:t>continue</w:t>
      </w:r>
      <w:proofErr w:type="spellEnd"/>
      <w:r>
        <w:t xml:space="preserve"> the </w:t>
      </w:r>
      <w:proofErr w:type="spellStart"/>
      <w:r>
        <w:t>project</w:t>
      </w:r>
      <w:proofErr w:type="spellEnd"/>
      <w:r>
        <w:t xml:space="preserve"> </w:t>
      </w:r>
      <w:proofErr w:type="spellStart"/>
      <w:r>
        <w:t>from</w:t>
      </w:r>
      <w:proofErr w:type="spellEnd"/>
      <w:r>
        <w:t xml:space="preserve"> the </w:t>
      </w:r>
      <w:proofErr w:type="spellStart"/>
      <w:r>
        <w:t>second</w:t>
      </w:r>
      <w:proofErr w:type="spellEnd"/>
      <w:r>
        <w:t xml:space="preserve"> </w:t>
      </w:r>
      <w:proofErr w:type="spellStart"/>
      <w:r>
        <w:t>to</w:t>
      </w:r>
      <w:proofErr w:type="spellEnd"/>
      <w:r>
        <w:t xml:space="preserve"> the </w:t>
      </w:r>
      <w:proofErr w:type="spellStart"/>
      <w:r>
        <w:t>third</w:t>
      </w:r>
      <w:proofErr w:type="spellEnd"/>
      <w:r>
        <w:t xml:space="preserve"> </w:t>
      </w:r>
      <w:proofErr w:type="spellStart"/>
      <w:r>
        <w:t>year</w:t>
      </w:r>
      <w:proofErr w:type="spellEnd"/>
      <w:r>
        <w:t>.</w:t>
      </w:r>
    </w:p>
    <w:p w:rsidRPr="00BD08D2" w:rsidR="00BD08D2" w:rsidP="00BD08D2" w:rsidRDefault="00BD08D2" w14:paraId="6BE32836" w14:textId="77777777">
      <w:pPr>
        <w:spacing w:after="240" w:line="240" w:lineRule="exact"/>
        <w:ind w:firstLine="567"/>
      </w:pPr>
      <w:proofErr w:type="spellStart"/>
      <w:r>
        <w:t>Participants</w:t>
      </w:r>
      <w:proofErr w:type="spellEnd"/>
      <w:r>
        <w:t xml:space="preserve"> </w:t>
      </w:r>
      <w:proofErr w:type="spellStart"/>
      <w:r>
        <w:t>commented</w:t>
      </w:r>
      <w:proofErr w:type="spellEnd"/>
      <w:r>
        <w:t xml:space="preserve"> on the </w:t>
      </w:r>
      <w:proofErr w:type="spellStart"/>
      <w:r>
        <w:t>fact</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an</w:t>
      </w:r>
      <w:proofErr w:type="spellEnd"/>
      <w:r>
        <w:t xml:space="preserve"> </w:t>
      </w:r>
      <w:proofErr w:type="spellStart"/>
      <w:r>
        <w:t>innovative</w:t>
      </w:r>
      <w:proofErr w:type="spellEnd"/>
      <w:r>
        <w:t xml:space="preserve"> </w:t>
      </w:r>
      <w:proofErr w:type="spellStart"/>
      <w:r>
        <w:t>instrument</w:t>
      </w:r>
      <w:proofErr w:type="spellEnd"/>
      <w:r>
        <w:t xml:space="preserve"> </w:t>
      </w:r>
      <w:proofErr w:type="spellStart"/>
      <w:r>
        <w:t>that</w:t>
      </w:r>
      <w:proofErr w:type="spellEnd"/>
      <w:r>
        <w:t xml:space="preserve"> </w:t>
      </w:r>
      <w:proofErr w:type="spellStart"/>
      <w:r>
        <w:t>made</w:t>
      </w:r>
      <w:proofErr w:type="spellEnd"/>
      <w:r>
        <w:t xml:space="preserve"> </w:t>
      </w:r>
      <w:proofErr w:type="spellStart"/>
      <w:r>
        <w:t>them</w:t>
      </w:r>
      <w:proofErr w:type="spellEnd"/>
      <w:r>
        <w:t xml:space="preserve"> </w:t>
      </w:r>
      <w:proofErr w:type="spellStart"/>
      <w:r>
        <w:t>view</w:t>
      </w:r>
      <w:proofErr w:type="spellEnd"/>
      <w:r>
        <w:t xml:space="preserve"> </w:t>
      </w:r>
      <w:proofErr w:type="spellStart"/>
      <w:r>
        <w:t>their</w:t>
      </w:r>
      <w:proofErr w:type="spellEnd"/>
      <w:r>
        <w:t xml:space="preserve"> </w:t>
      </w:r>
      <w:proofErr w:type="spellStart"/>
      <w:r>
        <w:t>policies</w:t>
      </w:r>
      <w:proofErr w:type="spellEnd"/>
      <w:r>
        <w:t xml:space="preserve"> in a </w:t>
      </w:r>
      <w:proofErr w:type="spellStart"/>
      <w:r>
        <w:t>different</w:t>
      </w:r>
      <w:proofErr w:type="spellEnd"/>
      <w:r>
        <w:t xml:space="preserve"> </w:t>
      </w:r>
      <w:proofErr w:type="spellStart"/>
      <w:r>
        <w:t>way</w:t>
      </w:r>
      <w:proofErr w:type="spellEnd"/>
      <w:r>
        <w:t xml:space="preserve">, </w:t>
      </w:r>
      <w:proofErr w:type="spellStart"/>
      <w:r>
        <w:t>especially</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thinking</w:t>
      </w:r>
      <w:proofErr w:type="spellEnd"/>
      <w:r>
        <w:t xml:space="preserve"> </w:t>
      </w:r>
      <w:proofErr w:type="spellStart"/>
      <w:r>
        <w:t>outside</w:t>
      </w:r>
      <w:proofErr w:type="spellEnd"/>
      <w:r>
        <w:t xml:space="preserve"> the </w:t>
      </w:r>
      <w:proofErr w:type="spellStart"/>
      <w:r>
        <w:t>box</w:t>
      </w:r>
      <w:proofErr w:type="spellEnd"/>
      <w:r>
        <w:t xml:space="preserve"> </w:t>
      </w:r>
      <w:proofErr w:type="spellStart"/>
      <w:r>
        <w:t>regarding</w:t>
      </w:r>
      <w:proofErr w:type="spellEnd"/>
      <w:r>
        <w:t xml:space="preserve"> </w:t>
      </w:r>
      <w:proofErr w:type="spellStart"/>
      <w:r>
        <w:t>which</w:t>
      </w:r>
      <w:proofErr w:type="spellEnd"/>
      <w:r>
        <w:t xml:space="preserve"> </w:t>
      </w:r>
      <w:proofErr w:type="spellStart"/>
      <w:r>
        <w:t>stakeholders</w:t>
      </w:r>
      <w:proofErr w:type="spellEnd"/>
      <w:r>
        <w:t xml:space="preserve"> and </w:t>
      </w:r>
      <w:proofErr w:type="spellStart"/>
      <w:r>
        <w:t>sectors</w:t>
      </w:r>
      <w:proofErr w:type="spellEnd"/>
      <w:r>
        <w:t xml:space="preserve"> </w:t>
      </w:r>
      <w:proofErr w:type="spellStart"/>
      <w:r>
        <w:t>to</w:t>
      </w:r>
      <w:proofErr w:type="spellEnd"/>
      <w:r>
        <w:t xml:space="preserve"> </w:t>
      </w:r>
      <w:proofErr w:type="spellStart"/>
      <w:r>
        <w:t>cooperate</w:t>
      </w:r>
      <w:proofErr w:type="spellEnd"/>
      <w:r>
        <w:t xml:space="preserve"> </w:t>
      </w:r>
      <w:proofErr w:type="spellStart"/>
      <w:r>
        <w:t>with</w:t>
      </w:r>
      <w:proofErr w:type="spellEnd"/>
      <w:r>
        <w:t xml:space="preserve">. </w:t>
      </w:r>
      <w:proofErr w:type="spellStart"/>
      <w:r>
        <w:t>Participants</w:t>
      </w:r>
      <w:proofErr w:type="spellEnd"/>
      <w:r>
        <w:t xml:space="preserve"> </w:t>
      </w:r>
      <w:proofErr w:type="spellStart"/>
      <w:r>
        <w:t>gave</w:t>
      </w:r>
      <w:proofErr w:type="spellEnd"/>
      <w:r>
        <w:t xml:space="preserve"> </w:t>
      </w:r>
      <w:proofErr w:type="spellStart"/>
      <w:r>
        <w:t>examples</w:t>
      </w:r>
      <w:proofErr w:type="spellEnd"/>
      <w:r>
        <w:t xml:space="preserve"> of </w:t>
      </w:r>
      <w:proofErr w:type="spellStart"/>
      <w:r>
        <w:t>innovative</w:t>
      </w:r>
      <w:proofErr w:type="spellEnd"/>
      <w:r>
        <w:t xml:space="preserve"> </w:t>
      </w:r>
      <w:proofErr w:type="spellStart"/>
      <w:r>
        <w:t>actions</w:t>
      </w:r>
      <w:proofErr w:type="spellEnd"/>
      <w:r>
        <w:t xml:space="preserve">: in the </w:t>
      </w:r>
      <w:proofErr w:type="spellStart"/>
      <w:r>
        <w:t>farming</w:t>
      </w:r>
      <w:proofErr w:type="spellEnd"/>
      <w:r>
        <w:t xml:space="preserve"> </w:t>
      </w:r>
      <w:proofErr w:type="spellStart"/>
      <w:r>
        <w:t>sector</w:t>
      </w:r>
      <w:proofErr w:type="spellEnd"/>
      <w:r>
        <w:t xml:space="preserve">, in the </w:t>
      </w:r>
      <w:proofErr w:type="spellStart"/>
      <w:r>
        <w:t>labour</w:t>
      </w:r>
      <w:proofErr w:type="spellEnd"/>
      <w:r>
        <w:t xml:space="preserve"> </w:t>
      </w:r>
      <w:proofErr w:type="spellStart"/>
      <w:r>
        <w:t>market</w:t>
      </w:r>
      <w:proofErr w:type="spellEnd"/>
      <w:r>
        <w:t xml:space="preserve">, </w:t>
      </w:r>
      <w:proofErr w:type="spellStart"/>
      <w:r>
        <w:t>regarding</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building</w:t>
      </w:r>
      <w:proofErr w:type="spellEnd"/>
      <w:r>
        <w:t xml:space="preserve"> </w:t>
      </w:r>
      <w:proofErr w:type="spellStart"/>
      <w:r>
        <w:t>an</w:t>
      </w:r>
      <w:proofErr w:type="spellEnd"/>
      <w:r>
        <w:t xml:space="preserve"> </w:t>
      </w:r>
      <w:proofErr w:type="spellStart"/>
      <w:r>
        <w:t>app</w:t>
      </w:r>
      <w:proofErr w:type="spellEnd"/>
      <w:r>
        <w:t xml:space="preserve"> </w:t>
      </w:r>
      <w:proofErr w:type="spellStart"/>
      <w:r>
        <w:t>that</w:t>
      </w:r>
      <w:proofErr w:type="spellEnd"/>
      <w:r>
        <w:t xml:space="preserve"> </w:t>
      </w:r>
      <w:proofErr w:type="spellStart"/>
      <w:r>
        <w:t>makes</w:t>
      </w:r>
      <w:proofErr w:type="spellEnd"/>
      <w:r>
        <w:t xml:space="preserve"> </w:t>
      </w:r>
      <w:proofErr w:type="spellStart"/>
      <w:r>
        <w:t>accessing</w:t>
      </w:r>
      <w:proofErr w:type="spellEnd"/>
      <w:r>
        <w:t xml:space="preserve"> </w:t>
      </w:r>
      <w:proofErr w:type="spellStart"/>
      <w:r>
        <w:t>work</w:t>
      </w:r>
      <w:proofErr w:type="spellEnd"/>
      <w:r>
        <w:t xml:space="preserve"> </w:t>
      </w:r>
      <w:proofErr w:type="spellStart"/>
      <w:r>
        <w:t>easier</w:t>
      </w:r>
      <w:proofErr w:type="spellEnd"/>
      <w:r>
        <w:t xml:space="preserve"> for </w:t>
      </w:r>
      <w:proofErr w:type="spellStart"/>
      <w:r>
        <w:t>TCNs</w:t>
      </w:r>
      <w:proofErr w:type="spellEnd"/>
      <w:r>
        <w:t>.</w:t>
      </w:r>
    </w:p>
    <w:p w:rsidRPr="00BD08D2" w:rsidR="00BD08D2" w:rsidP="00BD08D2" w:rsidRDefault="00BD08D2" w14:paraId="048A9AA7" w14:textId="77777777">
      <w:pPr>
        <w:spacing w:after="240" w:line="240" w:lineRule="exact"/>
        <w:ind w:firstLine="567"/>
      </w:pPr>
      <w:r>
        <w:lastRenderedPageBreak/>
        <w:t xml:space="preserve">In </w:t>
      </w:r>
      <w:proofErr w:type="spellStart"/>
      <w:r>
        <w:rPr>
          <w:b/>
        </w:rPr>
        <w:t>Sweden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believes</w:t>
      </w:r>
      <w:proofErr w:type="spellEnd"/>
      <w:r>
        <w:t xml:space="preserve"> </w:t>
      </w:r>
      <w:proofErr w:type="spellStart"/>
      <w:r>
        <w:t>there</w:t>
      </w:r>
      <w:proofErr w:type="spellEnd"/>
      <w:r>
        <w:t xml:space="preserve"> </w:t>
      </w:r>
      <w:proofErr w:type="spellStart"/>
      <w:r>
        <w:t>needs</w:t>
      </w:r>
      <w:proofErr w:type="spellEnd"/>
      <w:r>
        <w:t xml:space="preserve"> </w:t>
      </w:r>
      <w:proofErr w:type="spellStart"/>
      <w:r>
        <w:t>to</w:t>
      </w:r>
      <w:proofErr w:type="spellEnd"/>
      <w:r>
        <w:t xml:space="preserve"> </w:t>
      </w:r>
      <w:proofErr w:type="spellStart"/>
      <w:r>
        <w:t>be</w:t>
      </w:r>
      <w:proofErr w:type="spellEnd"/>
      <w:r>
        <w:t xml:space="preserve"> </w:t>
      </w:r>
      <w:proofErr w:type="spellStart"/>
      <w:r>
        <w:t>more</w:t>
      </w:r>
      <w:proofErr w:type="spellEnd"/>
      <w:r>
        <w:t xml:space="preserve"> </w:t>
      </w:r>
      <w:proofErr w:type="spellStart"/>
      <w:r>
        <w:t>trust</w:t>
      </w:r>
      <w:proofErr w:type="spellEnd"/>
      <w:r>
        <w:t xml:space="preserve"> and </w:t>
      </w:r>
      <w:proofErr w:type="spellStart"/>
      <w:r>
        <w:t>less</w:t>
      </w:r>
      <w:proofErr w:type="spellEnd"/>
      <w:r>
        <w:t xml:space="preserve"> </w:t>
      </w:r>
      <w:proofErr w:type="spellStart"/>
      <w:r>
        <w:t>control</w:t>
      </w:r>
      <w:proofErr w:type="spellEnd"/>
      <w:r>
        <w:t xml:space="preserve">. </w:t>
      </w:r>
      <w:proofErr w:type="spellStart"/>
      <w:r>
        <w:t>One</w:t>
      </w:r>
      <w:proofErr w:type="spellEnd"/>
      <w:r>
        <w:t xml:space="preserve"> of the </w:t>
      </w:r>
      <w:proofErr w:type="spellStart"/>
      <w:r>
        <w:t>biggest</w:t>
      </w:r>
      <w:proofErr w:type="spellEnd"/>
      <w:r>
        <w:t xml:space="preserve"> </w:t>
      </w:r>
      <w:proofErr w:type="spellStart"/>
      <w:r>
        <w:t>disadvantages</w:t>
      </w:r>
      <w:proofErr w:type="spellEnd"/>
      <w:r>
        <w:t xml:space="preserve"> of the AMIF </w:t>
      </w:r>
      <w:proofErr w:type="spellStart"/>
      <w:r>
        <w:t>stressed</w:t>
      </w:r>
      <w:proofErr w:type="spellEnd"/>
      <w:r>
        <w:t xml:space="preserve"> </w:t>
      </w:r>
      <w:proofErr w:type="spellStart"/>
      <w:r>
        <w:t>by</w:t>
      </w:r>
      <w:proofErr w:type="spellEnd"/>
      <w:r>
        <w:t xml:space="preserve"> </w:t>
      </w:r>
      <w:proofErr w:type="spellStart"/>
      <w:r>
        <w:t>most</w:t>
      </w:r>
      <w:proofErr w:type="spellEnd"/>
      <w:r>
        <w:t xml:space="preserve"> </w:t>
      </w:r>
      <w:proofErr w:type="spellStart"/>
      <w:r>
        <w:t>participants</w:t>
      </w:r>
      <w:proofErr w:type="spellEnd"/>
      <w:r>
        <w:t xml:space="preserve"> </w:t>
      </w:r>
      <w:proofErr w:type="spellStart"/>
      <w:r>
        <w:t>was</w:t>
      </w:r>
      <w:proofErr w:type="spellEnd"/>
      <w:r>
        <w:t xml:space="preserve"> the </w:t>
      </w:r>
      <w:proofErr w:type="spellStart"/>
      <w:r>
        <w:t>significant</w:t>
      </w:r>
      <w:proofErr w:type="spellEnd"/>
      <w:r>
        <w:t xml:space="preserve"> </w:t>
      </w:r>
      <w:proofErr w:type="spellStart"/>
      <w:r>
        <w:t>amount</w:t>
      </w:r>
      <w:proofErr w:type="spellEnd"/>
      <w:r>
        <w:t xml:space="preserve"> of </w:t>
      </w:r>
      <w:proofErr w:type="spellStart"/>
      <w:r>
        <w:t>bureaucracy</w:t>
      </w:r>
      <w:proofErr w:type="spellEnd"/>
      <w:r>
        <w:t xml:space="preserve"> </w:t>
      </w:r>
      <w:proofErr w:type="spellStart"/>
      <w:r>
        <w:t>involved</w:t>
      </w:r>
      <w:proofErr w:type="spellEnd"/>
      <w:r>
        <w:t xml:space="preserve"> in </w:t>
      </w:r>
      <w:proofErr w:type="spellStart"/>
      <w:r>
        <w:t>managing</w:t>
      </w:r>
      <w:proofErr w:type="spellEnd"/>
      <w:r>
        <w:t xml:space="preserve"> </w:t>
      </w:r>
      <w:proofErr w:type="spellStart"/>
      <w:r>
        <w:t>projects</w:t>
      </w:r>
      <w:proofErr w:type="spellEnd"/>
      <w:r>
        <w:t xml:space="preserve">. </w:t>
      </w:r>
      <w:proofErr w:type="spellStart"/>
      <w:r>
        <w:t>There</w:t>
      </w:r>
      <w:proofErr w:type="spellEnd"/>
      <w:r>
        <w:t xml:space="preserve"> </w:t>
      </w:r>
      <w:proofErr w:type="spellStart"/>
      <w:r>
        <w:t>were</w:t>
      </w:r>
      <w:proofErr w:type="spellEnd"/>
      <w:r>
        <w:t xml:space="preserve"> a </w:t>
      </w:r>
      <w:proofErr w:type="spellStart"/>
      <w:r>
        <w:t>lot</w:t>
      </w:r>
      <w:proofErr w:type="spellEnd"/>
      <w:r>
        <w:t xml:space="preserve"> of </w:t>
      </w:r>
      <w:proofErr w:type="spellStart"/>
      <w:r>
        <w:t>checks</w:t>
      </w:r>
      <w:proofErr w:type="spellEnd"/>
      <w:r>
        <w:t xml:space="preserve"> and </w:t>
      </w:r>
      <w:proofErr w:type="spellStart"/>
      <w:r>
        <w:t>controls</w:t>
      </w:r>
      <w:proofErr w:type="spellEnd"/>
      <w:r>
        <w:t xml:space="preserve">. </w:t>
      </w:r>
      <w:proofErr w:type="spellStart"/>
      <w:r>
        <w:t>Participants</w:t>
      </w:r>
      <w:proofErr w:type="spellEnd"/>
      <w:r>
        <w:t xml:space="preserve"> </w:t>
      </w:r>
      <w:proofErr w:type="spellStart"/>
      <w:r>
        <w:t>would</w:t>
      </w:r>
      <w:proofErr w:type="spellEnd"/>
      <w:r>
        <w:t xml:space="preserve"> </w:t>
      </w:r>
      <w:proofErr w:type="spellStart"/>
      <w:r>
        <w:t>have</w:t>
      </w:r>
      <w:proofErr w:type="spellEnd"/>
      <w:r>
        <w:t xml:space="preserve"> </w:t>
      </w:r>
      <w:proofErr w:type="spellStart"/>
      <w:r>
        <w:t>liked</w:t>
      </w:r>
      <w:proofErr w:type="spellEnd"/>
      <w:r>
        <w:t xml:space="preserve"> a </w:t>
      </w:r>
      <w:proofErr w:type="spellStart"/>
      <w:r>
        <w:t>higher</w:t>
      </w:r>
      <w:proofErr w:type="spellEnd"/>
      <w:r>
        <w:t xml:space="preserve"> </w:t>
      </w:r>
      <w:proofErr w:type="spellStart"/>
      <w:r>
        <w:t>level</w:t>
      </w:r>
      <w:proofErr w:type="spellEnd"/>
      <w:r>
        <w:t xml:space="preserve"> of </w:t>
      </w:r>
      <w:proofErr w:type="spellStart"/>
      <w:r>
        <w:t>trust</w:t>
      </w:r>
      <w:proofErr w:type="spellEnd"/>
      <w:r>
        <w:t xml:space="preserve"> </w:t>
      </w:r>
      <w:proofErr w:type="spellStart"/>
      <w:r>
        <w:t>from</w:t>
      </w:r>
      <w:proofErr w:type="spellEnd"/>
      <w:r>
        <w:t xml:space="preserve"> the Commission and the </w:t>
      </w:r>
      <w:proofErr w:type="spellStart"/>
      <w:r>
        <w:t>Swedish</w:t>
      </w:r>
      <w:proofErr w:type="spellEnd"/>
      <w:r>
        <w:t xml:space="preserve"> Migration Agency. The </w:t>
      </w:r>
      <w:proofErr w:type="spellStart"/>
      <w:r>
        <w:t>impression</w:t>
      </w:r>
      <w:proofErr w:type="spellEnd"/>
      <w:r>
        <w:t xml:space="preserve"> </w:t>
      </w:r>
      <w:proofErr w:type="spellStart"/>
      <w:r>
        <w:t>was</w:t>
      </w:r>
      <w:proofErr w:type="spellEnd"/>
      <w:r>
        <w:t xml:space="preserve"> </w:t>
      </w:r>
      <w:proofErr w:type="spellStart"/>
      <w:r>
        <w:t>that</w:t>
      </w:r>
      <w:proofErr w:type="spellEnd"/>
      <w:r>
        <w:t xml:space="preserve">, </w:t>
      </w:r>
      <w:proofErr w:type="spellStart"/>
      <w:r>
        <w:t>even</w:t>
      </w:r>
      <w:proofErr w:type="spellEnd"/>
      <w:r>
        <w:t xml:space="preserve"> </w:t>
      </w:r>
      <w:proofErr w:type="spellStart"/>
      <w:r>
        <w:t>if</w:t>
      </w:r>
      <w:proofErr w:type="spellEnd"/>
      <w:r>
        <w:t xml:space="preserve"> the </w:t>
      </w:r>
      <w:proofErr w:type="spellStart"/>
      <w:r>
        <w:t>collaboration</w:t>
      </w:r>
      <w:proofErr w:type="spellEnd"/>
      <w:r>
        <w:t xml:space="preserve"> </w:t>
      </w:r>
      <w:proofErr w:type="spellStart"/>
      <w:r>
        <w:t>with</w:t>
      </w:r>
      <w:proofErr w:type="spellEnd"/>
      <w:r>
        <w:t xml:space="preserve"> the </w:t>
      </w:r>
      <w:proofErr w:type="spellStart"/>
      <w:r>
        <w:t>agency</w:t>
      </w:r>
      <w:proofErr w:type="spellEnd"/>
      <w:r>
        <w:t xml:space="preserve"> and the Commission </w:t>
      </w:r>
      <w:proofErr w:type="spellStart"/>
      <w:r>
        <w:t>was</w:t>
      </w:r>
      <w:proofErr w:type="spellEnd"/>
      <w:r>
        <w:t xml:space="preserve"> </w:t>
      </w:r>
      <w:proofErr w:type="spellStart"/>
      <w:r>
        <w:t>good</w:t>
      </w:r>
      <w:proofErr w:type="spellEnd"/>
      <w:r>
        <w:t xml:space="preserve">, </w:t>
      </w:r>
      <w:proofErr w:type="spellStart"/>
      <w:r>
        <w:t>there</w:t>
      </w:r>
      <w:proofErr w:type="spellEnd"/>
      <w:r>
        <w:t xml:space="preserve"> </w:t>
      </w:r>
      <w:proofErr w:type="spellStart"/>
      <w:r>
        <w:t>was</w:t>
      </w:r>
      <w:proofErr w:type="spellEnd"/>
      <w:r>
        <w:t xml:space="preserve"> </w:t>
      </w:r>
      <w:proofErr w:type="spellStart"/>
      <w:r>
        <w:t>too</w:t>
      </w:r>
      <w:proofErr w:type="spellEnd"/>
      <w:r>
        <w:t xml:space="preserve"> </w:t>
      </w:r>
      <w:proofErr w:type="spellStart"/>
      <w:r>
        <w:t>much</w:t>
      </w:r>
      <w:proofErr w:type="spellEnd"/>
      <w:r>
        <w:t xml:space="preserve"> </w:t>
      </w:r>
      <w:proofErr w:type="spellStart"/>
      <w:r>
        <w:t>focus</w:t>
      </w:r>
      <w:proofErr w:type="spellEnd"/>
      <w:r>
        <w:t xml:space="preserve"> on </w:t>
      </w:r>
      <w:proofErr w:type="spellStart"/>
      <w:r>
        <w:t>procedure</w:t>
      </w:r>
      <w:proofErr w:type="spellEnd"/>
      <w:r>
        <w:t xml:space="preserve"> and </w:t>
      </w:r>
      <w:proofErr w:type="spellStart"/>
      <w:r>
        <w:t>less</w:t>
      </w:r>
      <w:proofErr w:type="spellEnd"/>
      <w:r>
        <w:t xml:space="preserve"> on </w:t>
      </w:r>
      <w:proofErr w:type="spellStart"/>
      <w:r>
        <w:t>substance</w:t>
      </w:r>
      <w:proofErr w:type="spellEnd"/>
      <w:r>
        <w:t xml:space="preserve">. </w:t>
      </w:r>
      <w:proofErr w:type="spellStart"/>
      <w:r>
        <w:t>Participants</w:t>
      </w:r>
      <w:proofErr w:type="spellEnd"/>
      <w:r>
        <w:t xml:space="preserve"> </w:t>
      </w:r>
      <w:proofErr w:type="spellStart"/>
      <w:r>
        <w:t>had</w:t>
      </w:r>
      <w:proofErr w:type="spellEnd"/>
      <w:r>
        <w:t xml:space="preserve"> the </w:t>
      </w:r>
      <w:proofErr w:type="spellStart"/>
      <w:r>
        <w:t>impression</w:t>
      </w:r>
      <w:proofErr w:type="spellEnd"/>
      <w:r>
        <w:t xml:space="preserve"> </w:t>
      </w:r>
      <w:proofErr w:type="spellStart"/>
      <w:r>
        <w:t>that</w:t>
      </w:r>
      <w:proofErr w:type="spellEnd"/>
      <w:r>
        <w:t xml:space="preserve"> </w:t>
      </w:r>
      <w:proofErr w:type="spellStart"/>
      <w:r>
        <w:t>these</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more</w:t>
      </w:r>
      <w:proofErr w:type="spellEnd"/>
      <w:r>
        <w:t xml:space="preserve"> </w:t>
      </w:r>
      <w:proofErr w:type="spellStart"/>
      <w:r>
        <w:t>concerned</w:t>
      </w:r>
      <w:proofErr w:type="spellEnd"/>
      <w:r>
        <w:t xml:space="preserve"> </w:t>
      </w:r>
      <w:proofErr w:type="spellStart"/>
      <w:r>
        <w:t>with</w:t>
      </w:r>
      <w:proofErr w:type="spellEnd"/>
      <w:r>
        <w:t xml:space="preserve"> </w:t>
      </w:r>
      <w:proofErr w:type="spellStart"/>
      <w:r>
        <w:t>checks</w:t>
      </w:r>
      <w:proofErr w:type="spellEnd"/>
      <w:r>
        <w:t xml:space="preserve"> and </w:t>
      </w:r>
      <w:proofErr w:type="spellStart"/>
      <w:r>
        <w:t>balances</w:t>
      </w:r>
      <w:proofErr w:type="spellEnd"/>
      <w:r>
        <w:t xml:space="preserve"> </w:t>
      </w:r>
      <w:proofErr w:type="spellStart"/>
      <w:r>
        <w:t>rather</w:t>
      </w:r>
      <w:proofErr w:type="spellEnd"/>
      <w:r>
        <w:t xml:space="preserve"> </w:t>
      </w:r>
      <w:proofErr w:type="spellStart"/>
      <w:r>
        <w:t>than</w:t>
      </w:r>
      <w:proofErr w:type="spellEnd"/>
      <w:r>
        <w:t xml:space="preserve"> the </w:t>
      </w:r>
      <w:proofErr w:type="spellStart"/>
      <w:r>
        <w:t>objectives</w:t>
      </w:r>
      <w:proofErr w:type="spellEnd"/>
      <w:r>
        <w:t xml:space="preserve"> of the </w:t>
      </w:r>
      <w:proofErr w:type="spellStart"/>
      <w:r>
        <w:t>project</w:t>
      </w:r>
      <w:proofErr w:type="spellEnd"/>
      <w:r>
        <w:t xml:space="preserve">. </w:t>
      </w:r>
      <w:proofErr w:type="spellStart"/>
      <w:r>
        <w:t>Participants</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this</w:t>
      </w:r>
      <w:proofErr w:type="spellEnd"/>
      <w:r>
        <w:t xml:space="preserve"> </w:t>
      </w:r>
      <w:proofErr w:type="spellStart"/>
      <w:r>
        <w:t>caused</w:t>
      </w:r>
      <w:proofErr w:type="spellEnd"/>
      <w:r>
        <w:t xml:space="preserve"> a </w:t>
      </w:r>
      <w:proofErr w:type="spellStart"/>
      <w:r>
        <w:t>lot</w:t>
      </w:r>
      <w:proofErr w:type="spellEnd"/>
      <w:r>
        <w:t xml:space="preserve"> of </w:t>
      </w:r>
      <w:proofErr w:type="spellStart"/>
      <w:r>
        <w:t>stress</w:t>
      </w:r>
      <w:proofErr w:type="spellEnd"/>
      <w:r>
        <w:t xml:space="preserve"> on </w:t>
      </w:r>
      <w:proofErr w:type="spellStart"/>
      <w:r>
        <w:t>their</w:t>
      </w:r>
      <w:proofErr w:type="spellEnd"/>
      <w:r>
        <w:t xml:space="preserve"> </w:t>
      </w:r>
      <w:proofErr w:type="spellStart"/>
      <w:r>
        <w:t>part</w:t>
      </w:r>
      <w:proofErr w:type="spellEnd"/>
      <w:r>
        <w:t xml:space="preserve">, and </w:t>
      </w:r>
      <w:proofErr w:type="spellStart"/>
      <w:r>
        <w:t>made</w:t>
      </w:r>
      <w:proofErr w:type="spellEnd"/>
      <w:r>
        <w:t xml:space="preserve"> </w:t>
      </w:r>
      <w:proofErr w:type="spellStart"/>
      <w:r>
        <w:t>them</w:t>
      </w:r>
      <w:proofErr w:type="spellEnd"/>
      <w:r>
        <w:t xml:space="preserve"> </w:t>
      </w:r>
      <w:proofErr w:type="spellStart"/>
      <w:r>
        <w:t>work</w:t>
      </w:r>
      <w:proofErr w:type="spellEnd"/>
      <w:r>
        <w:t xml:space="preserve"> </w:t>
      </w:r>
      <w:proofErr w:type="spellStart"/>
      <w:r>
        <w:t>under</w:t>
      </w:r>
      <w:proofErr w:type="spellEnd"/>
      <w:r>
        <w:t xml:space="preserve"> the </w:t>
      </w:r>
      <w:proofErr w:type="spellStart"/>
      <w:r>
        <w:t>fear</w:t>
      </w:r>
      <w:proofErr w:type="spellEnd"/>
      <w:r>
        <w:t xml:space="preserve"> of </w:t>
      </w:r>
      <w:proofErr w:type="spellStart"/>
      <w:r>
        <w:t>making</w:t>
      </w:r>
      <w:proofErr w:type="spellEnd"/>
      <w:r>
        <w:t xml:space="preserve"> </w:t>
      </w:r>
      <w:proofErr w:type="spellStart"/>
      <w:r>
        <w:t>administrative</w:t>
      </w:r>
      <w:proofErr w:type="spellEnd"/>
      <w:r>
        <w:t xml:space="preserve"> </w:t>
      </w:r>
      <w:proofErr w:type="spellStart"/>
      <w:r>
        <w:t>errors</w:t>
      </w:r>
      <w:proofErr w:type="spellEnd"/>
      <w:r>
        <w:t xml:space="preserve">. </w:t>
      </w:r>
      <w:proofErr w:type="spellStart"/>
      <w:r>
        <w:t>Despite</w:t>
      </w:r>
      <w:proofErr w:type="spellEnd"/>
      <w:r>
        <w:t xml:space="preserve"> </w:t>
      </w:r>
      <w:proofErr w:type="spellStart"/>
      <w:r>
        <w:t>this</w:t>
      </w:r>
      <w:proofErr w:type="spellEnd"/>
      <w:r>
        <w:t xml:space="preserve"> </w:t>
      </w:r>
      <w:proofErr w:type="spellStart"/>
      <w:r>
        <w:t>control</w:t>
      </w:r>
      <w:proofErr w:type="spellEnd"/>
      <w:r>
        <w:t xml:space="preserve">, </w:t>
      </w:r>
      <w:proofErr w:type="spellStart"/>
      <w:r>
        <w:t>it</w:t>
      </w:r>
      <w:proofErr w:type="spellEnd"/>
      <w:r>
        <w:t xml:space="preserve"> </w:t>
      </w:r>
      <w:proofErr w:type="spellStart"/>
      <w:r>
        <w:t>was</w:t>
      </w:r>
      <w:proofErr w:type="spellEnd"/>
      <w:r>
        <w:t xml:space="preserve"> </w:t>
      </w:r>
      <w:proofErr w:type="spellStart"/>
      <w:r>
        <w:t>clear</w:t>
      </w:r>
      <w:proofErr w:type="spellEnd"/>
      <w:r>
        <w:t xml:space="preserve"> </w:t>
      </w:r>
      <w:proofErr w:type="spellStart"/>
      <w:r>
        <w:t>that</w:t>
      </w:r>
      <w:proofErr w:type="spellEnd"/>
      <w:r>
        <w:t xml:space="preserve"> </w:t>
      </w:r>
      <w:proofErr w:type="spellStart"/>
      <w:r>
        <w:t>all</w:t>
      </w:r>
      <w:proofErr w:type="spellEnd"/>
      <w:r>
        <w:t xml:space="preserve"> </w:t>
      </w:r>
      <w:proofErr w:type="spellStart"/>
      <w:r>
        <w:t>projects</w:t>
      </w:r>
      <w:proofErr w:type="spellEnd"/>
      <w:r>
        <w:t xml:space="preserve"> </w:t>
      </w:r>
      <w:proofErr w:type="spellStart"/>
      <w:r>
        <w:t>began</w:t>
      </w:r>
      <w:proofErr w:type="spellEnd"/>
      <w:r>
        <w:t xml:space="preserve"> </w:t>
      </w:r>
      <w:proofErr w:type="spellStart"/>
      <w:r>
        <w:t>with</w:t>
      </w:r>
      <w:proofErr w:type="spellEnd"/>
      <w:r>
        <w:t xml:space="preserve"> a </w:t>
      </w:r>
      <w:proofErr w:type="spellStart"/>
      <w:r>
        <w:t>long</w:t>
      </w:r>
      <w:proofErr w:type="spellEnd"/>
      <w:r>
        <w:t xml:space="preserve"> </w:t>
      </w:r>
      <w:proofErr w:type="spellStart"/>
      <w:r>
        <w:t>phase</w:t>
      </w:r>
      <w:proofErr w:type="spellEnd"/>
      <w:r>
        <w:t xml:space="preserve"> of </w:t>
      </w:r>
      <w:proofErr w:type="spellStart"/>
      <w:r>
        <w:t>planning</w:t>
      </w:r>
      <w:proofErr w:type="spellEnd"/>
      <w:r>
        <w:t xml:space="preserve"> and </w:t>
      </w:r>
      <w:proofErr w:type="spellStart"/>
      <w:r>
        <w:t>designing</w:t>
      </w:r>
      <w:proofErr w:type="spellEnd"/>
      <w:r>
        <w:t xml:space="preserve"> </w:t>
      </w:r>
      <w:proofErr w:type="spellStart"/>
      <w:r>
        <w:t>by</w:t>
      </w:r>
      <w:proofErr w:type="spellEnd"/>
      <w:r>
        <w:t xml:space="preserve"> the </w:t>
      </w:r>
      <w:proofErr w:type="spellStart"/>
      <w:r>
        <w:t>project</w:t>
      </w:r>
      <w:proofErr w:type="spellEnd"/>
      <w:r>
        <w:t xml:space="preserve"> </w:t>
      </w:r>
      <w:proofErr w:type="spellStart"/>
      <w:r>
        <w:t>beneficiary</w:t>
      </w:r>
      <w:proofErr w:type="spellEnd"/>
      <w:r>
        <w:t xml:space="preserve"> </w:t>
      </w:r>
      <w:proofErr w:type="spellStart"/>
      <w:r>
        <w:t>without</w:t>
      </w:r>
      <w:proofErr w:type="spellEnd"/>
      <w:r>
        <w:t xml:space="preserve"> </w:t>
      </w:r>
      <w:proofErr w:type="spellStart"/>
      <w:r>
        <w:t>any</w:t>
      </w:r>
      <w:proofErr w:type="spellEnd"/>
      <w:r>
        <w:t xml:space="preserve"> </w:t>
      </w:r>
      <w:proofErr w:type="spellStart"/>
      <w:r>
        <w:t>real</w:t>
      </w:r>
      <w:proofErr w:type="spellEnd"/>
      <w:r>
        <w:t xml:space="preserve"> </w:t>
      </w:r>
      <w:proofErr w:type="spellStart"/>
      <w:r>
        <w:t>prior</w:t>
      </w:r>
      <w:proofErr w:type="spellEnd"/>
      <w:r>
        <w:t xml:space="preserve"> </w:t>
      </w:r>
      <w:proofErr w:type="spellStart"/>
      <w:r>
        <w:t>consultation</w:t>
      </w:r>
      <w:proofErr w:type="spellEnd"/>
      <w:r>
        <w:t xml:space="preserve"> and </w:t>
      </w:r>
      <w:proofErr w:type="spellStart"/>
      <w:r>
        <w:t>exchange</w:t>
      </w:r>
      <w:proofErr w:type="spellEnd"/>
      <w:r>
        <w:t xml:space="preserve"> </w:t>
      </w:r>
      <w:proofErr w:type="spellStart"/>
      <w:r>
        <w:t>between</w:t>
      </w:r>
      <w:proofErr w:type="spellEnd"/>
      <w:r>
        <w:t xml:space="preserve"> the </w:t>
      </w:r>
      <w:proofErr w:type="spellStart"/>
      <w:r>
        <w:t>funders</w:t>
      </w:r>
      <w:proofErr w:type="spellEnd"/>
      <w:r>
        <w:t>.</w:t>
      </w:r>
    </w:p>
    <w:p w:rsidRPr="00BD08D2" w:rsidR="00BD08D2" w:rsidP="00BD08D2" w:rsidRDefault="00BD08D2" w14:paraId="545BB609" w14:textId="77777777">
      <w:pPr>
        <w:spacing w:after="240" w:line="240" w:lineRule="exact"/>
        <w:ind w:firstLine="567"/>
      </w:pPr>
      <w:r>
        <w:t xml:space="preserve">On the </w:t>
      </w:r>
      <w:proofErr w:type="spellStart"/>
      <w:r>
        <w:t>other</w:t>
      </w:r>
      <w:proofErr w:type="spellEnd"/>
      <w:r>
        <w:t xml:space="preserve"> </w:t>
      </w:r>
      <w:proofErr w:type="spellStart"/>
      <w:r>
        <w:t>hand</w:t>
      </w:r>
      <w:proofErr w:type="spellEnd"/>
      <w:r>
        <w:t xml:space="preserve">, the AMIF </w:t>
      </w:r>
      <w:proofErr w:type="spellStart"/>
      <w:r>
        <w:t>enabled</w:t>
      </w:r>
      <w:proofErr w:type="spellEnd"/>
      <w:r>
        <w:t xml:space="preserve"> </w:t>
      </w:r>
      <w:proofErr w:type="spellStart"/>
      <w:r>
        <w:t>regional</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build</w:t>
      </w:r>
      <w:proofErr w:type="spellEnd"/>
      <w:r>
        <w:t xml:space="preserve"> </w:t>
      </w:r>
      <w:proofErr w:type="spellStart"/>
      <w:r>
        <w:t>relationships</w:t>
      </w:r>
      <w:proofErr w:type="spellEnd"/>
      <w:r>
        <w:t xml:space="preserve"> </w:t>
      </w:r>
      <w:proofErr w:type="spellStart"/>
      <w:r>
        <w:t>with</w:t>
      </w:r>
      <w:proofErr w:type="spellEnd"/>
      <w:r>
        <w:t xml:space="preserve"> </w:t>
      </w:r>
      <w:proofErr w:type="spellStart"/>
      <w:r>
        <w:t>one</w:t>
      </w:r>
      <w:proofErr w:type="spellEnd"/>
      <w:r>
        <w:t xml:space="preserve"> </w:t>
      </w:r>
      <w:proofErr w:type="spellStart"/>
      <w:r>
        <w:t>another</w:t>
      </w:r>
      <w:proofErr w:type="spellEnd"/>
      <w:r>
        <w:t xml:space="preserve"> and </w:t>
      </w:r>
      <w:proofErr w:type="spellStart"/>
      <w:r>
        <w:t>with</w:t>
      </w:r>
      <w:proofErr w:type="spellEnd"/>
      <w:r>
        <w:t xml:space="preserve"> </w:t>
      </w:r>
      <w:proofErr w:type="spellStart"/>
      <w:r>
        <w:t>communities</w:t>
      </w:r>
      <w:proofErr w:type="spellEnd"/>
      <w:r>
        <w:t xml:space="preserve"> </w:t>
      </w:r>
      <w:proofErr w:type="spellStart"/>
      <w:r>
        <w:t>within</w:t>
      </w:r>
      <w:proofErr w:type="spellEnd"/>
      <w:r>
        <w:t xml:space="preserve"> the </w:t>
      </w:r>
      <w:proofErr w:type="spellStart"/>
      <w:r>
        <w:t>region</w:t>
      </w:r>
      <w:proofErr w:type="spellEnd"/>
      <w:r>
        <w:t xml:space="preserve">. </w:t>
      </w:r>
      <w:proofErr w:type="spellStart"/>
      <w:r>
        <w:t>It</w:t>
      </w:r>
      <w:proofErr w:type="spellEnd"/>
      <w:r>
        <w:t xml:space="preserve"> </w:t>
      </w:r>
      <w:proofErr w:type="spellStart"/>
      <w:r>
        <w:t>enabled</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spread</w:t>
      </w:r>
      <w:proofErr w:type="spellEnd"/>
      <w:r>
        <w:t xml:space="preserve"> the </w:t>
      </w:r>
      <w:proofErr w:type="spellStart"/>
      <w:r>
        <w:t>word</w:t>
      </w:r>
      <w:proofErr w:type="spellEnd"/>
      <w:r>
        <w:t xml:space="preserve"> on </w:t>
      </w:r>
      <w:proofErr w:type="spellStart"/>
      <w:r>
        <w:t>their</w:t>
      </w:r>
      <w:proofErr w:type="spellEnd"/>
      <w:r>
        <w:t xml:space="preserve"> </w:t>
      </w:r>
      <w:proofErr w:type="spellStart"/>
      <w:r>
        <w:t>work</w:t>
      </w:r>
      <w:proofErr w:type="spellEnd"/>
      <w:r>
        <w:t xml:space="preserve"> and </w:t>
      </w:r>
      <w:proofErr w:type="spellStart"/>
      <w:r>
        <w:t>assist</w:t>
      </w:r>
      <w:proofErr w:type="spellEnd"/>
      <w:r>
        <w:t xml:space="preserve"> </w:t>
      </w:r>
      <w:proofErr w:type="spellStart"/>
      <w:r>
        <w:t>other</w:t>
      </w:r>
      <w:proofErr w:type="spellEnd"/>
      <w:r>
        <w:t xml:space="preserve"> </w:t>
      </w:r>
      <w:proofErr w:type="spellStart"/>
      <w:r>
        <w:t>regions</w:t>
      </w:r>
      <w:proofErr w:type="spellEnd"/>
      <w:r>
        <w:t xml:space="preserve">, </w:t>
      </w:r>
      <w:proofErr w:type="spellStart"/>
      <w:r>
        <w:t>thanks</w:t>
      </w:r>
      <w:proofErr w:type="spellEnd"/>
      <w:r>
        <w:t xml:space="preserve"> </w:t>
      </w:r>
      <w:proofErr w:type="spellStart"/>
      <w:r>
        <w:t>especially</w:t>
      </w:r>
      <w:proofErr w:type="spellEnd"/>
      <w:r>
        <w:t xml:space="preserve"> </w:t>
      </w:r>
      <w:proofErr w:type="spellStart"/>
      <w:r>
        <w:t>to</w:t>
      </w:r>
      <w:proofErr w:type="spellEnd"/>
      <w:r>
        <w:t xml:space="preserve"> </w:t>
      </w:r>
      <w:proofErr w:type="spellStart"/>
      <w:r>
        <w:t>digitalisation</w:t>
      </w:r>
      <w:proofErr w:type="spellEnd"/>
      <w:r>
        <w:t xml:space="preserve">. </w:t>
      </w:r>
      <w:proofErr w:type="spellStart"/>
      <w:r>
        <w:t>It</w:t>
      </w:r>
      <w:proofErr w:type="spellEnd"/>
      <w:r>
        <w:t xml:space="preserve"> </w:t>
      </w:r>
      <w:proofErr w:type="spellStart"/>
      <w:r>
        <w:t>was</w:t>
      </w:r>
      <w:proofErr w:type="spellEnd"/>
      <w:r>
        <w:t xml:space="preserve"> </w:t>
      </w:r>
      <w:proofErr w:type="spellStart"/>
      <w:r>
        <w:t>noted</w:t>
      </w:r>
      <w:proofErr w:type="spellEnd"/>
      <w:r>
        <w:t xml:space="preserve"> in </w:t>
      </w:r>
      <w:proofErr w:type="spellStart"/>
      <w:r>
        <w:t>particular</w:t>
      </w:r>
      <w:proofErr w:type="spellEnd"/>
      <w:r>
        <w:t xml:space="preserve"> </w:t>
      </w:r>
      <w:proofErr w:type="spellStart"/>
      <w:r>
        <w:t>that</w:t>
      </w:r>
      <w:proofErr w:type="spellEnd"/>
      <w:r>
        <w:t xml:space="preserve"> </w:t>
      </w:r>
      <w:proofErr w:type="spellStart"/>
      <w:r>
        <w:t>small</w:t>
      </w:r>
      <w:proofErr w:type="spellEnd"/>
      <w:r>
        <w:t xml:space="preserve"> </w:t>
      </w:r>
      <w:proofErr w:type="spellStart"/>
      <w:r>
        <w:t>communities</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work</w:t>
      </w:r>
      <w:proofErr w:type="spellEnd"/>
      <w:r>
        <w:t xml:space="preserve"> </w:t>
      </w:r>
      <w:proofErr w:type="spellStart"/>
      <w:r>
        <w:t>together</w:t>
      </w:r>
      <w:proofErr w:type="spellEnd"/>
      <w:r>
        <w:t xml:space="preserve"> </w:t>
      </w:r>
      <w:proofErr w:type="spellStart"/>
      <w:r>
        <w:t>to</w:t>
      </w:r>
      <w:proofErr w:type="spellEnd"/>
      <w:r>
        <w:t xml:space="preserve"> </w:t>
      </w:r>
      <w:proofErr w:type="spellStart"/>
      <w:r>
        <w:t>reach</w:t>
      </w:r>
      <w:proofErr w:type="spellEnd"/>
      <w:r>
        <w:t xml:space="preserve"> </w:t>
      </w:r>
      <w:proofErr w:type="spellStart"/>
      <w:r>
        <w:t>optimal</w:t>
      </w:r>
      <w:proofErr w:type="spellEnd"/>
      <w:r>
        <w:t xml:space="preserve"> </w:t>
      </w:r>
      <w:proofErr w:type="spellStart"/>
      <w:r>
        <w:t>outcomes</w:t>
      </w:r>
      <w:proofErr w:type="spellEnd"/>
      <w:r>
        <w:t xml:space="preserve">. </w:t>
      </w:r>
    </w:p>
    <w:p w:rsidRPr="00BD08D2" w:rsidR="00BD08D2" w:rsidP="00BD08D2" w:rsidRDefault="00BD08D2" w14:paraId="5D63480A" w14:textId="77777777">
      <w:pPr>
        <w:spacing w:after="240" w:line="240" w:lineRule="exact"/>
        <w:ind w:firstLine="567"/>
      </w:pPr>
      <w:r>
        <w:t xml:space="preserve">The AMIF </w:t>
      </w:r>
      <w:proofErr w:type="spellStart"/>
      <w:r>
        <w:t>also</w:t>
      </w:r>
      <w:proofErr w:type="spellEnd"/>
      <w:r>
        <w:t xml:space="preserve"> </w:t>
      </w:r>
      <w:proofErr w:type="spellStart"/>
      <w:r>
        <w:t>played</w:t>
      </w:r>
      <w:proofErr w:type="spellEnd"/>
      <w:r>
        <w:t xml:space="preserve"> a </w:t>
      </w:r>
      <w:proofErr w:type="spellStart"/>
      <w:r>
        <w:t>big</w:t>
      </w:r>
      <w:proofErr w:type="spellEnd"/>
      <w:r>
        <w:t xml:space="preserve"> </w:t>
      </w:r>
      <w:proofErr w:type="spellStart"/>
      <w:r>
        <w:t>role</w:t>
      </w:r>
      <w:proofErr w:type="spellEnd"/>
      <w:r>
        <w:t xml:space="preserve"> in </w:t>
      </w:r>
      <w:proofErr w:type="spellStart"/>
      <w:r>
        <w:t>digitalising</w:t>
      </w:r>
      <w:proofErr w:type="spellEnd"/>
      <w:r>
        <w:t xml:space="preserve"> the </w:t>
      </w:r>
      <w:proofErr w:type="spellStart"/>
      <w:r>
        <w:t>asylum</w:t>
      </w:r>
      <w:proofErr w:type="spellEnd"/>
      <w:r>
        <w:t xml:space="preserve"> </w:t>
      </w:r>
      <w:proofErr w:type="spellStart"/>
      <w:r>
        <w:t>process</w:t>
      </w:r>
      <w:proofErr w:type="spellEnd"/>
      <w:r>
        <w:t xml:space="preserve"> and </w:t>
      </w:r>
      <w:proofErr w:type="spellStart"/>
      <w:r>
        <w:t>parts</w:t>
      </w:r>
      <w:proofErr w:type="spellEnd"/>
      <w:r>
        <w:t xml:space="preserve"> of the </w:t>
      </w:r>
      <w:proofErr w:type="spellStart"/>
      <w:r>
        <w:t>legal</w:t>
      </w:r>
      <w:proofErr w:type="spellEnd"/>
      <w:r>
        <w:t xml:space="preserve"> </w:t>
      </w:r>
      <w:proofErr w:type="spellStart"/>
      <w:r>
        <w:t>framework</w:t>
      </w:r>
      <w:proofErr w:type="spellEnd"/>
      <w:r>
        <w:t xml:space="preserve">, </w:t>
      </w:r>
      <w:proofErr w:type="spellStart"/>
      <w:r>
        <w:t>which</w:t>
      </w:r>
      <w:proofErr w:type="spellEnd"/>
      <w:r>
        <w:t xml:space="preserve"> </w:t>
      </w:r>
      <w:proofErr w:type="spellStart"/>
      <w:r>
        <w:t>had</w:t>
      </w:r>
      <w:proofErr w:type="spellEnd"/>
      <w:r>
        <w:t xml:space="preserve"> a </w:t>
      </w:r>
      <w:proofErr w:type="spellStart"/>
      <w:r>
        <w:t>positive</w:t>
      </w:r>
      <w:proofErr w:type="spellEnd"/>
      <w:r>
        <w:t xml:space="preserve"> </w:t>
      </w:r>
      <w:proofErr w:type="spellStart"/>
      <w:r>
        <w:t>impact</w:t>
      </w:r>
      <w:proofErr w:type="spellEnd"/>
      <w:r>
        <w:t xml:space="preserve"> on the </w:t>
      </w:r>
      <w:proofErr w:type="spellStart"/>
      <w:r>
        <w:t>quality</w:t>
      </w:r>
      <w:proofErr w:type="spellEnd"/>
      <w:r>
        <w:t xml:space="preserve"> of the </w:t>
      </w:r>
      <w:proofErr w:type="spellStart"/>
      <w:r>
        <w:t>asylum</w:t>
      </w:r>
      <w:proofErr w:type="spellEnd"/>
      <w:r>
        <w:t xml:space="preserve"> of </w:t>
      </w:r>
      <w:proofErr w:type="spellStart"/>
      <w:r>
        <w:t>decisions</w:t>
      </w:r>
      <w:proofErr w:type="spellEnd"/>
      <w:r>
        <w:t xml:space="preserve">. The AMIF </w:t>
      </w:r>
      <w:proofErr w:type="spellStart"/>
      <w:r>
        <w:t>also</w:t>
      </w:r>
      <w:proofErr w:type="spellEnd"/>
      <w:r>
        <w:t xml:space="preserve"> </w:t>
      </w:r>
      <w:proofErr w:type="spellStart"/>
      <w:r>
        <w:t>allowed</w:t>
      </w:r>
      <w:proofErr w:type="spellEnd"/>
      <w:r>
        <w:t xml:space="preserve"> </w:t>
      </w:r>
      <w:proofErr w:type="spellStart"/>
      <w:r>
        <w:t>regions</w:t>
      </w:r>
      <w:proofErr w:type="spellEnd"/>
      <w:r>
        <w:t xml:space="preserve"> </w:t>
      </w:r>
      <w:proofErr w:type="spellStart"/>
      <w:r>
        <w:t>to</w:t>
      </w:r>
      <w:proofErr w:type="spellEnd"/>
      <w:r>
        <w:t xml:space="preserve"> </w:t>
      </w:r>
      <w:proofErr w:type="spellStart"/>
      <w:r>
        <w:t>try</w:t>
      </w:r>
      <w:proofErr w:type="spellEnd"/>
      <w:r>
        <w:t xml:space="preserve"> </w:t>
      </w:r>
      <w:proofErr w:type="spellStart"/>
      <w:r>
        <w:t>new</w:t>
      </w:r>
      <w:proofErr w:type="spellEnd"/>
      <w:r>
        <w:t xml:space="preserve"> </w:t>
      </w:r>
      <w:proofErr w:type="spellStart"/>
      <w:r>
        <w:t>ways</w:t>
      </w:r>
      <w:proofErr w:type="spellEnd"/>
      <w:r>
        <w:t xml:space="preserve"> of </w:t>
      </w:r>
      <w:proofErr w:type="spellStart"/>
      <w:r>
        <w:t>working</w:t>
      </w:r>
      <w:proofErr w:type="spellEnd"/>
      <w:r>
        <w:t xml:space="preserve">, </w:t>
      </w:r>
      <w:proofErr w:type="spellStart"/>
      <w:r>
        <w:t>such</w:t>
      </w:r>
      <w:proofErr w:type="spellEnd"/>
      <w:r>
        <w:t xml:space="preserve"> </w:t>
      </w:r>
      <w:proofErr w:type="spellStart"/>
      <w:r>
        <w:t>as</w:t>
      </w:r>
      <w:proofErr w:type="spellEnd"/>
      <w:r>
        <w:t xml:space="preserve"> </w:t>
      </w:r>
      <w:proofErr w:type="spellStart"/>
      <w:r>
        <w:t>digitalisation</w:t>
      </w:r>
      <w:proofErr w:type="spellEnd"/>
      <w:r>
        <w:t xml:space="preserve">, </w:t>
      </w:r>
      <w:proofErr w:type="spellStart"/>
      <w:r>
        <w:t>which</w:t>
      </w:r>
      <w:proofErr w:type="spellEnd"/>
      <w:r>
        <w:t xml:space="preserve"> </w:t>
      </w:r>
      <w:proofErr w:type="spellStart"/>
      <w:r>
        <w:t>meant</w:t>
      </w:r>
      <w:proofErr w:type="spellEnd"/>
      <w:r>
        <w:t xml:space="preserve"> </w:t>
      </w:r>
      <w:proofErr w:type="spellStart"/>
      <w:r>
        <w:t>that</w:t>
      </w:r>
      <w:proofErr w:type="spellEnd"/>
      <w:r>
        <w:t xml:space="preserve"> </w:t>
      </w:r>
      <w:proofErr w:type="spellStart"/>
      <w:r>
        <w:t>best</w:t>
      </w:r>
      <w:proofErr w:type="spellEnd"/>
      <w:r>
        <w:t xml:space="preserve"> </w:t>
      </w:r>
      <w:proofErr w:type="spellStart"/>
      <w:r>
        <w:t>practice</w:t>
      </w:r>
      <w:proofErr w:type="spellEnd"/>
      <w:r>
        <w:t xml:space="preserve"> </w:t>
      </w:r>
      <w:proofErr w:type="spellStart"/>
      <w:r>
        <w:t>could</w:t>
      </w:r>
      <w:proofErr w:type="spellEnd"/>
      <w:r>
        <w:t xml:space="preserve"> </w:t>
      </w:r>
      <w:proofErr w:type="spellStart"/>
      <w:r>
        <w:t>be</w:t>
      </w:r>
      <w:proofErr w:type="spellEnd"/>
      <w:r>
        <w:t xml:space="preserve"> </w:t>
      </w:r>
      <w:proofErr w:type="spellStart"/>
      <w:r>
        <w:t>transferred</w:t>
      </w:r>
      <w:proofErr w:type="spellEnd"/>
      <w:r>
        <w:t xml:space="preserve"> </w:t>
      </w:r>
      <w:proofErr w:type="spellStart"/>
      <w:r>
        <w:t>more</w:t>
      </w:r>
      <w:proofErr w:type="spellEnd"/>
      <w:r>
        <w:t xml:space="preserve"> </w:t>
      </w:r>
      <w:proofErr w:type="spellStart"/>
      <w:r>
        <w:t>easily</w:t>
      </w:r>
      <w:proofErr w:type="spellEnd"/>
      <w:r>
        <w:t xml:space="preserve"> </w:t>
      </w:r>
      <w:proofErr w:type="spellStart"/>
      <w:r>
        <w:t>to</w:t>
      </w:r>
      <w:proofErr w:type="spellEnd"/>
      <w:r>
        <w:t xml:space="preserve"> </w:t>
      </w:r>
      <w:proofErr w:type="spellStart"/>
      <w:r>
        <w:t>other</w:t>
      </w:r>
      <w:proofErr w:type="spellEnd"/>
      <w:r>
        <w:t xml:space="preserve"> </w:t>
      </w:r>
      <w:proofErr w:type="spellStart"/>
      <w:r>
        <w:t>regions</w:t>
      </w:r>
      <w:proofErr w:type="spellEnd"/>
      <w:r>
        <w:t xml:space="preserve">.  </w:t>
      </w:r>
    </w:p>
    <w:p w:rsidRPr="00BD08D2" w:rsidR="00BD08D2" w:rsidP="00BD08D2" w:rsidRDefault="00BD08D2" w14:paraId="44CFA07E" w14:textId="77777777">
      <w:pPr>
        <w:spacing w:after="240" w:line="240" w:lineRule="exact"/>
        <w:ind w:firstLine="567"/>
      </w:pPr>
      <w:r>
        <w:t xml:space="preserve">Social </w:t>
      </w:r>
      <w:proofErr w:type="spellStart"/>
      <w:r>
        <w:t>partners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staff</w:t>
      </w:r>
      <w:proofErr w:type="spellEnd"/>
      <w:r>
        <w:t xml:space="preserve"> </w:t>
      </w:r>
      <w:proofErr w:type="spellStart"/>
      <w:r>
        <w:t>turnover</w:t>
      </w:r>
      <w:proofErr w:type="spellEnd"/>
      <w:r>
        <w:t xml:space="preserve"> </w:t>
      </w:r>
      <w:proofErr w:type="spellStart"/>
      <w:r>
        <w:t>at</w:t>
      </w:r>
      <w:proofErr w:type="spellEnd"/>
      <w:r>
        <w:t xml:space="preserve"> the </w:t>
      </w:r>
      <w:proofErr w:type="spellStart"/>
      <w:r>
        <w:t>Swedish</w:t>
      </w:r>
      <w:proofErr w:type="spellEnd"/>
      <w:r>
        <w:t xml:space="preserve"> Migration Agency (</w:t>
      </w:r>
      <w:proofErr w:type="spellStart"/>
      <w:r>
        <w:t>who</w:t>
      </w:r>
      <w:proofErr w:type="spellEnd"/>
      <w:r>
        <w:t xml:space="preserve"> </w:t>
      </w:r>
      <w:proofErr w:type="spellStart"/>
      <w:r>
        <w:t>manage</w:t>
      </w:r>
      <w:proofErr w:type="spellEnd"/>
      <w:r>
        <w:t xml:space="preserve"> the </w:t>
      </w:r>
      <w:proofErr w:type="spellStart"/>
      <w:r>
        <w:t>fund</w:t>
      </w:r>
      <w:proofErr w:type="spellEnd"/>
      <w:r>
        <w:t xml:space="preserve">) </w:t>
      </w:r>
      <w:proofErr w:type="spellStart"/>
      <w:r>
        <w:t>meant</w:t>
      </w:r>
      <w:proofErr w:type="spellEnd"/>
      <w:r>
        <w:t xml:space="preserve"> </w:t>
      </w:r>
      <w:proofErr w:type="spellStart"/>
      <w:r>
        <w:t>that</w:t>
      </w:r>
      <w:proofErr w:type="spellEnd"/>
      <w:r>
        <w:t xml:space="preserve"> </w:t>
      </w:r>
      <w:proofErr w:type="spellStart"/>
      <w:r>
        <w:t>it</w:t>
      </w:r>
      <w:proofErr w:type="spellEnd"/>
      <w:r>
        <w:t xml:space="preserve"> </w:t>
      </w:r>
      <w:proofErr w:type="spellStart"/>
      <w:r>
        <w:t>would</w:t>
      </w:r>
      <w:proofErr w:type="spellEnd"/>
      <w:r>
        <w:t xml:space="preserve"> </w:t>
      </w:r>
      <w:proofErr w:type="spellStart"/>
      <w:r>
        <w:t>take</w:t>
      </w:r>
      <w:proofErr w:type="spellEnd"/>
      <w:r>
        <w:t xml:space="preserve"> </w:t>
      </w:r>
      <w:proofErr w:type="spellStart"/>
      <w:r>
        <w:t>longer</w:t>
      </w:r>
      <w:proofErr w:type="spellEnd"/>
      <w:r>
        <w:t xml:space="preserve"> for </w:t>
      </w:r>
      <w:proofErr w:type="spellStart"/>
      <w:r>
        <w:t>project</w:t>
      </w:r>
      <w:proofErr w:type="spellEnd"/>
      <w:r>
        <w:t xml:space="preserve"> </w:t>
      </w:r>
      <w:proofErr w:type="spellStart"/>
      <w:r>
        <w:t>managers</w:t>
      </w:r>
      <w:proofErr w:type="spellEnd"/>
      <w:r>
        <w:t xml:space="preserve"> </w:t>
      </w:r>
      <w:proofErr w:type="spellStart"/>
      <w:r>
        <w:t>from</w:t>
      </w:r>
      <w:proofErr w:type="spellEnd"/>
      <w:r>
        <w:t xml:space="preserve"> the </w:t>
      </w:r>
      <w:proofErr w:type="spellStart"/>
      <w:r>
        <w:t>regions</w:t>
      </w:r>
      <w:proofErr w:type="spellEnd"/>
      <w:r>
        <w:t xml:space="preserve"> </w:t>
      </w:r>
      <w:proofErr w:type="spellStart"/>
      <w:r>
        <w:t>to</w:t>
      </w:r>
      <w:proofErr w:type="spellEnd"/>
      <w:r>
        <w:t xml:space="preserve"> </w:t>
      </w:r>
      <w:proofErr w:type="spellStart"/>
      <w:r>
        <w:t>get</w:t>
      </w:r>
      <w:proofErr w:type="spellEnd"/>
      <w:r>
        <w:t xml:space="preserve"> </w:t>
      </w:r>
      <w:proofErr w:type="spellStart"/>
      <w:r>
        <w:t>to</w:t>
      </w:r>
      <w:proofErr w:type="spellEnd"/>
      <w:r>
        <w:t xml:space="preserve"> </w:t>
      </w:r>
      <w:proofErr w:type="spellStart"/>
      <w:r>
        <w:t>know</w:t>
      </w:r>
      <w:proofErr w:type="spellEnd"/>
      <w:r>
        <w:t xml:space="preserve"> and </w:t>
      </w:r>
      <w:proofErr w:type="spellStart"/>
      <w:r>
        <w:t>trust</w:t>
      </w:r>
      <w:proofErr w:type="spellEnd"/>
      <w:r>
        <w:t xml:space="preserve"> </w:t>
      </w:r>
      <w:proofErr w:type="spellStart"/>
      <w:r>
        <w:t>their</w:t>
      </w:r>
      <w:proofErr w:type="spellEnd"/>
      <w:r>
        <w:t xml:space="preserve"> </w:t>
      </w:r>
      <w:proofErr w:type="spellStart"/>
      <w:r>
        <w:t>partners</w:t>
      </w:r>
      <w:proofErr w:type="spellEnd"/>
      <w:r>
        <w:t xml:space="preserve"> </w:t>
      </w:r>
      <w:proofErr w:type="spellStart"/>
      <w:r>
        <w:t>at</w:t>
      </w:r>
      <w:proofErr w:type="spellEnd"/>
      <w:r>
        <w:t xml:space="preserve"> the </w:t>
      </w:r>
      <w:proofErr w:type="spellStart"/>
      <w:r>
        <w:t>agency</w:t>
      </w:r>
      <w:proofErr w:type="spellEnd"/>
      <w:r>
        <w:t xml:space="preserve">, </w:t>
      </w:r>
      <w:proofErr w:type="spellStart"/>
      <w:r>
        <w:t>especially</w:t>
      </w:r>
      <w:proofErr w:type="spellEnd"/>
      <w:r>
        <w:t xml:space="preserve"> </w:t>
      </w:r>
      <w:proofErr w:type="spellStart"/>
      <w:r>
        <w:t>when</w:t>
      </w:r>
      <w:proofErr w:type="spellEnd"/>
      <w:r>
        <w:t xml:space="preserve"> </w:t>
      </w:r>
      <w:proofErr w:type="spellStart"/>
      <w:r>
        <w:t>it</w:t>
      </w:r>
      <w:proofErr w:type="spellEnd"/>
      <w:r>
        <w:t xml:space="preserve"> </w:t>
      </w:r>
      <w:proofErr w:type="spellStart"/>
      <w:r>
        <w:t>came</w:t>
      </w:r>
      <w:proofErr w:type="spellEnd"/>
      <w:r>
        <w:t xml:space="preserve"> </w:t>
      </w:r>
      <w:proofErr w:type="spellStart"/>
      <w:r>
        <w:t>to</w:t>
      </w:r>
      <w:proofErr w:type="spellEnd"/>
      <w:r>
        <w:t xml:space="preserve"> </w:t>
      </w:r>
      <w:proofErr w:type="spellStart"/>
      <w:r>
        <w:t>carrying</w:t>
      </w:r>
      <w:proofErr w:type="spellEnd"/>
      <w:r>
        <w:t xml:space="preserve"> </w:t>
      </w:r>
      <w:proofErr w:type="spellStart"/>
      <w:r>
        <w:t>out</w:t>
      </w:r>
      <w:proofErr w:type="spellEnd"/>
      <w:r>
        <w:t xml:space="preserve"> </w:t>
      </w:r>
      <w:proofErr w:type="spellStart"/>
      <w:r>
        <w:t>large-scale</w:t>
      </w:r>
      <w:proofErr w:type="spellEnd"/>
      <w:r>
        <w:t xml:space="preserve"> </w:t>
      </w:r>
      <w:proofErr w:type="spellStart"/>
      <w:r>
        <w:t>projects</w:t>
      </w:r>
      <w:proofErr w:type="spellEnd"/>
      <w:r>
        <w:t xml:space="preserve">. </w:t>
      </w: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generally</w:t>
      </w:r>
      <w:proofErr w:type="spellEnd"/>
      <w:r>
        <w:t xml:space="preserve"> </w:t>
      </w:r>
      <w:proofErr w:type="spellStart"/>
      <w:r>
        <w:t>held</w:t>
      </w:r>
      <w:proofErr w:type="spellEnd"/>
      <w:r>
        <w:t xml:space="preserve"> </w:t>
      </w:r>
      <w:proofErr w:type="spellStart"/>
      <w:r>
        <w:t>that</w:t>
      </w:r>
      <w:proofErr w:type="spellEnd"/>
      <w:r>
        <w:t xml:space="preserve"> the </w:t>
      </w:r>
      <w:proofErr w:type="spellStart"/>
      <w:r>
        <w:t>relationship</w:t>
      </w:r>
      <w:proofErr w:type="spellEnd"/>
      <w:r>
        <w:t xml:space="preserve"> </w:t>
      </w:r>
      <w:proofErr w:type="spellStart"/>
      <w:r>
        <w:t>between</w:t>
      </w:r>
      <w:proofErr w:type="spellEnd"/>
      <w:r>
        <w:t xml:space="preserve"> the </w:t>
      </w:r>
      <w:proofErr w:type="spellStart"/>
      <w:r>
        <w:t>regions</w:t>
      </w:r>
      <w:proofErr w:type="spellEnd"/>
      <w:r>
        <w:t xml:space="preserve"> and the </w:t>
      </w:r>
      <w:proofErr w:type="spellStart"/>
      <w:r>
        <w:t>agency</w:t>
      </w:r>
      <w:proofErr w:type="spellEnd"/>
      <w:r>
        <w:t xml:space="preserve"> </w:t>
      </w:r>
      <w:proofErr w:type="spellStart"/>
      <w:r>
        <w:t>was</w:t>
      </w:r>
      <w:proofErr w:type="spellEnd"/>
      <w:r>
        <w:t xml:space="preserve"> </w:t>
      </w:r>
      <w:proofErr w:type="spellStart"/>
      <w:r>
        <w:t>cooperative</w:t>
      </w:r>
      <w:proofErr w:type="spellEnd"/>
      <w:r>
        <w:t xml:space="preserve">. </w:t>
      </w:r>
      <w:proofErr w:type="spellStart"/>
      <w:r>
        <w:t>Overall</w:t>
      </w:r>
      <w:proofErr w:type="spellEnd"/>
      <w:r>
        <w:t xml:space="preserve">, </w:t>
      </w:r>
      <w:proofErr w:type="spellStart"/>
      <w:r>
        <w:t>there</w:t>
      </w:r>
      <w:proofErr w:type="spellEnd"/>
      <w:r>
        <w:t xml:space="preserve"> </w:t>
      </w:r>
      <w:proofErr w:type="spellStart"/>
      <w:r>
        <w:t>was</w:t>
      </w:r>
      <w:proofErr w:type="spellEnd"/>
      <w:r>
        <w:t xml:space="preserve"> </w:t>
      </w:r>
      <w:proofErr w:type="spellStart"/>
      <w:r>
        <w:t>good</w:t>
      </w:r>
      <w:proofErr w:type="spellEnd"/>
      <w:r>
        <w:t xml:space="preserve"> </w:t>
      </w:r>
      <w:proofErr w:type="spellStart"/>
      <w:r>
        <w:t>cooperation</w:t>
      </w:r>
      <w:proofErr w:type="spellEnd"/>
      <w:r>
        <w:t xml:space="preserve"> </w:t>
      </w:r>
      <w:proofErr w:type="spellStart"/>
      <w:r>
        <w:t>at</w:t>
      </w:r>
      <w:proofErr w:type="spellEnd"/>
      <w:r>
        <w:t xml:space="preserve"> EU </w:t>
      </w:r>
      <w:proofErr w:type="spellStart"/>
      <w:r>
        <w:t>level</w:t>
      </w:r>
      <w:proofErr w:type="spellEnd"/>
      <w:r>
        <w:t xml:space="preserve">, </w:t>
      </w:r>
      <w:proofErr w:type="spellStart"/>
      <w:r>
        <w:t>less</w:t>
      </w:r>
      <w:proofErr w:type="spellEnd"/>
      <w:r>
        <w:t xml:space="preserve"> </w:t>
      </w:r>
      <w:proofErr w:type="spellStart"/>
      <w:r>
        <w:t>so</w:t>
      </w:r>
      <w:proofErr w:type="spellEnd"/>
      <w:r>
        <w:t xml:space="preserve"> </w:t>
      </w:r>
      <w:proofErr w:type="spellStart"/>
      <w:r>
        <w:t>at</w:t>
      </w:r>
      <w:proofErr w:type="spellEnd"/>
      <w:r>
        <w:t xml:space="preserve"> </w:t>
      </w:r>
      <w:proofErr w:type="spellStart"/>
      <w:r>
        <w:t>national</w:t>
      </w:r>
      <w:proofErr w:type="spellEnd"/>
      <w:r>
        <w:t xml:space="preserve"> </w:t>
      </w:r>
      <w:proofErr w:type="spellStart"/>
      <w:r>
        <w:t>level</w:t>
      </w:r>
      <w:proofErr w:type="spellEnd"/>
      <w:r>
        <w:t xml:space="preserve">. The </w:t>
      </w:r>
      <w:proofErr w:type="spellStart"/>
      <w:r>
        <w:t>participants</w:t>
      </w:r>
      <w:proofErr w:type="spellEnd"/>
      <w:r>
        <w:t xml:space="preserve"> </w:t>
      </w:r>
      <w:proofErr w:type="spellStart"/>
      <w:r>
        <w:t>mentioned</w:t>
      </w:r>
      <w:proofErr w:type="spellEnd"/>
      <w:r>
        <w:t xml:space="preserve"> </w:t>
      </w:r>
      <w:proofErr w:type="spellStart"/>
      <w:r>
        <w:t>problems</w:t>
      </w:r>
      <w:proofErr w:type="spellEnd"/>
      <w:r>
        <w:t xml:space="preserve"> </w:t>
      </w:r>
      <w:proofErr w:type="spellStart"/>
      <w:r>
        <w:t>concerning</w:t>
      </w:r>
      <w:proofErr w:type="spellEnd"/>
      <w:r>
        <w:t xml:space="preserve"> the </w:t>
      </w:r>
      <w:proofErr w:type="spellStart"/>
      <w:r>
        <w:t>public</w:t>
      </w:r>
      <w:proofErr w:type="spellEnd"/>
      <w:r>
        <w:t xml:space="preserve"> </w:t>
      </w:r>
      <w:proofErr w:type="spellStart"/>
      <w:r>
        <w:t>procurement</w:t>
      </w:r>
      <w:proofErr w:type="spellEnd"/>
      <w:r>
        <w:t xml:space="preserve"> </w:t>
      </w:r>
      <w:proofErr w:type="spellStart"/>
      <w:r>
        <w:t>process</w:t>
      </w:r>
      <w:proofErr w:type="spellEnd"/>
      <w:r>
        <w:t xml:space="preserve">, </w:t>
      </w:r>
      <w:proofErr w:type="spellStart"/>
      <w:r>
        <w:t>which</w:t>
      </w:r>
      <w:proofErr w:type="spellEnd"/>
      <w:r>
        <w:t xml:space="preserve"> </w:t>
      </w:r>
      <w:proofErr w:type="spellStart"/>
      <w:r>
        <w:t>was</w:t>
      </w:r>
      <w:proofErr w:type="spellEnd"/>
      <w:r>
        <w:t xml:space="preserve"> the </w:t>
      </w:r>
      <w:proofErr w:type="spellStart"/>
      <w:r>
        <w:t>responsibility</w:t>
      </w:r>
      <w:proofErr w:type="spellEnd"/>
      <w:r>
        <w:t xml:space="preserve"> of the </w:t>
      </w:r>
      <w:proofErr w:type="spellStart"/>
      <w:r>
        <w:t>Swedish</w:t>
      </w:r>
      <w:proofErr w:type="spellEnd"/>
      <w:r>
        <w:t xml:space="preserve"> </w:t>
      </w:r>
      <w:proofErr w:type="spellStart"/>
      <w:r>
        <w:t>Public</w:t>
      </w:r>
      <w:proofErr w:type="spellEnd"/>
      <w:r>
        <w:t xml:space="preserve"> </w:t>
      </w:r>
      <w:proofErr w:type="spellStart"/>
      <w:r>
        <w:t>Employment</w:t>
      </w:r>
      <w:proofErr w:type="spellEnd"/>
      <w:r>
        <w:t xml:space="preserve"> </w:t>
      </w:r>
      <w:proofErr w:type="spellStart"/>
      <w:r>
        <w:t>Service</w:t>
      </w:r>
      <w:proofErr w:type="spellEnd"/>
      <w:r>
        <w:t xml:space="preserve"> and </w:t>
      </w:r>
      <w:proofErr w:type="spellStart"/>
      <w:r>
        <w:t>had</w:t>
      </w:r>
      <w:proofErr w:type="spellEnd"/>
      <w:r>
        <w:t xml:space="preserve"> </w:t>
      </w:r>
      <w:proofErr w:type="spellStart"/>
      <w:r>
        <w:t>an</w:t>
      </w:r>
      <w:proofErr w:type="spellEnd"/>
      <w:r>
        <w:t xml:space="preserve"> </w:t>
      </w:r>
      <w:proofErr w:type="spellStart"/>
      <w:r>
        <w:t>initial</w:t>
      </w:r>
      <w:proofErr w:type="spellEnd"/>
      <w:r>
        <w:t xml:space="preserve"> </w:t>
      </w:r>
      <w:proofErr w:type="spellStart"/>
      <w:r>
        <w:t>impact</w:t>
      </w:r>
      <w:proofErr w:type="spellEnd"/>
      <w:r>
        <w:t xml:space="preserve"> on </w:t>
      </w:r>
      <w:proofErr w:type="spellStart"/>
      <w:r>
        <w:t>their</w:t>
      </w:r>
      <w:proofErr w:type="spellEnd"/>
      <w:r>
        <w:t xml:space="preserve"> </w:t>
      </w:r>
      <w:proofErr w:type="spellStart"/>
      <w:r>
        <w:t>project</w:t>
      </w:r>
      <w:proofErr w:type="spellEnd"/>
      <w:r>
        <w:t>.</w:t>
      </w:r>
    </w:p>
    <w:p w:rsidRPr="00BD08D2" w:rsidR="00BD08D2" w:rsidP="00BD08D2" w:rsidRDefault="00BD08D2" w14:paraId="6C4CDB16" w14:textId="77777777">
      <w:pPr>
        <w:spacing w:after="240" w:line="240" w:lineRule="exact"/>
        <w:ind w:firstLine="567"/>
        <w:rPr>
          <w:lang w:val="en-GB"/>
        </w:rPr>
      </w:pPr>
    </w:p>
    <w:p w:rsidRPr="00BD08D2" w:rsidR="00BD08D2" w:rsidP="00BD08D2" w:rsidRDefault="00BD08D2" w14:paraId="5B7DC89C" w14:textId="77777777">
      <w:pPr>
        <w:spacing w:after="240" w:line="240" w:lineRule="exact"/>
        <w:ind w:firstLine="567"/>
      </w:pPr>
      <w:r>
        <w:t xml:space="preserve">The </w:t>
      </w:r>
      <w:proofErr w:type="spellStart"/>
      <w:r>
        <w:t>overwhelming</w:t>
      </w:r>
      <w:proofErr w:type="spellEnd"/>
      <w:r>
        <w:t xml:space="preserve"> </w:t>
      </w:r>
      <w:proofErr w:type="spellStart"/>
      <w:r>
        <w:t>majority</w:t>
      </w:r>
      <w:proofErr w:type="spellEnd"/>
      <w:r>
        <w:t xml:space="preserve"> of </w:t>
      </w:r>
      <w:proofErr w:type="spellStart"/>
      <w:r>
        <w:t>respondents</w:t>
      </w:r>
      <w:proofErr w:type="spellEnd"/>
      <w:r>
        <w:t xml:space="preserve"> (55 </w:t>
      </w:r>
      <w:proofErr w:type="spellStart"/>
      <w:r>
        <w:t>out</w:t>
      </w:r>
      <w:proofErr w:type="spellEnd"/>
      <w:r>
        <w:t xml:space="preserve"> of 66) </w:t>
      </w:r>
      <w:proofErr w:type="spellStart"/>
      <w:r>
        <w:t>believed</w:t>
      </w:r>
      <w:proofErr w:type="spellEnd"/>
      <w:r>
        <w:t xml:space="preserve"> </w:t>
      </w:r>
      <w:r>
        <w:rPr>
          <w:b/>
        </w:rPr>
        <w:t xml:space="preserve">the AMIF </w:t>
      </w:r>
      <w:proofErr w:type="spellStart"/>
      <w:r>
        <w:rPr>
          <w:b/>
        </w:rPr>
        <w:t>has</w:t>
      </w:r>
      <w:proofErr w:type="spellEnd"/>
      <w:r>
        <w:rPr>
          <w:b/>
        </w:rPr>
        <w:t xml:space="preserve"> </w:t>
      </w:r>
      <w:proofErr w:type="spellStart"/>
      <w:r>
        <w:rPr>
          <w:b/>
        </w:rPr>
        <w:t>been</w:t>
      </w:r>
      <w:proofErr w:type="spellEnd"/>
      <w:r>
        <w:rPr>
          <w:b/>
        </w:rPr>
        <w:t xml:space="preserve"> </w:t>
      </w:r>
      <w:proofErr w:type="spellStart"/>
      <w:r>
        <w:rPr>
          <w:b/>
        </w:rPr>
        <w:t>relevant</w:t>
      </w:r>
      <w:proofErr w:type="spellEnd"/>
      <w:r>
        <w:rPr>
          <w:b/>
        </w:rPr>
        <w:t xml:space="preserve"> in </w:t>
      </w:r>
      <w:proofErr w:type="spellStart"/>
      <w:r>
        <w:rPr>
          <w:b/>
        </w:rPr>
        <w:t>helping</w:t>
      </w:r>
      <w:proofErr w:type="spellEnd"/>
      <w:r>
        <w:rPr>
          <w:b/>
        </w:rPr>
        <w:t xml:space="preserve"> </w:t>
      </w:r>
      <w:proofErr w:type="spellStart"/>
      <w:r>
        <w:rPr>
          <w:b/>
        </w:rPr>
        <w:t>promote</w:t>
      </w:r>
      <w:proofErr w:type="spellEnd"/>
      <w:r>
        <w:rPr>
          <w:b/>
        </w:rPr>
        <w:t xml:space="preserve"> the </w:t>
      </w:r>
      <w:proofErr w:type="spellStart"/>
      <w:r>
        <w:rPr>
          <w:b/>
        </w:rPr>
        <w:t>knowledge</w:t>
      </w:r>
      <w:proofErr w:type="spellEnd"/>
      <w:r>
        <w:rPr>
          <w:b/>
        </w:rPr>
        <w:t xml:space="preserve"> of </w:t>
      </w:r>
      <w:proofErr w:type="spellStart"/>
      <w:r>
        <w:rPr>
          <w:b/>
        </w:rPr>
        <w:t>migrants</w:t>
      </w:r>
      <w:proofErr w:type="spellEnd"/>
      <w:r>
        <w:rPr>
          <w:b/>
        </w:rPr>
        <w:t xml:space="preserve"> and </w:t>
      </w:r>
      <w:proofErr w:type="spellStart"/>
      <w:r>
        <w:rPr>
          <w:b/>
        </w:rPr>
        <w:t>refugees</w:t>
      </w:r>
      <w:proofErr w:type="spellEnd"/>
      <w:r>
        <w:rPr>
          <w:b/>
        </w:rPr>
        <w:t xml:space="preserve">' </w:t>
      </w:r>
      <w:proofErr w:type="spellStart"/>
      <w:r>
        <w:rPr>
          <w:b/>
        </w:rPr>
        <w:t>rights</w:t>
      </w:r>
      <w:proofErr w:type="spellEnd"/>
      <w:r>
        <w:rPr>
          <w:b/>
        </w:rPr>
        <w:t xml:space="preserve">, </w:t>
      </w:r>
      <w:proofErr w:type="spellStart"/>
      <w:r>
        <w:rPr>
          <w:b/>
        </w:rPr>
        <w:t>duties</w:t>
      </w:r>
      <w:proofErr w:type="spellEnd"/>
      <w:r>
        <w:rPr>
          <w:b/>
        </w:rPr>
        <w:t xml:space="preserve"> and </w:t>
      </w:r>
      <w:proofErr w:type="spellStart"/>
      <w:r>
        <w:rPr>
          <w:b/>
        </w:rPr>
        <w:t>opportunities</w:t>
      </w:r>
      <w:proofErr w:type="spellEnd"/>
      <w:r>
        <w:rPr>
          <w:b/>
        </w:rPr>
        <w:t xml:space="preserve"> (Q16)</w:t>
      </w:r>
      <w:r>
        <w:t xml:space="preserve">. The </w:t>
      </w:r>
      <w:proofErr w:type="spellStart"/>
      <w:r>
        <w:t>results</w:t>
      </w:r>
      <w:proofErr w:type="spellEnd"/>
      <w:r>
        <w:t xml:space="preserve"> </w:t>
      </w:r>
      <w:proofErr w:type="spellStart"/>
      <w:r>
        <w:t>were</w:t>
      </w:r>
      <w:proofErr w:type="spellEnd"/>
      <w:r>
        <w:t xml:space="preserve"> </w:t>
      </w:r>
      <w:proofErr w:type="spellStart"/>
      <w:r>
        <w:t>so</w:t>
      </w:r>
      <w:proofErr w:type="spellEnd"/>
      <w:r>
        <w:t xml:space="preserve"> </w:t>
      </w:r>
      <w:proofErr w:type="spellStart"/>
      <w:r>
        <w:t>positive</w:t>
      </w:r>
      <w:proofErr w:type="spellEnd"/>
      <w:r>
        <w:t xml:space="preserve"> </w:t>
      </w:r>
      <w:proofErr w:type="spellStart"/>
      <w:r>
        <w:t>that</w:t>
      </w:r>
      <w:proofErr w:type="spellEnd"/>
      <w:r>
        <w:t xml:space="preserve"> </w:t>
      </w:r>
      <w:proofErr w:type="spellStart"/>
      <w:r>
        <w:t>no</w:t>
      </w:r>
      <w:proofErr w:type="spellEnd"/>
      <w:r>
        <w:t xml:space="preserve"> </w:t>
      </w:r>
      <w:proofErr w:type="spellStart"/>
      <w:r>
        <w:t>noteworthy</w:t>
      </w:r>
      <w:proofErr w:type="spellEnd"/>
      <w:r>
        <w:t xml:space="preserve"> </w:t>
      </w:r>
      <w:proofErr w:type="spellStart"/>
      <w:r>
        <w:t>differences</w:t>
      </w:r>
      <w:proofErr w:type="spellEnd"/>
      <w:r>
        <w:t xml:space="preserve"> </w:t>
      </w:r>
      <w:proofErr w:type="spellStart"/>
      <w:r>
        <w:t>were</w:t>
      </w:r>
      <w:proofErr w:type="spellEnd"/>
      <w:r>
        <w:t xml:space="preserve"> </w:t>
      </w:r>
      <w:proofErr w:type="spellStart"/>
      <w:r>
        <w:t>found</w:t>
      </w:r>
      <w:proofErr w:type="spellEnd"/>
      <w:r>
        <w:t xml:space="preserve"> in a </w:t>
      </w:r>
      <w:proofErr w:type="spellStart"/>
      <w:r>
        <w:t>cross-country</w:t>
      </w:r>
      <w:proofErr w:type="spellEnd"/>
      <w:r>
        <w:t xml:space="preserve"> </w:t>
      </w:r>
      <w:proofErr w:type="spellStart"/>
      <w:r>
        <w:t>or</w:t>
      </w:r>
      <w:proofErr w:type="spellEnd"/>
      <w:r>
        <w:t xml:space="preserve"> </w:t>
      </w:r>
      <w:proofErr w:type="spellStart"/>
      <w:r>
        <w:t>cross-type</w:t>
      </w:r>
      <w:proofErr w:type="spellEnd"/>
      <w:r>
        <w:t xml:space="preserve"> </w:t>
      </w:r>
      <w:proofErr w:type="spellStart"/>
      <w:r>
        <w:t>analysis</w:t>
      </w:r>
      <w:proofErr w:type="spellEnd"/>
      <w:r>
        <w:t xml:space="preserve">. </w:t>
      </w:r>
    </w:p>
    <w:p w:rsidRPr="00BD08D2" w:rsidR="00BD08D2" w:rsidP="00BD08D2" w:rsidRDefault="00BD08D2" w14:paraId="0385FEFD" w14:textId="77777777">
      <w:pPr>
        <w:spacing w:after="240" w:line="240" w:lineRule="exact"/>
        <w:ind w:firstLine="567"/>
        <w:rPr>
          <w:i/>
          <w:iCs/>
          <w:color w:val="1F497D"/>
        </w:rPr>
      </w:pPr>
      <w:bookmarkStart w:name="_Toc183610643" w:id="64"/>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16</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been</w:t>
      </w:r>
      <w:proofErr w:type="spellEnd"/>
      <w:r>
        <w:rPr>
          <w:i/>
          <w:color w:val="1F497D"/>
        </w:rPr>
        <w:t xml:space="preserve"> </w:t>
      </w:r>
      <w:proofErr w:type="spellStart"/>
      <w:r>
        <w:rPr>
          <w:i/>
          <w:color w:val="1F497D"/>
        </w:rPr>
        <w:t>relevant</w:t>
      </w:r>
      <w:proofErr w:type="spellEnd"/>
      <w:r>
        <w:rPr>
          <w:i/>
          <w:color w:val="1F497D"/>
        </w:rPr>
        <w:t xml:space="preserve"> in </w:t>
      </w:r>
      <w:proofErr w:type="spellStart"/>
      <w:r>
        <w:rPr>
          <w:i/>
          <w:color w:val="1F497D"/>
        </w:rPr>
        <w:t>helping</w:t>
      </w:r>
      <w:proofErr w:type="spellEnd"/>
      <w:r>
        <w:rPr>
          <w:i/>
          <w:color w:val="1F497D"/>
        </w:rPr>
        <w:t xml:space="preserve"> </w:t>
      </w:r>
      <w:proofErr w:type="spellStart"/>
      <w:r>
        <w:rPr>
          <w:i/>
          <w:color w:val="1F497D"/>
        </w:rPr>
        <w:t>promote</w:t>
      </w:r>
      <w:proofErr w:type="spellEnd"/>
      <w:r>
        <w:rPr>
          <w:i/>
          <w:color w:val="1F497D"/>
        </w:rPr>
        <w:t xml:space="preserve"> the </w:t>
      </w:r>
      <w:proofErr w:type="spellStart"/>
      <w:r>
        <w:rPr>
          <w:i/>
          <w:color w:val="1F497D"/>
        </w:rPr>
        <w:t>knowledge</w:t>
      </w:r>
      <w:proofErr w:type="spellEnd"/>
      <w:r>
        <w:rPr>
          <w:i/>
          <w:color w:val="1F497D"/>
        </w:rPr>
        <w:t xml:space="preserve"> of </w:t>
      </w:r>
      <w:proofErr w:type="spellStart"/>
      <w:r>
        <w:rPr>
          <w:i/>
          <w:color w:val="1F497D"/>
        </w:rPr>
        <w:t>migrants</w:t>
      </w:r>
      <w:proofErr w:type="spellEnd"/>
      <w:r>
        <w:rPr>
          <w:i/>
          <w:color w:val="1F497D"/>
        </w:rPr>
        <w:t xml:space="preserve"> and </w:t>
      </w:r>
      <w:proofErr w:type="spellStart"/>
      <w:r>
        <w:rPr>
          <w:i/>
          <w:color w:val="1F497D"/>
        </w:rPr>
        <w:t>refugees</w:t>
      </w:r>
      <w:proofErr w:type="spellEnd"/>
      <w:r>
        <w:rPr>
          <w:i/>
          <w:color w:val="1F497D"/>
        </w:rPr>
        <w:t xml:space="preserve">' </w:t>
      </w:r>
      <w:proofErr w:type="spellStart"/>
      <w:r>
        <w:rPr>
          <w:i/>
          <w:color w:val="1F497D"/>
        </w:rPr>
        <w:t>rights</w:t>
      </w:r>
      <w:proofErr w:type="spellEnd"/>
      <w:r>
        <w:rPr>
          <w:i/>
          <w:color w:val="1F497D"/>
        </w:rPr>
        <w:t xml:space="preserve">, </w:t>
      </w:r>
      <w:proofErr w:type="spellStart"/>
      <w:r>
        <w:rPr>
          <w:i/>
          <w:color w:val="1F497D"/>
        </w:rPr>
        <w:t>duties</w:t>
      </w:r>
      <w:proofErr w:type="spellEnd"/>
      <w:r>
        <w:rPr>
          <w:i/>
          <w:color w:val="1F497D"/>
        </w:rPr>
        <w:t xml:space="preserve"> and </w:t>
      </w:r>
      <w:proofErr w:type="spellStart"/>
      <w:r>
        <w:rPr>
          <w:i/>
          <w:color w:val="1F497D"/>
        </w:rPr>
        <w:t>opportunities</w:t>
      </w:r>
      <w:proofErr w:type="spellEnd"/>
      <w:r>
        <w:rPr>
          <w:i/>
          <w:color w:val="1F497D"/>
        </w:rPr>
        <w:t>?</w:t>
      </w:r>
      <w:bookmarkEnd w:id="64"/>
    </w:p>
    <w:p w:rsidRPr="00BD08D2" w:rsidR="00BD08D2" w:rsidP="00BD08D2" w:rsidRDefault="00BD08D2" w14:paraId="4693DC1E" w14:textId="77777777">
      <w:pPr>
        <w:spacing w:after="240" w:line="240" w:lineRule="exact"/>
        <w:ind w:firstLine="567"/>
        <w:jc w:val="center"/>
      </w:pPr>
      <w:r>
        <w:rPr>
          <w:noProof/>
        </w:rPr>
        <w:lastRenderedPageBreak/>
        <w:drawing>
          <wp:anchor distT="0" distB="0" distL="114300" distR="114300" simplePos="0" relativeHeight="251540992" behindDoc="0" locked="0" layoutInCell="1" allowOverlap="1" wp14:editId="24F9D345" wp14:anchorId="64E7A034">
            <wp:simplePos x="0" y="0"/>
            <wp:positionH relativeFrom="margin">
              <wp:align>center</wp:align>
            </wp:positionH>
            <wp:positionV relativeFrom="paragraph">
              <wp:posOffset>0</wp:posOffset>
            </wp:positionV>
            <wp:extent cx="4285076" cy="2571750"/>
            <wp:effectExtent l="0" t="0" r="1270" b="0"/>
            <wp:wrapTopAndBottom/>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4285076" cy="2571750"/>
                    </a:xfrm>
                    <a:prstGeom prst="rect">
                      <a:avLst/>
                    </a:prstGeom>
                    <a:noFill/>
                  </pic:spPr>
                </pic:pic>
              </a:graphicData>
            </a:graphic>
          </wp:anchor>
        </w:drawing>
      </w:r>
    </w:p>
    <w:p w:rsidRPr="00BD08D2" w:rsidR="00BD08D2" w:rsidP="00BD08D2" w:rsidRDefault="00BD08D2" w14:paraId="31704B2F" w14:textId="77777777">
      <w:pPr>
        <w:spacing w:after="240" w:line="240" w:lineRule="exact"/>
        <w:ind w:firstLine="567"/>
      </w:pPr>
      <w:proofErr w:type="spellStart"/>
      <w:r>
        <w:t>One</w:t>
      </w:r>
      <w:proofErr w:type="spellEnd"/>
      <w:r>
        <w:t xml:space="preserve"> of the </w:t>
      </w:r>
      <w:proofErr w:type="spellStart"/>
      <w:r>
        <w:t>problems</w:t>
      </w:r>
      <w:proofErr w:type="spellEnd"/>
      <w:r>
        <w:t xml:space="preserve"> </w:t>
      </w:r>
      <w:proofErr w:type="spellStart"/>
      <w:r>
        <w:t>that</w:t>
      </w:r>
      <w:proofErr w:type="spellEnd"/>
      <w:r>
        <w:t xml:space="preserve"> </w:t>
      </w:r>
      <w:proofErr w:type="spellStart"/>
      <w:r>
        <w:t>particularly</w:t>
      </w:r>
      <w:proofErr w:type="spellEnd"/>
      <w:r>
        <w:t xml:space="preserve"> </w:t>
      </w:r>
      <w:proofErr w:type="spellStart"/>
      <w:r>
        <w:t>affected</w:t>
      </w:r>
      <w:proofErr w:type="spellEnd"/>
      <w:r>
        <w:t xml:space="preserve"> the </w:t>
      </w:r>
      <w:proofErr w:type="spellStart"/>
      <w:r>
        <w:t>support</w:t>
      </w:r>
      <w:proofErr w:type="spellEnd"/>
      <w:r>
        <w:t xml:space="preserve"> </w:t>
      </w:r>
      <w:proofErr w:type="spellStart"/>
      <w:r>
        <w:t>given</w:t>
      </w:r>
      <w:proofErr w:type="spellEnd"/>
      <w:r>
        <w:t xml:space="preserve"> </w:t>
      </w:r>
      <w:proofErr w:type="spellStart"/>
      <w:r>
        <w:t>to</w:t>
      </w:r>
      <w:proofErr w:type="spellEnd"/>
      <w:r>
        <w:t xml:space="preserve"> </w:t>
      </w:r>
      <w:proofErr w:type="spellStart"/>
      <w:r>
        <w:t>asylum</w:t>
      </w:r>
      <w:proofErr w:type="spellEnd"/>
      <w:r>
        <w:t xml:space="preserve"> </w:t>
      </w:r>
      <w:proofErr w:type="spellStart"/>
      <w:r>
        <w:t>seekers</w:t>
      </w:r>
      <w:proofErr w:type="spellEnd"/>
      <w:r>
        <w:t xml:space="preserve"> in </w:t>
      </w:r>
      <w:proofErr w:type="spellStart"/>
      <w:r>
        <w:rPr>
          <w:b/>
        </w:rPr>
        <w:t>Bulgaria</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t>stakeholders</w:t>
      </w:r>
      <w:proofErr w:type="spellEnd"/>
      <w:r>
        <w:t xml:space="preserve"> in the </w:t>
      </w:r>
      <w:proofErr w:type="spellStart"/>
      <w:r>
        <w:t>country</w:t>
      </w:r>
      <w:proofErr w:type="spellEnd"/>
      <w:r>
        <w:t xml:space="preserve">, </w:t>
      </w:r>
      <w:proofErr w:type="spellStart"/>
      <w:r>
        <w:t>is</w:t>
      </w:r>
      <w:proofErr w:type="spellEnd"/>
      <w:r>
        <w:t xml:space="preserve"> </w:t>
      </w:r>
      <w:proofErr w:type="spellStart"/>
      <w:r>
        <w:t>that</w:t>
      </w:r>
      <w:proofErr w:type="spellEnd"/>
      <w:r>
        <w:t xml:space="preserve"> </w:t>
      </w:r>
      <w:proofErr w:type="spellStart"/>
      <w:r>
        <w:t>many</w:t>
      </w:r>
      <w:proofErr w:type="spellEnd"/>
      <w:r>
        <w:t xml:space="preserve"> of </w:t>
      </w:r>
      <w:proofErr w:type="spellStart"/>
      <w:r>
        <w:t>them</w:t>
      </w:r>
      <w:proofErr w:type="spellEnd"/>
      <w:r>
        <w:t xml:space="preserve"> </w:t>
      </w:r>
      <w:proofErr w:type="spellStart"/>
      <w:r>
        <w:t>do</w:t>
      </w:r>
      <w:proofErr w:type="spellEnd"/>
      <w:r>
        <w:t xml:space="preserve"> </w:t>
      </w:r>
      <w:proofErr w:type="spellStart"/>
      <w:r>
        <w:t>not</w:t>
      </w:r>
      <w:proofErr w:type="spellEnd"/>
      <w:r>
        <w:t xml:space="preserve"> </w:t>
      </w:r>
      <w:proofErr w:type="spellStart"/>
      <w:r>
        <w:t>see</w:t>
      </w:r>
      <w:proofErr w:type="spellEnd"/>
      <w:r>
        <w:t xml:space="preserve"> </w:t>
      </w:r>
      <w:proofErr w:type="spellStart"/>
      <w:r>
        <w:t>Bulgaria</w:t>
      </w:r>
      <w:proofErr w:type="spellEnd"/>
      <w:r>
        <w:t xml:space="preserve"> </w:t>
      </w:r>
      <w:proofErr w:type="spellStart"/>
      <w:r>
        <w:t>as</w:t>
      </w:r>
      <w:proofErr w:type="spellEnd"/>
      <w:r>
        <w:t xml:space="preserve"> the </w:t>
      </w:r>
      <w:proofErr w:type="spellStart"/>
      <w:r>
        <w:t>final</w:t>
      </w:r>
      <w:proofErr w:type="spellEnd"/>
      <w:r>
        <w:t xml:space="preserve"> </w:t>
      </w:r>
      <w:proofErr w:type="spellStart"/>
      <w:r>
        <w:t>destination</w:t>
      </w:r>
      <w:proofErr w:type="spellEnd"/>
      <w:r>
        <w:t xml:space="preserve"> </w:t>
      </w:r>
      <w:proofErr w:type="spellStart"/>
      <w:r>
        <w:t>but</w:t>
      </w:r>
      <w:proofErr w:type="spellEnd"/>
      <w:r>
        <w:t xml:space="preserve"> </w:t>
      </w:r>
      <w:proofErr w:type="spellStart"/>
      <w:r>
        <w:t>merely</w:t>
      </w:r>
      <w:proofErr w:type="spellEnd"/>
      <w:r>
        <w:t xml:space="preserve"> a </w:t>
      </w:r>
      <w:proofErr w:type="spellStart"/>
      <w:r>
        <w:t>transit</w:t>
      </w:r>
      <w:proofErr w:type="spellEnd"/>
      <w:r>
        <w:t xml:space="preserve"> </w:t>
      </w:r>
      <w:proofErr w:type="spellStart"/>
      <w:r>
        <w:t>country</w:t>
      </w:r>
      <w:proofErr w:type="spellEnd"/>
      <w:r>
        <w:t xml:space="preserve">. </w:t>
      </w:r>
      <w:proofErr w:type="spellStart"/>
      <w:r>
        <w:t>It</w:t>
      </w:r>
      <w:proofErr w:type="spellEnd"/>
      <w:r>
        <w:t xml:space="preserve"> </w:t>
      </w:r>
      <w:proofErr w:type="spellStart"/>
      <w:r>
        <w:t>thus</w:t>
      </w:r>
      <w:proofErr w:type="spellEnd"/>
      <w:r>
        <w:t xml:space="preserve"> </w:t>
      </w:r>
      <w:proofErr w:type="spellStart"/>
      <w:r>
        <w:t>become</w:t>
      </w:r>
      <w:proofErr w:type="spellEnd"/>
      <w:r>
        <w:t xml:space="preserve"> </w:t>
      </w:r>
      <w:proofErr w:type="spellStart"/>
      <w:r>
        <w:t>hard</w:t>
      </w:r>
      <w:proofErr w:type="spellEnd"/>
      <w:r>
        <w:t xml:space="preserve"> </w:t>
      </w:r>
      <w:proofErr w:type="spellStart"/>
      <w:r>
        <w:t>to</w:t>
      </w:r>
      <w:proofErr w:type="spellEnd"/>
      <w:r>
        <w:t xml:space="preserve"> </w:t>
      </w:r>
      <w:proofErr w:type="spellStart"/>
      <w:r>
        <w:t>intervene</w:t>
      </w:r>
      <w:proofErr w:type="spellEnd"/>
      <w:r>
        <w:t xml:space="preserve"> and </w:t>
      </w:r>
      <w:proofErr w:type="spellStart"/>
      <w:r>
        <w:t>to</w:t>
      </w:r>
      <w:proofErr w:type="spellEnd"/>
      <w:r>
        <w:t xml:space="preserve"> </w:t>
      </w:r>
      <w:proofErr w:type="spellStart"/>
      <w:r>
        <w:t>know</w:t>
      </w:r>
      <w:proofErr w:type="spellEnd"/>
      <w:r>
        <w:t xml:space="preserve"> </w:t>
      </w:r>
      <w:proofErr w:type="spellStart"/>
      <w:r>
        <w:t>which</w:t>
      </w:r>
      <w:proofErr w:type="spellEnd"/>
      <w:r>
        <w:t xml:space="preserve"> </w:t>
      </w:r>
      <w:proofErr w:type="spellStart"/>
      <w:r>
        <w:t>tools</w:t>
      </w:r>
      <w:proofErr w:type="spellEnd"/>
      <w:r>
        <w:t xml:space="preserve"> </w:t>
      </w:r>
      <w:proofErr w:type="spellStart"/>
      <w:r>
        <w:t>to</w:t>
      </w:r>
      <w:proofErr w:type="spellEnd"/>
      <w:r>
        <w:t xml:space="preserve"> </w:t>
      </w:r>
      <w:proofErr w:type="spellStart"/>
      <w:r>
        <w:t>use</w:t>
      </w:r>
      <w:proofErr w:type="spellEnd"/>
      <w:r>
        <w:t xml:space="preserve">, </w:t>
      </w:r>
      <w:proofErr w:type="spellStart"/>
      <w:r>
        <w:t>when</w:t>
      </w:r>
      <w:proofErr w:type="spellEnd"/>
      <w:r>
        <w:t xml:space="preserve"> the </w:t>
      </w:r>
      <w:proofErr w:type="spellStart"/>
      <w:r>
        <w:t>asylum</w:t>
      </w:r>
      <w:proofErr w:type="spellEnd"/>
      <w:r>
        <w:t xml:space="preserve"> </w:t>
      </w:r>
      <w:proofErr w:type="spellStart"/>
      <w:r>
        <w:t>seekers</w:t>
      </w:r>
      <w:proofErr w:type="spellEnd"/>
      <w:r>
        <w:t xml:space="preserve"> </w:t>
      </w:r>
      <w:proofErr w:type="spellStart"/>
      <w:r>
        <w:t>themselves</w:t>
      </w:r>
      <w:proofErr w:type="spellEnd"/>
      <w:r>
        <w:t xml:space="preserve"> </w:t>
      </w:r>
      <w:proofErr w:type="spellStart"/>
      <w:r>
        <w:t>demonstrate</w:t>
      </w:r>
      <w:proofErr w:type="spellEnd"/>
      <w:r>
        <w:t xml:space="preserve"> </w:t>
      </w:r>
      <w:proofErr w:type="spellStart"/>
      <w:r>
        <w:t>no</w:t>
      </w:r>
      <w:proofErr w:type="spellEnd"/>
      <w:r>
        <w:t xml:space="preserve"> </w:t>
      </w:r>
      <w:proofErr w:type="spellStart"/>
      <w:r>
        <w:t>interest</w:t>
      </w:r>
      <w:proofErr w:type="spellEnd"/>
      <w:r>
        <w:t xml:space="preserve"> in </w:t>
      </w:r>
      <w:proofErr w:type="spellStart"/>
      <w:r>
        <w:t>becoming</w:t>
      </w:r>
      <w:proofErr w:type="spellEnd"/>
      <w:r>
        <w:t xml:space="preserve"> </w:t>
      </w:r>
      <w:proofErr w:type="spellStart"/>
      <w:r>
        <w:t>self-reliant</w:t>
      </w:r>
      <w:proofErr w:type="spellEnd"/>
      <w:r>
        <w:t xml:space="preserve"> and </w:t>
      </w:r>
      <w:proofErr w:type="spellStart"/>
      <w:r>
        <w:t>receiving</w:t>
      </w:r>
      <w:proofErr w:type="spellEnd"/>
      <w:r>
        <w:t xml:space="preserve"> the </w:t>
      </w:r>
      <w:proofErr w:type="spellStart"/>
      <w:r>
        <w:t>instruments</w:t>
      </w:r>
      <w:proofErr w:type="spellEnd"/>
      <w:r>
        <w:t xml:space="preserve"> </w:t>
      </w:r>
      <w:proofErr w:type="spellStart"/>
      <w:r>
        <w:t>to</w:t>
      </w:r>
      <w:proofErr w:type="spellEnd"/>
      <w:r>
        <w:t xml:space="preserve"> </w:t>
      </w:r>
      <w:proofErr w:type="spellStart"/>
      <w:r>
        <w:t>integrate</w:t>
      </w:r>
      <w:proofErr w:type="spellEnd"/>
      <w:r>
        <w:t xml:space="preserve"> </w:t>
      </w:r>
      <w:proofErr w:type="spellStart"/>
      <w:r>
        <w:t>themselves</w:t>
      </w:r>
      <w:proofErr w:type="spellEnd"/>
      <w:r>
        <w:t>.</w:t>
      </w:r>
    </w:p>
    <w:p w:rsidRPr="00BD08D2" w:rsidR="00BD08D2" w:rsidP="00BD08D2" w:rsidRDefault="00BD08D2" w14:paraId="3C010D36" w14:textId="77777777">
      <w:pPr>
        <w:spacing w:after="240" w:line="240" w:lineRule="exact"/>
        <w:ind w:firstLine="567"/>
      </w:pPr>
      <w:proofErr w:type="spellStart"/>
      <w:r>
        <w:t>Nevertheless</w:t>
      </w:r>
      <w:proofErr w:type="spellEnd"/>
      <w:r>
        <w:t xml:space="preserve">, </w:t>
      </w:r>
      <w:proofErr w:type="spellStart"/>
      <w:r>
        <w:t>efforts</w:t>
      </w:r>
      <w:proofErr w:type="spellEnd"/>
      <w:r>
        <w:t xml:space="preserve"> </w:t>
      </w:r>
      <w:proofErr w:type="spellStart"/>
      <w:r>
        <w:t>have</w:t>
      </w:r>
      <w:proofErr w:type="spellEnd"/>
      <w:r>
        <w:t xml:space="preserve"> </w:t>
      </w:r>
      <w:proofErr w:type="spellStart"/>
      <w:r>
        <w:t>been</w:t>
      </w:r>
      <w:proofErr w:type="spellEnd"/>
      <w:r>
        <w:t xml:space="preserve"> </w:t>
      </w:r>
      <w:proofErr w:type="spellStart"/>
      <w:r>
        <w:t>made</w:t>
      </w:r>
      <w:proofErr w:type="spellEnd"/>
      <w:r>
        <w:t xml:space="preserve"> in </w:t>
      </w:r>
      <w:proofErr w:type="spellStart"/>
      <w:r>
        <w:t>this</w:t>
      </w:r>
      <w:proofErr w:type="spellEnd"/>
      <w:r>
        <w:t xml:space="preserve"> </w:t>
      </w:r>
      <w:proofErr w:type="spellStart"/>
      <w:r>
        <w:t>direction</w:t>
      </w:r>
      <w:proofErr w:type="spellEnd"/>
      <w:r>
        <w:t xml:space="preserve">. A European Trade Union </w:t>
      </w:r>
      <w:proofErr w:type="spellStart"/>
      <w:r>
        <w:t>Confederation</w:t>
      </w:r>
      <w:proofErr w:type="spellEnd"/>
      <w:r>
        <w:t xml:space="preserve"> </w:t>
      </w:r>
      <w:proofErr w:type="spellStart"/>
      <w:r>
        <w:t>project</w:t>
      </w:r>
      <w:proofErr w:type="spellEnd"/>
      <w:r>
        <w:t xml:space="preserve">, </w:t>
      </w:r>
      <w:proofErr w:type="spellStart"/>
      <w:r>
        <w:t>funded</w:t>
      </w:r>
      <w:proofErr w:type="spellEnd"/>
      <w:r>
        <w:t xml:space="preserve"> </w:t>
      </w:r>
      <w:proofErr w:type="spellStart"/>
      <w:r>
        <w:t>by</w:t>
      </w:r>
      <w:proofErr w:type="spellEnd"/>
      <w:r>
        <w:t xml:space="preserve"> DG </w:t>
      </w:r>
      <w:proofErr w:type="spellStart"/>
      <w:r>
        <w:t>Home</w:t>
      </w:r>
      <w:proofErr w:type="spellEnd"/>
      <w:r>
        <w:t xml:space="preserve"> </w:t>
      </w:r>
      <w:proofErr w:type="spellStart"/>
      <w:r>
        <w:t>Affairs</w:t>
      </w:r>
      <w:proofErr w:type="spellEnd"/>
      <w:r>
        <w:t xml:space="preserve"> and the AMIF and in </w:t>
      </w:r>
      <w:proofErr w:type="spellStart"/>
      <w:r>
        <w:t>which</w:t>
      </w:r>
      <w:proofErr w:type="spellEnd"/>
      <w:r>
        <w:t xml:space="preserve"> a </w:t>
      </w:r>
      <w:proofErr w:type="spellStart"/>
      <w:r>
        <w:t>Bulgarian</w:t>
      </w:r>
      <w:proofErr w:type="spellEnd"/>
      <w:r>
        <w:t xml:space="preserve"> </w:t>
      </w:r>
      <w:proofErr w:type="spellStart"/>
      <w:r>
        <w:t>trade</w:t>
      </w:r>
      <w:proofErr w:type="spellEnd"/>
      <w:r>
        <w:t xml:space="preserve"> </w:t>
      </w:r>
      <w:proofErr w:type="spellStart"/>
      <w:r>
        <w:t>union</w:t>
      </w:r>
      <w:proofErr w:type="spellEnd"/>
      <w:r>
        <w:t xml:space="preserve"> </w:t>
      </w:r>
      <w:proofErr w:type="spellStart"/>
      <w:r>
        <w:t>was</w:t>
      </w:r>
      <w:proofErr w:type="spellEnd"/>
      <w:r>
        <w:t xml:space="preserve"> a </w:t>
      </w:r>
      <w:proofErr w:type="spellStart"/>
      <w:r>
        <w:t>partner</w:t>
      </w:r>
      <w:proofErr w:type="spellEnd"/>
      <w:r>
        <w:t xml:space="preserve">, </w:t>
      </w:r>
      <w:proofErr w:type="spellStart"/>
      <w:r>
        <w:t>helped</w:t>
      </w:r>
      <w:proofErr w:type="spellEnd"/>
      <w:r>
        <w:t xml:space="preserve"> </w:t>
      </w:r>
      <w:proofErr w:type="spellStart"/>
      <w:r>
        <w:t>deliver</w:t>
      </w:r>
      <w:proofErr w:type="spellEnd"/>
      <w:r>
        <w:t xml:space="preserve"> </w:t>
      </w:r>
      <w:proofErr w:type="spellStart"/>
      <w:r>
        <w:t>training</w:t>
      </w:r>
      <w:proofErr w:type="spellEnd"/>
      <w:r>
        <w:t xml:space="preserve"> on </w:t>
      </w:r>
      <w:proofErr w:type="spellStart"/>
      <w:r>
        <w:t>labour</w:t>
      </w:r>
      <w:proofErr w:type="spellEnd"/>
      <w:r>
        <w:t xml:space="preserve"> and </w:t>
      </w:r>
      <w:proofErr w:type="spellStart"/>
      <w:r>
        <w:t>social</w:t>
      </w:r>
      <w:proofErr w:type="spellEnd"/>
      <w:r>
        <w:t xml:space="preserve"> </w:t>
      </w:r>
      <w:proofErr w:type="spellStart"/>
      <w:r>
        <w:t>security</w:t>
      </w:r>
      <w:proofErr w:type="spellEnd"/>
      <w:r>
        <w:t xml:space="preserve"> </w:t>
      </w:r>
      <w:proofErr w:type="spellStart"/>
      <w:r>
        <w:t>rights</w:t>
      </w:r>
      <w:proofErr w:type="spellEnd"/>
      <w:r>
        <w:t xml:space="preserve"> </w:t>
      </w:r>
      <w:proofErr w:type="spellStart"/>
      <w:r>
        <w:t>to</w:t>
      </w:r>
      <w:proofErr w:type="spellEnd"/>
      <w:r>
        <w:t xml:space="preserve"> </w:t>
      </w:r>
      <w:proofErr w:type="spellStart"/>
      <w:r>
        <w:t>asylum</w:t>
      </w:r>
      <w:proofErr w:type="spellEnd"/>
      <w:r>
        <w:t xml:space="preserve"> </w:t>
      </w:r>
      <w:proofErr w:type="spellStart"/>
      <w:r>
        <w:t>seekers</w:t>
      </w:r>
      <w:proofErr w:type="spellEnd"/>
      <w:r>
        <w:t xml:space="preserve"> and </w:t>
      </w:r>
      <w:proofErr w:type="spellStart"/>
      <w:r>
        <w:t>refugees</w:t>
      </w:r>
      <w:proofErr w:type="spellEnd"/>
      <w:r>
        <w:t xml:space="preserve"> in </w:t>
      </w:r>
      <w:proofErr w:type="spellStart"/>
      <w:r>
        <w:t>Bulgaria</w:t>
      </w:r>
      <w:proofErr w:type="spellEnd"/>
      <w:r>
        <w:t xml:space="preserve">. </w:t>
      </w:r>
      <w:proofErr w:type="spellStart"/>
      <w:r>
        <w:t>As</w:t>
      </w:r>
      <w:proofErr w:type="spellEnd"/>
      <w:r>
        <w:t xml:space="preserve"> </w:t>
      </w:r>
      <w:proofErr w:type="spellStart"/>
      <w:r>
        <w:t>part</w:t>
      </w:r>
      <w:proofErr w:type="spellEnd"/>
      <w:r>
        <w:t xml:space="preserve"> of the </w:t>
      </w:r>
      <w:proofErr w:type="spellStart"/>
      <w:r>
        <w:t>project</w:t>
      </w:r>
      <w:proofErr w:type="spellEnd"/>
      <w:r>
        <w:t xml:space="preserve">, </w:t>
      </w:r>
      <w:proofErr w:type="spellStart"/>
      <w:r>
        <w:t>brochures</w:t>
      </w:r>
      <w:proofErr w:type="spellEnd"/>
      <w:r>
        <w:t xml:space="preserve"> </w:t>
      </w:r>
      <w:proofErr w:type="spellStart"/>
      <w:r>
        <w:t>were</w:t>
      </w:r>
      <w:proofErr w:type="spellEnd"/>
      <w:r>
        <w:t xml:space="preserve"> </w:t>
      </w:r>
      <w:proofErr w:type="spellStart"/>
      <w:r>
        <w:t>developed</w:t>
      </w:r>
      <w:proofErr w:type="spellEnd"/>
      <w:r>
        <w:t xml:space="preserve"> in </w:t>
      </w:r>
      <w:proofErr w:type="spellStart"/>
      <w:r>
        <w:t>Arabic</w:t>
      </w:r>
      <w:proofErr w:type="spellEnd"/>
      <w:r>
        <w:t xml:space="preserve">, </w:t>
      </w:r>
      <w:proofErr w:type="spellStart"/>
      <w:r>
        <w:t>English</w:t>
      </w:r>
      <w:proofErr w:type="spellEnd"/>
      <w:r>
        <w:t xml:space="preserve">, </w:t>
      </w:r>
      <w:proofErr w:type="spellStart"/>
      <w:r>
        <w:t>Russian</w:t>
      </w:r>
      <w:proofErr w:type="spellEnd"/>
      <w:r>
        <w:t xml:space="preserve"> and </w:t>
      </w:r>
      <w:proofErr w:type="spellStart"/>
      <w:r>
        <w:t>Ukrainian</w:t>
      </w:r>
      <w:proofErr w:type="spellEnd"/>
      <w:r>
        <w:t xml:space="preserve"> on the </w:t>
      </w:r>
      <w:proofErr w:type="spellStart"/>
      <w:r>
        <w:t>topic</w:t>
      </w:r>
      <w:proofErr w:type="spellEnd"/>
      <w:r>
        <w:t xml:space="preserve"> “</w:t>
      </w:r>
      <w:proofErr w:type="spellStart"/>
      <w:r>
        <w:t>What</w:t>
      </w:r>
      <w:proofErr w:type="spellEnd"/>
      <w:r>
        <w:t xml:space="preserve"> I </w:t>
      </w:r>
      <w:proofErr w:type="spellStart"/>
      <w:r>
        <w:t>should</w:t>
      </w:r>
      <w:proofErr w:type="spellEnd"/>
      <w:r>
        <w:t xml:space="preserve"> </w:t>
      </w:r>
      <w:proofErr w:type="spellStart"/>
      <w:r>
        <w:t>know</w:t>
      </w:r>
      <w:proofErr w:type="spellEnd"/>
      <w:r>
        <w:t xml:space="preserve"> </w:t>
      </w:r>
      <w:proofErr w:type="spellStart"/>
      <w:r>
        <w:t>before</w:t>
      </w:r>
      <w:proofErr w:type="spellEnd"/>
      <w:r>
        <w:t xml:space="preserve"> </w:t>
      </w:r>
      <w:proofErr w:type="spellStart"/>
      <w:r>
        <w:t>starting</w:t>
      </w:r>
      <w:proofErr w:type="spellEnd"/>
      <w:r>
        <w:t xml:space="preserve"> </w:t>
      </w:r>
      <w:proofErr w:type="spellStart"/>
      <w:r>
        <w:t>work</w:t>
      </w:r>
      <w:proofErr w:type="spellEnd"/>
      <w:r>
        <w:t xml:space="preserve"> in </w:t>
      </w:r>
      <w:proofErr w:type="spellStart"/>
      <w:r>
        <w:t>Bulgaria</w:t>
      </w:r>
      <w:proofErr w:type="spellEnd"/>
      <w:r>
        <w:t>?”</w:t>
      </w:r>
    </w:p>
    <w:p w:rsidRPr="00BD08D2" w:rsidR="00BD08D2" w:rsidP="00BD08D2" w:rsidRDefault="00BD08D2" w14:paraId="0F64A0DE" w14:textId="77777777">
      <w:pPr>
        <w:spacing w:after="240" w:line="240" w:lineRule="exact"/>
        <w:ind w:firstLine="567"/>
      </w:pPr>
      <w:r>
        <w:t xml:space="preserve">A </w:t>
      </w:r>
      <w:proofErr w:type="spellStart"/>
      <w:r>
        <w:t>representative</w:t>
      </w:r>
      <w:proofErr w:type="spellEnd"/>
      <w:r>
        <w:t xml:space="preserve"> of a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pointed</w:t>
      </w:r>
      <w:proofErr w:type="spellEnd"/>
      <w:r>
        <w:t xml:space="preserve"> </w:t>
      </w:r>
      <w:proofErr w:type="spellStart"/>
      <w:r>
        <w:t>out</w:t>
      </w:r>
      <w:proofErr w:type="spellEnd"/>
      <w:r>
        <w:t xml:space="preserve"> </w:t>
      </w:r>
      <w:proofErr w:type="spellStart"/>
      <w:r>
        <w:t>during</w:t>
      </w:r>
      <w:proofErr w:type="spellEnd"/>
      <w:r>
        <w:t xml:space="preserve"> the </w:t>
      </w:r>
      <w:proofErr w:type="spellStart"/>
      <w:r>
        <w:t>country</w:t>
      </w:r>
      <w:proofErr w:type="spellEnd"/>
      <w:r>
        <w:t xml:space="preserve"> </w:t>
      </w:r>
      <w:proofErr w:type="spellStart"/>
      <w:r>
        <w:t>visit</w:t>
      </w:r>
      <w:proofErr w:type="spellEnd"/>
      <w:r>
        <w:t xml:space="preserve"> </w:t>
      </w:r>
      <w:proofErr w:type="spellStart"/>
      <w:r>
        <w:t>that</w:t>
      </w:r>
      <w:proofErr w:type="spellEnd"/>
      <w:r>
        <w:t xml:space="preserve"> the AMIF </w:t>
      </w:r>
      <w:proofErr w:type="spellStart"/>
      <w:r>
        <w:t>offers</w:t>
      </w:r>
      <w:proofErr w:type="spellEnd"/>
      <w:r>
        <w:t xml:space="preserve"> </w:t>
      </w:r>
      <w:proofErr w:type="spellStart"/>
      <w:r>
        <w:t>valuable</w:t>
      </w:r>
      <w:proofErr w:type="spellEnd"/>
      <w:r>
        <w:t xml:space="preserve"> </w:t>
      </w:r>
      <w:proofErr w:type="spellStart"/>
      <w:r>
        <w:t>support</w:t>
      </w:r>
      <w:proofErr w:type="spellEnd"/>
      <w:r>
        <w:t xml:space="preserve"> for a </w:t>
      </w:r>
      <w:proofErr w:type="spellStart"/>
      <w:r>
        <w:t>wide</w:t>
      </w:r>
      <w:proofErr w:type="spellEnd"/>
      <w:r>
        <w:t xml:space="preserve"> </w:t>
      </w:r>
      <w:proofErr w:type="spellStart"/>
      <w:r>
        <w:t>range</w:t>
      </w:r>
      <w:proofErr w:type="spellEnd"/>
      <w:r>
        <w:t xml:space="preserve"> of </w:t>
      </w:r>
      <w:proofErr w:type="spellStart"/>
      <w:r>
        <w:t>diverse</w:t>
      </w:r>
      <w:proofErr w:type="spellEnd"/>
      <w:r>
        <w:t xml:space="preserve"> </w:t>
      </w:r>
      <w:proofErr w:type="spellStart"/>
      <w:r>
        <w:t>projects</w:t>
      </w:r>
      <w:proofErr w:type="spellEnd"/>
      <w:r>
        <w:t xml:space="preserve">, </w:t>
      </w:r>
      <w:proofErr w:type="spellStart"/>
      <w:r>
        <w:t>especially</w:t>
      </w:r>
      <w:proofErr w:type="spellEnd"/>
      <w:r>
        <w:t xml:space="preserve"> in </w:t>
      </w:r>
      <w:proofErr w:type="spellStart"/>
      <w:r>
        <w:t>areas</w:t>
      </w:r>
      <w:proofErr w:type="spellEnd"/>
      <w:r>
        <w:t xml:space="preserve"> </w:t>
      </w:r>
      <w:proofErr w:type="spellStart"/>
      <w:r>
        <w:t>where</w:t>
      </w:r>
      <w:proofErr w:type="spellEnd"/>
      <w:r>
        <w:t xml:space="preserve"> </w:t>
      </w:r>
      <w:proofErr w:type="spellStart"/>
      <w:r>
        <w:t>finding</w:t>
      </w:r>
      <w:proofErr w:type="spellEnd"/>
      <w:r>
        <w:t xml:space="preserve"> and </w:t>
      </w:r>
      <w:proofErr w:type="spellStart"/>
      <w:r>
        <w:t>securing</w:t>
      </w:r>
      <w:proofErr w:type="spellEnd"/>
      <w:r>
        <w:t xml:space="preserve"> </w:t>
      </w:r>
      <w:proofErr w:type="spellStart"/>
      <w:r>
        <w:t>national</w:t>
      </w:r>
      <w:proofErr w:type="spellEnd"/>
      <w:r>
        <w:t xml:space="preserve"> </w:t>
      </w:r>
      <w:proofErr w:type="spellStart"/>
      <w:r>
        <w:t>funding</w:t>
      </w:r>
      <w:proofErr w:type="spellEnd"/>
      <w:r>
        <w:t xml:space="preserve"> </w:t>
      </w:r>
      <w:proofErr w:type="spellStart"/>
      <w:r>
        <w:t>is</w:t>
      </w:r>
      <w:proofErr w:type="spellEnd"/>
      <w:r>
        <w:t xml:space="preserve"> </w:t>
      </w:r>
      <w:proofErr w:type="spellStart"/>
      <w:r>
        <w:t>challenging</w:t>
      </w:r>
      <w:proofErr w:type="spellEnd"/>
      <w:r>
        <w:t xml:space="preserve">. </w:t>
      </w:r>
      <w:proofErr w:type="spellStart"/>
      <w:r>
        <w:t>Some</w:t>
      </w:r>
      <w:proofErr w:type="spellEnd"/>
      <w:r>
        <w:t xml:space="preserve"> </w:t>
      </w:r>
      <w:proofErr w:type="spellStart"/>
      <w:r>
        <w:t>examples</w:t>
      </w:r>
      <w:proofErr w:type="spellEnd"/>
      <w:r>
        <w:t xml:space="preserve"> </w:t>
      </w:r>
      <w:proofErr w:type="spellStart"/>
      <w:r>
        <w:t>provided</w:t>
      </w:r>
      <w:proofErr w:type="spellEnd"/>
      <w:r>
        <w:t xml:space="preserve"> </w:t>
      </w:r>
      <w:proofErr w:type="spellStart"/>
      <w:r>
        <w:t>include</w:t>
      </w:r>
      <w:proofErr w:type="spellEnd"/>
      <w:r>
        <w:t xml:space="preserve"> </w:t>
      </w:r>
      <w:proofErr w:type="spellStart"/>
      <w:r>
        <w:t>awareness</w:t>
      </w:r>
      <w:proofErr w:type="spellEnd"/>
      <w:r>
        <w:t xml:space="preserve"> and </w:t>
      </w:r>
      <w:proofErr w:type="spellStart"/>
      <w:r>
        <w:t>information</w:t>
      </w:r>
      <w:proofErr w:type="spellEnd"/>
      <w:r>
        <w:t xml:space="preserve"> </w:t>
      </w:r>
      <w:proofErr w:type="spellStart"/>
      <w:r>
        <w:t>programmes</w:t>
      </w:r>
      <w:proofErr w:type="spellEnd"/>
      <w:r>
        <w:t xml:space="preserve"> and </w:t>
      </w:r>
      <w:proofErr w:type="spellStart"/>
      <w:r>
        <w:t>campaigns</w:t>
      </w:r>
      <w:proofErr w:type="spellEnd"/>
      <w:r>
        <w:t xml:space="preserve"> on </w:t>
      </w:r>
      <w:proofErr w:type="spellStart"/>
      <w:r>
        <w:t>asylum</w:t>
      </w:r>
      <w:proofErr w:type="spellEnd"/>
      <w:r>
        <w:t xml:space="preserve"> and </w:t>
      </w:r>
      <w:proofErr w:type="spellStart"/>
      <w:r>
        <w:t>immigration</w:t>
      </w:r>
      <w:proofErr w:type="spellEnd"/>
      <w:r>
        <w:t>.</w:t>
      </w:r>
    </w:p>
    <w:p w:rsidRPr="00BD08D2" w:rsidR="00BD08D2" w:rsidP="00BD08D2" w:rsidRDefault="00BD08D2" w14:paraId="227C2CBB" w14:textId="77777777">
      <w:pPr>
        <w:spacing w:after="240" w:line="240" w:lineRule="exact"/>
        <w:ind w:firstLine="567"/>
      </w:pPr>
      <w:proofErr w:type="spellStart"/>
      <w:r>
        <w:t>Participation</w:t>
      </w:r>
      <w:proofErr w:type="spellEnd"/>
      <w:r>
        <w:t xml:space="preserve"> in AMIF </w:t>
      </w:r>
      <w:proofErr w:type="spellStart"/>
      <w:r>
        <w:t>projects</w:t>
      </w:r>
      <w:proofErr w:type="spellEnd"/>
      <w:r>
        <w:t xml:space="preserve"> </w:t>
      </w:r>
      <w:proofErr w:type="spellStart"/>
      <w:r>
        <w:t>increased</w:t>
      </w:r>
      <w:proofErr w:type="spellEnd"/>
      <w:r>
        <w:t xml:space="preserve"> the </w:t>
      </w:r>
      <w:proofErr w:type="spellStart"/>
      <w:r>
        <w:t>possibilities</w:t>
      </w:r>
      <w:proofErr w:type="spellEnd"/>
      <w:r>
        <w:t xml:space="preserve"> for </w:t>
      </w:r>
      <w:proofErr w:type="spellStart"/>
      <w:r>
        <w:t>refugees</w:t>
      </w:r>
      <w:proofErr w:type="spellEnd"/>
      <w:r>
        <w:t xml:space="preserve"> and </w:t>
      </w:r>
      <w:proofErr w:type="spellStart"/>
      <w:r>
        <w:t>migrants</w:t>
      </w:r>
      <w:proofErr w:type="spellEnd"/>
      <w:r>
        <w:t xml:space="preserve"> </w:t>
      </w:r>
      <w:proofErr w:type="spellStart"/>
      <w:r>
        <w:t>to</w:t>
      </w:r>
      <w:proofErr w:type="spellEnd"/>
      <w:r>
        <w:t xml:space="preserve"> </w:t>
      </w:r>
      <w:proofErr w:type="spellStart"/>
      <w:r>
        <w:t>find</w:t>
      </w:r>
      <w:proofErr w:type="spellEnd"/>
      <w:r>
        <w:t xml:space="preserve"> a </w:t>
      </w:r>
      <w:proofErr w:type="spellStart"/>
      <w:r>
        <w:t>job</w:t>
      </w:r>
      <w:proofErr w:type="spellEnd"/>
      <w:r>
        <w:t xml:space="preserve">. </w:t>
      </w:r>
      <w:proofErr w:type="spellStart"/>
      <w:r>
        <w:t>They</w:t>
      </w:r>
      <w:proofErr w:type="spellEnd"/>
      <w:r>
        <w:t xml:space="preserve"> </w:t>
      </w:r>
      <w:proofErr w:type="spellStart"/>
      <w:r>
        <w:t>obtained</w:t>
      </w:r>
      <w:proofErr w:type="spellEnd"/>
      <w:r>
        <w:t xml:space="preserve"> </w:t>
      </w:r>
      <w:proofErr w:type="spellStart"/>
      <w:r>
        <w:t>certain</w:t>
      </w:r>
      <w:proofErr w:type="spellEnd"/>
      <w:r>
        <w:t xml:space="preserve"> </w:t>
      </w:r>
      <w:proofErr w:type="spellStart"/>
      <w:r>
        <w:t>skills</w:t>
      </w:r>
      <w:proofErr w:type="spellEnd"/>
      <w:r>
        <w:t xml:space="preserve"> (IT </w:t>
      </w:r>
      <w:proofErr w:type="spellStart"/>
      <w:r>
        <w:t>skills</w:t>
      </w:r>
      <w:proofErr w:type="spellEnd"/>
      <w:r>
        <w:t xml:space="preserve">, </w:t>
      </w:r>
      <w:proofErr w:type="spellStart"/>
      <w:r>
        <w:t>language</w:t>
      </w:r>
      <w:proofErr w:type="spellEnd"/>
      <w:r>
        <w:t xml:space="preserve"> </w:t>
      </w:r>
      <w:proofErr w:type="spellStart"/>
      <w:r>
        <w:t>skills</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find</w:t>
      </w:r>
      <w:proofErr w:type="spellEnd"/>
      <w:r>
        <w:t xml:space="preserve"> </w:t>
      </w:r>
      <w:proofErr w:type="spellStart"/>
      <w:r>
        <w:t>work</w:t>
      </w:r>
      <w:proofErr w:type="spellEnd"/>
      <w:r>
        <w:t xml:space="preserve"> in the </w:t>
      </w:r>
      <w:r>
        <w:rPr>
          <w:b/>
        </w:rPr>
        <w:t>Greek</w:t>
      </w:r>
      <w:r>
        <w:t xml:space="preserve"> </w:t>
      </w:r>
      <w:proofErr w:type="spellStart"/>
      <w:r>
        <w:t>labour</w:t>
      </w:r>
      <w:proofErr w:type="spellEnd"/>
      <w:r>
        <w:t xml:space="preserve"> </w:t>
      </w:r>
      <w:proofErr w:type="spellStart"/>
      <w:r>
        <w:t>market</w:t>
      </w:r>
      <w:proofErr w:type="spellEnd"/>
      <w:r>
        <w:t xml:space="preserve">. </w:t>
      </w:r>
      <w:proofErr w:type="spellStart"/>
      <w:r>
        <w:t>They</w:t>
      </w:r>
      <w:proofErr w:type="spellEnd"/>
      <w:r>
        <w:t xml:space="preserve"> </w:t>
      </w:r>
      <w:proofErr w:type="spellStart"/>
      <w:r>
        <w:t>were</w:t>
      </w:r>
      <w:proofErr w:type="spellEnd"/>
      <w:r>
        <w:t xml:space="preserve"> </w:t>
      </w:r>
      <w:proofErr w:type="spellStart"/>
      <w:r>
        <w:t>familiarised</w:t>
      </w:r>
      <w:proofErr w:type="spellEnd"/>
      <w:r>
        <w:t xml:space="preserve"> </w:t>
      </w:r>
      <w:proofErr w:type="spellStart"/>
      <w:r>
        <w:t>with</w:t>
      </w:r>
      <w:proofErr w:type="spellEnd"/>
      <w:r>
        <w:t xml:space="preserve"> the </w:t>
      </w:r>
      <w:proofErr w:type="spellStart"/>
      <w:r>
        <w:t>concept</w:t>
      </w:r>
      <w:proofErr w:type="spellEnd"/>
      <w:r>
        <w:t xml:space="preserve"> of </w:t>
      </w:r>
      <w:proofErr w:type="spellStart"/>
      <w:r>
        <w:t>trade</w:t>
      </w:r>
      <w:proofErr w:type="spellEnd"/>
      <w:r>
        <w:t xml:space="preserve"> </w:t>
      </w:r>
      <w:proofErr w:type="spellStart"/>
      <w:r>
        <w:t>unions</w:t>
      </w:r>
      <w:proofErr w:type="spellEnd"/>
      <w:r>
        <w:t xml:space="preserve">, </w:t>
      </w:r>
      <w:proofErr w:type="spellStart"/>
      <w:r>
        <w:t>which</w:t>
      </w:r>
      <w:proofErr w:type="spellEnd"/>
      <w:r>
        <w:t xml:space="preserve"> </w:t>
      </w:r>
      <w:proofErr w:type="spellStart"/>
      <w:r>
        <w:t>boosted</w:t>
      </w:r>
      <w:proofErr w:type="spellEnd"/>
      <w:r>
        <w:t xml:space="preserve"> </w:t>
      </w:r>
      <w:proofErr w:type="spellStart"/>
      <w:r>
        <w:t>labour</w:t>
      </w:r>
      <w:proofErr w:type="spellEnd"/>
      <w:r>
        <w:t xml:space="preserve"> </w:t>
      </w:r>
      <w:proofErr w:type="spellStart"/>
      <w:r>
        <w:t>inclusion</w:t>
      </w:r>
      <w:proofErr w:type="spellEnd"/>
      <w:r>
        <w:t xml:space="preserve"> and </w:t>
      </w:r>
      <w:proofErr w:type="spellStart"/>
      <w:r>
        <w:t>integration</w:t>
      </w:r>
      <w:proofErr w:type="spellEnd"/>
      <w:r>
        <w:t xml:space="preserve">, </w:t>
      </w:r>
      <w:proofErr w:type="spellStart"/>
      <w:r>
        <w:t>giving</w:t>
      </w:r>
      <w:proofErr w:type="spellEnd"/>
      <w:r>
        <w:t xml:space="preserve"> </w:t>
      </w:r>
      <w:proofErr w:type="spellStart"/>
      <w:r>
        <w:t>beneficiaries</w:t>
      </w:r>
      <w:proofErr w:type="spellEnd"/>
      <w:r>
        <w:t xml:space="preserve"> </w:t>
      </w:r>
      <w:proofErr w:type="spellStart"/>
      <w:r>
        <w:t>critical</w:t>
      </w:r>
      <w:proofErr w:type="spellEnd"/>
      <w:r>
        <w:t xml:space="preserve"> </w:t>
      </w:r>
      <w:proofErr w:type="spellStart"/>
      <w:r>
        <w:t>information</w:t>
      </w:r>
      <w:proofErr w:type="spellEnd"/>
      <w:r>
        <w:t xml:space="preserve">. </w:t>
      </w:r>
      <w:proofErr w:type="spellStart"/>
      <w:r>
        <w:t>Conditions</w:t>
      </w:r>
      <w:proofErr w:type="spellEnd"/>
      <w:r>
        <w:t xml:space="preserve"> for </w:t>
      </w:r>
      <w:proofErr w:type="spellStart"/>
      <w:r>
        <w:t>fighting</w:t>
      </w:r>
      <w:proofErr w:type="spellEnd"/>
      <w:r>
        <w:t xml:space="preserve"> </w:t>
      </w:r>
      <w:proofErr w:type="spellStart"/>
      <w:r>
        <w:t>informal</w:t>
      </w:r>
      <w:proofErr w:type="spellEnd"/>
      <w:r>
        <w:t xml:space="preserve"> </w:t>
      </w:r>
      <w:proofErr w:type="spellStart"/>
      <w:r>
        <w:t>labour</w:t>
      </w:r>
      <w:proofErr w:type="spellEnd"/>
      <w:r>
        <w:t xml:space="preserve"> </w:t>
      </w:r>
      <w:proofErr w:type="spellStart"/>
      <w:r>
        <w:t>were</w:t>
      </w:r>
      <w:proofErr w:type="spellEnd"/>
      <w:r>
        <w:t xml:space="preserve"> </w:t>
      </w:r>
      <w:proofErr w:type="spellStart"/>
      <w:r>
        <w:t>created</w:t>
      </w:r>
      <w:proofErr w:type="spellEnd"/>
      <w:r>
        <w:t xml:space="preserve"> and </w:t>
      </w:r>
      <w:proofErr w:type="spellStart"/>
      <w:r>
        <w:t>legal</w:t>
      </w:r>
      <w:proofErr w:type="spellEnd"/>
      <w:r>
        <w:t xml:space="preserve"> </w:t>
      </w:r>
      <w:proofErr w:type="spellStart"/>
      <w:r>
        <w:t>help</w:t>
      </w:r>
      <w:proofErr w:type="spellEnd"/>
      <w:r>
        <w:t xml:space="preserve"> </w:t>
      </w:r>
      <w:proofErr w:type="spellStart"/>
      <w:r>
        <w:t>was</w:t>
      </w:r>
      <w:proofErr w:type="spellEnd"/>
      <w:r>
        <w:t xml:space="preserve"> </w:t>
      </w:r>
      <w:proofErr w:type="spellStart"/>
      <w:r>
        <w:t>provided</w:t>
      </w:r>
      <w:proofErr w:type="spellEnd"/>
      <w:r>
        <w:t xml:space="preserve"> </w:t>
      </w:r>
      <w:proofErr w:type="spellStart"/>
      <w:r>
        <w:t>to</w:t>
      </w:r>
      <w:proofErr w:type="spellEnd"/>
      <w:r>
        <w:t xml:space="preserve"> </w:t>
      </w:r>
      <w:proofErr w:type="spellStart"/>
      <w:r>
        <w:t>refugees</w:t>
      </w:r>
      <w:proofErr w:type="spellEnd"/>
      <w:r>
        <w:t xml:space="preserve">. For AMIF </w:t>
      </w:r>
      <w:proofErr w:type="spellStart"/>
      <w:r>
        <w:t>projects</w:t>
      </w:r>
      <w:proofErr w:type="spellEnd"/>
      <w:r>
        <w:t xml:space="preserve"> </w:t>
      </w:r>
      <w:proofErr w:type="spellStart"/>
      <w:r>
        <w:t>which</w:t>
      </w:r>
      <w:proofErr w:type="spellEnd"/>
      <w:r>
        <w:t xml:space="preserve"> </w:t>
      </w:r>
      <w:proofErr w:type="spellStart"/>
      <w:r>
        <w:t>have</w:t>
      </w:r>
      <w:proofErr w:type="spellEnd"/>
      <w:r>
        <w:t xml:space="preserve"> </w:t>
      </w:r>
      <w:proofErr w:type="spellStart"/>
      <w:r>
        <w:t>representatives</w:t>
      </w:r>
      <w:proofErr w:type="spellEnd"/>
      <w:r>
        <w:t xml:space="preserve"> </w:t>
      </w:r>
      <w:proofErr w:type="spellStart"/>
      <w:r>
        <w:t>from</w:t>
      </w:r>
      <w:proofErr w:type="spellEnd"/>
      <w:r>
        <w:t xml:space="preserve"> </w:t>
      </w:r>
      <w:proofErr w:type="spellStart"/>
      <w:r>
        <w:t>different</w:t>
      </w:r>
      <w:proofErr w:type="spellEnd"/>
      <w:r>
        <w:t xml:space="preserve"> </w:t>
      </w:r>
      <w:proofErr w:type="spellStart"/>
      <w:r>
        <w:t>countries</w:t>
      </w:r>
      <w:proofErr w:type="spellEnd"/>
      <w:r>
        <w:t xml:space="preserve">, the </w:t>
      </w:r>
      <w:proofErr w:type="spellStart"/>
      <w:r>
        <w:t>differences</w:t>
      </w:r>
      <w:proofErr w:type="spellEnd"/>
      <w:r>
        <w:t xml:space="preserve"> </w:t>
      </w:r>
      <w:proofErr w:type="spellStart"/>
      <w:r>
        <w:t>affected</w:t>
      </w:r>
      <w:proofErr w:type="spellEnd"/>
      <w:r>
        <w:t xml:space="preserve"> the </w:t>
      </w:r>
      <w:proofErr w:type="spellStart"/>
      <w:r>
        <w:t>overall</w:t>
      </w:r>
      <w:proofErr w:type="spellEnd"/>
      <w:r>
        <w:t xml:space="preserve"> </w:t>
      </w:r>
      <w:proofErr w:type="spellStart"/>
      <w:r>
        <w:t>implementation</w:t>
      </w:r>
      <w:proofErr w:type="spellEnd"/>
      <w:r>
        <w:t xml:space="preserve"> of </w:t>
      </w:r>
      <w:proofErr w:type="spellStart"/>
      <w:r>
        <w:t>activities</w:t>
      </w:r>
      <w:proofErr w:type="spellEnd"/>
      <w:r>
        <w:t xml:space="preserve">. </w:t>
      </w:r>
      <w:proofErr w:type="spellStart"/>
      <w:r>
        <w:t>There</w:t>
      </w:r>
      <w:proofErr w:type="spellEnd"/>
      <w:r>
        <w:t xml:space="preserve"> </w:t>
      </w:r>
      <w:proofErr w:type="spellStart"/>
      <w:r>
        <w:t>were</w:t>
      </w:r>
      <w:proofErr w:type="spellEnd"/>
      <w:r>
        <w:t xml:space="preserve"> </w:t>
      </w:r>
      <w:proofErr w:type="spellStart"/>
      <w:r>
        <w:t>relevant</w:t>
      </w:r>
      <w:proofErr w:type="spellEnd"/>
      <w:r>
        <w:t xml:space="preserve"> </w:t>
      </w:r>
      <w:proofErr w:type="spellStart"/>
      <w:r>
        <w:t>differences</w:t>
      </w:r>
      <w:proofErr w:type="spellEnd"/>
      <w:r>
        <w:t xml:space="preserve"> </w:t>
      </w:r>
      <w:proofErr w:type="spellStart"/>
      <w:r>
        <w:t>among</w:t>
      </w:r>
      <w:proofErr w:type="spellEnd"/>
      <w:r>
        <w:t xml:space="preserve"> the </w:t>
      </w:r>
      <w:proofErr w:type="spellStart"/>
      <w:r>
        <w:t>legal</w:t>
      </w:r>
      <w:proofErr w:type="spellEnd"/>
      <w:r>
        <w:t xml:space="preserve"> </w:t>
      </w:r>
      <w:proofErr w:type="spellStart"/>
      <w:r>
        <w:t>procedures</w:t>
      </w:r>
      <w:proofErr w:type="spellEnd"/>
      <w:r>
        <w:t xml:space="preserve"> in </w:t>
      </w:r>
      <w:proofErr w:type="spellStart"/>
      <w:r>
        <w:t>each</w:t>
      </w:r>
      <w:proofErr w:type="spellEnd"/>
      <w:r>
        <w:t xml:space="preserve"> </w:t>
      </w:r>
      <w:proofErr w:type="spellStart"/>
      <w:r>
        <w:t>country</w:t>
      </w:r>
      <w:proofErr w:type="spellEnd"/>
      <w:r>
        <w:t xml:space="preserve">, </w:t>
      </w:r>
      <w:proofErr w:type="spellStart"/>
      <w:r>
        <w:t>their</w:t>
      </w:r>
      <w:proofErr w:type="spellEnd"/>
      <w:r>
        <w:t xml:space="preserve"> </w:t>
      </w:r>
      <w:proofErr w:type="spellStart"/>
      <w:r>
        <w:t>tender</w:t>
      </w:r>
      <w:proofErr w:type="spellEnd"/>
      <w:r>
        <w:t xml:space="preserve"> </w:t>
      </w:r>
      <w:proofErr w:type="spellStart"/>
      <w:r>
        <w:t>procedures</w:t>
      </w:r>
      <w:proofErr w:type="spellEnd"/>
      <w:r>
        <w:t xml:space="preserve">, and the </w:t>
      </w:r>
      <w:proofErr w:type="spellStart"/>
      <w:r>
        <w:t>possibility</w:t>
      </w:r>
      <w:proofErr w:type="spellEnd"/>
      <w:r>
        <w:t xml:space="preserve"> of </w:t>
      </w:r>
      <w:proofErr w:type="spellStart"/>
      <w:r>
        <w:t>involving</w:t>
      </w:r>
      <w:proofErr w:type="spellEnd"/>
      <w:r>
        <w:t xml:space="preserve"> the </w:t>
      </w:r>
      <w:proofErr w:type="spellStart"/>
      <w:r>
        <w:t>migrants</w:t>
      </w:r>
      <w:proofErr w:type="spellEnd"/>
      <w:r>
        <w:t xml:space="preserve">. </w:t>
      </w:r>
      <w:proofErr w:type="spellStart"/>
      <w:r>
        <w:t>It</w:t>
      </w:r>
      <w:proofErr w:type="spellEnd"/>
      <w:r>
        <w:t xml:space="preserve"> </w:t>
      </w:r>
      <w:proofErr w:type="spellStart"/>
      <w:r>
        <w:t>was</w:t>
      </w:r>
      <w:proofErr w:type="spellEnd"/>
      <w:r>
        <w:t xml:space="preserve"> </w:t>
      </w:r>
      <w:proofErr w:type="spellStart"/>
      <w:r>
        <w:t>felt</w:t>
      </w:r>
      <w:proofErr w:type="spellEnd"/>
      <w:r>
        <w:t xml:space="preserve"> </w:t>
      </w:r>
      <w:proofErr w:type="spellStart"/>
      <w:r>
        <w:t>that</w:t>
      </w:r>
      <w:proofErr w:type="spellEnd"/>
      <w:r>
        <w:t xml:space="preserve"> </w:t>
      </w:r>
      <w:proofErr w:type="spellStart"/>
      <w:r>
        <w:t>these</w:t>
      </w:r>
      <w:proofErr w:type="spellEnd"/>
      <w:r>
        <w:t xml:space="preserve"> </w:t>
      </w:r>
      <w:proofErr w:type="spellStart"/>
      <w:r>
        <w:t>programmes</w:t>
      </w:r>
      <w:proofErr w:type="spellEnd"/>
      <w:r>
        <w:t xml:space="preserve"> </w:t>
      </w:r>
      <w:proofErr w:type="spellStart"/>
      <w:r>
        <w:t>did</w:t>
      </w:r>
      <w:proofErr w:type="spellEnd"/>
      <w:r>
        <w:t xml:space="preserve"> </w:t>
      </w:r>
      <w:proofErr w:type="spellStart"/>
      <w:r>
        <w:t>not</w:t>
      </w:r>
      <w:proofErr w:type="spellEnd"/>
      <w:r>
        <w:t xml:space="preserve"> </w:t>
      </w:r>
      <w:proofErr w:type="spellStart"/>
      <w:r>
        <w:t>get</w:t>
      </w:r>
      <w:proofErr w:type="spellEnd"/>
      <w:r>
        <w:t xml:space="preserve"> </w:t>
      </w:r>
      <w:proofErr w:type="spellStart"/>
      <w:r>
        <w:t>enough</w:t>
      </w:r>
      <w:proofErr w:type="spellEnd"/>
      <w:r>
        <w:t xml:space="preserve"> </w:t>
      </w:r>
      <w:proofErr w:type="spellStart"/>
      <w:r>
        <w:t>funds</w:t>
      </w:r>
      <w:proofErr w:type="spellEnd"/>
      <w:r>
        <w:t xml:space="preserve"> for </w:t>
      </w:r>
      <w:proofErr w:type="spellStart"/>
      <w:r>
        <w:t>all</w:t>
      </w:r>
      <w:proofErr w:type="spellEnd"/>
      <w:r>
        <w:t xml:space="preserve"> </w:t>
      </w:r>
      <w:proofErr w:type="spellStart"/>
      <w:r>
        <w:t>partners</w:t>
      </w:r>
      <w:proofErr w:type="spellEnd"/>
      <w:r>
        <w:t xml:space="preserve"> </w:t>
      </w:r>
      <w:proofErr w:type="spellStart"/>
      <w:r>
        <w:t>involved</w:t>
      </w:r>
      <w:proofErr w:type="spellEnd"/>
      <w:r>
        <w:t>.</w:t>
      </w:r>
    </w:p>
    <w:p w:rsidRPr="00BD08D2" w:rsidR="00BD08D2" w:rsidP="00BD08D2" w:rsidRDefault="00BD08D2" w14:paraId="10CCD1BC" w14:textId="77777777">
      <w:pPr>
        <w:spacing w:after="240" w:line="240" w:lineRule="exact"/>
        <w:ind w:firstLine="567"/>
      </w:pPr>
      <w:r>
        <w:t xml:space="preserve">For </w:t>
      </w:r>
      <w:proofErr w:type="spellStart"/>
      <w:r>
        <w:rPr>
          <w:b/>
        </w:rP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representatives</w:t>
      </w:r>
      <w:proofErr w:type="spellEnd"/>
      <w:r>
        <w:t xml:space="preserve">, the AMIF </w:t>
      </w:r>
      <w:proofErr w:type="spellStart"/>
      <w:r>
        <w:t>was</w:t>
      </w:r>
      <w:proofErr w:type="spellEnd"/>
      <w:r>
        <w:t xml:space="preserve"> </w:t>
      </w:r>
      <w:proofErr w:type="spellStart"/>
      <w:r>
        <w:t>effective</w:t>
      </w:r>
      <w:proofErr w:type="spellEnd"/>
      <w:r>
        <w:t xml:space="preserve"> for </w:t>
      </w:r>
      <w:proofErr w:type="spellStart"/>
      <w:r>
        <w:t>projects</w:t>
      </w:r>
      <w:proofErr w:type="spellEnd"/>
      <w:r>
        <w:t xml:space="preserve"> </w:t>
      </w:r>
      <w:proofErr w:type="spellStart"/>
      <w:r>
        <w:t>concerning</w:t>
      </w:r>
      <w:proofErr w:type="spellEnd"/>
      <w:r>
        <w:t xml:space="preserve"> </w:t>
      </w:r>
      <w:proofErr w:type="spellStart"/>
      <w:r>
        <w:t>integration</w:t>
      </w:r>
      <w:proofErr w:type="spellEnd"/>
      <w:r>
        <w:t xml:space="preserve">: </w:t>
      </w:r>
      <w:proofErr w:type="spellStart"/>
      <w:r>
        <w:t>participants</w:t>
      </w:r>
      <w:proofErr w:type="spellEnd"/>
      <w:r>
        <w:t xml:space="preserve"> </w:t>
      </w:r>
      <w:proofErr w:type="spellStart"/>
      <w:r>
        <w:t>gave</w:t>
      </w:r>
      <w:proofErr w:type="spellEnd"/>
      <w:r>
        <w:t xml:space="preserve"> </w:t>
      </w:r>
      <w:proofErr w:type="spellStart"/>
      <w:r>
        <w:t>examples</w:t>
      </w:r>
      <w:proofErr w:type="spellEnd"/>
      <w:r>
        <w:t xml:space="preserve"> of </w:t>
      </w:r>
      <w:proofErr w:type="spellStart"/>
      <w:r>
        <w:t>projects</w:t>
      </w:r>
      <w:proofErr w:type="spellEnd"/>
      <w:r>
        <w:t xml:space="preserve"> </w:t>
      </w:r>
      <w:proofErr w:type="spellStart"/>
      <w:r>
        <w:t>that</w:t>
      </w:r>
      <w:proofErr w:type="spellEnd"/>
      <w:r>
        <w:t xml:space="preserve"> </w:t>
      </w:r>
      <w:proofErr w:type="spellStart"/>
      <w:r>
        <w:t>were</w:t>
      </w:r>
      <w:proofErr w:type="spellEnd"/>
      <w:r>
        <w:t xml:space="preserve"> </w:t>
      </w:r>
      <w:proofErr w:type="spellStart"/>
      <w:r>
        <w:t>considered</w:t>
      </w:r>
      <w:proofErr w:type="spellEnd"/>
      <w:r>
        <w:t xml:space="preserve"> a </w:t>
      </w:r>
      <w:proofErr w:type="spellStart"/>
      <w:r>
        <w:t>success</w:t>
      </w:r>
      <w:proofErr w:type="spellEnd"/>
      <w:r>
        <w:t xml:space="preserve">, </w:t>
      </w:r>
      <w:proofErr w:type="spellStart"/>
      <w:r>
        <w:t>namely</w:t>
      </w:r>
      <w:proofErr w:type="spellEnd"/>
      <w:r>
        <w:t xml:space="preserve"> </w:t>
      </w:r>
      <w:proofErr w:type="spellStart"/>
      <w:r>
        <w:t>those</w:t>
      </w:r>
      <w:proofErr w:type="spellEnd"/>
      <w:r>
        <w:t xml:space="preserve"> </w:t>
      </w:r>
      <w:proofErr w:type="spellStart"/>
      <w:r>
        <w:t>that</w:t>
      </w:r>
      <w:proofErr w:type="spellEnd"/>
      <w:r>
        <w:t xml:space="preserve"> </w:t>
      </w:r>
      <w:proofErr w:type="spellStart"/>
      <w:r>
        <w:t>helped</w:t>
      </w:r>
      <w:proofErr w:type="spellEnd"/>
      <w:r>
        <w:t xml:space="preserve"> </w:t>
      </w:r>
      <w:proofErr w:type="spellStart"/>
      <w:r>
        <w:t>to</w:t>
      </w:r>
      <w:proofErr w:type="spellEnd"/>
      <w:r>
        <w:t xml:space="preserve"> </w:t>
      </w:r>
      <w:proofErr w:type="spellStart"/>
      <w:r>
        <w:t>empower</w:t>
      </w:r>
      <w:proofErr w:type="spellEnd"/>
      <w:r>
        <w:t xml:space="preserve"> </w:t>
      </w:r>
      <w:proofErr w:type="spellStart"/>
      <w:r>
        <w:t>refugees</w:t>
      </w:r>
      <w:proofErr w:type="spellEnd"/>
      <w:r>
        <w:t xml:space="preserve"> </w:t>
      </w:r>
      <w:proofErr w:type="spellStart"/>
      <w:r>
        <w:t>to</w:t>
      </w:r>
      <w:proofErr w:type="spellEnd"/>
      <w:r>
        <w:t xml:space="preserve"> </w:t>
      </w:r>
      <w:proofErr w:type="spellStart"/>
      <w:r>
        <w:t>find</w:t>
      </w:r>
      <w:proofErr w:type="spellEnd"/>
      <w:r>
        <w:t xml:space="preserve"> </w:t>
      </w:r>
      <w:proofErr w:type="spellStart"/>
      <w:r>
        <w:t>work</w:t>
      </w:r>
      <w:proofErr w:type="spellEnd"/>
      <w:r>
        <w:t xml:space="preserve">, </w:t>
      </w:r>
      <w:proofErr w:type="spellStart"/>
      <w:r>
        <w:t>providing</w:t>
      </w:r>
      <w:proofErr w:type="spellEnd"/>
      <w:r>
        <w:t xml:space="preserve"> </w:t>
      </w:r>
      <w:proofErr w:type="spellStart"/>
      <w:r>
        <w:t>language</w:t>
      </w:r>
      <w:proofErr w:type="spellEnd"/>
      <w:r>
        <w:t xml:space="preserve"> </w:t>
      </w:r>
      <w:proofErr w:type="spellStart"/>
      <w:r>
        <w:t>training</w:t>
      </w:r>
      <w:proofErr w:type="spellEnd"/>
      <w:r>
        <w:t xml:space="preserve"> and </w:t>
      </w:r>
      <w:proofErr w:type="spellStart"/>
      <w:r>
        <w:t>mentoring</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psychosocial</w:t>
      </w:r>
      <w:proofErr w:type="spellEnd"/>
      <w:r>
        <w:t xml:space="preserve"> </w:t>
      </w:r>
      <w:proofErr w:type="spellStart"/>
      <w:r>
        <w:t>support</w:t>
      </w:r>
      <w:proofErr w:type="spellEnd"/>
      <w:r>
        <w:t xml:space="preserve"> </w:t>
      </w:r>
      <w:proofErr w:type="spellStart"/>
      <w:r>
        <w:t>to</w:t>
      </w:r>
      <w:proofErr w:type="spellEnd"/>
      <w:r>
        <w:t xml:space="preserve"> </w:t>
      </w:r>
      <w:proofErr w:type="spellStart"/>
      <w:r>
        <w:t>families</w:t>
      </w:r>
      <w:proofErr w:type="spellEnd"/>
      <w:r>
        <w:t xml:space="preserve">. </w:t>
      </w:r>
      <w:proofErr w:type="spellStart"/>
      <w:r>
        <w:t>As</w:t>
      </w:r>
      <w:proofErr w:type="spellEnd"/>
      <w:r>
        <w:t xml:space="preserve"> </w:t>
      </w:r>
      <w:proofErr w:type="spellStart"/>
      <w:r>
        <w:t>mentioned</w:t>
      </w:r>
      <w:proofErr w:type="spellEnd"/>
      <w:r>
        <w:t xml:space="preserve"> in the </w:t>
      </w:r>
      <w:proofErr w:type="spellStart"/>
      <w:r>
        <w:t>first</w:t>
      </w:r>
      <w:proofErr w:type="spellEnd"/>
      <w:r>
        <w:t xml:space="preserve"> </w:t>
      </w:r>
      <w:proofErr w:type="spellStart"/>
      <w:r>
        <w:t>session</w:t>
      </w:r>
      <w:proofErr w:type="spellEnd"/>
      <w:r>
        <w:t xml:space="preserve">, </w:t>
      </w:r>
      <w:proofErr w:type="spellStart"/>
      <w:r>
        <w:t>participants</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formalise</w:t>
      </w:r>
      <w:proofErr w:type="spellEnd"/>
      <w:r>
        <w:t xml:space="preserve"> the </w:t>
      </w:r>
      <w:proofErr w:type="spellStart"/>
      <w:r>
        <w:t>knowledge</w:t>
      </w:r>
      <w:proofErr w:type="spellEnd"/>
      <w:r>
        <w:t xml:space="preserve"> and </w:t>
      </w:r>
      <w:proofErr w:type="spellStart"/>
      <w:r>
        <w:t>use</w:t>
      </w:r>
      <w:proofErr w:type="spellEnd"/>
      <w:r>
        <w:t xml:space="preserve"> </w:t>
      </w:r>
      <w:proofErr w:type="spellStart"/>
      <w:r>
        <w:t>it</w:t>
      </w:r>
      <w:proofErr w:type="spellEnd"/>
      <w:r>
        <w:t xml:space="preserve"> for </w:t>
      </w:r>
      <w:proofErr w:type="spellStart"/>
      <w:r>
        <w:t>activities</w:t>
      </w:r>
      <w:proofErr w:type="spellEnd"/>
      <w:r>
        <w:t xml:space="preserve"> </w:t>
      </w:r>
      <w:proofErr w:type="spellStart"/>
      <w:r>
        <w:t>that</w:t>
      </w:r>
      <w:proofErr w:type="spellEnd"/>
      <w:r>
        <w:t xml:space="preserve"> </w:t>
      </w:r>
      <w:proofErr w:type="spellStart"/>
      <w:r>
        <w:t>continued</w:t>
      </w:r>
      <w:proofErr w:type="spellEnd"/>
      <w:r>
        <w:t xml:space="preserve"> </w:t>
      </w:r>
      <w:proofErr w:type="spellStart"/>
      <w:r>
        <w:t>once</w:t>
      </w:r>
      <w:proofErr w:type="spellEnd"/>
      <w:r>
        <w:t xml:space="preserve"> the </w:t>
      </w:r>
      <w:proofErr w:type="spellStart"/>
      <w:r>
        <w:t>project</w:t>
      </w:r>
      <w:proofErr w:type="spellEnd"/>
      <w:r>
        <w:t xml:space="preserve"> </w:t>
      </w:r>
      <w:proofErr w:type="spellStart"/>
      <w:r>
        <w:t>finished</w:t>
      </w:r>
      <w:proofErr w:type="spellEnd"/>
      <w:r>
        <w:t>.</w:t>
      </w:r>
    </w:p>
    <w:p w:rsidRPr="00BD08D2" w:rsidR="00BD08D2" w:rsidP="00BD08D2" w:rsidRDefault="00BD08D2" w14:paraId="1C96DDEF" w14:textId="77777777">
      <w:pPr>
        <w:spacing w:after="240" w:line="240" w:lineRule="exact"/>
        <w:ind w:firstLine="567"/>
      </w:pPr>
      <w:proofErr w:type="spellStart"/>
      <w:r>
        <w:t>Some</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in </w:t>
      </w:r>
      <w:proofErr w:type="spellStart"/>
      <w:r>
        <w:rPr>
          <w:b/>
        </w:rPr>
        <w:t>Sweden</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can</w:t>
      </w:r>
      <w:proofErr w:type="spellEnd"/>
      <w:r>
        <w:t xml:space="preserve"> </w:t>
      </w:r>
      <w:proofErr w:type="spellStart"/>
      <w:r>
        <w:t>feel</w:t>
      </w:r>
      <w:proofErr w:type="spellEnd"/>
      <w:r>
        <w:t xml:space="preserve"> </w:t>
      </w:r>
      <w:proofErr w:type="spellStart"/>
      <w:r>
        <w:t>like</w:t>
      </w:r>
      <w:proofErr w:type="spellEnd"/>
      <w:r>
        <w:t xml:space="preserve"> a </w:t>
      </w:r>
      <w:proofErr w:type="spellStart"/>
      <w:r>
        <w:t>straitjacket</w:t>
      </w:r>
      <w:proofErr w:type="spellEnd"/>
      <w:r>
        <w:t xml:space="preserve">. </w:t>
      </w:r>
      <w:proofErr w:type="spellStart"/>
      <w:r>
        <w:t>It</w:t>
      </w:r>
      <w:proofErr w:type="spellEnd"/>
      <w:r>
        <w:t xml:space="preserve"> </w:t>
      </w:r>
      <w:proofErr w:type="spellStart"/>
      <w:r>
        <w:t>was</w:t>
      </w:r>
      <w:proofErr w:type="spellEnd"/>
      <w:r>
        <w:t xml:space="preserve"> </w:t>
      </w:r>
      <w:proofErr w:type="spellStart"/>
      <w:r>
        <w:t>highlighted</w:t>
      </w:r>
      <w:proofErr w:type="spellEnd"/>
      <w:r>
        <w:t xml:space="preserve"> </w:t>
      </w:r>
      <w:proofErr w:type="spellStart"/>
      <w:r>
        <w:t>that</w:t>
      </w:r>
      <w:proofErr w:type="spellEnd"/>
      <w:r>
        <w:t xml:space="preserve"> </w:t>
      </w:r>
      <w:proofErr w:type="spellStart"/>
      <w:r>
        <w:t>world</w:t>
      </w:r>
      <w:proofErr w:type="spellEnd"/>
      <w:r>
        <w:t xml:space="preserve"> </w:t>
      </w:r>
      <w:proofErr w:type="spellStart"/>
      <w:r>
        <w:t>events</w:t>
      </w:r>
      <w:proofErr w:type="spellEnd"/>
      <w:r>
        <w:t xml:space="preserve"> </w:t>
      </w:r>
      <w:proofErr w:type="spellStart"/>
      <w:r>
        <w:t>can</w:t>
      </w:r>
      <w:proofErr w:type="spellEnd"/>
      <w:r>
        <w:t xml:space="preserve"> </w:t>
      </w:r>
      <w:proofErr w:type="spellStart"/>
      <w:r>
        <w:t>change</w:t>
      </w:r>
      <w:proofErr w:type="spellEnd"/>
      <w:r>
        <w:t xml:space="preserve"> </w:t>
      </w:r>
      <w:proofErr w:type="spellStart"/>
      <w:r>
        <w:t>quickly</w:t>
      </w:r>
      <w:proofErr w:type="spellEnd"/>
      <w:r>
        <w:t xml:space="preserve"> </w:t>
      </w:r>
      <w:proofErr w:type="spellStart"/>
      <w:r>
        <w:t>during</w:t>
      </w:r>
      <w:proofErr w:type="spellEnd"/>
      <w:r>
        <w:t xml:space="preserve"> the </w:t>
      </w:r>
      <w:proofErr w:type="spellStart"/>
      <w:r>
        <w:t>duration</w:t>
      </w:r>
      <w:proofErr w:type="spellEnd"/>
      <w:r>
        <w:t xml:space="preserve"> of the </w:t>
      </w:r>
      <w:proofErr w:type="spellStart"/>
      <w:r>
        <w:t>project</w:t>
      </w:r>
      <w:proofErr w:type="spellEnd"/>
      <w:r>
        <w:t xml:space="preserve">, and </w:t>
      </w:r>
      <w:proofErr w:type="spellStart"/>
      <w:r>
        <w:t>yet</w:t>
      </w:r>
      <w:proofErr w:type="spellEnd"/>
      <w:r>
        <w:t xml:space="preserve"> the </w:t>
      </w:r>
      <w:proofErr w:type="spellStart"/>
      <w:r>
        <w:t>sometimes-inflexible</w:t>
      </w:r>
      <w:proofErr w:type="spellEnd"/>
      <w:r>
        <w:t xml:space="preserve"> </w:t>
      </w:r>
      <w:proofErr w:type="spellStart"/>
      <w:r>
        <w:t>nature</w:t>
      </w:r>
      <w:proofErr w:type="spellEnd"/>
      <w:r>
        <w:t xml:space="preserve"> of AMIF </w:t>
      </w:r>
      <w:proofErr w:type="spellStart"/>
      <w:r>
        <w:t>makes</w:t>
      </w:r>
      <w:proofErr w:type="spellEnd"/>
      <w:r>
        <w:t xml:space="preserve"> </w:t>
      </w:r>
      <w:proofErr w:type="spellStart"/>
      <w:r>
        <w:t>it</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adapt</w:t>
      </w:r>
      <w:proofErr w:type="spellEnd"/>
      <w:r>
        <w:t xml:space="preserve"> the </w:t>
      </w:r>
      <w:proofErr w:type="spellStart"/>
      <w:r>
        <w:t>project</w:t>
      </w:r>
      <w:proofErr w:type="spellEnd"/>
      <w:r>
        <w:t xml:space="preserve"> </w:t>
      </w:r>
      <w:proofErr w:type="spellStart"/>
      <w:r>
        <w:t>to</w:t>
      </w:r>
      <w:proofErr w:type="spellEnd"/>
      <w:r>
        <w:t xml:space="preserve"> </w:t>
      </w:r>
      <w:proofErr w:type="spellStart"/>
      <w:r>
        <w:t>suit</w:t>
      </w:r>
      <w:proofErr w:type="spellEnd"/>
      <w:r>
        <w:t xml:space="preserve"> the </w:t>
      </w:r>
      <w:proofErr w:type="spellStart"/>
      <w:r>
        <w:t>times</w:t>
      </w:r>
      <w:proofErr w:type="spellEnd"/>
      <w:r>
        <w:t xml:space="preserve">. The </w:t>
      </w:r>
      <w:proofErr w:type="spellStart"/>
      <w:r>
        <w:t>reality</w:t>
      </w:r>
      <w:proofErr w:type="spellEnd"/>
      <w:r>
        <w:t xml:space="preserve"> </w:t>
      </w:r>
      <w:proofErr w:type="spellStart"/>
      <w:r>
        <w:t>is</w:t>
      </w:r>
      <w:proofErr w:type="spellEnd"/>
      <w:r>
        <w:t xml:space="preserve"> </w:t>
      </w:r>
      <w:proofErr w:type="spellStart"/>
      <w:r>
        <w:t>that</w:t>
      </w:r>
      <w:proofErr w:type="spellEnd"/>
      <w:r>
        <w:t xml:space="preserve"> the </w:t>
      </w:r>
      <w:proofErr w:type="spellStart"/>
      <w:r>
        <w:t>individual</w:t>
      </w:r>
      <w:proofErr w:type="spellEnd"/>
      <w:r>
        <w:t xml:space="preserve"> </w:t>
      </w:r>
      <w:proofErr w:type="spellStart"/>
      <w:r>
        <w:t>migration</w:t>
      </w:r>
      <w:proofErr w:type="spellEnd"/>
      <w:r>
        <w:t xml:space="preserve"> </w:t>
      </w:r>
      <w:proofErr w:type="spellStart"/>
      <w:r>
        <w:t>journey</w:t>
      </w:r>
      <w:proofErr w:type="spellEnd"/>
      <w:r>
        <w:t xml:space="preserve"> </w:t>
      </w:r>
      <w:proofErr w:type="spellStart"/>
      <w:r>
        <w:t>is</w:t>
      </w:r>
      <w:proofErr w:type="spellEnd"/>
      <w:r>
        <w:t xml:space="preserve"> </w:t>
      </w:r>
      <w:proofErr w:type="spellStart"/>
      <w:r>
        <w:t>not</w:t>
      </w:r>
      <w:proofErr w:type="spellEnd"/>
      <w:r>
        <w:t xml:space="preserve"> </w:t>
      </w:r>
      <w:proofErr w:type="spellStart"/>
      <w:r>
        <w:t>linear</w:t>
      </w:r>
      <w:proofErr w:type="spellEnd"/>
      <w:r>
        <w:t xml:space="preserve">. For </w:t>
      </w:r>
      <w:proofErr w:type="spellStart"/>
      <w:r>
        <w:t>example</w:t>
      </w:r>
      <w:proofErr w:type="spellEnd"/>
      <w:r>
        <w:t xml:space="preserve">, </w:t>
      </w:r>
      <w:proofErr w:type="spellStart"/>
      <w:r>
        <w:t>beneficiaries</w:t>
      </w:r>
      <w:proofErr w:type="spellEnd"/>
      <w:r>
        <w:t xml:space="preserve"> </w:t>
      </w:r>
      <w:proofErr w:type="spellStart"/>
      <w:r>
        <w:t>suddenly</w:t>
      </w:r>
      <w:proofErr w:type="spellEnd"/>
      <w:r>
        <w:t xml:space="preserve"> </w:t>
      </w:r>
      <w:proofErr w:type="spellStart"/>
      <w:r>
        <w:t>become</w:t>
      </w:r>
      <w:proofErr w:type="spellEnd"/>
      <w:r>
        <w:t xml:space="preserve"> </w:t>
      </w:r>
      <w:proofErr w:type="spellStart"/>
      <w:r>
        <w:t>Swedish</w:t>
      </w:r>
      <w:proofErr w:type="spellEnd"/>
      <w:r>
        <w:t xml:space="preserve"> </w:t>
      </w:r>
      <w:proofErr w:type="spellStart"/>
      <w:r>
        <w:t>citizens</w:t>
      </w:r>
      <w:proofErr w:type="spellEnd"/>
      <w:r>
        <w:t xml:space="preserve"> and </w:t>
      </w:r>
      <w:proofErr w:type="spellStart"/>
      <w:r>
        <w:t>are</w:t>
      </w:r>
      <w:proofErr w:type="spellEnd"/>
      <w:r>
        <w:t xml:space="preserve"> </w:t>
      </w:r>
      <w:proofErr w:type="spellStart"/>
      <w:r>
        <w:t>therefore</w:t>
      </w:r>
      <w:proofErr w:type="spellEnd"/>
      <w:r>
        <w:t xml:space="preserve"> </w:t>
      </w:r>
      <w:proofErr w:type="spellStart"/>
      <w:r>
        <w:t>no</w:t>
      </w:r>
      <w:proofErr w:type="spellEnd"/>
      <w:r>
        <w:t xml:space="preserve"> </w:t>
      </w:r>
      <w:proofErr w:type="spellStart"/>
      <w:r>
        <w:t>longer</w:t>
      </w:r>
      <w:proofErr w:type="spellEnd"/>
      <w:r>
        <w:t xml:space="preserve"> </w:t>
      </w:r>
      <w:proofErr w:type="spellStart"/>
      <w:r>
        <w:t>eligible</w:t>
      </w:r>
      <w:proofErr w:type="spellEnd"/>
      <w:r>
        <w:t xml:space="preserve"> for the </w:t>
      </w:r>
      <w:proofErr w:type="spellStart"/>
      <w:r>
        <w:t>project</w:t>
      </w:r>
      <w:proofErr w:type="spellEnd"/>
      <w:r>
        <w:t xml:space="preserve">, </w:t>
      </w:r>
      <w:proofErr w:type="spellStart"/>
      <w:r>
        <w:t>when</w:t>
      </w:r>
      <w:proofErr w:type="spellEnd"/>
      <w:r>
        <w:t xml:space="preserve"> in </w:t>
      </w:r>
      <w:proofErr w:type="spellStart"/>
      <w:r>
        <w:t>fact</w:t>
      </w:r>
      <w:proofErr w:type="spellEnd"/>
      <w:r>
        <w:t xml:space="preserve"> </w:t>
      </w:r>
      <w:proofErr w:type="spellStart"/>
      <w:r>
        <w:t>they</w:t>
      </w:r>
      <w:proofErr w:type="spellEnd"/>
      <w:r>
        <w:t xml:space="preserve"> </w:t>
      </w:r>
      <w:proofErr w:type="spellStart"/>
      <w:r>
        <w:t>may</w:t>
      </w:r>
      <w:proofErr w:type="spellEnd"/>
      <w:r>
        <w:t xml:space="preserve"> </w:t>
      </w:r>
      <w:proofErr w:type="spellStart"/>
      <w:r>
        <w:lastRenderedPageBreak/>
        <w:t>still</w:t>
      </w:r>
      <w:proofErr w:type="spellEnd"/>
      <w:r>
        <w:t xml:space="preserve"> </w:t>
      </w:r>
      <w:proofErr w:type="spellStart"/>
      <w:r>
        <w:t>need</w:t>
      </w:r>
      <w:proofErr w:type="spellEnd"/>
      <w:r>
        <w:t xml:space="preserve"> </w:t>
      </w:r>
      <w:proofErr w:type="spellStart"/>
      <w:r>
        <w:t>assistance</w:t>
      </w:r>
      <w:proofErr w:type="spellEnd"/>
      <w:r>
        <w:t xml:space="preserve">. </w:t>
      </w:r>
      <w:proofErr w:type="spellStart"/>
      <w:r>
        <w:t>Another</w:t>
      </w:r>
      <w:proofErr w:type="spellEnd"/>
      <w:r>
        <w:t xml:space="preserve"> </w:t>
      </w:r>
      <w:proofErr w:type="spellStart"/>
      <w:r>
        <w:t>example</w:t>
      </w:r>
      <w:proofErr w:type="spellEnd"/>
      <w:r>
        <w:t xml:space="preserve"> </w:t>
      </w:r>
      <w:proofErr w:type="spellStart"/>
      <w:r>
        <w:t>given</w:t>
      </w:r>
      <w:proofErr w:type="spellEnd"/>
      <w:r>
        <w:t xml:space="preserve"> </w:t>
      </w:r>
      <w:proofErr w:type="spellStart"/>
      <w:r>
        <w:t>is</w:t>
      </w:r>
      <w:proofErr w:type="spellEnd"/>
      <w:r>
        <w:t xml:space="preserve"> </w:t>
      </w:r>
      <w:proofErr w:type="spellStart"/>
      <w:r>
        <w:t>that</w:t>
      </w:r>
      <w:proofErr w:type="spellEnd"/>
      <w:r>
        <w:t xml:space="preserve"> </w:t>
      </w:r>
      <w:proofErr w:type="spellStart"/>
      <w:r>
        <w:t>people</w:t>
      </w:r>
      <w:proofErr w:type="spellEnd"/>
      <w:r>
        <w:t xml:space="preserve"> </w:t>
      </w:r>
      <w:proofErr w:type="spellStart"/>
      <w:r>
        <w:t>do</w:t>
      </w:r>
      <w:proofErr w:type="spellEnd"/>
      <w:r>
        <w:t xml:space="preserve"> </w:t>
      </w:r>
      <w:proofErr w:type="spellStart"/>
      <w:r>
        <w:t>not</w:t>
      </w:r>
      <w:proofErr w:type="spellEnd"/>
      <w:r>
        <w:t xml:space="preserve"> </w:t>
      </w:r>
      <w:proofErr w:type="spellStart"/>
      <w:r>
        <w:t>always</w:t>
      </w:r>
      <w:proofErr w:type="spellEnd"/>
      <w:r>
        <w:t xml:space="preserve"> </w:t>
      </w:r>
      <w:proofErr w:type="spellStart"/>
      <w:r>
        <w:t>move</w:t>
      </w:r>
      <w:proofErr w:type="spellEnd"/>
      <w:r>
        <w:t xml:space="preserve"> </w:t>
      </w:r>
      <w:proofErr w:type="spellStart"/>
      <w:r>
        <w:t>from</w:t>
      </w:r>
      <w:proofErr w:type="spellEnd"/>
      <w:r>
        <w:t xml:space="preserve"> </w:t>
      </w:r>
      <w:proofErr w:type="spellStart"/>
      <w:r>
        <w:t>being</w:t>
      </w:r>
      <w:proofErr w:type="spellEnd"/>
      <w:r>
        <w:t xml:space="preserve"> </w:t>
      </w:r>
      <w:proofErr w:type="spellStart"/>
      <w:r>
        <w:t>an</w:t>
      </w:r>
      <w:proofErr w:type="spellEnd"/>
      <w:r>
        <w:t xml:space="preserve"> </w:t>
      </w:r>
      <w:proofErr w:type="spellStart"/>
      <w:r>
        <w:t>asylum</w:t>
      </w:r>
      <w:proofErr w:type="spellEnd"/>
      <w:r>
        <w:t xml:space="preserve"> </w:t>
      </w:r>
      <w:proofErr w:type="spellStart"/>
      <w:r>
        <w:t>seeker</w:t>
      </w:r>
      <w:proofErr w:type="spellEnd"/>
      <w:r>
        <w:t xml:space="preserve"> </w:t>
      </w:r>
      <w:proofErr w:type="spellStart"/>
      <w:r>
        <w:t>to</w:t>
      </w:r>
      <w:proofErr w:type="spellEnd"/>
      <w:r>
        <w:t xml:space="preserve"> </w:t>
      </w:r>
      <w:proofErr w:type="spellStart"/>
      <w:r>
        <w:t>residency</w:t>
      </w:r>
      <w:proofErr w:type="spellEnd"/>
      <w:r>
        <w:t>/</w:t>
      </w:r>
      <w:proofErr w:type="spellStart"/>
      <w:r>
        <w:t>citizenship</w:t>
      </w:r>
      <w:proofErr w:type="spellEnd"/>
      <w:r>
        <w:t xml:space="preserve"> </w:t>
      </w:r>
      <w:proofErr w:type="spellStart"/>
      <w:r>
        <w:t>or</w:t>
      </w:r>
      <w:proofErr w:type="spellEnd"/>
      <w:r>
        <w:t xml:space="preserve"> </w:t>
      </w:r>
      <w:proofErr w:type="spellStart"/>
      <w:r>
        <w:t>to</w:t>
      </w:r>
      <w:proofErr w:type="spellEnd"/>
      <w:r>
        <w:t xml:space="preserve"> </w:t>
      </w:r>
      <w:proofErr w:type="spellStart"/>
      <w:r>
        <w:t>return</w:t>
      </w:r>
      <w:proofErr w:type="spellEnd"/>
      <w:r>
        <w:t xml:space="preserve">: </w:t>
      </w:r>
      <w:proofErr w:type="spellStart"/>
      <w:r>
        <w:t>there</w:t>
      </w:r>
      <w:proofErr w:type="spellEnd"/>
      <w:r>
        <w:t xml:space="preserve"> </w:t>
      </w:r>
      <w:proofErr w:type="spellStart"/>
      <w:r>
        <w:t>are</w:t>
      </w:r>
      <w:proofErr w:type="spellEnd"/>
      <w:r>
        <w:t xml:space="preserve"> </w:t>
      </w:r>
      <w:proofErr w:type="spellStart"/>
      <w:r>
        <w:t>grey</w:t>
      </w:r>
      <w:proofErr w:type="spellEnd"/>
      <w:r>
        <w:t xml:space="preserve"> </w:t>
      </w:r>
      <w:proofErr w:type="spellStart"/>
      <w:r>
        <w:t>areas</w:t>
      </w:r>
      <w:proofErr w:type="spellEnd"/>
      <w:r>
        <w:t xml:space="preserve"> in </w:t>
      </w:r>
      <w:proofErr w:type="spellStart"/>
      <w:r>
        <w:t>between</w:t>
      </w:r>
      <w:proofErr w:type="spellEnd"/>
      <w:r>
        <w:t>.</w:t>
      </w:r>
    </w:p>
    <w:p w:rsidRPr="00BD08D2" w:rsidR="00BD08D2" w:rsidP="00BD08D2" w:rsidRDefault="00BD08D2" w14:paraId="62CCDBFC" w14:textId="77777777">
      <w:pPr>
        <w:spacing w:after="240" w:line="240" w:lineRule="exact"/>
        <w:rPr>
          <w:i/>
          <w:iCs/>
          <w:color w:val="1F497D"/>
        </w:rPr>
      </w:pPr>
      <w:bookmarkStart w:name="_Toc183610644" w:id="65"/>
      <w:proofErr w:type="spellStart"/>
      <w:r>
        <w:rPr>
          <w:i/>
          <w:color w:val="FFFFFF"/>
        </w:rPr>
        <w:t>Question</w:t>
      </w:r>
      <w:proofErr w:type="spellEnd"/>
      <w:r>
        <w:rPr>
          <w:i/>
          <w:color w:val="FFFFFF"/>
        </w:rPr>
        <w:t xml:space="preserve"> </w:t>
      </w:r>
      <w:r w:rsidRPr="00BD08D2">
        <w:rPr>
          <w:i/>
          <w:color w:val="FFFFFF"/>
        </w:rPr>
        <w:fldChar w:fldCharType="begin"/>
      </w:r>
      <w:r w:rsidRPr="00BD08D2">
        <w:rPr>
          <w:i/>
          <w:color w:val="FFFFFF"/>
        </w:rPr>
        <w:instrText xml:space="preserve"> SEQ Question \* ARABIC </w:instrText>
      </w:r>
      <w:r w:rsidRPr="00BD08D2">
        <w:rPr>
          <w:i/>
          <w:color w:val="FFFFFF"/>
        </w:rPr>
        <w:fldChar w:fldCharType="separate"/>
      </w:r>
      <w:r w:rsidRPr="00BD08D2">
        <w:rPr>
          <w:i/>
          <w:color w:val="FFFFFF"/>
        </w:rPr>
        <w:t>17</w:t>
      </w:r>
      <w:r w:rsidRPr="00BD08D2">
        <w:rPr>
          <w:i/>
          <w:color w:val="FFFFFF"/>
        </w:rPr>
        <w:fldChar w:fldCharType="end"/>
      </w:r>
      <w:r>
        <w:rPr>
          <w:i/>
          <w:color w:val="FFFFFF"/>
        </w:rPr>
        <w:t xml:space="preserve"> - </w:t>
      </w:r>
      <w:proofErr w:type="spellStart"/>
      <w:r>
        <w:rPr>
          <w:i/>
          <w:color w:val="FFFFFF"/>
        </w:rPr>
        <w:t>how</w:t>
      </w:r>
      <w:proofErr w:type="spellEnd"/>
      <w:r>
        <w:rPr>
          <w:i/>
          <w:color w:val="FFFFFF"/>
        </w:rPr>
        <w:t xml:space="preserve"> </w:t>
      </w:r>
      <w:proofErr w:type="spellStart"/>
      <w:r>
        <w:rPr>
          <w:i/>
          <w:color w:val="FFFFFF"/>
        </w:rPr>
        <w:t>has</w:t>
      </w:r>
      <w:proofErr w:type="spellEnd"/>
      <w:r>
        <w:rPr>
          <w:i/>
          <w:color w:val="FFFFFF"/>
        </w:rPr>
        <w:t xml:space="preserve"> the AMIF </w:t>
      </w:r>
      <w:proofErr w:type="spellStart"/>
      <w:r>
        <w:rPr>
          <w:i/>
          <w:color w:val="FFFFFF"/>
        </w:rPr>
        <w:t>contributed</w:t>
      </w:r>
      <w:proofErr w:type="spellEnd"/>
      <w:r>
        <w:rPr>
          <w:i/>
          <w:color w:val="FFFFFF"/>
        </w:rPr>
        <w:t xml:space="preserve"> </w:t>
      </w:r>
      <w:proofErr w:type="spellStart"/>
      <w:r>
        <w:rPr>
          <w:i/>
          <w:color w:val="FFFFFF"/>
        </w:rPr>
        <w:t>to</w:t>
      </w:r>
      <w:proofErr w:type="spellEnd"/>
      <w:r>
        <w:rPr>
          <w:i/>
          <w:color w:val="FFFFFF"/>
        </w:rPr>
        <w:t xml:space="preserve"> </w:t>
      </w:r>
      <w:proofErr w:type="spellStart"/>
      <w:r>
        <w:rPr>
          <w:i/>
          <w:color w:val="FFFFFF"/>
        </w:rPr>
        <w:t>meeting</w:t>
      </w:r>
      <w:proofErr w:type="spellEnd"/>
      <w:r>
        <w:rPr>
          <w:i/>
          <w:color w:val="FFFFFF"/>
        </w:rPr>
        <w:t xml:space="preserve"> </w:t>
      </w:r>
      <w:proofErr w:type="spellStart"/>
      <w:r>
        <w:rPr>
          <w:i/>
          <w:color w:val="FFFFFF"/>
        </w:rPr>
        <w:t>your</w:t>
      </w:r>
      <w:proofErr w:type="spellEnd"/>
      <w:r>
        <w:rPr>
          <w:i/>
          <w:color w:val="FFFFFF"/>
        </w:rPr>
        <w:t xml:space="preserve"> </w:t>
      </w:r>
      <w:proofErr w:type="spellStart"/>
      <w:r>
        <w:rPr>
          <w:i/>
          <w:color w:val="FFFFFF"/>
        </w:rPr>
        <w:t>country's</w:t>
      </w:r>
      <w:proofErr w:type="spellEnd"/>
      <w:r>
        <w:rPr>
          <w:i/>
          <w:color w:val="FFFFFF"/>
        </w:rPr>
        <w:t xml:space="preserve"> </w:t>
      </w:r>
      <w:proofErr w:type="spellStart"/>
      <w:r>
        <w:rPr>
          <w:i/>
          <w:color w:val="FFFFFF"/>
        </w:rPr>
        <w:t>needs</w:t>
      </w:r>
      <w:proofErr w:type="spellEnd"/>
      <w:r>
        <w:rPr>
          <w:i/>
          <w:color w:val="FFFFFF"/>
        </w:rPr>
        <w:t xml:space="preserve"> in the </w:t>
      </w:r>
      <w:proofErr w:type="spellStart"/>
      <w:r>
        <w:rPr>
          <w:i/>
          <w:color w:val="FFFFFF"/>
        </w:rPr>
        <w:t>field</w:t>
      </w:r>
      <w:proofErr w:type="spellEnd"/>
      <w:r>
        <w:rPr>
          <w:i/>
          <w:color w:val="FFFFFF"/>
        </w:rPr>
        <w:t xml:space="preserve"> of </w:t>
      </w:r>
      <w:proofErr w:type="spellStart"/>
      <w:r>
        <w:rPr>
          <w:i/>
          <w:color w:val="FFFFFF"/>
        </w:rPr>
        <w:t>asylum</w:t>
      </w:r>
      <w:proofErr w:type="spellEnd"/>
      <w:r>
        <w:rPr>
          <w:i/>
          <w:color w:val="FFFFFF"/>
        </w:rPr>
        <w:t xml:space="preserve">, </w:t>
      </w:r>
      <w:proofErr w:type="spellStart"/>
      <w:r>
        <w:rPr>
          <w:i/>
          <w:color w:val="FFFFFF"/>
        </w:rPr>
        <w:t>integration</w:t>
      </w:r>
      <w:proofErr w:type="spellEnd"/>
      <w:r>
        <w:rPr>
          <w:i/>
          <w:color w:val="FFFFFF"/>
        </w:rPr>
        <w:t xml:space="preserve"> and </w:t>
      </w:r>
      <w:proofErr w:type="spellStart"/>
      <w:r>
        <w:rPr>
          <w:i/>
          <w:color w:val="FFFFFF"/>
        </w:rPr>
        <w:t>migration</w:t>
      </w:r>
      <w:proofErr w:type="spellEnd"/>
      <w:r>
        <w:rPr>
          <w:i/>
          <w:color w:val="FFFFFF"/>
        </w:rPr>
        <w:t>? (</w:t>
      </w:r>
      <w:proofErr w:type="spellStart"/>
      <w:r>
        <w:rPr>
          <w:i/>
          <w:color w:val="FFFFFF"/>
        </w:rPr>
        <w:t>Open</w:t>
      </w:r>
      <w:proofErr w:type="spellEnd"/>
      <w:r>
        <w:rPr>
          <w:i/>
          <w:color w:val="FFFFFF"/>
        </w:rPr>
        <w:t xml:space="preserve"> </w:t>
      </w:r>
      <w:proofErr w:type="spellStart"/>
      <w:r>
        <w:rPr>
          <w:i/>
          <w:color w:val="FFFFFF"/>
        </w:rPr>
        <w:t>question</w:t>
      </w:r>
      <w:proofErr w:type="spellEnd"/>
      <w:r>
        <w:rPr>
          <w:i/>
          <w:color w:val="FFFFFF"/>
        </w:rPr>
        <w:t>)</w:t>
      </w:r>
      <w:bookmarkEnd w:id="65"/>
    </w:p>
    <w:p w:rsidRPr="00BD08D2" w:rsidR="00BD08D2" w:rsidP="00BD08D2" w:rsidRDefault="00BD08D2" w14:paraId="68203B4B" w14:textId="77777777">
      <w:pPr>
        <w:spacing w:after="240" w:line="240" w:lineRule="exact"/>
        <w:ind w:firstLine="567"/>
      </w:pPr>
      <w:proofErr w:type="spellStart"/>
      <w:r>
        <w:t>Asked</w:t>
      </w:r>
      <w:proofErr w:type="spellEnd"/>
      <w:r>
        <w:t xml:space="preserve"> on </w:t>
      </w:r>
      <w:proofErr w:type="spellStart"/>
      <w:r>
        <w:rPr>
          <w:b/>
        </w:rPr>
        <w:t>how</w:t>
      </w:r>
      <w:proofErr w:type="spellEnd"/>
      <w:r>
        <w:rPr>
          <w:b/>
        </w:rPr>
        <w:t xml:space="preserve"> the AMIF </w:t>
      </w:r>
      <w:proofErr w:type="spellStart"/>
      <w:r>
        <w:rPr>
          <w:b/>
        </w:rPr>
        <w:t>contributed</w:t>
      </w:r>
      <w:proofErr w:type="spellEnd"/>
      <w:r>
        <w:rPr>
          <w:b/>
        </w:rPr>
        <w:t xml:space="preserve"> </w:t>
      </w:r>
      <w:proofErr w:type="spellStart"/>
      <w:r>
        <w:rPr>
          <w:b/>
        </w:rPr>
        <w:t>to</w:t>
      </w:r>
      <w:proofErr w:type="spellEnd"/>
      <w:r>
        <w:rPr>
          <w:b/>
        </w:rPr>
        <w:t xml:space="preserve"> </w:t>
      </w:r>
      <w:proofErr w:type="spellStart"/>
      <w:r>
        <w:rPr>
          <w:b/>
        </w:rPr>
        <w:t>meeting</w:t>
      </w:r>
      <w:proofErr w:type="spellEnd"/>
      <w:r>
        <w:rPr>
          <w:b/>
        </w:rPr>
        <w:t xml:space="preserve"> </w:t>
      </w:r>
      <w:proofErr w:type="spellStart"/>
      <w:r>
        <w:rPr>
          <w:b/>
        </w:rPr>
        <w:t>each</w:t>
      </w:r>
      <w:proofErr w:type="spellEnd"/>
      <w:r>
        <w:rPr>
          <w:b/>
        </w:rPr>
        <w:t xml:space="preserve"> </w:t>
      </w:r>
      <w:proofErr w:type="spellStart"/>
      <w:r>
        <w:rPr>
          <w:b/>
        </w:rPr>
        <w:t>country's</w:t>
      </w:r>
      <w:proofErr w:type="spellEnd"/>
      <w:r>
        <w:rPr>
          <w:b/>
        </w:rPr>
        <w:t xml:space="preserve"> </w:t>
      </w:r>
      <w:proofErr w:type="spellStart"/>
      <w:r>
        <w:rPr>
          <w:b/>
        </w:rPr>
        <w:t>needs</w:t>
      </w:r>
      <w:proofErr w:type="spellEnd"/>
      <w:r>
        <w:rPr>
          <w:b/>
        </w:rPr>
        <w:t xml:space="preserve"> in the </w:t>
      </w:r>
      <w:proofErr w:type="spellStart"/>
      <w:r>
        <w:rPr>
          <w:b/>
        </w:rPr>
        <w:t>field</w:t>
      </w:r>
      <w:proofErr w:type="spellEnd"/>
      <w:r>
        <w:rPr>
          <w:b/>
        </w:rPr>
        <w:t xml:space="preserve"> of </w:t>
      </w:r>
      <w:proofErr w:type="spellStart"/>
      <w:r>
        <w:rPr>
          <w:b/>
        </w:rPr>
        <w:t>asylum</w:t>
      </w:r>
      <w:proofErr w:type="spellEnd"/>
      <w:r>
        <w:rPr>
          <w:b/>
        </w:rPr>
        <w:t xml:space="preserve">, </w:t>
      </w:r>
      <w:proofErr w:type="spellStart"/>
      <w:r>
        <w:rPr>
          <w:b/>
        </w:rPr>
        <w:t>integration</w:t>
      </w:r>
      <w:proofErr w:type="spellEnd"/>
      <w:r>
        <w:rPr>
          <w:b/>
        </w:rPr>
        <w:t xml:space="preserve"> and </w:t>
      </w:r>
      <w:proofErr w:type="spellStart"/>
      <w:r>
        <w:rPr>
          <w:b/>
        </w:rPr>
        <w:t>migration</w:t>
      </w:r>
      <w:proofErr w:type="spellEnd"/>
      <w:r>
        <w:rPr>
          <w:b/>
        </w:rPr>
        <w:t xml:space="preserve"> (Q17, </w:t>
      </w:r>
      <w:proofErr w:type="spellStart"/>
      <w:r>
        <w:rPr>
          <w:b/>
        </w:rPr>
        <w:t>open</w:t>
      </w:r>
      <w:proofErr w:type="spellEnd"/>
      <w:r>
        <w:rPr>
          <w:b/>
        </w:rPr>
        <w:t xml:space="preserve"> </w:t>
      </w:r>
      <w:proofErr w:type="spellStart"/>
      <w:r>
        <w:rPr>
          <w:b/>
        </w:rPr>
        <w:t>question</w:t>
      </w:r>
      <w:proofErr w:type="spellEnd"/>
      <w:r>
        <w:rPr>
          <w:b/>
        </w:rPr>
        <w:t>)</w:t>
      </w:r>
      <w:r>
        <w:t xml:space="preserve"> </w:t>
      </w:r>
      <w:proofErr w:type="spellStart"/>
      <w:r>
        <w:t>several</w:t>
      </w:r>
      <w:proofErr w:type="spellEnd"/>
      <w:r>
        <w:t xml:space="preserve"> </w:t>
      </w:r>
      <w:proofErr w:type="spellStart"/>
      <w:r>
        <w:t>written</w:t>
      </w:r>
      <w:proofErr w:type="spellEnd"/>
      <w:r>
        <w:t xml:space="preserve"> </w:t>
      </w:r>
      <w:proofErr w:type="spellStart"/>
      <w:r>
        <w:t>contributions</w:t>
      </w:r>
      <w:proofErr w:type="spellEnd"/>
      <w:r>
        <w:t xml:space="preserve"> </w:t>
      </w:r>
      <w:proofErr w:type="spellStart"/>
      <w:r>
        <w:t>were</w:t>
      </w:r>
      <w:proofErr w:type="spellEnd"/>
      <w:r>
        <w:t xml:space="preserve"> </w:t>
      </w:r>
      <w:proofErr w:type="spellStart"/>
      <w:r>
        <w:t>provided</w:t>
      </w:r>
      <w:proofErr w:type="spellEnd"/>
      <w:r>
        <w:t xml:space="preserve"> </w:t>
      </w:r>
      <w:proofErr w:type="spellStart"/>
      <w:r>
        <w:t>by</w:t>
      </w:r>
      <w:proofErr w:type="spellEnd"/>
      <w:r>
        <w:t xml:space="preserve"> </w:t>
      </w:r>
      <w:proofErr w:type="spellStart"/>
      <w:r>
        <w:t>questionnaire</w:t>
      </w:r>
      <w:proofErr w:type="spellEnd"/>
      <w:r>
        <w:t xml:space="preserve"> </w:t>
      </w:r>
      <w:proofErr w:type="spellStart"/>
      <w:r>
        <w:t>respondents</w:t>
      </w:r>
      <w:proofErr w:type="spellEnd"/>
      <w:r>
        <w:t>.</w:t>
      </w:r>
    </w:p>
    <w:p w:rsidRPr="00BD08D2" w:rsidR="00BD08D2" w:rsidP="00BD08D2" w:rsidRDefault="00BD08D2" w14:paraId="378FA9E7" w14:textId="77777777">
      <w:pPr>
        <w:spacing w:after="240" w:line="240" w:lineRule="exact"/>
        <w:ind w:firstLine="567"/>
      </w:pPr>
      <w:r>
        <w:t xml:space="preserve">In </w:t>
      </w:r>
      <w:proofErr w:type="spellStart"/>
      <w:r>
        <w:rPr>
          <w:b/>
        </w:rPr>
        <w:t>Bulgaria</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active</w:t>
      </w:r>
      <w:proofErr w:type="spellEnd"/>
      <w:r>
        <w:t xml:space="preserve"> </w:t>
      </w:r>
      <w:proofErr w:type="spellStart"/>
      <w:r>
        <w:t>work</w:t>
      </w:r>
      <w:proofErr w:type="spellEnd"/>
      <w:r>
        <w:t xml:space="preserve"> </w:t>
      </w:r>
      <w:proofErr w:type="spellStart"/>
      <w:r>
        <w:t>is</w:t>
      </w:r>
      <w:proofErr w:type="spellEnd"/>
      <w:r>
        <w:t xml:space="preserve"> </w:t>
      </w:r>
      <w:proofErr w:type="spellStart"/>
      <w:r>
        <w:t>being</w:t>
      </w:r>
      <w:proofErr w:type="spellEnd"/>
      <w:r>
        <w:t xml:space="preserve"> </w:t>
      </w:r>
      <w:proofErr w:type="spellStart"/>
      <w:r>
        <w:t>done</w:t>
      </w:r>
      <w:proofErr w:type="spellEnd"/>
      <w:r>
        <w:t xml:space="preserve"> </w:t>
      </w:r>
      <w:proofErr w:type="spellStart"/>
      <w:r>
        <w:t>to</w:t>
      </w:r>
      <w:proofErr w:type="spellEnd"/>
      <w:r>
        <w:t xml:space="preserve"> </w:t>
      </w:r>
      <w:proofErr w:type="spellStart"/>
      <w:r>
        <w:t>improve</w:t>
      </w:r>
      <w:proofErr w:type="spellEnd"/>
      <w:r>
        <w:t xml:space="preserve"> the </w:t>
      </w:r>
      <w:proofErr w:type="spellStart"/>
      <w:r>
        <w:t>situation</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by</w:t>
      </w:r>
      <w:proofErr w:type="spellEnd"/>
      <w:r>
        <w:t xml:space="preserve"> </w:t>
      </w:r>
      <w:proofErr w:type="spellStart"/>
      <w:r>
        <w:t>funding</w:t>
      </w:r>
      <w:proofErr w:type="spellEnd"/>
      <w:r>
        <w:t xml:space="preserve"> </w:t>
      </w:r>
      <w:proofErr w:type="spellStart"/>
      <w:r>
        <w:t>activities</w:t>
      </w:r>
      <w:proofErr w:type="spellEnd"/>
      <w:r>
        <w:t xml:space="preserve"> </w:t>
      </w:r>
      <w:proofErr w:type="spellStart"/>
      <w:r>
        <w:t>aimed</w:t>
      </w:r>
      <w:proofErr w:type="spellEnd"/>
      <w:r>
        <w:t xml:space="preserve"> </w:t>
      </w:r>
      <w:proofErr w:type="spellStart"/>
      <w:r>
        <w:t>at</w:t>
      </w:r>
      <w:proofErr w:type="spellEnd"/>
      <w:r>
        <w:t xml:space="preserve"> </w:t>
      </w:r>
      <w:proofErr w:type="spellStart"/>
      <w:r>
        <w:t>providing</w:t>
      </w:r>
      <w:proofErr w:type="spellEnd"/>
      <w:r>
        <w:t xml:space="preserve"> a </w:t>
      </w:r>
      <w:proofErr w:type="spellStart"/>
      <w:r>
        <w:t>safe</w:t>
      </w:r>
      <w:proofErr w:type="spellEnd"/>
      <w:r>
        <w:t xml:space="preserve"> </w:t>
      </w:r>
      <w:proofErr w:type="spellStart"/>
      <w:r>
        <w:t>environment</w:t>
      </w:r>
      <w:proofErr w:type="spellEnd"/>
      <w:r>
        <w:t xml:space="preserve">; </w:t>
      </w:r>
      <w:proofErr w:type="spellStart"/>
      <w:r>
        <w:t>meeting</w:t>
      </w:r>
      <w:proofErr w:type="spellEnd"/>
      <w:r>
        <w:t xml:space="preserve"> the </w:t>
      </w:r>
      <w:proofErr w:type="spellStart"/>
      <w:r>
        <w:t>basic</w:t>
      </w:r>
      <w:proofErr w:type="spellEnd"/>
      <w:r>
        <w:t xml:space="preserve"> </w:t>
      </w:r>
      <w:proofErr w:type="spellStart"/>
      <w:r>
        <w:t>needs</w:t>
      </w:r>
      <w:proofErr w:type="spellEnd"/>
      <w:r>
        <w:t xml:space="preserve"> of </w:t>
      </w:r>
      <w:proofErr w:type="spellStart"/>
      <w:r>
        <w:t>those</w:t>
      </w:r>
      <w:proofErr w:type="spellEnd"/>
      <w:r>
        <w:t xml:space="preserve"> </w:t>
      </w:r>
      <w:proofErr w:type="spellStart"/>
      <w:r>
        <w:t>seeking</w:t>
      </w:r>
      <w:proofErr w:type="spellEnd"/>
      <w:r>
        <w:t xml:space="preserve"> </w:t>
      </w:r>
      <w:proofErr w:type="spellStart"/>
      <w:r>
        <w:t>food</w:t>
      </w:r>
      <w:proofErr w:type="spellEnd"/>
      <w:r>
        <w:t xml:space="preserve"> </w:t>
      </w:r>
      <w:proofErr w:type="spellStart"/>
      <w:r>
        <w:t>protection</w:t>
      </w:r>
      <w:proofErr w:type="spellEnd"/>
      <w:r>
        <w:t xml:space="preserve">; </w:t>
      </w:r>
      <w:proofErr w:type="spellStart"/>
      <w:r>
        <w:t>payment</w:t>
      </w:r>
      <w:proofErr w:type="spellEnd"/>
      <w:r>
        <w:t xml:space="preserve"> of </w:t>
      </w:r>
      <w:proofErr w:type="spellStart"/>
      <w:r>
        <w:t>overheads</w:t>
      </w:r>
      <w:proofErr w:type="spellEnd"/>
      <w:r>
        <w:t xml:space="preserve"> </w:t>
      </w:r>
      <w:proofErr w:type="spellStart"/>
      <w:r>
        <w:t>at</w:t>
      </w:r>
      <w:proofErr w:type="spellEnd"/>
      <w:r>
        <w:t xml:space="preserve"> the </w:t>
      </w:r>
      <w:proofErr w:type="spellStart"/>
      <w:r>
        <w:t>RoC</w:t>
      </w:r>
      <w:proofErr w:type="spellEnd"/>
      <w:r>
        <w:t xml:space="preserve">; and </w:t>
      </w:r>
      <w:proofErr w:type="spellStart"/>
      <w:r>
        <w:t>by</w:t>
      </w:r>
      <w:proofErr w:type="spellEnd"/>
      <w:r>
        <w:t xml:space="preserve"> </w:t>
      </w:r>
      <w:proofErr w:type="spellStart"/>
      <w:r>
        <w:t>providing</w:t>
      </w:r>
      <w:proofErr w:type="spellEnd"/>
      <w:r>
        <w:t xml:space="preserve"> </w:t>
      </w:r>
      <w:proofErr w:type="spellStart"/>
      <w:r>
        <w:t>additional</w:t>
      </w:r>
      <w:proofErr w:type="spellEnd"/>
      <w:r>
        <w:t xml:space="preserve"> </w:t>
      </w:r>
      <w:proofErr w:type="spellStart"/>
      <w:r>
        <w:t>specialised</w:t>
      </w:r>
      <w:proofErr w:type="spellEnd"/>
      <w:r>
        <w:t xml:space="preserve"> </w:t>
      </w:r>
      <w:proofErr w:type="spellStart"/>
      <w:r>
        <w:t>staff</w:t>
      </w:r>
      <w:proofErr w:type="spellEnd"/>
      <w:r>
        <w:t xml:space="preserve">. </w:t>
      </w:r>
      <w:proofErr w:type="spellStart"/>
      <w:r>
        <w:t>Another</w:t>
      </w:r>
      <w:proofErr w:type="spellEnd"/>
      <w:r>
        <w:t xml:space="preserve"> </w:t>
      </w:r>
      <w:proofErr w:type="spellStart"/>
      <w:r>
        <w:t>stakeholder</w:t>
      </w:r>
      <w:proofErr w:type="spellEnd"/>
      <w:r>
        <w:t xml:space="preserve"> </w:t>
      </w:r>
      <w:proofErr w:type="spellStart"/>
      <w:r>
        <w:t>noted</w:t>
      </w:r>
      <w:proofErr w:type="spellEnd"/>
      <w:r>
        <w:t xml:space="preserve"> </w:t>
      </w:r>
      <w:proofErr w:type="spellStart"/>
      <w:r>
        <w:t>that</w:t>
      </w:r>
      <w:proofErr w:type="spellEnd"/>
      <w:r>
        <w:t xml:space="preserve"> in 2016, </w:t>
      </w:r>
      <w:proofErr w:type="spellStart"/>
      <w:r>
        <w:t>Bulgaria</w:t>
      </w:r>
      <w:proofErr w:type="spellEnd"/>
      <w:r>
        <w:t xml:space="preserve"> </w:t>
      </w:r>
      <w:proofErr w:type="spellStart"/>
      <w:r>
        <w:t>received</w:t>
      </w:r>
      <w:proofErr w:type="spellEnd"/>
      <w:r>
        <w:t xml:space="preserve"> a </w:t>
      </w:r>
      <w:proofErr w:type="spellStart"/>
      <w:r>
        <w:t>significant</w:t>
      </w:r>
      <w:proofErr w:type="spellEnd"/>
      <w:r>
        <w:t xml:space="preserve"> </w:t>
      </w:r>
      <w:proofErr w:type="spellStart"/>
      <w:r>
        <w:t>amount</w:t>
      </w:r>
      <w:proofErr w:type="spellEnd"/>
      <w:r>
        <w:t xml:space="preserve"> of </w:t>
      </w:r>
      <w:proofErr w:type="spellStart"/>
      <w:r>
        <w:t>emergency</w:t>
      </w:r>
      <w:proofErr w:type="spellEnd"/>
      <w:r>
        <w:t xml:space="preserve"> </w:t>
      </w:r>
      <w:proofErr w:type="spellStart"/>
      <w:r>
        <w:t>assistance</w:t>
      </w:r>
      <w:proofErr w:type="spellEnd"/>
      <w:r>
        <w:t xml:space="preserve"> </w:t>
      </w:r>
      <w:proofErr w:type="spellStart"/>
      <w:r>
        <w:t>to</w:t>
      </w:r>
      <w:proofErr w:type="spellEnd"/>
      <w:r>
        <w:t xml:space="preserve"> </w:t>
      </w:r>
      <w:proofErr w:type="spellStart"/>
      <w:r>
        <w:t>cope</w:t>
      </w:r>
      <w:proofErr w:type="spellEnd"/>
      <w:r>
        <w:t xml:space="preserve"> </w:t>
      </w:r>
      <w:proofErr w:type="spellStart"/>
      <w:r>
        <w:t>with</w:t>
      </w:r>
      <w:proofErr w:type="spellEnd"/>
      <w:r>
        <w:t xml:space="preserve"> </w:t>
      </w:r>
      <w:proofErr w:type="spellStart"/>
      <w:r>
        <w:t>migratory</w:t>
      </w:r>
      <w:proofErr w:type="spellEnd"/>
      <w:r>
        <w:t xml:space="preserve"> </w:t>
      </w:r>
      <w:proofErr w:type="spellStart"/>
      <w:r>
        <w:t>pressure</w:t>
      </w:r>
      <w:proofErr w:type="spellEnd"/>
      <w:r>
        <w:t xml:space="preserve">. </w:t>
      </w:r>
    </w:p>
    <w:p w:rsidRPr="00BD08D2" w:rsidR="00BD08D2" w:rsidP="00BD08D2" w:rsidRDefault="00BD08D2" w14:paraId="1D75CDD9" w14:textId="77777777">
      <w:pPr>
        <w:spacing w:after="240" w:line="240" w:lineRule="exact"/>
        <w:ind w:firstLine="567"/>
      </w:pPr>
      <w:proofErr w:type="spellStart"/>
      <w:r>
        <w:t>Some</w:t>
      </w:r>
      <w:proofErr w:type="spellEnd"/>
      <w:r>
        <w:t xml:space="preserve"> of the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criticised</w:t>
      </w:r>
      <w:proofErr w:type="spellEnd"/>
      <w:r>
        <w:t xml:space="preserve"> the </w:t>
      </w:r>
      <w:proofErr w:type="spellStart"/>
      <w:r>
        <w:t>fact</w:t>
      </w:r>
      <w:proofErr w:type="spellEnd"/>
      <w:r>
        <w:t xml:space="preserve"> </w:t>
      </w:r>
      <w:proofErr w:type="spellStart"/>
      <w:r>
        <w:t>that</w:t>
      </w:r>
      <w:proofErr w:type="spellEnd"/>
      <w:r>
        <w:t xml:space="preserve"> the AMIF </w:t>
      </w:r>
      <w:proofErr w:type="spellStart"/>
      <w:r>
        <w:t>funding</w:t>
      </w:r>
      <w:proofErr w:type="spellEnd"/>
      <w:r>
        <w:t xml:space="preserve"> in the </w:t>
      </w:r>
      <w:proofErr w:type="spellStart"/>
      <w:r>
        <w:t>country</w:t>
      </w:r>
      <w:proofErr w:type="spellEnd"/>
      <w:r>
        <w:t xml:space="preserve"> </w:t>
      </w:r>
      <w:proofErr w:type="spellStart"/>
      <w:r>
        <w:t>is</w:t>
      </w:r>
      <w:proofErr w:type="spellEnd"/>
      <w:r>
        <w:t xml:space="preserve"> </w:t>
      </w:r>
      <w:proofErr w:type="spellStart"/>
      <w:r>
        <w:t>mostly</w:t>
      </w:r>
      <w:proofErr w:type="spellEnd"/>
      <w:r>
        <w:t xml:space="preserve"> </w:t>
      </w:r>
      <w:proofErr w:type="spellStart"/>
      <w:r>
        <w:t>limited</w:t>
      </w:r>
      <w:proofErr w:type="spellEnd"/>
      <w:r>
        <w:t xml:space="preserve"> </w:t>
      </w:r>
      <w:proofErr w:type="spellStart"/>
      <w:r>
        <w:t>to</w:t>
      </w:r>
      <w:proofErr w:type="spellEnd"/>
      <w:r>
        <w:t xml:space="preserve"> </w:t>
      </w:r>
      <w:proofErr w:type="spellStart"/>
      <w:r>
        <w:t>State</w:t>
      </w:r>
      <w:proofErr w:type="spellEnd"/>
      <w:r>
        <w:t xml:space="preserve"> Agency for Refugees </w:t>
      </w:r>
      <w:proofErr w:type="spellStart"/>
      <w:r>
        <w:t>costs</w:t>
      </w:r>
      <w:proofErr w:type="spellEnd"/>
      <w:r>
        <w:t xml:space="preserve">. </w:t>
      </w:r>
      <w:proofErr w:type="spellStart"/>
      <w:r>
        <w:t>Furthermore</w:t>
      </w:r>
      <w:proofErr w:type="spellEnd"/>
      <w:r>
        <w:t xml:space="preserve">, </w:t>
      </w:r>
      <w:proofErr w:type="spellStart"/>
      <w:r>
        <w:t>one</w:t>
      </w:r>
      <w:proofErr w:type="spellEnd"/>
      <w:r>
        <w:t xml:space="preserve"> of </w:t>
      </w:r>
      <w:proofErr w:type="spellStart"/>
      <w:r>
        <w:t>them</w:t>
      </w:r>
      <w:proofErr w:type="spellEnd"/>
      <w:r>
        <w:t xml:space="preserve"> </w:t>
      </w:r>
      <w:proofErr w:type="spellStart"/>
      <w:r>
        <w:t>criticised</w:t>
      </w:r>
      <w:proofErr w:type="spellEnd"/>
      <w:r>
        <w:t xml:space="preserve"> the </w:t>
      </w:r>
      <w:proofErr w:type="spellStart"/>
      <w:r>
        <w:t>fact</w:t>
      </w:r>
      <w:proofErr w:type="spellEnd"/>
      <w:r>
        <w:t xml:space="preserve"> </w:t>
      </w:r>
      <w:proofErr w:type="spellStart"/>
      <w:r>
        <w:t>that</w:t>
      </w:r>
      <w:proofErr w:type="spellEnd"/>
      <w:r>
        <w:t xml:space="preserve"> </w:t>
      </w:r>
      <w:proofErr w:type="spellStart"/>
      <w:r>
        <w:t>most</w:t>
      </w:r>
      <w:proofErr w:type="spellEnd"/>
      <w:r>
        <w:t xml:space="preserve"> </w:t>
      </w:r>
      <w:proofErr w:type="spellStart"/>
      <w:r>
        <w:t>or</w:t>
      </w:r>
      <w:proofErr w:type="spellEnd"/>
      <w:r>
        <w:t xml:space="preserve"> </w:t>
      </w:r>
      <w:proofErr w:type="spellStart"/>
      <w:r>
        <w:t>all</w:t>
      </w:r>
      <w:proofErr w:type="spellEnd"/>
      <w:r>
        <w:t xml:space="preserve"> </w:t>
      </w:r>
      <w:proofErr w:type="spellStart"/>
      <w:r>
        <w:t>projects</w:t>
      </w:r>
      <w:proofErr w:type="spellEnd"/>
      <w:r>
        <w:t xml:space="preserve"> </w:t>
      </w:r>
      <w:proofErr w:type="spellStart"/>
      <w:r>
        <w:t>are</w:t>
      </w:r>
      <w:proofErr w:type="spellEnd"/>
      <w:r>
        <w:t xml:space="preserve"> </w:t>
      </w:r>
      <w:proofErr w:type="spellStart"/>
      <w:r>
        <w:t>designed</w:t>
      </w:r>
      <w:proofErr w:type="spellEnd"/>
      <w:r>
        <w:t xml:space="preserve"> </w:t>
      </w:r>
      <w:proofErr w:type="spellStart"/>
      <w:r>
        <w:t>with</w:t>
      </w:r>
      <w:proofErr w:type="spellEnd"/>
      <w:r>
        <w:t xml:space="preserve"> the </w:t>
      </w:r>
      <w:proofErr w:type="spellStart"/>
      <w:r>
        <w:t>assumption</w:t>
      </w:r>
      <w:proofErr w:type="spellEnd"/>
      <w:r>
        <w:t xml:space="preserve"> </w:t>
      </w:r>
      <w:proofErr w:type="spellStart"/>
      <w:r>
        <w:t>that</w:t>
      </w:r>
      <w:proofErr w:type="spellEnd"/>
      <w:r>
        <w:t xml:space="preserve"> </w:t>
      </w:r>
      <w:proofErr w:type="spellStart"/>
      <w:r>
        <w:t>Bulgaria</w:t>
      </w:r>
      <w:proofErr w:type="spellEnd"/>
      <w:r>
        <w:t xml:space="preserve"> </w:t>
      </w:r>
      <w:proofErr w:type="spellStart"/>
      <w:r>
        <w:t>is</w:t>
      </w:r>
      <w:proofErr w:type="spellEnd"/>
      <w:r>
        <w:t xml:space="preserve"> a </w:t>
      </w:r>
      <w:proofErr w:type="spellStart"/>
      <w:r>
        <w:t>transit</w:t>
      </w:r>
      <w:proofErr w:type="spellEnd"/>
      <w:r>
        <w:t xml:space="preserve"> </w:t>
      </w:r>
      <w:proofErr w:type="spellStart"/>
      <w:r>
        <w:t>country</w:t>
      </w:r>
      <w:proofErr w:type="spellEnd"/>
      <w:r>
        <w:t xml:space="preserve"> and </w:t>
      </w:r>
      <w:proofErr w:type="spellStart"/>
      <w:r>
        <w:t>access</w:t>
      </w:r>
      <w:proofErr w:type="spellEnd"/>
      <w:r>
        <w:t xml:space="preserve"> </w:t>
      </w:r>
      <w:proofErr w:type="spellStart"/>
      <w:r>
        <w:t>to</w:t>
      </w:r>
      <w:proofErr w:type="spellEnd"/>
      <w:r>
        <w:t xml:space="preserve"> </w:t>
      </w:r>
      <w:proofErr w:type="spellStart"/>
      <w:r>
        <w:t>information</w:t>
      </w:r>
      <w:proofErr w:type="spellEnd"/>
      <w:r>
        <w:t xml:space="preserve"> and </w:t>
      </w:r>
      <w:proofErr w:type="spellStart"/>
      <w:r>
        <w:t>procedures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reception</w:t>
      </w:r>
      <w:proofErr w:type="spellEnd"/>
      <w:r>
        <w:t xml:space="preserve"> </w:t>
      </w:r>
      <w:proofErr w:type="spellStart"/>
      <w:r>
        <w:t>conditions</w:t>
      </w:r>
      <w:proofErr w:type="spellEnd"/>
      <w:r>
        <w:t xml:space="preserve"> </w:t>
      </w:r>
      <w:proofErr w:type="spellStart"/>
      <w:r>
        <w:t>should</w:t>
      </w:r>
      <w:proofErr w:type="spellEnd"/>
      <w:r>
        <w:t xml:space="preserve"> </w:t>
      </w:r>
      <w:proofErr w:type="spellStart"/>
      <w:r>
        <w:t>be</w:t>
      </w:r>
      <w:proofErr w:type="spellEnd"/>
      <w:r>
        <w:t xml:space="preserve"> </w:t>
      </w:r>
      <w:proofErr w:type="spellStart"/>
      <w:r>
        <w:t>limited</w:t>
      </w:r>
      <w:proofErr w:type="spellEnd"/>
      <w:r>
        <w:t xml:space="preserve">. </w:t>
      </w:r>
    </w:p>
    <w:p w:rsidRPr="00BD08D2" w:rsidR="00BD08D2" w:rsidP="00BD08D2" w:rsidRDefault="00BD08D2" w14:paraId="4B66C9E2" w14:textId="77777777">
      <w:pPr>
        <w:spacing w:after="240" w:line="240" w:lineRule="exact"/>
        <w:ind w:firstLine="567"/>
      </w:pPr>
      <w:proofErr w:type="spellStart"/>
      <w:r>
        <w:t>Nevertheless</w:t>
      </w:r>
      <w:proofErr w:type="spellEnd"/>
      <w:r>
        <w:t xml:space="preserve">, </w:t>
      </w:r>
      <w:proofErr w:type="spellStart"/>
      <w:r>
        <w:t>one</w:t>
      </w:r>
      <w:proofErr w:type="spellEnd"/>
      <w:r>
        <w:t xml:space="preserve"> </w:t>
      </w:r>
      <w:proofErr w:type="spellStart"/>
      <w:r>
        <w:t>international</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noted</w:t>
      </w:r>
      <w:proofErr w:type="spellEnd"/>
      <w:r>
        <w:t xml:space="preserve"> </w:t>
      </w:r>
      <w:proofErr w:type="spellStart"/>
      <w:r>
        <w:t>that</w:t>
      </w:r>
      <w:proofErr w:type="spellEnd"/>
      <w:r>
        <w:t xml:space="preserve"> </w:t>
      </w:r>
      <w:proofErr w:type="spellStart"/>
      <w:r>
        <w:t>with</w:t>
      </w:r>
      <w:proofErr w:type="spellEnd"/>
      <w:r>
        <w:t xml:space="preserve"> the </w:t>
      </w:r>
      <w:proofErr w:type="spellStart"/>
      <w:r>
        <w:t>support</w:t>
      </w:r>
      <w:proofErr w:type="spellEnd"/>
      <w:r>
        <w:t xml:space="preserve"> of </w:t>
      </w:r>
      <w:proofErr w:type="spellStart"/>
      <w:r>
        <w:t>this</w:t>
      </w:r>
      <w:proofErr w:type="spellEnd"/>
      <w:r>
        <w:t xml:space="preserve"> Fund </w:t>
      </w:r>
      <w:proofErr w:type="spellStart"/>
      <w:r>
        <w:t>they</w:t>
      </w:r>
      <w:proofErr w:type="spellEnd"/>
      <w:r>
        <w:t xml:space="preserve"> </w:t>
      </w:r>
      <w:proofErr w:type="spellStart"/>
      <w:r>
        <w:t>managed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t>administrative</w:t>
      </w:r>
      <w:proofErr w:type="spellEnd"/>
      <w:r>
        <w:t xml:space="preserve">, </w:t>
      </w:r>
      <w:proofErr w:type="spellStart"/>
      <w:r>
        <w:t>legal</w:t>
      </w:r>
      <w:proofErr w:type="spellEnd"/>
      <w:r>
        <w:t xml:space="preserve">, </w:t>
      </w:r>
      <w:proofErr w:type="spellStart"/>
      <w:r>
        <w:t>medical</w:t>
      </w:r>
      <w:proofErr w:type="spellEnd"/>
      <w:r>
        <w:t xml:space="preserve">, </w:t>
      </w:r>
      <w:proofErr w:type="spellStart"/>
      <w:r>
        <w:t>psychological</w:t>
      </w:r>
      <w:proofErr w:type="spellEnd"/>
      <w:r>
        <w:t xml:space="preserve"> and </w:t>
      </w:r>
      <w:proofErr w:type="spellStart"/>
      <w:r>
        <w:t>social</w:t>
      </w:r>
      <w:proofErr w:type="spellEnd"/>
      <w:r>
        <w:t xml:space="preserve"> </w:t>
      </w:r>
      <w:proofErr w:type="spellStart"/>
      <w:r>
        <w:t>assistance</w:t>
      </w:r>
      <w:proofErr w:type="spellEnd"/>
      <w:r>
        <w:t xml:space="preserve"> </w:t>
      </w:r>
      <w:proofErr w:type="spellStart"/>
      <w:r>
        <w:t>to</w:t>
      </w:r>
      <w:proofErr w:type="spellEnd"/>
      <w:r>
        <w:t xml:space="preserve"> </w:t>
      </w:r>
      <w:proofErr w:type="spellStart"/>
      <w:r>
        <w:t>third-country</w:t>
      </w:r>
      <w:proofErr w:type="spellEnd"/>
      <w:r>
        <w:t xml:space="preserve"> </w:t>
      </w:r>
      <w:proofErr w:type="spellStart"/>
      <w:r>
        <w:t>nationals</w:t>
      </w:r>
      <w:proofErr w:type="spellEnd"/>
      <w:r>
        <w:t xml:space="preserve"> and </w:t>
      </w:r>
      <w:proofErr w:type="spellStart"/>
      <w:r>
        <w:t>beneficiaries</w:t>
      </w:r>
      <w:proofErr w:type="spellEnd"/>
      <w:r>
        <w:t xml:space="preserve"> of </w:t>
      </w:r>
      <w:proofErr w:type="spellStart"/>
      <w:r>
        <w:t>international</w:t>
      </w:r>
      <w:proofErr w:type="spellEnd"/>
      <w:r>
        <w:t xml:space="preserve"> </w:t>
      </w:r>
      <w:proofErr w:type="spellStart"/>
      <w:r>
        <w:t>protection</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support</w:t>
      </w:r>
      <w:proofErr w:type="spellEnd"/>
      <w:r>
        <w:t xml:space="preserve"> for </w:t>
      </w:r>
      <w:proofErr w:type="spellStart"/>
      <w:r>
        <w:t>initial</w:t>
      </w:r>
      <w:proofErr w:type="spellEnd"/>
      <w:r>
        <w:t xml:space="preserve"> </w:t>
      </w:r>
      <w:proofErr w:type="spellStart"/>
      <w:r>
        <w:t>adaptation</w:t>
      </w:r>
      <w:proofErr w:type="spellEnd"/>
      <w:r>
        <w:t xml:space="preserve"> and </w:t>
      </w:r>
      <w:proofErr w:type="spellStart"/>
      <w:r>
        <w:t>integration</w:t>
      </w:r>
      <w:proofErr w:type="spellEnd"/>
      <w:r>
        <w:t xml:space="preserve">. </w:t>
      </w:r>
      <w:proofErr w:type="spellStart"/>
      <w:r>
        <w:t>Furthermore</w:t>
      </w:r>
      <w:proofErr w:type="spellEnd"/>
      <w:r>
        <w:t xml:space="preserve">, </w:t>
      </w:r>
      <w:proofErr w:type="spellStart"/>
      <w:r>
        <w:t>one</w:t>
      </w:r>
      <w:proofErr w:type="spellEnd"/>
      <w:r>
        <w:t xml:space="preserve"> </w:t>
      </w:r>
      <w:proofErr w:type="spellStart"/>
      <w:r>
        <w:t>social</w:t>
      </w:r>
      <w:proofErr w:type="spellEnd"/>
      <w:r>
        <w:t xml:space="preserve"> </w:t>
      </w:r>
      <w:proofErr w:type="spellStart"/>
      <w:r>
        <w:t>partner</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this</w:t>
      </w:r>
      <w:proofErr w:type="spellEnd"/>
      <w:r>
        <w:t xml:space="preserve"> Fund </w:t>
      </w:r>
      <w:proofErr w:type="spellStart"/>
      <w:r>
        <w:t>allowed</w:t>
      </w:r>
      <w:proofErr w:type="spellEnd"/>
      <w:r>
        <w:t xml:space="preserve"> the </w:t>
      </w:r>
      <w:proofErr w:type="spellStart"/>
      <w:r>
        <w:t>employers</w:t>
      </w:r>
      <w:proofErr w:type="spellEnd"/>
      <w:r>
        <w:t xml:space="preserve">' and </w:t>
      </w:r>
      <w:proofErr w:type="spellStart"/>
      <w:r>
        <w:t>trade</w:t>
      </w:r>
      <w:proofErr w:type="spellEnd"/>
      <w:r>
        <w:t xml:space="preserve"> </w:t>
      </w:r>
      <w:proofErr w:type="spellStart"/>
      <w:r>
        <w:t>unions</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develop</w:t>
      </w:r>
      <w:proofErr w:type="spellEnd"/>
      <w:r>
        <w:t xml:space="preserve"> </w:t>
      </w:r>
      <w:proofErr w:type="spellStart"/>
      <w:r>
        <w:t>information</w:t>
      </w:r>
      <w:proofErr w:type="spellEnd"/>
      <w:r>
        <w:t xml:space="preserve"> </w:t>
      </w:r>
      <w:proofErr w:type="spellStart"/>
      <w:r>
        <w:t>campaigns</w:t>
      </w:r>
      <w:proofErr w:type="spellEnd"/>
      <w:r>
        <w:t xml:space="preserve"> and </w:t>
      </w:r>
      <w:proofErr w:type="spellStart"/>
      <w:r>
        <w:t>materials</w:t>
      </w:r>
      <w:proofErr w:type="spellEnd"/>
      <w:r>
        <w:t xml:space="preserve"> for the </w:t>
      </w:r>
      <w:proofErr w:type="spellStart"/>
      <w:r>
        <w:t>integration</w:t>
      </w:r>
      <w:proofErr w:type="spellEnd"/>
      <w:r>
        <w:t xml:space="preserve"> of </w:t>
      </w:r>
      <w:proofErr w:type="spellStart"/>
      <w:r>
        <w:t>third-country</w:t>
      </w:r>
      <w:proofErr w:type="spellEnd"/>
      <w:r>
        <w:t xml:space="preserve"> </w:t>
      </w:r>
      <w:proofErr w:type="spellStart"/>
      <w:r>
        <w:t>nationals</w:t>
      </w:r>
      <w:proofErr w:type="spellEnd"/>
      <w:r>
        <w:t xml:space="preserve">. </w:t>
      </w:r>
    </w:p>
    <w:p w:rsidRPr="00BD08D2" w:rsidR="00BD08D2" w:rsidP="00BD08D2" w:rsidRDefault="00BD08D2" w14:paraId="415BCAF4" w14:textId="77777777">
      <w:pPr>
        <w:spacing w:after="240" w:line="240" w:lineRule="exact"/>
        <w:ind w:firstLine="567"/>
      </w:pPr>
      <w:proofErr w:type="spellStart"/>
      <w:r>
        <w:t>One</w:t>
      </w:r>
      <w:proofErr w:type="spellEnd"/>
      <w:r>
        <w:t xml:space="preserve"> </w:t>
      </w:r>
      <w:proofErr w:type="spellStart"/>
      <w:r>
        <w:t>director</w:t>
      </w:r>
      <w:proofErr w:type="spellEnd"/>
      <w:r>
        <w:t xml:space="preserve"> of a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organisation in the </w:t>
      </w:r>
      <w:proofErr w:type="spellStart"/>
      <w:r>
        <w:t>field</w:t>
      </w:r>
      <w:proofErr w:type="spellEnd"/>
      <w:r>
        <w:t xml:space="preserve"> of </w:t>
      </w:r>
      <w:proofErr w:type="spellStart"/>
      <w:r>
        <w:t>migration</w:t>
      </w:r>
      <w:proofErr w:type="spellEnd"/>
      <w:r>
        <w:t xml:space="preserve"> </w:t>
      </w:r>
      <w:proofErr w:type="spellStart"/>
      <w:r>
        <w:t>affirmed</w:t>
      </w:r>
      <w:proofErr w:type="spellEnd"/>
      <w:r>
        <w:t xml:space="preserve"> </w:t>
      </w:r>
      <w:proofErr w:type="spellStart"/>
      <w:r>
        <w:t>that</w:t>
      </w:r>
      <w:proofErr w:type="spellEnd"/>
      <w:r>
        <w:t xml:space="preserve">, </w:t>
      </w:r>
      <w:proofErr w:type="spellStart"/>
      <w:r>
        <w:t>despite</w:t>
      </w:r>
      <w:proofErr w:type="spellEnd"/>
      <w:r>
        <w:t xml:space="preserve"> </w:t>
      </w:r>
      <w:proofErr w:type="spellStart"/>
      <w:r>
        <w:t>being</w:t>
      </w:r>
      <w:proofErr w:type="spellEnd"/>
      <w:r>
        <w:t xml:space="preserve"> </w:t>
      </w:r>
      <w:proofErr w:type="spellStart"/>
      <w:r>
        <w:t>active</w:t>
      </w:r>
      <w:proofErr w:type="spellEnd"/>
      <w:r>
        <w:t xml:space="preserve"> in the </w:t>
      </w:r>
      <w:proofErr w:type="spellStart"/>
      <w:r>
        <w:t>field</w:t>
      </w:r>
      <w:proofErr w:type="spellEnd"/>
      <w:r>
        <w:t xml:space="preserve"> for </w:t>
      </w:r>
      <w:proofErr w:type="spellStart"/>
      <w:r>
        <w:t>about</w:t>
      </w:r>
      <w:proofErr w:type="spellEnd"/>
      <w:r>
        <w:t xml:space="preserve"> a </w:t>
      </w:r>
      <w:proofErr w:type="spellStart"/>
      <w:r>
        <w:t>decade</w:t>
      </w:r>
      <w:proofErr w:type="spellEnd"/>
      <w:r>
        <w:t xml:space="preserve">, </w:t>
      </w:r>
      <w:proofErr w:type="spellStart"/>
      <w:r>
        <w:t>he</w:t>
      </w:r>
      <w:proofErr w:type="spellEnd"/>
      <w:r>
        <w:t xml:space="preserve"> </w:t>
      </w:r>
      <w:proofErr w:type="spellStart"/>
      <w:r>
        <w:t>has</w:t>
      </w:r>
      <w:proofErr w:type="spellEnd"/>
      <w:r>
        <w:t xml:space="preserve"> </w:t>
      </w:r>
      <w:proofErr w:type="spellStart"/>
      <w:r>
        <w:t>never</w:t>
      </w:r>
      <w:proofErr w:type="spellEnd"/>
      <w:r>
        <w:t xml:space="preserve"> </w:t>
      </w:r>
      <w:proofErr w:type="spellStart"/>
      <w:r>
        <w:t>heard</w:t>
      </w:r>
      <w:proofErr w:type="spellEnd"/>
      <w:r>
        <w:t xml:space="preserve"> of the AMIF. </w:t>
      </w:r>
    </w:p>
    <w:p w:rsidRPr="00BD08D2" w:rsidR="00BD08D2" w:rsidP="00BD08D2" w:rsidRDefault="00BD08D2" w14:paraId="7985C309" w14:textId="77777777">
      <w:pPr>
        <w:spacing w:after="240" w:line="240" w:lineRule="exact"/>
        <w:ind w:firstLine="567"/>
      </w:pPr>
      <w:proofErr w:type="spellStart"/>
      <w:r>
        <w:t>Respondents</w:t>
      </w:r>
      <w:proofErr w:type="spellEnd"/>
      <w:r>
        <w:t xml:space="preserve"> </w:t>
      </w:r>
      <w:proofErr w:type="spellStart"/>
      <w:r>
        <w:t>from</w:t>
      </w:r>
      <w:proofErr w:type="spellEnd"/>
      <w:r>
        <w:t xml:space="preserve"> </w:t>
      </w:r>
      <w:proofErr w:type="spellStart"/>
      <w:r>
        <w:rPr>
          <w:b/>
        </w:rPr>
        <w:t>Greece</w:t>
      </w:r>
      <w:proofErr w:type="spellEnd"/>
      <w:r>
        <w:t xml:space="preserve"> </w:t>
      </w:r>
      <w:proofErr w:type="spellStart"/>
      <w:r>
        <w:t>provided</w:t>
      </w:r>
      <w:proofErr w:type="spellEnd"/>
      <w:r>
        <w:t xml:space="preserve"> </w:t>
      </w:r>
      <w:proofErr w:type="spellStart"/>
      <w:r>
        <w:t>information</w:t>
      </w:r>
      <w:proofErr w:type="spellEnd"/>
      <w:r>
        <w:t xml:space="preserve"> </w:t>
      </w:r>
      <w:proofErr w:type="spellStart"/>
      <w:r>
        <w:t>that</w:t>
      </w:r>
      <w:proofErr w:type="spellEnd"/>
      <w:r>
        <w:t xml:space="preserve"> </w:t>
      </w:r>
      <w:proofErr w:type="spellStart"/>
      <w:r>
        <w:t>pointed</w:t>
      </w:r>
      <w:proofErr w:type="spellEnd"/>
      <w:r>
        <w:t xml:space="preserve"> </w:t>
      </w:r>
      <w:proofErr w:type="spellStart"/>
      <w:r>
        <w:t>to</w:t>
      </w:r>
      <w:proofErr w:type="spellEnd"/>
      <w:r>
        <w:t xml:space="preserve"> the </w:t>
      </w:r>
      <w:proofErr w:type="spellStart"/>
      <w:r>
        <w:t>fact</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crucial</w:t>
      </w:r>
      <w:proofErr w:type="spellEnd"/>
      <w:r>
        <w:t xml:space="preserve"> </w:t>
      </w:r>
      <w:proofErr w:type="spellStart"/>
      <w:r>
        <w:t>to</w:t>
      </w:r>
      <w:proofErr w:type="spellEnd"/>
      <w:r>
        <w:t xml:space="preserve"> the </w:t>
      </w:r>
      <w:proofErr w:type="spellStart"/>
      <w:r>
        <w:t>establishment</w:t>
      </w:r>
      <w:proofErr w:type="spellEnd"/>
      <w:r>
        <w:t xml:space="preserve"> of a </w:t>
      </w:r>
      <w:proofErr w:type="spellStart"/>
      <w:r>
        <w:t>systematic</w:t>
      </w:r>
      <w:proofErr w:type="spellEnd"/>
      <w:r>
        <w:t xml:space="preserve"> </w:t>
      </w:r>
      <w:proofErr w:type="spellStart"/>
      <w:r>
        <w:t>reception</w:t>
      </w:r>
      <w:proofErr w:type="spellEnd"/>
      <w:r>
        <w:t xml:space="preserve"> and </w:t>
      </w:r>
      <w:proofErr w:type="spellStart"/>
      <w:r>
        <w:t>application</w:t>
      </w:r>
      <w:proofErr w:type="spellEnd"/>
      <w:r>
        <w:t xml:space="preserve"> </w:t>
      </w:r>
      <w:proofErr w:type="spellStart"/>
      <w:r>
        <w:t>process</w:t>
      </w:r>
      <w:proofErr w:type="spellEnd"/>
      <w:r>
        <w:t xml:space="preserve"> for </w:t>
      </w:r>
      <w:proofErr w:type="spellStart"/>
      <w:r>
        <w:t>migration</w:t>
      </w:r>
      <w:proofErr w:type="spellEnd"/>
      <w:r>
        <w:t xml:space="preserve"> and </w:t>
      </w:r>
      <w:proofErr w:type="spellStart"/>
      <w:r>
        <w:t>asylum</w:t>
      </w:r>
      <w:proofErr w:type="spellEnd"/>
      <w:r>
        <w:t xml:space="preserve">, </w:t>
      </w:r>
      <w:proofErr w:type="spellStart"/>
      <w:r>
        <w:t>even</w:t>
      </w:r>
      <w:proofErr w:type="spellEnd"/>
      <w:r>
        <w:t xml:space="preserve"> </w:t>
      </w:r>
      <w:proofErr w:type="spellStart"/>
      <w:r>
        <w:t>though</w:t>
      </w:r>
      <w:proofErr w:type="spellEnd"/>
      <w:r>
        <w:t xml:space="preserve"> </w:t>
      </w:r>
      <w:proofErr w:type="spellStart"/>
      <w:r>
        <w:t>some</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work</w:t>
      </w:r>
      <w:proofErr w:type="spellEnd"/>
      <w:r>
        <w:t xml:space="preserve"> </w:t>
      </w:r>
      <w:proofErr w:type="spellStart"/>
      <w:r>
        <w:t>is</w:t>
      </w:r>
      <w:proofErr w:type="spellEnd"/>
      <w:r>
        <w:t xml:space="preserve"> </w:t>
      </w:r>
      <w:proofErr w:type="spellStart"/>
      <w:r>
        <w:t>far</w:t>
      </w:r>
      <w:proofErr w:type="spellEnd"/>
      <w:r>
        <w:t xml:space="preserve"> </w:t>
      </w:r>
      <w:proofErr w:type="spellStart"/>
      <w:r>
        <w:t>from</w:t>
      </w:r>
      <w:proofErr w:type="spellEnd"/>
      <w:r>
        <w:t xml:space="preserve"> </w:t>
      </w:r>
      <w:proofErr w:type="spellStart"/>
      <w:r>
        <w:t>done</w:t>
      </w:r>
      <w:proofErr w:type="spellEnd"/>
      <w:r>
        <w:t xml:space="preserve"> and </w:t>
      </w:r>
      <w:proofErr w:type="spellStart"/>
      <w:r>
        <w:t>that</w:t>
      </w:r>
      <w:proofErr w:type="spellEnd"/>
      <w:r>
        <w:t xml:space="preserve"> </w:t>
      </w:r>
      <w:proofErr w:type="spellStart"/>
      <w:r>
        <w:t>little</w:t>
      </w:r>
      <w:proofErr w:type="spellEnd"/>
      <w:r>
        <w:t xml:space="preserve"> </w:t>
      </w:r>
      <w:proofErr w:type="spellStart"/>
      <w:r>
        <w:t>attention</w:t>
      </w:r>
      <w:proofErr w:type="spellEnd"/>
      <w:r>
        <w:t xml:space="preserve"> </w:t>
      </w:r>
      <w:proofErr w:type="spellStart"/>
      <w:r>
        <w:t>has</w:t>
      </w:r>
      <w:proofErr w:type="spellEnd"/>
      <w:r>
        <w:t xml:space="preserve"> </w:t>
      </w:r>
      <w:proofErr w:type="spellStart"/>
      <w:r>
        <w:t>been</w:t>
      </w:r>
      <w:proofErr w:type="spellEnd"/>
      <w:r>
        <w:t xml:space="preserve"> </w:t>
      </w:r>
      <w:proofErr w:type="spellStart"/>
      <w:r>
        <w:t>paid</w:t>
      </w:r>
      <w:proofErr w:type="spellEnd"/>
      <w:r>
        <w:t xml:space="preserve"> </w:t>
      </w:r>
      <w:proofErr w:type="spellStart"/>
      <w:r>
        <w:t>to</w:t>
      </w:r>
      <w:proofErr w:type="spellEnd"/>
      <w:r>
        <w:t xml:space="preserve"> </w:t>
      </w:r>
      <w:proofErr w:type="spellStart"/>
      <w:r>
        <w:t>legal</w:t>
      </w:r>
      <w:proofErr w:type="spellEnd"/>
      <w:r>
        <w:t xml:space="preserve"> </w:t>
      </w:r>
      <w:proofErr w:type="spellStart"/>
      <w:r>
        <w:t>migration</w:t>
      </w:r>
      <w:proofErr w:type="spellEnd"/>
      <w:r>
        <w:t xml:space="preserve"> and </w:t>
      </w:r>
      <w:proofErr w:type="spellStart"/>
      <w:r>
        <w:t>integration</w:t>
      </w:r>
      <w:proofErr w:type="spellEnd"/>
      <w:r>
        <w:t xml:space="preserve">. In </w:t>
      </w:r>
      <w:proofErr w:type="spellStart"/>
      <w:r>
        <w:t>general</w:t>
      </w:r>
      <w:proofErr w:type="spellEnd"/>
      <w:r>
        <w:t xml:space="preserve">, the AMIF </w:t>
      </w:r>
      <w:proofErr w:type="spellStart"/>
      <w:r>
        <w:t>has</w:t>
      </w:r>
      <w:proofErr w:type="spellEnd"/>
      <w:r>
        <w:t xml:space="preserve"> </w:t>
      </w:r>
      <w:proofErr w:type="spellStart"/>
      <w:r>
        <w:t>enabled</w:t>
      </w:r>
      <w:proofErr w:type="spellEnd"/>
      <w:r>
        <w:t xml:space="preserve"> </w:t>
      </w:r>
      <w:proofErr w:type="spellStart"/>
      <w:r>
        <w:t>Greece</w:t>
      </w:r>
      <w:proofErr w:type="spellEnd"/>
      <w:r>
        <w:t xml:space="preserve"> </w:t>
      </w:r>
      <w:proofErr w:type="spellStart"/>
      <w:r>
        <w:t>to</w:t>
      </w:r>
      <w:proofErr w:type="spellEnd"/>
      <w:r>
        <w:t xml:space="preserve"> </w:t>
      </w:r>
      <w:proofErr w:type="spellStart"/>
      <w:r>
        <w:t>respond</w:t>
      </w:r>
      <w:proofErr w:type="spellEnd"/>
      <w:r>
        <w:t xml:space="preserve"> </w:t>
      </w:r>
      <w:proofErr w:type="spellStart"/>
      <w:r>
        <w:t>more</w:t>
      </w:r>
      <w:proofErr w:type="spellEnd"/>
      <w:r>
        <w:t xml:space="preserve"> </w:t>
      </w:r>
      <w:proofErr w:type="spellStart"/>
      <w:r>
        <w:t>robustly</w:t>
      </w:r>
      <w:proofErr w:type="spellEnd"/>
      <w:r>
        <w:t xml:space="preserve"> </w:t>
      </w:r>
      <w:proofErr w:type="spellStart"/>
      <w:r>
        <w:t>to</w:t>
      </w:r>
      <w:proofErr w:type="spellEnd"/>
      <w:r>
        <w:t xml:space="preserve"> </w:t>
      </w:r>
      <w:proofErr w:type="spellStart"/>
      <w:r>
        <w:t>migration</w:t>
      </w:r>
      <w:proofErr w:type="spellEnd"/>
      <w:r>
        <w:t xml:space="preserve"> </w:t>
      </w:r>
      <w:proofErr w:type="spellStart"/>
      <w:r>
        <w:t>challenges</w:t>
      </w:r>
      <w:proofErr w:type="spellEnd"/>
      <w:r>
        <w:t xml:space="preserve">, </w:t>
      </w:r>
      <w:proofErr w:type="spellStart"/>
      <w:r>
        <w:t>adapt</w:t>
      </w:r>
      <w:proofErr w:type="spellEnd"/>
      <w:r>
        <w:t xml:space="preserve"> </w:t>
      </w:r>
      <w:proofErr w:type="spellStart"/>
      <w:r>
        <w:t>to</w:t>
      </w:r>
      <w:proofErr w:type="spellEnd"/>
      <w:r>
        <w:t xml:space="preserve"> </w:t>
      </w:r>
      <w:proofErr w:type="spellStart"/>
      <w:r>
        <w:t>fluctuating</w:t>
      </w:r>
      <w:proofErr w:type="spellEnd"/>
      <w:r>
        <w:t xml:space="preserve"> </w:t>
      </w:r>
      <w:proofErr w:type="spellStart"/>
      <w:r>
        <w:t>migration</w:t>
      </w:r>
      <w:proofErr w:type="spellEnd"/>
      <w:r>
        <w:t xml:space="preserve"> </w:t>
      </w:r>
      <w:proofErr w:type="spellStart"/>
      <w:r>
        <w:t>flows</w:t>
      </w:r>
      <w:proofErr w:type="spellEnd"/>
      <w:r>
        <w:t xml:space="preserve">, and </w:t>
      </w:r>
      <w:proofErr w:type="spellStart"/>
      <w:r>
        <w:t>build</w:t>
      </w:r>
      <w:proofErr w:type="spellEnd"/>
      <w:r>
        <w:t xml:space="preserve"> </w:t>
      </w:r>
      <w:proofErr w:type="spellStart"/>
      <w:r>
        <w:t>more</w:t>
      </w:r>
      <w:proofErr w:type="spellEnd"/>
      <w:r>
        <w:t xml:space="preserve"> </w:t>
      </w:r>
      <w:proofErr w:type="spellStart"/>
      <w:r>
        <w:t>sustainable</w:t>
      </w:r>
      <w:proofErr w:type="spellEnd"/>
      <w:r>
        <w:t xml:space="preserve"> </w:t>
      </w:r>
      <w:proofErr w:type="spellStart"/>
      <w:r>
        <w:t>integration</w:t>
      </w:r>
      <w:proofErr w:type="spellEnd"/>
      <w:r>
        <w:t xml:space="preserve"> </w:t>
      </w:r>
      <w:proofErr w:type="spellStart"/>
      <w:r>
        <w:t>pathways</w:t>
      </w:r>
      <w:proofErr w:type="spellEnd"/>
      <w:r>
        <w:t xml:space="preserve"> for </w:t>
      </w:r>
      <w:proofErr w:type="spellStart"/>
      <w:r>
        <w:t>migrants</w:t>
      </w:r>
      <w:proofErr w:type="spellEnd"/>
      <w:r>
        <w:t xml:space="preserve"> and </w:t>
      </w:r>
      <w:proofErr w:type="spellStart"/>
      <w:r>
        <w:t>asylum</w:t>
      </w:r>
      <w:proofErr w:type="spellEnd"/>
      <w:r>
        <w:t xml:space="preserve"> </w:t>
      </w:r>
      <w:proofErr w:type="spellStart"/>
      <w:r>
        <w:t>seekers</w:t>
      </w:r>
      <w:proofErr w:type="spellEnd"/>
      <w:r>
        <w:t xml:space="preserve">. </w:t>
      </w:r>
      <w:proofErr w:type="spellStart"/>
      <w:r>
        <w:t>It</w:t>
      </w:r>
      <w:proofErr w:type="spellEnd"/>
      <w:r>
        <w:t xml:space="preserve"> </w:t>
      </w:r>
      <w:proofErr w:type="spellStart"/>
      <w:r>
        <w:t>has</w:t>
      </w:r>
      <w:proofErr w:type="spellEnd"/>
      <w:r>
        <w:t xml:space="preserve"> </w:t>
      </w:r>
      <w:proofErr w:type="spellStart"/>
      <w:r>
        <w:t>also</w:t>
      </w:r>
      <w:proofErr w:type="spellEnd"/>
      <w:r>
        <w:t xml:space="preserve"> </w:t>
      </w:r>
      <w:proofErr w:type="spellStart"/>
      <w:r>
        <w:t>played</w:t>
      </w:r>
      <w:proofErr w:type="spellEnd"/>
      <w:r>
        <w:t xml:space="preserve"> a </w:t>
      </w:r>
      <w:proofErr w:type="spellStart"/>
      <w:r>
        <w:t>crucial</w:t>
      </w:r>
      <w:proofErr w:type="spellEnd"/>
      <w:r>
        <w:t xml:space="preserve"> </w:t>
      </w:r>
      <w:proofErr w:type="spellStart"/>
      <w:r>
        <w:t>role</w:t>
      </w:r>
      <w:proofErr w:type="spellEnd"/>
      <w:r>
        <w:t xml:space="preserve"> in </w:t>
      </w:r>
      <w:proofErr w:type="spellStart"/>
      <w:r>
        <w:t>promoting</w:t>
      </w:r>
      <w:proofErr w:type="spellEnd"/>
      <w:r>
        <w:t xml:space="preserve"> </w:t>
      </w:r>
      <w:proofErr w:type="spellStart"/>
      <w:r>
        <w:t>burden-sharing</w:t>
      </w:r>
      <w:proofErr w:type="spellEnd"/>
      <w:r>
        <w:t xml:space="preserve"> </w:t>
      </w:r>
      <w:proofErr w:type="spellStart"/>
      <w:r>
        <w:t>among</w:t>
      </w:r>
      <w:proofErr w:type="spellEnd"/>
      <w:r>
        <w:t xml:space="preserve"> EU </w:t>
      </w:r>
      <w:proofErr w:type="spellStart"/>
      <w:r>
        <w:t>Member</w:t>
      </w:r>
      <w:proofErr w:type="spellEnd"/>
      <w:r>
        <w:t xml:space="preserve"> States in the </w:t>
      </w:r>
      <w:proofErr w:type="spellStart"/>
      <w:r>
        <w:t>context</w:t>
      </w:r>
      <w:proofErr w:type="spellEnd"/>
      <w:r>
        <w:t xml:space="preserve"> of </w:t>
      </w:r>
      <w:proofErr w:type="spellStart"/>
      <w:r>
        <w:t>migration</w:t>
      </w:r>
      <w:proofErr w:type="spellEnd"/>
      <w:r>
        <w:t xml:space="preserve"> and </w:t>
      </w:r>
      <w:proofErr w:type="spellStart"/>
      <w:r>
        <w:t>asylum</w:t>
      </w:r>
      <w:proofErr w:type="spellEnd"/>
      <w:r>
        <w:t>.</w:t>
      </w:r>
    </w:p>
    <w:p w:rsidRPr="00BD08D2" w:rsidR="00BD08D2" w:rsidP="00BD08D2" w:rsidRDefault="00BD08D2" w14:paraId="1B982CA7" w14:textId="77777777">
      <w:pPr>
        <w:spacing w:after="240" w:line="240" w:lineRule="exact"/>
        <w:ind w:firstLine="567"/>
      </w:pPr>
      <w:proofErr w:type="spellStart"/>
      <w:r>
        <w:t>More</w:t>
      </w:r>
      <w:proofErr w:type="spellEnd"/>
      <w:r>
        <w:t xml:space="preserve"> </w:t>
      </w:r>
      <w:proofErr w:type="spellStart"/>
      <w:r>
        <w:t>concretely</w:t>
      </w:r>
      <w:proofErr w:type="spellEnd"/>
      <w:r>
        <w:t xml:space="preserve">, the Fund </w:t>
      </w:r>
      <w:proofErr w:type="spellStart"/>
      <w:r>
        <w:t>supported</w:t>
      </w:r>
      <w:proofErr w:type="spellEnd"/>
      <w:r>
        <w:t xml:space="preserve"> </w:t>
      </w:r>
      <w:proofErr w:type="spellStart"/>
      <w:r>
        <w:t>Greece</w:t>
      </w:r>
      <w:proofErr w:type="spellEnd"/>
      <w:r>
        <w:t xml:space="preserve"> in a </w:t>
      </w:r>
      <w:proofErr w:type="spellStart"/>
      <w:r>
        <w:t>wide</w:t>
      </w:r>
      <w:proofErr w:type="spellEnd"/>
      <w:r>
        <w:t xml:space="preserve"> </w:t>
      </w:r>
      <w:proofErr w:type="spellStart"/>
      <w:r>
        <w:t>range</w:t>
      </w:r>
      <w:proofErr w:type="spellEnd"/>
      <w:r>
        <w:t xml:space="preserve"> of </w:t>
      </w:r>
      <w:proofErr w:type="spellStart"/>
      <w:r>
        <w:t>initiatives</w:t>
      </w:r>
      <w:proofErr w:type="spellEnd"/>
      <w:r>
        <w:t xml:space="preserve"> </w:t>
      </w:r>
      <w:proofErr w:type="spellStart"/>
      <w:r>
        <w:t>including</w:t>
      </w:r>
      <w:proofErr w:type="spellEnd"/>
      <w:r>
        <w:t xml:space="preserve"> the </w:t>
      </w:r>
      <w:proofErr w:type="spellStart"/>
      <w:r>
        <w:t>uniform</w:t>
      </w:r>
      <w:proofErr w:type="spellEnd"/>
      <w:r>
        <w:t xml:space="preserve"> </w:t>
      </w:r>
      <w:proofErr w:type="spellStart"/>
      <w:r>
        <w:t>application</w:t>
      </w:r>
      <w:proofErr w:type="spellEnd"/>
      <w:r>
        <w:t xml:space="preserve"> of the Common EU </w:t>
      </w:r>
      <w:proofErr w:type="spellStart"/>
      <w:r>
        <w:t>Asylum</w:t>
      </w:r>
      <w:proofErr w:type="spellEnd"/>
      <w:r>
        <w:t xml:space="preserve"> </w:t>
      </w:r>
      <w:proofErr w:type="spellStart"/>
      <w:r>
        <w:t>System</w:t>
      </w:r>
      <w:proofErr w:type="spellEnd"/>
      <w:r>
        <w:t xml:space="preserve"> and </w:t>
      </w:r>
      <w:proofErr w:type="spellStart"/>
      <w:r>
        <w:t>social</w:t>
      </w:r>
      <w:proofErr w:type="spellEnd"/>
      <w:r>
        <w:t xml:space="preserve"> and </w:t>
      </w:r>
      <w:proofErr w:type="spellStart"/>
      <w:r>
        <w:t>economic</w:t>
      </w:r>
      <w:proofErr w:type="spellEnd"/>
      <w:r>
        <w:t xml:space="preserve"> </w:t>
      </w:r>
      <w:proofErr w:type="spellStart"/>
      <w:r>
        <w:t>integration</w:t>
      </w:r>
      <w:proofErr w:type="spellEnd"/>
      <w:r>
        <w:t xml:space="preserve"> </w:t>
      </w:r>
      <w:proofErr w:type="spellStart"/>
      <w:r>
        <w:t>initiatives</w:t>
      </w:r>
      <w:proofErr w:type="spellEnd"/>
      <w:r>
        <w:t xml:space="preserve">, </w:t>
      </w:r>
      <w:proofErr w:type="spellStart"/>
      <w:r>
        <w:t>with</w:t>
      </w:r>
      <w:proofErr w:type="spellEnd"/>
      <w:r>
        <w:t xml:space="preserve"> a </w:t>
      </w:r>
      <w:proofErr w:type="spellStart"/>
      <w:r>
        <w:t>focus</w:t>
      </w:r>
      <w:proofErr w:type="spellEnd"/>
      <w:r>
        <w:t xml:space="preserve"> on </w:t>
      </w:r>
      <w:proofErr w:type="spellStart"/>
      <w:r>
        <w:t>vulnerable</w:t>
      </w:r>
      <w:proofErr w:type="spellEnd"/>
      <w:r>
        <w:t xml:space="preserve"> </w:t>
      </w:r>
      <w:proofErr w:type="spellStart"/>
      <w:r>
        <w:t>groups</w:t>
      </w:r>
      <w:proofErr w:type="spellEnd"/>
      <w:r>
        <w:t xml:space="preserve"> </w:t>
      </w:r>
      <w:proofErr w:type="spellStart"/>
      <w:r>
        <w:t>such</w:t>
      </w:r>
      <w:proofErr w:type="spellEnd"/>
      <w:r>
        <w:t xml:space="preserve"> </w:t>
      </w:r>
      <w:proofErr w:type="spellStart"/>
      <w:r>
        <w:t>as</w:t>
      </w:r>
      <w:proofErr w:type="spellEnd"/>
      <w:r>
        <w:t xml:space="preserve"> </w:t>
      </w:r>
      <w:proofErr w:type="spellStart"/>
      <w:r>
        <w:t>women</w:t>
      </w:r>
      <w:proofErr w:type="spellEnd"/>
      <w:r>
        <w:t xml:space="preserve">, </w:t>
      </w:r>
      <w:proofErr w:type="spellStart"/>
      <w:r>
        <w:t>assisting</w:t>
      </w:r>
      <w:proofErr w:type="spellEnd"/>
      <w:r>
        <w:t xml:space="preserve"> </w:t>
      </w:r>
      <w:proofErr w:type="spellStart"/>
      <w:r>
        <w:t>their</w:t>
      </w:r>
      <w:proofErr w:type="spellEnd"/>
      <w:r>
        <w:t xml:space="preserve"> </w:t>
      </w:r>
      <w:proofErr w:type="spellStart"/>
      <w:r>
        <w:t>initial</w:t>
      </w:r>
      <w:proofErr w:type="spellEnd"/>
      <w:r>
        <w:t xml:space="preserve"> </w:t>
      </w:r>
      <w:proofErr w:type="spellStart"/>
      <w:r>
        <w:t>reception</w:t>
      </w:r>
      <w:proofErr w:type="spellEnd"/>
      <w:r>
        <w:t xml:space="preserve"> and </w:t>
      </w:r>
      <w:proofErr w:type="spellStart"/>
      <w:r>
        <w:t>later</w:t>
      </w:r>
      <w:proofErr w:type="spellEnd"/>
      <w:r>
        <w:t xml:space="preserve"> </w:t>
      </w:r>
      <w:proofErr w:type="spellStart"/>
      <w:r>
        <w:t>their</w:t>
      </w:r>
      <w:proofErr w:type="spellEnd"/>
      <w:r>
        <w:t xml:space="preserve"> </w:t>
      </w:r>
      <w:proofErr w:type="spellStart"/>
      <w:r>
        <w:t>integration</w:t>
      </w:r>
      <w:proofErr w:type="spellEnd"/>
      <w:r>
        <w:t xml:space="preserve"> in the </w:t>
      </w:r>
      <w:proofErr w:type="spellStart"/>
      <w:r>
        <w:t>labour</w:t>
      </w:r>
      <w:proofErr w:type="spellEnd"/>
      <w:r>
        <w:t xml:space="preserve"> </w:t>
      </w:r>
      <w:proofErr w:type="spellStart"/>
      <w:r>
        <w:t>market</w:t>
      </w:r>
      <w:proofErr w:type="spellEnd"/>
      <w:r>
        <w:t xml:space="preserve">. For </w:t>
      </w:r>
      <w:proofErr w:type="spellStart"/>
      <w:r>
        <w:t>children</w:t>
      </w:r>
      <w:proofErr w:type="spellEnd"/>
      <w:r>
        <w:t xml:space="preserve"> and </w:t>
      </w:r>
      <w:proofErr w:type="spellStart"/>
      <w:r>
        <w:t>unaccompanied</w:t>
      </w:r>
      <w:proofErr w:type="spellEnd"/>
      <w:r>
        <w:t xml:space="preserve"> </w:t>
      </w:r>
      <w:proofErr w:type="spellStart"/>
      <w:r>
        <w:t>minors</w:t>
      </w:r>
      <w:proofErr w:type="spellEnd"/>
      <w:r>
        <w:t xml:space="preserve">, the AMIF </w:t>
      </w:r>
      <w:proofErr w:type="spellStart"/>
      <w:r>
        <w:t>facilitated</w:t>
      </w:r>
      <w:proofErr w:type="spellEnd"/>
      <w:r>
        <w:t xml:space="preserve"> </w:t>
      </w:r>
      <w:proofErr w:type="spellStart"/>
      <w:r>
        <w:t>their</w:t>
      </w:r>
      <w:proofErr w:type="spellEnd"/>
      <w:r>
        <w:t xml:space="preserve"> </w:t>
      </w:r>
      <w:proofErr w:type="spellStart"/>
      <w:r>
        <w:t>inclusion</w:t>
      </w:r>
      <w:proofErr w:type="spellEnd"/>
      <w:r>
        <w:t xml:space="preserve"> in the </w:t>
      </w:r>
      <w:proofErr w:type="spellStart"/>
      <w:r>
        <w:t>education</w:t>
      </w:r>
      <w:proofErr w:type="spellEnd"/>
      <w:r>
        <w:t xml:space="preserve"> </w:t>
      </w:r>
      <w:proofErr w:type="spellStart"/>
      <w:r>
        <w:t>system</w:t>
      </w:r>
      <w:proofErr w:type="spellEnd"/>
      <w:r>
        <w:t xml:space="preserve">, and </w:t>
      </w:r>
      <w:proofErr w:type="spellStart"/>
      <w:r>
        <w:t>assistance</w:t>
      </w:r>
      <w:proofErr w:type="spellEnd"/>
      <w:r>
        <w:t xml:space="preserve"> </w:t>
      </w:r>
      <w:proofErr w:type="spellStart"/>
      <w:r>
        <w:t>to</w:t>
      </w:r>
      <w:proofErr w:type="spellEnd"/>
      <w:r>
        <w:t xml:space="preserve"> </w:t>
      </w:r>
      <w:proofErr w:type="spellStart"/>
      <w:r>
        <w:t>setting</w:t>
      </w:r>
      <w:proofErr w:type="spellEnd"/>
      <w:r>
        <w:t xml:space="preserve"> </w:t>
      </w:r>
      <w:proofErr w:type="spellStart"/>
      <w:r>
        <w:t>up</w:t>
      </w:r>
      <w:proofErr w:type="spellEnd"/>
      <w:r>
        <w:t xml:space="preserve"> </w:t>
      </w:r>
      <w:proofErr w:type="spellStart"/>
      <w:r>
        <w:t>accommodation</w:t>
      </w:r>
      <w:proofErr w:type="spellEnd"/>
      <w:r>
        <w:t xml:space="preserve"> </w:t>
      </w:r>
      <w:proofErr w:type="spellStart"/>
      <w:r>
        <w:t>structures</w:t>
      </w:r>
      <w:proofErr w:type="spellEnd"/>
      <w:r>
        <w:t xml:space="preserve"> for </w:t>
      </w:r>
      <w:proofErr w:type="spellStart"/>
      <w:r>
        <w:t>unaccompanied</w:t>
      </w:r>
      <w:proofErr w:type="spellEnd"/>
      <w:r>
        <w:t xml:space="preserve"> </w:t>
      </w:r>
      <w:proofErr w:type="spellStart"/>
      <w:r>
        <w:t>minors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establishment</w:t>
      </w:r>
      <w:proofErr w:type="spellEnd"/>
      <w:r>
        <w:t xml:space="preserve"> of a </w:t>
      </w:r>
      <w:proofErr w:type="spellStart"/>
      <w:r>
        <w:t>guardianship</w:t>
      </w:r>
      <w:proofErr w:type="spellEnd"/>
      <w:r>
        <w:t xml:space="preserve"> </w:t>
      </w:r>
      <w:proofErr w:type="spellStart"/>
      <w:r>
        <w:t>system</w:t>
      </w:r>
      <w:proofErr w:type="spellEnd"/>
      <w:r>
        <w:t xml:space="preserve">. </w:t>
      </w:r>
      <w:proofErr w:type="spellStart"/>
      <w:r>
        <w:t>It</w:t>
      </w:r>
      <w:proofErr w:type="spellEnd"/>
      <w:r>
        <w:t xml:space="preserve"> </w:t>
      </w:r>
      <w:proofErr w:type="spellStart"/>
      <w:r>
        <w:t>also</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providing</w:t>
      </w:r>
      <w:proofErr w:type="spellEnd"/>
      <w:r>
        <w:t xml:space="preserve"> </w:t>
      </w:r>
      <w:proofErr w:type="spellStart"/>
      <w:r>
        <w:t>vocational</w:t>
      </w:r>
      <w:proofErr w:type="spellEnd"/>
      <w:r>
        <w:t xml:space="preserve"> </w:t>
      </w:r>
      <w:proofErr w:type="spellStart"/>
      <w:r>
        <w:t>training</w:t>
      </w:r>
      <w:proofErr w:type="spellEnd"/>
      <w:r>
        <w:t xml:space="preserve"> </w:t>
      </w:r>
      <w:proofErr w:type="spellStart"/>
      <w:r>
        <w:t>programmes</w:t>
      </w:r>
      <w:proofErr w:type="spellEnd"/>
      <w:r>
        <w:t xml:space="preserve">. </w:t>
      </w:r>
    </w:p>
    <w:p w:rsidRPr="00BD08D2" w:rsidR="00BD08D2" w:rsidP="00BD08D2" w:rsidRDefault="00BD08D2" w14:paraId="37F5CA3A" w14:textId="77777777">
      <w:pPr>
        <w:spacing w:after="240" w:line="240" w:lineRule="exact"/>
        <w:ind w:firstLine="567"/>
      </w:pPr>
      <w:proofErr w:type="spellStart"/>
      <w:r>
        <w:t>One</w:t>
      </w:r>
      <w:proofErr w:type="spellEnd"/>
      <w:r>
        <w:t xml:space="preserve"> Greek </w:t>
      </w:r>
      <w:proofErr w:type="spellStart"/>
      <w:r>
        <w:t>civil</w:t>
      </w:r>
      <w:proofErr w:type="spellEnd"/>
      <w:r>
        <w:t xml:space="preserve"> </w:t>
      </w:r>
      <w:proofErr w:type="spellStart"/>
      <w:r>
        <w:t>society</w:t>
      </w:r>
      <w:proofErr w:type="spellEnd"/>
      <w:r>
        <w:t xml:space="preserve"> organisation </w:t>
      </w:r>
      <w:proofErr w:type="spellStart"/>
      <w:r>
        <w:t>added</w:t>
      </w:r>
      <w:proofErr w:type="spellEnd"/>
      <w:r>
        <w:t xml:space="preserve"> </w:t>
      </w:r>
      <w:proofErr w:type="spellStart"/>
      <w:r>
        <w:t>that</w:t>
      </w:r>
      <w:proofErr w:type="spellEnd"/>
      <w:r>
        <w:t xml:space="preserve"> the Fund </w:t>
      </w:r>
      <w:proofErr w:type="spellStart"/>
      <w:r>
        <w:t>has</w:t>
      </w:r>
      <w:proofErr w:type="spellEnd"/>
      <w:r>
        <w:t xml:space="preserve"> </w:t>
      </w:r>
      <w:proofErr w:type="spellStart"/>
      <w:r>
        <w:t>played</w:t>
      </w:r>
      <w:proofErr w:type="spellEnd"/>
      <w:r>
        <w:t xml:space="preserve"> a </w:t>
      </w:r>
      <w:proofErr w:type="spellStart"/>
      <w:r>
        <w:t>determinant</w:t>
      </w:r>
      <w:proofErr w:type="spellEnd"/>
      <w:r>
        <w:t xml:space="preserve"> </w:t>
      </w:r>
      <w:proofErr w:type="spellStart"/>
      <w:r>
        <w:t>role</w:t>
      </w:r>
      <w:proofErr w:type="spellEnd"/>
      <w:r>
        <w:t xml:space="preserve"> in the </w:t>
      </w:r>
      <w:proofErr w:type="spellStart"/>
      <w:r>
        <w:t>country</w:t>
      </w:r>
      <w:proofErr w:type="spellEnd"/>
      <w:r>
        <w:t xml:space="preserve">. A </w:t>
      </w:r>
      <w:proofErr w:type="spellStart"/>
      <w:r>
        <w:t>single</w:t>
      </w:r>
      <w:proofErr w:type="spellEnd"/>
      <w:r>
        <w:t xml:space="preserve"> </w:t>
      </w:r>
      <w:proofErr w:type="spellStart"/>
      <w:r>
        <w:t>reception</w:t>
      </w:r>
      <w:proofErr w:type="spellEnd"/>
      <w:r>
        <w:t xml:space="preserve"> and </w:t>
      </w:r>
      <w:proofErr w:type="spellStart"/>
      <w:r>
        <w:t>asylum</w:t>
      </w:r>
      <w:proofErr w:type="spellEnd"/>
      <w:r>
        <w:t xml:space="preserve"> </w:t>
      </w:r>
      <w:proofErr w:type="spellStart"/>
      <w:r>
        <w:t>system</w:t>
      </w:r>
      <w:proofErr w:type="spellEnd"/>
      <w:r>
        <w:t xml:space="preserve"> </w:t>
      </w:r>
      <w:proofErr w:type="spellStart"/>
      <w:r>
        <w:t>has</w:t>
      </w:r>
      <w:proofErr w:type="spellEnd"/>
      <w:r>
        <w:t xml:space="preserve"> </w:t>
      </w:r>
      <w:proofErr w:type="spellStart"/>
      <w:r>
        <w:t>been</w:t>
      </w:r>
      <w:proofErr w:type="spellEnd"/>
      <w:r>
        <w:t xml:space="preserve"> </w:t>
      </w:r>
      <w:proofErr w:type="spellStart"/>
      <w:r>
        <w:t>set</w:t>
      </w:r>
      <w:proofErr w:type="spellEnd"/>
      <w:r>
        <w:t xml:space="preserve"> </w:t>
      </w:r>
      <w:proofErr w:type="spellStart"/>
      <w:r>
        <w:t>up</w:t>
      </w:r>
      <w:proofErr w:type="spellEnd"/>
      <w:r>
        <w:t xml:space="preserve">. The </w:t>
      </w:r>
      <w:proofErr w:type="spellStart"/>
      <w:r>
        <w:t>capacity</w:t>
      </w:r>
      <w:proofErr w:type="spellEnd"/>
      <w:r>
        <w:t xml:space="preserve"> of </w:t>
      </w:r>
      <w:proofErr w:type="spellStart"/>
      <w:r>
        <w:t>housing</w:t>
      </w:r>
      <w:proofErr w:type="spellEnd"/>
      <w:r>
        <w:t xml:space="preserve"> </w:t>
      </w:r>
      <w:proofErr w:type="spellStart"/>
      <w:r>
        <w:t>programmes</w:t>
      </w:r>
      <w:proofErr w:type="spellEnd"/>
      <w:r>
        <w:t xml:space="preserve"> for </w:t>
      </w:r>
      <w:proofErr w:type="spellStart"/>
      <w:r>
        <w:t>unaccompanied</w:t>
      </w:r>
      <w:proofErr w:type="spellEnd"/>
      <w:r>
        <w:t xml:space="preserve"> </w:t>
      </w:r>
      <w:proofErr w:type="spellStart"/>
      <w:r>
        <w:t>children</w:t>
      </w:r>
      <w:proofErr w:type="spellEnd"/>
      <w:r>
        <w:t xml:space="preserve"> </w:t>
      </w:r>
      <w:proofErr w:type="spellStart"/>
      <w:r>
        <w:t>increased</w:t>
      </w:r>
      <w:proofErr w:type="spellEnd"/>
      <w:r>
        <w:t xml:space="preserve"> </w:t>
      </w:r>
      <w:proofErr w:type="spellStart"/>
      <w:r>
        <w:t>to</w:t>
      </w:r>
      <w:proofErr w:type="spellEnd"/>
      <w:r>
        <w:t xml:space="preserve"> 2 000 </w:t>
      </w:r>
      <w:proofErr w:type="spellStart"/>
      <w:r>
        <w:t>places</w:t>
      </w:r>
      <w:proofErr w:type="spellEnd"/>
      <w:r>
        <w:t xml:space="preserve">. </w:t>
      </w:r>
      <w:proofErr w:type="spellStart"/>
      <w:r>
        <w:t>Housing</w:t>
      </w:r>
      <w:proofErr w:type="spellEnd"/>
      <w:r>
        <w:t xml:space="preserve"> </w:t>
      </w:r>
      <w:proofErr w:type="spellStart"/>
      <w:r>
        <w:t>programmes</w:t>
      </w:r>
      <w:proofErr w:type="spellEnd"/>
      <w:r>
        <w:t xml:space="preserve"> </w:t>
      </w:r>
      <w:proofErr w:type="spellStart"/>
      <w:r>
        <w:t>were</w:t>
      </w:r>
      <w:proofErr w:type="spellEnd"/>
      <w:r>
        <w:t xml:space="preserve"> </w:t>
      </w:r>
      <w:proofErr w:type="spellStart"/>
      <w:r>
        <w:t>created</w:t>
      </w:r>
      <w:proofErr w:type="spellEnd"/>
      <w:r>
        <w:t xml:space="preserve"> for </w:t>
      </w:r>
      <w:proofErr w:type="spellStart"/>
      <w:r>
        <w:t>families</w:t>
      </w:r>
      <w:proofErr w:type="spellEnd"/>
      <w:r>
        <w:t xml:space="preserve"> of </w:t>
      </w:r>
      <w:proofErr w:type="spellStart"/>
      <w:r>
        <w:t>applicants</w:t>
      </w:r>
      <w:proofErr w:type="spellEnd"/>
      <w:r>
        <w:t xml:space="preserve"> for </w:t>
      </w:r>
      <w:proofErr w:type="spellStart"/>
      <w:r>
        <w:t>international</w:t>
      </w:r>
      <w:proofErr w:type="spellEnd"/>
      <w:r>
        <w:t xml:space="preserve"> </w:t>
      </w:r>
      <w:proofErr w:type="spellStart"/>
      <w:r>
        <w:t>protection</w:t>
      </w:r>
      <w:proofErr w:type="spellEnd"/>
      <w:r>
        <w:t xml:space="preserve">. A </w:t>
      </w:r>
      <w:proofErr w:type="spellStart"/>
      <w:r>
        <w:t>register</w:t>
      </w:r>
      <w:proofErr w:type="spellEnd"/>
      <w:r>
        <w:t xml:space="preserve"> of </w:t>
      </w:r>
      <w:proofErr w:type="spellStart"/>
      <w:r>
        <w:t>lawyers</w:t>
      </w:r>
      <w:proofErr w:type="spellEnd"/>
      <w:r>
        <w:t xml:space="preserve"> for </w:t>
      </w:r>
      <w:proofErr w:type="spellStart"/>
      <w:r>
        <w:t>free</w:t>
      </w:r>
      <w:proofErr w:type="spellEnd"/>
      <w:r>
        <w:t xml:space="preserve"> </w:t>
      </w:r>
      <w:proofErr w:type="spellStart"/>
      <w:r>
        <w:t>legal</w:t>
      </w:r>
      <w:proofErr w:type="spellEnd"/>
      <w:r>
        <w:t xml:space="preserve"> </w:t>
      </w:r>
      <w:proofErr w:type="spellStart"/>
      <w:r>
        <w:t>aid</w:t>
      </w:r>
      <w:proofErr w:type="spellEnd"/>
      <w:r>
        <w:t xml:space="preserve"> </w:t>
      </w:r>
      <w:proofErr w:type="spellStart"/>
      <w:r>
        <w:t>has</w:t>
      </w:r>
      <w:proofErr w:type="spellEnd"/>
      <w:r>
        <w:t xml:space="preserve"> </w:t>
      </w:r>
      <w:proofErr w:type="spellStart"/>
      <w:r>
        <w:t>been</w:t>
      </w:r>
      <w:proofErr w:type="spellEnd"/>
      <w:r>
        <w:t xml:space="preserve"> </w:t>
      </w:r>
      <w:proofErr w:type="spellStart"/>
      <w:r>
        <w:t>set</w:t>
      </w:r>
      <w:proofErr w:type="spellEnd"/>
      <w:r>
        <w:t xml:space="preserve"> </w:t>
      </w:r>
      <w:proofErr w:type="spellStart"/>
      <w:r>
        <w:t>up</w:t>
      </w:r>
      <w:proofErr w:type="spellEnd"/>
      <w:r>
        <w:t xml:space="preserve">. Health and </w:t>
      </w:r>
      <w:proofErr w:type="spellStart"/>
      <w:r>
        <w:t>psychosocial</w:t>
      </w:r>
      <w:proofErr w:type="spellEnd"/>
      <w:r>
        <w:t xml:space="preserve"> </w:t>
      </w:r>
      <w:proofErr w:type="spellStart"/>
      <w:r>
        <w:t>assistance</w:t>
      </w:r>
      <w:proofErr w:type="spellEnd"/>
      <w:r>
        <w:t xml:space="preserve"> </w:t>
      </w:r>
      <w:proofErr w:type="spellStart"/>
      <w:r>
        <w:t>services</w:t>
      </w:r>
      <w:proofErr w:type="spellEnd"/>
      <w:r>
        <w:t xml:space="preserve"> </w:t>
      </w:r>
      <w:proofErr w:type="spellStart"/>
      <w:r>
        <w:t>were</w:t>
      </w:r>
      <w:proofErr w:type="spellEnd"/>
      <w:r>
        <w:t xml:space="preserve"> </w:t>
      </w:r>
      <w:proofErr w:type="spellStart"/>
      <w:r>
        <w:t>funded</w:t>
      </w:r>
      <w:proofErr w:type="spellEnd"/>
      <w:r>
        <w:t xml:space="preserve"> </w:t>
      </w:r>
      <w:proofErr w:type="spellStart"/>
      <w:r>
        <w:t>to</w:t>
      </w:r>
      <w:proofErr w:type="spellEnd"/>
      <w:r>
        <w:t xml:space="preserve"> </w:t>
      </w:r>
      <w:proofErr w:type="spellStart"/>
      <w:r>
        <w:t>directly</w:t>
      </w:r>
      <w:proofErr w:type="spellEnd"/>
      <w:r>
        <w:t xml:space="preserve"> </w:t>
      </w:r>
      <w:proofErr w:type="spellStart"/>
      <w:r>
        <w:t>meet</w:t>
      </w:r>
      <w:proofErr w:type="spellEnd"/>
      <w:r>
        <w:t xml:space="preserve"> the </w:t>
      </w:r>
      <w:proofErr w:type="spellStart"/>
      <w:r>
        <w:t>needs</w:t>
      </w:r>
      <w:proofErr w:type="spellEnd"/>
      <w:r>
        <w:t xml:space="preserve"> of </w:t>
      </w:r>
      <w:proofErr w:type="spellStart"/>
      <w:r>
        <w:t>asylum</w:t>
      </w:r>
      <w:proofErr w:type="spellEnd"/>
      <w:r>
        <w:t xml:space="preserve"> </w:t>
      </w:r>
      <w:proofErr w:type="spellStart"/>
      <w:r>
        <w:t>seekers</w:t>
      </w:r>
      <w:proofErr w:type="spellEnd"/>
      <w:r>
        <w:t xml:space="preserve">. </w:t>
      </w:r>
      <w:proofErr w:type="spellStart"/>
      <w:r>
        <w:t>Efforts</w:t>
      </w:r>
      <w:proofErr w:type="spellEnd"/>
      <w:r>
        <w:t xml:space="preserve"> </w:t>
      </w:r>
      <w:proofErr w:type="spellStart"/>
      <w:r>
        <w:t>were</w:t>
      </w:r>
      <w:proofErr w:type="spellEnd"/>
      <w:r>
        <w:t xml:space="preserve"> </w:t>
      </w:r>
      <w:proofErr w:type="spellStart"/>
      <w:r>
        <w:t>made</w:t>
      </w:r>
      <w:proofErr w:type="spellEnd"/>
      <w:r>
        <w:t xml:space="preserve"> </w:t>
      </w:r>
      <w:proofErr w:type="spellStart"/>
      <w:r>
        <w:t>towards</w:t>
      </w:r>
      <w:proofErr w:type="spellEnd"/>
      <w:r>
        <w:t xml:space="preserve"> the </w:t>
      </w:r>
      <w:proofErr w:type="spellStart"/>
      <w:r>
        <w:t>end</w:t>
      </w:r>
      <w:proofErr w:type="spellEnd"/>
      <w:r>
        <w:t xml:space="preserve"> of </w:t>
      </w:r>
      <w:proofErr w:type="spellStart"/>
      <w:r>
        <w:t>programming</w:t>
      </w:r>
      <w:proofErr w:type="spellEnd"/>
      <w:r>
        <w:t xml:space="preserve"> for the </w:t>
      </w:r>
      <w:proofErr w:type="spellStart"/>
      <w:r>
        <w:t>first</w:t>
      </w:r>
      <w:proofErr w:type="spellEnd"/>
      <w:r>
        <w:t xml:space="preserve"> </w:t>
      </w:r>
      <w:proofErr w:type="spellStart"/>
      <w:r>
        <w:t>time</w:t>
      </w:r>
      <w:proofErr w:type="spellEnd"/>
      <w:r>
        <w:t xml:space="preserve"> for a </w:t>
      </w:r>
      <w:proofErr w:type="spellStart"/>
      <w:r>
        <w:t>coherent</w:t>
      </w:r>
      <w:proofErr w:type="spellEnd"/>
      <w:r>
        <w:t xml:space="preserve"> </w:t>
      </w:r>
      <w:proofErr w:type="spellStart"/>
      <w:r>
        <w:t>integration</w:t>
      </w:r>
      <w:proofErr w:type="spellEnd"/>
      <w:r>
        <w:t xml:space="preserve"> </w:t>
      </w:r>
      <w:proofErr w:type="spellStart"/>
      <w:r>
        <w:t>programme</w:t>
      </w:r>
      <w:proofErr w:type="spellEnd"/>
      <w:r>
        <w:t xml:space="preserve">. </w:t>
      </w:r>
      <w:proofErr w:type="spellStart"/>
      <w:r>
        <w:t>However</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useful</w:t>
      </w:r>
      <w:proofErr w:type="spellEnd"/>
      <w:r>
        <w:t xml:space="preserve"> </w:t>
      </w:r>
      <w:proofErr w:type="spellStart"/>
      <w:r>
        <w:t>to</w:t>
      </w:r>
      <w:proofErr w:type="spellEnd"/>
      <w:r>
        <w:t xml:space="preserve"> </w:t>
      </w:r>
      <w:proofErr w:type="spellStart"/>
      <w:r>
        <w:t>have</w:t>
      </w:r>
      <w:proofErr w:type="spellEnd"/>
      <w:r>
        <w:t xml:space="preserve"> </w:t>
      </w:r>
      <w:proofErr w:type="spellStart"/>
      <w:r>
        <w:t>closer</w:t>
      </w:r>
      <w:proofErr w:type="spellEnd"/>
      <w:r>
        <w:t xml:space="preserve"> </w:t>
      </w:r>
      <w:proofErr w:type="spellStart"/>
      <w:r>
        <w:t>monitoring</w:t>
      </w:r>
      <w:proofErr w:type="spellEnd"/>
      <w:r>
        <w:t xml:space="preserve"> in </w:t>
      </w:r>
      <w:proofErr w:type="spellStart"/>
      <w:r>
        <w:t>some</w:t>
      </w:r>
      <w:proofErr w:type="spellEnd"/>
      <w:r>
        <w:t xml:space="preserve"> </w:t>
      </w:r>
      <w:proofErr w:type="spellStart"/>
      <w:r>
        <w:t>projects</w:t>
      </w:r>
      <w:proofErr w:type="spellEnd"/>
      <w:r>
        <w:t xml:space="preserve">, </w:t>
      </w:r>
      <w:proofErr w:type="spellStart"/>
      <w:r>
        <w:t>consultation</w:t>
      </w:r>
      <w:proofErr w:type="spellEnd"/>
      <w:r>
        <w:t xml:space="preserve"> and </w:t>
      </w:r>
      <w:proofErr w:type="spellStart"/>
      <w:r>
        <w:t>direct</w:t>
      </w:r>
      <w:proofErr w:type="spellEnd"/>
      <w:r>
        <w:t xml:space="preserve"> </w:t>
      </w:r>
      <w:proofErr w:type="spellStart"/>
      <w:r>
        <w:t>evaluation</w:t>
      </w:r>
      <w:proofErr w:type="spellEnd"/>
      <w:r>
        <w:t xml:space="preserve"> </w:t>
      </w:r>
      <w:proofErr w:type="spellStart"/>
      <w:r>
        <w:t>involving</w:t>
      </w:r>
      <w:proofErr w:type="spellEnd"/>
      <w:r>
        <w:t xml:space="preserve"> </w:t>
      </w:r>
      <w:proofErr w:type="spellStart"/>
      <w:r>
        <w:t>NPOs</w:t>
      </w:r>
      <w:proofErr w:type="spellEnd"/>
      <w:r>
        <w:t xml:space="preserve"> and </w:t>
      </w:r>
      <w:proofErr w:type="spellStart"/>
      <w:r>
        <w:t>representative</w:t>
      </w:r>
      <w:proofErr w:type="spellEnd"/>
      <w:r>
        <w:t xml:space="preserve"> </w:t>
      </w:r>
      <w:proofErr w:type="spellStart"/>
      <w:r>
        <w:t>bodies</w:t>
      </w:r>
      <w:proofErr w:type="spellEnd"/>
      <w:r>
        <w:t xml:space="preserve"> of </w:t>
      </w:r>
      <w:proofErr w:type="spellStart"/>
      <w:r>
        <w:t>beneficiaries</w:t>
      </w:r>
      <w:proofErr w:type="spellEnd"/>
      <w:r>
        <w:t xml:space="preserve"> in the </w:t>
      </w:r>
      <w:proofErr w:type="spellStart"/>
      <w:r>
        <w:t>context</w:t>
      </w:r>
      <w:proofErr w:type="spellEnd"/>
      <w:r>
        <w:t xml:space="preserve"> of </w:t>
      </w:r>
      <w:proofErr w:type="spellStart"/>
      <w:r>
        <w:t>their</w:t>
      </w:r>
      <w:proofErr w:type="spellEnd"/>
      <w:r>
        <w:t xml:space="preserve"> </w:t>
      </w:r>
      <w:proofErr w:type="spellStart"/>
      <w:r>
        <w:t>smooth</w:t>
      </w:r>
      <w:proofErr w:type="spellEnd"/>
      <w:r>
        <w:t xml:space="preserve"> and </w:t>
      </w:r>
      <w:proofErr w:type="spellStart"/>
      <w:r>
        <w:t>effective</w:t>
      </w:r>
      <w:proofErr w:type="spellEnd"/>
      <w:r>
        <w:t xml:space="preserve"> </w:t>
      </w:r>
      <w:proofErr w:type="spellStart"/>
      <w:r>
        <w:t>implementation</w:t>
      </w:r>
      <w:proofErr w:type="spellEnd"/>
      <w:r>
        <w:t xml:space="preserve">, </w:t>
      </w:r>
      <w:proofErr w:type="spellStart"/>
      <w:r>
        <w:t>while</w:t>
      </w:r>
      <w:proofErr w:type="spellEnd"/>
      <w:r>
        <w:t xml:space="preserve"> </w:t>
      </w:r>
      <w:proofErr w:type="spellStart"/>
      <w:r>
        <w:t>avoiding</w:t>
      </w:r>
      <w:proofErr w:type="spellEnd"/>
      <w:r>
        <w:t xml:space="preserve"> </w:t>
      </w:r>
      <w:proofErr w:type="spellStart"/>
      <w:r>
        <w:t>long</w:t>
      </w:r>
      <w:proofErr w:type="spellEnd"/>
      <w:r>
        <w:t xml:space="preserve"> </w:t>
      </w:r>
      <w:proofErr w:type="spellStart"/>
      <w:r>
        <w:t>delays</w:t>
      </w:r>
      <w:proofErr w:type="spellEnd"/>
      <w:r>
        <w:t>.</w:t>
      </w:r>
    </w:p>
    <w:p w:rsidRPr="00BD08D2" w:rsidR="00BD08D2" w:rsidP="00BD08D2" w:rsidRDefault="00BD08D2" w14:paraId="6B5BD874" w14:textId="77777777">
      <w:pPr>
        <w:spacing w:after="240" w:line="240" w:lineRule="exact"/>
        <w:ind w:firstLine="567"/>
      </w:pPr>
      <w:r>
        <w:lastRenderedPageBreak/>
        <w:t xml:space="preserve">In </w:t>
      </w:r>
      <w:proofErr w:type="spellStart"/>
      <w:r>
        <w:rPr>
          <w:b/>
        </w:rPr>
        <w:t>Italy</w:t>
      </w:r>
      <w:proofErr w:type="spellEnd"/>
      <w:r>
        <w:t xml:space="preserve">, </w:t>
      </w:r>
      <w:proofErr w:type="spellStart"/>
      <w:r>
        <w:t>respondents</w:t>
      </w:r>
      <w:proofErr w:type="spellEnd"/>
      <w:r>
        <w:t xml:space="preserve"> </w:t>
      </w:r>
      <w:proofErr w:type="spellStart"/>
      <w:r>
        <w:t>underlined</w:t>
      </w:r>
      <w:proofErr w:type="spellEnd"/>
      <w:r>
        <w:t xml:space="preserve"> the </w:t>
      </w:r>
      <w:proofErr w:type="spellStart"/>
      <w:r>
        <w:t>institutional</w:t>
      </w:r>
      <w:proofErr w:type="spellEnd"/>
      <w:r>
        <w:t xml:space="preserve"> and </w:t>
      </w:r>
      <w:proofErr w:type="spellStart"/>
      <w:r>
        <w:t>communication-related</w:t>
      </w:r>
      <w:proofErr w:type="spellEnd"/>
      <w:r>
        <w:t xml:space="preserve"> </w:t>
      </w:r>
      <w:proofErr w:type="spellStart"/>
      <w:r>
        <w:t>side</w:t>
      </w:r>
      <w:proofErr w:type="spellEnd"/>
      <w:r>
        <w:t xml:space="preserve"> of AMIF-</w:t>
      </w:r>
      <w:proofErr w:type="spellStart"/>
      <w:r>
        <w:t>supported</w:t>
      </w:r>
      <w:proofErr w:type="spellEnd"/>
      <w:r>
        <w:t xml:space="preserve"> </w:t>
      </w:r>
      <w:proofErr w:type="spellStart"/>
      <w:r>
        <w:t>projects</w:t>
      </w:r>
      <w:proofErr w:type="spellEnd"/>
      <w:r>
        <w:t xml:space="preserve">. </w:t>
      </w:r>
      <w:proofErr w:type="spellStart"/>
      <w:r>
        <w:t>It</w:t>
      </w:r>
      <w:proofErr w:type="spellEnd"/>
      <w:r>
        <w:t xml:space="preserve"> </w:t>
      </w:r>
      <w:proofErr w:type="spellStart"/>
      <w:r>
        <w:t>provided</w:t>
      </w:r>
      <w:proofErr w:type="spellEnd"/>
      <w:r>
        <w:t xml:space="preserve"> </w:t>
      </w:r>
      <w:proofErr w:type="spellStart"/>
      <w:r>
        <w:t>financial</w:t>
      </w:r>
      <w:proofErr w:type="spellEnd"/>
      <w:r>
        <w:t xml:space="preserve"> </w:t>
      </w:r>
      <w:proofErr w:type="spellStart"/>
      <w:r>
        <w:t>support</w:t>
      </w:r>
      <w:proofErr w:type="spellEnd"/>
      <w:r>
        <w:t xml:space="preserve"> and </w:t>
      </w:r>
      <w:proofErr w:type="spellStart"/>
      <w:r>
        <w:t>guidelines</w:t>
      </w:r>
      <w:proofErr w:type="spellEnd"/>
      <w:r>
        <w:t xml:space="preserve"> and </w:t>
      </w:r>
      <w:proofErr w:type="spellStart"/>
      <w:r>
        <w:t>objectives</w:t>
      </w:r>
      <w:proofErr w:type="spellEnd"/>
      <w:r>
        <w:t xml:space="preserve"> for the </w:t>
      </w:r>
      <w:proofErr w:type="spellStart"/>
      <w:r>
        <w:t>benefit</w:t>
      </w:r>
      <w:proofErr w:type="spellEnd"/>
      <w:r>
        <w:t xml:space="preserve"> of </w:t>
      </w:r>
      <w:proofErr w:type="spellStart"/>
      <w:r>
        <w:t>institutions</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CSOs</w:t>
      </w:r>
      <w:proofErr w:type="spellEnd"/>
      <w:r>
        <w:t xml:space="preserve">, </w:t>
      </w:r>
      <w:proofErr w:type="spellStart"/>
      <w:r>
        <w:t>research</w:t>
      </w:r>
      <w:proofErr w:type="spellEnd"/>
      <w:r>
        <w:t xml:space="preserve"> </w:t>
      </w:r>
      <w:proofErr w:type="spellStart"/>
      <w:r>
        <w:t>bodies</w:t>
      </w:r>
      <w:proofErr w:type="spellEnd"/>
      <w:r>
        <w:t xml:space="preserve"> in the </w:t>
      </w:r>
      <w:proofErr w:type="spellStart"/>
      <w:r>
        <w:t>development</w:t>
      </w:r>
      <w:proofErr w:type="spellEnd"/>
      <w:r>
        <w:t xml:space="preserve"> of </w:t>
      </w:r>
      <w:proofErr w:type="spellStart"/>
      <w:r>
        <w:t>projects</w:t>
      </w:r>
      <w:proofErr w:type="spellEnd"/>
      <w:r>
        <w:t xml:space="preserve"> and </w:t>
      </w:r>
      <w:proofErr w:type="spellStart"/>
      <w:r>
        <w:t>programmes</w:t>
      </w:r>
      <w:proofErr w:type="spellEnd"/>
      <w:r>
        <w:t xml:space="preserve"> for the </w:t>
      </w:r>
      <w:proofErr w:type="spellStart"/>
      <w:r>
        <w:t>asylum</w:t>
      </w:r>
      <w:proofErr w:type="spellEnd"/>
      <w:r>
        <w:t xml:space="preserve">, </w:t>
      </w:r>
      <w:proofErr w:type="spellStart"/>
      <w:r>
        <w:t>integration</w:t>
      </w:r>
      <w:proofErr w:type="spellEnd"/>
      <w:r>
        <w:t xml:space="preserve"> and </w:t>
      </w:r>
      <w:proofErr w:type="spellStart"/>
      <w:r>
        <w:t>migration</w:t>
      </w:r>
      <w:proofErr w:type="spellEnd"/>
      <w:r>
        <w:t xml:space="preserve"> </w:t>
      </w:r>
      <w:proofErr w:type="spellStart"/>
      <w:r>
        <w:t>system</w:t>
      </w:r>
      <w:proofErr w:type="spellEnd"/>
      <w:r>
        <w:t xml:space="preserve">. </w:t>
      </w:r>
      <w:proofErr w:type="spellStart"/>
      <w:r>
        <w:t>It</w:t>
      </w:r>
      <w:proofErr w:type="spellEnd"/>
      <w:r>
        <w:t xml:space="preserve"> </w:t>
      </w:r>
      <w:proofErr w:type="spellStart"/>
      <w:r>
        <w:t>has</w:t>
      </w:r>
      <w:proofErr w:type="spellEnd"/>
      <w:r>
        <w:t xml:space="preserve">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set</w:t>
      </w:r>
      <w:proofErr w:type="spellEnd"/>
      <w:r>
        <w:t xml:space="preserve"> </w:t>
      </w:r>
      <w:proofErr w:type="spellStart"/>
      <w:r>
        <w:t>up</w:t>
      </w:r>
      <w:proofErr w:type="spellEnd"/>
      <w:r>
        <w:t xml:space="preserve"> </w:t>
      </w:r>
      <w:proofErr w:type="spellStart"/>
      <w:r>
        <w:t>multi-stakeholder</w:t>
      </w:r>
      <w:proofErr w:type="spellEnd"/>
      <w:r>
        <w:t xml:space="preserve"> </w:t>
      </w:r>
      <w:proofErr w:type="spellStart"/>
      <w:r>
        <w:t>partnerships</w:t>
      </w:r>
      <w:proofErr w:type="spellEnd"/>
      <w:r>
        <w:t xml:space="preserve"> </w:t>
      </w:r>
      <w:proofErr w:type="spellStart"/>
      <w:r>
        <w:t>capable</w:t>
      </w:r>
      <w:proofErr w:type="spellEnd"/>
      <w:r>
        <w:t xml:space="preserve"> of </w:t>
      </w:r>
      <w:proofErr w:type="spellStart"/>
      <w:r>
        <w:t>contributing</w:t>
      </w:r>
      <w:proofErr w:type="spellEnd"/>
      <w:r>
        <w:t xml:space="preserve"> </w:t>
      </w:r>
      <w:proofErr w:type="spellStart"/>
      <w:r>
        <w:t>to</w:t>
      </w:r>
      <w:proofErr w:type="spellEnd"/>
      <w:r>
        <w:t xml:space="preserve"> the </w:t>
      </w:r>
      <w:proofErr w:type="spellStart"/>
      <w:r>
        <w:t>social</w:t>
      </w:r>
      <w:proofErr w:type="spellEnd"/>
      <w:r>
        <w:t xml:space="preserve"> and </w:t>
      </w:r>
      <w:proofErr w:type="spellStart"/>
      <w:r>
        <w:t>labour</w:t>
      </w:r>
      <w:proofErr w:type="spellEnd"/>
      <w:r>
        <w:t xml:space="preserve"> </w:t>
      </w:r>
      <w:proofErr w:type="spellStart"/>
      <w:r>
        <w:t>integration</w:t>
      </w:r>
      <w:proofErr w:type="spellEnd"/>
      <w:r>
        <w:t xml:space="preserve"> </w:t>
      </w:r>
      <w:proofErr w:type="spellStart"/>
      <w:r>
        <w:t>processes</w:t>
      </w:r>
      <w:proofErr w:type="spellEnd"/>
      <w:r>
        <w:t xml:space="preserve"> of </w:t>
      </w:r>
      <w:proofErr w:type="spellStart"/>
      <w:r>
        <w:t>migrant</w:t>
      </w:r>
      <w:proofErr w:type="spellEnd"/>
      <w:r>
        <w:t xml:space="preserve"> </w:t>
      </w:r>
      <w:proofErr w:type="spellStart"/>
      <w:r>
        <w:t>citizens</w:t>
      </w:r>
      <w:proofErr w:type="spellEnd"/>
      <w:r>
        <w:t xml:space="preserve">, </w:t>
      </w:r>
      <w:proofErr w:type="spellStart"/>
      <w:r>
        <w:t>partly</w:t>
      </w:r>
      <w:proofErr w:type="spellEnd"/>
      <w:r>
        <w:t xml:space="preserve"> </w:t>
      </w:r>
      <w:proofErr w:type="spellStart"/>
      <w:r>
        <w:t>responding</w:t>
      </w:r>
      <w:proofErr w:type="spellEnd"/>
      <w:r>
        <w:t xml:space="preserve"> </w:t>
      </w:r>
      <w:proofErr w:type="spellStart"/>
      <w:r>
        <w:t>to</w:t>
      </w:r>
      <w:proofErr w:type="spellEnd"/>
      <w:r>
        <w:t xml:space="preserve"> the </w:t>
      </w:r>
      <w:proofErr w:type="spellStart"/>
      <w:r>
        <w:t>needs</w:t>
      </w:r>
      <w:proofErr w:type="spellEnd"/>
      <w:r>
        <w:t xml:space="preserve"> of a </w:t>
      </w:r>
      <w:proofErr w:type="spellStart"/>
      <w:r>
        <w:t>labour</w:t>
      </w:r>
      <w:proofErr w:type="spellEnd"/>
      <w:r>
        <w:t xml:space="preserve"> </w:t>
      </w:r>
      <w:proofErr w:type="spellStart"/>
      <w:r>
        <w:t>market</w:t>
      </w:r>
      <w:proofErr w:type="spellEnd"/>
      <w:r>
        <w:t xml:space="preserve"> in </w:t>
      </w:r>
      <w:proofErr w:type="spellStart"/>
      <w:r>
        <w:t>which</w:t>
      </w:r>
      <w:proofErr w:type="spellEnd"/>
      <w:r>
        <w:t xml:space="preserve"> </w:t>
      </w:r>
      <w:proofErr w:type="spellStart"/>
      <w:r>
        <w:t>there</w:t>
      </w:r>
      <w:proofErr w:type="spellEnd"/>
      <w:r>
        <w:t xml:space="preserve"> </w:t>
      </w:r>
      <w:proofErr w:type="spellStart"/>
      <w:r>
        <w:t>is</w:t>
      </w:r>
      <w:proofErr w:type="spellEnd"/>
      <w:r>
        <w:t xml:space="preserve"> </w:t>
      </w:r>
      <w:proofErr w:type="spellStart"/>
      <w:r>
        <w:t>an</w:t>
      </w:r>
      <w:proofErr w:type="spellEnd"/>
      <w:r>
        <w:t xml:space="preserve"> </w:t>
      </w:r>
      <w:proofErr w:type="spellStart"/>
      <w:r>
        <w:t>increasing</w:t>
      </w:r>
      <w:proofErr w:type="spellEnd"/>
      <w:r>
        <w:t xml:space="preserve"> </w:t>
      </w:r>
      <w:proofErr w:type="spellStart"/>
      <w:r>
        <w:t>shortage</w:t>
      </w:r>
      <w:proofErr w:type="spellEnd"/>
      <w:r>
        <w:t xml:space="preserve"> of </w:t>
      </w:r>
      <w:proofErr w:type="spellStart"/>
      <w:r>
        <w:t>labour</w:t>
      </w:r>
      <w:proofErr w:type="spellEnd"/>
      <w:r>
        <w:t xml:space="preserve"> and </w:t>
      </w:r>
      <w:proofErr w:type="spellStart"/>
      <w:r>
        <w:t>skills</w:t>
      </w:r>
      <w:proofErr w:type="spellEnd"/>
      <w:r>
        <w:t xml:space="preserve">. </w:t>
      </w:r>
      <w:proofErr w:type="spellStart"/>
      <w:r>
        <w:t>Overall</w:t>
      </w:r>
      <w:proofErr w:type="spellEnd"/>
      <w:r>
        <w:t xml:space="preserve">, the AMIF </w:t>
      </w:r>
      <w:proofErr w:type="spellStart"/>
      <w:r>
        <w:t>ensured</w:t>
      </w:r>
      <w:proofErr w:type="spellEnd"/>
      <w:r>
        <w:t xml:space="preserve"> the </w:t>
      </w:r>
      <w:proofErr w:type="spellStart"/>
      <w:r>
        <w:t>development</w:t>
      </w:r>
      <w:proofErr w:type="spellEnd"/>
      <w:r>
        <w:t xml:space="preserve"> of </w:t>
      </w:r>
      <w:proofErr w:type="spellStart"/>
      <w:r>
        <w:t>common</w:t>
      </w:r>
      <w:proofErr w:type="spellEnd"/>
      <w:r>
        <w:t xml:space="preserve"> </w:t>
      </w:r>
      <w:proofErr w:type="spellStart"/>
      <w:r>
        <w:t>communication</w:t>
      </w:r>
      <w:proofErr w:type="spellEnd"/>
      <w:r>
        <w:t xml:space="preserve"> </w:t>
      </w:r>
      <w:proofErr w:type="spellStart"/>
      <w:r>
        <w:t>techniques</w:t>
      </w:r>
      <w:proofErr w:type="spellEnd"/>
      <w:r>
        <w:t xml:space="preserve"> and </w:t>
      </w:r>
      <w:proofErr w:type="spellStart"/>
      <w:r>
        <w:t>wide</w:t>
      </w:r>
      <w:proofErr w:type="spellEnd"/>
      <w:r>
        <w:t xml:space="preserve"> </w:t>
      </w:r>
      <w:proofErr w:type="spellStart"/>
      <w:r>
        <w:t>dissemination</w:t>
      </w:r>
      <w:proofErr w:type="spellEnd"/>
      <w:r>
        <w:t xml:space="preserve"> of </w:t>
      </w:r>
      <w:proofErr w:type="spellStart"/>
      <w:r>
        <w:t>information</w:t>
      </w:r>
      <w:proofErr w:type="spellEnd"/>
      <w:r>
        <w:t xml:space="preserve"> in </w:t>
      </w:r>
      <w:proofErr w:type="spellStart"/>
      <w:r>
        <w:t>various</w:t>
      </w:r>
      <w:proofErr w:type="spellEnd"/>
      <w:r>
        <w:t xml:space="preserve"> </w:t>
      </w:r>
      <w:proofErr w:type="spellStart"/>
      <w:r>
        <w:t>languages</w:t>
      </w:r>
      <w:proofErr w:type="spellEnd"/>
      <w:r>
        <w:t>.</w:t>
      </w:r>
    </w:p>
    <w:p w:rsidRPr="00BD08D2" w:rsidR="00BD08D2" w:rsidP="00BD08D2" w:rsidRDefault="00BD08D2" w14:paraId="3D8BBB9F" w14:textId="77777777">
      <w:pPr>
        <w:spacing w:after="240" w:line="240" w:lineRule="exact"/>
        <w:ind w:firstLine="567"/>
      </w:pPr>
      <w:r>
        <w:t xml:space="preserve">In </w:t>
      </w:r>
      <w:proofErr w:type="spellStart"/>
      <w:r>
        <w:rPr>
          <w:b/>
        </w:rPr>
        <w:t>Sweden</w:t>
      </w:r>
      <w:proofErr w:type="spellEnd"/>
      <w:r>
        <w:t xml:space="preserve">, </w:t>
      </w:r>
      <w:proofErr w:type="spellStart"/>
      <w:r>
        <w:t>respondents</w:t>
      </w:r>
      <w:proofErr w:type="spellEnd"/>
      <w:r>
        <w:t xml:space="preserve"> </w:t>
      </w:r>
      <w:proofErr w:type="spellStart"/>
      <w:r>
        <w:t>stated</w:t>
      </w:r>
      <w:proofErr w:type="spellEnd"/>
      <w:r>
        <w:t xml:space="preserve"> </w:t>
      </w:r>
      <w:proofErr w:type="spellStart"/>
      <w:r>
        <w:t>that</w:t>
      </w:r>
      <w:proofErr w:type="spellEnd"/>
      <w:r>
        <w:t xml:space="preserve"> the Fund </w:t>
      </w:r>
      <w:proofErr w:type="spellStart"/>
      <w:r>
        <w:t>has</w:t>
      </w:r>
      <w:proofErr w:type="spellEnd"/>
      <w:r>
        <w:t xml:space="preserve"> </w:t>
      </w:r>
      <w:proofErr w:type="spellStart"/>
      <w:r>
        <w:t>had</w:t>
      </w:r>
      <w:proofErr w:type="spellEnd"/>
      <w:r>
        <w:t xml:space="preserve"> a </w:t>
      </w:r>
      <w:proofErr w:type="spellStart"/>
      <w:r>
        <w:t>positive</w:t>
      </w:r>
      <w:proofErr w:type="spellEnd"/>
      <w:r>
        <w:t xml:space="preserve"> </w:t>
      </w:r>
      <w:proofErr w:type="spellStart"/>
      <w:r>
        <w:t>impact</w:t>
      </w:r>
      <w:proofErr w:type="spellEnd"/>
      <w:r>
        <w:t xml:space="preserve"> </w:t>
      </w:r>
      <w:proofErr w:type="spellStart"/>
      <w:r>
        <w:t>through</w:t>
      </w:r>
      <w:proofErr w:type="spellEnd"/>
      <w:r>
        <w:t xml:space="preserve"> the </w:t>
      </w:r>
      <w:proofErr w:type="spellStart"/>
      <w:r>
        <w:t>development</w:t>
      </w:r>
      <w:proofErr w:type="spellEnd"/>
      <w:r>
        <w:t xml:space="preserve"> of </w:t>
      </w:r>
      <w:proofErr w:type="spellStart"/>
      <w:r>
        <w:t>tools</w:t>
      </w:r>
      <w:proofErr w:type="spellEnd"/>
      <w:r>
        <w:t xml:space="preserve">, </w:t>
      </w:r>
      <w:proofErr w:type="spellStart"/>
      <w:r>
        <w:t>methods</w:t>
      </w:r>
      <w:proofErr w:type="spellEnd"/>
      <w:r>
        <w:t xml:space="preserve">, </w:t>
      </w:r>
      <w:proofErr w:type="spellStart"/>
      <w:r>
        <w:t>awareness-raising</w:t>
      </w:r>
      <w:proofErr w:type="spellEnd"/>
      <w:r>
        <w:t xml:space="preserve">, </w:t>
      </w:r>
      <w:proofErr w:type="spellStart"/>
      <w:r>
        <w:t>education</w:t>
      </w:r>
      <w:proofErr w:type="spellEnd"/>
      <w:r>
        <w:t xml:space="preserve"> and </w:t>
      </w:r>
      <w:proofErr w:type="spellStart"/>
      <w:r>
        <w:t>information</w:t>
      </w:r>
      <w:proofErr w:type="spellEnd"/>
      <w:r>
        <w:t xml:space="preserve"> </w:t>
      </w:r>
      <w:proofErr w:type="spellStart"/>
      <w:r>
        <w:t>activities</w:t>
      </w:r>
      <w:proofErr w:type="spellEnd"/>
      <w:r>
        <w:t xml:space="preserve">, and </w:t>
      </w:r>
      <w:proofErr w:type="spellStart"/>
      <w:r>
        <w:t>support</w:t>
      </w:r>
      <w:proofErr w:type="spellEnd"/>
      <w:r>
        <w:t xml:space="preserve"> for </w:t>
      </w:r>
      <w:proofErr w:type="spellStart"/>
      <w:r>
        <w:t>both</w:t>
      </w:r>
      <w:proofErr w:type="spellEnd"/>
      <w:r>
        <w:t xml:space="preserve"> </w:t>
      </w:r>
      <w:proofErr w:type="spellStart"/>
      <w:r>
        <w:t>groups</w:t>
      </w:r>
      <w:proofErr w:type="spellEnd"/>
      <w:r>
        <w:t xml:space="preserve"> and </w:t>
      </w:r>
      <w:proofErr w:type="spellStart"/>
      <w:r>
        <w:t>individuals</w:t>
      </w:r>
      <w:proofErr w:type="spellEnd"/>
      <w:r>
        <w:t xml:space="preserve">. </w:t>
      </w:r>
      <w:proofErr w:type="spellStart"/>
      <w:r>
        <w:t>As</w:t>
      </w:r>
      <w:proofErr w:type="spellEnd"/>
      <w:r>
        <w:t xml:space="preserve"> </w:t>
      </w:r>
      <w:proofErr w:type="spellStart"/>
      <w:r>
        <w:t>different</w:t>
      </w:r>
      <w:proofErr w:type="spellEnd"/>
      <w:r>
        <w:t xml:space="preserve"> </w:t>
      </w:r>
      <w:proofErr w:type="spellStart"/>
      <w:r>
        <w:t>actors</w:t>
      </w:r>
      <w:proofErr w:type="spellEnd"/>
      <w:r>
        <w:t xml:space="preserve"> </w:t>
      </w:r>
      <w:proofErr w:type="spellStart"/>
      <w:r>
        <w:t>can</w:t>
      </w:r>
      <w:proofErr w:type="spellEnd"/>
      <w:r>
        <w:t xml:space="preserve"> </w:t>
      </w:r>
      <w:proofErr w:type="spellStart"/>
      <w:r>
        <w:t>apply</w:t>
      </w:r>
      <w:proofErr w:type="spellEnd"/>
      <w:r>
        <w:t xml:space="preserve"> for </w:t>
      </w:r>
      <w:proofErr w:type="spellStart"/>
      <w:r>
        <w:t>funding</w:t>
      </w:r>
      <w:proofErr w:type="spellEnd"/>
      <w:r>
        <w:t xml:space="preserve"> </w:t>
      </w:r>
      <w:proofErr w:type="spellStart"/>
      <w:r>
        <w:t>from</w:t>
      </w:r>
      <w:proofErr w:type="spellEnd"/>
      <w:r>
        <w:t xml:space="preserve"> the AMIF </w:t>
      </w:r>
      <w:proofErr w:type="spellStart"/>
      <w:r>
        <w:t>based</w:t>
      </w:r>
      <w:proofErr w:type="spellEnd"/>
      <w:r>
        <w:t xml:space="preserve"> on the </w:t>
      </w:r>
      <w:proofErr w:type="spellStart"/>
      <w:r>
        <w:t>needs</w:t>
      </w:r>
      <w:proofErr w:type="spellEnd"/>
      <w:r>
        <w:t xml:space="preserve"> </w:t>
      </w:r>
      <w:proofErr w:type="spellStart"/>
      <w:r>
        <w:t>identified</w:t>
      </w:r>
      <w:proofErr w:type="spellEnd"/>
      <w:r>
        <w:t xml:space="preserve"> </w:t>
      </w:r>
      <w:proofErr w:type="spellStart"/>
      <w:r>
        <w:t>locally</w:t>
      </w:r>
      <w:proofErr w:type="spellEnd"/>
      <w:r>
        <w:t xml:space="preserve">, </w:t>
      </w:r>
      <w:proofErr w:type="spellStart"/>
      <w:r>
        <w:t>regionally</w:t>
      </w:r>
      <w:proofErr w:type="spellEnd"/>
      <w:r>
        <w:t xml:space="preserve"> </w:t>
      </w:r>
      <w:proofErr w:type="spellStart"/>
      <w:r>
        <w:t>or</w:t>
      </w:r>
      <w:proofErr w:type="spellEnd"/>
      <w:r>
        <w:t xml:space="preserve"> </w:t>
      </w:r>
      <w:proofErr w:type="spellStart"/>
      <w:r>
        <w:t>nationally</w:t>
      </w:r>
      <w:proofErr w:type="spellEnd"/>
      <w:r>
        <w:t xml:space="preserve">, </w:t>
      </w:r>
      <w:proofErr w:type="spellStart"/>
      <w:r>
        <w:t>we</w:t>
      </w:r>
      <w:proofErr w:type="spellEnd"/>
      <w:r>
        <w:t xml:space="preserve"> </w:t>
      </w:r>
      <w:proofErr w:type="spellStart"/>
      <w:r>
        <w:t>assume</w:t>
      </w:r>
      <w:proofErr w:type="spellEnd"/>
      <w:r>
        <w:t xml:space="preserve"> </w:t>
      </w:r>
      <w:proofErr w:type="spellStart"/>
      <w:r>
        <w:t>that</w:t>
      </w:r>
      <w:proofErr w:type="spellEnd"/>
      <w:r>
        <w:t xml:space="preserve"> </w:t>
      </w:r>
      <w:proofErr w:type="spellStart"/>
      <w:r>
        <w:t>it</w:t>
      </w:r>
      <w:proofErr w:type="spellEnd"/>
      <w:r>
        <w:t xml:space="preserve"> </w:t>
      </w:r>
      <w:proofErr w:type="spellStart"/>
      <w:r>
        <w:t>has</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meeting</w:t>
      </w:r>
      <w:proofErr w:type="spellEnd"/>
      <w:r>
        <w:t xml:space="preserve"> the </w:t>
      </w:r>
      <w:proofErr w:type="spellStart"/>
      <w:r>
        <w:t>country's</w:t>
      </w:r>
      <w:proofErr w:type="spellEnd"/>
      <w:r>
        <w:t xml:space="preserve"> </w:t>
      </w:r>
      <w:proofErr w:type="spellStart"/>
      <w:r>
        <w:t>needs</w:t>
      </w:r>
      <w:proofErr w:type="spellEnd"/>
      <w:r>
        <w:t xml:space="preserve">. </w:t>
      </w:r>
      <w:proofErr w:type="spellStart"/>
      <w:r>
        <w:t>We</w:t>
      </w:r>
      <w:proofErr w:type="spellEnd"/>
      <w:r>
        <w:t xml:space="preserve"> </w:t>
      </w:r>
      <w:proofErr w:type="spellStart"/>
      <w:r>
        <w:t>can</w:t>
      </w:r>
      <w:proofErr w:type="spellEnd"/>
      <w:r>
        <w:t xml:space="preserve"> </w:t>
      </w:r>
      <w:proofErr w:type="spellStart"/>
      <w:r>
        <w:t>see</w:t>
      </w:r>
      <w:proofErr w:type="spellEnd"/>
      <w:r>
        <w:t xml:space="preserve"> </w:t>
      </w:r>
      <w:proofErr w:type="spellStart"/>
      <w:r>
        <w:t>that</w:t>
      </w:r>
      <w:proofErr w:type="spellEnd"/>
      <w:r>
        <w:t xml:space="preserve"> </w:t>
      </w:r>
      <w:proofErr w:type="spellStart"/>
      <w:r>
        <w:t>our</w:t>
      </w:r>
      <w:proofErr w:type="spellEnd"/>
      <w:r>
        <w:t xml:space="preserve"> </w:t>
      </w:r>
      <w:proofErr w:type="spellStart"/>
      <w:r>
        <w:t>own</w:t>
      </w:r>
      <w:proofErr w:type="spellEnd"/>
      <w:r>
        <w:t xml:space="preserve"> </w:t>
      </w:r>
      <w:proofErr w:type="spellStart"/>
      <w:r>
        <w:t>project</w:t>
      </w:r>
      <w:proofErr w:type="spellEnd"/>
      <w:r>
        <w:t xml:space="preserve"> </w:t>
      </w:r>
      <w:proofErr w:type="spellStart"/>
      <w:r>
        <w:t>has</w:t>
      </w:r>
      <w:proofErr w:type="spellEnd"/>
      <w:r>
        <w:t xml:space="preserve"> </w:t>
      </w:r>
      <w:proofErr w:type="spellStart"/>
      <w:r>
        <w:t>responded</w:t>
      </w:r>
      <w:proofErr w:type="spellEnd"/>
      <w:r>
        <w:t xml:space="preserve"> </w:t>
      </w:r>
      <w:proofErr w:type="spellStart"/>
      <w:r>
        <w:t>to</w:t>
      </w:r>
      <w:proofErr w:type="spellEnd"/>
      <w:r>
        <w:t xml:space="preserve"> a </w:t>
      </w:r>
      <w:proofErr w:type="spellStart"/>
      <w:r>
        <w:t>need</w:t>
      </w:r>
      <w:proofErr w:type="spellEnd"/>
      <w:r>
        <w:t xml:space="preserve"> for </w:t>
      </w:r>
      <w:proofErr w:type="spellStart"/>
      <w:r>
        <w:t>increased</w:t>
      </w:r>
      <w:proofErr w:type="spellEnd"/>
      <w:r>
        <w:t xml:space="preserve"> </w:t>
      </w:r>
      <w:proofErr w:type="spellStart"/>
      <w:r>
        <w:t>digital</w:t>
      </w:r>
      <w:proofErr w:type="spellEnd"/>
      <w:r>
        <w:t xml:space="preserve"> </w:t>
      </w:r>
      <w:proofErr w:type="spellStart"/>
      <w:r>
        <w:t>skills</w:t>
      </w:r>
      <w:proofErr w:type="spellEnd"/>
      <w:r>
        <w:t xml:space="preserve"> </w:t>
      </w:r>
      <w:proofErr w:type="spellStart"/>
      <w:r>
        <w:t>among</w:t>
      </w:r>
      <w:proofErr w:type="spellEnd"/>
      <w:r>
        <w:t xml:space="preserve"> </w:t>
      </w:r>
      <w:proofErr w:type="spellStart"/>
      <w:r>
        <w:t>third-country</w:t>
      </w:r>
      <w:proofErr w:type="spellEnd"/>
      <w:r>
        <w:t xml:space="preserve"> </w:t>
      </w:r>
      <w:proofErr w:type="spellStart"/>
      <w:r>
        <w:t>nationals</w:t>
      </w:r>
      <w:proofErr w:type="spellEnd"/>
      <w:r>
        <w:t xml:space="preserve"> in </w:t>
      </w:r>
      <w:proofErr w:type="spellStart"/>
      <w:r>
        <w:t>our</w:t>
      </w:r>
      <w:proofErr w:type="spellEnd"/>
      <w:r>
        <w:t xml:space="preserve"> </w:t>
      </w:r>
      <w:proofErr w:type="spellStart"/>
      <w:r>
        <w:t>county</w:t>
      </w:r>
      <w:proofErr w:type="spellEnd"/>
      <w:r>
        <w:t xml:space="preserve">. </w:t>
      </w:r>
      <w:proofErr w:type="spellStart"/>
      <w:r>
        <w:t>However</w:t>
      </w:r>
      <w:proofErr w:type="spellEnd"/>
      <w:r>
        <w:t xml:space="preserve">, the </w:t>
      </w:r>
      <w:proofErr w:type="spellStart"/>
      <w:r>
        <w:t>needs</w:t>
      </w:r>
      <w:proofErr w:type="spellEnd"/>
      <w:r>
        <w:t xml:space="preserve"> </w:t>
      </w:r>
      <w:proofErr w:type="spellStart"/>
      <w:r>
        <w:t>are</w:t>
      </w:r>
      <w:proofErr w:type="spellEnd"/>
      <w:r>
        <w:t xml:space="preserve"> </w:t>
      </w:r>
      <w:proofErr w:type="spellStart"/>
      <w:r>
        <w:t>have</w:t>
      </w:r>
      <w:proofErr w:type="spellEnd"/>
      <w:r>
        <w:t xml:space="preserve"> in </w:t>
      </w:r>
      <w:proofErr w:type="spellStart"/>
      <w:r>
        <w:t>no</w:t>
      </w:r>
      <w:proofErr w:type="spellEnd"/>
      <w:r>
        <w:t xml:space="preserve"> </w:t>
      </w:r>
      <w:proofErr w:type="spellStart"/>
      <w:r>
        <w:t>way</w:t>
      </w:r>
      <w:proofErr w:type="spellEnd"/>
      <w:r>
        <w:t xml:space="preserve"> </w:t>
      </w:r>
      <w:proofErr w:type="spellStart"/>
      <w:r>
        <w:t>been</w:t>
      </w:r>
      <w:proofErr w:type="spellEnd"/>
      <w:r>
        <w:t xml:space="preserve"> </w:t>
      </w:r>
      <w:proofErr w:type="spellStart"/>
      <w:r>
        <w:t>met</w:t>
      </w:r>
      <w:proofErr w:type="spellEnd"/>
      <w:r>
        <w:t xml:space="preserve"> and </w:t>
      </w:r>
      <w:proofErr w:type="spellStart"/>
      <w:r>
        <w:t>many</w:t>
      </w:r>
      <w:proofErr w:type="spellEnd"/>
      <w:r>
        <w:t xml:space="preserve"> </w:t>
      </w:r>
      <w:proofErr w:type="spellStart"/>
      <w:r>
        <w:t>continue</w:t>
      </w:r>
      <w:proofErr w:type="spellEnd"/>
      <w:r>
        <w:t xml:space="preserve"> </w:t>
      </w:r>
      <w:proofErr w:type="spellStart"/>
      <w:r>
        <w:t>to</w:t>
      </w:r>
      <w:proofErr w:type="spellEnd"/>
      <w:r>
        <w:t xml:space="preserve"> </w:t>
      </w:r>
      <w:proofErr w:type="spellStart"/>
      <w:r>
        <w:t>exist</w:t>
      </w:r>
      <w:proofErr w:type="spellEnd"/>
      <w:r>
        <w:t xml:space="preserve">. </w:t>
      </w:r>
    </w:p>
    <w:p w:rsidRPr="00BD08D2" w:rsidR="00BD08D2" w:rsidP="00BD08D2" w:rsidRDefault="00BD08D2" w14:paraId="34A9A8BD" w14:textId="77777777">
      <w:pPr>
        <w:spacing w:after="240" w:line="240" w:lineRule="exact"/>
        <w:ind w:firstLine="567"/>
      </w:pPr>
      <w:proofErr w:type="spellStart"/>
      <w:r>
        <w:t>Two</w:t>
      </w:r>
      <w:proofErr w:type="spellEnd"/>
      <w:r>
        <w:t xml:space="preserve"> of the </w:t>
      </w:r>
      <w:proofErr w:type="spellStart"/>
      <w:r>
        <w:t>Swedish</w:t>
      </w:r>
      <w:proofErr w:type="spellEnd"/>
      <w:r>
        <w:t xml:space="preserve"> </w:t>
      </w:r>
      <w:proofErr w:type="spellStart"/>
      <w:r>
        <w:t>respondents</w:t>
      </w:r>
      <w:proofErr w:type="spellEnd"/>
      <w:r>
        <w:t xml:space="preserve"> </w:t>
      </w:r>
      <w:proofErr w:type="spellStart"/>
      <w:r>
        <w:t>stated</w:t>
      </w:r>
      <w:proofErr w:type="spellEnd"/>
      <w:r>
        <w:t xml:space="preserve"> the </w:t>
      </w:r>
      <w:proofErr w:type="spellStart"/>
      <w:r>
        <w:t>importance</w:t>
      </w:r>
      <w:proofErr w:type="spellEnd"/>
      <w:r>
        <w:t xml:space="preserve"> of </w:t>
      </w:r>
      <w:proofErr w:type="spellStart"/>
      <w:r>
        <w:t>digital</w:t>
      </w:r>
      <w:proofErr w:type="spellEnd"/>
      <w:r>
        <w:t xml:space="preserve"> </w:t>
      </w:r>
      <w:proofErr w:type="spellStart"/>
      <w:r>
        <w:t>skills</w:t>
      </w:r>
      <w:proofErr w:type="spellEnd"/>
      <w:r>
        <w:t xml:space="preserve">, and </w:t>
      </w:r>
      <w:proofErr w:type="spellStart"/>
      <w:r>
        <w:t>that</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increased</w:t>
      </w:r>
      <w:proofErr w:type="spellEnd"/>
      <w:r>
        <w:t xml:space="preserve"> </w:t>
      </w:r>
      <w:proofErr w:type="spellStart"/>
      <w:r>
        <w:t>digital</w:t>
      </w:r>
      <w:proofErr w:type="spellEnd"/>
      <w:r>
        <w:t xml:space="preserve"> </w:t>
      </w:r>
      <w:proofErr w:type="spellStart"/>
      <w:r>
        <w:t>skills</w:t>
      </w:r>
      <w:proofErr w:type="spellEnd"/>
      <w:r>
        <w:t xml:space="preserve"> </w:t>
      </w:r>
      <w:proofErr w:type="spellStart"/>
      <w:r>
        <w:t>lead</w:t>
      </w:r>
      <w:proofErr w:type="spellEnd"/>
      <w:r>
        <w:t xml:space="preserve"> </w:t>
      </w:r>
      <w:proofErr w:type="spellStart"/>
      <w:r>
        <w:t>to</w:t>
      </w:r>
      <w:proofErr w:type="spellEnd"/>
      <w:r>
        <w:t xml:space="preserve"> the </w:t>
      </w:r>
      <w:proofErr w:type="spellStart"/>
      <w:r>
        <w:t>target</w:t>
      </w:r>
      <w:proofErr w:type="spellEnd"/>
      <w:r>
        <w:t xml:space="preserve"> </w:t>
      </w:r>
      <w:proofErr w:type="spellStart"/>
      <w:r>
        <w:t>group</w:t>
      </w:r>
      <w:proofErr w:type="spellEnd"/>
      <w:r>
        <w:t xml:space="preserve"> </w:t>
      </w:r>
      <w:proofErr w:type="spellStart"/>
      <w:r>
        <w:t>being</w:t>
      </w:r>
      <w:proofErr w:type="spellEnd"/>
      <w:r>
        <w:t xml:space="preserve"> </w:t>
      </w:r>
      <w:proofErr w:type="spellStart"/>
      <w:r>
        <w:t>given</w:t>
      </w:r>
      <w:proofErr w:type="spellEnd"/>
      <w:r>
        <w:t xml:space="preserve"> </w:t>
      </w:r>
      <w:proofErr w:type="spellStart"/>
      <w:r>
        <w:t>greater</w:t>
      </w:r>
      <w:proofErr w:type="spellEnd"/>
      <w:r>
        <w:t xml:space="preserve"> </w:t>
      </w:r>
      <w:proofErr w:type="spellStart"/>
      <w:r>
        <w:t>opportunities</w:t>
      </w:r>
      <w:proofErr w:type="spellEnd"/>
      <w:r>
        <w:t xml:space="preserve"> </w:t>
      </w:r>
      <w:proofErr w:type="spellStart"/>
      <w:r>
        <w:t>to</w:t>
      </w:r>
      <w:proofErr w:type="spellEnd"/>
      <w:r>
        <w:t xml:space="preserve"> </w:t>
      </w:r>
      <w:proofErr w:type="spellStart"/>
      <w:r>
        <w:t>establish</w:t>
      </w:r>
      <w:proofErr w:type="spellEnd"/>
      <w:r>
        <w:t xml:space="preserve"> </w:t>
      </w:r>
      <w:proofErr w:type="spellStart"/>
      <w:r>
        <w:t>themselves</w:t>
      </w:r>
      <w:proofErr w:type="spellEnd"/>
      <w:r>
        <w:t xml:space="preserve"> in a </w:t>
      </w:r>
      <w:proofErr w:type="spellStart"/>
      <w:r>
        <w:t>labour</w:t>
      </w:r>
      <w:proofErr w:type="spellEnd"/>
      <w:r>
        <w:t xml:space="preserve"> </w:t>
      </w:r>
      <w:proofErr w:type="spellStart"/>
      <w:r>
        <w:t>market</w:t>
      </w:r>
      <w:proofErr w:type="spellEnd"/>
      <w:r>
        <w:t xml:space="preserve"> </w:t>
      </w:r>
      <w:proofErr w:type="spellStart"/>
      <w:r>
        <w:t>that</w:t>
      </w:r>
      <w:proofErr w:type="spellEnd"/>
      <w:r>
        <w:t xml:space="preserve"> </w:t>
      </w:r>
      <w:proofErr w:type="spellStart"/>
      <w:r>
        <w:t>is</w:t>
      </w:r>
      <w:proofErr w:type="spellEnd"/>
      <w:r>
        <w:t xml:space="preserve"> </w:t>
      </w:r>
      <w:proofErr w:type="spellStart"/>
      <w:r>
        <w:t>becoming</w:t>
      </w:r>
      <w:proofErr w:type="spellEnd"/>
      <w:r>
        <w:t xml:space="preserve"> </w:t>
      </w:r>
      <w:proofErr w:type="spellStart"/>
      <w:r>
        <w:t>increasingly</w:t>
      </w:r>
      <w:proofErr w:type="spellEnd"/>
      <w:r>
        <w:t xml:space="preserve"> </w:t>
      </w:r>
      <w:proofErr w:type="spellStart"/>
      <w:r>
        <w:t>digital</w:t>
      </w:r>
      <w:proofErr w:type="spellEnd"/>
      <w:r>
        <w:t xml:space="preserve">. In </w:t>
      </w:r>
      <w:proofErr w:type="spellStart"/>
      <w:r>
        <w:t>specific</w:t>
      </w:r>
      <w:proofErr w:type="spellEnd"/>
      <w:r>
        <w:t xml:space="preserve"> </w:t>
      </w:r>
      <w:proofErr w:type="spellStart"/>
      <w:r>
        <w:t>projects</w:t>
      </w:r>
      <w:proofErr w:type="spellEnd"/>
      <w:r>
        <w:t xml:space="preserve">, </w:t>
      </w:r>
      <w:proofErr w:type="spellStart"/>
      <w:r>
        <w:t>they</w:t>
      </w:r>
      <w:proofErr w:type="spellEnd"/>
      <w:r>
        <w:t xml:space="preserve"> </w:t>
      </w:r>
      <w:proofErr w:type="spellStart"/>
      <w:r>
        <w:t>have</w:t>
      </w:r>
      <w:proofErr w:type="spellEnd"/>
      <w:r>
        <w:t xml:space="preserve"> </w:t>
      </w:r>
      <w:proofErr w:type="spellStart"/>
      <w:r>
        <w:t>seen</w:t>
      </w:r>
      <w:proofErr w:type="spellEnd"/>
      <w:r>
        <w:t xml:space="preserve"> </w:t>
      </w:r>
      <w:proofErr w:type="spellStart"/>
      <w:r>
        <w:t>women</w:t>
      </w:r>
      <w:proofErr w:type="spellEnd"/>
      <w:r>
        <w:t xml:space="preserve">, the </w:t>
      </w:r>
      <w:proofErr w:type="spellStart"/>
      <w:r>
        <w:t>elderly</w:t>
      </w:r>
      <w:proofErr w:type="spellEnd"/>
      <w:r>
        <w:t xml:space="preserve"> and the </w:t>
      </w:r>
      <w:proofErr w:type="spellStart"/>
      <w:r>
        <w:t>illiterate</w:t>
      </w:r>
      <w:proofErr w:type="spellEnd"/>
      <w:r>
        <w:t xml:space="preserve"> </w:t>
      </w:r>
      <w:proofErr w:type="spellStart"/>
      <w:r>
        <w:t>as</w:t>
      </w:r>
      <w:proofErr w:type="spellEnd"/>
      <w:r>
        <w:t xml:space="preserve"> </w:t>
      </w:r>
      <w:proofErr w:type="spellStart"/>
      <w:r>
        <w:t>particularly</w:t>
      </w:r>
      <w:proofErr w:type="spellEnd"/>
      <w:r>
        <w:t xml:space="preserve"> </w:t>
      </w:r>
      <w:proofErr w:type="spellStart"/>
      <w:r>
        <w:t>vulnerable</w:t>
      </w:r>
      <w:proofErr w:type="spellEnd"/>
      <w:r>
        <w:t xml:space="preserve"> </w:t>
      </w:r>
      <w:proofErr w:type="spellStart"/>
      <w:r>
        <w:t>groups</w:t>
      </w:r>
      <w:proofErr w:type="spellEnd"/>
      <w:r>
        <w:t xml:space="preserve">, </w:t>
      </w:r>
      <w:proofErr w:type="spellStart"/>
      <w:r>
        <w:t>where</w:t>
      </w:r>
      <w:proofErr w:type="spellEnd"/>
      <w:r>
        <w:t xml:space="preserve"> </w:t>
      </w:r>
      <w:proofErr w:type="spellStart"/>
      <w:r>
        <w:t>through</w:t>
      </w:r>
      <w:proofErr w:type="spellEnd"/>
      <w:r>
        <w:t xml:space="preserve"> </w:t>
      </w:r>
      <w:proofErr w:type="spellStart"/>
      <w:r>
        <w:t>our</w:t>
      </w:r>
      <w:proofErr w:type="spellEnd"/>
      <w:r>
        <w:t xml:space="preserve"> </w:t>
      </w:r>
      <w:proofErr w:type="spellStart"/>
      <w:r>
        <w:t>approach</w:t>
      </w:r>
      <w:proofErr w:type="spellEnd"/>
      <w:r>
        <w:t xml:space="preserve"> </w:t>
      </w:r>
      <w:proofErr w:type="spellStart"/>
      <w:r>
        <w:t>we</w:t>
      </w:r>
      <w:proofErr w:type="spellEnd"/>
      <w:r>
        <w:t xml:space="preserve"> </w:t>
      </w:r>
      <w:proofErr w:type="spellStart"/>
      <w:r>
        <w:t>have</w:t>
      </w:r>
      <w:proofErr w:type="spellEnd"/>
      <w:r>
        <w:t xml:space="preserve"> </w:t>
      </w:r>
      <w:proofErr w:type="spellStart"/>
      <w:r>
        <w:t>developed</w:t>
      </w:r>
      <w:proofErr w:type="spellEnd"/>
      <w:r>
        <w:t xml:space="preserve"> </w:t>
      </w:r>
      <w:proofErr w:type="spellStart"/>
      <w:r>
        <w:t>needs-adapted</w:t>
      </w:r>
      <w:proofErr w:type="spellEnd"/>
      <w:r>
        <w:t xml:space="preserve"> </w:t>
      </w:r>
      <w:proofErr w:type="spellStart"/>
      <w:r>
        <w:t>interventions</w:t>
      </w:r>
      <w:proofErr w:type="spellEnd"/>
      <w:r>
        <w:t xml:space="preserve">. </w:t>
      </w:r>
      <w:proofErr w:type="spellStart"/>
      <w:r>
        <w:t>Developing</w:t>
      </w:r>
      <w:proofErr w:type="spellEnd"/>
      <w:r>
        <w:t xml:space="preserve"> </w:t>
      </w:r>
      <w:proofErr w:type="spellStart"/>
      <w:r>
        <w:t>women's</w:t>
      </w:r>
      <w:proofErr w:type="spellEnd"/>
      <w:r>
        <w:t xml:space="preserve"> </w:t>
      </w:r>
      <w:proofErr w:type="spellStart"/>
      <w:r>
        <w:t>groups</w:t>
      </w:r>
      <w:proofErr w:type="spellEnd"/>
      <w:r>
        <w:t xml:space="preserve"> </w:t>
      </w:r>
      <w:proofErr w:type="spellStart"/>
      <w:r>
        <w:t>increased</w:t>
      </w:r>
      <w:proofErr w:type="spellEnd"/>
      <w:r>
        <w:t xml:space="preserve"> the </w:t>
      </w:r>
      <w:proofErr w:type="spellStart"/>
      <w:r>
        <w:t>independence</w:t>
      </w:r>
      <w:proofErr w:type="spellEnd"/>
      <w:r>
        <w:t xml:space="preserve"> and </w:t>
      </w:r>
      <w:proofErr w:type="spellStart"/>
      <w:r>
        <w:t>empowerment</w:t>
      </w:r>
      <w:proofErr w:type="spellEnd"/>
      <w:r>
        <w:t xml:space="preserve"> of </w:t>
      </w:r>
      <w:proofErr w:type="spellStart"/>
      <w:r>
        <w:t>female</w:t>
      </w:r>
      <w:proofErr w:type="spellEnd"/>
      <w:r>
        <w:t xml:space="preserve"> </w:t>
      </w:r>
      <w:proofErr w:type="spellStart"/>
      <w:r>
        <w:t>participants</w:t>
      </w:r>
      <w:proofErr w:type="spellEnd"/>
      <w:r>
        <w:t xml:space="preserve">. </w:t>
      </w:r>
      <w:proofErr w:type="spellStart"/>
      <w:r>
        <w:t>This</w:t>
      </w:r>
      <w:proofErr w:type="spellEnd"/>
      <w:r>
        <w:t xml:space="preserve"> </w:t>
      </w:r>
      <w:proofErr w:type="spellStart"/>
      <w:r>
        <w:t>leads</w:t>
      </w:r>
      <w:proofErr w:type="spellEnd"/>
      <w:r>
        <w:t xml:space="preserve"> </w:t>
      </w:r>
      <w:proofErr w:type="spellStart"/>
      <w:r>
        <w:t>to</w:t>
      </w:r>
      <w:proofErr w:type="spellEnd"/>
      <w:r>
        <w:t xml:space="preserve"> </w:t>
      </w:r>
      <w:proofErr w:type="spellStart"/>
      <w:r>
        <w:t>increased</w:t>
      </w:r>
      <w:proofErr w:type="spellEnd"/>
      <w:r>
        <w:t xml:space="preserve"> </w:t>
      </w:r>
      <w:proofErr w:type="spellStart"/>
      <w:r>
        <w:t>opportunities</w:t>
      </w:r>
      <w:proofErr w:type="spellEnd"/>
      <w:r>
        <w:t xml:space="preserve"> for </w:t>
      </w:r>
      <w:proofErr w:type="spellStart"/>
      <w:r>
        <w:t>establishment</w:t>
      </w:r>
      <w:proofErr w:type="spellEnd"/>
      <w:r>
        <w:t xml:space="preserve"> </w:t>
      </w:r>
      <w:proofErr w:type="spellStart"/>
      <w:r>
        <w:t>both</w:t>
      </w:r>
      <w:proofErr w:type="spellEnd"/>
      <w:r>
        <w:t xml:space="preserve"> in </w:t>
      </w:r>
      <w:proofErr w:type="spellStart"/>
      <w:r>
        <w:t>society</w:t>
      </w:r>
      <w:proofErr w:type="spellEnd"/>
      <w:r>
        <w:t xml:space="preserve"> and in the </w:t>
      </w:r>
      <w:proofErr w:type="spellStart"/>
      <w:r>
        <w:t>labour</w:t>
      </w:r>
      <w:proofErr w:type="spellEnd"/>
      <w:r>
        <w:t xml:space="preserve"> </w:t>
      </w:r>
      <w:proofErr w:type="spellStart"/>
      <w:r>
        <w:t>market</w:t>
      </w:r>
      <w:proofErr w:type="spellEnd"/>
      <w:r>
        <w:t xml:space="preserve">. </w:t>
      </w:r>
    </w:p>
    <w:p w:rsidRPr="00BD08D2" w:rsidR="00BD08D2" w:rsidP="00BD08D2" w:rsidRDefault="00BD08D2" w14:paraId="6BBB3CAA" w14:textId="77777777">
      <w:pPr>
        <w:spacing w:after="240" w:line="240" w:lineRule="exact"/>
        <w:ind w:firstLine="567"/>
        <w:rPr>
          <w:lang w:val="en-GB"/>
        </w:rPr>
      </w:pPr>
    </w:p>
    <w:p w:rsidRPr="00BD08D2" w:rsidR="00BD08D2" w:rsidP="00BD08D2" w:rsidRDefault="00BD08D2" w14:paraId="09133614" w14:textId="77777777">
      <w:pPr>
        <w:spacing w:after="240" w:line="240" w:lineRule="exact"/>
        <w:ind w:firstLine="567"/>
      </w:pPr>
      <w:r>
        <w:t xml:space="preserve">On </w:t>
      </w:r>
      <w:r>
        <w:rPr>
          <w:b/>
        </w:rPr>
        <w:t xml:space="preserve">the </w:t>
      </w:r>
      <w:proofErr w:type="spellStart"/>
      <w:r>
        <w:rPr>
          <w:b/>
        </w:rPr>
        <w:t>impact</w:t>
      </w:r>
      <w:proofErr w:type="spellEnd"/>
      <w:r>
        <w:rPr>
          <w:b/>
        </w:rPr>
        <w:t xml:space="preserve"> of the AMIF on the </w:t>
      </w:r>
      <w:proofErr w:type="spellStart"/>
      <w:r>
        <w:rPr>
          <w:b/>
        </w:rPr>
        <w:t>improvement</w:t>
      </w:r>
      <w:proofErr w:type="spellEnd"/>
      <w:r>
        <w:rPr>
          <w:b/>
        </w:rPr>
        <w:t xml:space="preserve"> of </w:t>
      </w:r>
      <w:proofErr w:type="spellStart"/>
      <w:r>
        <w:rPr>
          <w:b/>
        </w:rPr>
        <w:t>national</w:t>
      </w:r>
      <w:proofErr w:type="spellEnd"/>
      <w:r>
        <w:rPr>
          <w:b/>
        </w:rPr>
        <w:t xml:space="preserve"> </w:t>
      </w:r>
      <w:proofErr w:type="spellStart"/>
      <w:r>
        <w:rPr>
          <w:b/>
        </w:rPr>
        <w:t>policy</w:t>
      </w:r>
      <w:proofErr w:type="spellEnd"/>
      <w:r>
        <w:rPr>
          <w:b/>
        </w:rPr>
        <w:t xml:space="preserve"> </w:t>
      </w:r>
      <w:proofErr w:type="spellStart"/>
      <w:r>
        <w:rPr>
          <w:b/>
        </w:rPr>
        <w:t>concerning</w:t>
      </w:r>
      <w:proofErr w:type="spellEnd"/>
      <w:r>
        <w:rPr>
          <w:b/>
        </w:rPr>
        <w:t xml:space="preserve"> the </w:t>
      </w:r>
      <w:proofErr w:type="spellStart"/>
      <w:r>
        <w:rPr>
          <w:b/>
        </w:rPr>
        <w:t>management</w:t>
      </w:r>
      <w:proofErr w:type="spellEnd"/>
      <w:r>
        <w:rPr>
          <w:b/>
        </w:rPr>
        <w:t xml:space="preserve"> of </w:t>
      </w:r>
      <w:proofErr w:type="spellStart"/>
      <w:r>
        <w:rPr>
          <w:b/>
        </w:rPr>
        <w:t>legal</w:t>
      </w:r>
      <w:proofErr w:type="spellEnd"/>
      <w:r>
        <w:rPr>
          <w:b/>
        </w:rPr>
        <w:t xml:space="preserve"> </w:t>
      </w:r>
      <w:proofErr w:type="spellStart"/>
      <w:r>
        <w:rPr>
          <w:b/>
        </w:rPr>
        <w:t>migration</w:t>
      </w:r>
      <w:proofErr w:type="spellEnd"/>
      <w:r>
        <w:rPr>
          <w:b/>
        </w:rPr>
        <w:t xml:space="preserve"> </w:t>
      </w:r>
      <w:proofErr w:type="spellStart"/>
      <w:r>
        <w:rPr>
          <w:b/>
        </w:rPr>
        <w:t>flows</w:t>
      </w:r>
      <w:proofErr w:type="spellEnd"/>
      <w:r>
        <w:rPr>
          <w:b/>
        </w:rPr>
        <w:t xml:space="preserve"> (in </w:t>
      </w:r>
      <w:proofErr w:type="spellStart"/>
      <w:r>
        <w:rPr>
          <w:b/>
        </w:rPr>
        <w:t>particular</w:t>
      </w:r>
      <w:proofErr w:type="spellEnd"/>
      <w:r>
        <w:rPr>
          <w:b/>
        </w:rPr>
        <w:t xml:space="preserve"> in </w:t>
      </w:r>
      <w:proofErr w:type="spellStart"/>
      <w:r>
        <w:rPr>
          <w:b/>
        </w:rPr>
        <w:t>relation</w:t>
      </w:r>
      <w:proofErr w:type="spellEnd"/>
      <w:r>
        <w:rPr>
          <w:b/>
        </w:rPr>
        <w:t xml:space="preserve"> </w:t>
      </w:r>
      <w:proofErr w:type="spellStart"/>
      <w:r>
        <w:rPr>
          <w:b/>
        </w:rPr>
        <w:t>to</w:t>
      </w:r>
      <w:proofErr w:type="spellEnd"/>
      <w:r>
        <w:rPr>
          <w:b/>
        </w:rPr>
        <w:t xml:space="preserve"> </w:t>
      </w:r>
      <w:proofErr w:type="spellStart"/>
      <w:r>
        <w:rPr>
          <w:b/>
        </w:rPr>
        <w:t>labour</w:t>
      </w:r>
      <w:proofErr w:type="spellEnd"/>
      <w:r>
        <w:rPr>
          <w:b/>
        </w:rPr>
        <w:t xml:space="preserve"> </w:t>
      </w:r>
      <w:proofErr w:type="spellStart"/>
      <w:r>
        <w:rPr>
          <w:b/>
        </w:rPr>
        <w:t>demand</w:t>
      </w:r>
      <w:proofErr w:type="spellEnd"/>
      <w:r>
        <w:rPr>
          <w:b/>
        </w:rPr>
        <w:t>/</w:t>
      </w:r>
      <w:proofErr w:type="spellStart"/>
      <w:r>
        <w:rPr>
          <w:b/>
        </w:rPr>
        <w:t>supply</w:t>
      </w:r>
      <w:proofErr w:type="spellEnd"/>
      <w:r>
        <w:rPr>
          <w:b/>
        </w:rPr>
        <w:t xml:space="preserve"> for </w:t>
      </w:r>
      <w:proofErr w:type="spellStart"/>
      <w:r>
        <w:rPr>
          <w:b/>
        </w:rPr>
        <w:t>foreign</w:t>
      </w:r>
      <w:proofErr w:type="spellEnd"/>
      <w:r>
        <w:rPr>
          <w:b/>
        </w:rPr>
        <w:t xml:space="preserve"> </w:t>
      </w:r>
      <w:proofErr w:type="spellStart"/>
      <w:r>
        <w:rPr>
          <w:b/>
        </w:rPr>
        <w:t>nationals</w:t>
      </w:r>
      <w:proofErr w:type="spellEnd"/>
      <w:r>
        <w:rPr>
          <w:b/>
        </w:rPr>
        <w:t xml:space="preserve"> </w:t>
      </w:r>
      <w:proofErr w:type="spellStart"/>
      <w:r>
        <w:rPr>
          <w:b/>
        </w:rPr>
        <w:t>from</w:t>
      </w:r>
      <w:proofErr w:type="spellEnd"/>
      <w:r>
        <w:rPr>
          <w:b/>
        </w:rPr>
        <w:t xml:space="preserve"> non-EU States) (Q18)</w:t>
      </w:r>
      <w:r>
        <w:t xml:space="preserve"> the </w:t>
      </w:r>
      <w:proofErr w:type="spellStart"/>
      <w:r>
        <w:t>results</w:t>
      </w:r>
      <w:proofErr w:type="spellEnd"/>
      <w:r>
        <w:t xml:space="preserve"> </w:t>
      </w:r>
      <w:proofErr w:type="spellStart"/>
      <w:r>
        <w:t>were</w:t>
      </w:r>
      <w:proofErr w:type="spellEnd"/>
      <w:r>
        <w:t xml:space="preserve"> </w:t>
      </w:r>
      <w:proofErr w:type="spellStart"/>
      <w:r>
        <w:t>as</w:t>
      </w:r>
      <w:proofErr w:type="spellEnd"/>
      <w:r>
        <w:t xml:space="preserve"> </w:t>
      </w:r>
      <w:proofErr w:type="spellStart"/>
      <w:r>
        <w:t>divided</w:t>
      </w:r>
      <w:proofErr w:type="spellEnd"/>
      <w:r>
        <w:t xml:space="preserve"> </w:t>
      </w:r>
      <w:proofErr w:type="spellStart"/>
      <w:r>
        <w:t>as</w:t>
      </w:r>
      <w:proofErr w:type="spellEnd"/>
      <w:r>
        <w:t xml:space="preserve"> in </w:t>
      </w:r>
      <w:proofErr w:type="spellStart"/>
      <w:r>
        <w:t>Question</w:t>
      </w:r>
      <w:proofErr w:type="spellEnd"/>
      <w:r>
        <w:t xml:space="preserve"> 12, </w:t>
      </w:r>
      <w:proofErr w:type="spellStart"/>
      <w:r>
        <w:t>with</w:t>
      </w:r>
      <w:proofErr w:type="spellEnd"/>
      <w:r>
        <w:t xml:space="preserve"> </w:t>
      </w:r>
      <w:proofErr w:type="spellStart"/>
      <w:r>
        <w:t>almost</w:t>
      </w:r>
      <w:proofErr w:type="spellEnd"/>
      <w:r>
        <w:t xml:space="preserve"> </w:t>
      </w:r>
      <w:proofErr w:type="spellStart"/>
      <w:r>
        <w:t>half</w:t>
      </w:r>
      <w:proofErr w:type="spellEnd"/>
      <w:r>
        <w:t xml:space="preserve"> of the </w:t>
      </w:r>
      <w:proofErr w:type="spellStart"/>
      <w:r>
        <w:t>respondents</w:t>
      </w:r>
      <w:proofErr w:type="spellEnd"/>
      <w:r>
        <w:t xml:space="preserve"> </w:t>
      </w:r>
      <w:proofErr w:type="spellStart"/>
      <w:r>
        <w:t>not</w:t>
      </w:r>
      <w:proofErr w:type="spellEnd"/>
      <w:r>
        <w:t xml:space="preserve"> </w:t>
      </w:r>
      <w:proofErr w:type="spellStart"/>
      <w:r>
        <w:t>knowing</w:t>
      </w:r>
      <w:proofErr w:type="spellEnd"/>
      <w:r>
        <w:t xml:space="preserve"> </w:t>
      </w:r>
      <w:proofErr w:type="spellStart"/>
      <w:r>
        <w:t>how</w:t>
      </w:r>
      <w:proofErr w:type="spellEnd"/>
      <w:r>
        <w:t xml:space="preserve"> </w:t>
      </w:r>
      <w:proofErr w:type="spellStart"/>
      <w:r>
        <w:t>to</w:t>
      </w:r>
      <w:proofErr w:type="spellEnd"/>
      <w:r>
        <w:t xml:space="preserve"> </w:t>
      </w:r>
      <w:proofErr w:type="spellStart"/>
      <w:r>
        <w:t>answer</w:t>
      </w:r>
      <w:proofErr w:type="spellEnd"/>
      <w:r>
        <w:t xml:space="preserve">. The </w:t>
      </w:r>
      <w:proofErr w:type="spellStart"/>
      <w:r>
        <w:t>ones</w:t>
      </w:r>
      <w:proofErr w:type="spellEnd"/>
      <w:r>
        <w:t xml:space="preserve"> </w:t>
      </w:r>
      <w:proofErr w:type="spellStart"/>
      <w:r>
        <w:t>that</w:t>
      </w:r>
      <w:proofErr w:type="spellEnd"/>
      <w:r>
        <w:t xml:space="preserve"> </w:t>
      </w:r>
      <w:proofErr w:type="spellStart"/>
      <w:r>
        <w:t>did</w:t>
      </w:r>
      <w:proofErr w:type="spellEnd"/>
      <w:r>
        <w:t xml:space="preserve"> </w:t>
      </w:r>
      <w:proofErr w:type="spellStart"/>
      <w:r>
        <w:t>were</w:t>
      </w:r>
      <w:proofErr w:type="spellEnd"/>
      <w:r>
        <w:t xml:space="preserve"> </w:t>
      </w:r>
      <w:proofErr w:type="spellStart"/>
      <w:r>
        <w:t>evenly</w:t>
      </w:r>
      <w:proofErr w:type="spellEnd"/>
      <w:r>
        <w:t xml:space="preserve"> </w:t>
      </w:r>
      <w:proofErr w:type="spellStart"/>
      <w:r>
        <w:t>split</w:t>
      </w:r>
      <w:proofErr w:type="spellEnd"/>
      <w:r>
        <w:t xml:space="preserve"> </w:t>
      </w:r>
      <w:proofErr w:type="spellStart"/>
      <w:r>
        <w:t>between</w:t>
      </w:r>
      <w:proofErr w:type="spellEnd"/>
      <w:r>
        <w:t xml:space="preserve"> </w:t>
      </w:r>
      <w:proofErr w:type="spellStart"/>
      <w:r>
        <w:t>yes</w:t>
      </w:r>
      <w:proofErr w:type="spellEnd"/>
      <w:r>
        <w:t xml:space="preserve"> and </w:t>
      </w:r>
      <w:proofErr w:type="spellStart"/>
      <w:r>
        <w:t>no</w:t>
      </w:r>
      <w:proofErr w:type="spellEnd"/>
      <w:r>
        <w:t xml:space="preserve">. The </w:t>
      </w:r>
      <w:proofErr w:type="spellStart"/>
      <w:r>
        <w:t>most</w:t>
      </w:r>
      <w:proofErr w:type="spellEnd"/>
      <w:r>
        <w:t xml:space="preserve"> </w:t>
      </w:r>
      <w:proofErr w:type="spellStart"/>
      <w:r>
        <w:t>positive</w:t>
      </w:r>
      <w:proofErr w:type="spellEnd"/>
      <w:r>
        <w:t xml:space="preserve"> </w:t>
      </w:r>
      <w:proofErr w:type="spellStart"/>
      <w:r>
        <w:t>feedback</w:t>
      </w:r>
      <w:proofErr w:type="spellEnd"/>
      <w:r>
        <w:t xml:space="preserve"> </w:t>
      </w:r>
      <w:proofErr w:type="spellStart"/>
      <w:r>
        <w:t>came</w:t>
      </w:r>
      <w:proofErr w:type="spellEnd"/>
      <w:r>
        <w:t xml:space="preserve"> </w:t>
      </w:r>
      <w:proofErr w:type="spellStart"/>
      <w:r>
        <w:t>from</w:t>
      </w:r>
      <w:proofErr w:type="spellEnd"/>
      <w:r>
        <w:t xml:space="preserve"> </w:t>
      </w:r>
      <w:proofErr w:type="spellStart"/>
      <w:r>
        <w:t>Bulgaria</w:t>
      </w:r>
      <w:proofErr w:type="spellEnd"/>
      <w:r>
        <w:t xml:space="preserve"> and </w:t>
      </w:r>
      <w:proofErr w:type="spellStart"/>
      <w:r>
        <w:t>Greece</w:t>
      </w:r>
      <w:proofErr w:type="spellEnd"/>
      <w:r>
        <w:t xml:space="preserve">, and the </w:t>
      </w:r>
      <w:proofErr w:type="spellStart"/>
      <w:r>
        <w:t>most</w:t>
      </w:r>
      <w:proofErr w:type="spellEnd"/>
      <w:r>
        <w:t xml:space="preserve"> </w:t>
      </w:r>
      <w:proofErr w:type="spellStart"/>
      <w:r>
        <w:t>negative</w:t>
      </w:r>
      <w:proofErr w:type="spellEnd"/>
      <w:r>
        <w:t xml:space="preserve"> </w:t>
      </w:r>
      <w:proofErr w:type="spellStart"/>
      <w:r>
        <w:t>from</w:t>
      </w:r>
      <w:proofErr w:type="spellEnd"/>
      <w:r>
        <w:t xml:space="preserve"> </w:t>
      </w:r>
      <w:proofErr w:type="spellStart"/>
      <w:r>
        <w:t>Italy</w:t>
      </w:r>
      <w:proofErr w:type="spellEnd"/>
      <w:r>
        <w:t xml:space="preserve">.  </w:t>
      </w:r>
    </w:p>
    <w:p w:rsidRPr="00BD08D2" w:rsidR="00BD08D2" w:rsidP="00BD08D2" w:rsidRDefault="00BD08D2" w14:paraId="410E5B88" w14:textId="77777777">
      <w:pPr>
        <w:spacing w:after="240" w:line="240" w:lineRule="exact"/>
        <w:ind w:firstLine="567"/>
        <w:rPr>
          <w:lang w:val="en-GB"/>
        </w:rPr>
      </w:pPr>
    </w:p>
    <w:p w:rsidRPr="00BD08D2" w:rsidR="00BD08D2" w:rsidP="00BD08D2" w:rsidRDefault="00BD08D2" w14:paraId="5EDA4812" w14:textId="77777777">
      <w:pPr>
        <w:spacing w:after="240" w:line="240" w:lineRule="exact"/>
        <w:ind w:firstLine="567"/>
        <w:rPr>
          <w:i/>
          <w:iCs/>
          <w:color w:val="1F497D"/>
        </w:rPr>
      </w:pPr>
      <w:bookmarkStart w:name="_Toc183610645" w:id="66"/>
      <w:r>
        <w:rPr>
          <w:i/>
          <w:noProof/>
          <w:color w:val="1F497D"/>
          <w:sz w:val="18"/>
        </w:rPr>
        <w:drawing>
          <wp:anchor distT="0" distB="0" distL="114300" distR="114300" simplePos="0" relativeHeight="251549184" behindDoc="0" locked="0" layoutInCell="1" allowOverlap="1" wp14:editId="440F517D" wp14:anchorId="1F2AB285">
            <wp:simplePos x="0" y="0"/>
            <wp:positionH relativeFrom="margin">
              <wp:align>center</wp:align>
            </wp:positionH>
            <wp:positionV relativeFrom="paragraph">
              <wp:posOffset>695325</wp:posOffset>
            </wp:positionV>
            <wp:extent cx="4203532" cy="2522810"/>
            <wp:effectExtent l="0" t="0" r="6985" b="0"/>
            <wp:wrapTopAndBottom/>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4203532" cy="2522810"/>
                    </a:xfrm>
                    <a:prstGeom prst="rect">
                      <a:avLst/>
                    </a:prstGeom>
                    <a:noFill/>
                  </pic:spPr>
                </pic:pic>
              </a:graphicData>
            </a:graphic>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18</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had</w:t>
      </w:r>
      <w:proofErr w:type="spellEnd"/>
      <w:r>
        <w:rPr>
          <w:i/>
          <w:color w:val="1F497D"/>
        </w:rPr>
        <w:t xml:space="preserve"> </w:t>
      </w:r>
      <w:proofErr w:type="spellStart"/>
      <w:r>
        <w:rPr>
          <w:i/>
          <w:color w:val="1F497D"/>
        </w:rPr>
        <w:t>an</w:t>
      </w:r>
      <w:proofErr w:type="spellEnd"/>
      <w:r>
        <w:rPr>
          <w:i/>
          <w:color w:val="1F497D"/>
        </w:rPr>
        <w:t xml:space="preserve"> </w:t>
      </w:r>
      <w:proofErr w:type="spellStart"/>
      <w:r>
        <w:rPr>
          <w:i/>
          <w:color w:val="1F497D"/>
        </w:rPr>
        <w:t>impact</w:t>
      </w:r>
      <w:proofErr w:type="spellEnd"/>
      <w:r>
        <w:rPr>
          <w:i/>
          <w:color w:val="1F497D"/>
        </w:rPr>
        <w:t xml:space="preserve"> on the </w:t>
      </w:r>
      <w:proofErr w:type="spellStart"/>
      <w:r>
        <w:rPr>
          <w:i/>
          <w:color w:val="1F497D"/>
        </w:rPr>
        <w:t>improvement</w:t>
      </w:r>
      <w:proofErr w:type="spellEnd"/>
      <w:r>
        <w:rPr>
          <w:i/>
          <w:color w:val="1F497D"/>
        </w:rPr>
        <w:t xml:space="preserve"> of </w:t>
      </w:r>
      <w:proofErr w:type="spellStart"/>
      <w:r>
        <w:rPr>
          <w:i/>
          <w:color w:val="1F497D"/>
        </w:rPr>
        <w:t>national</w:t>
      </w:r>
      <w:proofErr w:type="spellEnd"/>
      <w:r>
        <w:rPr>
          <w:i/>
          <w:color w:val="1F497D"/>
        </w:rPr>
        <w:t xml:space="preserve"> </w:t>
      </w:r>
      <w:proofErr w:type="spellStart"/>
      <w:r>
        <w:rPr>
          <w:i/>
          <w:color w:val="1F497D"/>
        </w:rPr>
        <w:t>policy</w:t>
      </w:r>
      <w:proofErr w:type="spellEnd"/>
      <w:r>
        <w:rPr>
          <w:i/>
          <w:color w:val="1F497D"/>
        </w:rPr>
        <w:t xml:space="preserve"> </w:t>
      </w:r>
      <w:proofErr w:type="spellStart"/>
      <w:r>
        <w:rPr>
          <w:i/>
          <w:color w:val="1F497D"/>
        </w:rPr>
        <w:t>concerning</w:t>
      </w:r>
      <w:proofErr w:type="spellEnd"/>
      <w:r>
        <w:rPr>
          <w:i/>
          <w:color w:val="1F497D"/>
        </w:rPr>
        <w:t xml:space="preserve"> the </w:t>
      </w:r>
      <w:proofErr w:type="spellStart"/>
      <w:r>
        <w:rPr>
          <w:i/>
          <w:color w:val="1F497D"/>
        </w:rPr>
        <w:t>management</w:t>
      </w:r>
      <w:proofErr w:type="spellEnd"/>
      <w:r>
        <w:rPr>
          <w:i/>
          <w:color w:val="1F497D"/>
        </w:rPr>
        <w:t xml:space="preserve"> of </w:t>
      </w:r>
      <w:proofErr w:type="spellStart"/>
      <w:r>
        <w:rPr>
          <w:i/>
          <w:color w:val="1F497D"/>
        </w:rPr>
        <w:t>legal</w:t>
      </w:r>
      <w:proofErr w:type="spellEnd"/>
      <w:r>
        <w:rPr>
          <w:i/>
          <w:color w:val="1F497D"/>
        </w:rPr>
        <w:t xml:space="preserve"> </w:t>
      </w:r>
      <w:proofErr w:type="spellStart"/>
      <w:r>
        <w:rPr>
          <w:i/>
          <w:color w:val="1F497D"/>
        </w:rPr>
        <w:t>migration</w:t>
      </w:r>
      <w:proofErr w:type="spellEnd"/>
      <w:r>
        <w:rPr>
          <w:i/>
          <w:color w:val="1F497D"/>
        </w:rPr>
        <w:t xml:space="preserve"> </w:t>
      </w:r>
      <w:proofErr w:type="spellStart"/>
      <w:r>
        <w:rPr>
          <w:i/>
          <w:color w:val="1F497D"/>
        </w:rPr>
        <w:t>flows</w:t>
      </w:r>
      <w:proofErr w:type="spellEnd"/>
      <w:r>
        <w:rPr>
          <w:i/>
          <w:color w:val="1F497D"/>
        </w:rPr>
        <w:t xml:space="preserve"> (in </w:t>
      </w:r>
      <w:proofErr w:type="spellStart"/>
      <w:r>
        <w:rPr>
          <w:i/>
          <w:color w:val="1F497D"/>
        </w:rPr>
        <w:t>particular</w:t>
      </w:r>
      <w:proofErr w:type="spellEnd"/>
      <w:r>
        <w:rPr>
          <w:i/>
          <w:color w:val="1F497D"/>
        </w:rPr>
        <w:t xml:space="preserve"> in </w:t>
      </w:r>
      <w:proofErr w:type="spellStart"/>
      <w:r>
        <w:rPr>
          <w:i/>
          <w:color w:val="1F497D"/>
        </w:rPr>
        <w:t>relation</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labour</w:t>
      </w:r>
      <w:proofErr w:type="spellEnd"/>
      <w:r>
        <w:rPr>
          <w:i/>
          <w:color w:val="1F497D"/>
        </w:rPr>
        <w:t xml:space="preserve"> </w:t>
      </w:r>
      <w:proofErr w:type="spellStart"/>
      <w:r>
        <w:rPr>
          <w:i/>
          <w:color w:val="1F497D"/>
        </w:rPr>
        <w:t>demand</w:t>
      </w:r>
      <w:proofErr w:type="spellEnd"/>
      <w:r>
        <w:rPr>
          <w:i/>
          <w:color w:val="1F497D"/>
        </w:rPr>
        <w:t>/</w:t>
      </w:r>
      <w:proofErr w:type="spellStart"/>
      <w:r>
        <w:rPr>
          <w:i/>
          <w:color w:val="1F497D"/>
        </w:rPr>
        <w:t>supply</w:t>
      </w:r>
      <w:proofErr w:type="spellEnd"/>
      <w:r>
        <w:rPr>
          <w:i/>
          <w:color w:val="1F497D"/>
        </w:rPr>
        <w:t xml:space="preserve"> for </w:t>
      </w:r>
      <w:proofErr w:type="spellStart"/>
      <w:r>
        <w:rPr>
          <w:i/>
          <w:color w:val="1F497D"/>
        </w:rPr>
        <w:t>foreign</w:t>
      </w:r>
      <w:proofErr w:type="spellEnd"/>
      <w:r>
        <w:rPr>
          <w:i/>
          <w:color w:val="1F497D"/>
        </w:rPr>
        <w:t xml:space="preserve"> </w:t>
      </w:r>
      <w:proofErr w:type="spellStart"/>
      <w:r>
        <w:rPr>
          <w:i/>
          <w:color w:val="1F497D"/>
        </w:rPr>
        <w:t>nationals</w:t>
      </w:r>
      <w:proofErr w:type="spellEnd"/>
      <w:r>
        <w:rPr>
          <w:i/>
          <w:color w:val="1F497D"/>
        </w:rPr>
        <w:t xml:space="preserve"> </w:t>
      </w:r>
      <w:proofErr w:type="spellStart"/>
      <w:r>
        <w:rPr>
          <w:i/>
          <w:color w:val="1F497D"/>
        </w:rPr>
        <w:t>from</w:t>
      </w:r>
      <w:proofErr w:type="spellEnd"/>
      <w:r>
        <w:rPr>
          <w:i/>
          <w:color w:val="1F497D"/>
        </w:rPr>
        <w:t xml:space="preserve"> non-EU States)?</w:t>
      </w:r>
      <w:bookmarkEnd w:id="66"/>
    </w:p>
    <w:p w:rsidRPr="00BD08D2" w:rsidR="00BD08D2" w:rsidP="00BD08D2" w:rsidRDefault="00BD08D2" w14:paraId="770BC84E" w14:textId="77777777">
      <w:pPr>
        <w:spacing w:after="240" w:line="240" w:lineRule="exact"/>
        <w:ind w:firstLine="567"/>
        <w:jc w:val="center"/>
        <w:rPr>
          <w:lang w:val="en-GB"/>
        </w:rPr>
      </w:pPr>
    </w:p>
    <w:p w:rsidRPr="00BD08D2" w:rsidR="00BD08D2" w:rsidP="00BD08D2" w:rsidRDefault="00BD08D2" w14:paraId="1A105C83" w14:textId="77777777">
      <w:pPr>
        <w:spacing w:after="240" w:line="240" w:lineRule="exact"/>
        <w:ind w:firstLine="567"/>
        <w:jc w:val="center"/>
        <w:rPr>
          <w:lang w:val="en-GB"/>
        </w:rPr>
      </w:pPr>
    </w:p>
    <w:p w:rsidRPr="00BD08D2" w:rsidR="00BD08D2" w:rsidP="00BD08D2" w:rsidRDefault="00BD08D2" w14:paraId="00B9D0F4" w14:textId="77777777">
      <w:pPr>
        <w:spacing w:after="240" w:line="240" w:lineRule="exact"/>
        <w:ind w:firstLine="567"/>
      </w:pPr>
      <w:proofErr w:type="spellStart"/>
      <w:r>
        <w:t>Asked</w:t>
      </w:r>
      <w:proofErr w:type="spellEnd"/>
      <w:r>
        <w:t xml:space="preserve"> </w:t>
      </w:r>
      <w:proofErr w:type="spellStart"/>
      <w:r>
        <w:t>to</w:t>
      </w:r>
      <w:proofErr w:type="spellEnd"/>
      <w:r>
        <w:t xml:space="preserve"> </w:t>
      </w:r>
      <w:proofErr w:type="spellStart"/>
      <w:r>
        <w:t>provide</w:t>
      </w:r>
      <w:proofErr w:type="spellEnd"/>
      <w:r>
        <w:t xml:space="preserve"> </w:t>
      </w:r>
      <w:proofErr w:type="spellStart"/>
      <w:r>
        <w:rPr>
          <w:b/>
        </w:rPr>
        <w:t>further</w:t>
      </w:r>
      <w:proofErr w:type="spellEnd"/>
      <w:r>
        <w:rPr>
          <w:b/>
        </w:rPr>
        <w:t xml:space="preserve"> </w:t>
      </w:r>
      <w:proofErr w:type="spellStart"/>
      <w:r>
        <w:rPr>
          <w:b/>
        </w:rPr>
        <w:t>information</w:t>
      </w:r>
      <w:proofErr w:type="spellEnd"/>
      <w:r>
        <w:rPr>
          <w:b/>
        </w:rPr>
        <w:t xml:space="preserve"> on </w:t>
      </w:r>
      <w:proofErr w:type="spellStart"/>
      <w:r>
        <w:rPr>
          <w:b/>
        </w:rPr>
        <w:t>this</w:t>
      </w:r>
      <w:proofErr w:type="spellEnd"/>
      <w:r>
        <w:rPr>
          <w:b/>
        </w:rPr>
        <w:t xml:space="preserve"> (Q18a)</w:t>
      </w:r>
      <w:r>
        <w:t xml:space="preserve">, </w:t>
      </w:r>
      <w:proofErr w:type="spellStart"/>
      <w:r>
        <w:t>respondents</w:t>
      </w:r>
      <w:proofErr w:type="spellEnd"/>
      <w:r>
        <w:t xml:space="preserve"> </w:t>
      </w:r>
      <w:proofErr w:type="spellStart"/>
      <w:r>
        <w:t>from</w:t>
      </w:r>
      <w:proofErr w:type="spellEnd"/>
      <w:r>
        <w:t xml:space="preserve"> </w:t>
      </w:r>
      <w:proofErr w:type="spellStart"/>
      <w:r>
        <w:t>Bulgaria</w:t>
      </w:r>
      <w:proofErr w:type="spellEnd"/>
      <w:r>
        <w:t xml:space="preserve"> </w:t>
      </w:r>
      <w:proofErr w:type="spellStart"/>
      <w:r>
        <w:t>stressed</w:t>
      </w:r>
      <w:proofErr w:type="spellEnd"/>
      <w:r>
        <w:t xml:space="preserve"> the </w:t>
      </w:r>
      <w:proofErr w:type="spellStart"/>
      <w:r>
        <w:t>alignment</w:t>
      </w:r>
      <w:proofErr w:type="spellEnd"/>
      <w:r>
        <w:t xml:space="preserve"> of </w:t>
      </w:r>
      <w:proofErr w:type="spellStart"/>
      <w:r>
        <w:t>Bulgarian</w:t>
      </w:r>
      <w:proofErr w:type="spellEnd"/>
      <w:r>
        <w:t xml:space="preserve"> </w:t>
      </w:r>
      <w:proofErr w:type="spellStart"/>
      <w:r>
        <w:t>rules</w:t>
      </w:r>
      <w:proofErr w:type="spellEnd"/>
      <w:r>
        <w:t xml:space="preserve"> </w:t>
      </w:r>
      <w:proofErr w:type="spellStart"/>
      <w:r>
        <w:t>with</w:t>
      </w:r>
      <w:proofErr w:type="spellEnd"/>
      <w:r>
        <w:t xml:space="preserve"> European </w:t>
      </w:r>
      <w:proofErr w:type="spellStart"/>
      <w:r>
        <w:t>requirements</w:t>
      </w:r>
      <w:proofErr w:type="spellEnd"/>
      <w:r>
        <w:t xml:space="preserve">. Greek </w:t>
      </w:r>
      <w:proofErr w:type="spellStart"/>
      <w:r>
        <w:t>stakeholders</w:t>
      </w:r>
      <w:proofErr w:type="spellEnd"/>
      <w:r>
        <w:t xml:space="preserve">, on the </w:t>
      </w:r>
      <w:proofErr w:type="spellStart"/>
      <w:r>
        <w:t>other</w:t>
      </w:r>
      <w:proofErr w:type="spellEnd"/>
      <w:r>
        <w:t xml:space="preserve"> </w:t>
      </w:r>
      <w:proofErr w:type="spellStart"/>
      <w:r>
        <w:t>hand</w:t>
      </w:r>
      <w:proofErr w:type="spellEnd"/>
      <w:r>
        <w:t xml:space="preserve">, </w:t>
      </w:r>
      <w:proofErr w:type="spellStart"/>
      <w:r>
        <w:t>stated</w:t>
      </w:r>
      <w:proofErr w:type="spellEnd"/>
      <w:r>
        <w:t xml:space="preserve"> </w:t>
      </w:r>
      <w:proofErr w:type="spellStart"/>
      <w:r>
        <w:t>that</w:t>
      </w:r>
      <w:proofErr w:type="spellEnd"/>
      <w:r>
        <w:t xml:space="preserve"> the AMIF </w:t>
      </w:r>
      <w:proofErr w:type="spellStart"/>
      <w:r>
        <w:t>has</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improving</w:t>
      </w:r>
      <w:proofErr w:type="spellEnd"/>
      <w:r>
        <w:t xml:space="preserve"> </w:t>
      </w:r>
      <w:proofErr w:type="spellStart"/>
      <w:r>
        <w:t>national</w:t>
      </w:r>
      <w:proofErr w:type="spellEnd"/>
      <w:r>
        <w:t xml:space="preserve"> </w:t>
      </w:r>
      <w:proofErr w:type="spellStart"/>
      <w:r>
        <w:t>policy</w:t>
      </w:r>
      <w:proofErr w:type="spellEnd"/>
      <w:r>
        <w:t xml:space="preserve"> on </w:t>
      </w:r>
      <w:proofErr w:type="spellStart"/>
      <w:r>
        <w:t>these</w:t>
      </w:r>
      <w:proofErr w:type="spellEnd"/>
      <w:r>
        <w:t xml:space="preserve"> </w:t>
      </w:r>
      <w:proofErr w:type="spellStart"/>
      <w:r>
        <w:t>topics</w:t>
      </w:r>
      <w:proofErr w:type="spellEnd"/>
      <w:r>
        <w:t xml:space="preserve"> </w:t>
      </w:r>
      <w:proofErr w:type="spellStart"/>
      <w:r>
        <w:t>by</w:t>
      </w:r>
      <w:proofErr w:type="spellEnd"/>
      <w:r>
        <w:t xml:space="preserve"> </w:t>
      </w:r>
      <w:proofErr w:type="spellStart"/>
      <w:r>
        <w:t>facilitating</w:t>
      </w:r>
      <w:proofErr w:type="spellEnd"/>
      <w:r>
        <w:t xml:space="preserve"> the </w:t>
      </w:r>
      <w:proofErr w:type="spellStart"/>
      <w:r>
        <w:t>implementation</w:t>
      </w:r>
      <w:proofErr w:type="spellEnd"/>
      <w:r>
        <w:t xml:space="preserve"> of </w:t>
      </w:r>
      <w:proofErr w:type="spellStart"/>
      <w:r>
        <w:t>integration</w:t>
      </w:r>
      <w:proofErr w:type="spellEnd"/>
      <w:r>
        <w:t xml:space="preserve"> </w:t>
      </w:r>
      <w:proofErr w:type="spellStart"/>
      <w:r>
        <w:t>projects</w:t>
      </w:r>
      <w:proofErr w:type="spellEnd"/>
      <w:r>
        <w:t xml:space="preserve"> </w:t>
      </w:r>
      <w:proofErr w:type="spellStart"/>
      <w:r>
        <w:t>that</w:t>
      </w:r>
      <w:proofErr w:type="spellEnd"/>
      <w:r>
        <w:t xml:space="preserve"> </w:t>
      </w:r>
      <w:proofErr w:type="spellStart"/>
      <w:r>
        <w:t>help</w:t>
      </w:r>
      <w:proofErr w:type="spellEnd"/>
      <w:r>
        <w:t xml:space="preserve"> </w:t>
      </w:r>
      <w:proofErr w:type="spellStart"/>
      <w:r>
        <w:t>foreign</w:t>
      </w:r>
      <w:proofErr w:type="spellEnd"/>
      <w:r>
        <w:t xml:space="preserve"> </w:t>
      </w:r>
      <w:proofErr w:type="spellStart"/>
      <w:r>
        <w:t>nationals</w:t>
      </w:r>
      <w:proofErr w:type="spellEnd"/>
      <w:r>
        <w:t xml:space="preserve"> </w:t>
      </w:r>
      <w:proofErr w:type="spellStart"/>
      <w:r>
        <w:t>adapt</w:t>
      </w:r>
      <w:proofErr w:type="spellEnd"/>
      <w:r>
        <w:t xml:space="preserve"> </w:t>
      </w:r>
      <w:proofErr w:type="spellStart"/>
      <w:r>
        <w:t>to</w:t>
      </w:r>
      <w:proofErr w:type="spellEnd"/>
      <w:r>
        <w:t xml:space="preserve"> the Greek </w:t>
      </w:r>
      <w:proofErr w:type="spellStart"/>
      <w:r>
        <w:t>labour</w:t>
      </w:r>
      <w:proofErr w:type="spellEnd"/>
      <w:r>
        <w:t xml:space="preserve"> </w:t>
      </w:r>
      <w:proofErr w:type="spellStart"/>
      <w:r>
        <w:t>market</w:t>
      </w:r>
      <w:proofErr w:type="spellEnd"/>
      <w:r>
        <w:t xml:space="preserve">, </w:t>
      </w:r>
      <w:proofErr w:type="spellStart"/>
      <w:r>
        <w:t>enhancing</w:t>
      </w:r>
      <w:proofErr w:type="spellEnd"/>
      <w:r>
        <w:t xml:space="preserve"> </w:t>
      </w:r>
      <w:proofErr w:type="spellStart"/>
      <w:r>
        <w:t>their</w:t>
      </w:r>
      <w:proofErr w:type="spellEnd"/>
      <w:r>
        <w:t xml:space="preserve"> </w:t>
      </w:r>
      <w:proofErr w:type="spellStart"/>
      <w:r>
        <w:t>employability</w:t>
      </w:r>
      <w:proofErr w:type="spellEnd"/>
      <w:r>
        <w:t xml:space="preserve"> and </w:t>
      </w:r>
      <w:proofErr w:type="spellStart"/>
      <w:r>
        <w:t>aiming</w:t>
      </w:r>
      <w:proofErr w:type="spellEnd"/>
      <w:r>
        <w:t xml:space="preserve"> </w:t>
      </w:r>
      <w:proofErr w:type="spellStart"/>
      <w:r>
        <w:t>to</w:t>
      </w:r>
      <w:proofErr w:type="spellEnd"/>
      <w:r>
        <w:t xml:space="preserve"> </w:t>
      </w:r>
      <w:proofErr w:type="spellStart"/>
      <w:r>
        <w:t>address</w:t>
      </w:r>
      <w:proofErr w:type="spellEnd"/>
      <w:r>
        <w:t xml:space="preserve"> </w:t>
      </w:r>
      <w:proofErr w:type="spellStart"/>
      <w:r>
        <w:t>skill</w:t>
      </w:r>
      <w:proofErr w:type="spellEnd"/>
      <w:r>
        <w:t xml:space="preserve"> </w:t>
      </w:r>
      <w:proofErr w:type="spellStart"/>
      <w:r>
        <w:t>shortages</w:t>
      </w:r>
      <w:proofErr w:type="spellEnd"/>
      <w:r>
        <w:t xml:space="preserve"> in </w:t>
      </w:r>
      <w:proofErr w:type="spellStart"/>
      <w:r>
        <w:t>specific</w:t>
      </w:r>
      <w:proofErr w:type="spellEnd"/>
      <w:r>
        <w:t xml:space="preserve"> </w:t>
      </w:r>
      <w:proofErr w:type="spellStart"/>
      <w:r>
        <w:t>sectors</w:t>
      </w:r>
      <w:proofErr w:type="spellEnd"/>
      <w:r>
        <w:t xml:space="preserve">, </w:t>
      </w:r>
      <w:proofErr w:type="spellStart"/>
      <w:r>
        <w:t>systematically</w:t>
      </w:r>
      <w:proofErr w:type="spellEnd"/>
      <w:r>
        <w:t xml:space="preserve"> </w:t>
      </w:r>
      <w:proofErr w:type="spellStart"/>
      <w:r>
        <w:t>helping</w:t>
      </w:r>
      <w:proofErr w:type="spellEnd"/>
      <w:r>
        <w:t xml:space="preserve"> </w:t>
      </w:r>
      <w:proofErr w:type="spellStart"/>
      <w:r>
        <w:t>to</w:t>
      </w:r>
      <w:proofErr w:type="spellEnd"/>
      <w:r>
        <w:t xml:space="preserve"> </w:t>
      </w:r>
      <w:proofErr w:type="spellStart"/>
      <w:r>
        <w:t>align</w:t>
      </w:r>
      <w:proofErr w:type="spellEnd"/>
      <w:r>
        <w:t xml:space="preserve"> the </w:t>
      </w:r>
      <w:proofErr w:type="spellStart"/>
      <w:r>
        <w:t>skills</w:t>
      </w:r>
      <w:proofErr w:type="spellEnd"/>
      <w:r>
        <w:t xml:space="preserve"> of </w:t>
      </w:r>
      <w:proofErr w:type="spellStart"/>
      <w:r>
        <w:t>foreign</w:t>
      </w:r>
      <w:proofErr w:type="spellEnd"/>
      <w:r>
        <w:t xml:space="preserve"> </w:t>
      </w:r>
      <w:proofErr w:type="spellStart"/>
      <w:r>
        <w:t>citizens</w:t>
      </w:r>
      <w:proofErr w:type="spellEnd"/>
      <w:r>
        <w:t xml:space="preserve"> </w:t>
      </w:r>
      <w:proofErr w:type="spellStart"/>
      <w:r>
        <w:t>to</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needs</w:t>
      </w:r>
      <w:proofErr w:type="spellEnd"/>
      <w:r>
        <w:t xml:space="preserve"> </w:t>
      </w:r>
      <w:proofErr w:type="spellStart"/>
      <w:r>
        <w:t>through</w:t>
      </w:r>
      <w:proofErr w:type="spellEnd"/>
      <w:r>
        <w:t xml:space="preserve"> the organisation, </w:t>
      </w:r>
      <w:proofErr w:type="spellStart"/>
      <w:r>
        <w:t>delivery</w:t>
      </w:r>
      <w:proofErr w:type="spellEnd"/>
      <w:r>
        <w:t xml:space="preserve"> and </w:t>
      </w:r>
      <w:proofErr w:type="spellStart"/>
      <w:r>
        <w:t>funding</w:t>
      </w:r>
      <w:proofErr w:type="spellEnd"/>
      <w:r>
        <w:t xml:space="preserve"> of </w:t>
      </w:r>
      <w:proofErr w:type="spellStart"/>
      <w:r>
        <w:t>integration</w:t>
      </w:r>
      <w:proofErr w:type="spellEnd"/>
      <w:r>
        <w:t xml:space="preserve"> </w:t>
      </w:r>
      <w:proofErr w:type="spellStart"/>
      <w:r>
        <w:t>programmes</w:t>
      </w:r>
      <w:proofErr w:type="spellEnd"/>
      <w:r>
        <w:t>.</w:t>
      </w:r>
    </w:p>
    <w:p w:rsidRPr="00BD08D2" w:rsidR="00BD08D2" w:rsidP="00BD08D2" w:rsidRDefault="00BD08D2" w14:paraId="7391DF6D" w14:textId="77777777">
      <w:pPr>
        <w:spacing w:after="240" w:line="240" w:lineRule="exact"/>
        <w:ind w:firstLine="567"/>
        <w:rPr>
          <w:lang w:val="en-GB"/>
        </w:rPr>
      </w:pPr>
    </w:p>
    <w:p w:rsidRPr="00BD08D2" w:rsidR="00BD08D2" w:rsidP="00BD08D2" w:rsidRDefault="00BD08D2" w14:paraId="3E35610B" w14:textId="77777777">
      <w:pPr>
        <w:spacing w:after="240" w:line="240" w:lineRule="exact"/>
        <w:ind w:firstLine="567"/>
      </w:pPr>
      <w:proofErr w:type="spellStart"/>
      <w:r>
        <w:t>Multiple</w:t>
      </w:r>
      <w:proofErr w:type="spellEnd"/>
      <w:r>
        <w:t xml:space="preserve"> </w:t>
      </w:r>
      <w:proofErr w:type="spellStart"/>
      <w:r>
        <w:rPr>
          <w:b/>
        </w:rPr>
        <w:t>Bulgarian</w:t>
      </w:r>
      <w:proofErr w:type="spellEnd"/>
      <w:r>
        <w:rPr>
          <w:b/>
        </w:rPr>
        <w:t xml:space="preserve"> </w:t>
      </w:r>
      <w:proofErr w:type="spellStart"/>
      <w:r>
        <w:rPr>
          <w:b/>
        </w:rPr>
        <w:t>stakeholders</w:t>
      </w:r>
      <w:proofErr w:type="spellEnd"/>
      <w:r>
        <w:t xml:space="preserve"> in the </w:t>
      </w:r>
      <w:proofErr w:type="spellStart"/>
      <w:r>
        <w:t>country</w:t>
      </w:r>
      <w:proofErr w:type="spellEnd"/>
      <w:r>
        <w:t xml:space="preserve"> </w:t>
      </w:r>
      <w:proofErr w:type="spellStart"/>
      <w:r>
        <w:t>visit</w:t>
      </w:r>
      <w:proofErr w:type="spellEnd"/>
      <w:r>
        <w:t xml:space="preserve"> </w:t>
      </w:r>
      <w:proofErr w:type="spellStart"/>
      <w:r>
        <w:t>approached</w:t>
      </w:r>
      <w:proofErr w:type="spellEnd"/>
      <w:r>
        <w:t xml:space="preserve"> the </w:t>
      </w:r>
      <w:proofErr w:type="spellStart"/>
      <w:r>
        <w:t>issue</w:t>
      </w:r>
      <w:proofErr w:type="spellEnd"/>
      <w:r>
        <w:t xml:space="preserve"> of </w:t>
      </w:r>
      <w:proofErr w:type="spellStart"/>
      <w:r>
        <w:t>integration</w:t>
      </w:r>
      <w:proofErr w:type="spellEnd"/>
      <w:r>
        <w:t xml:space="preserve"> </w:t>
      </w:r>
      <w:proofErr w:type="spellStart"/>
      <w:r>
        <w:t>as</w:t>
      </w:r>
      <w:proofErr w:type="spellEnd"/>
      <w:r>
        <w:t xml:space="preserve"> </w:t>
      </w:r>
      <w:proofErr w:type="spellStart"/>
      <w:r>
        <w:t>likely</w:t>
      </w:r>
      <w:proofErr w:type="spellEnd"/>
      <w:r>
        <w:t xml:space="preserve"> the </w:t>
      </w:r>
      <w:proofErr w:type="spellStart"/>
      <w:r>
        <w:t>most</w:t>
      </w:r>
      <w:proofErr w:type="spellEnd"/>
      <w:r>
        <w:t xml:space="preserve"> </w:t>
      </w:r>
      <w:proofErr w:type="spellStart"/>
      <w:r>
        <w:t>pressing</w:t>
      </w:r>
      <w:proofErr w:type="spellEnd"/>
      <w:r>
        <w:t xml:space="preserve"> </w:t>
      </w:r>
      <w:proofErr w:type="spellStart"/>
      <w:r>
        <w:t>topic</w:t>
      </w:r>
      <w:proofErr w:type="spellEnd"/>
      <w:r>
        <w:t xml:space="preserve"> </w:t>
      </w:r>
      <w:proofErr w:type="spellStart"/>
      <w:r>
        <w:t>at</w:t>
      </w:r>
      <w:proofErr w:type="spellEnd"/>
      <w:r>
        <w:t xml:space="preserve"> </w:t>
      </w:r>
      <w:proofErr w:type="spellStart"/>
      <w:r>
        <w:t>hand</w:t>
      </w:r>
      <w:proofErr w:type="spellEnd"/>
      <w:r>
        <w:t xml:space="preserve">. On the </w:t>
      </w:r>
      <w:proofErr w:type="spellStart"/>
      <w:r>
        <w:t>one</w:t>
      </w:r>
      <w:proofErr w:type="spellEnd"/>
      <w:r>
        <w:t xml:space="preserve"> </w:t>
      </w:r>
      <w:proofErr w:type="spellStart"/>
      <w:r>
        <w:t>hand</w:t>
      </w:r>
      <w:proofErr w:type="spellEnd"/>
      <w:r>
        <w:t xml:space="preserve">, </w:t>
      </w:r>
      <w:proofErr w:type="spellStart"/>
      <w:r>
        <w:t>migrants</w:t>
      </w:r>
      <w:proofErr w:type="spellEnd"/>
      <w:r>
        <w:t xml:space="preserve"> of </w:t>
      </w:r>
      <w:proofErr w:type="spellStart"/>
      <w:r>
        <w:t>different</w:t>
      </w:r>
      <w:proofErr w:type="spellEnd"/>
      <w:r>
        <w:t xml:space="preserve"> </w:t>
      </w:r>
      <w:proofErr w:type="spellStart"/>
      <w:r>
        <w:t>backgrounds</w:t>
      </w:r>
      <w:proofErr w:type="spellEnd"/>
      <w:r>
        <w:t xml:space="preserve"> </w:t>
      </w:r>
      <w:proofErr w:type="spellStart"/>
      <w:r>
        <w:t>have</w:t>
      </w:r>
      <w:proofErr w:type="spellEnd"/>
      <w:r>
        <w:t xml:space="preserve"> </w:t>
      </w:r>
      <w:proofErr w:type="spellStart"/>
      <w:r>
        <w:t>different</w:t>
      </w:r>
      <w:proofErr w:type="spellEnd"/>
      <w:r>
        <w:t xml:space="preserve"> </w:t>
      </w:r>
      <w:proofErr w:type="spellStart"/>
      <w:r>
        <w:t>potential</w:t>
      </w:r>
      <w:proofErr w:type="spellEnd"/>
      <w:r>
        <w:t xml:space="preserve"> for </w:t>
      </w:r>
      <w:proofErr w:type="spellStart"/>
      <w:r>
        <w:t>fast</w:t>
      </w:r>
      <w:proofErr w:type="spellEnd"/>
      <w:r>
        <w:t xml:space="preserve"> </w:t>
      </w:r>
      <w:proofErr w:type="spellStart"/>
      <w:r>
        <w:t>integration</w:t>
      </w:r>
      <w:proofErr w:type="spellEnd"/>
      <w:r>
        <w:t xml:space="preserve">. For </w:t>
      </w:r>
      <w:proofErr w:type="spellStart"/>
      <w:r>
        <w:t>example</w:t>
      </w:r>
      <w:proofErr w:type="spellEnd"/>
      <w:r>
        <w:t xml:space="preserve">, </w:t>
      </w:r>
      <w:proofErr w:type="spellStart"/>
      <w:r>
        <w:t>linguistic</w:t>
      </w:r>
      <w:proofErr w:type="spellEnd"/>
      <w:r>
        <w:t xml:space="preserve"> </w:t>
      </w:r>
      <w:proofErr w:type="spellStart"/>
      <w:r>
        <w:t>proximity</w:t>
      </w:r>
      <w:proofErr w:type="spellEnd"/>
      <w:r>
        <w:t xml:space="preserve"> </w:t>
      </w:r>
      <w:proofErr w:type="spellStart"/>
      <w:r>
        <w:t>works</w:t>
      </w:r>
      <w:proofErr w:type="spellEnd"/>
      <w:r>
        <w:t xml:space="preserve"> in </w:t>
      </w:r>
      <w:proofErr w:type="spellStart"/>
      <w:r>
        <w:t>favour</w:t>
      </w:r>
      <w:proofErr w:type="spellEnd"/>
      <w:r>
        <w:t xml:space="preserve"> of </w:t>
      </w:r>
      <w:proofErr w:type="spellStart"/>
      <w:r>
        <w:t>Ukrainian</w:t>
      </w:r>
      <w:proofErr w:type="spellEnd"/>
      <w:r>
        <w:t xml:space="preserve"> </w:t>
      </w:r>
      <w:proofErr w:type="spellStart"/>
      <w:r>
        <w:t>refugees</w:t>
      </w:r>
      <w:proofErr w:type="spellEnd"/>
      <w:r>
        <w:t xml:space="preserve">. On the </w:t>
      </w:r>
      <w:proofErr w:type="spellStart"/>
      <w:r>
        <w:t>other</w:t>
      </w:r>
      <w:proofErr w:type="spellEnd"/>
      <w:r>
        <w:t xml:space="preserve"> </w:t>
      </w:r>
      <w:proofErr w:type="spellStart"/>
      <w:r>
        <w:t>hand</w:t>
      </w:r>
      <w:proofErr w:type="spellEnd"/>
      <w:r>
        <w:t xml:space="preserve">, and </w:t>
      </w:r>
      <w:proofErr w:type="spellStart"/>
      <w:r>
        <w:t>though</w:t>
      </w:r>
      <w:proofErr w:type="spellEnd"/>
      <w:r>
        <w:t xml:space="preserve"> the </w:t>
      </w:r>
      <w:proofErr w:type="spellStart"/>
      <w:r>
        <w:t>number</w:t>
      </w:r>
      <w:proofErr w:type="spellEnd"/>
      <w:r>
        <w:t xml:space="preserve"> of </w:t>
      </w:r>
      <w:proofErr w:type="spellStart"/>
      <w:r>
        <w:t>migrants</w:t>
      </w:r>
      <w:proofErr w:type="spellEnd"/>
      <w:r>
        <w:t xml:space="preserve"> in the </w:t>
      </w:r>
      <w:proofErr w:type="spellStart"/>
      <w:r>
        <w:t>country</w:t>
      </w:r>
      <w:proofErr w:type="spellEnd"/>
      <w:r>
        <w:t xml:space="preserve"> </w:t>
      </w:r>
      <w:proofErr w:type="spellStart"/>
      <w:r>
        <w:t>is</w:t>
      </w:r>
      <w:proofErr w:type="spellEnd"/>
      <w:r>
        <w:t xml:space="preserve"> </w:t>
      </w:r>
      <w:proofErr w:type="spellStart"/>
      <w:r>
        <w:t>proportionally</w:t>
      </w:r>
      <w:proofErr w:type="spellEnd"/>
      <w:r>
        <w:t xml:space="preserve"> </w:t>
      </w:r>
      <w:proofErr w:type="spellStart"/>
      <w:r>
        <w:t>lower</w:t>
      </w:r>
      <w:proofErr w:type="spellEnd"/>
      <w:r>
        <w:t xml:space="preserve"> </w:t>
      </w:r>
      <w:proofErr w:type="spellStart"/>
      <w:r>
        <w:t>than</w:t>
      </w:r>
      <w:proofErr w:type="spellEnd"/>
      <w:r>
        <w:t xml:space="preserve"> in Western European </w:t>
      </w:r>
      <w:proofErr w:type="spellStart"/>
      <w:r>
        <w:t>countries</w:t>
      </w:r>
      <w:proofErr w:type="spellEnd"/>
      <w:r>
        <w:t xml:space="preserve">, </w:t>
      </w:r>
      <w:proofErr w:type="spellStart"/>
      <w:r>
        <w:t>their</w:t>
      </w:r>
      <w:proofErr w:type="spellEnd"/>
      <w:r>
        <w:t xml:space="preserve"> </w:t>
      </w:r>
      <w:proofErr w:type="spellStart"/>
      <w:r>
        <w:t>increase</w:t>
      </w:r>
      <w:proofErr w:type="spellEnd"/>
      <w:r>
        <w:t xml:space="preserve"> in </w:t>
      </w:r>
      <w:proofErr w:type="spellStart"/>
      <w:r>
        <w:t>recent</w:t>
      </w:r>
      <w:proofErr w:type="spellEnd"/>
      <w:r>
        <w:t xml:space="preserve"> </w:t>
      </w:r>
      <w:proofErr w:type="spellStart"/>
      <w:r>
        <w:t>years</w:t>
      </w:r>
      <w:proofErr w:type="spellEnd"/>
      <w:r>
        <w:t xml:space="preserve"> </w:t>
      </w:r>
      <w:proofErr w:type="spellStart"/>
      <w:r>
        <w:t>has</w:t>
      </w:r>
      <w:proofErr w:type="spellEnd"/>
      <w:r>
        <w:t xml:space="preserve"> </w:t>
      </w:r>
      <w:proofErr w:type="spellStart"/>
      <w:r>
        <w:t>started</w:t>
      </w:r>
      <w:proofErr w:type="spellEnd"/>
      <w:r>
        <w:t xml:space="preserve"> </w:t>
      </w:r>
      <w:proofErr w:type="spellStart"/>
      <w:r>
        <w:t>to</w:t>
      </w:r>
      <w:proofErr w:type="spellEnd"/>
      <w:r>
        <w:t xml:space="preserve"> </w:t>
      </w:r>
      <w:proofErr w:type="spellStart"/>
      <w:r>
        <w:t>put</w:t>
      </w:r>
      <w:proofErr w:type="spellEnd"/>
      <w:r>
        <w:t xml:space="preserve"> </w:t>
      </w:r>
      <w:proofErr w:type="spellStart"/>
      <w:r>
        <w:t>pressure</w:t>
      </w:r>
      <w:proofErr w:type="spellEnd"/>
      <w:r>
        <w:t xml:space="preserve"> on </w:t>
      </w:r>
      <w:proofErr w:type="spellStart"/>
      <w:r>
        <w:t>social</w:t>
      </w:r>
      <w:proofErr w:type="spellEnd"/>
      <w:r>
        <w:t xml:space="preserve"> </w:t>
      </w:r>
      <w:proofErr w:type="spellStart"/>
      <w:r>
        <w:t>services</w:t>
      </w:r>
      <w:proofErr w:type="spellEnd"/>
      <w:r>
        <w:t xml:space="preserve">, and </w:t>
      </w:r>
      <w:proofErr w:type="spellStart"/>
      <w:r>
        <w:t>also</w:t>
      </w:r>
      <w:proofErr w:type="spellEnd"/>
      <w:r>
        <w:t xml:space="preserve"> </w:t>
      </w:r>
      <w:proofErr w:type="spellStart"/>
      <w:r>
        <w:t>raises</w:t>
      </w:r>
      <w:proofErr w:type="spellEnd"/>
      <w:r>
        <w:t xml:space="preserve"> </w:t>
      </w:r>
      <w:proofErr w:type="spellStart"/>
      <w:r>
        <w:t>growing</w:t>
      </w:r>
      <w:proofErr w:type="spellEnd"/>
      <w:r>
        <w:t xml:space="preserve"> </w:t>
      </w:r>
      <w:proofErr w:type="spellStart"/>
      <w:r>
        <w:t>social</w:t>
      </w:r>
      <w:proofErr w:type="spellEnd"/>
      <w:r>
        <w:t xml:space="preserve"> </w:t>
      </w:r>
      <w:proofErr w:type="spellStart"/>
      <w:r>
        <w:t>tensions</w:t>
      </w:r>
      <w:proofErr w:type="spellEnd"/>
      <w:r>
        <w:t xml:space="preserve">, </w:t>
      </w:r>
      <w:proofErr w:type="spellStart"/>
      <w:r>
        <w:t>mirroring</w:t>
      </w:r>
      <w:proofErr w:type="spellEnd"/>
      <w:r>
        <w:t xml:space="preserve"> </w:t>
      </w:r>
      <w:proofErr w:type="spellStart"/>
      <w:r>
        <w:t>what</w:t>
      </w:r>
      <w:proofErr w:type="spellEnd"/>
      <w:r>
        <w:t xml:space="preserve"> </w:t>
      </w:r>
      <w:proofErr w:type="spellStart"/>
      <w:r>
        <w:t>happens</w:t>
      </w:r>
      <w:proofErr w:type="spellEnd"/>
      <w:r>
        <w:t xml:space="preserve"> in </w:t>
      </w:r>
      <w:proofErr w:type="spellStart"/>
      <w:r>
        <w:t>richer</w:t>
      </w:r>
      <w:proofErr w:type="spellEnd"/>
      <w:r>
        <w:t xml:space="preserve"> </w:t>
      </w:r>
      <w:proofErr w:type="spellStart"/>
      <w:r>
        <w:t>countries</w:t>
      </w:r>
      <w:proofErr w:type="spellEnd"/>
      <w:r>
        <w:t xml:space="preserve">. </w:t>
      </w:r>
      <w:proofErr w:type="spellStart"/>
      <w:r>
        <w:t>Finally</w:t>
      </w:r>
      <w:proofErr w:type="spellEnd"/>
      <w:r>
        <w:t xml:space="preserve">, and </w:t>
      </w:r>
      <w:proofErr w:type="spellStart"/>
      <w:r>
        <w:t>besides</w:t>
      </w:r>
      <w:proofErr w:type="spellEnd"/>
      <w:r>
        <w:t xml:space="preserve"> </w:t>
      </w:r>
      <w:proofErr w:type="spellStart"/>
      <w:r>
        <w:t>integration</w:t>
      </w:r>
      <w:proofErr w:type="spellEnd"/>
      <w:r>
        <w:t xml:space="preserve"> </w:t>
      </w:r>
      <w:proofErr w:type="spellStart"/>
      <w:r>
        <w:t>capacity</w:t>
      </w:r>
      <w:proofErr w:type="spellEnd"/>
      <w:r>
        <w:t xml:space="preserve"> </w:t>
      </w:r>
      <w:proofErr w:type="spellStart"/>
      <w:r>
        <w:t>from</w:t>
      </w:r>
      <w:proofErr w:type="spellEnd"/>
      <w:r>
        <w:t xml:space="preserve"> </w:t>
      </w:r>
      <w:proofErr w:type="spellStart"/>
      <w:r>
        <w:t>migrants</w:t>
      </w:r>
      <w:proofErr w:type="spellEnd"/>
      <w:r>
        <w:t xml:space="preserve"> and </w:t>
      </w:r>
      <w:proofErr w:type="spellStart"/>
      <w:r>
        <w:t>appetite</w:t>
      </w:r>
      <w:proofErr w:type="spellEnd"/>
      <w:r>
        <w:t xml:space="preserve"> and </w:t>
      </w:r>
      <w:proofErr w:type="spellStart"/>
      <w:r>
        <w:t>resources</w:t>
      </w:r>
      <w:proofErr w:type="spellEnd"/>
      <w:r>
        <w:t xml:space="preserve"> </w:t>
      </w:r>
      <w:proofErr w:type="spellStart"/>
      <w:r>
        <w:t>from</w:t>
      </w:r>
      <w:proofErr w:type="spellEnd"/>
      <w:r>
        <w:t xml:space="preserve"> </w:t>
      </w:r>
      <w:proofErr w:type="spellStart"/>
      <w:r>
        <w:t>host</w:t>
      </w:r>
      <w:proofErr w:type="spellEnd"/>
      <w:r>
        <w:t xml:space="preserve"> </w:t>
      </w:r>
      <w:proofErr w:type="spellStart"/>
      <w:r>
        <w:t>countries</w:t>
      </w:r>
      <w:proofErr w:type="spellEnd"/>
      <w:r>
        <w:t xml:space="preserve">, </w:t>
      </w:r>
      <w:proofErr w:type="spellStart"/>
      <w:r>
        <w:t>citizens</w:t>
      </w:r>
      <w:proofErr w:type="spellEnd"/>
      <w:r>
        <w:t xml:space="preserve"> </w:t>
      </w:r>
      <w:proofErr w:type="spellStart"/>
      <w:r>
        <w:t>start</w:t>
      </w:r>
      <w:proofErr w:type="spellEnd"/>
      <w:r>
        <w:t xml:space="preserve"> </w:t>
      </w:r>
      <w:proofErr w:type="spellStart"/>
      <w:r>
        <w:t>to</w:t>
      </w:r>
      <w:proofErr w:type="spellEnd"/>
      <w:r>
        <w:t xml:space="preserve"> </w:t>
      </w:r>
      <w:proofErr w:type="spellStart"/>
      <w:r>
        <w:t>question</w:t>
      </w:r>
      <w:proofErr w:type="spellEnd"/>
      <w:r>
        <w:t xml:space="preserve"> </w:t>
      </w:r>
      <w:proofErr w:type="spellStart"/>
      <w:r>
        <w:t>how</w:t>
      </w:r>
      <w:proofErr w:type="spellEnd"/>
      <w:r>
        <w:t xml:space="preserve"> </w:t>
      </w:r>
      <w:proofErr w:type="spellStart"/>
      <w:r>
        <w:t>willing</w:t>
      </w:r>
      <w:proofErr w:type="spellEnd"/>
      <w:r>
        <w:t xml:space="preserve"> </w:t>
      </w:r>
      <w:proofErr w:type="spellStart"/>
      <w:r>
        <w:t>migrants</w:t>
      </w:r>
      <w:proofErr w:type="spellEnd"/>
      <w:r>
        <w:t xml:space="preserve"> </w:t>
      </w:r>
      <w:proofErr w:type="spellStart"/>
      <w:r>
        <w:t>are</w:t>
      </w:r>
      <w:proofErr w:type="spellEnd"/>
      <w:r>
        <w:t xml:space="preserve"> </w:t>
      </w:r>
      <w:proofErr w:type="spellStart"/>
      <w:r>
        <w:t>to</w:t>
      </w:r>
      <w:proofErr w:type="spellEnd"/>
      <w:r>
        <w:t xml:space="preserve"> </w:t>
      </w:r>
      <w:proofErr w:type="spellStart"/>
      <w:r>
        <w:t>integrate</w:t>
      </w:r>
      <w:proofErr w:type="spellEnd"/>
      <w:r>
        <w:t xml:space="preserve"> </w:t>
      </w:r>
      <w:proofErr w:type="spellStart"/>
      <w:r>
        <w:t>into</w:t>
      </w:r>
      <w:proofErr w:type="spellEnd"/>
      <w:r>
        <w:t xml:space="preserve"> </w:t>
      </w:r>
      <w:proofErr w:type="spellStart"/>
      <w:r>
        <w:t>Bulgarian</w:t>
      </w:r>
      <w:proofErr w:type="spellEnd"/>
      <w:r>
        <w:t xml:space="preserve"> </w:t>
      </w:r>
      <w:proofErr w:type="spellStart"/>
      <w:r>
        <w:t>society</w:t>
      </w:r>
      <w:proofErr w:type="spellEnd"/>
      <w:r>
        <w:t xml:space="preserve">. </w:t>
      </w:r>
      <w:proofErr w:type="spellStart"/>
      <w:r>
        <w:t>Regardless</w:t>
      </w:r>
      <w:proofErr w:type="spellEnd"/>
      <w:r>
        <w:t xml:space="preserve"> of </w:t>
      </w:r>
      <w:proofErr w:type="spellStart"/>
      <w:r>
        <w:t>them</w:t>
      </w:r>
      <w:proofErr w:type="spellEnd"/>
      <w:r>
        <w:t xml:space="preserve"> </w:t>
      </w:r>
      <w:proofErr w:type="spellStart"/>
      <w:r>
        <w:t>wanting</w:t>
      </w:r>
      <w:proofErr w:type="spellEnd"/>
      <w:r>
        <w:t xml:space="preserve"> </w:t>
      </w:r>
      <w:proofErr w:type="spellStart"/>
      <w:r>
        <w:t>to</w:t>
      </w:r>
      <w:proofErr w:type="spellEnd"/>
      <w:r>
        <w:t xml:space="preserve"> </w:t>
      </w:r>
      <w:proofErr w:type="spellStart"/>
      <w:r>
        <w:t>move</w:t>
      </w:r>
      <w:proofErr w:type="spellEnd"/>
      <w:r>
        <w:t xml:space="preserve"> on </w:t>
      </w:r>
      <w:proofErr w:type="spellStart"/>
      <w:r>
        <w:t>to</w:t>
      </w:r>
      <w:proofErr w:type="spellEnd"/>
      <w:r>
        <w:t xml:space="preserve"> </w:t>
      </w:r>
      <w:proofErr w:type="spellStart"/>
      <w:r>
        <w:t>richer</w:t>
      </w:r>
      <w:proofErr w:type="spellEnd"/>
      <w:r>
        <w:t xml:space="preserve">, Western European </w:t>
      </w:r>
      <w:proofErr w:type="spellStart"/>
      <w:r>
        <w:t>countries</w:t>
      </w:r>
      <w:proofErr w:type="spellEnd"/>
      <w:r>
        <w:t xml:space="preserve">, </w:t>
      </w:r>
      <w:proofErr w:type="spellStart"/>
      <w:r>
        <w:t>or</w:t>
      </w:r>
      <w:proofErr w:type="spellEnd"/>
      <w:r>
        <w:t xml:space="preserve"> </w:t>
      </w:r>
      <w:proofErr w:type="spellStart"/>
      <w:r>
        <w:t>them</w:t>
      </w:r>
      <w:proofErr w:type="spellEnd"/>
      <w:r>
        <w:t xml:space="preserve"> </w:t>
      </w:r>
      <w:proofErr w:type="spellStart"/>
      <w:r>
        <w:t>wanting</w:t>
      </w:r>
      <w:proofErr w:type="spellEnd"/>
      <w:r>
        <w:t xml:space="preserve"> </w:t>
      </w:r>
      <w:proofErr w:type="spellStart"/>
      <w:r>
        <w:t>to</w:t>
      </w:r>
      <w:proofErr w:type="spellEnd"/>
      <w:r>
        <w:t xml:space="preserve"> </w:t>
      </w:r>
      <w:proofErr w:type="spellStart"/>
      <w:r>
        <w:t>remain</w:t>
      </w:r>
      <w:proofErr w:type="spellEnd"/>
      <w:r>
        <w:t xml:space="preserve"> in </w:t>
      </w:r>
      <w:proofErr w:type="spellStart"/>
      <w:r>
        <w:t>Bulgaria</w:t>
      </w:r>
      <w:proofErr w:type="spellEnd"/>
      <w:r>
        <w:t xml:space="preserve">, </w:t>
      </w:r>
      <w:proofErr w:type="spellStart"/>
      <w:r>
        <w:t>there</w:t>
      </w:r>
      <w:proofErr w:type="spellEnd"/>
      <w:r>
        <w:t xml:space="preserve"> </w:t>
      </w:r>
      <w:proofErr w:type="spellStart"/>
      <w:r>
        <w:t>is</w:t>
      </w:r>
      <w:proofErr w:type="spellEnd"/>
      <w:r>
        <w:t xml:space="preserve"> </w:t>
      </w:r>
      <w:proofErr w:type="spellStart"/>
      <w:r>
        <w:t>civil</w:t>
      </w:r>
      <w:proofErr w:type="spellEnd"/>
      <w:r>
        <w:t xml:space="preserve"> </w:t>
      </w:r>
      <w:proofErr w:type="spellStart"/>
      <w:r>
        <w:t>unrest</w:t>
      </w:r>
      <w:proofErr w:type="spellEnd"/>
      <w:r>
        <w:t xml:space="preserve"> on the </w:t>
      </w:r>
      <w:proofErr w:type="spellStart"/>
      <w:r>
        <w:t>issue</w:t>
      </w:r>
      <w:proofErr w:type="spellEnd"/>
      <w:r>
        <w:t xml:space="preserve"> of </w:t>
      </w:r>
      <w:proofErr w:type="spellStart"/>
      <w:r>
        <w:t>whether</w:t>
      </w:r>
      <w:proofErr w:type="spellEnd"/>
      <w:r>
        <w:t xml:space="preserve"> </w:t>
      </w:r>
      <w:proofErr w:type="spellStart"/>
      <w:r>
        <w:t>or</w:t>
      </w:r>
      <w:proofErr w:type="spellEnd"/>
      <w:r>
        <w:t xml:space="preserve"> </w:t>
      </w:r>
      <w:proofErr w:type="spellStart"/>
      <w:r>
        <w:t>not</w:t>
      </w:r>
      <w:proofErr w:type="spellEnd"/>
      <w:r>
        <w:t xml:space="preserve"> </w:t>
      </w:r>
      <w:proofErr w:type="spellStart"/>
      <w:r>
        <w:t>integration</w:t>
      </w:r>
      <w:proofErr w:type="spellEnd"/>
      <w:r>
        <w:t xml:space="preserve"> </w:t>
      </w:r>
      <w:proofErr w:type="spellStart"/>
      <w:r>
        <w:t>is</w:t>
      </w:r>
      <w:proofErr w:type="spellEnd"/>
      <w:r>
        <w:t xml:space="preserve"> </w:t>
      </w:r>
      <w:proofErr w:type="spellStart"/>
      <w:r>
        <w:t>really</w:t>
      </w:r>
      <w:proofErr w:type="spellEnd"/>
      <w:r>
        <w:t xml:space="preserve"> </w:t>
      </w:r>
      <w:proofErr w:type="spellStart"/>
      <w:r>
        <w:t>happening</w:t>
      </w:r>
      <w:proofErr w:type="spellEnd"/>
      <w:r>
        <w:t>.</w:t>
      </w:r>
    </w:p>
    <w:p w:rsidRPr="00BD08D2" w:rsidR="00BD08D2" w:rsidP="00BD08D2" w:rsidRDefault="00BD08D2" w14:paraId="20D8BF89" w14:textId="77777777">
      <w:pPr>
        <w:spacing w:after="240" w:line="240" w:lineRule="exact"/>
        <w:ind w:firstLine="567"/>
      </w:pPr>
      <w:proofErr w:type="spellStart"/>
      <w:r>
        <w:t>Several</w:t>
      </w:r>
      <w:proofErr w:type="spellEnd"/>
      <w:r>
        <w:t xml:space="preserve"> </w:t>
      </w:r>
      <w:proofErr w:type="spellStart"/>
      <w:r>
        <w:t>representatives</w:t>
      </w:r>
      <w:proofErr w:type="spellEnd"/>
      <w:r>
        <w:t xml:space="preserve"> of </w:t>
      </w:r>
      <w:proofErr w:type="spellStart"/>
      <w:r>
        <w:t>public</w:t>
      </w:r>
      <w:proofErr w:type="spellEnd"/>
      <w:r>
        <w:t xml:space="preserve"> </w:t>
      </w:r>
      <w:proofErr w:type="spellStart"/>
      <w:r>
        <w:t>entities</w:t>
      </w:r>
      <w:proofErr w:type="spellEnd"/>
      <w:r>
        <w:t xml:space="preserve"> </w:t>
      </w:r>
      <w:proofErr w:type="spellStart"/>
      <w:r>
        <w:t>highlighted</w:t>
      </w:r>
      <w:proofErr w:type="spellEnd"/>
      <w:r>
        <w:t xml:space="preserve"> the </w:t>
      </w:r>
      <w:proofErr w:type="spellStart"/>
      <w:r>
        <w:t>problem</w:t>
      </w:r>
      <w:proofErr w:type="spellEnd"/>
      <w:r>
        <w:t xml:space="preserve"> </w:t>
      </w:r>
      <w:proofErr w:type="spellStart"/>
      <w:r>
        <w:t>that</w:t>
      </w:r>
      <w:proofErr w:type="spellEnd"/>
      <w:r>
        <w:t xml:space="preserve"> </w:t>
      </w:r>
      <w:proofErr w:type="spellStart"/>
      <w:r>
        <w:t>Bulgaria</w:t>
      </w:r>
      <w:proofErr w:type="spellEnd"/>
      <w:r>
        <w:t xml:space="preserve"> </w:t>
      </w:r>
      <w:proofErr w:type="spellStart"/>
      <w:r>
        <w:t>does</w:t>
      </w:r>
      <w:proofErr w:type="spellEnd"/>
      <w:r>
        <w:t xml:space="preserve"> </w:t>
      </w:r>
      <w:proofErr w:type="spellStart"/>
      <w:r>
        <w:t>not</w:t>
      </w:r>
      <w:proofErr w:type="spellEnd"/>
      <w:r>
        <w:t xml:space="preserve"> </w:t>
      </w:r>
      <w:proofErr w:type="spellStart"/>
      <w:r>
        <w:t>have</w:t>
      </w:r>
      <w:proofErr w:type="spellEnd"/>
      <w:r>
        <w:t xml:space="preserve"> a </w:t>
      </w:r>
      <w:proofErr w:type="spellStart"/>
      <w:r>
        <w:t>comprehensive</w:t>
      </w:r>
      <w:proofErr w:type="spellEnd"/>
      <w:r>
        <w:t xml:space="preserve"> </w:t>
      </w:r>
      <w:proofErr w:type="spellStart"/>
      <w:r>
        <w:t>policy</w:t>
      </w:r>
      <w:proofErr w:type="spellEnd"/>
      <w:r>
        <w:t xml:space="preserve">, </w:t>
      </w:r>
      <w:proofErr w:type="spellStart"/>
      <w:r>
        <w:t>strategic</w:t>
      </w:r>
      <w:proofErr w:type="spellEnd"/>
      <w:r>
        <w:t xml:space="preserve"> </w:t>
      </w:r>
      <w:proofErr w:type="spellStart"/>
      <w:r>
        <w:t>document</w:t>
      </w:r>
      <w:proofErr w:type="spellEnd"/>
      <w:r>
        <w:t xml:space="preserve"> </w:t>
      </w:r>
      <w:proofErr w:type="spellStart"/>
      <w:r>
        <w:t>or</w:t>
      </w:r>
      <w:proofErr w:type="spellEnd"/>
      <w:r>
        <w:t xml:space="preserve"> </w:t>
      </w:r>
      <w:proofErr w:type="spellStart"/>
      <w:r>
        <w:t>legislation</w:t>
      </w:r>
      <w:proofErr w:type="spellEnd"/>
      <w:r>
        <w:t xml:space="preserve"> in </w:t>
      </w:r>
      <w:proofErr w:type="spellStart"/>
      <w:r>
        <w:t>place</w:t>
      </w:r>
      <w:proofErr w:type="spellEnd"/>
      <w:r>
        <w:t xml:space="preserve"> </w:t>
      </w:r>
      <w:proofErr w:type="spellStart"/>
      <w:r>
        <w:t>dealing</w:t>
      </w:r>
      <w:proofErr w:type="spellEnd"/>
      <w:r>
        <w:t xml:space="preserve"> </w:t>
      </w:r>
      <w:proofErr w:type="spellStart"/>
      <w:r>
        <w:t>with</w:t>
      </w:r>
      <w:proofErr w:type="spellEnd"/>
      <w:r>
        <w:t xml:space="preserve"> </w:t>
      </w:r>
      <w:proofErr w:type="spellStart"/>
      <w:r>
        <w:t>migration</w:t>
      </w:r>
      <w:proofErr w:type="spellEnd"/>
      <w:r>
        <w:t xml:space="preserve"> </w:t>
      </w:r>
      <w:proofErr w:type="spellStart"/>
      <w:r>
        <w:t>issues</w:t>
      </w:r>
      <w:proofErr w:type="spellEnd"/>
      <w:r>
        <w:t xml:space="preserve">. </w:t>
      </w:r>
      <w:proofErr w:type="spellStart"/>
      <w:r>
        <w:t>They</w:t>
      </w:r>
      <w:proofErr w:type="spellEnd"/>
      <w:r>
        <w:t xml:space="preserve"> </w:t>
      </w:r>
      <w:proofErr w:type="spellStart"/>
      <w:r>
        <w:t>suggested</w:t>
      </w:r>
      <w:proofErr w:type="spellEnd"/>
      <w:r>
        <w:t xml:space="preserve"> </w:t>
      </w:r>
      <w:proofErr w:type="spellStart"/>
      <w:r>
        <w:t>establishing</w:t>
      </w:r>
      <w:proofErr w:type="spellEnd"/>
      <w:r>
        <w:t xml:space="preserve"> </w:t>
      </w:r>
      <w:proofErr w:type="spellStart"/>
      <w:r>
        <w:t>an</w:t>
      </w:r>
      <w:proofErr w:type="spellEnd"/>
      <w:r>
        <w:t xml:space="preserve"> </w:t>
      </w:r>
      <w:proofErr w:type="spellStart"/>
      <w:r>
        <w:t>institution</w:t>
      </w:r>
      <w:proofErr w:type="spellEnd"/>
      <w:r>
        <w:t xml:space="preserve"> </w:t>
      </w:r>
      <w:proofErr w:type="spellStart"/>
      <w:r>
        <w:t>specifically</w:t>
      </w:r>
      <w:proofErr w:type="spellEnd"/>
      <w:r>
        <w:t xml:space="preserve"> </w:t>
      </w:r>
      <w:proofErr w:type="spellStart"/>
      <w:r>
        <w:t>designed</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migration</w:t>
      </w:r>
      <w:proofErr w:type="spellEnd"/>
      <w:r>
        <w:t xml:space="preserve">, </w:t>
      </w:r>
      <w:proofErr w:type="spellStart"/>
      <w:r>
        <w:t>which</w:t>
      </w:r>
      <w:proofErr w:type="spellEnd"/>
      <w:r>
        <w:t xml:space="preserve"> </w:t>
      </w:r>
      <w:proofErr w:type="spellStart"/>
      <w:r>
        <w:t>should</w:t>
      </w:r>
      <w:proofErr w:type="spellEnd"/>
      <w:r>
        <w:t xml:space="preserve"> </w:t>
      </w:r>
      <w:proofErr w:type="spellStart"/>
      <w:r>
        <w:t>define</w:t>
      </w:r>
      <w:proofErr w:type="spellEnd"/>
      <w:r>
        <w:t xml:space="preserve"> the </w:t>
      </w:r>
      <w:proofErr w:type="spellStart"/>
      <w:r>
        <w:t>policies</w:t>
      </w:r>
      <w:proofErr w:type="spellEnd"/>
      <w:r>
        <w:t xml:space="preserve"> on </w:t>
      </w:r>
      <w:proofErr w:type="spellStart"/>
      <w:r>
        <w:t>integration</w:t>
      </w:r>
      <w:proofErr w:type="spellEnd"/>
      <w:r>
        <w:t xml:space="preserve">, </w:t>
      </w:r>
      <w:proofErr w:type="spellStart"/>
      <w:r>
        <w:t>outline</w:t>
      </w:r>
      <w:proofErr w:type="spellEnd"/>
      <w:r>
        <w:t xml:space="preserve"> the </w:t>
      </w:r>
      <w:proofErr w:type="spellStart"/>
      <w:r>
        <w:t>issues</w:t>
      </w:r>
      <w:proofErr w:type="spellEnd"/>
      <w:r>
        <w:t xml:space="preserve"> and </w:t>
      </w:r>
      <w:proofErr w:type="spellStart"/>
      <w:r>
        <w:t>define</w:t>
      </w:r>
      <w:proofErr w:type="spellEnd"/>
      <w:r>
        <w:t xml:space="preserve"> the </w:t>
      </w:r>
      <w:proofErr w:type="spellStart"/>
      <w:r>
        <w:t>measures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one</w:t>
      </w:r>
      <w:proofErr w:type="spellEnd"/>
      <w:r>
        <w:t xml:space="preserve"> </w:t>
      </w:r>
      <w:proofErr w:type="spellStart"/>
      <w:r>
        <w:t>single</w:t>
      </w:r>
      <w:proofErr w:type="spellEnd"/>
      <w:r>
        <w:t xml:space="preserve"> </w:t>
      </w:r>
      <w:proofErr w:type="spellStart"/>
      <w:r>
        <w:t>entity</w:t>
      </w:r>
      <w:proofErr w:type="spellEnd"/>
      <w:r>
        <w:t xml:space="preserve">, </w:t>
      </w:r>
      <w:proofErr w:type="spellStart"/>
      <w:r>
        <w:t>such</w:t>
      </w:r>
      <w:proofErr w:type="spellEnd"/>
      <w:r>
        <w:t xml:space="preserve"> </w:t>
      </w:r>
      <w:proofErr w:type="spellStart"/>
      <w:r>
        <w:t>that</w:t>
      </w:r>
      <w:proofErr w:type="spellEnd"/>
      <w:r>
        <w:t xml:space="preserve"> </w:t>
      </w:r>
      <w:proofErr w:type="spellStart"/>
      <w:r>
        <w:t>efforts</w:t>
      </w:r>
      <w:proofErr w:type="spellEnd"/>
      <w:r>
        <w:t xml:space="preserve"> of </w:t>
      </w:r>
      <w:proofErr w:type="spellStart"/>
      <w:r>
        <w:t>all</w:t>
      </w:r>
      <w:proofErr w:type="spellEnd"/>
      <w:r>
        <w:t xml:space="preserve"> </w:t>
      </w:r>
      <w:proofErr w:type="spellStart"/>
      <w:r>
        <w:t>different</w:t>
      </w:r>
      <w:proofErr w:type="spellEnd"/>
      <w:r>
        <w:t xml:space="preserve"> </w:t>
      </w:r>
      <w:proofErr w:type="spellStart"/>
      <w:r>
        <w:t>institutions</w:t>
      </w:r>
      <w:proofErr w:type="spellEnd"/>
      <w:r>
        <w:t xml:space="preserve"> in the </w:t>
      </w:r>
      <w:proofErr w:type="spellStart"/>
      <w:r>
        <w:t>area</w:t>
      </w:r>
      <w:proofErr w:type="spellEnd"/>
      <w:r>
        <w:t xml:space="preserve"> </w:t>
      </w:r>
      <w:proofErr w:type="spellStart"/>
      <w:r>
        <w:t>could</w:t>
      </w:r>
      <w:proofErr w:type="spellEnd"/>
      <w:r>
        <w:t xml:space="preserve"> </w:t>
      </w:r>
      <w:proofErr w:type="spellStart"/>
      <w:r>
        <w:t>be</w:t>
      </w:r>
      <w:proofErr w:type="spellEnd"/>
      <w:r>
        <w:t xml:space="preserve"> </w:t>
      </w:r>
      <w:proofErr w:type="spellStart"/>
      <w:r>
        <w:t>coordinated</w:t>
      </w:r>
      <w:proofErr w:type="spellEnd"/>
      <w:r>
        <w:t xml:space="preserve">. The AMIF </w:t>
      </w:r>
      <w:proofErr w:type="spellStart"/>
      <w:r>
        <w:t>should</w:t>
      </w:r>
      <w:proofErr w:type="spellEnd"/>
      <w:r>
        <w:t xml:space="preserve"> </w:t>
      </w:r>
      <w:proofErr w:type="spellStart"/>
      <w:r>
        <w:t>co-finance</w:t>
      </w:r>
      <w:proofErr w:type="spellEnd"/>
      <w:r>
        <w:t xml:space="preserve"> the </w:t>
      </w:r>
      <w:proofErr w:type="spellStart"/>
      <w:r>
        <w:t>establishment</w:t>
      </w:r>
      <w:proofErr w:type="spellEnd"/>
      <w:r>
        <w:t xml:space="preserve"> of </w:t>
      </w:r>
      <w:proofErr w:type="spellStart"/>
      <w:r>
        <w:t>such</w:t>
      </w:r>
      <w:proofErr w:type="spellEnd"/>
      <w:r>
        <w:t xml:space="preserve"> </w:t>
      </w:r>
      <w:proofErr w:type="spellStart"/>
      <w:r>
        <w:t>an</w:t>
      </w:r>
      <w:proofErr w:type="spellEnd"/>
      <w:r>
        <w:t xml:space="preserve"> </w:t>
      </w:r>
      <w:proofErr w:type="spellStart"/>
      <w:r>
        <w:t>institution</w:t>
      </w:r>
      <w:proofErr w:type="spellEnd"/>
      <w:r>
        <w:t>.</w:t>
      </w:r>
    </w:p>
    <w:p w:rsidRPr="00BD08D2" w:rsidR="00BD08D2" w:rsidP="00BD08D2" w:rsidRDefault="00BD08D2" w14:paraId="3638AAC2" w14:textId="77777777">
      <w:pPr>
        <w:spacing w:after="240" w:line="240" w:lineRule="exact"/>
        <w:ind w:firstLine="567"/>
      </w:pPr>
      <w:proofErr w:type="spellStart"/>
      <w:r>
        <w:t>Some</w:t>
      </w:r>
      <w:proofErr w:type="spellEnd"/>
      <w:r>
        <w:t xml:space="preserve"> </w:t>
      </w:r>
      <w:proofErr w:type="spellStart"/>
      <w:r>
        <w:t>issues</w:t>
      </w:r>
      <w:proofErr w:type="spellEnd"/>
      <w:r>
        <w:t xml:space="preserve"> </w:t>
      </w:r>
      <w:proofErr w:type="spellStart"/>
      <w:r>
        <w:t>relating</w:t>
      </w:r>
      <w:proofErr w:type="spellEnd"/>
      <w:r>
        <w:t xml:space="preserve"> </w:t>
      </w:r>
      <w:proofErr w:type="spellStart"/>
      <w:r>
        <w:t>to</w:t>
      </w:r>
      <w:proofErr w:type="spellEnd"/>
      <w:r>
        <w:t xml:space="preserve"> the </w:t>
      </w:r>
      <w:proofErr w:type="spellStart"/>
      <w:r>
        <w:t>timeline</w:t>
      </w:r>
      <w:proofErr w:type="spellEnd"/>
      <w:r>
        <w:t xml:space="preserve"> of EU </w:t>
      </w:r>
      <w:proofErr w:type="spellStart"/>
      <w:r>
        <w:t>funding</w:t>
      </w:r>
      <w:proofErr w:type="spellEnd"/>
      <w:r>
        <w:t xml:space="preserve"> </w:t>
      </w:r>
      <w:proofErr w:type="spellStart"/>
      <w:r>
        <w:t>were</w:t>
      </w:r>
      <w:proofErr w:type="spellEnd"/>
      <w:r>
        <w:t xml:space="preserve"> </w:t>
      </w:r>
      <w:proofErr w:type="spellStart"/>
      <w:r>
        <w:t>pointed</w:t>
      </w:r>
      <w:proofErr w:type="spellEnd"/>
      <w:r>
        <w:t xml:space="preserve"> </w:t>
      </w:r>
      <w:proofErr w:type="spellStart"/>
      <w:r>
        <w:t>out</w:t>
      </w:r>
      <w:proofErr w:type="spellEnd"/>
      <w:r>
        <w:t xml:space="preserve"> in </w:t>
      </w:r>
      <w:proofErr w:type="spellStart"/>
      <w:r>
        <w:rPr>
          <w:b/>
        </w:rPr>
        <w:t>France</w:t>
      </w:r>
      <w:proofErr w:type="spellEnd"/>
      <w:r>
        <w:t xml:space="preserve">. </w:t>
      </w:r>
      <w:proofErr w:type="spellStart"/>
      <w:r>
        <w:t>Many</w:t>
      </w:r>
      <w:proofErr w:type="spellEnd"/>
      <w:r>
        <w:t xml:space="preserve"> </w:t>
      </w:r>
      <w:proofErr w:type="spellStart"/>
      <w:r>
        <w:t>programmes</w:t>
      </w:r>
      <w:proofErr w:type="spellEnd"/>
      <w:r>
        <w:t xml:space="preserve"> </w:t>
      </w:r>
      <w:proofErr w:type="spellStart"/>
      <w:r>
        <w:t>are</w:t>
      </w:r>
      <w:proofErr w:type="spellEnd"/>
      <w:r>
        <w:t xml:space="preserve"> </w:t>
      </w:r>
      <w:proofErr w:type="spellStart"/>
      <w:r>
        <w:t>multi-annual</w:t>
      </w:r>
      <w:proofErr w:type="spellEnd"/>
      <w:r>
        <w:t xml:space="preserve"> and </w:t>
      </w:r>
      <w:proofErr w:type="spellStart"/>
      <w:r>
        <w:t>require</w:t>
      </w:r>
      <w:proofErr w:type="spellEnd"/>
      <w:r>
        <w:t xml:space="preserve"> </w:t>
      </w:r>
      <w:proofErr w:type="spellStart"/>
      <w:r>
        <w:t>continuous</w:t>
      </w:r>
      <w:proofErr w:type="spellEnd"/>
      <w:r>
        <w:t xml:space="preserve"> </w:t>
      </w:r>
      <w:proofErr w:type="spellStart"/>
      <w:r>
        <w:t>financing</w:t>
      </w:r>
      <w:proofErr w:type="spellEnd"/>
      <w:r>
        <w:t xml:space="preserve">. </w:t>
      </w:r>
      <w:proofErr w:type="spellStart"/>
      <w:r>
        <w:t>However</w:t>
      </w:r>
      <w:proofErr w:type="spellEnd"/>
      <w:r>
        <w:t xml:space="preserve">, </w:t>
      </w:r>
      <w:proofErr w:type="spellStart"/>
      <w:r>
        <w:t>if</w:t>
      </w:r>
      <w:proofErr w:type="spellEnd"/>
      <w:r>
        <w:t xml:space="preserve"> the </w:t>
      </w:r>
      <w:proofErr w:type="spellStart"/>
      <w:r>
        <w:t>funding</w:t>
      </w:r>
      <w:proofErr w:type="spellEnd"/>
      <w:r>
        <w:t xml:space="preserve"> </w:t>
      </w:r>
      <w:proofErr w:type="spellStart"/>
      <w:r>
        <w:t>stops</w:t>
      </w:r>
      <w:proofErr w:type="spellEnd"/>
      <w:r>
        <w:t xml:space="preserve"> </w:t>
      </w:r>
      <w:proofErr w:type="spellStart"/>
      <w:r>
        <w:t>at</w:t>
      </w:r>
      <w:proofErr w:type="spellEnd"/>
      <w:r>
        <w:t xml:space="preserve"> </w:t>
      </w:r>
      <w:proofErr w:type="spellStart"/>
      <w:r>
        <w:t>one</w:t>
      </w:r>
      <w:proofErr w:type="spellEnd"/>
      <w:r>
        <w:t xml:space="preserve"> </w:t>
      </w:r>
      <w:proofErr w:type="spellStart"/>
      <w:r>
        <w:t>point</w:t>
      </w:r>
      <w:proofErr w:type="spellEnd"/>
      <w:r>
        <w:t xml:space="preserve">, the </w:t>
      </w:r>
      <w:proofErr w:type="spellStart"/>
      <w:r>
        <w:t>work</w:t>
      </w:r>
      <w:proofErr w:type="spellEnd"/>
      <w:r>
        <w:t xml:space="preserve"> </w:t>
      </w:r>
      <w:proofErr w:type="spellStart"/>
      <w:r>
        <w:t>which</w:t>
      </w:r>
      <w:proofErr w:type="spellEnd"/>
      <w:r>
        <w:t xml:space="preserve"> </w:t>
      </w:r>
      <w:proofErr w:type="spellStart"/>
      <w:r>
        <w:t>has</w:t>
      </w:r>
      <w:proofErr w:type="spellEnd"/>
      <w:r>
        <w:t xml:space="preserve"> </w:t>
      </w:r>
      <w:proofErr w:type="spellStart"/>
      <w:r>
        <w:t>been</w:t>
      </w:r>
      <w:proofErr w:type="spellEnd"/>
      <w:r>
        <w:t xml:space="preserve"> </w:t>
      </w:r>
      <w:proofErr w:type="spellStart"/>
      <w:r>
        <w:t>done</w:t>
      </w:r>
      <w:proofErr w:type="spellEnd"/>
      <w:r>
        <w:t xml:space="preserve"> </w:t>
      </w:r>
      <w:proofErr w:type="spellStart"/>
      <w:r>
        <w:t>could</w:t>
      </w:r>
      <w:proofErr w:type="spellEnd"/>
      <w:r>
        <w:t xml:space="preserve"> </w:t>
      </w:r>
      <w:proofErr w:type="spellStart"/>
      <w:r>
        <w:t>me</w:t>
      </w:r>
      <w:proofErr w:type="spellEnd"/>
      <w:r>
        <w:t xml:space="preserve"> </w:t>
      </w:r>
      <w:proofErr w:type="spellStart"/>
      <w:r>
        <w:t>rendered</w:t>
      </w:r>
      <w:proofErr w:type="spellEnd"/>
      <w:r>
        <w:t xml:space="preserve"> </w:t>
      </w:r>
      <w:proofErr w:type="spellStart"/>
      <w:r>
        <w:t>ineffective</w:t>
      </w:r>
      <w:proofErr w:type="spellEnd"/>
      <w:r>
        <w:t xml:space="preserve">. </w:t>
      </w:r>
      <w:proofErr w:type="spellStart"/>
      <w:r>
        <w:t>One</w:t>
      </w:r>
      <w:proofErr w:type="spellEnd"/>
      <w:r>
        <w:t xml:space="preserve"> </w:t>
      </w:r>
      <w:proofErr w:type="spellStart"/>
      <w:r>
        <w:t>example</w:t>
      </w:r>
      <w:proofErr w:type="spellEnd"/>
      <w:r>
        <w:t xml:space="preserve"> </w:t>
      </w:r>
      <w:proofErr w:type="spellStart"/>
      <w:r>
        <w:t>given</w:t>
      </w:r>
      <w:proofErr w:type="spellEnd"/>
      <w:r>
        <w:t xml:space="preserve"> </w:t>
      </w:r>
      <w:proofErr w:type="spellStart"/>
      <w:r>
        <w:t>was</w:t>
      </w:r>
      <w:proofErr w:type="spellEnd"/>
      <w:r>
        <w:t xml:space="preserve"> </w:t>
      </w:r>
      <w:proofErr w:type="spellStart"/>
      <w:r>
        <w:t>that</w:t>
      </w:r>
      <w:proofErr w:type="spellEnd"/>
      <w:r>
        <w:t xml:space="preserve"> of a </w:t>
      </w:r>
      <w:proofErr w:type="spellStart"/>
      <w:r>
        <w:t>guide</w:t>
      </w:r>
      <w:proofErr w:type="spellEnd"/>
      <w:r>
        <w:t xml:space="preserve"> </w:t>
      </w:r>
      <w:proofErr w:type="spellStart"/>
      <w:r>
        <w:t>which</w:t>
      </w:r>
      <w:proofErr w:type="spellEnd"/>
      <w:r>
        <w:t xml:space="preserve"> </w:t>
      </w:r>
      <w:proofErr w:type="spellStart"/>
      <w:r>
        <w:t>had</w:t>
      </w:r>
      <w:proofErr w:type="spellEnd"/>
      <w:r>
        <w:t xml:space="preserve"> </w:t>
      </w:r>
      <w:proofErr w:type="spellStart"/>
      <w:r>
        <w:t>been</w:t>
      </w:r>
      <w:proofErr w:type="spellEnd"/>
      <w:r>
        <w:t xml:space="preserve"> </w:t>
      </w:r>
      <w:proofErr w:type="spellStart"/>
      <w:r>
        <w:t>developed</w:t>
      </w:r>
      <w:proofErr w:type="spellEnd"/>
      <w:r>
        <w:t xml:space="preserve"> </w:t>
      </w:r>
      <w:proofErr w:type="spellStart"/>
      <w:r>
        <w:t>outlining</w:t>
      </w:r>
      <w:proofErr w:type="spellEnd"/>
      <w:r>
        <w:t xml:space="preserve"> the </w:t>
      </w:r>
      <w:proofErr w:type="spellStart"/>
      <w:r>
        <w:t>legal</w:t>
      </w:r>
      <w:proofErr w:type="spellEnd"/>
      <w:r>
        <w:t xml:space="preserve"> </w:t>
      </w:r>
      <w:proofErr w:type="spellStart"/>
      <w:r>
        <w:t>situation</w:t>
      </w:r>
      <w:proofErr w:type="spellEnd"/>
      <w:r>
        <w:t xml:space="preserve"> for </w:t>
      </w:r>
      <w:proofErr w:type="spellStart"/>
      <w:r>
        <w:t>hiring</w:t>
      </w:r>
      <w:proofErr w:type="spellEnd"/>
      <w:r>
        <w:t xml:space="preserve"> </w:t>
      </w:r>
      <w:proofErr w:type="spellStart"/>
      <w:r>
        <w:t>refugees</w:t>
      </w:r>
      <w:proofErr w:type="spellEnd"/>
      <w:r>
        <w:t xml:space="preserve">, </w:t>
      </w:r>
      <w:proofErr w:type="spellStart"/>
      <w:r>
        <w:t>which</w:t>
      </w:r>
      <w:proofErr w:type="spellEnd"/>
      <w:r>
        <w:t xml:space="preserve"> </w:t>
      </w:r>
      <w:proofErr w:type="spellStart"/>
      <w:r>
        <w:t>cannot</w:t>
      </w:r>
      <w:proofErr w:type="spellEnd"/>
      <w:r>
        <w:t xml:space="preserve"> </w:t>
      </w:r>
      <w:proofErr w:type="spellStart"/>
      <w:r>
        <w:t>be</w:t>
      </w:r>
      <w:proofErr w:type="spellEnd"/>
      <w:r>
        <w:t xml:space="preserve"> </w:t>
      </w:r>
      <w:proofErr w:type="spellStart"/>
      <w:r>
        <w:t>shared</w:t>
      </w:r>
      <w:proofErr w:type="spellEnd"/>
      <w:r>
        <w:t xml:space="preserve"> </w:t>
      </w:r>
      <w:proofErr w:type="spellStart"/>
      <w:r>
        <w:t>with</w:t>
      </w:r>
      <w:proofErr w:type="spellEnd"/>
      <w:r>
        <w:t xml:space="preserve"> </w:t>
      </w:r>
      <w:proofErr w:type="spellStart"/>
      <w:r>
        <w:t>employers</w:t>
      </w:r>
      <w:proofErr w:type="spellEnd"/>
      <w:r>
        <w:t xml:space="preserve"> </w:t>
      </w:r>
      <w:proofErr w:type="spellStart"/>
      <w:r>
        <w:t>anymore</w:t>
      </w:r>
      <w:proofErr w:type="spellEnd"/>
      <w:r>
        <w:t xml:space="preserve"> </w:t>
      </w:r>
      <w:proofErr w:type="spellStart"/>
      <w:r>
        <w:t>since</w:t>
      </w:r>
      <w:proofErr w:type="spellEnd"/>
      <w:r>
        <w:t xml:space="preserve"> </w:t>
      </w:r>
      <w:proofErr w:type="spellStart"/>
      <w:r>
        <w:t>there</w:t>
      </w:r>
      <w:proofErr w:type="spellEnd"/>
      <w:r>
        <w:t xml:space="preserve"> </w:t>
      </w:r>
      <w:proofErr w:type="spellStart"/>
      <w:r>
        <w:t>is</w:t>
      </w:r>
      <w:proofErr w:type="spellEnd"/>
      <w:r>
        <w:t xml:space="preserve"> </w:t>
      </w:r>
      <w:proofErr w:type="spellStart"/>
      <w:r>
        <w:t>no</w:t>
      </w:r>
      <w:proofErr w:type="spellEnd"/>
      <w:r>
        <w:t xml:space="preserve"> </w:t>
      </w:r>
      <w:proofErr w:type="spellStart"/>
      <w:r>
        <w:t>funding</w:t>
      </w:r>
      <w:proofErr w:type="spellEnd"/>
      <w:r>
        <w:t xml:space="preserve"> </w:t>
      </w:r>
      <w:proofErr w:type="spellStart"/>
      <w:r>
        <w:t>available</w:t>
      </w:r>
      <w:proofErr w:type="spellEnd"/>
      <w:r>
        <w:t xml:space="preserve"> </w:t>
      </w:r>
      <w:proofErr w:type="spellStart"/>
      <w:r>
        <w:t>to</w:t>
      </w:r>
      <w:proofErr w:type="spellEnd"/>
      <w:r>
        <w:t xml:space="preserve"> </w:t>
      </w:r>
      <w:proofErr w:type="spellStart"/>
      <w:r>
        <w:t>update</w:t>
      </w:r>
      <w:proofErr w:type="spellEnd"/>
      <w:r>
        <w:t xml:space="preserve"> </w:t>
      </w:r>
      <w:proofErr w:type="spellStart"/>
      <w:r>
        <w:t>it</w:t>
      </w:r>
      <w:proofErr w:type="spellEnd"/>
      <w:r>
        <w:t xml:space="preserve"> (</w:t>
      </w:r>
      <w:proofErr w:type="spellStart"/>
      <w:r>
        <w:t>e.g</w:t>
      </w:r>
      <w:proofErr w:type="spellEnd"/>
      <w:r>
        <w:t xml:space="preserve">. </w:t>
      </w:r>
      <w:proofErr w:type="spellStart"/>
      <w:r>
        <w:t>regarding</w:t>
      </w:r>
      <w:proofErr w:type="spellEnd"/>
      <w:r>
        <w:t xml:space="preserve"> </w:t>
      </w:r>
      <w:proofErr w:type="spellStart"/>
      <w:r>
        <w:t>changes</w:t>
      </w:r>
      <w:proofErr w:type="spellEnd"/>
      <w:r>
        <w:t xml:space="preserve"> in </w:t>
      </w:r>
      <w:proofErr w:type="spellStart"/>
      <w:r>
        <w:t>legislation</w:t>
      </w:r>
      <w:proofErr w:type="spellEnd"/>
      <w:r>
        <w:t xml:space="preserve">).  </w:t>
      </w:r>
    </w:p>
    <w:p w:rsidRPr="00BD08D2" w:rsidR="00BD08D2" w:rsidP="00BD08D2" w:rsidRDefault="00BD08D2" w14:paraId="36FBB2F6"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in </w:t>
      </w:r>
      <w:proofErr w:type="spellStart"/>
      <w:r>
        <w:t>France</w:t>
      </w:r>
      <w:proofErr w:type="spellEnd"/>
      <w:r>
        <w:t xml:space="preserve"> </w:t>
      </w:r>
      <w:proofErr w:type="spellStart"/>
      <w:r>
        <w:t>considered</w:t>
      </w:r>
      <w:proofErr w:type="spellEnd"/>
      <w:r>
        <w:t xml:space="preserve"> </w:t>
      </w:r>
      <w:proofErr w:type="spellStart"/>
      <w:r>
        <w:t>that</w:t>
      </w:r>
      <w:proofErr w:type="spellEnd"/>
      <w:r>
        <w:t xml:space="preserve"> the AMIF </w:t>
      </w:r>
      <w:proofErr w:type="spellStart"/>
      <w:r>
        <w:t>contributes</w:t>
      </w:r>
      <w:proofErr w:type="spellEnd"/>
      <w:r>
        <w:t xml:space="preserve"> </w:t>
      </w:r>
      <w:proofErr w:type="spellStart"/>
      <w:r>
        <w:t>significantly</w:t>
      </w:r>
      <w:proofErr w:type="spellEnd"/>
      <w:r>
        <w:t xml:space="preserve"> </w:t>
      </w:r>
      <w:proofErr w:type="spellStart"/>
      <w:r>
        <w:t>to</w:t>
      </w:r>
      <w:proofErr w:type="spellEnd"/>
      <w:r>
        <w:t xml:space="preserve"> the </w:t>
      </w:r>
      <w:proofErr w:type="spellStart"/>
      <w:r>
        <w:t>financing</w:t>
      </w:r>
      <w:proofErr w:type="spellEnd"/>
      <w:r>
        <w:t xml:space="preserve"> of </w:t>
      </w:r>
      <w:proofErr w:type="spellStart"/>
      <w:r>
        <w:t>measures</w:t>
      </w:r>
      <w:proofErr w:type="spellEnd"/>
      <w:r>
        <w:t xml:space="preserve"> </w:t>
      </w:r>
      <w:proofErr w:type="spellStart"/>
      <w:r>
        <w:t>to</w:t>
      </w:r>
      <w:proofErr w:type="spellEnd"/>
      <w:r>
        <w:t xml:space="preserve"> </w:t>
      </w:r>
      <w:proofErr w:type="spellStart"/>
      <w:r>
        <w:t>accompany</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but</w:t>
      </w:r>
      <w:proofErr w:type="spellEnd"/>
      <w:r>
        <w:t xml:space="preserve"> </w:t>
      </w:r>
      <w:proofErr w:type="spellStart"/>
      <w:r>
        <w:t>above</w:t>
      </w:r>
      <w:proofErr w:type="spellEnd"/>
      <w:r>
        <w:t xml:space="preserve"> </w:t>
      </w:r>
      <w:proofErr w:type="spellStart"/>
      <w:r>
        <w:t>all</w:t>
      </w:r>
      <w:proofErr w:type="spellEnd"/>
      <w:r>
        <w:t xml:space="preserve"> </w:t>
      </w:r>
      <w:proofErr w:type="spellStart"/>
      <w:r>
        <w:t>to</w:t>
      </w:r>
      <w:proofErr w:type="spellEnd"/>
      <w:r>
        <w:t xml:space="preserve"> </w:t>
      </w:r>
      <w:proofErr w:type="spellStart"/>
      <w:r>
        <w:t>public</w:t>
      </w:r>
      <w:proofErr w:type="spellEnd"/>
      <w:r>
        <w:t xml:space="preserve"> </w:t>
      </w:r>
      <w:proofErr w:type="spellStart"/>
      <w:r>
        <w:t>or</w:t>
      </w:r>
      <w:proofErr w:type="spellEnd"/>
      <w:r>
        <w:t xml:space="preserve"> </w:t>
      </w:r>
      <w:proofErr w:type="spellStart"/>
      <w:r>
        <w:t>parastatal</w:t>
      </w:r>
      <w:proofErr w:type="spellEnd"/>
      <w:r>
        <w:t xml:space="preserve"> </w:t>
      </w:r>
      <w:proofErr w:type="spellStart"/>
      <w:r>
        <w:t>institutions</w:t>
      </w:r>
      <w:proofErr w:type="spellEnd"/>
      <w:r>
        <w:t xml:space="preserve"> (</w:t>
      </w:r>
      <w:proofErr w:type="spellStart"/>
      <w:r>
        <w:t>e.g</w:t>
      </w:r>
      <w:proofErr w:type="spellEnd"/>
      <w:r>
        <w:t xml:space="preserve">. OFPRA). On </w:t>
      </w:r>
      <w:proofErr w:type="spellStart"/>
      <w:r>
        <w:t>integration</w:t>
      </w:r>
      <w:proofErr w:type="spellEnd"/>
      <w:r>
        <w:t xml:space="preserve">, the </w:t>
      </w:r>
      <w:proofErr w:type="spellStart"/>
      <w:r>
        <w:t>role</w:t>
      </w:r>
      <w:proofErr w:type="spellEnd"/>
      <w:r>
        <w:t xml:space="preserve"> of the AMIF </w:t>
      </w:r>
      <w:proofErr w:type="spellStart"/>
      <w:r>
        <w:t>has</w:t>
      </w:r>
      <w:proofErr w:type="spellEnd"/>
      <w:r>
        <w:t xml:space="preserve"> </w:t>
      </w:r>
      <w:proofErr w:type="spellStart"/>
      <w:r>
        <w:t>been</w:t>
      </w:r>
      <w:proofErr w:type="spellEnd"/>
      <w:r>
        <w:t xml:space="preserve"> </w:t>
      </w:r>
      <w:proofErr w:type="spellStart"/>
      <w:r>
        <w:t>decisive</w:t>
      </w:r>
      <w:proofErr w:type="spellEnd"/>
      <w:r>
        <w:t xml:space="preserve"> for the </w:t>
      </w:r>
      <w:proofErr w:type="spellStart"/>
      <w:r>
        <w:t>implementation</w:t>
      </w:r>
      <w:proofErr w:type="spellEnd"/>
      <w:r>
        <w:t xml:space="preserve"> of </w:t>
      </w:r>
      <w:proofErr w:type="spellStart"/>
      <w:r>
        <w:t>integrated</w:t>
      </w:r>
      <w:proofErr w:type="spellEnd"/>
      <w:r>
        <w:t xml:space="preserve"> </w:t>
      </w:r>
      <w:proofErr w:type="spellStart"/>
      <w:r>
        <w:t>actions</w:t>
      </w:r>
      <w:proofErr w:type="spellEnd"/>
      <w:r>
        <w:t xml:space="preserve">, and </w:t>
      </w:r>
      <w:proofErr w:type="spellStart"/>
      <w:r>
        <w:t>also</w:t>
      </w:r>
      <w:proofErr w:type="spellEnd"/>
      <w:r>
        <w:t xml:space="preserve"> for the </w:t>
      </w:r>
      <w:proofErr w:type="spellStart"/>
      <w:r>
        <w:t>financing</w:t>
      </w:r>
      <w:proofErr w:type="spellEnd"/>
      <w:r>
        <w:t xml:space="preserve"> of </w:t>
      </w:r>
      <w:proofErr w:type="spellStart"/>
      <w:r>
        <w:t>State</w:t>
      </w:r>
      <w:proofErr w:type="spellEnd"/>
      <w:r>
        <w:t xml:space="preserve"> </w:t>
      </w:r>
      <w:proofErr w:type="spellStart"/>
      <w:r>
        <w:t>structures</w:t>
      </w:r>
      <w:proofErr w:type="spellEnd"/>
      <w:r>
        <w:t xml:space="preserve">. </w:t>
      </w:r>
      <w:proofErr w:type="spellStart"/>
      <w:r>
        <w:t>Associations</w:t>
      </w:r>
      <w:proofErr w:type="spellEnd"/>
      <w:r>
        <w:t xml:space="preserve"> </w:t>
      </w:r>
      <w:proofErr w:type="spellStart"/>
      <w:r>
        <w:t>active</w:t>
      </w:r>
      <w:proofErr w:type="spellEnd"/>
      <w:r>
        <w:t xml:space="preserve"> in the </w:t>
      </w:r>
      <w:proofErr w:type="spellStart"/>
      <w:r>
        <w:t>sector</w:t>
      </w:r>
      <w:proofErr w:type="spellEnd"/>
      <w:r>
        <w:t xml:space="preserve"> of </w:t>
      </w:r>
      <w:proofErr w:type="spellStart"/>
      <w:r>
        <w:t>support</w:t>
      </w:r>
      <w:proofErr w:type="spellEnd"/>
      <w:r>
        <w:t xml:space="preserve"> for </w:t>
      </w:r>
      <w:proofErr w:type="spellStart"/>
      <w:r>
        <w:t>migrants</w:t>
      </w:r>
      <w:proofErr w:type="spellEnd"/>
      <w:r>
        <w:t xml:space="preserve"> </w:t>
      </w:r>
      <w:proofErr w:type="spellStart"/>
      <w:r>
        <w:t>need</w:t>
      </w:r>
      <w:proofErr w:type="spellEnd"/>
      <w:r>
        <w:t xml:space="preserve"> </w:t>
      </w:r>
      <w:proofErr w:type="spellStart"/>
      <w:r>
        <w:t>this</w:t>
      </w:r>
      <w:proofErr w:type="spellEnd"/>
      <w:r>
        <w:t xml:space="preserve"> </w:t>
      </w:r>
      <w:proofErr w:type="spellStart"/>
      <w:r>
        <w:t>funding</w:t>
      </w:r>
      <w:proofErr w:type="spellEnd"/>
      <w:r>
        <w:t xml:space="preserve"> for </w:t>
      </w:r>
      <w:proofErr w:type="spellStart"/>
      <w:r>
        <w:t>their</w:t>
      </w:r>
      <w:proofErr w:type="spellEnd"/>
      <w:r>
        <w:t xml:space="preserve"> operation, </w:t>
      </w:r>
      <w:proofErr w:type="spellStart"/>
      <w:r>
        <w:t>which</w:t>
      </w:r>
      <w:proofErr w:type="spellEnd"/>
      <w:r>
        <w:t xml:space="preserve"> </w:t>
      </w:r>
      <w:proofErr w:type="spellStart"/>
      <w:r>
        <w:t>creates</w:t>
      </w:r>
      <w:proofErr w:type="spellEnd"/>
      <w:r>
        <w:t xml:space="preserve"> </w:t>
      </w:r>
      <w:proofErr w:type="spellStart"/>
      <w:r>
        <w:t>significant</w:t>
      </w:r>
      <w:proofErr w:type="spellEnd"/>
      <w:r>
        <w:t xml:space="preserve"> </w:t>
      </w:r>
      <w:proofErr w:type="spellStart"/>
      <w:r>
        <w:t>competition</w:t>
      </w:r>
      <w:proofErr w:type="spellEnd"/>
      <w:r>
        <w:t xml:space="preserve"> for </w:t>
      </w:r>
      <w:proofErr w:type="spellStart"/>
      <w:r>
        <w:t>funding</w:t>
      </w:r>
      <w:proofErr w:type="spellEnd"/>
      <w:r>
        <w:t>.</w:t>
      </w:r>
    </w:p>
    <w:p w:rsidRPr="00BD08D2" w:rsidR="00BD08D2" w:rsidP="00BD08D2" w:rsidRDefault="00BD08D2" w14:paraId="710D6314" w14:textId="77777777">
      <w:pPr>
        <w:spacing w:after="240" w:line="240" w:lineRule="exact"/>
        <w:ind w:firstLine="567"/>
      </w:pPr>
      <w:r>
        <w:t xml:space="preserve">The </w:t>
      </w:r>
      <w:proofErr w:type="spellStart"/>
      <w:r>
        <w:t>focus</w:t>
      </w:r>
      <w:proofErr w:type="spellEnd"/>
      <w:r>
        <w:t xml:space="preserve"> of AMIF </w:t>
      </w:r>
      <w:proofErr w:type="spellStart"/>
      <w:r>
        <w:t>projects</w:t>
      </w:r>
      <w:proofErr w:type="spellEnd"/>
      <w:r>
        <w:t xml:space="preserve"> </w:t>
      </w:r>
      <w:proofErr w:type="spellStart"/>
      <w:r>
        <w:t>was</w:t>
      </w:r>
      <w:proofErr w:type="spellEnd"/>
      <w:r>
        <w:t xml:space="preserve"> on </w:t>
      </w:r>
      <w:proofErr w:type="spellStart"/>
      <w:r>
        <w:t>reception</w:t>
      </w:r>
      <w:proofErr w:type="spellEnd"/>
      <w:r>
        <w:t xml:space="preserve"> </w:t>
      </w:r>
      <w:proofErr w:type="spellStart"/>
      <w:r>
        <w:t>than</w:t>
      </w:r>
      <w:proofErr w:type="spellEnd"/>
      <w:r>
        <w:t xml:space="preserve"> </w:t>
      </w:r>
      <w:proofErr w:type="spellStart"/>
      <w:r>
        <w:t>integration</w:t>
      </w:r>
      <w:proofErr w:type="spellEnd"/>
      <w:r>
        <w:t xml:space="preserve">, </w:t>
      </w:r>
      <w:proofErr w:type="spellStart"/>
      <w:r>
        <w:t>because</w:t>
      </w:r>
      <w:proofErr w:type="spellEnd"/>
      <w:r>
        <w:t xml:space="preserve"> </w:t>
      </w:r>
      <w:proofErr w:type="spellStart"/>
      <w:r>
        <w:rPr>
          <w:b/>
        </w:rPr>
        <w:t>Greece</w:t>
      </w:r>
      <w:proofErr w:type="spellEnd"/>
      <w:r>
        <w:t xml:space="preserve"> </w:t>
      </w:r>
      <w:proofErr w:type="spellStart"/>
      <w:r>
        <w:t>was</w:t>
      </w:r>
      <w:proofErr w:type="spellEnd"/>
      <w:r>
        <w:t xml:space="preserve"> in </w:t>
      </w:r>
      <w:proofErr w:type="spellStart"/>
      <w:r>
        <w:t>an</w:t>
      </w:r>
      <w:proofErr w:type="spellEnd"/>
      <w:r>
        <w:t xml:space="preserve"> </w:t>
      </w:r>
      <w:proofErr w:type="spellStart"/>
      <w:r>
        <w:t>emergency</w:t>
      </w:r>
      <w:proofErr w:type="spellEnd"/>
      <w:r>
        <w:t xml:space="preserve"> </w:t>
      </w:r>
      <w:proofErr w:type="spellStart"/>
      <w:r>
        <w:t>situation</w:t>
      </w:r>
      <w:proofErr w:type="spellEnd"/>
      <w:r>
        <w:t xml:space="preserve"> </w:t>
      </w:r>
      <w:proofErr w:type="spellStart"/>
      <w:r>
        <w:t>during</w:t>
      </w:r>
      <w:proofErr w:type="spellEnd"/>
      <w:r>
        <w:t xml:space="preserve"> </w:t>
      </w:r>
      <w:proofErr w:type="spellStart"/>
      <w:r>
        <w:t>that</w:t>
      </w:r>
      <w:proofErr w:type="spellEnd"/>
      <w:r>
        <w:t xml:space="preserve"> </w:t>
      </w:r>
      <w:proofErr w:type="spellStart"/>
      <w:r>
        <w:t>period</w:t>
      </w:r>
      <w:proofErr w:type="spellEnd"/>
      <w:r>
        <w:t xml:space="preserve">. The </w:t>
      </w:r>
      <w:proofErr w:type="spellStart"/>
      <w:r>
        <w:t>shift</w:t>
      </w:r>
      <w:proofErr w:type="spellEnd"/>
      <w:r>
        <w:t xml:space="preserve"> </w:t>
      </w:r>
      <w:proofErr w:type="spellStart"/>
      <w:r>
        <w:t>towards</w:t>
      </w:r>
      <w:proofErr w:type="spellEnd"/>
      <w:r>
        <w:t xml:space="preserve"> </w:t>
      </w:r>
      <w:proofErr w:type="spellStart"/>
      <w:r>
        <w:t>integration</w:t>
      </w:r>
      <w:proofErr w:type="spellEnd"/>
      <w:r>
        <w:t xml:space="preserve"> </w:t>
      </w:r>
      <w:proofErr w:type="spellStart"/>
      <w:r>
        <w:t>has</w:t>
      </w:r>
      <w:proofErr w:type="spellEnd"/>
      <w:r>
        <w:t xml:space="preserve"> </w:t>
      </w:r>
      <w:proofErr w:type="spellStart"/>
      <w:r>
        <w:t>come</w:t>
      </w:r>
      <w:proofErr w:type="spellEnd"/>
      <w:r>
        <w:t xml:space="preserve"> </w:t>
      </w:r>
      <w:proofErr w:type="spellStart"/>
      <w:r>
        <w:t>with</w:t>
      </w:r>
      <w:proofErr w:type="spellEnd"/>
      <w:r>
        <w:t xml:space="preserve"> the </w:t>
      </w:r>
      <w:proofErr w:type="spellStart"/>
      <w:r>
        <w:t>new</w:t>
      </w:r>
      <w:proofErr w:type="spellEnd"/>
      <w:r>
        <w:t xml:space="preserve"> AMIF </w:t>
      </w:r>
      <w:proofErr w:type="spellStart"/>
      <w:r>
        <w:t>period</w:t>
      </w:r>
      <w:proofErr w:type="spellEnd"/>
      <w:r>
        <w:t xml:space="preserve"> 2021-2027. </w:t>
      </w:r>
      <w:proofErr w:type="spellStart"/>
      <w:r>
        <w:t>However</w:t>
      </w:r>
      <w:proofErr w:type="spellEnd"/>
      <w:r>
        <w:t xml:space="preserve">, </w:t>
      </w:r>
      <w:proofErr w:type="spellStart"/>
      <w:r>
        <w:t>some</w:t>
      </w:r>
      <w:proofErr w:type="spellEnd"/>
      <w:r>
        <w:t xml:space="preserve"> </w:t>
      </w:r>
      <w:proofErr w:type="spellStart"/>
      <w:r>
        <w:t>integration</w:t>
      </w:r>
      <w:proofErr w:type="spellEnd"/>
      <w:r>
        <w:t xml:space="preserve"> </w:t>
      </w:r>
      <w:proofErr w:type="spellStart"/>
      <w:r>
        <w:t>initiatives</w:t>
      </w:r>
      <w:proofErr w:type="spellEnd"/>
      <w:r>
        <w:t xml:space="preserve"> </w:t>
      </w:r>
      <w:proofErr w:type="spellStart"/>
      <w:r>
        <w:t>were</w:t>
      </w:r>
      <w:proofErr w:type="spellEnd"/>
      <w:r>
        <w:t xml:space="preserve"> </w:t>
      </w:r>
      <w:proofErr w:type="spellStart"/>
      <w:r>
        <w:t>implemented</w:t>
      </w:r>
      <w:proofErr w:type="spellEnd"/>
      <w:r>
        <w:t xml:space="preserve"> </w:t>
      </w:r>
      <w:proofErr w:type="spellStart"/>
      <w:r>
        <w:t>during</w:t>
      </w:r>
      <w:proofErr w:type="spellEnd"/>
      <w:r>
        <w:t xml:space="preserve"> 2014-2020. </w:t>
      </w:r>
      <w:proofErr w:type="spellStart"/>
      <w:r>
        <w:t>Although</w:t>
      </w:r>
      <w:proofErr w:type="spellEnd"/>
      <w:r>
        <w:t xml:space="preserve"> </w:t>
      </w:r>
      <w:proofErr w:type="spellStart"/>
      <w:r>
        <w:t>limited</w:t>
      </w:r>
      <w:proofErr w:type="spellEnd"/>
      <w:r>
        <w:t xml:space="preserve"> in </w:t>
      </w:r>
      <w:proofErr w:type="spellStart"/>
      <w:r>
        <w:t>scope</w:t>
      </w:r>
      <w:proofErr w:type="spellEnd"/>
      <w:r>
        <w:t xml:space="preserve">, </w:t>
      </w:r>
      <w:proofErr w:type="spellStart"/>
      <w:r>
        <w:t>there</w:t>
      </w:r>
      <w:proofErr w:type="spellEnd"/>
      <w:r>
        <w:t xml:space="preserve"> </w:t>
      </w:r>
      <w:proofErr w:type="spellStart"/>
      <w:r>
        <w:t>were</w:t>
      </w:r>
      <w:proofErr w:type="spellEnd"/>
      <w:r>
        <w:t xml:space="preserve"> </w:t>
      </w:r>
      <w:proofErr w:type="spellStart"/>
      <w:r>
        <w:t>efforts</w:t>
      </w:r>
      <w:proofErr w:type="spellEnd"/>
      <w:r>
        <w:t xml:space="preserve"> </w:t>
      </w:r>
      <w:proofErr w:type="spellStart"/>
      <w:r>
        <w:t>that</w:t>
      </w:r>
      <w:proofErr w:type="spellEnd"/>
      <w:r>
        <w:t xml:space="preserve"> </w:t>
      </w:r>
      <w:proofErr w:type="spellStart"/>
      <w:r>
        <w:t>supported</w:t>
      </w:r>
      <w:proofErr w:type="spellEnd"/>
      <w:r>
        <w:t xml:space="preserve"> </w:t>
      </w:r>
      <w:proofErr w:type="spellStart"/>
      <w:r>
        <w:t>migrants</w:t>
      </w:r>
      <w:proofErr w:type="spellEnd"/>
      <w:r>
        <w:t xml:space="preserve"> </w:t>
      </w:r>
      <w:proofErr w:type="spellStart"/>
      <w:r>
        <w:t>through</w:t>
      </w:r>
      <w:proofErr w:type="spellEnd"/>
      <w:r>
        <w:t xml:space="preserve"> </w:t>
      </w:r>
      <w:proofErr w:type="spellStart"/>
      <w:r>
        <w:t>language</w:t>
      </w:r>
      <w:proofErr w:type="spellEnd"/>
      <w:r>
        <w:t xml:space="preserve"> </w:t>
      </w:r>
      <w:proofErr w:type="spellStart"/>
      <w:r>
        <w:t>courses</w:t>
      </w:r>
      <w:proofErr w:type="spellEnd"/>
      <w:r>
        <w:t xml:space="preserve">, </w:t>
      </w:r>
      <w:proofErr w:type="spellStart"/>
      <w:r>
        <w:t>vocational</w:t>
      </w:r>
      <w:proofErr w:type="spellEnd"/>
      <w:r>
        <w:t xml:space="preserve"> </w:t>
      </w:r>
      <w:proofErr w:type="spellStart"/>
      <w:r>
        <w:t>training</w:t>
      </w:r>
      <w:proofErr w:type="spellEnd"/>
      <w:r>
        <w:t xml:space="preserve"> and </w:t>
      </w:r>
      <w:proofErr w:type="spellStart"/>
      <w:r>
        <w:t>community</w:t>
      </w:r>
      <w:proofErr w:type="spellEnd"/>
      <w:r>
        <w:t xml:space="preserve"> </w:t>
      </w:r>
      <w:proofErr w:type="spellStart"/>
      <w:r>
        <w:t>programmes</w:t>
      </w:r>
      <w:proofErr w:type="spellEnd"/>
      <w:r>
        <w:t xml:space="preserve"> </w:t>
      </w:r>
      <w:proofErr w:type="spellStart"/>
      <w:r>
        <w:t>to</w:t>
      </w:r>
      <w:proofErr w:type="spellEnd"/>
      <w:r>
        <w:t xml:space="preserve"> </w:t>
      </w:r>
      <w:proofErr w:type="spellStart"/>
      <w:r>
        <w:t>help</w:t>
      </w:r>
      <w:proofErr w:type="spellEnd"/>
      <w:r>
        <w:t xml:space="preserve"> </w:t>
      </w:r>
      <w:proofErr w:type="spellStart"/>
      <w:r>
        <w:t>them</w:t>
      </w:r>
      <w:proofErr w:type="spellEnd"/>
      <w:r>
        <w:t xml:space="preserve"> </w:t>
      </w:r>
      <w:proofErr w:type="spellStart"/>
      <w:r>
        <w:t>adapt</w:t>
      </w:r>
      <w:proofErr w:type="spellEnd"/>
      <w:r>
        <w:t xml:space="preserve"> </w:t>
      </w:r>
      <w:proofErr w:type="spellStart"/>
      <w:r>
        <w:t>to</w:t>
      </w:r>
      <w:proofErr w:type="spellEnd"/>
      <w:r>
        <w:t xml:space="preserve"> </w:t>
      </w:r>
      <w:proofErr w:type="spellStart"/>
      <w:r>
        <w:t>local</w:t>
      </w:r>
      <w:proofErr w:type="spellEnd"/>
      <w:r>
        <w:t xml:space="preserve"> </w:t>
      </w:r>
      <w:proofErr w:type="spellStart"/>
      <w:r>
        <w:t>society</w:t>
      </w:r>
      <w:proofErr w:type="spellEnd"/>
      <w:r>
        <w:t xml:space="preserve"> and </w:t>
      </w:r>
      <w:proofErr w:type="spellStart"/>
      <w:r>
        <w:t>gain</w:t>
      </w:r>
      <w:proofErr w:type="spellEnd"/>
      <w:r>
        <w:t xml:space="preserve"> </w:t>
      </w:r>
      <w:proofErr w:type="spellStart"/>
      <w:r>
        <w:t>skills</w:t>
      </w:r>
      <w:proofErr w:type="spellEnd"/>
      <w:r>
        <w:t xml:space="preserve"> for </w:t>
      </w:r>
      <w:proofErr w:type="spellStart"/>
      <w:r>
        <w:t>employment</w:t>
      </w:r>
      <w:proofErr w:type="spellEnd"/>
      <w:r>
        <w:t xml:space="preserve">. The AMIF </w:t>
      </w:r>
      <w:proofErr w:type="spellStart"/>
      <w:r>
        <w:t>helped</w:t>
      </w:r>
      <w:proofErr w:type="spellEnd"/>
      <w:r>
        <w:t xml:space="preserve"> </w:t>
      </w:r>
      <w:proofErr w:type="spellStart"/>
      <w:r>
        <w:t>with</w:t>
      </w:r>
      <w:proofErr w:type="spellEnd"/>
      <w:r>
        <w:t xml:space="preserve"> </w:t>
      </w:r>
      <w:proofErr w:type="spellStart"/>
      <w:r>
        <w:t>local</w:t>
      </w:r>
      <w:proofErr w:type="spellEnd"/>
      <w:r>
        <w:t xml:space="preserve"> </w:t>
      </w:r>
      <w:proofErr w:type="spellStart"/>
      <w:r>
        <w:t>coordination</w:t>
      </w:r>
      <w:proofErr w:type="spellEnd"/>
      <w:r>
        <w:t xml:space="preserve"> </w:t>
      </w:r>
      <w:proofErr w:type="spellStart"/>
      <w:r>
        <w:t>at</w:t>
      </w:r>
      <w:proofErr w:type="spellEnd"/>
      <w:r>
        <w:t xml:space="preserve"> the </w:t>
      </w:r>
      <w:proofErr w:type="spellStart"/>
      <w:r>
        <w:t>national</w:t>
      </w:r>
      <w:proofErr w:type="spellEnd"/>
      <w:r>
        <w:t xml:space="preserve"> </w:t>
      </w:r>
      <w:proofErr w:type="spellStart"/>
      <w:r>
        <w:t>level</w:t>
      </w:r>
      <w:proofErr w:type="spellEnd"/>
      <w:r>
        <w:t xml:space="preserve">, </w:t>
      </w:r>
      <w:proofErr w:type="spellStart"/>
      <w:r>
        <w:t>particularly</w:t>
      </w:r>
      <w:proofErr w:type="spellEnd"/>
      <w:r>
        <w:t xml:space="preserve"> </w:t>
      </w:r>
      <w:proofErr w:type="spellStart"/>
      <w:r>
        <w:t>with</w:t>
      </w:r>
      <w:proofErr w:type="spellEnd"/>
      <w:r>
        <w:t xml:space="preserve"> the </w:t>
      </w:r>
      <w:proofErr w:type="spellStart"/>
      <w:r>
        <w:t>teams</w:t>
      </w:r>
      <w:proofErr w:type="spellEnd"/>
      <w:r>
        <w:t xml:space="preserve"> </w:t>
      </w:r>
      <w:proofErr w:type="spellStart"/>
      <w:r>
        <w:t>that</w:t>
      </w:r>
      <w:proofErr w:type="spellEnd"/>
      <w:r>
        <w:t xml:space="preserve"> </w:t>
      </w:r>
      <w:proofErr w:type="spellStart"/>
      <w:r>
        <w:t>were</w:t>
      </w:r>
      <w:proofErr w:type="spellEnd"/>
      <w:r>
        <w:t xml:space="preserve"> </w:t>
      </w:r>
      <w:proofErr w:type="spellStart"/>
      <w:r>
        <w:t>based</w:t>
      </w:r>
      <w:proofErr w:type="spellEnd"/>
      <w:r>
        <w:t xml:space="preserve"> in </w:t>
      </w:r>
      <w:proofErr w:type="spellStart"/>
      <w:r>
        <w:t>Greece</w:t>
      </w:r>
      <w:proofErr w:type="spellEnd"/>
      <w:r>
        <w:t xml:space="preserve">. </w:t>
      </w:r>
      <w:proofErr w:type="spellStart"/>
      <w:r>
        <w:t>That</w:t>
      </w:r>
      <w:proofErr w:type="spellEnd"/>
      <w:r>
        <w:t xml:space="preserve"> </w:t>
      </w:r>
      <w:proofErr w:type="spellStart"/>
      <w:r>
        <w:t>was</w:t>
      </w:r>
      <w:proofErr w:type="spellEnd"/>
      <w:r>
        <w:t xml:space="preserve"> </w:t>
      </w:r>
      <w:proofErr w:type="spellStart"/>
      <w:r>
        <w:t>an</w:t>
      </w:r>
      <w:proofErr w:type="spellEnd"/>
      <w:r>
        <w:t xml:space="preserve"> </w:t>
      </w:r>
      <w:proofErr w:type="spellStart"/>
      <w:r>
        <w:t>asset</w:t>
      </w:r>
      <w:proofErr w:type="spellEnd"/>
      <w:r>
        <w:t xml:space="preserve">, for the </w:t>
      </w:r>
      <w:proofErr w:type="spellStart"/>
      <w:r>
        <w:t>entire</w:t>
      </w:r>
      <w:proofErr w:type="spellEnd"/>
      <w:r>
        <w:t xml:space="preserve"> </w:t>
      </w:r>
      <w:proofErr w:type="spellStart"/>
      <w:r>
        <w:t>community</w:t>
      </w:r>
      <w:proofErr w:type="spellEnd"/>
      <w:r>
        <w:t xml:space="preserve">, </w:t>
      </w:r>
      <w:proofErr w:type="spellStart"/>
      <w:r>
        <w:t>international</w:t>
      </w:r>
      <w:proofErr w:type="spellEnd"/>
      <w:r>
        <w:t xml:space="preserve"> </w:t>
      </w:r>
      <w:proofErr w:type="spellStart"/>
      <w:r>
        <w:t>organisations</w:t>
      </w:r>
      <w:proofErr w:type="spellEnd"/>
      <w:r>
        <w:t xml:space="preserve">, UN </w:t>
      </w:r>
      <w:proofErr w:type="spellStart"/>
      <w:r>
        <w:t>agencies</w:t>
      </w:r>
      <w:proofErr w:type="spellEnd"/>
      <w:r>
        <w:t xml:space="preserve"> and </w:t>
      </w:r>
      <w:proofErr w:type="spellStart"/>
      <w:r>
        <w:t>other</w:t>
      </w:r>
      <w:proofErr w:type="spellEnd"/>
      <w:r>
        <w:t xml:space="preserve"> </w:t>
      </w:r>
      <w:proofErr w:type="spellStart"/>
      <w:r>
        <w:t>NGOs</w:t>
      </w:r>
      <w:proofErr w:type="spellEnd"/>
      <w:r>
        <w:t xml:space="preserve"> </w:t>
      </w:r>
      <w:proofErr w:type="spellStart"/>
      <w:r>
        <w:t>that</w:t>
      </w:r>
      <w:proofErr w:type="spellEnd"/>
      <w:r>
        <w:t xml:space="preserve"> </w:t>
      </w:r>
      <w:proofErr w:type="spellStart"/>
      <w:r>
        <w:t>have</w:t>
      </w:r>
      <w:proofErr w:type="spellEnd"/>
      <w:r>
        <w:t xml:space="preserve"> </w:t>
      </w:r>
      <w:proofErr w:type="spellStart"/>
      <w:r>
        <w:t>been</w:t>
      </w:r>
      <w:proofErr w:type="spellEnd"/>
      <w:r>
        <w:t xml:space="preserve"> </w:t>
      </w:r>
      <w:proofErr w:type="spellStart"/>
      <w:r>
        <w:t>working</w:t>
      </w:r>
      <w:proofErr w:type="spellEnd"/>
      <w:r>
        <w:t xml:space="preserve"> </w:t>
      </w:r>
      <w:proofErr w:type="spellStart"/>
      <w:r>
        <w:t>under</w:t>
      </w:r>
      <w:proofErr w:type="spellEnd"/>
      <w:r>
        <w:t xml:space="preserve"> the AMIF </w:t>
      </w:r>
      <w:proofErr w:type="spellStart"/>
      <w:r>
        <w:t>together</w:t>
      </w:r>
      <w:proofErr w:type="spellEnd"/>
      <w:r>
        <w:t xml:space="preserve">. A </w:t>
      </w:r>
      <w:proofErr w:type="spellStart"/>
      <w:r>
        <w:t>recommendation</w:t>
      </w:r>
      <w:proofErr w:type="spellEnd"/>
      <w:r>
        <w:t xml:space="preserve"> for </w:t>
      </w:r>
      <w:proofErr w:type="spellStart"/>
      <w:r>
        <w:t>future</w:t>
      </w:r>
      <w:proofErr w:type="spellEnd"/>
      <w:r>
        <w:t xml:space="preserve"> </w:t>
      </w:r>
      <w:proofErr w:type="spellStart"/>
      <w:r>
        <w:t>funding</w:t>
      </w:r>
      <w:proofErr w:type="spellEnd"/>
      <w:r>
        <w:t xml:space="preserve"> </w:t>
      </w:r>
      <w:proofErr w:type="spellStart"/>
      <w:r>
        <w:t>cycles</w:t>
      </w:r>
      <w:proofErr w:type="spellEnd"/>
      <w:r>
        <w:t xml:space="preserve"> </w:t>
      </w:r>
      <w:proofErr w:type="spellStart"/>
      <w:r>
        <w:t>is</w:t>
      </w:r>
      <w:proofErr w:type="spellEnd"/>
      <w:r>
        <w:t xml:space="preserve"> </w:t>
      </w:r>
      <w:proofErr w:type="spellStart"/>
      <w:r>
        <w:t>to</w:t>
      </w:r>
      <w:proofErr w:type="spellEnd"/>
      <w:r>
        <w:t xml:space="preserve"> </w:t>
      </w:r>
      <w:proofErr w:type="spellStart"/>
      <w:r>
        <w:t>focus</w:t>
      </w:r>
      <w:proofErr w:type="spellEnd"/>
      <w:r>
        <w:t xml:space="preserve"> </w:t>
      </w:r>
      <w:proofErr w:type="spellStart"/>
      <w:r>
        <w:t>more</w:t>
      </w:r>
      <w:proofErr w:type="spellEnd"/>
      <w:r>
        <w:t xml:space="preserve"> on </w:t>
      </w:r>
      <w:proofErr w:type="spellStart"/>
      <w:r>
        <w:t>exit</w:t>
      </w:r>
      <w:proofErr w:type="spellEnd"/>
      <w:r>
        <w:t xml:space="preserve"> </w:t>
      </w:r>
      <w:proofErr w:type="spellStart"/>
      <w:r>
        <w:t>strategies</w:t>
      </w:r>
      <w:proofErr w:type="spellEnd"/>
      <w:r>
        <w:t xml:space="preserve"> for </w:t>
      </w:r>
      <w:proofErr w:type="spellStart"/>
      <w:r>
        <w:t>organisations</w:t>
      </w:r>
      <w:proofErr w:type="spellEnd"/>
      <w:r>
        <w:t xml:space="preserve"> </w:t>
      </w:r>
      <w:proofErr w:type="spellStart"/>
      <w:r>
        <w:t>working</w:t>
      </w:r>
      <w:proofErr w:type="spellEnd"/>
      <w:r>
        <w:t xml:space="preserve"> </w:t>
      </w:r>
      <w:proofErr w:type="spellStart"/>
      <w:r>
        <w:t>under</w:t>
      </w:r>
      <w:proofErr w:type="spellEnd"/>
      <w:r>
        <w:t xml:space="preserve"> the AMIF and on </w:t>
      </w:r>
      <w:proofErr w:type="spellStart"/>
      <w:r>
        <w:t>how</w:t>
      </w:r>
      <w:proofErr w:type="spellEnd"/>
      <w:r>
        <w:t xml:space="preserve"> </w:t>
      </w:r>
      <w:proofErr w:type="spellStart"/>
      <w:r>
        <w:t>to</w:t>
      </w:r>
      <w:proofErr w:type="spellEnd"/>
      <w:r>
        <w:t xml:space="preserve"> </w:t>
      </w:r>
      <w:proofErr w:type="spellStart"/>
      <w:r>
        <w:t>make</w:t>
      </w:r>
      <w:proofErr w:type="spellEnd"/>
      <w:r>
        <w:t xml:space="preserve"> </w:t>
      </w:r>
      <w:proofErr w:type="spellStart"/>
      <w:r>
        <w:t>sure</w:t>
      </w:r>
      <w:proofErr w:type="spellEnd"/>
      <w:r>
        <w:t xml:space="preserve"> </w:t>
      </w:r>
      <w:proofErr w:type="spellStart"/>
      <w:r>
        <w:t>that</w:t>
      </w:r>
      <w:proofErr w:type="spellEnd"/>
      <w:r>
        <w:t xml:space="preserve"> </w:t>
      </w:r>
      <w:proofErr w:type="spellStart"/>
      <w:r>
        <w:t>resources</w:t>
      </w:r>
      <w:proofErr w:type="spellEnd"/>
      <w:r>
        <w:t xml:space="preserve"> </w:t>
      </w:r>
      <w:proofErr w:type="spellStart"/>
      <w:r>
        <w:t>are</w:t>
      </w:r>
      <w:proofErr w:type="spellEnd"/>
      <w:r>
        <w:t xml:space="preserve"> </w:t>
      </w:r>
      <w:proofErr w:type="spellStart"/>
      <w:r>
        <w:t>available</w:t>
      </w:r>
      <w:proofErr w:type="spellEnd"/>
      <w:r>
        <w:t xml:space="preserve">, </w:t>
      </w:r>
      <w:proofErr w:type="spellStart"/>
      <w:r>
        <w:t>not</w:t>
      </w:r>
      <w:proofErr w:type="spellEnd"/>
      <w:r>
        <w:t xml:space="preserve"> </w:t>
      </w:r>
      <w:proofErr w:type="spellStart"/>
      <w:r>
        <w:t>just</w:t>
      </w:r>
      <w:proofErr w:type="spellEnd"/>
      <w:r>
        <w:t xml:space="preserve"> for the </w:t>
      </w:r>
      <w:proofErr w:type="spellStart"/>
      <w:r>
        <w:t>implementation</w:t>
      </w:r>
      <w:proofErr w:type="spellEnd"/>
      <w:r>
        <w:t xml:space="preserve"> of </w:t>
      </w:r>
      <w:proofErr w:type="spellStart"/>
      <w:r>
        <w:t>projects</w:t>
      </w:r>
      <w:proofErr w:type="spellEnd"/>
      <w:r>
        <w:t xml:space="preserve">, </w:t>
      </w:r>
      <w:proofErr w:type="spellStart"/>
      <w:r>
        <w:t>but</w:t>
      </w:r>
      <w:proofErr w:type="spellEnd"/>
      <w:r>
        <w:t xml:space="preserve"> </w:t>
      </w:r>
      <w:proofErr w:type="spellStart"/>
      <w:r>
        <w:t>also</w:t>
      </w:r>
      <w:proofErr w:type="spellEnd"/>
      <w:r>
        <w:t xml:space="preserve"> </w:t>
      </w:r>
      <w:proofErr w:type="spellStart"/>
      <w:r>
        <w:t>to</w:t>
      </w:r>
      <w:proofErr w:type="spellEnd"/>
      <w:r>
        <w:t xml:space="preserve"> </w:t>
      </w:r>
      <w:proofErr w:type="spellStart"/>
      <w:r>
        <w:t>transition</w:t>
      </w:r>
      <w:proofErr w:type="spellEnd"/>
      <w:r>
        <w:t xml:space="preserve"> </w:t>
      </w:r>
      <w:proofErr w:type="spellStart"/>
      <w:r>
        <w:t>these</w:t>
      </w:r>
      <w:proofErr w:type="spellEnd"/>
      <w:r>
        <w:t xml:space="preserve"> </w:t>
      </w:r>
      <w:proofErr w:type="spellStart"/>
      <w:r>
        <w:t>projects</w:t>
      </w:r>
      <w:proofErr w:type="spellEnd"/>
      <w:r>
        <w:t xml:space="preserve"> </w:t>
      </w:r>
      <w:proofErr w:type="spellStart"/>
      <w:r>
        <w:t>to</w:t>
      </w:r>
      <w:proofErr w:type="spellEnd"/>
      <w:r>
        <w:t xml:space="preserve"> </w:t>
      </w:r>
      <w:proofErr w:type="spellStart"/>
      <w:r>
        <w:t>government</w:t>
      </w:r>
      <w:proofErr w:type="spellEnd"/>
      <w:r>
        <w:t xml:space="preserve"> </w:t>
      </w:r>
      <w:proofErr w:type="spellStart"/>
      <w:r>
        <w:t>or</w:t>
      </w:r>
      <w:proofErr w:type="spellEnd"/>
      <w:r>
        <w:t xml:space="preserve"> </w:t>
      </w:r>
      <w:proofErr w:type="spellStart"/>
      <w:r>
        <w:t>other</w:t>
      </w:r>
      <w:proofErr w:type="spellEnd"/>
      <w:r>
        <w:t xml:space="preserve"> </w:t>
      </w:r>
      <w:proofErr w:type="spellStart"/>
      <w:r>
        <w:t>entities</w:t>
      </w:r>
      <w:proofErr w:type="spellEnd"/>
      <w:r>
        <w:t>.</w:t>
      </w:r>
    </w:p>
    <w:p w:rsidRPr="00BD08D2" w:rsidR="00BD08D2" w:rsidP="00BD08D2" w:rsidRDefault="00BD08D2" w14:paraId="299EDCB2" w14:textId="77777777">
      <w:pPr>
        <w:spacing w:after="240" w:line="240" w:lineRule="exact"/>
        <w:ind w:firstLine="567"/>
      </w:pPr>
      <w:r>
        <w:lastRenderedPageBreak/>
        <w:t xml:space="preserve">In </w:t>
      </w:r>
      <w:proofErr w:type="spellStart"/>
      <w:r>
        <w:rPr>
          <w:b/>
        </w:rPr>
        <w:t>Italy</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w:t>
      </w:r>
      <w:proofErr w:type="spellStart"/>
      <w:r>
        <w:t>emphasis</w:t>
      </w:r>
      <w:proofErr w:type="spellEnd"/>
      <w:r>
        <w:t xml:space="preserve"> on </w:t>
      </w:r>
      <w:proofErr w:type="spellStart"/>
      <w:r>
        <w:t>projects</w:t>
      </w:r>
      <w:proofErr w:type="spellEnd"/>
      <w:r>
        <w:t xml:space="preserve"> </w:t>
      </w:r>
      <w:proofErr w:type="spellStart"/>
      <w:r>
        <w:t>relating</w:t>
      </w:r>
      <w:proofErr w:type="spellEnd"/>
      <w:r>
        <w:t xml:space="preserve"> </w:t>
      </w:r>
      <w:proofErr w:type="spellStart"/>
      <w:r>
        <w:t>to</w:t>
      </w:r>
      <w:proofErr w:type="spellEnd"/>
      <w:r>
        <w:t xml:space="preserve"> </w:t>
      </w:r>
      <w:proofErr w:type="spellStart"/>
      <w:r>
        <w:t>access</w:t>
      </w:r>
      <w:proofErr w:type="spellEnd"/>
      <w:r>
        <w:t xml:space="preserve"> </w:t>
      </w:r>
      <w:proofErr w:type="spellStart"/>
      <w:r>
        <w:t>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especially</w:t>
      </w:r>
      <w:proofErr w:type="spellEnd"/>
      <w:r>
        <w:t xml:space="preserve"> in a </w:t>
      </w:r>
      <w:proofErr w:type="spellStart"/>
      <w:r>
        <w:t>tailor-made</w:t>
      </w:r>
      <w:proofErr w:type="spellEnd"/>
      <w:r>
        <w:t xml:space="preserve"> </w:t>
      </w:r>
      <w:proofErr w:type="spellStart"/>
      <w:r>
        <w:t>fashion</w:t>
      </w:r>
      <w:proofErr w:type="spellEnd"/>
      <w:r>
        <w:t xml:space="preserve">. </w:t>
      </w:r>
      <w:proofErr w:type="spellStart"/>
      <w:r>
        <w:t>These</w:t>
      </w:r>
      <w:proofErr w:type="spellEnd"/>
      <w:r>
        <w:t xml:space="preserve"> </w:t>
      </w:r>
      <w:proofErr w:type="spellStart"/>
      <w:r>
        <w:t>projects</w:t>
      </w:r>
      <w:proofErr w:type="spellEnd"/>
      <w:r>
        <w:t xml:space="preserve"> </w:t>
      </w:r>
      <w:proofErr w:type="spellStart"/>
      <w:r>
        <w:t>involved</w:t>
      </w:r>
      <w:proofErr w:type="spellEnd"/>
      <w:r>
        <w:t xml:space="preserve"> </w:t>
      </w:r>
      <w:proofErr w:type="spellStart"/>
      <w:r>
        <w:t>upskilling</w:t>
      </w:r>
      <w:proofErr w:type="spellEnd"/>
      <w:r>
        <w:t xml:space="preserve"> and </w:t>
      </w:r>
      <w:proofErr w:type="spellStart"/>
      <w:r>
        <w:t>training</w:t>
      </w:r>
      <w:proofErr w:type="spellEnd"/>
      <w:r>
        <w:t xml:space="preserve"> </w:t>
      </w:r>
      <w:proofErr w:type="spellStart"/>
      <w:r>
        <w:t>with</w:t>
      </w:r>
      <w:proofErr w:type="spellEnd"/>
      <w:r>
        <w:t xml:space="preserve"> </w:t>
      </w:r>
      <w:proofErr w:type="spellStart"/>
      <w:r>
        <w:t>high</w:t>
      </w:r>
      <w:proofErr w:type="spellEnd"/>
      <w:r>
        <w:t xml:space="preserve"> </w:t>
      </w:r>
      <w:proofErr w:type="spellStart"/>
      <w:r>
        <w:t>success</w:t>
      </w:r>
      <w:proofErr w:type="spellEnd"/>
      <w:r>
        <w:t xml:space="preserve"> </w:t>
      </w:r>
      <w:proofErr w:type="spellStart"/>
      <w:r>
        <w:t>rates</w:t>
      </w:r>
      <w:proofErr w:type="spellEnd"/>
      <w:r>
        <w:t xml:space="preserve">. </w:t>
      </w:r>
      <w:proofErr w:type="spellStart"/>
      <w:r>
        <w:t>These</w:t>
      </w:r>
      <w:proofErr w:type="spellEnd"/>
      <w:r>
        <w:t xml:space="preserve"> </w:t>
      </w:r>
      <w:proofErr w:type="spellStart"/>
      <w:r>
        <w:t>projects</w:t>
      </w:r>
      <w:proofErr w:type="spellEnd"/>
      <w:r>
        <w:t xml:space="preserve"> </w:t>
      </w:r>
      <w:proofErr w:type="spellStart"/>
      <w:r>
        <w:t>also</w:t>
      </w:r>
      <w:proofErr w:type="spellEnd"/>
      <w:r>
        <w:t xml:space="preserve"> </w:t>
      </w:r>
      <w:proofErr w:type="spellStart"/>
      <w:r>
        <w:t>enabled</w:t>
      </w:r>
      <w:proofErr w:type="spellEnd"/>
      <w:r>
        <w:t xml:space="preserve"> </w:t>
      </w:r>
      <w:proofErr w:type="spellStart"/>
      <w:r>
        <w:t>capacity-building</w:t>
      </w:r>
      <w:proofErr w:type="spellEnd"/>
      <w:r>
        <w:t xml:space="preserve"> and </w:t>
      </w:r>
      <w:proofErr w:type="spellStart"/>
      <w:r>
        <w:t>exchanges</w:t>
      </w:r>
      <w:proofErr w:type="spellEnd"/>
      <w:r>
        <w:t xml:space="preserve"> of </w:t>
      </w:r>
      <w:proofErr w:type="spellStart"/>
      <w:r>
        <w:t>good</w:t>
      </w:r>
      <w:proofErr w:type="spellEnd"/>
      <w:r>
        <w:t xml:space="preserve"> </w:t>
      </w:r>
      <w:proofErr w:type="spellStart"/>
      <w:r>
        <w:t>practice</w:t>
      </w:r>
      <w:proofErr w:type="spellEnd"/>
      <w:r>
        <w:t xml:space="preserve"> </w:t>
      </w:r>
      <w:proofErr w:type="spellStart"/>
      <w:r>
        <w:t>at</w:t>
      </w:r>
      <w:proofErr w:type="spellEnd"/>
      <w:r>
        <w:t xml:space="preserve"> the </w:t>
      </w:r>
      <w:proofErr w:type="spellStart"/>
      <w:r>
        <w:t>national</w:t>
      </w:r>
      <w:proofErr w:type="spellEnd"/>
      <w:r>
        <w:t xml:space="preserve"> and </w:t>
      </w:r>
      <w:proofErr w:type="spellStart"/>
      <w:r>
        <w:t>international</w:t>
      </w:r>
      <w:proofErr w:type="spellEnd"/>
      <w:r>
        <w:t xml:space="preserve"> </w:t>
      </w:r>
      <w:proofErr w:type="spellStart"/>
      <w:r>
        <w:t>level</w:t>
      </w:r>
      <w:proofErr w:type="spellEnd"/>
      <w:r>
        <w:t xml:space="preserve">, </w:t>
      </w:r>
      <w:proofErr w:type="spellStart"/>
      <w:r>
        <w:t>with</w:t>
      </w:r>
      <w:proofErr w:type="spellEnd"/>
      <w:r>
        <w:t xml:space="preserve"> </w:t>
      </w:r>
      <w:proofErr w:type="spellStart"/>
      <w:r>
        <w:t>organisations</w:t>
      </w:r>
      <w:proofErr w:type="spellEnd"/>
      <w:r>
        <w:t xml:space="preserve"> in </w:t>
      </w:r>
      <w:proofErr w:type="spellStart"/>
      <w:r>
        <w:t>other</w:t>
      </w:r>
      <w:proofErr w:type="spellEnd"/>
      <w:r>
        <w:t xml:space="preserve"> </w:t>
      </w:r>
      <w:proofErr w:type="spellStart"/>
      <w:r>
        <w:t>Member</w:t>
      </w:r>
      <w:proofErr w:type="spellEnd"/>
      <w:r>
        <w:t xml:space="preserve"> States.</w:t>
      </w:r>
    </w:p>
    <w:p w:rsidRPr="00BD08D2" w:rsidR="00BD08D2" w:rsidP="00BD08D2" w:rsidRDefault="00BD08D2" w14:paraId="4E8557D4" w14:textId="77777777">
      <w:pPr>
        <w:spacing w:after="240" w:line="240" w:lineRule="exact"/>
        <w:ind w:firstLine="567"/>
      </w:pP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at</w:t>
      </w:r>
      <w:proofErr w:type="spellEnd"/>
      <w:r>
        <w:t xml:space="preserve"> the </w:t>
      </w:r>
      <w:proofErr w:type="spellStart"/>
      <w:r>
        <w:t>operational</w:t>
      </w:r>
      <w:proofErr w:type="spellEnd"/>
      <w:r>
        <w:t xml:space="preserve"> </w:t>
      </w:r>
      <w:proofErr w:type="spellStart"/>
      <w:r>
        <w:t>level</w:t>
      </w:r>
      <w:proofErr w:type="spellEnd"/>
      <w:r>
        <w:t xml:space="preserve">, </w:t>
      </w:r>
      <w:proofErr w:type="spellStart"/>
      <w:r>
        <w:t>most</w:t>
      </w:r>
      <w:proofErr w:type="spellEnd"/>
      <w:r>
        <w:t xml:space="preserve"> </w:t>
      </w:r>
      <w:proofErr w:type="spellStart"/>
      <w:r>
        <w:t>often</w:t>
      </w:r>
      <w:proofErr w:type="spellEnd"/>
      <w:r>
        <w:t xml:space="preserve"> </w:t>
      </w:r>
      <w:proofErr w:type="spellStart"/>
      <w:r>
        <w:t>multi-disciplinary</w:t>
      </w:r>
      <w:proofErr w:type="spellEnd"/>
      <w:r>
        <w:t xml:space="preserve"> and </w:t>
      </w:r>
      <w:proofErr w:type="spellStart"/>
      <w:r>
        <w:t>multi-level</w:t>
      </w:r>
      <w:proofErr w:type="spellEnd"/>
      <w:r>
        <w:t xml:space="preserve"> </w:t>
      </w:r>
      <w:proofErr w:type="spellStart"/>
      <w:r>
        <w:t>responses</w:t>
      </w:r>
      <w:proofErr w:type="spellEnd"/>
      <w:r>
        <w:t xml:space="preserve"> </w:t>
      </w:r>
      <w:proofErr w:type="spellStart"/>
      <w:r>
        <w:t>are</w:t>
      </w:r>
      <w:proofErr w:type="spellEnd"/>
      <w:r>
        <w:t xml:space="preserve"> </w:t>
      </w:r>
      <w:proofErr w:type="spellStart"/>
      <w:r>
        <w:t>required</w:t>
      </w:r>
      <w:proofErr w:type="spellEnd"/>
      <w:r>
        <w:t xml:space="preserve">. For </w:t>
      </w:r>
      <w:proofErr w:type="spellStart"/>
      <w:r>
        <w:t>example</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the </w:t>
      </w:r>
      <w:proofErr w:type="spellStart"/>
      <w:r>
        <w:t>projects</w:t>
      </w:r>
      <w:proofErr w:type="spellEnd"/>
      <w:r>
        <w:t xml:space="preserve"> </w:t>
      </w:r>
      <w:proofErr w:type="spellStart"/>
      <w:r>
        <w:t>helped</w:t>
      </w:r>
      <w:proofErr w:type="spellEnd"/>
      <w:r>
        <w:t xml:space="preserve"> </w:t>
      </w:r>
      <w:proofErr w:type="spellStart"/>
      <w:r>
        <w:t>them</w:t>
      </w:r>
      <w:proofErr w:type="spellEnd"/>
      <w:r>
        <w:t xml:space="preserve"> </w:t>
      </w:r>
      <w:proofErr w:type="spellStart"/>
      <w:r>
        <w:t>to</w:t>
      </w:r>
      <w:proofErr w:type="spellEnd"/>
      <w:r>
        <w:t xml:space="preserve"> </w:t>
      </w:r>
      <w:proofErr w:type="spellStart"/>
      <w:r>
        <w:t>integrate</w:t>
      </w:r>
      <w:proofErr w:type="spellEnd"/>
      <w:r>
        <w:t xml:space="preserve"> </w:t>
      </w:r>
      <w:proofErr w:type="spellStart"/>
      <w:r>
        <w:t>labour</w:t>
      </w:r>
      <w:proofErr w:type="spellEnd"/>
      <w:r>
        <w:t xml:space="preserve"> and </w:t>
      </w:r>
      <w:proofErr w:type="spellStart"/>
      <w:r>
        <w:t>inclusion</w:t>
      </w:r>
      <w:proofErr w:type="spellEnd"/>
      <w:r>
        <w:t xml:space="preserve"> </w:t>
      </w:r>
      <w:proofErr w:type="spellStart"/>
      <w:r>
        <w:t>by</w:t>
      </w:r>
      <w:proofErr w:type="spellEnd"/>
      <w:r>
        <w:t xml:space="preserve"> </w:t>
      </w:r>
      <w:proofErr w:type="spellStart"/>
      <w:r>
        <w:t>involving</w:t>
      </w:r>
      <w:proofErr w:type="spellEnd"/>
      <w:r>
        <w:t xml:space="preserve"> </w:t>
      </w:r>
      <w:proofErr w:type="spellStart"/>
      <w:r>
        <w:t>social</w:t>
      </w:r>
      <w:proofErr w:type="spellEnd"/>
      <w:r>
        <w:t xml:space="preserve"> </w:t>
      </w:r>
      <w:proofErr w:type="spellStart"/>
      <w:r>
        <w:t>services</w:t>
      </w:r>
      <w:proofErr w:type="spellEnd"/>
      <w:r>
        <w:t xml:space="preserve"> and </w:t>
      </w:r>
      <w:proofErr w:type="spellStart"/>
      <w:r>
        <w:t>job</w:t>
      </w:r>
      <w:proofErr w:type="spellEnd"/>
      <w:r>
        <w:t xml:space="preserve"> </w:t>
      </w:r>
      <w:proofErr w:type="spellStart"/>
      <w:r>
        <w:t>centres</w:t>
      </w:r>
      <w:proofErr w:type="spellEnd"/>
      <w:r>
        <w:t xml:space="preserve">. </w:t>
      </w:r>
      <w:proofErr w:type="spellStart"/>
      <w:r>
        <w:t>Especially</w:t>
      </w:r>
      <w:proofErr w:type="spellEnd"/>
      <w:r>
        <w:t xml:space="preserve"> </w:t>
      </w:r>
      <w:proofErr w:type="spellStart"/>
      <w:r>
        <w:t>as</w:t>
      </w:r>
      <w:proofErr w:type="spellEnd"/>
      <w:r>
        <w:t xml:space="preserve"> </w:t>
      </w:r>
      <w:proofErr w:type="spellStart"/>
      <w:r>
        <w:t>these</w:t>
      </w:r>
      <w:proofErr w:type="spellEnd"/>
      <w:r>
        <w:t xml:space="preserve"> </w:t>
      </w:r>
      <w:proofErr w:type="spellStart"/>
      <w:r>
        <w:t>are</w:t>
      </w:r>
      <w:proofErr w:type="spellEnd"/>
      <w:r>
        <w:t xml:space="preserve"> </w:t>
      </w:r>
      <w:proofErr w:type="spellStart"/>
      <w:r>
        <w:t>complex</w:t>
      </w:r>
      <w:proofErr w:type="spellEnd"/>
      <w:r>
        <w:t xml:space="preserve"> </w:t>
      </w:r>
      <w:proofErr w:type="spellStart"/>
      <w:r>
        <w:t>projects</w:t>
      </w:r>
      <w:proofErr w:type="spellEnd"/>
      <w:r>
        <w:t xml:space="preserve"> and </w:t>
      </w:r>
      <w:proofErr w:type="spellStart"/>
      <w:r>
        <w:t>most</w:t>
      </w:r>
      <w:proofErr w:type="spellEnd"/>
      <w:r>
        <w:t xml:space="preserve"> </w:t>
      </w:r>
      <w:proofErr w:type="spellStart"/>
      <w:r>
        <w:t>often</w:t>
      </w:r>
      <w:proofErr w:type="spellEnd"/>
      <w:r>
        <w:t xml:space="preserve"> </w:t>
      </w:r>
      <w:proofErr w:type="spellStart"/>
      <w:r>
        <w:t>working</w:t>
      </w:r>
      <w:proofErr w:type="spellEnd"/>
      <w:r>
        <w:t xml:space="preserve"> </w:t>
      </w:r>
      <w:proofErr w:type="spellStart"/>
      <w:r>
        <w:t>with</w:t>
      </w:r>
      <w:proofErr w:type="spellEnd"/>
      <w:r>
        <w:t xml:space="preserve"> </w:t>
      </w:r>
      <w:proofErr w:type="spellStart"/>
      <w:r>
        <w:t>vulnerable</w:t>
      </w:r>
      <w:proofErr w:type="spellEnd"/>
      <w:r>
        <w:t xml:space="preserve"> </w:t>
      </w:r>
      <w:proofErr w:type="spellStart"/>
      <w:r>
        <w:t>people</w:t>
      </w:r>
      <w:proofErr w:type="spellEnd"/>
      <w:r>
        <w:t>, a "</w:t>
      </w:r>
      <w:proofErr w:type="spellStart"/>
      <w:r>
        <w:t>one-size</w:t>
      </w:r>
      <w:proofErr w:type="spellEnd"/>
      <w:r>
        <w:t xml:space="preserve"> </w:t>
      </w:r>
      <w:proofErr w:type="spellStart"/>
      <w:r>
        <w:t>fits</w:t>
      </w:r>
      <w:proofErr w:type="spellEnd"/>
      <w:r>
        <w:t xml:space="preserve"> </w:t>
      </w:r>
      <w:proofErr w:type="spellStart"/>
      <w:r>
        <w:t>all</w:t>
      </w:r>
      <w:proofErr w:type="spellEnd"/>
      <w:r>
        <w:t xml:space="preserve">" </w:t>
      </w:r>
      <w:proofErr w:type="spellStart"/>
      <w:r>
        <w:t>response</w:t>
      </w:r>
      <w:proofErr w:type="spellEnd"/>
      <w:r>
        <w:t xml:space="preserve"> </w:t>
      </w:r>
      <w:proofErr w:type="spellStart"/>
      <w:r>
        <w:t>it</w:t>
      </w:r>
      <w:proofErr w:type="spellEnd"/>
      <w:r>
        <w:t xml:space="preserve"> </w:t>
      </w:r>
      <w:proofErr w:type="spellStart"/>
      <w:r>
        <w:t>not</w:t>
      </w:r>
      <w:proofErr w:type="spellEnd"/>
      <w:r>
        <w:t xml:space="preserve"> </w:t>
      </w:r>
      <w:proofErr w:type="spellStart"/>
      <w:r>
        <w:t>sufficient</w:t>
      </w:r>
      <w:proofErr w:type="spellEnd"/>
      <w:r>
        <w:t xml:space="preserve">.  </w:t>
      </w:r>
      <w:proofErr w:type="spellStart"/>
      <w:r>
        <w:t>Teamwork</w:t>
      </w:r>
      <w:proofErr w:type="spellEnd"/>
      <w:r>
        <w:t xml:space="preserve"> </w:t>
      </w:r>
      <w:proofErr w:type="spellStart"/>
      <w:r>
        <w:t>is</w:t>
      </w:r>
      <w:proofErr w:type="spellEnd"/>
      <w:r>
        <w:t xml:space="preserve"> </w:t>
      </w:r>
      <w:proofErr w:type="spellStart"/>
      <w:r>
        <w:t>therefore</w:t>
      </w:r>
      <w:proofErr w:type="spellEnd"/>
      <w:r>
        <w:t xml:space="preserve"> </w:t>
      </w:r>
      <w:proofErr w:type="spellStart"/>
      <w:r>
        <w:t>important</w:t>
      </w:r>
      <w:proofErr w:type="spellEnd"/>
      <w:r>
        <w:t xml:space="preserve"> and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a </w:t>
      </w:r>
      <w:proofErr w:type="spellStart"/>
      <w:r>
        <w:t>more</w:t>
      </w:r>
      <w:proofErr w:type="spellEnd"/>
      <w:r>
        <w:t xml:space="preserve"> </w:t>
      </w:r>
      <w:proofErr w:type="spellStart"/>
      <w:r>
        <w:t>systemic</w:t>
      </w:r>
      <w:proofErr w:type="spellEnd"/>
      <w:r>
        <w:t xml:space="preserve"> and </w:t>
      </w:r>
      <w:proofErr w:type="spellStart"/>
      <w:r>
        <w:t>systematic</w:t>
      </w:r>
      <w:proofErr w:type="spellEnd"/>
      <w:r>
        <w:t xml:space="preserve"> </w:t>
      </w:r>
      <w:proofErr w:type="spellStart"/>
      <w:r>
        <w:t>team</w:t>
      </w:r>
      <w:proofErr w:type="spellEnd"/>
      <w:r>
        <w:t xml:space="preserve"> </w:t>
      </w:r>
      <w:proofErr w:type="spellStart"/>
      <w:r>
        <w:t>approach</w:t>
      </w:r>
      <w:proofErr w:type="spellEnd"/>
      <w:r>
        <w:t xml:space="preserve"> </w:t>
      </w:r>
      <w:proofErr w:type="spellStart"/>
      <w:r>
        <w:t>was</w:t>
      </w:r>
      <w:proofErr w:type="spellEnd"/>
      <w:r>
        <w:t xml:space="preserve"> </w:t>
      </w:r>
      <w:proofErr w:type="spellStart"/>
      <w:r>
        <w:t>beneficial</w:t>
      </w:r>
      <w:proofErr w:type="spellEnd"/>
      <w:r>
        <w:t xml:space="preserve"> in </w:t>
      </w:r>
      <w:proofErr w:type="spellStart"/>
      <w:r>
        <w:t>managing</w:t>
      </w:r>
      <w:proofErr w:type="spellEnd"/>
      <w:r>
        <w:t xml:space="preserve"> </w:t>
      </w:r>
      <w:proofErr w:type="spellStart"/>
      <w:r>
        <w:t>these</w:t>
      </w:r>
      <w:proofErr w:type="spellEnd"/>
      <w:r>
        <w:t xml:space="preserve"> </w:t>
      </w:r>
      <w:proofErr w:type="spellStart"/>
      <w:r>
        <w:t>multi-disciplinary</w:t>
      </w:r>
      <w:proofErr w:type="spellEnd"/>
      <w:r>
        <w:t xml:space="preserve"> and </w:t>
      </w:r>
      <w:proofErr w:type="spellStart"/>
      <w:r>
        <w:t>multi-stakeholder</w:t>
      </w:r>
      <w:proofErr w:type="spellEnd"/>
      <w:r>
        <w:t xml:space="preserve"> </w:t>
      </w:r>
      <w:proofErr w:type="spellStart"/>
      <w:r>
        <w:t>approaches</w:t>
      </w:r>
      <w:proofErr w:type="spellEnd"/>
      <w:r>
        <w:t>.</w:t>
      </w:r>
    </w:p>
    <w:p w:rsidRPr="00BD08D2" w:rsidR="00BD08D2" w:rsidP="00BD08D2" w:rsidRDefault="00BD08D2" w14:paraId="6C873E93" w14:textId="77777777">
      <w:pPr>
        <w:spacing w:after="240" w:line="240" w:lineRule="exact"/>
        <w:ind w:firstLine="567"/>
      </w:pPr>
      <w:r>
        <w:t xml:space="preserve">The </w:t>
      </w:r>
      <w:proofErr w:type="spellStart"/>
      <w:r>
        <w:t>topic</w:t>
      </w:r>
      <w:proofErr w:type="spellEnd"/>
      <w:r>
        <w:t xml:space="preserve"> of </w:t>
      </w:r>
      <w:proofErr w:type="spellStart"/>
      <w:r>
        <w:t>improving</w:t>
      </w:r>
      <w:proofErr w:type="spellEnd"/>
      <w:r>
        <w:t xml:space="preserve"> </w:t>
      </w:r>
      <w:proofErr w:type="spellStart"/>
      <w:r>
        <w:t>legal</w:t>
      </w:r>
      <w:proofErr w:type="spellEnd"/>
      <w:r>
        <w:t xml:space="preserve"> </w:t>
      </w:r>
      <w:proofErr w:type="spellStart"/>
      <w:r>
        <w:t>migration</w:t>
      </w:r>
      <w:proofErr w:type="spellEnd"/>
      <w:r>
        <w:t xml:space="preserve"> and </w:t>
      </w:r>
      <w:proofErr w:type="spellStart"/>
      <w:r>
        <w:t>its</w:t>
      </w:r>
      <w:proofErr w:type="spellEnd"/>
      <w:r>
        <w:t xml:space="preserve"> </w:t>
      </w:r>
      <w:proofErr w:type="spellStart"/>
      <w:r>
        <w:t>connection</w:t>
      </w:r>
      <w:proofErr w:type="spellEnd"/>
      <w:r>
        <w:t xml:space="preserve"> </w:t>
      </w:r>
      <w:proofErr w:type="spellStart"/>
      <w:r>
        <w:t>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was</w:t>
      </w:r>
      <w:proofErr w:type="spellEnd"/>
      <w:r>
        <w:t xml:space="preserve"> the </w:t>
      </w:r>
      <w:proofErr w:type="spellStart"/>
      <w:r>
        <w:t>topic</w:t>
      </w:r>
      <w:proofErr w:type="spellEnd"/>
      <w:r>
        <w:t xml:space="preserve"> of </w:t>
      </w:r>
      <w:proofErr w:type="spellStart"/>
      <w:r>
        <w:t>multiple</w:t>
      </w:r>
      <w:proofErr w:type="spellEnd"/>
      <w:r>
        <w:t xml:space="preserve"> </w:t>
      </w:r>
      <w:proofErr w:type="spellStart"/>
      <w:r>
        <w:t>interventions</w:t>
      </w:r>
      <w:proofErr w:type="spellEnd"/>
      <w:r>
        <w:t xml:space="preserve"> </w:t>
      </w:r>
      <w:proofErr w:type="spellStart"/>
      <w:r>
        <w:t>from</w:t>
      </w:r>
      <w:proofErr w:type="spellEnd"/>
      <w:r>
        <w:t xml:space="preserve"> </w:t>
      </w:r>
      <w:proofErr w:type="spellStart"/>
      <w:r>
        <w:rPr>
          <w:b/>
        </w:rPr>
        <w:t>Swedish</w:t>
      </w:r>
      <w:proofErr w:type="spellEnd"/>
      <w:r>
        <w:t xml:space="preserve"> </w:t>
      </w:r>
      <w:proofErr w:type="spellStart"/>
      <w:r>
        <w:t>stakeholders</w:t>
      </w:r>
      <w:proofErr w:type="spellEnd"/>
      <w:r>
        <w:t xml:space="preserve"> </w:t>
      </w:r>
      <w:proofErr w:type="spellStart"/>
      <w:r>
        <w:t>during</w:t>
      </w:r>
      <w:proofErr w:type="spellEnd"/>
      <w:r>
        <w:t xml:space="preserve"> the </w:t>
      </w:r>
      <w:proofErr w:type="spellStart"/>
      <w:r>
        <w:t>country</w:t>
      </w:r>
      <w:proofErr w:type="spellEnd"/>
      <w:r>
        <w:t xml:space="preserve"> </w:t>
      </w:r>
      <w:proofErr w:type="spellStart"/>
      <w:r>
        <w:t>visit</w:t>
      </w:r>
      <w:proofErr w:type="spellEnd"/>
      <w:r>
        <w:t xml:space="preserve">. </w:t>
      </w:r>
    </w:p>
    <w:p w:rsidRPr="00BD08D2" w:rsidR="00BD08D2" w:rsidP="00BD08D2" w:rsidRDefault="00BD08D2" w14:paraId="1B787016" w14:textId="77777777">
      <w:pPr>
        <w:spacing w:after="240" w:line="240" w:lineRule="exact"/>
        <w:ind w:firstLine="567"/>
      </w:pPr>
      <w:r>
        <w:t xml:space="preserve">For </w:t>
      </w:r>
      <w:proofErr w:type="spellStart"/>
      <w:r>
        <w:t>example</w:t>
      </w:r>
      <w:proofErr w:type="spellEnd"/>
      <w:r>
        <w:t xml:space="preserve">, </w:t>
      </w:r>
      <w:proofErr w:type="spellStart"/>
      <w:r>
        <w:t>participants</w:t>
      </w:r>
      <w:proofErr w:type="spellEnd"/>
      <w:r>
        <w:t xml:space="preserve"> </w:t>
      </w:r>
      <w:proofErr w:type="spellStart"/>
      <w:r>
        <w:t>reported</w:t>
      </w:r>
      <w:proofErr w:type="spellEnd"/>
      <w:r>
        <w:t xml:space="preserve"> </w:t>
      </w:r>
      <w:proofErr w:type="spellStart"/>
      <w:r>
        <w:t>that</w:t>
      </w:r>
      <w:proofErr w:type="spellEnd"/>
      <w:r>
        <w:t xml:space="preserve"> in </w:t>
      </w:r>
      <w:proofErr w:type="spellStart"/>
      <w:r>
        <w:t>one</w:t>
      </w:r>
      <w:proofErr w:type="spellEnd"/>
      <w:r>
        <w:t xml:space="preserve"> </w:t>
      </w:r>
      <w:proofErr w:type="spellStart"/>
      <w:r>
        <w:t>project</w:t>
      </w:r>
      <w:proofErr w:type="spellEnd"/>
      <w:r>
        <w:t xml:space="preserve">, a </w:t>
      </w:r>
      <w:proofErr w:type="spellStart"/>
      <w:r>
        <w:t>handbook</w:t>
      </w:r>
      <w:proofErr w:type="spellEnd"/>
      <w:r>
        <w:t xml:space="preserve"> </w:t>
      </w:r>
      <w:proofErr w:type="spellStart"/>
      <w:r>
        <w:t>was</w:t>
      </w:r>
      <w:proofErr w:type="spellEnd"/>
      <w:r>
        <w:t xml:space="preserve"> </w:t>
      </w:r>
      <w:proofErr w:type="spellStart"/>
      <w:r>
        <w:t>put</w:t>
      </w:r>
      <w:proofErr w:type="spellEnd"/>
      <w:r>
        <w:t xml:space="preserve"> </w:t>
      </w:r>
      <w:proofErr w:type="spellStart"/>
      <w:r>
        <w:t>together</w:t>
      </w:r>
      <w:proofErr w:type="spellEnd"/>
      <w:r>
        <w:t xml:space="preserve"> </w:t>
      </w:r>
      <w:proofErr w:type="spellStart"/>
      <w:r>
        <w:t>about</w:t>
      </w:r>
      <w:proofErr w:type="spellEnd"/>
      <w:r>
        <w:t xml:space="preserve"> </w:t>
      </w:r>
      <w:proofErr w:type="spellStart"/>
      <w:r>
        <w:t>how</w:t>
      </w:r>
      <w:proofErr w:type="spellEnd"/>
      <w:r>
        <w:t xml:space="preserve"> </w:t>
      </w:r>
      <w:proofErr w:type="spellStart"/>
      <w:r>
        <w:t>to</w:t>
      </w:r>
      <w:proofErr w:type="spellEnd"/>
      <w:r>
        <w:t xml:space="preserve"> </w:t>
      </w:r>
      <w:proofErr w:type="spellStart"/>
      <w:r>
        <w:t>operate</w:t>
      </w:r>
      <w:proofErr w:type="spellEnd"/>
      <w:r>
        <w:t xml:space="preserve"> a </w:t>
      </w:r>
      <w:proofErr w:type="spellStart"/>
      <w:r>
        <w:t>mentoring</w:t>
      </w:r>
      <w:proofErr w:type="spellEnd"/>
      <w:r>
        <w:t xml:space="preserve"> </w:t>
      </w:r>
      <w:proofErr w:type="spellStart"/>
      <w:r>
        <w:t>programme</w:t>
      </w:r>
      <w:proofErr w:type="spellEnd"/>
      <w:r>
        <w:t xml:space="preserve"> </w:t>
      </w:r>
      <w:proofErr w:type="spellStart"/>
      <w:r>
        <w:t>because</w:t>
      </w:r>
      <w:proofErr w:type="spellEnd"/>
      <w:r>
        <w:t xml:space="preserve"> </w:t>
      </w:r>
      <w:proofErr w:type="spellStart"/>
      <w:r>
        <w:t>it</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a </w:t>
      </w:r>
      <w:proofErr w:type="spellStart"/>
      <w:r>
        <w:t>very</w:t>
      </w:r>
      <w:proofErr w:type="spellEnd"/>
      <w:r>
        <w:t xml:space="preserve"> </w:t>
      </w:r>
      <w:proofErr w:type="spellStart"/>
      <w:r>
        <w:t>powerful</w:t>
      </w:r>
      <w:proofErr w:type="spellEnd"/>
      <w:r>
        <w:t xml:space="preserve"> </w:t>
      </w:r>
      <w:proofErr w:type="spellStart"/>
      <w:r>
        <w:t>integration</w:t>
      </w:r>
      <w:proofErr w:type="spellEnd"/>
      <w:r>
        <w:t xml:space="preserve"> </w:t>
      </w:r>
      <w:proofErr w:type="spellStart"/>
      <w:r>
        <w:t>tool</w:t>
      </w:r>
      <w:proofErr w:type="spellEnd"/>
      <w:r>
        <w:t xml:space="preserve">. A </w:t>
      </w:r>
      <w:proofErr w:type="spellStart"/>
      <w:r>
        <w:t>lot</w:t>
      </w:r>
      <w:proofErr w:type="spellEnd"/>
      <w:r>
        <w:t xml:space="preserve"> of </w:t>
      </w:r>
      <w:proofErr w:type="spellStart"/>
      <w:r>
        <w:t>effort</w:t>
      </w:r>
      <w:proofErr w:type="spellEnd"/>
      <w:r>
        <w:t xml:space="preserve"> </w:t>
      </w:r>
      <w:proofErr w:type="spellStart"/>
      <w:r>
        <w:t>was</w:t>
      </w:r>
      <w:proofErr w:type="spellEnd"/>
      <w:r>
        <w:t xml:space="preserve"> </w:t>
      </w:r>
      <w:proofErr w:type="spellStart"/>
      <w:r>
        <w:t>put</w:t>
      </w:r>
      <w:proofErr w:type="spellEnd"/>
      <w:r>
        <w:t xml:space="preserve"> </w:t>
      </w:r>
      <w:proofErr w:type="spellStart"/>
      <w:r>
        <w:t>into</w:t>
      </w:r>
      <w:proofErr w:type="spellEnd"/>
      <w:r>
        <w:t xml:space="preserve"> </w:t>
      </w:r>
      <w:proofErr w:type="spellStart"/>
      <w:r>
        <w:t>publicising</w:t>
      </w:r>
      <w:proofErr w:type="spellEnd"/>
      <w:r>
        <w:t xml:space="preserve"> the </w:t>
      </w:r>
      <w:proofErr w:type="spellStart"/>
      <w:r>
        <w:t>handbook</w:t>
      </w:r>
      <w:proofErr w:type="spellEnd"/>
      <w:r>
        <w:t xml:space="preserve"> </w:t>
      </w:r>
      <w:proofErr w:type="spellStart"/>
      <w:r>
        <w:t>to</w:t>
      </w:r>
      <w:proofErr w:type="spellEnd"/>
      <w:r>
        <w:t xml:space="preserve"> </w:t>
      </w:r>
      <w:proofErr w:type="spellStart"/>
      <w:r>
        <w:t>get</w:t>
      </w:r>
      <w:proofErr w:type="spellEnd"/>
      <w:r>
        <w:t xml:space="preserve"> </w:t>
      </w:r>
      <w:proofErr w:type="spellStart"/>
      <w:r>
        <w:t>local</w:t>
      </w:r>
      <w:proofErr w:type="spellEnd"/>
      <w:r>
        <w:t xml:space="preserve"> </w:t>
      </w:r>
      <w:proofErr w:type="spellStart"/>
      <w:r>
        <w:t>authorities</w:t>
      </w:r>
      <w:proofErr w:type="spellEnd"/>
      <w:r>
        <w:t xml:space="preserve"> and </w:t>
      </w:r>
      <w:proofErr w:type="spellStart"/>
      <w:r>
        <w:t>regions</w:t>
      </w:r>
      <w:proofErr w:type="spellEnd"/>
      <w:r>
        <w:t xml:space="preserve"> </w:t>
      </w:r>
      <w:proofErr w:type="spellStart"/>
      <w:r>
        <w:t>interested</w:t>
      </w:r>
      <w:proofErr w:type="spellEnd"/>
      <w:r>
        <w:t xml:space="preserve"> in </w:t>
      </w:r>
      <w:proofErr w:type="spellStart"/>
      <w:r>
        <w:t>implementing</w:t>
      </w:r>
      <w:proofErr w:type="spellEnd"/>
      <w:r>
        <w:t xml:space="preserve"> </w:t>
      </w:r>
      <w:proofErr w:type="spellStart"/>
      <w:r>
        <w:t>it</w:t>
      </w:r>
      <w:proofErr w:type="spellEnd"/>
      <w:r>
        <w:t xml:space="preserve">. </w:t>
      </w:r>
      <w:proofErr w:type="spellStart"/>
      <w:r>
        <w:t>Furthermore</w:t>
      </w:r>
      <w:proofErr w:type="spellEnd"/>
      <w:r>
        <w:t xml:space="preserve">, </w:t>
      </w:r>
      <w:proofErr w:type="spellStart"/>
      <w:r>
        <w:t>this</w:t>
      </w:r>
      <w:proofErr w:type="spellEnd"/>
      <w:r>
        <w:t xml:space="preserve"> </w:t>
      </w:r>
      <w:proofErr w:type="spellStart"/>
      <w:r>
        <w:t>mentoring</w:t>
      </w:r>
      <w:proofErr w:type="spellEnd"/>
      <w:r>
        <w:t xml:space="preserve"> </w:t>
      </w:r>
      <w:proofErr w:type="spellStart"/>
      <w:r>
        <w:t>programme</w:t>
      </w:r>
      <w:proofErr w:type="spellEnd"/>
      <w:r>
        <w:t xml:space="preserve"> </w:t>
      </w:r>
      <w:proofErr w:type="spellStart"/>
      <w:r>
        <w:t>helped</w:t>
      </w:r>
      <w:proofErr w:type="spellEnd"/>
      <w:r>
        <w:t xml:space="preserve"> </w:t>
      </w:r>
      <w:proofErr w:type="spellStart"/>
      <w:r>
        <w:t>asylum</w:t>
      </w:r>
      <w:proofErr w:type="spellEnd"/>
      <w:r>
        <w:t xml:space="preserve"> </w:t>
      </w:r>
      <w:proofErr w:type="spellStart"/>
      <w:r>
        <w:t>seekers</w:t>
      </w:r>
      <w:proofErr w:type="spellEnd"/>
      <w:r>
        <w:t xml:space="preserve"> and </w:t>
      </w:r>
      <w:proofErr w:type="spellStart"/>
      <w:r>
        <w:t>refugees</w:t>
      </w:r>
      <w:proofErr w:type="spellEnd"/>
      <w:r>
        <w:t xml:space="preserve"> </w:t>
      </w:r>
      <w:proofErr w:type="spellStart"/>
      <w:r>
        <w:t>enter</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Through</w:t>
      </w:r>
      <w:proofErr w:type="spellEnd"/>
      <w:r>
        <w:t xml:space="preserve"> a </w:t>
      </w:r>
      <w:proofErr w:type="spellStart"/>
      <w:r>
        <w:t>clever</w:t>
      </w:r>
      <w:proofErr w:type="spellEnd"/>
      <w:r>
        <w:t xml:space="preserve"> </w:t>
      </w:r>
      <w:proofErr w:type="spellStart"/>
      <w:r>
        <w:t>system</w:t>
      </w:r>
      <w:proofErr w:type="spellEnd"/>
      <w:r>
        <w:t xml:space="preserve"> of </w:t>
      </w:r>
      <w:proofErr w:type="spellStart"/>
      <w:r>
        <w:t>co-financing</w:t>
      </w:r>
      <w:proofErr w:type="spellEnd"/>
      <w:r>
        <w:t xml:space="preserve">, </w:t>
      </w:r>
      <w:proofErr w:type="spellStart"/>
      <w:r>
        <w:t>companies</w:t>
      </w:r>
      <w:proofErr w:type="spellEnd"/>
      <w:r>
        <w:t xml:space="preserve"> </w:t>
      </w:r>
      <w:proofErr w:type="spellStart"/>
      <w:r>
        <w:t>made</w:t>
      </w:r>
      <w:proofErr w:type="spellEnd"/>
      <w:r>
        <w:t xml:space="preserve"> </w:t>
      </w:r>
      <w:proofErr w:type="spellStart"/>
      <w:r>
        <w:t>their</w:t>
      </w:r>
      <w:proofErr w:type="spellEnd"/>
      <w:r>
        <w:t xml:space="preserve"> </w:t>
      </w:r>
      <w:proofErr w:type="spellStart"/>
      <w:r>
        <w:t>employees</w:t>
      </w:r>
      <w:proofErr w:type="spellEnd"/>
      <w:r>
        <w:t xml:space="preserve"> </w:t>
      </w:r>
      <w:proofErr w:type="spellStart"/>
      <w:r>
        <w:t>available</w:t>
      </w:r>
      <w:proofErr w:type="spellEnd"/>
      <w:r>
        <w:t xml:space="preserve"> </w:t>
      </w:r>
      <w:proofErr w:type="spellStart"/>
      <w:r>
        <w:t>during</w:t>
      </w:r>
      <w:proofErr w:type="spellEnd"/>
      <w:r>
        <w:t xml:space="preserve"> </w:t>
      </w:r>
      <w:proofErr w:type="spellStart"/>
      <w:r>
        <w:t>working</w:t>
      </w:r>
      <w:proofErr w:type="spellEnd"/>
      <w:r>
        <w:t xml:space="preserve"> </w:t>
      </w:r>
      <w:proofErr w:type="spellStart"/>
      <w:r>
        <w:t>hours</w:t>
      </w:r>
      <w:proofErr w:type="spellEnd"/>
      <w:r>
        <w:t xml:space="preserve"> for </w:t>
      </w:r>
      <w:proofErr w:type="spellStart"/>
      <w:r>
        <w:t>mentoring</w:t>
      </w:r>
      <w:proofErr w:type="spellEnd"/>
      <w:r>
        <w:t xml:space="preserve"> </w:t>
      </w:r>
      <w:proofErr w:type="spellStart"/>
      <w:r>
        <w:t>this</w:t>
      </w:r>
      <w:proofErr w:type="spellEnd"/>
      <w:r>
        <w:t xml:space="preserve"> </w:t>
      </w:r>
      <w:proofErr w:type="spellStart"/>
      <w:r>
        <w:t>target</w:t>
      </w:r>
      <w:proofErr w:type="spellEnd"/>
      <w:r>
        <w:t xml:space="preserve"> </w:t>
      </w:r>
      <w:proofErr w:type="spellStart"/>
      <w:r>
        <w:t>group</w:t>
      </w:r>
      <w:proofErr w:type="spellEnd"/>
      <w:r>
        <w:t xml:space="preserve">. </w:t>
      </w:r>
      <w:proofErr w:type="spellStart"/>
      <w:r>
        <w:t>As</w:t>
      </w:r>
      <w:proofErr w:type="spellEnd"/>
      <w:r>
        <w:t xml:space="preserve"> </w:t>
      </w:r>
      <w:proofErr w:type="spellStart"/>
      <w:r>
        <w:t>part</w:t>
      </w:r>
      <w:proofErr w:type="spellEnd"/>
      <w:r>
        <w:t xml:space="preserve"> of </w:t>
      </w:r>
      <w:proofErr w:type="spellStart"/>
      <w:r>
        <w:t>their</w:t>
      </w:r>
      <w:proofErr w:type="spellEnd"/>
      <w:r>
        <w:t xml:space="preserve"> </w:t>
      </w:r>
      <w:proofErr w:type="spellStart"/>
      <w:r>
        <w:t>corporate</w:t>
      </w:r>
      <w:proofErr w:type="spellEnd"/>
      <w:r>
        <w:t xml:space="preserve"> </w:t>
      </w:r>
      <w:proofErr w:type="spellStart"/>
      <w:r>
        <w:t>social</w:t>
      </w:r>
      <w:proofErr w:type="spellEnd"/>
      <w:r>
        <w:t xml:space="preserve"> </w:t>
      </w:r>
      <w:proofErr w:type="spellStart"/>
      <w:r>
        <w:t>responsibility</w:t>
      </w:r>
      <w:proofErr w:type="spellEnd"/>
      <w:r>
        <w:t xml:space="preserve"> </w:t>
      </w:r>
      <w:proofErr w:type="spellStart"/>
      <w:r>
        <w:t>approach</w:t>
      </w:r>
      <w:proofErr w:type="spellEnd"/>
      <w:r>
        <w:t xml:space="preserve">, the </w:t>
      </w:r>
      <w:proofErr w:type="spellStart"/>
      <w:r>
        <w:t>co-funding</w:t>
      </w:r>
      <w:proofErr w:type="spellEnd"/>
      <w:r>
        <w:t xml:space="preserve"> </w:t>
      </w:r>
      <w:proofErr w:type="spellStart"/>
      <w:r>
        <w:t>made</w:t>
      </w:r>
      <w:proofErr w:type="spellEnd"/>
      <w:r>
        <w:t xml:space="preserve"> </w:t>
      </w:r>
      <w:proofErr w:type="spellStart"/>
      <w:r>
        <w:t>it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provide</w:t>
      </w:r>
      <w:proofErr w:type="spellEnd"/>
      <w:r>
        <w:t xml:space="preserve"> </w:t>
      </w:r>
      <w:proofErr w:type="spellStart"/>
      <w:r>
        <w:t>many</w:t>
      </w:r>
      <w:proofErr w:type="spellEnd"/>
      <w:r>
        <w:t xml:space="preserve"> </w:t>
      </w:r>
      <w:proofErr w:type="spellStart"/>
      <w:r>
        <w:t>mentors</w:t>
      </w:r>
      <w:proofErr w:type="spellEnd"/>
      <w:r>
        <w:t xml:space="preserve">, </w:t>
      </w:r>
      <w:proofErr w:type="spellStart"/>
      <w:r>
        <w:t>which</w:t>
      </w:r>
      <w:proofErr w:type="spellEnd"/>
      <w:r>
        <w:t xml:space="preserve"> </w:t>
      </w:r>
      <w:proofErr w:type="spellStart"/>
      <w:r>
        <w:t>was</w:t>
      </w:r>
      <w:proofErr w:type="spellEnd"/>
      <w:r>
        <w:t xml:space="preserve"> </w:t>
      </w:r>
      <w:proofErr w:type="spellStart"/>
      <w:r>
        <w:t>essential</w:t>
      </w:r>
      <w:proofErr w:type="spellEnd"/>
      <w:r>
        <w:t xml:space="preserve"> </w:t>
      </w:r>
      <w:proofErr w:type="spellStart"/>
      <w:r>
        <w:t>to</w:t>
      </w:r>
      <w:proofErr w:type="spellEnd"/>
      <w:r>
        <w:t xml:space="preserve"> the </w:t>
      </w:r>
      <w:proofErr w:type="spellStart"/>
      <w:r>
        <w:t>project</w:t>
      </w:r>
      <w:proofErr w:type="spellEnd"/>
      <w:r>
        <w:t>.</w:t>
      </w:r>
    </w:p>
    <w:p w:rsidRPr="00BD08D2" w:rsidR="00BD08D2" w:rsidP="00BD08D2" w:rsidRDefault="00BD08D2" w14:paraId="7670B802" w14:textId="77777777">
      <w:pPr>
        <w:spacing w:after="240" w:line="240" w:lineRule="exact"/>
        <w:ind w:firstLine="567"/>
      </w:pP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since</w:t>
      </w:r>
      <w:proofErr w:type="spellEnd"/>
      <w:r>
        <w:t xml:space="preserve"> </w:t>
      </w:r>
      <w:proofErr w:type="spellStart"/>
      <w:r>
        <w:t>there</w:t>
      </w:r>
      <w:proofErr w:type="spellEnd"/>
      <w:r>
        <w:t xml:space="preserve"> </w:t>
      </w:r>
      <w:proofErr w:type="spellStart"/>
      <w:r>
        <w:t>are</w:t>
      </w:r>
      <w:proofErr w:type="spellEnd"/>
      <w:r>
        <w:t xml:space="preserve"> </w:t>
      </w:r>
      <w:proofErr w:type="spellStart"/>
      <w:r>
        <w:t>skills</w:t>
      </w:r>
      <w:proofErr w:type="spellEnd"/>
      <w:r>
        <w:t xml:space="preserve"> </w:t>
      </w:r>
      <w:proofErr w:type="spellStart"/>
      <w:r>
        <w:t>shortages</w:t>
      </w:r>
      <w:proofErr w:type="spellEnd"/>
      <w:r>
        <w:t xml:space="preserve"> in </w:t>
      </w:r>
      <w:proofErr w:type="spellStart"/>
      <w:r>
        <w:t>Sweden</w:t>
      </w:r>
      <w:proofErr w:type="spellEnd"/>
      <w:r>
        <w:t xml:space="preserve"> (and </w:t>
      </w:r>
      <w:proofErr w:type="spellStart"/>
      <w:r>
        <w:t>elsewhere</w:t>
      </w:r>
      <w:proofErr w:type="spellEnd"/>
      <w:r>
        <w:t xml:space="preserve"> in the EU),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beneficial</w:t>
      </w:r>
      <w:proofErr w:type="spellEnd"/>
      <w:r>
        <w:t xml:space="preserve"> for </w:t>
      </w:r>
      <w:proofErr w:type="spellStart"/>
      <w:r>
        <w:t>all</w:t>
      </w:r>
      <w:proofErr w:type="spellEnd"/>
      <w:r>
        <w:t xml:space="preserve"> </w:t>
      </w:r>
      <w:proofErr w:type="spellStart"/>
      <w:r>
        <w:t>stakeholders</w:t>
      </w:r>
      <w:proofErr w:type="spellEnd"/>
      <w:r>
        <w:t xml:space="preserve"> </w:t>
      </w:r>
      <w:proofErr w:type="spellStart"/>
      <w:r>
        <w:t>involved</w:t>
      </w:r>
      <w:proofErr w:type="spellEnd"/>
      <w:r>
        <w:t xml:space="preserve"> </w:t>
      </w:r>
      <w:proofErr w:type="spellStart"/>
      <w:r>
        <w:t>if</w:t>
      </w:r>
      <w:proofErr w:type="spellEnd"/>
      <w:r>
        <w:t xml:space="preserve"> the </w:t>
      </w:r>
      <w:proofErr w:type="spellStart"/>
      <w:r>
        <w:t>integration</w:t>
      </w:r>
      <w:proofErr w:type="spellEnd"/>
      <w:r>
        <w:t xml:space="preserve"> </w:t>
      </w:r>
      <w:proofErr w:type="spellStart"/>
      <w:r>
        <w:t>process</w:t>
      </w:r>
      <w:proofErr w:type="spellEnd"/>
      <w:r>
        <w:t xml:space="preserve"> </w:t>
      </w:r>
      <w:proofErr w:type="spellStart"/>
      <w:r>
        <w:t>could</w:t>
      </w:r>
      <w:proofErr w:type="spellEnd"/>
      <w:r>
        <w:t xml:space="preserve"> </w:t>
      </w:r>
      <w:proofErr w:type="spellStart"/>
      <w:r>
        <w:t>start</w:t>
      </w:r>
      <w:proofErr w:type="spellEnd"/>
      <w:r>
        <w:t xml:space="preserve"> </w:t>
      </w:r>
      <w:proofErr w:type="spellStart"/>
      <w:r>
        <w:t>earlier</w:t>
      </w:r>
      <w:proofErr w:type="spellEnd"/>
      <w:r>
        <w:t xml:space="preserve">, </w:t>
      </w:r>
      <w:proofErr w:type="spellStart"/>
      <w:r>
        <w:t>i.e</w:t>
      </w:r>
      <w:proofErr w:type="spellEnd"/>
      <w:r>
        <w:t xml:space="preserve">. </w:t>
      </w:r>
      <w:proofErr w:type="spellStart"/>
      <w:r>
        <w:t>before</w:t>
      </w:r>
      <w:proofErr w:type="spellEnd"/>
      <w:r>
        <w:t xml:space="preserve"> </w:t>
      </w:r>
      <w:proofErr w:type="spellStart"/>
      <w:r>
        <w:t>arrival</w:t>
      </w:r>
      <w:proofErr w:type="spellEnd"/>
      <w:r>
        <w:t xml:space="preserve">. </w:t>
      </w:r>
      <w:proofErr w:type="spellStart"/>
      <w:r>
        <w:t>With</w:t>
      </w:r>
      <w:proofErr w:type="spellEnd"/>
      <w:r>
        <w:t xml:space="preserve"> </w:t>
      </w:r>
      <w:proofErr w:type="spellStart"/>
      <w:r>
        <w:t>digital</w:t>
      </w:r>
      <w:proofErr w:type="spellEnd"/>
      <w:r>
        <w:t xml:space="preserve"> </w:t>
      </w:r>
      <w:proofErr w:type="spellStart"/>
      <w:r>
        <w:t>platforms</w:t>
      </w:r>
      <w:proofErr w:type="spellEnd"/>
      <w:r>
        <w:t xml:space="preserve">, </w:t>
      </w:r>
      <w:proofErr w:type="spellStart"/>
      <w:r>
        <w:t>training</w:t>
      </w:r>
      <w:proofErr w:type="spellEnd"/>
      <w:r>
        <w:t xml:space="preserve"> </w:t>
      </w:r>
      <w:proofErr w:type="spellStart"/>
      <w:r>
        <w:t>services</w:t>
      </w:r>
      <w:proofErr w:type="spellEnd"/>
      <w:r>
        <w:t xml:space="preserve"> </w:t>
      </w:r>
      <w:proofErr w:type="spellStart"/>
      <w:r>
        <w:t>could</w:t>
      </w:r>
      <w:proofErr w:type="spellEnd"/>
      <w:r>
        <w:t xml:space="preserve"> </w:t>
      </w:r>
      <w:proofErr w:type="spellStart"/>
      <w:r>
        <w:t>be</w:t>
      </w:r>
      <w:proofErr w:type="spellEnd"/>
      <w:r>
        <w:t xml:space="preserve"> </w:t>
      </w:r>
      <w:proofErr w:type="spellStart"/>
      <w:r>
        <w:t>provided</w:t>
      </w:r>
      <w:proofErr w:type="spellEnd"/>
      <w:r>
        <w:t xml:space="preserve"> </w:t>
      </w:r>
      <w:proofErr w:type="spellStart"/>
      <w:r>
        <w:t>whilst</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are</w:t>
      </w:r>
      <w:proofErr w:type="spellEnd"/>
      <w:r>
        <w:t xml:space="preserve"> </w:t>
      </w:r>
      <w:proofErr w:type="spellStart"/>
      <w:r>
        <w:t>still</w:t>
      </w:r>
      <w:proofErr w:type="spellEnd"/>
      <w:r>
        <w:t xml:space="preserve"> in </w:t>
      </w:r>
      <w:proofErr w:type="spellStart"/>
      <w:r>
        <w:t>third</w:t>
      </w:r>
      <w:proofErr w:type="spellEnd"/>
      <w:r>
        <w:t xml:space="preserve"> </w:t>
      </w:r>
      <w:proofErr w:type="spellStart"/>
      <w:r>
        <w:t>countries</w:t>
      </w:r>
      <w:proofErr w:type="spellEnd"/>
      <w:r>
        <w:t xml:space="preserve">. The AMIF </w:t>
      </w:r>
      <w:proofErr w:type="spellStart"/>
      <w:r>
        <w:t>could</w:t>
      </w:r>
      <w:proofErr w:type="spellEnd"/>
      <w:r>
        <w:t xml:space="preserve"> </w:t>
      </w:r>
      <w:proofErr w:type="spellStart"/>
      <w:r>
        <w:t>help</w:t>
      </w:r>
      <w:proofErr w:type="spellEnd"/>
      <w:r>
        <w:t xml:space="preserve"> </w:t>
      </w:r>
      <w:proofErr w:type="spellStart"/>
      <w:r>
        <w:t>regions</w:t>
      </w:r>
      <w:proofErr w:type="spellEnd"/>
      <w:r>
        <w:t xml:space="preserve"> </w:t>
      </w:r>
      <w:proofErr w:type="spellStart"/>
      <w:r>
        <w:t>across</w:t>
      </w:r>
      <w:proofErr w:type="spellEnd"/>
      <w:r>
        <w:t xml:space="preserve"> the EU </w:t>
      </w:r>
      <w:proofErr w:type="spellStart"/>
      <w:r>
        <w:t>to</w:t>
      </w:r>
      <w:proofErr w:type="spellEnd"/>
      <w:r>
        <w:t xml:space="preserve"> </w:t>
      </w:r>
      <w:proofErr w:type="spellStart"/>
      <w:r>
        <w:t>work</w:t>
      </w:r>
      <w:proofErr w:type="spellEnd"/>
      <w:r>
        <w:t xml:space="preserve"> </w:t>
      </w:r>
      <w:proofErr w:type="spellStart"/>
      <w:r>
        <w:t>together</w:t>
      </w:r>
      <w:proofErr w:type="spellEnd"/>
      <w:r>
        <w:t xml:space="preserve"> and </w:t>
      </w:r>
      <w:proofErr w:type="spellStart"/>
      <w:r>
        <w:t>think</w:t>
      </w:r>
      <w:proofErr w:type="spellEnd"/>
      <w:r>
        <w:t xml:space="preserve"> </w:t>
      </w:r>
      <w:proofErr w:type="spellStart"/>
      <w:r>
        <w:t>about</w:t>
      </w:r>
      <w:proofErr w:type="spellEnd"/>
      <w:r>
        <w:t xml:space="preserve"> </w:t>
      </w:r>
      <w:proofErr w:type="spellStart"/>
      <w:r>
        <w:t>how</w:t>
      </w:r>
      <w:proofErr w:type="spellEnd"/>
      <w:r>
        <w:t xml:space="preserve"> </w:t>
      </w:r>
      <w:proofErr w:type="spellStart"/>
      <w:r>
        <w:t>it</w:t>
      </w:r>
      <w:proofErr w:type="spellEnd"/>
      <w:r>
        <w:t xml:space="preserve"> </w:t>
      </w:r>
      <w:proofErr w:type="spellStart"/>
      <w:r>
        <w:t>could</w:t>
      </w:r>
      <w:proofErr w:type="spellEnd"/>
      <w:r>
        <w:t xml:space="preserve"> </w:t>
      </w:r>
      <w:proofErr w:type="spellStart"/>
      <w:r>
        <w:t>be</w:t>
      </w:r>
      <w:proofErr w:type="spellEnd"/>
      <w:r>
        <w:t xml:space="preserve"> </w:t>
      </w:r>
      <w:proofErr w:type="spellStart"/>
      <w:r>
        <w:t>more</w:t>
      </w:r>
      <w:proofErr w:type="spellEnd"/>
      <w:r>
        <w:t xml:space="preserve"> </w:t>
      </w:r>
      <w:proofErr w:type="spellStart"/>
      <w:r>
        <w:t>visionary</w:t>
      </w:r>
      <w:proofErr w:type="spellEnd"/>
      <w:r>
        <w:t xml:space="preserve"> on </w:t>
      </w:r>
      <w:proofErr w:type="spellStart"/>
      <w:r>
        <w:t>cooperating</w:t>
      </w:r>
      <w:proofErr w:type="spellEnd"/>
      <w:r>
        <w:t xml:space="preserve"> </w:t>
      </w:r>
      <w:proofErr w:type="spellStart"/>
      <w:r>
        <w:t>at</w:t>
      </w:r>
      <w:proofErr w:type="spellEnd"/>
      <w:r>
        <w:t xml:space="preserve"> a </w:t>
      </w:r>
      <w:proofErr w:type="spellStart"/>
      <w:r>
        <w:t>larger</w:t>
      </w:r>
      <w:proofErr w:type="spellEnd"/>
      <w:r>
        <w:t xml:space="preserve"> </w:t>
      </w:r>
      <w:proofErr w:type="spellStart"/>
      <w:r>
        <w:t>scale</w:t>
      </w:r>
      <w:proofErr w:type="spellEnd"/>
      <w:r>
        <w:t xml:space="preserve">, and </w:t>
      </w:r>
      <w:proofErr w:type="spellStart"/>
      <w:r>
        <w:t>how</w:t>
      </w:r>
      <w:proofErr w:type="spellEnd"/>
      <w:r>
        <w:t xml:space="preserve"> </w:t>
      </w:r>
      <w:proofErr w:type="spellStart"/>
      <w:r>
        <w:t>to</w:t>
      </w:r>
      <w:proofErr w:type="spellEnd"/>
      <w:r>
        <w:t xml:space="preserve"> </w:t>
      </w:r>
      <w:proofErr w:type="spellStart"/>
      <w:r>
        <w:t>develop</w:t>
      </w:r>
      <w:proofErr w:type="spellEnd"/>
      <w:r>
        <w:t xml:space="preserve"> </w:t>
      </w:r>
      <w:proofErr w:type="spellStart"/>
      <w:r>
        <w:t>these</w:t>
      </w:r>
      <w:proofErr w:type="spellEnd"/>
      <w:r>
        <w:t xml:space="preserve"> </w:t>
      </w:r>
      <w:proofErr w:type="spellStart"/>
      <w:r>
        <w:t>services</w:t>
      </w:r>
      <w:proofErr w:type="spellEnd"/>
      <w:r>
        <w:t>.</w:t>
      </w:r>
    </w:p>
    <w:p w:rsidRPr="00BD08D2" w:rsidR="00BD08D2" w:rsidP="00BD08D2" w:rsidRDefault="00BD08D2" w14:paraId="5D501185" w14:textId="77777777">
      <w:pPr>
        <w:spacing w:after="240" w:line="240" w:lineRule="exact"/>
        <w:ind w:firstLine="567"/>
      </w:pPr>
      <w:proofErr w:type="spellStart"/>
      <w:r>
        <w:t>Some</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felt</w:t>
      </w:r>
      <w:proofErr w:type="spellEnd"/>
      <w:r>
        <w:t xml:space="preserve"> </w:t>
      </w:r>
      <w:proofErr w:type="spellStart"/>
      <w:r>
        <w:t>that</w:t>
      </w:r>
      <w:proofErr w:type="spellEnd"/>
      <w:r>
        <w:t xml:space="preserve"> the AMIF </w:t>
      </w:r>
      <w:proofErr w:type="spellStart"/>
      <w:r>
        <w:t>enabled</w:t>
      </w:r>
      <w:proofErr w:type="spellEnd"/>
      <w:r>
        <w:t xml:space="preserve"> the </w:t>
      </w:r>
      <w:proofErr w:type="spellStart"/>
      <w:r>
        <w:t>matching</w:t>
      </w:r>
      <w:proofErr w:type="spellEnd"/>
      <w:r>
        <w:t xml:space="preserve"> of </w:t>
      </w:r>
      <w:proofErr w:type="spellStart"/>
      <w:r>
        <w:t>third-country</w:t>
      </w:r>
      <w:proofErr w:type="spellEnd"/>
      <w:r>
        <w:t xml:space="preserve"> </w:t>
      </w:r>
      <w:proofErr w:type="spellStart"/>
      <w:r>
        <w:t>nationals</w:t>
      </w:r>
      <w:proofErr w:type="spellEnd"/>
      <w:r>
        <w:t xml:space="preserve"> </w:t>
      </w:r>
      <w:proofErr w:type="spellStart"/>
      <w:r>
        <w:t>to</w:t>
      </w:r>
      <w:proofErr w:type="spellEnd"/>
      <w:r>
        <w:t xml:space="preserve"> </w:t>
      </w:r>
      <w:proofErr w:type="spellStart"/>
      <w:r>
        <w:t>meet</w:t>
      </w:r>
      <w:proofErr w:type="spellEnd"/>
      <w:r>
        <w:t xml:space="preserve"> the </w:t>
      </w:r>
      <w:proofErr w:type="spellStart"/>
      <w:r>
        <w:t>demands</w:t>
      </w:r>
      <w:proofErr w:type="spellEnd"/>
      <w:r>
        <w:t xml:space="preserve"> in the </w:t>
      </w:r>
      <w:proofErr w:type="spellStart"/>
      <w:r>
        <w:t>labour</w:t>
      </w:r>
      <w:proofErr w:type="spellEnd"/>
      <w:r>
        <w:t xml:space="preserve"> </w:t>
      </w:r>
      <w:proofErr w:type="spellStart"/>
      <w:r>
        <w:t>market</w:t>
      </w:r>
      <w:proofErr w:type="spellEnd"/>
      <w:r>
        <w:t xml:space="preserve">. </w:t>
      </w:r>
      <w:proofErr w:type="spellStart"/>
      <w:r>
        <w:t>During</w:t>
      </w:r>
      <w:proofErr w:type="spellEnd"/>
      <w:r>
        <w:t xml:space="preserve"> the </w:t>
      </w:r>
      <w:proofErr w:type="spellStart"/>
      <w:r>
        <w:t>refugee</w:t>
      </w:r>
      <w:proofErr w:type="spellEnd"/>
      <w:r>
        <w:t xml:space="preserve"> </w:t>
      </w:r>
      <w:proofErr w:type="spellStart"/>
      <w:r>
        <w:t>crisis</w:t>
      </w:r>
      <w:proofErr w:type="spellEnd"/>
      <w:r>
        <w:t xml:space="preserve"> of 2015/2016, 160 000 </w:t>
      </w:r>
      <w:proofErr w:type="spellStart"/>
      <w:r>
        <w:t>refugees</w:t>
      </w:r>
      <w:proofErr w:type="spellEnd"/>
      <w:r>
        <w:t xml:space="preserve"> </w:t>
      </w:r>
      <w:proofErr w:type="spellStart"/>
      <w:r>
        <w:t>came</w:t>
      </w:r>
      <w:proofErr w:type="spellEnd"/>
      <w:r>
        <w:t xml:space="preserve"> </w:t>
      </w:r>
      <w:proofErr w:type="spellStart"/>
      <w:r>
        <w:t>to</w:t>
      </w:r>
      <w:proofErr w:type="spellEnd"/>
      <w:r>
        <w:t xml:space="preserve"> </w:t>
      </w:r>
      <w:proofErr w:type="spellStart"/>
      <w:r>
        <w:t>Sweden</w:t>
      </w:r>
      <w:proofErr w:type="spellEnd"/>
      <w:r>
        <w:t xml:space="preserve">. </w:t>
      </w:r>
      <w:proofErr w:type="spellStart"/>
      <w:r>
        <w:t>Many</w:t>
      </w:r>
      <w:proofErr w:type="spellEnd"/>
      <w:r>
        <w:t xml:space="preserve"> of </w:t>
      </w:r>
      <w:proofErr w:type="spellStart"/>
      <w:r>
        <w:t>these</w:t>
      </w:r>
      <w:proofErr w:type="spellEnd"/>
      <w:r>
        <w:t xml:space="preserve"> </w:t>
      </w:r>
      <w:proofErr w:type="spellStart"/>
      <w:r>
        <w:t>people</w:t>
      </w:r>
      <w:proofErr w:type="spellEnd"/>
      <w:r>
        <w:t xml:space="preserve"> </w:t>
      </w:r>
      <w:proofErr w:type="spellStart"/>
      <w:r>
        <w:t>had</w:t>
      </w:r>
      <w:proofErr w:type="spellEnd"/>
      <w:r>
        <w:t xml:space="preserve"> a </w:t>
      </w:r>
      <w:proofErr w:type="spellStart"/>
      <w:r>
        <w:t>background</w:t>
      </w:r>
      <w:proofErr w:type="spellEnd"/>
      <w:r>
        <w:t xml:space="preserve"> </w:t>
      </w:r>
      <w:proofErr w:type="spellStart"/>
      <w:r>
        <w:t>that</w:t>
      </w:r>
      <w:proofErr w:type="spellEnd"/>
      <w:r>
        <w:t xml:space="preserve"> </w:t>
      </w:r>
      <w:proofErr w:type="spellStart"/>
      <w:r>
        <w:t>could</w:t>
      </w:r>
      <w:proofErr w:type="spellEnd"/>
      <w:r>
        <w:t xml:space="preserve"> </w:t>
      </w:r>
      <w:proofErr w:type="spellStart"/>
      <w:r>
        <w:t>suit</w:t>
      </w:r>
      <w:proofErr w:type="spellEnd"/>
      <w:r>
        <w:t xml:space="preserve"> </w:t>
      </w:r>
      <w:proofErr w:type="spellStart"/>
      <w:r>
        <w:t>working</w:t>
      </w:r>
      <w:proofErr w:type="spellEnd"/>
      <w:r>
        <w:t xml:space="preserve"> in the </w:t>
      </w:r>
      <w:proofErr w:type="spellStart"/>
      <w:r>
        <w:t>real</w:t>
      </w:r>
      <w:proofErr w:type="spellEnd"/>
      <w:r>
        <w:t xml:space="preserve"> </w:t>
      </w:r>
      <w:proofErr w:type="spellStart"/>
      <w:r>
        <w:t>estate</w:t>
      </w:r>
      <w:proofErr w:type="spellEnd"/>
      <w:r>
        <w:t xml:space="preserve"> </w:t>
      </w:r>
      <w:proofErr w:type="spellStart"/>
      <w:r>
        <w:t>sector</w:t>
      </w:r>
      <w:proofErr w:type="spellEnd"/>
      <w:r>
        <w:t xml:space="preserve">. The </w:t>
      </w:r>
      <w:proofErr w:type="spellStart"/>
      <w:r>
        <w:t>sector</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need</w:t>
      </w:r>
      <w:proofErr w:type="spellEnd"/>
      <w:r>
        <w:t xml:space="preserve"> </w:t>
      </w:r>
      <w:proofErr w:type="spellStart"/>
      <w:r>
        <w:t>to</w:t>
      </w:r>
      <w:proofErr w:type="spellEnd"/>
      <w:r>
        <w:t xml:space="preserve"> </w:t>
      </w:r>
      <w:proofErr w:type="spellStart"/>
      <w:r>
        <w:t>attract</w:t>
      </w:r>
      <w:proofErr w:type="spellEnd"/>
      <w:r>
        <w:t xml:space="preserve"> </w:t>
      </w:r>
      <w:proofErr w:type="spellStart"/>
      <w:r>
        <w:t>them</w:t>
      </w:r>
      <w:proofErr w:type="spellEnd"/>
      <w:r>
        <w:t xml:space="preserve">, </w:t>
      </w:r>
      <w:proofErr w:type="spellStart"/>
      <w:r>
        <w:t>by</w:t>
      </w:r>
      <w:proofErr w:type="spellEnd"/>
      <w:r>
        <w:t xml:space="preserve"> </w:t>
      </w:r>
      <w:proofErr w:type="spellStart"/>
      <w:r>
        <w:t>translating</w:t>
      </w:r>
      <w:proofErr w:type="spellEnd"/>
      <w:r>
        <w:t xml:space="preserve"> and </w:t>
      </w:r>
      <w:proofErr w:type="spellStart"/>
      <w:r>
        <w:t>validating</w:t>
      </w:r>
      <w:proofErr w:type="spellEnd"/>
      <w:r>
        <w:t xml:space="preserve"> </w:t>
      </w:r>
      <w:proofErr w:type="spellStart"/>
      <w:r>
        <w:t>their</w:t>
      </w:r>
      <w:proofErr w:type="spellEnd"/>
      <w:r>
        <w:t xml:space="preserve"> </w:t>
      </w:r>
      <w:proofErr w:type="spellStart"/>
      <w:r>
        <w:t>skills</w:t>
      </w:r>
      <w:proofErr w:type="spellEnd"/>
      <w:r>
        <w:t xml:space="preserve">. </w:t>
      </w:r>
      <w:proofErr w:type="spellStart"/>
      <w:r>
        <w:t>There</w:t>
      </w:r>
      <w:proofErr w:type="spellEnd"/>
      <w:r>
        <w:t xml:space="preserve"> </w:t>
      </w:r>
      <w:proofErr w:type="spellStart"/>
      <w:r>
        <w:t>was</w:t>
      </w:r>
      <w:proofErr w:type="spellEnd"/>
      <w:r>
        <w:t xml:space="preserve"> </w:t>
      </w:r>
      <w:proofErr w:type="spellStart"/>
      <w:r>
        <w:t>an</w:t>
      </w:r>
      <w:proofErr w:type="spellEnd"/>
      <w:r>
        <w:t xml:space="preserve"> </w:t>
      </w:r>
      <w:proofErr w:type="spellStart"/>
      <w:r>
        <w:t>ongoing</w:t>
      </w:r>
      <w:proofErr w:type="spellEnd"/>
      <w:r>
        <w:t xml:space="preserve"> </w:t>
      </w:r>
      <w:proofErr w:type="spellStart"/>
      <w:r>
        <w:t>dialogue</w:t>
      </w:r>
      <w:proofErr w:type="spellEnd"/>
      <w:r>
        <w:t xml:space="preserve"> </w:t>
      </w:r>
      <w:proofErr w:type="spellStart"/>
      <w:r>
        <w:t>with</w:t>
      </w:r>
      <w:proofErr w:type="spellEnd"/>
      <w:r>
        <w:t xml:space="preserve"> </w:t>
      </w:r>
      <w:proofErr w:type="spellStart"/>
      <w:r>
        <w:t>companies</w:t>
      </w:r>
      <w:proofErr w:type="spellEnd"/>
      <w:r>
        <w:t xml:space="preserve"> in the </w:t>
      </w:r>
      <w:proofErr w:type="spellStart"/>
      <w:r>
        <w:t>sector</w:t>
      </w:r>
      <w:proofErr w:type="spellEnd"/>
      <w:r>
        <w:t xml:space="preserve"> on </w:t>
      </w:r>
      <w:proofErr w:type="spellStart"/>
      <w:r>
        <w:t>how</w:t>
      </w:r>
      <w:proofErr w:type="spellEnd"/>
      <w:r>
        <w:t xml:space="preserve"> </w:t>
      </w:r>
      <w:proofErr w:type="spellStart"/>
      <w:r>
        <w:t>new</w:t>
      </w:r>
      <w:proofErr w:type="spellEnd"/>
      <w:r>
        <w:t xml:space="preserve"> </w:t>
      </w:r>
      <w:proofErr w:type="spellStart"/>
      <w:r>
        <w:t>arrivals</w:t>
      </w:r>
      <w:proofErr w:type="spellEnd"/>
      <w:r>
        <w:t xml:space="preserve"> </w:t>
      </w:r>
      <w:proofErr w:type="spellStart"/>
      <w:r>
        <w:t>with</w:t>
      </w:r>
      <w:proofErr w:type="spellEnd"/>
      <w:r>
        <w:t xml:space="preserve"> the </w:t>
      </w:r>
      <w:proofErr w:type="spellStart"/>
      <w:r>
        <w:t>necessary</w:t>
      </w:r>
      <w:proofErr w:type="spellEnd"/>
      <w:r>
        <w:t xml:space="preserve"> </w:t>
      </w:r>
      <w:proofErr w:type="spellStart"/>
      <w:r>
        <w:t>skills</w:t>
      </w:r>
      <w:proofErr w:type="spellEnd"/>
      <w:r>
        <w:t xml:space="preserve"> </w:t>
      </w:r>
      <w:proofErr w:type="spellStart"/>
      <w:r>
        <w:t>could</w:t>
      </w:r>
      <w:proofErr w:type="spellEnd"/>
      <w:r>
        <w:t xml:space="preserve"> </w:t>
      </w:r>
      <w:proofErr w:type="spellStart"/>
      <w:r>
        <w:t>best</w:t>
      </w:r>
      <w:proofErr w:type="spellEnd"/>
      <w:r>
        <w:t xml:space="preserve"> </w:t>
      </w:r>
      <w:proofErr w:type="spellStart"/>
      <w:r>
        <w:t>serve</w:t>
      </w:r>
      <w:proofErr w:type="spellEnd"/>
      <w:r>
        <w:t xml:space="preserve"> </w:t>
      </w:r>
      <w:proofErr w:type="spellStart"/>
      <w:r>
        <w:t>it</w:t>
      </w:r>
      <w:proofErr w:type="spellEnd"/>
      <w:r>
        <w:t xml:space="preserve">. The </w:t>
      </w:r>
      <w:proofErr w:type="spellStart"/>
      <w:r>
        <w:t>companies</w:t>
      </w:r>
      <w:proofErr w:type="spellEnd"/>
      <w:r>
        <w:t xml:space="preserve"> </w:t>
      </w:r>
      <w:proofErr w:type="spellStart"/>
      <w:r>
        <w:t>were</w:t>
      </w:r>
      <w:proofErr w:type="spellEnd"/>
      <w:r>
        <w:t xml:space="preserve"> </w:t>
      </w:r>
      <w:proofErr w:type="spellStart"/>
      <w:r>
        <w:t>open</w:t>
      </w:r>
      <w:proofErr w:type="spellEnd"/>
      <w:r>
        <w:t xml:space="preserve"> </w:t>
      </w:r>
      <w:proofErr w:type="spellStart"/>
      <w:r>
        <w:t>to</w:t>
      </w:r>
      <w:proofErr w:type="spellEnd"/>
      <w:r>
        <w:t xml:space="preserve"> </w:t>
      </w:r>
      <w:proofErr w:type="spellStart"/>
      <w:r>
        <w:t>this</w:t>
      </w:r>
      <w:proofErr w:type="spellEnd"/>
      <w:r>
        <w:t xml:space="preserve"> </w:t>
      </w:r>
      <w:proofErr w:type="spellStart"/>
      <w:r>
        <w:t>as</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major</w:t>
      </w:r>
      <w:proofErr w:type="spellEnd"/>
      <w:r>
        <w:t xml:space="preserve"> </w:t>
      </w:r>
      <w:proofErr w:type="spellStart"/>
      <w:r>
        <w:t>need</w:t>
      </w:r>
      <w:proofErr w:type="spellEnd"/>
      <w:r>
        <w:t xml:space="preserve"> for </w:t>
      </w:r>
      <w:proofErr w:type="spellStart"/>
      <w:r>
        <w:t>staff</w:t>
      </w:r>
      <w:proofErr w:type="spellEnd"/>
      <w:r>
        <w:t xml:space="preserve">, </w:t>
      </w:r>
      <w:proofErr w:type="spellStart"/>
      <w:r>
        <w:t>who</w:t>
      </w:r>
      <w:proofErr w:type="spellEnd"/>
      <w:r>
        <w:t xml:space="preserve"> </w:t>
      </w:r>
      <w:proofErr w:type="spellStart"/>
      <w:r>
        <w:t>could</w:t>
      </w:r>
      <w:proofErr w:type="spellEnd"/>
      <w:r>
        <w:t xml:space="preserve"> </w:t>
      </w:r>
      <w:proofErr w:type="spellStart"/>
      <w:r>
        <w:t>not</w:t>
      </w:r>
      <w:proofErr w:type="spellEnd"/>
      <w:r>
        <w:t xml:space="preserve"> </w:t>
      </w:r>
      <w:proofErr w:type="spellStart"/>
      <w:r>
        <w:t>only</w:t>
      </w:r>
      <w:proofErr w:type="spellEnd"/>
      <w:r>
        <w:t xml:space="preserve"> </w:t>
      </w:r>
      <w:proofErr w:type="spellStart"/>
      <w:r>
        <w:t>work</w:t>
      </w:r>
      <w:proofErr w:type="spellEnd"/>
      <w:r>
        <w:t xml:space="preserve"> in </w:t>
      </w:r>
      <w:proofErr w:type="spellStart"/>
      <w:r>
        <w:t>all</w:t>
      </w:r>
      <w:proofErr w:type="spellEnd"/>
      <w:r>
        <w:t xml:space="preserve"> </w:t>
      </w:r>
      <w:proofErr w:type="spellStart"/>
      <w:r>
        <w:t>aspects</w:t>
      </w:r>
      <w:proofErr w:type="spellEnd"/>
      <w:r>
        <w:t xml:space="preserve"> of </w:t>
      </w:r>
      <w:proofErr w:type="spellStart"/>
      <w:r>
        <w:t>property</w:t>
      </w:r>
      <w:proofErr w:type="spellEnd"/>
      <w:r>
        <w:t xml:space="preserve"> </w:t>
      </w:r>
      <w:proofErr w:type="spellStart"/>
      <w:r>
        <w:t>development</w:t>
      </w:r>
      <w:proofErr w:type="spellEnd"/>
      <w:r>
        <w:t xml:space="preserve"> and </w:t>
      </w:r>
      <w:proofErr w:type="spellStart"/>
      <w:r>
        <w:t>management</w:t>
      </w:r>
      <w:proofErr w:type="spellEnd"/>
      <w:r>
        <w:t xml:space="preserve">, </w:t>
      </w:r>
      <w:proofErr w:type="spellStart"/>
      <w:r>
        <w:t>but</w:t>
      </w:r>
      <w:proofErr w:type="spellEnd"/>
      <w:r>
        <w:t xml:space="preserve"> </w:t>
      </w:r>
      <w:proofErr w:type="spellStart"/>
      <w:r>
        <w:t>who</w:t>
      </w:r>
      <w:proofErr w:type="spellEnd"/>
      <w:r>
        <w:t xml:space="preserve"> </w:t>
      </w:r>
      <w:proofErr w:type="spellStart"/>
      <w:r>
        <w:t>also</w:t>
      </w:r>
      <w:proofErr w:type="spellEnd"/>
      <w:r>
        <w:t xml:space="preserve"> </w:t>
      </w:r>
      <w:proofErr w:type="spellStart"/>
      <w:r>
        <w:t>had</w:t>
      </w:r>
      <w:proofErr w:type="spellEnd"/>
      <w:r>
        <w:t xml:space="preserve"> the </w:t>
      </w:r>
      <w:proofErr w:type="spellStart"/>
      <w:r>
        <w:t>language</w:t>
      </w:r>
      <w:proofErr w:type="spellEnd"/>
      <w:r>
        <w:t xml:space="preserve"> </w:t>
      </w:r>
      <w:proofErr w:type="spellStart"/>
      <w:r>
        <w:t>skills</w:t>
      </w:r>
      <w:proofErr w:type="spellEnd"/>
      <w:r>
        <w:t xml:space="preserve"> for </w:t>
      </w:r>
      <w:proofErr w:type="spellStart"/>
      <w:r>
        <w:t>communication</w:t>
      </w:r>
      <w:proofErr w:type="spellEnd"/>
      <w:r>
        <w:t xml:space="preserve">, </w:t>
      </w:r>
      <w:proofErr w:type="spellStart"/>
      <w:r>
        <w:t>as</w:t>
      </w:r>
      <w:proofErr w:type="spellEnd"/>
      <w:r>
        <w:t xml:space="preserve"> </w:t>
      </w:r>
      <w:proofErr w:type="spellStart"/>
      <w:r>
        <w:t>many</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live</w:t>
      </w:r>
      <w:proofErr w:type="spellEnd"/>
      <w:r>
        <w:t xml:space="preserve"> in </w:t>
      </w:r>
      <w:proofErr w:type="spellStart"/>
      <w:r>
        <w:t>areas</w:t>
      </w:r>
      <w:proofErr w:type="spellEnd"/>
      <w:r>
        <w:t xml:space="preserve"> of </w:t>
      </w:r>
      <w:proofErr w:type="spellStart"/>
      <w:r>
        <w:t>interest</w:t>
      </w:r>
      <w:proofErr w:type="spellEnd"/>
      <w:r>
        <w:t xml:space="preserve"> for the </w:t>
      </w:r>
      <w:proofErr w:type="spellStart"/>
      <w:r>
        <w:t>real</w:t>
      </w:r>
      <w:proofErr w:type="spellEnd"/>
      <w:r>
        <w:t xml:space="preserve"> </w:t>
      </w:r>
      <w:proofErr w:type="spellStart"/>
      <w:r>
        <w:t>estate</w:t>
      </w:r>
      <w:proofErr w:type="spellEnd"/>
      <w:r>
        <w:t xml:space="preserve"> </w:t>
      </w:r>
      <w:proofErr w:type="spellStart"/>
      <w:r>
        <w:t>sector</w:t>
      </w:r>
      <w:proofErr w:type="spellEnd"/>
      <w:r>
        <w:t xml:space="preserve">. </w:t>
      </w:r>
    </w:p>
    <w:p w:rsidRPr="00BD08D2" w:rsidR="00BD08D2" w:rsidP="00BD08D2" w:rsidRDefault="00BD08D2" w14:paraId="63BD11A0" w14:textId="77777777">
      <w:pPr>
        <w:spacing w:after="240" w:line="240" w:lineRule="exact"/>
        <w:ind w:firstLine="567"/>
      </w:pPr>
      <w:proofErr w:type="spellStart"/>
      <w:r>
        <w:t>Finally</w:t>
      </w:r>
      <w:proofErr w:type="spellEnd"/>
      <w:r>
        <w:t xml:space="preserve">, a </w:t>
      </w:r>
      <w:proofErr w:type="spellStart"/>
      <w:r>
        <w:t>great</w:t>
      </w:r>
      <w:proofErr w:type="spellEnd"/>
      <w:r>
        <w:t xml:space="preserve"> </w:t>
      </w:r>
      <w:proofErr w:type="spellStart"/>
      <w:r>
        <w:t>deal</w:t>
      </w:r>
      <w:proofErr w:type="spellEnd"/>
      <w:r>
        <w:t xml:space="preserve"> of </w:t>
      </w:r>
      <w:proofErr w:type="spellStart"/>
      <w:r>
        <w:t>awareness-raising</w:t>
      </w:r>
      <w:proofErr w:type="spellEnd"/>
      <w:r>
        <w:t xml:space="preserve"> </w:t>
      </w:r>
      <w:proofErr w:type="spellStart"/>
      <w:r>
        <w:t>was</w:t>
      </w:r>
      <w:proofErr w:type="spellEnd"/>
      <w:r>
        <w:t xml:space="preserve"> </w:t>
      </w:r>
      <w:proofErr w:type="spellStart"/>
      <w:r>
        <w:t>done</w:t>
      </w:r>
      <w:proofErr w:type="spellEnd"/>
      <w:r>
        <w:t xml:space="preserve"> </w:t>
      </w:r>
      <w:proofErr w:type="spellStart"/>
      <w:r>
        <w:t>at</w:t>
      </w:r>
      <w:proofErr w:type="spellEnd"/>
      <w:r>
        <w:t xml:space="preserve"> </w:t>
      </w:r>
      <w:proofErr w:type="spellStart"/>
      <w:r>
        <w:t>local</w:t>
      </w:r>
      <w:proofErr w:type="spellEnd"/>
      <w:r>
        <w:t xml:space="preserve"> </w:t>
      </w:r>
      <w:proofErr w:type="spellStart"/>
      <w:r>
        <w:t>authority</w:t>
      </w:r>
      <w:proofErr w:type="spellEnd"/>
      <w:r>
        <w:t xml:space="preserve"> </w:t>
      </w:r>
      <w:proofErr w:type="spellStart"/>
      <w:r>
        <w:t>level</w:t>
      </w:r>
      <w:proofErr w:type="spellEnd"/>
      <w:r>
        <w:t xml:space="preserve"> and </w:t>
      </w:r>
      <w:proofErr w:type="spellStart"/>
      <w:r>
        <w:t>via</w:t>
      </w:r>
      <w:proofErr w:type="spellEnd"/>
      <w:r>
        <w:t xml:space="preserve"> the </w:t>
      </w:r>
      <w:proofErr w:type="spellStart"/>
      <w:r>
        <w:t>Public</w:t>
      </w:r>
      <w:proofErr w:type="spellEnd"/>
      <w:r>
        <w:t xml:space="preserve"> </w:t>
      </w:r>
      <w:proofErr w:type="spellStart"/>
      <w:r>
        <w:t>Employment</w:t>
      </w:r>
      <w:proofErr w:type="spellEnd"/>
      <w:r>
        <w:t xml:space="preserve"> </w:t>
      </w:r>
      <w:proofErr w:type="spellStart"/>
      <w:r>
        <w:t>Service</w:t>
      </w:r>
      <w:proofErr w:type="spellEnd"/>
      <w:r>
        <w:t xml:space="preserve">, </w:t>
      </w:r>
      <w:proofErr w:type="spellStart"/>
      <w:r>
        <w:t>to</w:t>
      </w:r>
      <w:proofErr w:type="spellEnd"/>
      <w:r>
        <w:t xml:space="preserve"> </w:t>
      </w:r>
      <w:proofErr w:type="spellStart"/>
      <w:r>
        <w:t>get</w:t>
      </w:r>
      <w:proofErr w:type="spellEnd"/>
      <w:r>
        <w:t xml:space="preserve"> </w:t>
      </w:r>
      <w:proofErr w:type="spellStart"/>
      <w:r>
        <w:t>as</w:t>
      </w:r>
      <w:proofErr w:type="spellEnd"/>
      <w:r>
        <w:t xml:space="preserve"> </w:t>
      </w:r>
      <w:proofErr w:type="spellStart"/>
      <w:r>
        <w:t>many</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trained</w:t>
      </w:r>
      <w:proofErr w:type="spellEnd"/>
      <w:r>
        <w:t xml:space="preserve"> </w:t>
      </w:r>
      <w:proofErr w:type="spellStart"/>
      <w:r>
        <w:t>as</w:t>
      </w:r>
      <w:proofErr w:type="spellEnd"/>
      <w:r>
        <w:t xml:space="preserve"> </w:t>
      </w:r>
      <w:proofErr w:type="spellStart"/>
      <w:r>
        <w:t>possible</w:t>
      </w:r>
      <w:proofErr w:type="spellEnd"/>
      <w:r>
        <w:t xml:space="preserve">. </w:t>
      </w:r>
      <w:proofErr w:type="spellStart"/>
      <w:r>
        <w:t>There</w:t>
      </w:r>
      <w:proofErr w:type="spellEnd"/>
      <w:r>
        <w:t xml:space="preserve"> </w:t>
      </w:r>
      <w:proofErr w:type="spellStart"/>
      <w:r>
        <w:t>was</w:t>
      </w:r>
      <w:proofErr w:type="spellEnd"/>
      <w:r>
        <w:t xml:space="preserve"> </w:t>
      </w:r>
      <w:proofErr w:type="spellStart"/>
      <w:r>
        <w:t>good</w:t>
      </w:r>
      <w:proofErr w:type="spellEnd"/>
      <w:r>
        <w:t xml:space="preserve"> </w:t>
      </w:r>
      <w:proofErr w:type="spellStart"/>
      <w:r>
        <w:t>cooperation</w:t>
      </w:r>
      <w:proofErr w:type="spellEnd"/>
      <w:r>
        <w:t xml:space="preserve"> </w:t>
      </w:r>
      <w:proofErr w:type="spellStart"/>
      <w:r>
        <w:t>with</w:t>
      </w:r>
      <w:proofErr w:type="spellEnd"/>
      <w:r>
        <w:t xml:space="preserve"> the </w:t>
      </w:r>
      <w:proofErr w:type="spellStart"/>
      <w:r>
        <w:t>relevant</w:t>
      </w:r>
      <w:proofErr w:type="spellEnd"/>
      <w:r>
        <w:t xml:space="preserve"> </w:t>
      </w:r>
      <w:proofErr w:type="spellStart"/>
      <w:r>
        <w:t>authorities</w:t>
      </w:r>
      <w:proofErr w:type="spellEnd"/>
      <w:r>
        <w:t>.</w:t>
      </w:r>
    </w:p>
    <w:p w:rsidRPr="00BD08D2" w:rsidR="00BD08D2" w:rsidP="00BD08D2" w:rsidRDefault="00BD08D2" w14:paraId="675A200F" w14:textId="77777777">
      <w:pPr>
        <w:spacing w:after="240" w:line="240" w:lineRule="exact"/>
        <w:ind w:firstLine="567"/>
        <w:jc w:val="left"/>
      </w:pPr>
      <w:r>
        <w:br w:type="page"/>
      </w:r>
    </w:p>
    <w:p w:rsidRPr="00BD08D2" w:rsidR="00BD08D2" w:rsidP="00BD08D2" w:rsidRDefault="00BD08D2" w14:paraId="078CBFBC" w14:textId="77777777">
      <w:pPr>
        <w:spacing w:after="240" w:line="240" w:lineRule="exact"/>
        <w:ind w:firstLine="567"/>
        <w:rPr>
          <w:lang w:val="en-GB"/>
        </w:rPr>
      </w:pPr>
    </w:p>
    <w:p w:rsidRPr="00BD08D2" w:rsidR="00BD08D2" w:rsidP="00BD08D2" w:rsidRDefault="00BD08D2" w14:paraId="3DA4526F" w14:textId="77777777">
      <w:pPr>
        <w:numPr>
          <w:ilvl w:val="1"/>
          <w:numId w:val="1"/>
        </w:numPr>
        <w:spacing w:after="240" w:line="240" w:lineRule="exact"/>
        <w:ind w:firstLine="567"/>
        <w:outlineLvl w:val="1"/>
        <w:rPr>
          <w:b/>
          <w:bCs/>
          <w:u w:val="single"/>
        </w:rPr>
      </w:pPr>
      <w:bookmarkStart w:name="_Toc125632265" w:id="67"/>
      <w:bookmarkStart w:name="_Toc183610614" w:id="68"/>
      <w:proofErr w:type="spellStart"/>
      <w:r>
        <w:rPr>
          <w:b/>
          <w:u w:val="single"/>
        </w:rPr>
        <w:t>Inclusion</w:t>
      </w:r>
      <w:proofErr w:type="spellEnd"/>
      <w:r>
        <w:rPr>
          <w:b/>
          <w:u w:val="single"/>
        </w:rPr>
        <w:t xml:space="preserve"> of </w:t>
      </w:r>
      <w:proofErr w:type="spellStart"/>
      <w:r>
        <w:rPr>
          <w:b/>
          <w:u w:val="single"/>
        </w:rPr>
        <w:t>civil</w:t>
      </w:r>
      <w:proofErr w:type="spellEnd"/>
      <w:r>
        <w:rPr>
          <w:b/>
          <w:u w:val="single"/>
        </w:rPr>
        <w:t xml:space="preserve"> </w:t>
      </w:r>
      <w:proofErr w:type="spellStart"/>
      <w:r>
        <w:rPr>
          <w:b/>
          <w:u w:val="single"/>
        </w:rPr>
        <w:t>society</w:t>
      </w:r>
      <w:proofErr w:type="spellEnd"/>
      <w:r>
        <w:rPr>
          <w:b/>
          <w:u w:val="single"/>
        </w:rPr>
        <w:t xml:space="preserve"> and </w:t>
      </w:r>
      <w:proofErr w:type="spellStart"/>
      <w:r>
        <w:rPr>
          <w:b/>
          <w:u w:val="single"/>
        </w:rPr>
        <w:t>added</w:t>
      </w:r>
      <w:proofErr w:type="spellEnd"/>
      <w:r>
        <w:rPr>
          <w:b/>
          <w:u w:val="single"/>
        </w:rPr>
        <w:t xml:space="preserve"> </w:t>
      </w:r>
      <w:proofErr w:type="spellStart"/>
      <w:r>
        <w:rPr>
          <w:b/>
          <w:u w:val="single"/>
        </w:rPr>
        <w:t>value</w:t>
      </w:r>
      <w:bookmarkEnd w:id="67"/>
      <w:bookmarkEnd w:id="68"/>
      <w:proofErr w:type="spellEnd"/>
    </w:p>
    <w:p w:rsidRPr="00BD08D2" w:rsidR="00BD08D2" w:rsidP="00BD08D2" w:rsidRDefault="00BD08D2" w14:paraId="63FB3C92" w14:textId="77777777">
      <w:pPr>
        <w:spacing w:after="240" w:line="240" w:lineRule="exact"/>
        <w:ind w:firstLine="567"/>
        <w:jc w:val="center"/>
        <w:rPr>
          <w:lang w:val="en-GB"/>
        </w:rPr>
      </w:pPr>
    </w:p>
    <w:tbl>
      <w:tblPr>
        <w:tblStyle w:val="TableGrid41"/>
        <w:tblW w:w="0" w:type="auto"/>
        <w:tblInd w:w="0" w:type="dxa"/>
        <w:tblLook w:val="04A0" w:firstRow="1" w:lastRow="0" w:firstColumn="1" w:lastColumn="0" w:noHBand="0" w:noVBand="1"/>
      </w:tblPr>
      <w:tblGrid>
        <w:gridCol w:w="9063"/>
      </w:tblGrid>
      <w:tr w:rsidRPr="00BD08D2" w:rsidR="00BD08D2" w:rsidTr="00765DB8" w14:paraId="3F5C5077" w14:textId="77777777">
        <w:trPr>
          <w:trHeight w:val="1415"/>
        </w:trPr>
        <w:tc>
          <w:tcPr>
            <w:tcW w:w="9063" w:type="dxa"/>
          </w:tcPr>
          <w:p w:rsidRPr="00BD08D2" w:rsidR="00BD08D2" w:rsidP="00BD08D2" w:rsidRDefault="00BD08D2" w14:paraId="384F9B7C" w14:textId="77777777">
            <w:pPr>
              <w:spacing w:after="240" w:line="240" w:lineRule="exact"/>
              <w:ind w:firstLine="567"/>
              <w:rPr>
                <w:lang w:val="en-GB"/>
              </w:rPr>
            </w:pPr>
          </w:p>
          <w:p w:rsidRPr="00BD08D2" w:rsidR="00BD08D2" w:rsidP="00BD08D2" w:rsidRDefault="00BD08D2" w14:paraId="610CB3D8" w14:textId="77777777">
            <w:pPr>
              <w:spacing w:after="240" w:line="240" w:lineRule="exact"/>
              <w:ind w:firstLine="567"/>
            </w:pPr>
            <w:proofErr w:type="spellStart"/>
            <w:r>
              <w:t>This</w:t>
            </w:r>
            <w:proofErr w:type="spellEnd"/>
            <w:r>
              <w:t xml:space="preserve"> </w:t>
            </w:r>
            <w:proofErr w:type="spellStart"/>
            <w:r>
              <w:t>section</w:t>
            </w:r>
            <w:proofErr w:type="spellEnd"/>
            <w:r>
              <w:t xml:space="preserve"> </w:t>
            </w:r>
            <w:proofErr w:type="spellStart"/>
            <w:r>
              <w:t>examines</w:t>
            </w:r>
            <w:proofErr w:type="spellEnd"/>
            <w:r>
              <w:t xml:space="preserve"> the </w:t>
            </w:r>
            <w:proofErr w:type="spellStart"/>
            <w:r>
              <w:t>involvement</w:t>
            </w:r>
            <w:proofErr w:type="spellEnd"/>
            <w:r>
              <w:t xml:space="preserve"> of </w:t>
            </w:r>
            <w:proofErr w:type="spellStart"/>
            <w:r>
              <w:t>organised</w:t>
            </w:r>
            <w:proofErr w:type="spellEnd"/>
            <w:r>
              <w:t xml:space="preserve"> </w:t>
            </w:r>
            <w:proofErr w:type="spellStart"/>
            <w:r>
              <w:t>civil</w:t>
            </w:r>
            <w:proofErr w:type="spellEnd"/>
            <w:r>
              <w:t xml:space="preserve"> </w:t>
            </w:r>
            <w:proofErr w:type="spellStart"/>
            <w:r>
              <w:t>society</w:t>
            </w:r>
            <w:proofErr w:type="spellEnd"/>
            <w:r>
              <w:t xml:space="preserve"> in the </w:t>
            </w:r>
            <w:proofErr w:type="spellStart"/>
            <w:r>
              <w:t>design</w:t>
            </w:r>
            <w:proofErr w:type="spellEnd"/>
            <w:r>
              <w:t xml:space="preserve">, </w:t>
            </w:r>
            <w:proofErr w:type="spellStart"/>
            <w:r>
              <w:t>implementation</w:t>
            </w:r>
            <w:proofErr w:type="spellEnd"/>
            <w:r>
              <w:t xml:space="preserve"> and </w:t>
            </w:r>
            <w:proofErr w:type="spellStart"/>
            <w:r>
              <w:t>monitoring</w:t>
            </w:r>
            <w:proofErr w:type="spellEnd"/>
            <w:r>
              <w:t xml:space="preserve"> of the </w:t>
            </w:r>
            <w:proofErr w:type="spellStart"/>
            <w:r>
              <w:t>Consumer</w:t>
            </w:r>
            <w:proofErr w:type="spellEnd"/>
            <w:r>
              <w:t xml:space="preserve"> Programme 2014-2020. </w:t>
            </w:r>
          </w:p>
        </w:tc>
      </w:tr>
    </w:tbl>
    <w:p w:rsidRPr="00BD08D2" w:rsidR="00BD08D2" w:rsidP="00BD08D2" w:rsidRDefault="00BD08D2" w14:paraId="5387CDC1" w14:textId="77777777">
      <w:pPr>
        <w:spacing w:after="240" w:line="240" w:lineRule="exact"/>
        <w:ind w:firstLine="567"/>
        <w:rPr>
          <w:lang w:val="en-GB"/>
        </w:rPr>
      </w:pPr>
    </w:p>
    <w:p w:rsidRPr="00BD08D2" w:rsidR="00BD08D2" w:rsidP="00BD08D2" w:rsidRDefault="00BD08D2" w14:paraId="1BED4DDE" w14:textId="77777777">
      <w:pPr>
        <w:spacing w:after="240" w:line="240" w:lineRule="exact"/>
        <w:ind w:firstLine="567"/>
        <w:rPr>
          <w:iCs/>
        </w:rPr>
      </w:pPr>
      <w:r>
        <w:t xml:space="preserve">In </w:t>
      </w:r>
      <w:proofErr w:type="spellStart"/>
      <w:r>
        <w:t>response</w:t>
      </w:r>
      <w:proofErr w:type="spellEnd"/>
      <w:r>
        <w:t xml:space="preserve"> </w:t>
      </w:r>
      <w:proofErr w:type="spellStart"/>
      <w:r>
        <w:t>to</w:t>
      </w:r>
      <w:proofErr w:type="spellEnd"/>
      <w:r>
        <w:t xml:space="preserve"> the </w:t>
      </w:r>
      <w:proofErr w:type="spellStart"/>
      <w:r>
        <w:t>question</w:t>
      </w:r>
      <w:proofErr w:type="spellEnd"/>
      <w:r>
        <w:t xml:space="preserve"> of </w:t>
      </w:r>
      <w:proofErr w:type="spellStart"/>
      <w:r>
        <w:t>whether</w:t>
      </w:r>
      <w:proofErr w:type="spellEnd"/>
      <w:r>
        <w:t xml:space="preserve"> </w:t>
      </w:r>
      <w:r>
        <w:rPr>
          <w:b/>
        </w:rPr>
        <w:t xml:space="preserve">the AMIF </w:t>
      </w:r>
      <w:proofErr w:type="spellStart"/>
      <w:r>
        <w:rPr>
          <w:b/>
        </w:rPr>
        <w:t>involved</w:t>
      </w:r>
      <w:proofErr w:type="spellEnd"/>
      <w:r>
        <w:rPr>
          <w:b/>
        </w:rPr>
        <w:t xml:space="preserve"> </w:t>
      </w:r>
      <w:proofErr w:type="spellStart"/>
      <w:r>
        <w:rPr>
          <w:b/>
        </w:rPr>
        <w:t>social</w:t>
      </w:r>
      <w:proofErr w:type="spellEnd"/>
      <w:r>
        <w:rPr>
          <w:b/>
        </w:rPr>
        <w:t xml:space="preserve"> </w:t>
      </w:r>
      <w:proofErr w:type="spellStart"/>
      <w:r>
        <w:rPr>
          <w:b/>
        </w:rPr>
        <w:t>partners</w:t>
      </w:r>
      <w:proofErr w:type="spellEnd"/>
      <w:r>
        <w:rPr>
          <w:b/>
        </w:rPr>
        <w:t xml:space="preserve"> and </w:t>
      </w:r>
      <w:proofErr w:type="spellStart"/>
      <w:r>
        <w:rPr>
          <w:b/>
        </w:rPr>
        <w:t>civil</w:t>
      </w:r>
      <w:proofErr w:type="spellEnd"/>
      <w:r>
        <w:rPr>
          <w:b/>
        </w:rPr>
        <w:t xml:space="preserve"> </w:t>
      </w:r>
      <w:proofErr w:type="spellStart"/>
      <w:r>
        <w:rPr>
          <w:b/>
        </w:rPr>
        <w:t>society</w:t>
      </w:r>
      <w:proofErr w:type="spellEnd"/>
      <w:r>
        <w:rPr>
          <w:b/>
        </w:rPr>
        <w:t xml:space="preserve"> </w:t>
      </w:r>
      <w:proofErr w:type="spellStart"/>
      <w:r>
        <w:rPr>
          <w:b/>
        </w:rPr>
        <w:t>organisations</w:t>
      </w:r>
      <w:proofErr w:type="spellEnd"/>
      <w:r>
        <w:rPr>
          <w:b/>
        </w:rPr>
        <w:t xml:space="preserve"> in the </w:t>
      </w:r>
      <w:proofErr w:type="spellStart"/>
      <w:r>
        <w:rPr>
          <w:b/>
        </w:rPr>
        <w:t>co-design</w:t>
      </w:r>
      <w:proofErr w:type="spellEnd"/>
      <w:r>
        <w:rPr>
          <w:b/>
        </w:rPr>
        <w:t xml:space="preserve"> and </w:t>
      </w:r>
      <w:proofErr w:type="spellStart"/>
      <w:r>
        <w:rPr>
          <w:b/>
        </w:rPr>
        <w:t>implementation</w:t>
      </w:r>
      <w:proofErr w:type="spellEnd"/>
      <w:r>
        <w:rPr>
          <w:b/>
        </w:rPr>
        <w:t xml:space="preserve"> </w:t>
      </w:r>
      <w:proofErr w:type="spellStart"/>
      <w:r>
        <w:rPr>
          <w:b/>
        </w:rPr>
        <w:t>phase</w:t>
      </w:r>
      <w:proofErr w:type="spellEnd"/>
      <w:r>
        <w:rPr>
          <w:b/>
        </w:rPr>
        <w:t xml:space="preserve"> of </w:t>
      </w:r>
      <w:proofErr w:type="spellStart"/>
      <w:r>
        <w:rPr>
          <w:b/>
        </w:rPr>
        <w:t>measures</w:t>
      </w:r>
      <w:proofErr w:type="spellEnd"/>
      <w:r>
        <w:rPr>
          <w:b/>
        </w:rPr>
        <w:t xml:space="preserve"> in </w:t>
      </w:r>
      <w:proofErr w:type="spellStart"/>
      <w:r>
        <w:rPr>
          <w:b/>
        </w:rPr>
        <w:t>your</w:t>
      </w:r>
      <w:proofErr w:type="spellEnd"/>
      <w:r>
        <w:rPr>
          <w:b/>
        </w:rPr>
        <w:t xml:space="preserve"> </w:t>
      </w:r>
      <w:proofErr w:type="spellStart"/>
      <w:r>
        <w:rPr>
          <w:b/>
        </w:rPr>
        <w:t>country</w:t>
      </w:r>
      <w:proofErr w:type="spellEnd"/>
      <w:r>
        <w:rPr>
          <w:b/>
        </w:rPr>
        <w:t xml:space="preserve"> (Q19),</w:t>
      </w:r>
      <w:r>
        <w:t xml:space="preserve"> </w:t>
      </w:r>
      <w:proofErr w:type="spellStart"/>
      <w:r>
        <w:t>results</w:t>
      </w:r>
      <w:proofErr w:type="spellEnd"/>
      <w:r>
        <w:t xml:space="preserve"> </w:t>
      </w:r>
      <w:proofErr w:type="spellStart"/>
      <w:r>
        <w:t>varied</w:t>
      </w:r>
      <w:proofErr w:type="spellEnd"/>
      <w:r>
        <w:t xml:space="preserve"> </w:t>
      </w:r>
      <w:proofErr w:type="spellStart"/>
      <w:r>
        <w:t>significantly</w:t>
      </w:r>
      <w:proofErr w:type="spellEnd"/>
      <w:r>
        <w:t xml:space="preserve"> </w:t>
      </w:r>
      <w:proofErr w:type="spellStart"/>
      <w:r>
        <w:t>concerning</w:t>
      </w:r>
      <w:proofErr w:type="spellEnd"/>
      <w:r>
        <w:t xml:space="preserve"> the </w:t>
      </w:r>
      <w:proofErr w:type="spellStart"/>
      <w:r>
        <w:t>co-design</w:t>
      </w:r>
      <w:proofErr w:type="spellEnd"/>
      <w:r>
        <w:t xml:space="preserve"> and the </w:t>
      </w:r>
      <w:proofErr w:type="spellStart"/>
      <w:r>
        <w:t>implementation</w:t>
      </w:r>
      <w:proofErr w:type="spellEnd"/>
      <w:r>
        <w:t xml:space="preserve"> </w:t>
      </w:r>
      <w:proofErr w:type="spellStart"/>
      <w:r>
        <w:t>phases</w:t>
      </w:r>
      <w:proofErr w:type="spellEnd"/>
      <w:r>
        <w:t xml:space="preserve">. </w:t>
      </w:r>
      <w:proofErr w:type="spellStart"/>
      <w:r>
        <w:t>While</w:t>
      </w:r>
      <w:proofErr w:type="spellEnd"/>
      <w:r>
        <w:t xml:space="preserve"> the </w:t>
      </w:r>
      <w:proofErr w:type="spellStart"/>
      <w:r>
        <w:t>answers</w:t>
      </w:r>
      <w:proofErr w:type="spellEnd"/>
      <w:r>
        <w:t xml:space="preserve"> </w:t>
      </w:r>
      <w:proofErr w:type="spellStart"/>
      <w:r>
        <w:t>were</w:t>
      </w:r>
      <w:proofErr w:type="spellEnd"/>
      <w:r>
        <w:t xml:space="preserve"> </w:t>
      </w:r>
      <w:proofErr w:type="spellStart"/>
      <w:r>
        <w:t>almost</w:t>
      </w:r>
      <w:proofErr w:type="spellEnd"/>
      <w:r>
        <w:t xml:space="preserve"> </w:t>
      </w:r>
      <w:proofErr w:type="spellStart"/>
      <w:r>
        <w:t>evenly</w:t>
      </w:r>
      <w:proofErr w:type="spellEnd"/>
      <w:r>
        <w:t xml:space="preserve"> </w:t>
      </w:r>
      <w:proofErr w:type="spellStart"/>
      <w:r>
        <w:t>split</w:t>
      </w:r>
      <w:proofErr w:type="spellEnd"/>
      <w:r>
        <w:t xml:space="preserve"> </w:t>
      </w:r>
      <w:proofErr w:type="spellStart"/>
      <w:r>
        <w:t>three</w:t>
      </w:r>
      <w:proofErr w:type="spellEnd"/>
      <w:r>
        <w:t xml:space="preserve"> </w:t>
      </w:r>
      <w:proofErr w:type="spellStart"/>
      <w:r>
        <w:t>ways</w:t>
      </w:r>
      <w:proofErr w:type="spellEnd"/>
      <w:r>
        <w:t xml:space="preserve"> </w:t>
      </w:r>
      <w:proofErr w:type="spellStart"/>
      <w:r>
        <w:t>concerning</w:t>
      </w:r>
      <w:proofErr w:type="spellEnd"/>
      <w:r>
        <w:t xml:space="preserve"> the </w:t>
      </w:r>
      <w:proofErr w:type="spellStart"/>
      <w:r>
        <w:t>co-design</w:t>
      </w:r>
      <w:proofErr w:type="spellEnd"/>
      <w:r>
        <w:t xml:space="preserve"> </w:t>
      </w:r>
      <w:proofErr w:type="spellStart"/>
      <w:r>
        <w:t>phase</w:t>
      </w:r>
      <w:proofErr w:type="spellEnd"/>
      <w:r>
        <w:t xml:space="preserve"> </w:t>
      </w:r>
      <w:proofErr w:type="spellStart"/>
      <w:r>
        <w:t>between</w:t>
      </w:r>
      <w:proofErr w:type="spellEnd"/>
      <w:r>
        <w:t xml:space="preserve"> '</w:t>
      </w:r>
      <w:proofErr w:type="spellStart"/>
      <w:r>
        <w:t>yes</w:t>
      </w:r>
      <w:proofErr w:type="spellEnd"/>
      <w:r>
        <w:t>', '</w:t>
      </w:r>
      <w:proofErr w:type="spellStart"/>
      <w:r>
        <w:t>no</w:t>
      </w:r>
      <w:proofErr w:type="spellEnd"/>
      <w:r>
        <w:t xml:space="preserve">', and 'I </w:t>
      </w:r>
      <w:proofErr w:type="spellStart"/>
      <w:r>
        <w:t>don't</w:t>
      </w:r>
      <w:proofErr w:type="spellEnd"/>
      <w:r>
        <w:t xml:space="preserve"> </w:t>
      </w:r>
      <w:proofErr w:type="spellStart"/>
      <w:r>
        <w:t>know</w:t>
      </w:r>
      <w:proofErr w:type="spellEnd"/>
      <w:r>
        <w:t xml:space="preserve">', </w:t>
      </w:r>
      <w:proofErr w:type="spellStart"/>
      <w:r>
        <w:t>more</w:t>
      </w:r>
      <w:proofErr w:type="spellEnd"/>
      <w:r>
        <w:t xml:space="preserve"> </w:t>
      </w:r>
      <w:proofErr w:type="spellStart"/>
      <w:r>
        <w:t>than</w:t>
      </w:r>
      <w:proofErr w:type="spellEnd"/>
      <w:r>
        <w:t xml:space="preserve"> </w:t>
      </w:r>
      <w:proofErr w:type="spellStart"/>
      <w:r>
        <w:t>two-thirds</w:t>
      </w:r>
      <w:proofErr w:type="spellEnd"/>
      <w:r>
        <w:t xml:space="preserve"> of </w:t>
      </w:r>
      <w:proofErr w:type="spellStart"/>
      <w:r>
        <w:t>respondents</w:t>
      </w:r>
      <w:proofErr w:type="spellEnd"/>
      <w:r>
        <w:t xml:space="preserve"> </w:t>
      </w:r>
      <w:proofErr w:type="spellStart"/>
      <w:r>
        <w:t>thought</w:t>
      </w:r>
      <w:proofErr w:type="spellEnd"/>
      <w:r>
        <w:t xml:space="preserve"> </w:t>
      </w:r>
      <w:proofErr w:type="spellStart"/>
      <w:r>
        <w:t>that</w:t>
      </w:r>
      <w:proofErr w:type="spellEnd"/>
      <w:r>
        <w:t xml:space="preserve"> </w:t>
      </w:r>
      <w:proofErr w:type="spellStart"/>
      <w:r>
        <w:t>social</w:t>
      </w:r>
      <w:proofErr w:type="spellEnd"/>
      <w:r>
        <w:t xml:space="preserve"> </w:t>
      </w:r>
      <w:proofErr w:type="spellStart"/>
      <w:r>
        <w:t>partners</w:t>
      </w:r>
      <w:proofErr w:type="spellEnd"/>
      <w:r>
        <w:t xml:space="preserve"> and </w:t>
      </w:r>
      <w:proofErr w:type="spellStart"/>
      <w:r>
        <w:t>civil</w:t>
      </w:r>
      <w:proofErr w:type="spellEnd"/>
      <w:r>
        <w:t xml:space="preserve"> </w:t>
      </w:r>
      <w:proofErr w:type="spellStart"/>
      <w:r>
        <w:t>society</w:t>
      </w:r>
      <w:proofErr w:type="spellEnd"/>
      <w:r>
        <w:t xml:space="preserve"> </w:t>
      </w:r>
      <w:proofErr w:type="spellStart"/>
      <w:r>
        <w:t>had</w:t>
      </w:r>
      <w:proofErr w:type="spellEnd"/>
      <w:r>
        <w:t xml:space="preserve"> </w:t>
      </w:r>
      <w:proofErr w:type="spellStart"/>
      <w:r>
        <w:t>been</w:t>
      </w:r>
      <w:proofErr w:type="spellEnd"/>
      <w:r>
        <w:t xml:space="preserve"> </w:t>
      </w:r>
      <w:proofErr w:type="spellStart"/>
      <w:r>
        <w:t>involved</w:t>
      </w:r>
      <w:proofErr w:type="spellEnd"/>
      <w:r>
        <w:t xml:space="preserve"> in the </w:t>
      </w:r>
      <w:proofErr w:type="spellStart"/>
      <w:r>
        <w:t>implementation</w:t>
      </w:r>
      <w:proofErr w:type="spellEnd"/>
      <w:r>
        <w:t xml:space="preserve"> </w:t>
      </w:r>
      <w:proofErr w:type="spellStart"/>
      <w:r>
        <w:t>phase</w:t>
      </w:r>
      <w:proofErr w:type="spellEnd"/>
      <w:r>
        <w:t xml:space="preserve">. </w:t>
      </w:r>
    </w:p>
    <w:p w:rsidRPr="00BD08D2" w:rsidR="00BD08D2" w:rsidP="00BD08D2" w:rsidRDefault="00BD08D2" w14:paraId="79D0EE93" w14:textId="77777777">
      <w:pPr>
        <w:spacing w:after="240" w:line="240" w:lineRule="exact"/>
        <w:ind w:firstLine="567"/>
        <w:rPr>
          <w:i/>
          <w:color w:val="1F497D"/>
        </w:rPr>
      </w:pPr>
      <w:bookmarkStart w:name="_Toc183610646" w:id="69"/>
      <w:r>
        <w:rPr>
          <w:i/>
          <w:noProof/>
          <w:color w:val="1F497D"/>
        </w:rPr>
        <w:drawing>
          <wp:anchor distT="0" distB="0" distL="114300" distR="114300" simplePos="0" relativeHeight="251663872" behindDoc="0" locked="0" layoutInCell="1" allowOverlap="1" wp14:editId="51285DF3" wp14:anchorId="1AB5F297">
            <wp:simplePos x="0" y="0"/>
            <wp:positionH relativeFrom="margin">
              <wp:align>center</wp:align>
            </wp:positionH>
            <wp:positionV relativeFrom="paragraph">
              <wp:posOffset>367665</wp:posOffset>
            </wp:positionV>
            <wp:extent cx="4762500" cy="2728595"/>
            <wp:effectExtent l="0" t="0" r="0" b="0"/>
            <wp:wrapTopAndBottom/>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70">
                      <a:extLst>
                        <a:ext uri="{28A0092B-C50C-407E-A947-70E740481C1C}">
                          <a14:useLocalDpi xmlns:a14="http://schemas.microsoft.com/office/drawing/2010/main" val="0"/>
                        </a:ext>
                      </a:extLst>
                    </a:blip>
                    <a:srcRect/>
                    <a:stretch>
                      <a:fillRect/>
                    </a:stretch>
                  </pic:blipFill>
                  <pic:spPr bwMode="auto">
                    <a:xfrm>
                      <a:off x="0" y="0"/>
                      <a:ext cx="4762500" cy="2728595"/>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19</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involved</w:t>
      </w:r>
      <w:proofErr w:type="spellEnd"/>
      <w:r>
        <w:rPr>
          <w:i/>
          <w:color w:val="1F497D"/>
        </w:rPr>
        <w:t xml:space="preserve"> </w:t>
      </w:r>
      <w:proofErr w:type="spellStart"/>
      <w:r>
        <w:rPr>
          <w:i/>
          <w:color w:val="1F497D"/>
        </w:rPr>
        <w:t>social</w:t>
      </w:r>
      <w:proofErr w:type="spellEnd"/>
      <w:r>
        <w:rPr>
          <w:i/>
          <w:color w:val="1F497D"/>
        </w:rPr>
        <w:t xml:space="preserve"> </w:t>
      </w:r>
      <w:proofErr w:type="spellStart"/>
      <w:r>
        <w:rPr>
          <w:i/>
          <w:color w:val="1F497D"/>
        </w:rPr>
        <w:t>partners</w:t>
      </w:r>
      <w:proofErr w:type="spellEnd"/>
      <w:r>
        <w:rPr>
          <w:i/>
          <w:color w:val="1F497D"/>
        </w:rPr>
        <w:t xml:space="preserve"> and </w:t>
      </w:r>
      <w:proofErr w:type="spellStart"/>
      <w:r>
        <w:rPr>
          <w:i/>
          <w:color w:val="1F497D"/>
        </w:rPr>
        <w:t>civil</w:t>
      </w:r>
      <w:proofErr w:type="spellEnd"/>
      <w:r>
        <w:rPr>
          <w:i/>
          <w:color w:val="1F497D"/>
        </w:rPr>
        <w:t xml:space="preserve"> </w:t>
      </w:r>
      <w:proofErr w:type="spellStart"/>
      <w:r>
        <w:rPr>
          <w:i/>
          <w:color w:val="1F497D"/>
        </w:rPr>
        <w:t>society</w:t>
      </w:r>
      <w:proofErr w:type="spellEnd"/>
      <w:r>
        <w:rPr>
          <w:i/>
          <w:color w:val="1F497D"/>
        </w:rPr>
        <w:t xml:space="preserve"> </w:t>
      </w:r>
      <w:proofErr w:type="spellStart"/>
      <w:r>
        <w:rPr>
          <w:i/>
          <w:color w:val="1F497D"/>
        </w:rPr>
        <w:t>organisations</w:t>
      </w:r>
      <w:proofErr w:type="spellEnd"/>
      <w:r>
        <w:rPr>
          <w:i/>
          <w:color w:val="1F497D"/>
        </w:rPr>
        <w:t xml:space="preserve"> in the </w:t>
      </w:r>
      <w:proofErr w:type="spellStart"/>
      <w:r>
        <w:rPr>
          <w:i/>
          <w:color w:val="1F497D"/>
        </w:rPr>
        <w:t>co-design</w:t>
      </w:r>
      <w:proofErr w:type="spellEnd"/>
      <w:r>
        <w:rPr>
          <w:i/>
          <w:color w:val="1F497D"/>
        </w:rPr>
        <w:t xml:space="preserve"> and </w:t>
      </w:r>
      <w:proofErr w:type="spellStart"/>
      <w:r>
        <w:rPr>
          <w:i/>
          <w:color w:val="1F497D"/>
        </w:rPr>
        <w:t>implementation</w:t>
      </w:r>
      <w:proofErr w:type="spellEnd"/>
      <w:r>
        <w:rPr>
          <w:i/>
          <w:color w:val="1F497D"/>
        </w:rPr>
        <w:t xml:space="preserve"> </w:t>
      </w:r>
      <w:proofErr w:type="spellStart"/>
      <w:r>
        <w:rPr>
          <w:i/>
          <w:color w:val="1F497D"/>
        </w:rPr>
        <w:t>phase</w:t>
      </w:r>
      <w:proofErr w:type="spellEnd"/>
      <w:r>
        <w:rPr>
          <w:i/>
          <w:color w:val="1F497D"/>
        </w:rPr>
        <w:t xml:space="preserve"> of </w:t>
      </w:r>
      <w:proofErr w:type="spellStart"/>
      <w:r>
        <w:rPr>
          <w:i/>
          <w:color w:val="1F497D"/>
        </w:rPr>
        <w:t>measures</w:t>
      </w:r>
      <w:proofErr w:type="spellEnd"/>
      <w:r>
        <w:rPr>
          <w:i/>
          <w:color w:val="1F497D"/>
        </w:rPr>
        <w:t xml:space="preserve"> in </w:t>
      </w:r>
      <w:proofErr w:type="spellStart"/>
      <w:r>
        <w:rPr>
          <w:i/>
          <w:color w:val="1F497D"/>
        </w:rPr>
        <w:t>your</w:t>
      </w:r>
      <w:proofErr w:type="spellEnd"/>
      <w:r>
        <w:rPr>
          <w:i/>
          <w:color w:val="1F497D"/>
        </w:rPr>
        <w:t xml:space="preserve"> </w:t>
      </w:r>
      <w:proofErr w:type="spellStart"/>
      <w:r>
        <w:rPr>
          <w:i/>
          <w:color w:val="1F497D"/>
        </w:rPr>
        <w:t>country</w:t>
      </w:r>
      <w:proofErr w:type="spellEnd"/>
      <w:r>
        <w:rPr>
          <w:i/>
          <w:color w:val="1F497D"/>
        </w:rPr>
        <w:t>?</w:t>
      </w:r>
      <w:bookmarkEnd w:id="69"/>
    </w:p>
    <w:p w:rsidRPr="00BD08D2" w:rsidR="00BD08D2" w:rsidP="00BD08D2" w:rsidRDefault="00BD08D2" w14:paraId="5F5D6EB1" w14:textId="77777777">
      <w:pPr>
        <w:spacing w:after="240" w:line="240" w:lineRule="exact"/>
        <w:ind w:firstLine="567"/>
        <w:rPr>
          <w:iCs/>
          <w:lang w:val="en-GB"/>
        </w:rPr>
      </w:pPr>
    </w:p>
    <w:p w:rsidRPr="00BD08D2" w:rsidR="00BD08D2" w:rsidP="00BD08D2" w:rsidRDefault="00BD08D2" w14:paraId="1E6C6EB8" w14:textId="77777777">
      <w:pPr>
        <w:spacing w:after="240" w:line="240" w:lineRule="exact"/>
        <w:ind w:firstLine="567"/>
        <w:rPr>
          <w:iCs/>
        </w:rPr>
      </w:pPr>
      <w:proofErr w:type="spellStart"/>
      <w:r>
        <w:rPr>
          <w:b/>
        </w:rPr>
        <w:t>Bulgarian</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desirable</w:t>
      </w:r>
      <w:proofErr w:type="spellEnd"/>
      <w:r>
        <w:t xml:space="preserve"> for </w:t>
      </w:r>
      <w:proofErr w:type="spellStart"/>
      <w:r>
        <w:t>trade</w:t>
      </w:r>
      <w:proofErr w:type="spellEnd"/>
      <w:r>
        <w:t xml:space="preserve"> </w:t>
      </w:r>
      <w:proofErr w:type="spellStart"/>
      <w:r>
        <w:t>unions</w:t>
      </w:r>
      <w:proofErr w:type="spellEnd"/>
      <w:r>
        <w:t xml:space="preserve"> and </w:t>
      </w:r>
      <w:proofErr w:type="spellStart"/>
      <w:r>
        <w:t>employers</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be</w:t>
      </w:r>
      <w:proofErr w:type="spellEnd"/>
      <w:r>
        <w:t xml:space="preserve"> </w:t>
      </w:r>
      <w:proofErr w:type="spellStart"/>
      <w:r>
        <w:t>part</w:t>
      </w:r>
      <w:proofErr w:type="spellEnd"/>
      <w:r>
        <w:t xml:space="preserve"> of the </w:t>
      </w:r>
      <w:proofErr w:type="spellStart"/>
      <w:r>
        <w:t>monitoring</w:t>
      </w:r>
      <w:proofErr w:type="spellEnd"/>
      <w:r>
        <w:t xml:space="preserve"> </w:t>
      </w:r>
      <w:proofErr w:type="spellStart"/>
      <w:r>
        <w:t>committee</w:t>
      </w:r>
      <w:proofErr w:type="spellEnd"/>
      <w:r>
        <w:t xml:space="preserve"> and </w:t>
      </w:r>
      <w:proofErr w:type="spellStart"/>
      <w:r>
        <w:t>monitor</w:t>
      </w:r>
      <w:proofErr w:type="spellEnd"/>
      <w:r>
        <w:t xml:space="preserve"> </w:t>
      </w:r>
      <w:proofErr w:type="spellStart"/>
      <w:r>
        <w:t>how</w:t>
      </w:r>
      <w:proofErr w:type="spellEnd"/>
      <w:r>
        <w:t xml:space="preserve"> the </w:t>
      </w:r>
      <w:proofErr w:type="spellStart"/>
      <w:r>
        <w:t>funds</w:t>
      </w:r>
      <w:proofErr w:type="spellEnd"/>
      <w:r>
        <w:t xml:space="preserve"> </w:t>
      </w:r>
      <w:proofErr w:type="spellStart"/>
      <w:r>
        <w:t>are</w:t>
      </w:r>
      <w:proofErr w:type="spellEnd"/>
      <w:r>
        <w:t xml:space="preserve"> </w:t>
      </w:r>
      <w:proofErr w:type="spellStart"/>
      <w:r>
        <w:t>used</w:t>
      </w:r>
      <w:proofErr w:type="spellEnd"/>
      <w:r>
        <w:t xml:space="preserve">. </w:t>
      </w:r>
      <w:proofErr w:type="spellStart"/>
      <w:r>
        <w:t>There</w:t>
      </w:r>
      <w:proofErr w:type="spellEnd"/>
      <w:r>
        <w:t xml:space="preserve"> </w:t>
      </w:r>
      <w:proofErr w:type="spellStart"/>
      <w:r>
        <w:t>should</w:t>
      </w:r>
      <w:proofErr w:type="spellEnd"/>
      <w:r>
        <w:t xml:space="preserve"> </w:t>
      </w:r>
      <w:proofErr w:type="spellStart"/>
      <w:r>
        <w:t>be</w:t>
      </w:r>
      <w:proofErr w:type="spellEnd"/>
      <w:r>
        <w:t xml:space="preserve"> </w:t>
      </w:r>
      <w:proofErr w:type="spellStart"/>
      <w:r>
        <w:t>better</w:t>
      </w:r>
      <w:proofErr w:type="spellEnd"/>
      <w:r>
        <w:t xml:space="preserve"> </w:t>
      </w:r>
      <w:proofErr w:type="spellStart"/>
      <w:r>
        <w:t>coordination</w:t>
      </w:r>
      <w:proofErr w:type="spellEnd"/>
      <w:r>
        <w:t xml:space="preserve"> of and </w:t>
      </w:r>
      <w:proofErr w:type="spellStart"/>
      <w:r>
        <w:t>cooperation</w:t>
      </w:r>
      <w:proofErr w:type="spellEnd"/>
      <w:r>
        <w:t xml:space="preserve"> </w:t>
      </w:r>
      <w:proofErr w:type="spellStart"/>
      <w:r>
        <w:t>between</w:t>
      </w:r>
      <w:proofErr w:type="spellEnd"/>
      <w:r>
        <w:t xml:space="preserve"> </w:t>
      </w:r>
      <w:proofErr w:type="spellStart"/>
      <w:r>
        <w:t>different</w:t>
      </w:r>
      <w:proofErr w:type="spellEnd"/>
      <w:r>
        <w:t xml:space="preserve"> </w:t>
      </w:r>
      <w:proofErr w:type="spellStart"/>
      <w:r>
        <w:t>institutions</w:t>
      </w:r>
      <w:proofErr w:type="spellEnd"/>
      <w:r>
        <w:t xml:space="preserve">, </w:t>
      </w:r>
      <w:proofErr w:type="spellStart"/>
      <w:r>
        <w:t>ministries</w:t>
      </w:r>
      <w:proofErr w:type="spellEnd"/>
      <w:r>
        <w:t xml:space="preserve">, </w:t>
      </w:r>
      <w:proofErr w:type="spellStart"/>
      <w:r>
        <w:t>companies</w:t>
      </w:r>
      <w:proofErr w:type="spellEnd"/>
      <w:r>
        <w:t xml:space="preserve">, </w:t>
      </w:r>
      <w:proofErr w:type="spellStart"/>
      <w:r>
        <w:t>humanitarian</w:t>
      </w:r>
      <w:proofErr w:type="spellEnd"/>
      <w:r>
        <w:t xml:space="preserve"> </w:t>
      </w:r>
      <w:proofErr w:type="spellStart"/>
      <w:r>
        <w:t>organisations</w:t>
      </w:r>
      <w:proofErr w:type="spellEnd"/>
      <w:r>
        <w:t xml:space="preserve"> and </w:t>
      </w:r>
      <w:proofErr w:type="spellStart"/>
      <w:r>
        <w:t>social</w:t>
      </w:r>
      <w:proofErr w:type="spellEnd"/>
      <w:r>
        <w:t xml:space="preserve"> </w:t>
      </w:r>
      <w:proofErr w:type="spellStart"/>
      <w:r>
        <w:t>partners</w:t>
      </w:r>
      <w:proofErr w:type="spellEnd"/>
      <w:r>
        <w:t xml:space="preserve"> </w:t>
      </w:r>
      <w:proofErr w:type="spellStart"/>
      <w:r>
        <w:t>to</w:t>
      </w:r>
      <w:proofErr w:type="spellEnd"/>
      <w:r>
        <w:t xml:space="preserve"> </w:t>
      </w:r>
      <w:proofErr w:type="spellStart"/>
      <w:r>
        <w:t>better</w:t>
      </w:r>
      <w:proofErr w:type="spellEnd"/>
      <w:r>
        <w:t xml:space="preserve"> </w:t>
      </w:r>
      <w:proofErr w:type="spellStart"/>
      <w:r>
        <w:t>coordinate</w:t>
      </w:r>
      <w:proofErr w:type="spellEnd"/>
      <w:r>
        <w:t xml:space="preserve"> </w:t>
      </w:r>
      <w:proofErr w:type="spellStart"/>
      <w:r>
        <w:t>different</w:t>
      </w:r>
      <w:proofErr w:type="spellEnd"/>
      <w:r>
        <w:t xml:space="preserve"> </w:t>
      </w:r>
      <w:proofErr w:type="spellStart"/>
      <w:r>
        <w:t>activities</w:t>
      </w:r>
      <w:proofErr w:type="spellEnd"/>
      <w:r>
        <w:t xml:space="preserve">. </w:t>
      </w:r>
      <w:proofErr w:type="spellStart"/>
      <w:r>
        <w:t>This</w:t>
      </w:r>
      <w:proofErr w:type="spellEnd"/>
      <w:r>
        <w:t xml:space="preserve"> </w:t>
      </w:r>
      <w:proofErr w:type="spellStart"/>
      <w:r>
        <w:t>would</w:t>
      </w:r>
      <w:proofErr w:type="spellEnd"/>
      <w:r>
        <w:t xml:space="preserve"> </w:t>
      </w:r>
      <w:proofErr w:type="spellStart"/>
      <w:r>
        <w:t>facilitate</w:t>
      </w:r>
      <w:proofErr w:type="spellEnd"/>
      <w:r>
        <w:t xml:space="preserve"> the </w:t>
      </w:r>
      <w:proofErr w:type="spellStart"/>
      <w:r>
        <w:t>integration</w:t>
      </w:r>
      <w:proofErr w:type="spellEnd"/>
      <w:r>
        <w:t xml:space="preserve"> of </w:t>
      </w:r>
      <w:proofErr w:type="spellStart"/>
      <w:r>
        <w:t>people</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w:t>
      </w:r>
    </w:p>
    <w:p w:rsidRPr="00BD08D2" w:rsidR="00BD08D2" w:rsidP="00BD08D2" w:rsidRDefault="00BD08D2" w14:paraId="40E04A55" w14:textId="77777777">
      <w:pPr>
        <w:spacing w:after="240" w:line="240" w:lineRule="exact"/>
        <w:ind w:firstLine="567"/>
        <w:rPr>
          <w:iCs/>
        </w:rPr>
      </w:pPr>
      <w:r>
        <w:t xml:space="preserve">The AMIF </w:t>
      </w:r>
      <w:proofErr w:type="spellStart"/>
      <w:r>
        <w:t>monitoring</w:t>
      </w:r>
      <w:proofErr w:type="spellEnd"/>
      <w:r>
        <w:t xml:space="preserve"> </w:t>
      </w:r>
      <w:proofErr w:type="spellStart"/>
      <w:r>
        <w:t>activities</w:t>
      </w:r>
      <w:proofErr w:type="spellEnd"/>
      <w:r>
        <w:t xml:space="preserve"> in </w:t>
      </w:r>
      <w:proofErr w:type="spellStart"/>
      <w:r>
        <w:rPr>
          <w:b/>
        </w:rPr>
        <w:t>Greece</w:t>
      </w:r>
      <w:proofErr w:type="spellEnd"/>
      <w:r>
        <w:t xml:space="preserve"> </w:t>
      </w:r>
      <w:proofErr w:type="spellStart"/>
      <w:r>
        <w:t>were</w:t>
      </w:r>
      <w:proofErr w:type="spellEnd"/>
      <w:r>
        <w:t xml:space="preserve"> </w:t>
      </w:r>
      <w:proofErr w:type="spellStart"/>
      <w:r>
        <w:t>viewed</w:t>
      </w:r>
      <w:proofErr w:type="spellEnd"/>
      <w:r>
        <w:t xml:space="preserve"> </w:t>
      </w:r>
      <w:proofErr w:type="spellStart"/>
      <w:r>
        <w:t>as</w:t>
      </w:r>
      <w:proofErr w:type="spellEnd"/>
      <w:r>
        <w:t xml:space="preserve"> </w:t>
      </w:r>
      <w:proofErr w:type="spellStart"/>
      <w:r>
        <w:t>having</w:t>
      </w:r>
      <w:proofErr w:type="spellEnd"/>
      <w:r>
        <w:t xml:space="preserve"> </w:t>
      </w:r>
      <w:proofErr w:type="spellStart"/>
      <w:r>
        <w:t>room</w:t>
      </w:r>
      <w:proofErr w:type="spellEnd"/>
      <w:r>
        <w:t xml:space="preserve"> for </w:t>
      </w:r>
      <w:proofErr w:type="spellStart"/>
      <w:r>
        <w:t>improvement</w:t>
      </w:r>
      <w:proofErr w:type="spellEnd"/>
      <w:r>
        <w:t xml:space="preserve">: </w:t>
      </w:r>
      <w:proofErr w:type="spellStart"/>
      <w:r>
        <w:t>according</w:t>
      </w:r>
      <w:proofErr w:type="spellEnd"/>
      <w:r>
        <w:t xml:space="preserve"> </w:t>
      </w:r>
      <w:proofErr w:type="spellStart"/>
      <w:r>
        <w:t>to</w:t>
      </w:r>
      <w:proofErr w:type="spellEnd"/>
      <w:r>
        <w:t xml:space="preserve"> the </w:t>
      </w:r>
      <w:proofErr w:type="spellStart"/>
      <w:r>
        <w:t>experience</w:t>
      </w:r>
      <w:proofErr w:type="spellEnd"/>
      <w:r>
        <w:t xml:space="preserve"> of the </w:t>
      </w:r>
      <w:proofErr w:type="spellStart"/>
      <w:r>
        <w:t>participants</w:t>
      </w:r>
      <w:proofErr w:type="spellEnd"/>
      <w:r>
        <w:t xml:space="preserve"> </w:t>
      </w:r>
      <w:proofErr w:type="spellStart"/>
      <w:r>
        <w:t>regarding</w:t>
      </w:r>
      <w:proofErr w:type="spellEnd"/>
      <w:r>
        <w:t xml:space="preserve"> the </w:t>
      </w:r>
      <w:proofErr w:type="spellStart"/>
      <w:r>
        <w:t>monitoring</w:t>
      </w:r>
      <w:proofErr w:type="spellEnd"/>
      <w:r>
        <w:t xml:space="preserve"> </w:t>
      </w:r>
      <w:proofErr w:type="spellStart"/>
      <w:r>
        <w:t>activities</w:t>
      </w:r>
      <w:proofErr w:type="spellEnd"/>
      <w:r>
        <w:t xml:space="preserve">, </w:t>
      </w:r>
      <w:proofErr w:type="spellStart"/>
      <w:r>
        <w:t>there</w:t>
      </w:r>
      <w:proofErr w:type="spellEnd"/>
      <w:r>
        <w:t xml:space="preserve"> </w:t>
      </w:r>
      <w:proofErr w:type="spellStart"/>
      <w:r>
        <w:t>had</w:t>
      </w:r>
      <w:proofErr w:type="spellEnd"/>
      <w:r>
        <w:t xml:space="preserve"> </w:t>
      </w:r>
      <w:proofErr w:type="spellStart"/>
      <w:r>
        <w:t>been</w:t>
      </w:r>
      <w:proofErr w:type="spellEnd"/>
      <w:r>
        <w:t xml:space="preserve"> </w:t>
      </w:r>
      <w:proofErr w:type="spellStart"/>
      <w:r>
        <w:t>some</w:t>
      </w:r>
      <w:proofErr w:type="spellEnd"/>
      <w:r>
        <w:t xml:space="preserve"> </w:t>
      </w:r>
      <w:proofErr w:type="spellStart"/>
      <w:r>
        <w:t>procedural</w:t>
      </w:r>
      <w:proofErr w:type="spellEnd"/>
      <w:r>
        <w:t xml:space="preserve"> </w:t>
      </w:r>
      <w:proofErr w:type="spellStart"/>
      <w:r>
        <w:t>issues</w:t>
      </w:r>
      <w:proofErr w:type="spellEnd"/>
      <w:r>
        <w:t xml:space="preserve"> </w:t>
      </w:r>
      <w:proofErr w:type="spellStart"/>
      <w:r>
        <w:t>during</w:t>
      </w:r>
      <w:proofErr w:type="spellEnd"/>
      <w:r>
        <w:t xml:space="preserve"> the </w:t>
      </w:r>
      <w:proofErr w:type="spellStart"/>
      <w:r>
        <w:t>period</w:t>
      </w:r>
      <w:proofErr w:type="spellEnd"/>
      <w:r>
        <w:t xml:space="preserve"> 2014-2020. </w:t>
      </w:r>
      <w:proofErr w:type="spellStart"/>
      <w:r>
        <w:t>It</w:t>
      </w:r>
      <w:proofErr w:type="spellEnd"/>
      <w:r>
        <w:t xml:space="preserve"> </w:t>
      </w:r>
      <w:proofErr w:type="spellStart"/>
      <w:r>
        <w:t>was</w:t>
      </w:r>
      <w:proofErr w:type="spellEnd"/>
      <w:r>
        <w:t xml:space="preserve"> </w:t>
      </w:r>
      <w:proofErr w:type="spellStart"/>
      <w:r>
        <w:t>felt</w:t>
      </w:r>
      <w:proofErr w:type="spellEnd"/>
      <w:r>
        <w:t xml:space="preserve"> </w:t>
      </w:r>
      <w:proofErr w:type="spellStart"/>
      <w:r>
        <w:t>that</w:t>
      </w:r>
      <w:proofErr w:type="spellEnd"/>
      <w:r>
        <w:t xml:space="preserve"> </w:t>
      </w:r>
      <w:proofErr w:type="spellStart"/>
      <w:r>
        <w:t>there</w:t>
      </w:r>
      <w:proofErr w:type="spellEnd"/>
      <w:r>
        <w:t xml:space="preserve"> </w:t>
      </w:r>
      <w:proofErr w:type="spellStart"/>
      <w:r>
        <w:t>had</w:t>
      </w:r>
      <w:proofErr w:type="spellEnd"/>
      <w:r>
        <w:t xml:space="preserve"> </w:t>
      </w:r>
      <w:proofErr w:type="spellStart"/>
      <w:r>
        <w:t>not</w:t>
      </w:r>
      <w:proofErr w:type="spellEnd"/>
      <w:r>
        <w:t xml:space="preserve"> </w:t>
      </w:r>
      <w:proofErr w:type="spellStart"/>
      <w:r>
        <w:t>been</w:t>
      </w:r>
      <w:proofErr w:type="spellEnd"/>
      <w:r>
        <w:t xml:space="preserve"> a </w:t>
      </w:r>
      <w:proofErr w:type="spellStart"/>
      <w:r>
        <w:t>meaningful</w:t>
      </w:r>
      <w:proofErr w:type="spellEnd"/>
      <w:r>
        <w:t xml:space="preserve"> </w:t>
      </w:r>
      <w:proofErr w:type="spellStart"/>
      <w:r>
        <w:t>involvement</w:t>
      </w:r>
      <w:proofErr w:type="spellEnd"/>
      <w:r>
        <w:t xml:space="preserve"> of </w:t>
      </w:r>
      <w:proofErr w:type="spellStart"/>
      <w:r>
        <w:t>e.g</w:t>
      </w:r>
      <w:proofErr w:type="spellEnd"/>
      <w:r>
        <w:t xml:space="preserve">. the </w:t>
      </w:r>
      <w:proofErr w:type="spellStart"/>
      <w:r>
        <w:t>National</w:t>
      </w:r>
      <w:proofErr w:type="spellEnd"/>
      <w:r>
        <w:t xml:space="preserve"> Human Rights Commission in the </w:t>
      </w:r>
      <w:proofErr w:type="spellStart"/>
      <w:r>
        <w:t>activities</w:t>
      </w:r>
      <w:proofErr w:type="spellEnd"/>
      <w:r>
        <w:t xml:space="preserve"> of the </w:t>
      </w:r>
      <w:proofErr w:type="spellStart"/>
      <w:r>
        <w:t>monitoring</w:t>
      </w:r>
      <w:proofErr w:type="spellEnd"/>
      <w:r>
        <w:t xml:space="preserve"> </w:t>
      </w:r>
      <w:proofErr w:type="spellStart"/>
      <w:r>
        <w:t>committee</w:t>
      </w:r>
      <w:proofErr w:type="spellEnd"/>
      <w:r>
        <w:t xml:space="preserve"> of the AMIF </w:t>
      </w:r>
      <w:proofErr w:type="spellStart"/>
      <w:r>
        <w:t>fund</w:t>
      </w:r>
      <w:proofErr w:type="spellEnd"/>
      <w:r>
        <w:t xml:space="preserve">. </w:t>
      </w:r>
      <w:proofErr w:type="spellStart"/>
      <w:r>
        <w:t>As</w:t>
      </w:r>
      <w:proofErr w:type="spellEnd"/>
      <w:r>
        <w:t xml:space="preserve"> a non-</w:t>
      </w:r>
      <w:proofErr w:type="spellStart"/>
      <w:r>
        <w:t>voting</w:t>
      </w:r>
      <w:proofErr w:type="spellEnd"/>
      <w:r>
        <w:t xml:space="preserve"> </w:t>
      </w:r>
      <w:proofErr w:type="spellStart"/>
      <w:r>
        <w:t>member</w:t>
      </w:r>
      <w:proofErr w:type="spellEnd"/>
      <w:r>
        <w:t xml:space="preserve"> in the AMIF </w:t>
      </w:r>
      <w:proofErr w:type="spellStart"/>
      <w:r>
        <w:t>monitoring</w:t>
      </w:r>
      <w:proofErr w:type="spellEnd"/>
      <w:r>
        <w:t xml:space="preserve"> </w:t>
      </w:r>
      <w:proofErr w:type="spellStart"/>
      <w:r>
        <w:t>committee</w:t>
      </w:r>
      <w:proofErr w:type="spellEnd"/>
      <w:r>
        <w:t xml:space="preserve"> </w:t>
      </w:r>
      <w:proofErr w:type="spellStart"/>
      <w:r>
        <w:t>during</w:t>
      </w:r>
      <w:proofErr w:type="spellEnd"/>
      <w:r>
        <w:t xml:space="preserve"> the </w:t>
      </w:r>
      <w:proofErr w:type="spellStart"/>
      <w:r>
        <w:t>period</w:t>
      </w:r>
      <w:proofErr w:type="spellEnd"/>
      <w:r>
        <w:t xml:space="preserve"> in </w:t>
      </w:r>
      <w:proofErr w:type="spellStart"/>
      <w:r>
        <w:t>question</w:t>
      </w:r>
      <w:proofErr w:type="spellEnd"/>
      <w:r>
        <w:t xml:space="preserve">, </w:t>
      </w:r>
      <w:proofErr w:type="spellStart"/>
      <w:r>
        <w:t>it</w:t>
      </w:r>
      <w:proofErr w:type="spellEnd"/>
      <w:r>
        <w:t xml:space="preserve"> </w:t>
      </w:r>
      <w:proofErr w:type="spellStart"/>
      <w:r>
        <w:t>did</w:t>
      </w:r>
      <w:proofErr w:type="spellEnd"/>
      <w:r>
        <w:t xml:space="preserve"> </w:t>
      </w:r>
      <w:proofErr w:type="spellStart"/>
      <w:r>
        <w:t>not</w:t>
      </w:r>
      <w:proofErr w:type="spellEnd"/>
      <w:r>
        <w:t xml:space="preserve"> </w:t>
      </w:r>
      <w:proofErr w:type="spellStart"/>
      <w:r>
        <w:t>have</w:t>
      </w:r>
      <w:proofErr w:type="spellEnd"/>
      <w:r>
        <w:t xml:space="preserve"> </w:t>
      </w:r>
      <w:proofErr w:type="spellStart"/>
      <w:r>
        <w:t>access</w:t>
      </w:r>
      <w:proofErr w:type="spellEnd"/>
      <w:r>
        <w:t xml:space="preserve"> </w:t>
      </w:r>
      <w:proofErr w:type="spellStart"/>
      <w:r>
        <w:t>to</w:t>
      </w:r>
      <w:proofErr w:type="spellEnd"/>
      <w:r>
        <w:t xml:space="preserve"> the </w:t>
      </w:r>
      <w:proofErr w:type="spellStart"/>
      <w:r>
        <w:t>documents</w:t>
      </w:r>
      <w:proofErr w:type="spellEnd"/>
      <w:r>
        <w:t xml:space="preserve"> </w:t>
      </w:r>
      <w:proofErr w:type="spellStart"/>
      <w:r>
        <w:t>under</w:t>
      </w:r>
      <w:proofErr w:type="spellEnd"/>
      <w:r>
        <w:t xml:space="preserve"> </w:t>
      </w:r>
      <w:proofErr w:type="spellStart"/>
      <w:r>
        <w:t>review</w:t>
      </w:r>
      <w:proofErr w:type="spellEnd"/>
      <w:r>
        <w:t xml:space="preserve"> in the </w:t>
      </w:r>
      <w:proofErr w:type="spellStart"/>
      <w:r>
        <w:t>monitoring</w:t>
      </w:r>
      <w:proofErr w:type="spellEnd"/>
      <w:r>
        <w:t xml:space="preserve"> </w:t>
      </w:r>
      <w:proofErr w:type="spellStart"/>
      <w:r>
        <w:t>committee</w:t>
      </w:r>
      <w:proofErr w:type="spellEnd"/>
      <w:r>
        <w:t xml:space="preserve"> </w:t>
      </w:r>
      <w:proofErr w:type="spellStart"/>
      <w:r>
        <w:t>sessions</w:t>
      </w:r>
      <w:proofErr w:type="spellEnd"/>
      <w:r>
        <w:t xml:space="preserve">. </w:t>
      </w:r>
      <w:proofErr w:type="spellStart"/>
      <w:r>
        <w:t>Therefore</w:t>
      </w:r>
      <w:proofErr w:type="spellEnd"/>
      <w:r>
        <w:t xml:space="preserve">, a </w:t>
      </w:r>
      <w:proofErr w:type="spellStart"/>
      <w:r>
        <w:t>meaningful</w:t>
      </w:r>
      <w:proofErr w:type="spellEnd"/>
      <w:r>
        <w:t xml:space="preserve"> </w:t>
      </w:r>
      <w:proofErr w:type="spellStart"/>
      <w:r>
        <w:t>evaluation</w:t>
      </w:r>
      <w:proofErr w:type="spellEnd"/>
      <w:r>
        <w:t xml:space="preserve"> </w:t>
      </w:r>
      <w:proofErr w:type="spellStart"/>
      <w:r>
        <w:t>was</w:t>
      </w:r>
      <w:proofErr w:type="spellEnd"/>
      <w:r>
        <w:t xml:space="preserve"> </w:t>
      </w:r>
      <w:proofErr w:type="spellStart"/>
      <w:r>
        <w:t>not</w:t>
      </w:r>
      <w:proofErr w:type="spellEnd"/>
      <w:r>
        <w:t xml:space="preserve"> </w:t>
      </w:r>
      <w:proofErr w:type="spellStart"/>
      <w:r>
        <w:t>possible</w:t>
      </w:r>
      <w:proofErr w:type="spellEnd"/>
      <w:r>
        <w:t xml:space="preserve">. </w:t>
      </w:r>
      <w:proofErr w:type="spellStart"/>
      <w:r>
        <w:t>This</w:t>
      </w:r>
      <w:proofErr w:type="spellEnd"/>
      <w:r>
        <w:t xml:space="preserve"> </w:t>
      </w:r>
      <w:proofErr w:type="spellStart"/>
      <w:r>
        <w:t>was</w:t>
      </w:r>
      <w:proofErr w:type="spellEnd"/>
      <w:r>
        <w:t xml:space="preserve"> a </w:t>
      </w:r>
      <w:proofErr w:type="spellStart"/>
      <w:r>
        <w:t>universal</w:t>
      </w:r>
      <w:proofErr w:type="spellEnd"/>
      <w:r>
        <w:t xml:space="preserve"> </w:t>
      </w:r>
      <w:proofErr w:type="spellStart"/>
      <w:r>
        <w:t>issue</w:t>
      </w:r>
      <w:proofErr w:type="spellEnd"/>
      <w:r>
        <w:t xml:space="preserve"> </w:t>
      </w:r>
      <w:proofErr w:type="spellStart"/>
      <w:r>
        <w:t>also</w:t>
      </w:r>
      <w:proofErr w:type="spellEnd"/>
      <w:r>
        <w:t xml:space="preserve"> </w:t>
      </w:r>
      <w:proofErr w:type="spellStart"/>
      <w:r>
        <w:t>present</w:t>
      </w:r>
      <w:proofErr w:type="spellEnd"/>
      <w:r>
        <w:t xml:space="preserve"> </w:t>
      </w:r>
      <w:r>
        <w:lastRenderedPageBreak/>
        <w:t xml:space="preserve">in </w:t>
      </w:r>
      <w:proofErr w:type="spellStart"/>
      <w:r>
        <w:t>other</w:t>
      </w:r>
      <w:proofErr w:type="spellEnd"/>
      <w:r>
        <w:t xml:space="preserve"> </w:t>
      </w:r>
      <w:proofErr w:type="spellStart"/>
      <w:r>
        <w:t>countries</w:t>
      </w:r>
      <w:proofErr w:type="spellEnd"/>
      <w:r>
        <w:t xml:space="preserve">. </w:t>
      </w: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that</w:t>
      </w:r>
      <w:proofErr w:type="spellEnd"/>
      <w:r>
        <w:t xml:space="preserve"> </w:t>
      </w:r>
      <w:proofErr w:type="spellStart"/>
      <w:r>
        <w:t>under</w:t>
      </w:r>
      <w:proofErr w:type="spellEnd"/>
      <w:r>
        <w:t xml:space="preserve"> the </w:t>
      </w:r>
      <w:proofErr w:type="spellStart"/>
      <w:r>
        <w:t>new</w:t>
      </w:r>
      <w:proofErr w:type="spellEnd"/>
      <w:r>
        <w:t xml:space="preserve"> AMIF </w:t>
      </w:r>
      <w:proofErr w:type="spellStart"/>
      <w:r>
        <w:t>programming</w:t>
      </w:r>
      <w:proofErr w:type="spellEnd"/>
      <w:r>
        <w:t xml:space="preserve"> </w:t>
      </w:r>
      <w:proofErr w:type="spellStart"/>
      <w:r>
        <w:t>period</w:t>
      </w:r>
      <w:proofErr w:type="spellEnd"/>
      <w:r>
        <w:t xml:space="preserve">, the </w:t>
      </w:r>
      <w:proofErr w:type="spellStart"/>
      <w:r>
        <w:t>situation</w:t>
      </w:r>
      <w:proofErr w:type="spellEnd"/>
      <w:r>
        <w:t xml:space="preserve"> </w:t>
      </w:r>
      <w:proofErr w:type="spellStart"/>
      <w:r>
        <w:t>had</w:t>
      </w:r>
      <w:proofErr w:type="spellEnd"/>
      <w:r>
        <w:t xml:space="preserve"> </w:t>
      </w:r>
      <w:proofErr w:type="spellStart"/>
      <w:r>
        <w:t>improved</w:t>
      </w:r>
      <w:proofErr w:type="spellEnd"/>
      <w:r>
        <w:t xml:space="preserve">. For </w:t>
      </w:r>
      <w:proofErr w:type="spellStart"/>
      <w:r>
        <w:t>example</w:t>
      </w:r>
      <w:proofErr w:type="spellEnd"/>
      <w:r>
        <w:t xml:space="preserve">, the Greek NHRC </w:t>
      </w:r>
      <w:proofErr w:type="spellStart"/>
      <w:r>
        <w:t>has</w:t>
      </w:r>
      <w:proofErr w:type="spellEnd"/>
      <w:r>
        <w:t xml:space="preserve"> </w:t>
      </w:r>
      <w:proofErr w:type="spellStart"/>
      <w:r>
        <w:t>become</w:t>
      </w:r>
      <w:proofErr w:type="spellEnd"/>
      <w:r>
        <w:t xml:space="preserve"> a </w:t>
      </w:r>
      <w:proofErr w:type="spellStart"/>
      <w:r>
        <w:t>voting</w:t>
      </w:r>
      <w:proofErr w:type="spellEnd"/>
      <w:r>
        <w:t xml:space="preserve"> </w:t>
      </w:r>
      <w:proofErr w:type="spellStart"/>
      <w:r>
        <w:t>member</w:t>
      </w:r>
      <w:proofErr w:type="spellEnd"/>
      <w:r>
        <w:t xml:space="preserve"> in the </w:t>
      </w:r>
      <w:proofErr w:type="spellStart"/>
      <w:r>
        <w:t>new</w:t>
      </w:r>
      <w:proofErr w:type="spellEnd"/>
      <w:r>
        <w:t xml:space="preserve"> </w:t>
      </w:r>
      <w:proofErr w:type="spellStart"/>
      <w:r>
        <w:t>monitoring</w:t>
      </w:r>
      <w:proofErr w:type="spellEnd"/>
      <w:r>
        <w:t xml:space="preserve"> </w:t>
      </w:r>
      <w:proofErr w:type="spellStart"/>
      <w:r>
        <w:t>committee</w:t>
      </w:r>
      <w:proofErr w:type="spellEnd"/>
      <w:r>
        <w:t>.</w:t>
      </w:r>
    </w:p>
    <w:p w:rsidRPr="00BD08D2" w:rsidR="00BD08D2" w:rsidP="00BD08D2" w:rsidRDefault="00BD08D2" w14:paraId="77906F46" w14:textId="77777777">
      <w:pPr>
        <w:spacing w:after="240" w:line="240" w:lineRule="exact"/>
        <w:ind w:firstLine="567"/>
        <w:rPr>
          <w:iCs/>
        </w:rPr>
      </w:pPr>
      <w:proofErr w:type="spellStart"/>
      <w:r>
        <w:t>An</w:t>
      </w:r>
      <w:proofErr w:type="spellEnd"/>
      <w:r>
        <w:t xml:space="preserve"> </w:t>
      </w:r>
      <w:proofErr w:type="spellStart"/>
      <w:r>
        <w:t>example</w:t>
      </w:r>
      <w:proofErr w:type="spellEnd"/>
      <w:r>
        <w:t xml:space="preserve"> of </w:t>
      </w:r>
      <w:proofErr w:type="spellStart"/>
      <w:r>
        <w:t>an</w:t>
      </w:r>
      <w:proofErr w:type="spellEnd"/>
      <w:r>
        <w:t xml:space="preserve"> </w:t>
      </w:r>
      <w:proofErr w:type="spellStart"/>
      <w:r>
        <w:t>aspect</w:t>
      </w:r>
      <w:proofErr w:type="spellEnd"/>
      <w:r>
        <w:t xml:space="preserve"> </w:t>
      </w:r>
      <w:proofErr w:type="spellStart"/>
      <w:r>
        <w:t>that</w:t>
      </w:r>
      <w:proofErr w:type="spellEnd"/>
      <w:r>
        <w:t xml:space="preserve"> </w:t>
      </w:r>
      <w:proofErr w:type="spellStart"/>
      <w:r>
        <w:t>calls</w:t>
      </w:r>
      <w:proofErr w:type="spellEnd"/>
      <w:r>
        <w:t xml:space="preserve"> for </w:t>
      </w:r>
      <w:proofErr w:type="spellStart"/>
      <w:r>
        <w:t>improvement</w:t>
      </w:r>
      <w:proofErr w:type="spellEnd"/>
      <w:r>
        <w:t xml:space="preserve"> </w:t>
      </w:r>
      <w:proofErr w:type="spellStart"/>
      <w:r>
        <w:t>is</w:t>
      </w:r>
      <w:proofErr w:type="spellEnd"/>
      <w:r>
        <w:t xml:space="preserve"> </w:t>
      </w:r>
      <w:proofErr w:type="spellStart"/>
      <w:r>
        <w:t>timeliness</w:t>
      </w:r>
      <w:proofErr w:type="spellEnd"/>
      <w:r>
        <w:t xml:space="preserve">. The </w:t>
      </w:r>
      <w:proofErr w:type="spellStart"/>
      <w:r>
        <w:t>CSOs</w:t>
      </w:r>
      <w:proofErr w:type="spellEnd"/>
      <w:r>
        <w:t xml:space="preserve"> </w:t>
      </w:r>
      <w:proofErr w:type="spellStart"/>
      <w:r>
        <w:t>need</w:t>
      </w:r>
      <w:proofErr w:type="spellEnd"/>
      <w:r>
        <w:t xml:space="preserve"> </w:t>
      </w:r>
      <w:proofErr w:type="spellStart"/>
      <w:r>
        <w:t>to</w:t>
      </w:r>
      <w:proofErr w:type="spellEnd"/>
      <w:r>
        <w:t xml:space="preserve"> </w:t>
      </w:r>
      <w:proofErr w:type="spellStart"/>
      <w:r>
        <w:t>know</w:t>
      </w:r>
      <w:proofErr w:type="spellEnd"/>
      <w:r>
        <w:t xml:space="preserve"> </w:t>
      </w:r>
      <w:proofErr w:type="spellStart"/>
      <w:r>
        <w:t>as</w:t>
      </w:r>
      <w:proofErr w:type="spellEnd"/>
      <w:r>
        <w:t xml:space="preserve"> </w:t>
      </w:r>
      <w:proofErr w:type="spellStart"/>
      <w:r>
        <w:t>early</w:t>
      </w:r>
      <w:proofErr w:type="spellEnd"/>
      <w:r>
        <w:t xml:space="preserve"> </w:t>
      </w:r>
      <w:proofErr w:type="spellStart"/>
      <w:r>
        <w:t>as</w:t>
      </w:r>
      <w:proofErr w:type="spellEnd"/>
      <w:r>
        <w:t xml:space="preserve"> </w:t>
      </w:r>
      <w:proofErr w:type="spellStart"/>
      <w:r>
        <w:t>possible</w:t>
      </w:r>
      <w:proofErr w:type="spellEnd"/>
      <w:r>
        <w:t xml:space="preserve"> </w:t>
      </w:r>
      <w:proofErr w:type="spellStart"/>
      <w:r>
        <w:t>if</w:t>
      </w:r>
      <w:proofErr w:type="spellEnd"/>
      <w:r>
        <w:t xml:space="preserve"> the </w:t>
      </w:r>
      <w:proofErr w:type="spellStart"/>
      <w:r>
        <w:t>project</w:t>
      </w:r>
      <w:proofErr w:type="spellEnd"/>
      <w:r>
        <w:t xml:space="preserve"> </w:t>
      </w:r>
      <w:proofErr w:type="spellStart"/>
      <w:r>
        <w:t>goes</w:t>
      </w:r>
      <w:proofErr w:type="spellEnd"/>
      <w:r>
        <w:t xml:space="preserve"> </w:t>
      </w:r>
      <w:proofErr w:type="spellStart"/>
      <w:r>
        <w:t>forward</w:t>
      </w:r>
      <w:proofErr w:type="spellEnd"/>
      <w:r>
        <w:t xml:space="preserve">, </w:t>
      </w:r>
      <w:proofErr w:type="spellStart"/>
      <w:r>
        <w:t>not</w:t>
      </w:r>
      <w:proofErr w:type="spellEnd"/>
      <w:r>
        <w:t xml:space="preserve"> for </w:t>
      </w:r>
      <w:proofErr w:type="spellStart"/>
      <w:r>
        <w:t>instance</w:t>
      </w:r>
      <w:proofErr w:type="spellEnd"/>
      <w:r>
        <w:t xml:space="preserve"> </w:t>
      </w:r>
      <w:proofErr w:type="spellStart"/>
      <w:r>
        <w:t>just</w:t>
      </w:r>
      <w:proofErr w:type="spellEnd"/>
      <w:r>
        <w:t xml:space="preserve"> 60 </w:t>
      </w:r>
      <w:proofErr w:type="spellStart"/>
      <w:r>
        <w:t>days</w:t>
      </w:r>
      <w:proofErr w:type="spellEnd"/>
      <w:r>
        <w:t xml:space="preserve"> </w:t>
      </w:r>
      <w:proofErr w:type="spellStart"/>
      <w:r>
        <w:t>ahead</w:t>
      </w:r>
      <w:proofErr w:type="spellEnd"/>
      <w:r>
        <w:t xml:space="preserve">. </w:t>
      </w:r>
      <w:proofErr w:type="spellStart"/>
      <w:r>
        <w:t>CSOs</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informed</w:t>
      </w:r>
      <w:proofErr w:type="spellEnd"/>
      <w:r>
        <w:t xml:space="preserve"> </w:t>
      </w:r>
      <w:proofErr w:type="spellStart"/>
      <w:r>
        <w:t>well</w:t>
      </w:r>
      <w:proofErr w:type="spellEnd"/>
      <w:r>
        <w:t xml:space="preserve"> in </w:t>
      </w:r>
      <w:proofErr w:type="spellStart"/>
      <w:r>
        <w:t>advance</w:t>
      </w:r>
      <w:proofErr w:type="spellEnd"/>
      <w:r>
        <w:t xml:space="preserve"> </w:t>
      </w:r>
      <w:proofErr w:type="spellStart"/>
      <w:r>
        <w:t>so</w:t>
      </w:r>
      <w:proofErr w:type="spellEnd"/>
      <w:r>
        <w:t xml:space="preserve"> </w:t>
      </w:r>
      <w:proofErr w:type="spellStart"/>
      <w:r>
        <w:t>they</w:t>
      </w:r>
      <w:proofErr w:type="spellEnd"/>
      <w:r>
        <w:t xml:space="preserve"> </w:t>
      </w:r>
      <w:proofErr w:type="spellStart"/>
      <w:r>
        <w:t>can</w:t>
      </w:r>
      <w:proofErr w:type="spellEnd"/>
      <w:r>
        <w:t xml:space="preserve"> </w:t>
      </w:r>
      <w:proofErr w:type="spellStart"/>
      <w:r>
        <w:t>plan</w:t>
      </w:r>
      <w:proofErr w:type="spellEnd"/>
      <w:r>
        <w:t xml:space="preserve"> </w:t>
      </w:r>
      <w:proofErr w:type="spellStart"/>
      <w:r>
        <w:t>accordingly</w:t>
      </w:r>
      <w:proofErr w:type="spellEnd"/>
      <w:r>
        <w:t xml:space="preserve"> and </w:t>
      </w:r>
      <w:proofErr w:type="spellStart"/>
      <w:r>
        <w:t>be</w:t>
      </w:r>
      <w:proofErr w:type="spellEnd"/>
      <w:r>
        <w:t xml:space="preserve"> </w:t>
      </w:r>
      <w:proofErr w:type="spellStart"/>
      <w:r>
        <w:t>involved</w:t>
      </w:r>
      <w:proofErr w:type="spellEnd"/>
      <w:r>
        <w:t xml:space="preserve"> in the </w:t>
      </w:r>
      <w:proofErr w:type="spellStart"/>
      <w:r>
        <w:t>design</w:t>
      </w:r>
      <w:proofErr w:type="spellEnd"/>
      <w:r>
        <w:t xml:space="preserve"> and </w:t>
      </w:r>
      <w:proofErr w:type="spellStart"/>
      <w:r>
        <w:t>setting</w:t>
      </w:r>
      <w:proofErr w:type="spellEnd"/>
      <w:r>
        <w:t xml:space="preserve"> of </w:t>
      </w:r>
      <w:proofErr w:type="spellStart"/>
      <w:r>
        <w:t>priorities</w:t>
      </w:r>
      <w:proofErr w:type="spellEnd"/>
      <w:r>
        <w:t xml:space="preserve"> and </w:t>
      </w:r>
      <w:proofErr w:type="spellStart"/>
      <w:r>
        <w:t>objectives</w:t>
      </w:r>
      <w:proofErr w:type="spellEnd"/>
      <w:r>
        <w:t>.</w:t>
      </w:r>
    </w:p>
    <w:p w:rsidRPr="00BD08D2" w:rsidR="00BD08D2" w:rsidP="00BD08D2" w:rsidRDefault="00BD08D2" w14:paraId="7B09CCCF" w14:textId="77777777">
      <w:pPr>
        <w:spacing w:after="240" w:line="240" w:lineRule="exact"/>
        <w:ind w:firstLine="567"/>
      </w:pPr>
      <w:r>
        <w:t xml:space="preserve">Greek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believe</w:t>
      </w:r>
      <w:proofErr w:type="spellEnd"/>
      <w:r>
        <w:t xml:space="preserve"> </w:t>
      </w:r>
      <w:proofErr w:type="spellStart"/>
      <w:r>
        <w:t>their</w:t>
      </w:r>
      <w:proofErr w:type="spellEnd"/>
      <w:r>
        <w:t xml:space="preserve"> </w:t>
      </w:r>
      <w:proofErr w:type="spellStart"/>
      <w:r>
        <w:t>role</w:t>
      </w:r>
      <w:proofErr w:type="spellEnd"/>
      <w:r>
        <w:t xml:space="preserve"> in the AMIF </w:t>
      </w:r>
      <w:proofErr w:type="spellStart"/>
      <w:r>
        <w:t>monitoring</w:t>
      </w:r>
      <w:proofErr w:type="spellEnd"/>
      <w:r>
        <w:t xml:space="preserve"> </w:t>
      </w:r>
      <w:proofErr w:type="spellStart"/>
      <w:r>
        <w:t>committee</w:t>
      </w:r>
      <w:proofErr w:type="spellEnd"/>
      <w:r>
        <w:t xml:space="preserve"> </w:t>
      </w:r>
      <w:proofErr w:type="spellStart"/>
      <w:r>
        <w:t>should</w:t>
      </w:r>
      <w:proofErr w:type="spellEnd"/>
      <w:r>
        <w:t xml:space="preserve"> </w:t>
      </w:r>
      <w:proofErr w:type="spellStart"/>
      <w:r>
        <w:t>be</w:t>
      </w:r>
      <w:proofErr w:type="spellEnd"/>
      <w:r>
        <w:t xml:space="preserve"> </w:t>
      </w:r>
      <w:proofErr w:type="spellStart"/>
      <w:r>
        <w:t>made</w:t>
      </w:r>
      <w:proofErr w:type="spellEnd"/>
      <w:r>
        <w:t xml:space="preserve"> </w:t>
      </w:r>
      <w:proofErr w:type="spellStart"/>
      <w:r>
        <w:t>more</w:t>
      </w:r>
      <w:proofErr w:type="spellEnd"/>
      <w:r>
        <w:t xml:space="preserve"> </w:t>
      </w:r>
      <w:proofErr w:type="spellStart"/>
      <w:r>
        <w:t>meaningful</w:t>
      </w:r>
      <w:proofErr w:type="spellEnd"/>
      <w:r>
        <w:t xml:space="preserve"> </w:t>
      </w:r>
      <w:proofErr w:type="spellStart"/>
      <w:r>
        <w:t>as</w:t>
      </w:r>
      <w:proofErr w:type="spellEnd"/>
      <w:r>
        <w:t xml:space="preserve"> </w:t>
      </w:r>
      <w:proofErr w:type="spellStart"/>
      <w:r>
        <w:t>they</w:t>
      </w:r>
      <w:proofErr w:type="spellEnd"/>
      <w:r>
        <w:t xml:space="preserve"> </w:t>
      </w:r>
      <w:proofErr w:type="spellStart"/>
      <w:r>
        <w:t>are</w:t>
      </w:r>
      <w:proofErr w:type="spellEnd"/>
      <w:r>
        <w:t xml:space="preserve"> the </w:t>
      </w:r>
      <w:proofErr w:type="spellStart"/>
      <w:r>
        <w:t>operator</w:t>
      </w:r>
      <w:proofErr w:type="spellEnd"/>
      <w:r>
        <w:t xml:space="preserve">? in the </w:t>
      </w:r>
      <w:proofErr w:type="spellStart"/>
      <w:r>
        <w:t>field</w:t>
      </w:r>
      <w:proofErr w:type="spellEnd"/>
      <w:r>
        <w:t xml:space="preserve"> </w:t>
      </w:r>
      <w:proofErr w:type="spellStart"/>
      <w:r>
        <w:t>who</w:t>
      </w:r>
      <w:proofErr w:type="spellEnd"/>
      <w:r>
        <w:t xml:space="preserve"> </w:t>
      </w:r>
      <w:proofErr w:type="spellStart"/>
      <w:r>
        <w:t>know</w:t>
      </w:r>
      <w:proofErr w:type="spellEnd"/>
      <w:r>
        <w:t xml:space="preserve"> </w:t>
      </w:r>
      <w:proofErr w:type="spellStart"/>
      <w:r>
        <w:t>best</w:t>
      </w:r>
      <w:proofErr w:type="spellEnd"/>
      <w:r>
        <w:t xml:space="preserve"> </w:t>
      </w:r>
      <w:proofErr w:type="spellStart"/>
      <w:r>
        <w:t>what</w:t>
      </w:r>
      <w:proofErr w:type="spellEnd"/>
      <w:r>
        <w:t xml:space="preserve"> </w:t>
      </w:r>
      <w:proofErr w:type="spellStart"/>
      <w:r>
        <w:t>is</w:t>
      </w:r>
      <w:proofErr w:type="spellEnd"/>
      <w:r>
        <w:t xml:space="preserve"> </w:t>
      </w:r>
      <w:proofErr w:type="spellStart"/>
      <w:r>
        <w:t>needed</w:t>
      </w:r>
      <w:proofErr w:type="spellEnd"/>
      <w:r>
        <w:t xml:space="preserve"> and </w:t>
      </w:r>
      <w:proofErr w:type="spellStart"/>
      <w:r>
        <w:t>how</w:t>
      </w:r>
      <w:proofErr w:type="spellEnd"/>
      <w:r>
        <w:t xml:space="preserve"> the </w:t>
      </w:r>
      <w:proofErr w:type="spellStart"/>
      <w:r>
        <w:t>money</w:t>
      </w:r>
      <w:proofErr w:type="spellEnd"/>
      <w:r>
        <w:t xml:space="preserve"> </w:t>
      </w:r>
      <w:proofErr w:type="spellStart"/>
      <w:r>
        <w:t>could</w:t>
      </w:r>
      <w:proofErr w:type="spellEnd"/>
      <w:r>
        <w:t xml:space="preserve"> </w:t>
      </w:r>
      <w:proofErr w:type="spellStart"/>
      <w:r>
        <w:t>be</w:t>
      </w:r>
      <w:proofErr w:type="spellEnd"/>
      <w:r>
        <w:t xml:space="preserve"> </w:t>
      </w:r>
      <w:proofErr w:type="spellStart"/>
      <w:r>
        <w:t>used</w:t>
      </w:r>
      <w:proofErr w:type="spellEnd"/>
      <w:r>
        <w:t xml:space="preserve"> in a </w:t>
      </w:r>
      <w:proofErr w:type="spellStart"/>
      <w:r>
        <w:t>more</w:t>
      </w:r>
      <w:proofErr w:type="spellEnd"/>
      <w:r>
        <w:t xml:space="preserve"> </w:t>
      </w:r>
      <w:proofErr w:type="spellStart"/>
      <w:r>
        <w:t>efficient</w:t>
      </w:r>
      <w:proofErr w:type="spellEnd"/>
      <w:r>
        <w:t xml:space="preserve"> </w:t>
      </w:r>
      <w:proofErr w:type="spellStart"/>
      <w:r>
        <w:t>way</w:t>
      </w:r>
      <w:proofErr w:type="spellEnd"/>
      <w:r>
        <w:t xml:space="preserve">. The </w:t>
      </w:r>
      <w:proofErr w:type="spellStart"/>
      <w:r>
        <w:t>participation</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w:t>
      </w:r>
      <w:proofErr w:type="spellStart"/>
      <w:r>
        <w:t>planning</w:t>
      </w:r>
      <w:proofErr w:type="spellEnd"/>
      <w:r>
        <w:t xml:space="preserve">, </w:t>
      </w:r>
      <w:proofErr w:type="spellStart"/>
      <w:r>
        <w:t>prioritisation</w:t>
      </w:r>
      <w:proofErr w:type="spellEnd"/>
      <w:r>
        <w:t xml:space="preserve"> and </w:t>
      </w:r>
      <w:proofErr w:type="spellStart"/>
      <w:r>
        <w:t>decision-making</w:t>
      </w:r>
      <w:proofErr w:type="spellEnd"/>
      <w:r>
        <w:t xml:space="preserve"> </w:t>
      </w:r>
      <w:proofErr w:type="spellStart"/>
      <w:r>
        <w:t>must</w:t>
      </w:r>
      <w:proofErr w:type="spellEnd"/>
      <w:r>
        <w:t xml:space="preserve"> </w:t>
      </w:r>
      <w:proofErr w:type="spellStart"/>
      <w:r>
        <w:t>be</w:t>
      </w:r>
      <w:proofErr w:type="spellEnd"/>
      <w:r>
        <w:t xml:space="preserve"> </w:t>
      </w:r>
      <w:proofErr w:type="spellStart"/>
      <w:r>
        <w:t>ensured</w:t>
      </w:r>
      <w:proofErr w:type="spellEnd"/>
      <w:r>
        <w:t xml:space="preserve"> </w:t>
      </w:r>
      <w:proofErr w:type="spellStart"/>
      <w:r>
        <w:t>more</w:t>
      </w:r>
      <w:proofErr w:type="spellEnd"/>
      <w:r>
        <w:t xml:space="preserve"> </w:t>
      </w:r>
      <w:proofErr w:type="spellStart"/>
      <w:r>
        <w:t>effectively</w:t>
      </w:r>
      <w:proofErr w:type="spellEnd"/>
      <w:r>
        <w:t xml:space="preserve">, </w:t>
      </w:r>
      <w:proofErr w:type="spellStart"/>
      <w:r>
        <w:t>because</w:t>
      </w:r>
      <w:proofErr w:type="spellEnd"/>
      <w:r>
        <w:t xml:space="preserve"> </w:t>
      </w:r>
      <w:proofErr w:type="spellStart"/>
      <w:r>
        <w:t>these</w:t>
      </w:r>
      <w:proofErr w:type="spellEnd"/>
      <w:r>
        <w:t xml:space="preserve"> </w:t>
      </w:r>
      <w:proofErr w:type="spellStart"/>
      <w:r>
        <w:t>organisations</w:t>
      </w:r>
      <w:proofErr w:type="spellEnd"/>
      <w:r>
        <w:t xml:space="preserve"> </w:t>
      </w:r>
      <w:proofErr w:type="spellStart"/>
      <w:r>
        <w:t>know</w:t>
      </w:r>
      <w:proofErr w:type="spellEnd"/>
      <w:r>
        <w:t xml:space="preserve"> </w:t>
      </w:r>
      <w:proofErr w:type="spellStart"/>
      <w:r>
        <w:t>first-hand</w:t>
      </w:r>
      <w:proofErr w:type="spellEnd"/>
      <w:r>
        <w:t xml:space="preserve"> </w:t>
      </w:r>
      <w:proofErr w:type="spellStart"/>
      <w:r>
        <w:t>what</w:t>
      </w:r>
      <w:proofErr w:type="spellEnd"/>
      <w:r>
        <w:t xml:space="preserve"> the </w:t>
      </w:r>
      <w:proofErr w:type="spellStart"/>
      <w:r>
        <w:t>beneficiaries</w:t>
      </w:r>
      <w:proofErr w:type="spellEnd"/>
      <w:r>
        <w:t xml:space="preserve"> </w:t>
      </w:r>
      <w:proofErr w:type="spellStart"/>
      <w:r>
        <w:t>needs</w:t>
      </w:r>
      <w:proofErr w:type="spellEnd"/>
      <w:r>
        <w:t xml:space="preserve"> </w:t>
      </w:r>
      <w:proofErr w:type="spellStart"/>
      <w:r>
        <w:t>are</w:t>
      </w:r>
      <w:proofErr w:type="spellEnd"/>
      <w:r>
        <w:t xml:space="preserve"> and </w:t>
      </w:r>
      <w:proofErr w:type="spellStart"/>
      <w:r>
        <w:t>they</w:t>
      </w:r>
      <w:proofErr w:type="spellEnd"/>
      <w:r>
        <w:t xml:space="preserve"> </w:t>
      </w:r>
      <w:proofErr w:type="spellStart"/>
      <w:r>
        <w:t>can</w:t>
      </w:r>
      <w:proofErr w:type="spellEnd"/>
      <w:r>
        <w:t xml:space="preserve"> </w:t>
      </w:r>
      <w:proofErr w:type="spellStart"/>
      <w:r>
        <w:t>give</w:t>
      </w:r>
      <w:proofErr w:type="spellEnd"/>
      <w:r>
        <w:t xml:space="preserve"> </w:t>
      </w:r>
      <w:proofErr w:type="spellStart"/>
      <w:r>
        <w:t>crucial</w:t>
      </w:r>
      <w:proofErr w:type="spellEnd"/>
      <w:r>
        <w:t xml:space="preserve"> </w:t>
      </w:r>
      <w:proofErr w:type="spellStart"/>
      <w:r>
        <w:t>information</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that</w:t>
      </w:r>
      <w:proofErr w:type="spellEnd"/>
      <w:r>
        <w:t xml:space="preserve"> the </w:t>
      </w:r>
      <w:proofErr w:type="spellStart"/>
      <w:r>
        <w:t>financial</w:t>
      </w:r>
      <w:proofErr w:type="spellEnd"/>
      <w:r>
        <w:t xml:space="preserve"> </w:t>
      </w:r>
      <w:proofErr w:type="spellStart"/>
      <w:r>
        <w:t>programmes</w:t>
      </w:r>
      <w:proofErr w:type="spellEnd"/>
      <w:r>
        <w:t xml:space="preserve"> </w:t>
      </w:r>
      <w:proofErr w:type="spellStart"/>
      <w:r>
        <w:t>will</w:t>
      </w:r>
      <w:proofErr w:type="spellEnd"/>
      <w:r>
        <w:t xml:space="preserve"> </w:t>
      </w:r>
      <w:proofErr w:type="spellStart"/>
      <w:r>
        <w:t>serve</w:t>
      </w:r>
      <w:proofErr w:type="spellEnd"/>
      <w:r>
        <w:t xml:space="preserve"> </w:t>
      </w:r>
      <w:proofErr w:type="spellStart"/>
      <w:r>
        <w:t>these</w:t>
      </w:r>
      <w:proofErr w:type="spellEnd"/>
      <w:r>
        <w:t xml:space="preserve"> </w:t>
      </w:r>
      <w:proofErr w:type="spellStart"/>
      <w:r>
        <w:t>specific</w:t>
      </w:r>
      <w:proofErr w:type="spellEnd"/>
      <w:r>
        <w:t xml:space="preserve"> </w:t>
      </w:r>
      <w:proofErr w:type="spellStart"/>
      <w:r>
        <w:t>needs</w:t>
      </w:r>
      <w:proofErr w:type="spellEnd"/>
      <w:r>
        <w:t xml:space="preserve">. </w:t>
      </w:r>
      <w:proofErr w:type="spellStart"/>
      <w:r>
        <w:t>As</w:t>
      </w:r>
      <w:proofErr w:type="spellEnd"/>
      <w:r>
        <w:t xml:space="preserve"> for Greek </w:t>
      </w:r>
      <w:proofErr w:type="spellStart"/>
      <w:r>
        <w:t>social</w:t>
      </w:r>
      <w:proofErr w:type="spellEnd"/>
      <w:r>
        <w:t xml:space="preserve"> </w:t>
      </w:r>
      <w:proofErr w:type="spellStart"/>
      <w:r>
        <w:t>partners</w:t>
      </w:r>
      <w:proofErr w:type="spellEnd"/>
      <w:r>
        <w:t xml:space="preserve">, </w:t>
      </w:r>
      <w:proofErr w:type="spellStart"/>
      <w:r>
        <w:t>they</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their</w:t>
      </w:r>
      <w:proofErr w:type="spellEnd"/>
      <w:r>
        <w:t xml:space="preserve"> </w:t>
      </w:r>
      <w:proofErr w:type="spellStart"/>
      <w:r>
        <w:t>participation</w:t>
      </w:r>
      <w:proofErr w:type="spellEnd"/>
      <w:r>
        <w:t xml:space="preserve"> in the AMIF </w:t>
      </w:r>
      <w:proofErr w:type="spellStart"/>
      <w:r>
        <w:t>monitoring</w:t>
      </w:r>
      <w:proofErr w:type="spellEnd"/>
      <w:r>
        <w:t xml:space="preserve"> </w:t>
      </w:r>
      <w:proofErr w:type="spellStart"/>
      <w:r>
        <w:t>committee</w:t>
      </w:r>
      <w:proofErr w:type="spellEnd"/>
      <w:r>
        <w:t xml:space="preserve"> </w:t>
      </w:r>
      <w:proofErr w:type="spellStart"/>
      <w:r>
        <w:t>was</w:t>
      </w:r>
      <w:proofErr w:type="spellEnd"/>
      <w:r>
        <w:t xml:space="preserve"> </w:t>
      </w:r>
      <w:proofErr w:type="spellStart"/>
      <w:r>
        <w:t>formally</w:t>
      </w:r>
      <w:proofErr w:type="spellEnd"/>
      <w:r>
        <w:t xml:space="preserve"> </w:t>
      </w:r>
      <w:proofErr w:type="spellStart"/>
      <w:r>
        <w:t>granted</w:t>
      </w:r>
      <w:proofErr w:type="spellEnd"/>
      <w:r>
        <w:t xml:space="preserve">, </w:t>
      </w:r>
      <w:proofErr w:type="spellStart"/>
      <w:r>
        <w:t>but</w:t>
      </w:r>
      <w:proofErr w:type="spellEnd"/>
      <w:r>
        <w:t xml:space="preserve"> in </w:t>
      </w:r>
      <w:proofErr w:type="spellStart"/>
      <w:r>
        <w:t>reality</w:t>
      </w:r>
      <w:proofErr w:type="spellEnd"/>
      <w:r>
        <w:t xml:space="preserve">, the </w:t>
      </w:r>
      <w:proofErr w:type="spellStart"/>
      <w:r>
        <w:t>stakeholders</w:t>
      </w:r>
      <w:proofErr w:type="spellEnd"/>
      <w:r>
        <w:t xml:space="preserve"> </w:t>
      </w:r>
      <w:proofErr w:type="spellStart"/>
      <w:r>
        <w:t>were</w:t>
      </w:r>
      <w:proofErr w:type="spellEnd"/>
      <w:r>
        <w:t xml:space="preserve"> </w:t>
      </w:r>
      <w:proofErr w:type="spellStart"/>
      <w:r>
        <w:t>not</w:t>
      </w:r>
      <w:proofErr w:type="spellEnd"/>
      <w:r>
        <w:t xml:space="preserve"> </w:t>
      </w:r>
      <w:proofErr w:type="spellStart"/>
      <w:r>
        <w:t>given</w:t>
      </w:r>
      <w:proofErr w:type="spellEnd"/>
      <w:r>
        <w:t xml:space="preserve"> </w:t>
      </w:r>
      <w:proofErr w:type="spellStart"/>
      <w:r>
        <w:t>an</w:t>
      </w:r>
      <w:proofErr w:type="spellEnd"/>
      <w:r>
        <w:t xml:space="preserve"> </w:t>
      </w:r>
      <w:proofErr w:type="spellStart"/>
      <w:r>
        <w:t>opportunity</w:t>
      </w:r>
      <w:proofErr w:type="spellEnd"/>
      <w:r>
        <w:t xml:space="preserve"> for </w:t>
      </w:r>
      <w:proofErr w:type="spellStart"/>
      <w:r>
        <w:t>meaningful</w:t>
      </w:r>
      <w:proofErr w:type="spellEnd"/>
      <w:r>
        <w:t xml:space="preserve"> </w:t>
      </w:r>
      <w:proofErr w:type="spellStart"/>
      <w:r>
        <w:t>participation</w:t>
      </w:r>
      <w:proofErr w:type="spellEnd"/>
      <w:r>
        <w:t xml:space="preserve"> in the </w:t>
      </w:r>
      <w:proofErr w:type="spellStart"/>
      <w:r>
        <w:t>assessment</w:t>
      </w:r>
      <w:proofErr w:type="spellEnd"/>
      <w:r>
        <w:t xml:space="preserve"> </w:t>
      </w:r>
      <w:proofErr w:type="spellStart"/>
      <w:r>
        <w:t>activities</w:t>
      </w:r>
      <w:proofErr w:type="spellEnd"/>
      <w:r>
        <w:t xml:space="preserve"> </w:t>
      </w:r>
      <w:proofErr w:type="spellStart"/>
      <w:r>
        <w:t>or</w:t>
      </w:r>
      <w:proofErr w:type="spellEnd"/>
      <w:r>
        <w:t xml:space="preserve"> </w:t>
      </w:r>
      <w:proofErr w:type="spellStart"/>
      <w:r>
        <w:t>setting</w:t>
      </w:r>
      <w:proofErr w:type="spellEnd"/>
      <w:r>
        <w:t xml:space="preserve"> the </w:t>
      </w:r>
      <w:proofErr w:type="spellStart"/>
      <w:r>
        <w:t>priorities</w:t>
      </w:r>
      <w:proofErr w:type="spellEnd"/>
      <w:r>
        <w:t xml:space="preserve"> </w:t>
      </w:r>
      <w:proofErr w:type="spellStart"/>
      <w:r>
        <w:t>as</w:t>
      </w:r>
      <w:proofErr w:type="spellEnd"/>
      <w:r>
        <w:t xml:space="preserve"> </w:t>
      </w:r>
      <w:proofErr w:type="spellStart"/>
      <w:r>
        <w:t>they</w:t>
      </w:r>
      <w:proofErr w:type="spellEnd"/>
      <w:r>
        <w:t xml:space="preserve"> </w:t>
      </w:r>
      <w:proofErr w:type="spellStart"/>
      <w:r>
        <w:t>lacked</w:t>
      </w:r>
      <w:proofErr w:type="spellEnd"/>
      <w:r>
        <w:t xml:space="preserve"> </w:t>
      </w:r>
      <w:proofErr w:type="spellStart"/>
      <w:r>
        <w:t>access</w:t>
      </w:r>
      <w:proofErr w:type="spellEnd"/>
      <w:r>
        <w:t xml:space="preserve"> </w:t>
      </w:r>
      <w:proofErr w:type="spellStart"/>
      <w:r>
        <w:t>to</w:t>
      </w:r>
      <w:proofErr w:type="spellEnd"/>
      <w:r>
        <w:t xml:space="preserve"> </w:t>
      </w:r>
      <w:proofErr w:type="spellStart"/>
      <w:r>
        <w:t>necessary</w:t>
      </w:r>
      <w:proofErr w:type="spellEnd"/>
      <w:r>
        <w:t xml:space="preserve"> </w:t>
      </w:r>
      <w:proofErr w:type="spellStart"/>
      <w:r>
        <w:t>data</w:t>
      </w:r>
      <w:proofErr w:type="spellEnd"/>
      <w:r>
        <w:t xml:space="preserve"> and </w:t>
      </w:r>
      <w:proofErr w:type="spellStart"/>
      <w:r>
        <w:t>documents</w:t>
      </w:r>
      <w:proofErr w:type="spellEnd"/>
      <w:r>
        <w:t xml:space="preserve">. </w:t>
      </w:r>
    </w:p>
    <w:p w:rsidRPr="00BD08D2" w:rsidR="00BD08D2" w:rsidP="00BD08D2" w:rsidRDefault="00BD08D2" w14:paraId="42030F1F" w14:textId="77777777">
      <w:pPr>
        <w:spacing w:after="240" w:line="240" w:lineRule="exact"/>
        <w:ind w:firstLine="567"/>
      </w:pPr>
      <w:proofErr w:type="spellStart"/>
      <w:r>
        <w:t>Despite</w:t>
      </w:r>
      <w:proofErr w:type="spellEnd"/>
      <w:r>
        <w:t xml:space="preserve"> the </w:t>
      </w:r>
      <w:proofErr w:type="spellStart"/>
      <w:r>
        <w:t>requests</w:t>
      </w:r>
      <w:proofErr w:type="spellEnd"/>
      <w:r>
        <w:t xml:space="preserve"> </w:t>
      </w:r>
      <w:proofErr w:type="spellStart"/>
      <w:r>
        <w:t>to</w:t>
      </w:r>
      <w:proofErr w:type="spellEnd"/>
      <w:r>
        <w:t xml:space="preserve"> </w:t>
      </w:r>
      <w:proofErr w:type="spellStart"/>
      <w:r>
        <w:rPr>
          <w:b/>
        </w:rPr>
        <w:t>French</w:t>
      </w:r>
      <w:proofErr w:type="spellEnd"/>
      <w:r>
        <w:t xml:space="preserve"> </w:t>
      </w:r>
      <w:proofErr w:type="spellStart"/>
      <w:r>
        <w:t>national</w:t>
      </w:r>
      <w:proofErr w:type="spellEnd"/>
      <w:r>
        <w:t xml:space="preserve"> </w:t>
      </w:r>
      <w:proofErr w:type="spellStart"/>
      <w:r>
        <w:t>authorities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have</w:t>
      </w:r>
      <w:proofErr w:type="spellEnd"/>
      <w:r>
        <w:t xml:space="preserve"> </w:t>
      </w:r>
      <w:proofErr w:type="spellStart"/>
      <w:r>
        <w:t>not</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obtain</w:t>
      </w:r>
      <w:proofErr w:type="spellEnd"/>
      <w:r>
        <w:t xml:space="preserve"> the </w:t>
      </w:r>
      <w:proofErr w:type="spellStart"/>
      <w:r>
        <w:t>creation</w:t>
      </w:r>
      <w:proofErr w:type="spellEnd"/>
      <w:r>
        <w:t xml:space="preserve"> of a </w:t>
      </w:r>
      <w:proofErr w:type="spellStart"/>
      <w:r>
        <w:t>monitoring</w:t>
      </w:r>
      <w:proofErr w:type="spellEnd"/>
      <w:r>
        <w:t xml:space="preserve"> </w:t>
      </w:r>
      <w:proofErr w:type="spellStart"/>
      <w:r>
        <w:t>committee</w:t>
      </w:r>
      <w:proofErr w:type="spellEnd"/>
      <w:r>
        <w:t xml:space="preserve"> </w:t>
      </w:r>
      <w:proofErr w:type="spellStart"/>
      <w:r>
        <w:t>integrating</w:t>
      </w:r>
      <w:proofErr w:type="spellEnd"/>
      <w:r>
        <w:t xml:space="preserve"> </w:t>
      </w:r>
      <w:proofErr w:type="spellStart"/>
      <w:r>
        <w:t>CSOs</w:t>
      </w:r>
      <w:proofErr w:type="spellEnd"/>
      <w:r>
        <w:t xml:space="preserve"> (</w:t>
      </w:r>
      <w:proofErr w:type="spellStart"/>
      <w:r>
        <w:t>to</w:t>
      </w:r>
      <w:proofErr w:type="spellEnd"/>
      <w:r>
        <w:t xml:space="preserve"> </w:t>
      </w:r>
      <w:proofErr w:type="spellStart"/>
      <w:r>
        <w:t>their</w:t>
      </w:r>
      <w:proofErr w:type="spellEnd"/>
      <w:r>
        <w:t xml:space="preserve"> </w:t>
      </w:r>
      <w:proofErr w:type="spellStart"/>
      <w:r>
        <w:t>knowledge</w:t>
      </w:r>
      <w:proofErr w:type="spellEnd"/>
      <w:r>
        <w:t xml:space="preserve">, the </w:t>
      </w:r>
      <w:proofErr w:type="spellStart"/>
      <w:r>
        <w:t>monitoring</w:t>
      </w:r>
      <w:proofErr w:type="spellEnd"/>
      <w:r>
        <w:t xml:space="preserve"> </w:t>
      </w:r>
      <w:proofErr w:type="spellStart"/>
      <w:r>
        <w:t>committee</w:t>
      </w:r>
      <w:proofErr w:type="spellEnd"/>
      <w:r>
        <w:t xml:space="preserve"> </w:t>
      </w:r>
      <w:proofErr w:type="spellStart"/>
      <w:r>
        <w:t>is</w:t>
      </w:r>
      <w:proofErr w:type="spellEnd"/>
      <w:r>
        <w:t xml:space="preserve"> </w:t>
      </w:r>
      <w:proofErr w:type="spellStart"/>
      <w:r>
        <w:t>not</w:t>
      </w:r>
      <w:proofErr w:type="spellEnd"/>
      <w:r>
        <w:t xml:space="preserve"> </w:t>
      </w:r>
      <w:proofErr w:type="spellStart"/>
      <w:r>
        <w:t>open</w:t>
      </w:r>
      <w:proofErr w:type="spellEnd"/>
      <w:r>
        <w:t xml:space="preserve"> </w:t>
      </w:r>
      <w:proofErr w:type="spellStart"/>
      <w:r>
        <w:t>to</w:t>
      </w:r>
      <w:proofErr w:type="spellEnd"/>
      <w:r>
        <w:t xml:space="preserve"> </w:t>
      </w:r>
      <w:proofErr w:type="spellStart"/>
      <w:r>
        <w:t>CSOs</w:t>
      </w:r>
      <w:proofErr w:type="spellEnd"/>
      <w:r>
        <w:t xml:space="preserve">, for </w:t>
      </w:r>
      <w:proofErr w:type="spellStart"/>
      <w:r>
        <w:t>fear</w:t>
      </w:r>
      <w:proofErr w:type="spellEnd"/>
      <w:r>
        <w:t xml:space="preserve"> of "</w:t>
      </w:r>
      <w:proofErr w:type="spellStart"/>
      <w:r>
        <w:t>conflicts</w:t>
      </w:r>
      <w:proofErr w:type="spellEnd"/>
      <w:r>
        <w:t xml:space="preserve"> of </w:t>
      </w:r>
      <w:proofErr w:type="spellStart"/>
      <w:r>
        <w:t>interest</w:t>
      </w:r>
      <w:proofErr w:type="spellEnd"/>
      <w:r>
        <w:t xml:space="preserve">"). In </w:t>
      </w:r>
      <w:proofErr w:type="spellStart"/>
      <w:r>
        <w:t>addition</w:t>
      </w:r>
      <w:proofErr w:type="spellEnd"/>
      <w:r>
        <w:t xml:space="preserve">, </w:t>
      </w:r>
      <w:proofErr w:type="spellStart"/>
      <w:r>
        <w:t>consultations</w:t>
      </w:r>
      <w:proofErr w:type="spellEnd"/>
      <w:r>
        <w:t xml:space="preserve"> </w:t>
      </w:r>
      <w:proofErr w:type="spellStart"/>
      <w:r>
        <w:t>with</w:t>
      </w:r>
      <w:proofErr w:type="spellEnd"/>
      <w:r>
        <w:t xml:space="preserve"> </w:t>
      </w:r>
      <w:proofErr w:type="spellStart"/>
      <w:r>
        <w:t>CSOs</w:t>
      </w:r>
      <w:proofErr w:type="spellEnd"/>
      <w:r>
        <w:t xml:space="preserve"> </w:t>
      </w:r>
      <w:proofErr w:type="spellStart"/>
      <w:r>
        <w:t>upstream</w:t>
      </w:r>
      <w:proofErr w:type="spellEnd"/>
      <w:r>
        <w:t xml:space="preserve"> of the 2021-2027 </w:t>
      </w:r>
      <w:proofErr w:type="spellStart"/>
      <w:r>
        <w:t>programming</w:t>
      </w:r>
      <w:proofErr w:type="spellEnd"/>
      <w:r>
        <w:t xml:space="preserve"> </w:t>
      </w:r>
      <w:proofErr w:type="spellStart"/>
      <w:r>
        <w:t>were</w:t>
      </w:r>
      <w:proofErr w:type="spellEnd"/>
      <w:r>
        <w:t xml:space="preserve"> </w:t>
      </w:r>
      <w:proofErr w:type="spellStart"/>
      <w:r>
        <w:t>very</w:t>
      </w:r>
      <w:proofErr w:type="spellEnd"/>
      <w:r>
        <w:t xml:space="preserve"> </w:t>
      </w:r>
      <w:proofErr w:type="spellStart"/>
      <w:r>
        <w:t>limited</w:t>
      </w:r>
      <w:proofErr w:type="spellEnd"/>
      <w:r>
        <w:t xml:space="preserve">, </w:t>
      </w:r>
      <w:proofErr w:type="spellStart"/>
      <w:r>
        <w:t>amounting</w:t>
      </w:r>
      <w:proofErr w:type="spellEnd"/>
      <w:r>
        <w:t xml:space="preserve"> </w:t>
      </w:r>
      <w:proofErr w:type="spellStart"/>
      <w:r>
        <w:t>to</w:t>
      </w:r>
      <w:proofErr w:type="spellEnd"/>
      <w:r>
        <w:t xml:space="preserve"> </w:t>
      </w:r>
      <w:proofErr w:type="spellStart"/>
      <w:r>
        <w:t>an</w:t>
      </w:r>
      <w:proofErr w:type="spellEnd"/>
      <w:r>
        <w:t xml:space="preserve"> </w:t>
      </w:r>
      <w:proofErr w:type="spellStart"/>
      <w:r>
        <w:t>online</w:t>
      </w:r>
      <w:proofErr w:type="spellEnd"/>
      <w:r>
        <w:t xml:space="preserve"> </w:t>
      </w:r>
      <w:proofErr w:type="spellStart"/>
      <w:r>
        <w:t>questionnaire</w:t>
      </w:r>
      <w:proofErr w:type="spellEnd"/>
      <w:r>
        <w:t xml:space="preserve">, </w:t>
      </w:r>
      <w:proofErr w:type="spellStart"/>
      <w:r>
        <w:t>with</w:t>
      </w:r>
      <w:proofErr w:type="spellEnd"/>
      <w:r>
        <w:t xml:space="preserve"> </w:t>
      </w:r>
      <w:proofErr w:type="spellStart"/>
      <w:r>
        <w:t>no</w:t>
      </w:r>
      <w:proofErr w:type="spellEnd"/>
      <w:r>
        <w:t xml:space="preserve"> </w:t>
      </w:r>
      <w:proofErr w:type="spellStart"/>
      <w:r>
        <w:t>feedback</w:t>
      </w:r>
      <w:proofErr w:type="spellEnd"/>
      <w:r>
        <w:t xml:space="preserve"> </w:t>
      </w:r>
      <w:proofErr w:type="spellStart"/>
      <w:r>
        <w:t>or</w:t>
      </w:r>
      <w:proofErr w:type="spellEnd"/>
      <w:r>
        <w:t xml:space="preserve"> </w:t>
      </w:r>
      <w:proofErr w:type="spellStart"/>
      <w:r>
        <w:t>exchange</w:t>
      </w:r>
      <w:proofErr w:type="spellEnd"/>
      <w:r>
        <w:t xml:space="preserve"> on </w:t>
      </w:r>
      <w:proofErr w:type="spellStart"/>
      <w:r>
        <w:t>themes</w:t>
      </w:r>
      <w:proofErr w:type="spellEnd"/>
      <w:r>
        <w:t xml:space="preserve"> and </w:t>
      </w:r>
      <w:proofErr w:type="spellStart"/>
      <w:r>
        <w:t>management</w:t>
      </w:r>
      <w:proofErr w:type="spellEnd"/>
      <w:r>
        <w:t xml:space="preserve"> </w:t>
      </w:r>
      <w:proofErr w:type="spellStart"/>
      <w:r>
        <w:t>arrangements</w:t>
      </w:r>
      <w:proofErr w:type="spellEnd"/>
      <w:r>
        <w:t>.</w:t>
      </w:r>
    </w:p>
    <w:p w:rsidRPr="00BD08D2" w:rsidR="00BD08D2" w:rsidP="00BD08D2" w:rsidRDefault="00BD08D2" w14:paraId="0A67DDB9" w14:textId="77777777">
      <w:pPr>
        <w:spacing w:after="240" w:line="240" w:lineRule="exact"/>
        <w:ind w:firstLine="567"/>
        <w:rPr>
          <w:iCs/>
        </w:rPr>
      </w:pPr>
      <w:proofErr w:type="spellStart"/>
      <w:r>
        <w:rPr>
          <w:b/>
        </w:rPr>
        <w:t>Italian</w:t>
      </w:r>
      <w:proofErr w:type="spellEnd"/>
      <w:r>
        <w:t xml:space="preserve"> </w:t>
      </w:r>
      <w:proofErr w:type="spellStart"/>
      <w:r>
        <w:t>social</w:t>
      </w:r>
      <w:proofErr w:type="spellEnd"/>
      <w:r>
        <w:t xml:space="preserve"> </w:t>
      </w:r>
      <w:proofErr w:type="spellStart"/>
      <w:r>
        <w:t>partners</w:t>
      </w:r>
      <w:proofErr w:type="spellEnd"/>
      <w:r>
        <w:t xml:space="preserve"> </w:t>
      </w:r>
      <w:proofErr w:type="spellStart"/>
      <w:r>
        <w:t>affirmed</w:t>
      </w:r>
      <w:proofErr w:type="spellEnd"/>
      <w:r>
        <w:t xml:space="preserve"> </w:t>
      </w:r>
      <w:proofErr w:type="spellStart"/>
      <w:r>
        <w:t>that</w:t>
      </w:r>
      <w:proofErr w:type="spellEnd"/>
      <w:r>
        <w:t xml:space="preserve"> the AMIF </w:t>
      </w:r>
      <w:proofErr w:type="spellStart"/>
      <w:r>
        <w:t>supervisory</w:t>
      </w:r>
      <w:proofErr w:type="spellEnd"/>
      <w:r>
        <w:t xml:space="preserve"> </w:t>
      </w:r>
      <w:proofErr w:type="spellStart"/>
      <w:r>
        <w:t>committees</w:t>
      </w:r>
      <w:proofErr w:type="spellEnd"/>
      <w:r>
        <w:t xml:space="preserve"> </w:t>
      </w:r>
      <w:proofErr w:type="spellStart"/>
      <w:r>
        <w:t>can</w:t>
      </w:r>
      <w:proofErr w:type="spellEnd"/>
      <w:r>
        <w:t xml:space="preserve"> </w:t>
      </w:r>
      <w:proofErr w:type="spellStart"/>
      <w:r>
        <w:t>be</w:t>
      </w:r>
      <w:proofErr w:type="spellEnd"/>
      <w:r>
        <w:t xml:space="preserve"> </w:t>
      </w:r>
      <w:proofErr w:type="spellStart"/>
      <w:r>
        <w:t>problematic</w:t>
      </w:r>
      <w:proofErr w:type="spellEnd"/>
      <w:r>
        <w:t xml:space="preserve">: the </w:t>
      </w:r>
      <w:proofErr w:type="spellStart"/>
      <w:r>
        <w:t>monitoring</w:t>
      </w:r>
      <w:proofErr w:type="spellEnd"/>
      <w:r>
        <w:t xml:space="preserve"> </w:t>
      </w:r>
      <w:proofErr w:type="spellStart"/>
      <w:r>
        <w:t>committee</w:t>
      </w:r>
      <w:proofErr w:type="spellEnd"/>
      <w:r>
        <w:t xml:space="preserve"> </w:t>
      </w:r>
      <w:proofErr w:type="spellStart"/>
      <w:r>
        <w:t>is</w:t>
      </w:r>
      <w:proofErr w:type="spellEnd"/>
      <w:r>
        <w:t xml:space="preserve"> a </w:t>
      </w:r>
      <w:proofErr w:type="spellStart"/>
      <w:r>
        <w:t>body</w:t>
      </w:r>
      <w:proofErr w:type="spellEnd"/>
      <w:r>
        <w:t xml:space="preserve"> </w:t>
      </w:r>
      <w:proofErr w:type="spellStart"/>
      <w:r>
        <w:t>that</w:t>
      </w:r>
      <w:proofErr w:type="spellEnd"/>
      <w:r>
        <w:t xml:space="preserve"> </w:t>
      </w:r>
      <w:proofErr w:type="spellStart"/>
      <w:r>
        <w:t>meets</w:t>
      </w:r>
      <w:proofErr w:type="spellEnd"/>
      <w:r>
        <w:t xml:space="preserve"> </w:t>
      </w:r>
      <w:proofErr w:type="spellStart"/>
      <w:r>
        <w:t>twice</w:t>
      </w:r>
      <w:proofErr w:type="spellEnd"/>
      <w:r>
        <w:t xml:space="preserve"> a </w:t>
      </w:r>
      <w:proofErr w:type="spellStart"/>
      <w:r>
        <w:t>year</w:t>
      </w:r>
      <w:proofErr w:type="spellEnd"/>
      <w:r>
        <w:t xml:space="preserve"> and </w:t>
      </w:r>
      <w:proofErr w:type="spellStart"/>
      <w:r>
        <w:t>approves</w:t>
      </w:r>
      <w:proofErr w:type="spellEnd"/>
      <w:r>
        <w:t xml:space="preserve"> </w:t>
      </w:r>
      <w:proofErr w:type="spellStart"/>
      <w:r>
        <w:t>projects</w:t>
      </w:r>
      <w:proofErr w:type="spellEnd"/>
      <w:r>
        <w:t xml:space="preserve">. Trade </w:t>
      </w:r>
      <w:proofErr w:type="spellStart"/>
      <w:r>
        <w:t>unions</w:t>
      </w:r>
      <w:proofErr w:type="spellEnd"/>
      <w:r>
        <w:t xml:space="preserve"> </w:t>
      </w:r>
      <w:proofErr w:type="spellStart"/>
      <w:r>
        <w:t>asked</w:t>
      </w:r>
      <w:proofErr w:type="spellEnd"/>
      <w:r>
        <w:t xml:space="preserve"> </w:t>
      </w:r>
      <w:proofErr w:type="spellStart"/>
      <w:r>
        <w:t>to</w:t>
      </w:r>
      <w:proofErr w:type="spellEnd"/>
      <w:r>
        <w:t xml:space="preserve"> </w:t>
      </w:r>
      <w:proofErr w:type="spellStart"/>
      <w:r>
        <w:t>build</w:t>
      </w:r>
      <w:proofErr w:type="spellEnd"/>
      <w:r>
        <w:t xml:space="preserve"> </w:t>
      </w:r>
      <w:proofErr w:type="spellStart"/>
      <w:r>
        <w:t>specific</w:t>
      </w:r>
      <w:proofErr w:type="spellEnd"/>
      <w:r>
        <w:t xml:space="preserve"> </w:t>
      </w:r>
      <w:proofErr w:type="spellStart"/>
      <w:r>
        <w:t>thematic</w:t>
      </w:r>
      <w:proofErr w:type="spellEnd"/>
      <w:r>
        <w:t xml:space="preserve"> </w:t>
      </w:r>
      <w:proofErr w:type="spellStart"/>
      <w:r>
        <w:t>tables</w:t>
      </w:r>
      <w:proofErr w:type="spellEnd"/>
      <w:r>
        <w:t xml:space="preserve"> for </w:t>
      </w:r>
      <w:proofErr w:type="spellStart"/>
      <w:r>
        <w:t>different</w:t>
      </w:r>
      <w:proofErr w:type="spellEnd"/>
      <w:r>
        <w:t xml:space="preserve"> </w:t>
      </w:r>
      <w:proofErr w:type="spellStart"/>
      <w:r>
        <w:t>sectors</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contribute</w:t>
      </w:r>
      <w:proofErr w:type="spellEnd"/>
      <w:r>
        <w:t xml:space="preserve"> </w:t>
      </w:r>
      <w:proofErr w:type="spellStart"/>
      <w:r>
        <w:t>to</w:t>
      </w:r>
      <w:proofErr w:type="spellEnd"/>
      <w:r>
        <w:t xml:space="preserve"> the </w:t>
      </w:r>
      <w:proofErr w:type="spellStart"/>
      <w:r>
        <w:t>formation</w:t>
      </w:r>
      <w:proofErr w:type="spellEnd"/>
      <w:r>
        <w:t xml:space="preserve"> of the </w:t>
      </w:r>
      <w:proofErr w:type="spellStart"/>
      <w:r>
        <w:t>calls</w:t>
      </w:r>
      <w:proofErr w:type="spellEnd"/>
      <w:r>
        <w:t xml:space="preserve">, </w:t>
      </w:r>
      <w:proofErr w:type="spellStart"/>
      <w:r>
        <w:t>to</w:t>
      </w:r>
      <w:proofErr w:type="spellEnd"/>
      <w:r>
        <w:t xml:space="preserve"> </w:t>
      </w:r>
      <w:proofErr w:type="spellStart"/>
      <w:r>
        <w:t>build</w:t>
      </w:r>
      <w:proofErr w:type="spellEnd"/>
      <w:r>
        <w:t xml:space="preserve"> the </w:t>
      </w:r>
      <w:proofErr w:type="spellStart"/>
      <w:r>
        <w:t>criteria</w:t>
      </w:r>
      <w:proofErr w:type="spellEnd"/>
      <w:r>
        <w:t xml:space="preserve">, and </w:t>
      </w:r>
      <w:proofErr w:type="spellStart"/>
      <w:r>
        <w:t>this</w:t>
      </w:r>
      <w:proofErr w:type="spellEnd"/>
      <w:r>
        <w:t xml:space="preserve"> </w:t>
      </w:r>
      <w:proofErr w:type="spellStart"/>
      <w:r>
        <w:t>proposal</w:t>
      </w:r>
      <w:proofErr w:type="spellEnd"/>
      <w:r>
        <w:t xml:space="preserve"> </w:t>
      </w:r>
      <w:proofErr w:type="spellStart"/>
      <w:r>
        <w:t>was</w:t>
      </w:r>
      <w:proofErr w:type="spellEnd"/>
      <w:r>
        <w:t xml:space="preserve"> </w:t>
      </w:r>
      <w:proofErr w:type="spellStart"/>
      <w:r>
        <w:t>rejected</w:t>
      </w:r>
      <w:proofErr w:type="spellEnd"/>
      <w:r>
        <w:t xml:space="preserve">. </w:t>
      </w:r>
      <w:proofErr w:type="spellStart"/>
      <w:r>
        <w:t>This</w:t>
      </w:r>
      <w:proofErr w:type="spellEnd"/>
      <w:r>
        <w:t xml:space="preserve"> </w:t>
      </w:r>
      <w:proofErr w:type="spellStart"/>
      <w:r>
        <w:t>would</w:t>
      </w:r>
      <w:proofErr w:type="spellEnd"/>
      <w:r>
        <w:t xml:space="preserve"> </w:t>
      </w:r>
      <w:proofErr w:type="spellStart"/>
      <w:r>
        <w:t>have</w:t>
      </w:r>
      <w:proofErr w:type="spellEnd"/>
      <w:r>
        <w:t xml:space="preserve"> </w:t>
      </w:r>
      <w:proofErr w:type="spellStart"/>
      <w:r>
        <w:t>allowed</w:t>
      </w:r>
      <w:proofErr w:type="spellEnd"/>
      <w:r>
        <w:t xml:space="preserve"> </w:t>
      </w:r>
      <w:proofErr w:type="spellStart"/>
      <w:r>
        <w:t>civil</w:t>
      </w:r>
      <w:proofErr w:type="spellEnd"/>
      <w:r>
        <w:t xml:space="preserve"> </w:t>
      </w:r>
      <w:proofErr w:type="spellStart"/>
      <w:r>
        <w:t>society</w:t>
      </w:r>
      <w:proofErr w:type="spellEnd"/>
      <w:r>
        <w:t xml:space="preserve"> and </w:t>
      </w:r>
      <w:proofErr w:type="spellStart"/>
      <w:r>
        <w:t>social</w:t>
      </w:r>
      <w:proofErr w:type="spellEnd"/>
      <w:r>
        <w:t xml:space="preserve"> </w:t>
      </w:r>
      <w:proofErr w:type="spellStart"/>
      <w:r>
        <w:t>partners</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collaborate</w:t>
      </w:r>
      <w:proofErr w:type="spellEnd"/>
      <w:r>
        <w:t xml:space="preserve"> </w:t>
      </w:r>
      <w:proofErr w:type="spellStart"/>
      <w:r>
        <w:t>more</w:t>
      </w:r>
      <w:proofErr w:type="spellEnd"/>
      <w:r>
        <w:t xml:space="preserve"> </w:t>
      </w:r>
      <w:proofErr w:type="spellStart"/>
      <w:r>
        <w:t>fully</w:t>
      </w:r>
      <w:proofErr w:type="spellEnd"/>
      <w:r>
        <w:t xml:space="preserve"> and </w:t>
      </w:r>
      <w:proofErr w:type="spellStart"/>
      <w:r>
        <w:t>determine</w:t>
      </w:r>
      <w:proofErr w:type="spellEnd"/>
      <w:r>
        <w:t xml:space="preserve"> a </w:t>
      </w:r>
      <w:proofErr w:type="spellStart"/>
      <w:r>
        <w:t>more</w:t>
      </w:r>
      <w:proofErr w:type="spellEnd"/>
      <w:r>
        <w:t xml:space="preserve"> </w:t>
      </w:r>
      <w:proofErr w:type="spellStart"/>
      <w:r>
        <w:t>useful</w:t>
      </w:r>
      <w:proofErr w:type="spellEnd"/>
      <w:r>
        <w:t xml:space="preserve"> </w:t>
      </w:r>
      <w:proofErr w:type="spellStart"/>
      <w:r>
        <w:t>direction</w:t>
      </w:r>
      <w:proofErr w:type="spellEnd"/>
      <w:r>
        <w:t xml:space="preserve"> (</w:t>
      </w:r>
      <w:proofErr w:type="spellStart"/>
      <w:r>
        <w:t>given</w:t>
      </w:r>
      <w:proofErr w:type="spellEnd"/>
      <w:r>
        <w:t xml:space="preserve"> </w:t>
      </w:r>
      <w:proofErr w:type="spellStart"/>
      <w:r>
        <w:t>that</w:t>
      </w:r>
      <w:proofErr w:type="spellEnd"/>
      <w:r>
        <w:t xml:space="preserve"> the </w:t>
      </w:r>
      <w:proofErr w:type="spellStart"/>
      <w:r>
        <w:t>territories</w:t>
      </w:r>
      <w:proofErr w:type="spellEnd"/>
      <w:r>
        <w:t xml:space="preserve"> </w:t>
      </w:r>
      <w:proofErr w:type="spellStart"/>
      <w:r>
        <w:t>could</w:t>
      </w:r>
      <w:proofErr w:type="spellEnd"/>
      <w:r>
        <w:t xml:space="preserve"> </w:t>
      </w:r>
      <w:proofErr w:type="spellStart"/>
      <w:r>
        <w:t>contribute</w:t>
      </w:r>
      <w:proofErr w:type="spellEnd"/>
      <w:r>
        <w:t xml:space="preserve">). In the </w:t>
      </w:r>
      <w:proofErr w:type="spellStart"/>
      <w:r>
        <w:t>oversight</w:t>
      </w:r>
      <w:proofErr w:type="spellEnd"/>
      <w:r>
        <w:t xml:space="preserve"> </w:t>
      </w:r>
      <w:proofErr w:type="spellStart"/>
      <w:r>
        <w:t>committee</w:t>
      </w:r>
      <w:proofErr w:type="spellEnd"/>
      <w:r>
        <w:t xml:space="preserve"> </w:t>
      </w:r>
      <w:proofErr w:type="spellStart"/>
      <w:r>
        <w:t>there</w:t>
      </w:r>
      <w:proofErr w:type="spellEnd"/>
      <w:r>
        <w:t xml:space="preserve"> </w:t>
      </w:r>
      <w:proofErr w:type="spellStart"/>
      <w:r>
        <w:t>is</w:t>
      </w:r>
      <w:proofErr w:type="spellEnd"/>
      <w:r>
        <w:t xml:space="preserve"> </w:t>
      </w:r>
      <w:proofErr w:type="spellStart"/>
      <w:r>
        <w:t>weighted</w:t>
      </w:r>
      <w:proofErr w:type="spellEnd"/>
      <w:r>
        <w:t xml:space="preserve"> </w:t>
      </w:r>
      <w:proofErr w:type="spellStart"/>
      <w:r>
        <w:t>voting</w:t>
      </w:r>
      <w:proofErr w:type="spellEnd"/>
      <w:r>
        <w:t xml:space="preserve">: </w:t>
      </w:r>
      <w:proofErr w:type="spellStart"/>
      <w:r>
        <w:t>social</w:t>
      </w:r>
      <w:proofErr w:type="spellEnd"/>
      <w:r>
        <w:t xml:space="preserve"> </w:t>
      </w:r>
      <w:proofErr w:type="spellStart"/>
      <w:r>
        <w:t>organisations</w:t>
      </w:r>
      <w:proofErr w:type="spellEnd"/>
      <w:r>
        <w:t xml:space="preserve"> </w:t>
      </w:r>
      <w:proofErr w:type="spellStart"/>
      <w:r>
        <w:t>have</w:t>
      </w:r>
      <w:proofErr w:type="spellEnd"/>
      <w:r>
        <w:t xml:space="preserve"> </w:t>
      </w:r>
      <w:proofErr w:type="spellStart"/>
      <w:r>
        <w:t>votes</w:t>
      </w:r>
      <w:proofErr w:type="spellEnd"/>
      <w:r>
        <w:t xml:space="preserve"> </w:t>
      </w:r>
      <w:proofErr w:type="spellStart"/>
      <w:r>
        <w:t>worth</w:t>
      </w:r>
      <w:proofErr w:type="spellEnd"/>
      <w:r>
        <w:t xml:space="preserve"> "</w:t>
      </w:r>
      <w:proofErr w:type="spellStart"/>
      <w:r>
        <w:t>one</w:t>
      </w:r>
      <w:proofErr w:type="spellEnd"/>
      <w:r>
        <w:t xml:space="preserve"> </w:t>
      </w:r>
      <w:proofErr w:type="spellStart"/>
      <w:r>
        <w:t>vote</w:t>
      </w:r>
      <w:proofErr w:type="spellEnd"/>
      <w:r>
        <w:t xml:space="preserve">", </w:t>
      </w:r>
      <w:proofErr w:type="spellStart"/>
      <w:r>
        <w:t>while</w:t>
      </w:r>
      <w:proofErr w:type="spellEnd"/>
      <w:r>
        <w:t xml:space="preserve"> </w:t>
      </w:r>
      <w:proofErr w:type="spellStart"/>
      <w:r>
        <w:t>government</w:t>
      </w:r>
      <w:proofErr w:type="spellEnd"/>
      <w:r>
        <w:t xml:space="preserve"> </w:t>
      </w:r>
      <w:proofErr w:type="spellStart"/>
      <w:r>
        <w:t>organisations</w:t>
      </w:r>
      <w:proofErr w:type="spellEnd"/>
      <w:r>
        <w:t xml:space="preserve"> and </w:t>
      </w:r>
      <w:proofErr w:type="spellStart"/>
      <w:r>
        <w:t>authorities</w:t>
      </w:r>
      <w:proofErr w:type="spellEnd"/>
      <w:r>
        <w:t xml:space="preserve"> </w:t>
      </w:r>
      <w:proofErr w:type="spellStart"/>
      <w:r>
        <w:t>have</w:t>
      </w:r>
      <w:proofErr w:type="spellEnd"/>
      <w:r>
        <w:t xml:space="preserve"> a </w:t>
      </w:r>
      <w:proofErr w:type="spellStart"/>
      <w:r>
        <w:t>higher</w:t>
      </w:r>
      <w:proofErr w:type="spellEnd"/>
      <w:r>
        <w:t xml:space="preserve"> </w:t>
      </w:r>
      <w:proofErr w:type="spellStart"/>
      <w:r>
        <w:t>score</w:t>
      </w:r>
      <w:proofErr w:type="spellEnd"/>
      <w:r>
        <w:t xml:space="preserve">, </w:t>
      </w:r>
      <w:proofErr w:type="spellStart"/>
      <w:r>
        <w:t>so</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social</w:t>
      </w:r>
      <w:proofErr w:type="spellEnd"/>
      <w:r>
        <w:t xml:space="preserve"> </w:t>
      </w:r>
      <w:proofErr w:type="spellStart"/>
      <w:r>
        <w:t>partners</w:t>
      </w:r>
      <w:proofErr w:type="spellEnd"/>
      <w:r>
        <w:t xml:space="preserve"> </w:t>
      </w:r>
      <w:proofErr w:type="spellStart"/>
      <w:r>
        <w:t>are</w:t>
      </w:r>
      <w:proofErr w:type="spellEnd"/>
      <w:r>
        <w:t xml:space="preserve"> </w:t>
      </w:r>
      <w:proofErr w:type="spellStart"/>
      <w:r>
        <w:t>likely</w:t>
      </w:r>
      <w:proofErr w:type="spellEnd"/>
      <w:r>
        <w:t xml:space="preserve"> </w:t>
      </w:r>
      <w:proofErr w:type="spellStart"/>
      <w:r>
        <w:t>to</w:t>
      </w:r>
      <w:proofErr w:type="spellEnd"/>
      <w:r>
        <w:t xml:space="preserve"> </w:t>
      </w:r>
      <w:proofErr w:type="spellStart"/>
      <w:r>
        <w:t>be</w:t>
      </w:r>
      <w:proofErr w:type="spellEnd"/>
      <w:r>
        <w:t xml:space="preserve"> in the </w:t>
      </w:r>
      <w:proofErr w:type="spellStart"/>
      <w:r>
        <w:t>minority</w:t>
      </w:r>
      <w:proofErr w:type="spellEnd"/>
      <w:r>
        <w:t xml:space="preserve">. The European Commission </w:t>
      </w:r>
      <w:proofErr w:type="spellStart"/>
      <w:r>
        <w:t>recognises</w:t>
      </w:r>
      <w:proofErr w:type="spellEnd"/>
      <w:r>
        <w:t xml:space="preserve"> the </w:t>
      </w:r>
      <w:proofErr w:type="spellStart"/>
      <w:r>
        <w:t>problem</w:t>
      </w:r>
      <w:proofErr w:type="spellEnd"/>
      <w:r>
        <w:t xml:space="preserve"> </w:t>
      </w:r>
      <w:proofErr w:type="spellStart"/>
      <w:r>
        <w:t>but</w:t>
      </w:r>
      <w:proofErr w:type="spellEnd"/>
      <w:r>
        <w:t xml:space="preserve"> </w:t>
      </w:r>
      <w:proofErr w:type="spellStart"/>
      <w:r>
        <w:t>what</w:t>
      </w:r>
      <w:proofErr w:type="spellEnd"/>
      <w:r>
        <w:t xml:space="preserve"> </w:t>
      </w:r>
      <w:proofErr w:type="spellStart"/>
      <w:r>
        <w:t>appears</w:t>
      </w:r>
      <w:proofErr w:type="spellEnd"/>
      <w:r>
        <w:t xml:space="preserve"> </w:t>
      </w:r>
      <w:proofErr w:type="spellStart"/>
      <w:r>
        <w:t>to</w:t>
      </w:r>
      <w:proofErr w:type="spellEnd"/>
      <w:r>
        <w:t xml:space="preserve"> </w:t>
      </w:r>
      <w:proofErr w:type="spellStart"/>
      <w:r>
        <w:t>matter</w:t>
      </w:r>
      <w:proofErr w:type="spellEnd"/>
      <w:r>
        <w:t xml:space="preserve"> </w:t>
      </w:r>
      <w:proofErr w:type="spellStart"/>
      <w:r>
        <w:t>most</w:t>
      </w:r>
      <w:proofErr w:type="spellEnd"/>
      <w:r>
        <w:t xml:space="preserve"> </w:t>
      </w:r>
      <w:proofErr w:type="spellStart"/>
      <w:r>
        <w:t>is</w:t>
      </w:r>
      <w:proofErr w:type="spellEnd"/>
      <w:r>
        <w:t xml:space="preserve"> the </w:t>
      </w:r>
      <w:proofErr w:type="spellStart"/>
      <w:r>
        <w:t>weight</w:t>
      </w:r>
      <w:proofErr w:type="spellEnd"/>
      <w:r>
        <w:t xml:space="preserve"> of the </w:t>
      </w:r>
      <w:proofErr w:type="spellStart"/>
      <w:r>
        <w:t>national</w:t>
      </w:r>
      <w:proofErr w:type="spellEnd"/>
      <w:r>
        <w:t xml:space="preserve"> </w:t>
      </w:r>
      <w:proofErr w:type="spellStart"/>
      <w:r>
        <w:t>authorities</w:t>
      </w:r>
      <w:proofErr w:type="spellEnd"/>
      <w:r>
        <w:t xml:space="preserve"> </w:t>
      </w:r>
      <w:proofErr w:type="spellStart"/>
      <w:r>
        <w:t>or</w:t>
      </w:r>
      <w:proofErr w:type="spellEnd"/>
      <w:r>
        <w:t xml:space="preserve"> </w:t>
      </w:r>
      <w:proofErr w:type="spellStart"/>
      <w:r>
        <w:t>ministries</w:t>
      </w:r>
      <w:proofErr w:type="spellEnd"/>
      <w:r>
        <w:t xml:space="preserve">. </w:t>
      </w:r>
      <w:proofErr w:type="spellStart"/>
      <w:r>
        <w:t>Participants</w:t>
      </w:r>
      <w:proofErr w:type="spellEnd"/>
      <w:r>
        <w:t xml:space="preserve"> </w:t>
      </w:r>
      <w:proofErr w:type="spellStart"/>
      <w:r>
        <w:t>acknowledged</w:t>
      </w:r>
      <w:proofErr w:type="spellEnd"/>
      <w:r>
        <w:t xml:space="preserve"> the </w:t>
      </w:r>
      <w:proofErr w:type="spellStart"/>
      <w:r>
        <w:t>work</w:t>
      </w:r>
      <w:proofErr w:type="spellEnd"/>
      <w:r>
        <w:t xml:space="preserve"> </w:t>
      </w:r>
      <w:proofErr w:type="spellStart"/>
      <w:r>
        <w:t>involved</w:t>
      </w:r>
      <w:proofErr w:type="spellEnd"/>
      <w:r>
        <w:t xml:space="preserve"> and </w:t>
      </w:r>
      <w:proofErr w:type="spellStart"/>
      <w:r>
        <w:t>outlined</w:t>
      </w:r>
      <w:proofErr w:type="spellEnd"/>
      <w:r>
        <w:t xml:space="preserve"> the </w:t>
      </w:r>
      <w:proofErr w:type="spellStart"/>
      <w:r>
        <w:t>importance</w:t>
      </w:r>
      <w:proofErr w:type="spellEnd"/>
      <w:r>
        <w:t xml:space="preserve"> of </w:t>
      </w:r>
      <w:proofErr w:type="spellStart"/>
      <w:r>
        <w:t>social</w:t>
      </w:r>
      <w:proofErr w:type="spellEnd"/>
      <w:r>
        <w:t xml:space="preserve"> </w:t>
      </w:r>
      <w:proofErr w:type="spellStart"/>
      <w:r>
        <w:t>dialogue</w:t>
      </w:r>
      <w:proofErr w:type="spellEnd"/>
      <w:r>
        <w:t xml:space="preserve">, and </w:t>
      </w:r>
      <w:proofErr w:type="spellStart"/>
      <w:r>
        <w:t>awareness</w:t>
      </w:r>
      <w:proofErr w:type="spellEnd"/>
      <w:r>
        <w:t xml:space="preserve"> </w:t>
      </w:r>
      <w:proofErr w:type="spellStart"/>
      <w:r>
        <w:t>within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They</w:t>
      </w:r>
      <w:proofErr w:type="spellEnd"/>
      <w:r>
        <w:t xml:space="preserve"> </w:t>
      </w:r>
      <w:proofErr w:type="spellStart"/>
      <w:r>
        <w:t>also</w:t>
      </w:r>
      <w:proofErr w:type="spellEnd"/>
      <w:r>
        <w:t xml:space="preserve"> </w:t>
      </w:r>
      <w:proofErr w:type="spellStart"/>
      <w:r>
        <w:t>acknowledged</w:t>
      </w:r>
      <w:proofErr w:type="spellEnd"/>
      <w:r>
        <w:t xml:space="preserve"> the </w:t>
      </w:r>
      <w:proofErr w:type="spellStart"/>
      <w:r>
        <w:t>work</w:t>
      </w:r>
      <w:proofErr w:type="spellEnd"/>
      <w:r>
        <w:t xml:space="preserve"> </w:t>
      </w:r>
      <w:proofErr w:type="spellStart"/>
      <w:r>
        <w:t>they</w:t>
      </w:r>
      <w:proofErr w:type="spellEnd"/>
      <w:r>
        <w:t xml:space="preserve"> </w:t>
      </w:r>
      <w:proofErr w:type="spellStart"/>
      <w:r>
        <w:t>are</w:t>
      </w:r>
      <w:proofErr w:type="spellEnd"/>
      <w:r>
        <w:t xml:space="preserve"> </w:t>
      </w:r>
      <w:proofErr w:type="spellStart"/>
      <w:r>
        <w:t>trying</w:t>
      </w:r>
      <w:proofErr w:type="spellEnd"/>
      <w:r>
        <w:t xml:space="preserve"> </w:t>
      </w:r>
      <w:proofErr w:type="spellStart"/>
      <w:r>
        <w:t>to</w:t>
      </w:r>
      <w:proofErr w:type="spellEnd"/>
      <w:r>
        <w:t xml:space="preserve"> </w:t>
      </w:r>
      <w:proofErr w:type="spellStart"/>
      <w:r>
        <w:t>do</w:t>
      </w:r>
      <w:proofErr w:type="spellEnd"/>
      <w:r>
        <w:t xml:space="preserve"> </w:t>
      </w:r>
      <w:proofErr w:type="spellStart"/>
      <w:r>
        <w:t>to</w:t>
      </w:r>
      <w:proofErr w:type="spellEnd"/>
      <w:r>
        <w:t xml:space="preserve"> </w:t>
      </w:r>
      <w:proofErr w:type="spellStart"/>
      <w:r>
        <w:t>enable</w:t>
      </w:r>
      <w:proofErr w:type="spellEnd"/>
      <w:r>
        <w:t xml:space="preserve"> </w:t>
      </w:r>
      <w:proofErr w:type="spellStart"/>
      <w:r>
        <w:t>fairer</w:t>
      </w:r>
      <w:proofErr w:type="spellEnd"/>
      <w:r>
        <w:t xml:space="preserve"> </w:t>
      </w:r>
      <w:proofErr w:type="spellStart"/>
      <w:r>
        <w:t>outcomes</w:t>
      </w:r>
      <w:proofErr w:type="spellEnd"/>
      <w:r>
        <w:t xml:space="preserve"> for </w:t>
      </w:r>
      <w:proofErr w:type="spellStart"/>
      <w:r>
        <w:t>third-country</w:t>
      </w:r>
      <w:proofErr w:type="spellEnd"/>
      <w:r>
        <w:t xml:space="preserve"> </w:t>
      </w:r>
      <w:proofErr w:type="spellStart"/>
      <w:r>
        <w:t>nationals</w:t>
      </w:r>
      <w:proofErr w:type="spellEnd"/>
      <w:r>
        <w:t xml:space="preserve"> and the </w:t>
      </w:r>
      <w:proofErr w:type="spellStart"/>
      <w:r>
        <w:t>integration</w:t>
      </w:r>
      <w:proofErr w:type="spellEnd"/>
      <w:r>
        <w:t xml:space="preserve"> </w:t>
      </w:r>
      <w:proofErr w:type="spellStart"/>
      <w:r>
        <w:t>process</w:t>
      </w:r>
      <w:proofErr w:type="spellEnd"/>
      <w:r>
        <w:t xml:space="preserve"> </w:t>
      </w:r>
      <w:proofErr w:type="spellStart"/>
      <w:r>
        <w:t>through</w:t>
      </w:r>
      <w:proofErr w:type="spellEnd"/>
      <w:r>
        <w:t xml:space="preserve"> </w:t>
      </w:r>
      <w:proofErr w:type="spellStart"/>
      <w:r>
        <w:t>such</w:t>
      </w:r>
      <w:proofErr w:type="spellEnd"/>
      <w:r>
        <w:t xml:space="preserve"> </w:t>
      </w:r>
      <w:proofErr w:type="spellStart"/>
      <w:r>
        <w:t>dialogue</w:t>
      </w:r>
      <w:proofErr w:type="spellEnd"/>
      <w:r>
        <w:t>.</w:t>
      </w:r>
    </w:p>
    <w:p w:rsidRPr="00BD08D2" w:rsidR="00BD08D2" w:rsidP="00BD08D2" w:rsidRDefault="00BD08D2" w14:paraId="4DB1C44B" w14:textId="77777777">
      <w:pPr>
        <w:spacing w:after="240" w:line="240" w:lineRule="exact"/>
        <w:ind w:firstLine="567"/>
        <w:rPr>
          <w:iCs/>
        </w:rPr>
      </w:pPr>
      <w:proofErr w:type="spellStart"/>
      <w:r>
        <w:t>Strongly</w:t>
      </w:r>
      <w:proofErr w:type="spellEnd"/>
      <w:r>
        <w:t xml:space="preserve"> </w:t>
      </w:r>
      <w:proofErr w:type="spellStart"/>
      <w:r>
        <w:t>positive-leaning</w:t>
      </w:r>
      <w:proofErr w:type="spellEnd"/>
      <w:r>
        <w:t xml:space="preserve"> </w:t>
      </w:r>
      <w:proofErr w:type="spellStart"/>
      <w:r>
        <w:t>feedback</w:t>
      </w:r>
      <w:proofErr w:type="spellEnd"/>
      <w:r>
        <w:t xml:space="preserve"> </w:t>
      </w:r>
      <w:proofErr w:type="spellStart"/>
      <w:r>
        <w:t>was</w:t>
      </w:r>
      <w:proofErr w:type="spellEnd"/>
      <w:r>
        <w:t xml:space="preserve"> </w:t>
      </w:r>
      <w:proofErr w:type="spellStart"/>
      <w:r>
        <w:t>received</w:t>
      </w:r>
      <w:proofErr w:type="spellEnd"/>
      <w:r>
        <w:t xml:space="preserve"> on </w:t>
      </w:r>
      <w:r>
        <w:rPr>
          <w:b/>
        </w:rPr>
        <w:t xml:space="preserve">Q20, </w:t>
      </w:r>
      <w:proofErr w:type="spellStart"/>
      <w:r>
        <w:rPr>
          <w:b/>
        </w:rPr>
        <w:t>namely</w:t>
      </w:r>
      <w:proofErr w:type="spellEnd"/>
      <w:r>
        <w:rPr>
          <w:b/>
        </w:rPr>
        <w:t xml:space="preserve"> </w:t>
      </w:r>
      <w:proofErr w:type="spellStart"/>
      <w:r>
        <w:rPr>
          <w:b/>
        </w:rPr>
        <w:t>if</w:t>
      </w:r>
      <w:proofErr w:type="spellEnd"/>
      <w:r>
        <w:rPr>
          <w:b/>
        </w:rPr>
        <w:t xml:space="preserve"> AMIF </w:t>
      </w:r>
      <w:proofErr w:type="spellStart"/>
      <w:r>
        <w:rPr>
          <w:b/>
        </w:rPr>
        <w:t>programmes</w:t>
      </w:r>
      <w:proofErr w:type="spellEnd"/>
      <w:r>
        <w:rPr>
          <w:b/>
        </w:rPr>
        <w:t xml:space="preserve"> in </w:t>
      </w:r>
      <w:proofErr w:type="spellStart"/>
      <w:r>
        <w:rPr>
          <w:b/>
        </w:rPr>
        <w:t>these</w:t>
      </w:r>
      <w:proofErr w:type="spellEnd"/>
      <w:r>
        <w:rPr>
          <w:b/>
        </w:rPr>
        <w:t xml:space="preserve"> </w:t>
      </w:r>
      <w:proofErr w:type="spellStart"/>
      <w:r>
        <w:rPr>
          <w:b/>
        </w:rPr>
        <w:t>countries</w:t>
      </w:r>
      <w:proofErr w:type="spellEnd"/>
      <w:r>
        <w:rPr>
          <w:b/>
        </w:rPr>
        <w:t xml:space="preserve"> </w:t>
      </w:r>
      <w:proofErr w:type="spellStart"/>
      <w:r>
        <w:rPr>
          <w:b/>
        </w:rPr>
        <w:t>funded</w:t>
      </w:r>
      <w:proofErr w:type="spellEnd"/>
      <w:r>
        <w:rPr>
          <w:b/>
        </w:rPr>
        <w:t xml:space="preserve"> </w:t>
      </w:r>
      <w:proofErr w:type="spellStart"/>
      <w:r>
        <w:rPr>
          <w:b/>
        </w:rPr>
        <w:t>capacity-building</w:t>
      </w:r>
      <w:proofErr w:type="spellEnd"/>
      <w:r>
        <w:rPr>
          <w:b/>
        </w:rPr>
        <w:t xml:space="preserve"> </w:t>
      </w:r>
      <w:proofErr w:type="spellStart"/>
      <w:r>
        <w:rPr>
          <w:b/>
        </w:rPr>
        <w:t>projects</w:t>
      </w:r>
      <w:proofErr w:type="spellEnd"/>
      <w:r>
        <w:rPr>
          <w:b/>
        </w:rPr>
        <w:t xml:space="preserve"> of </w:t>
      </w:r>
      <w:proofErr w:type="spellStart"/>
      <w:r>
        <w:rPr>
          <w:b/>
        </w:rPr>
        <w:t>social</w:t>
      </w:r>
      <w:proofErr w:type="spellEnd"/>
      <w:r>
        <w:rPr>
          <w:b/>
        </w:rPr>
        <w:t xml:space="preserve"> </w:t>
      </w:r>
      <w:proofErr w:type="spellStart"/>
      <w:r>
        <w:rPr>
          <w:b/>
        </w:rPr>
        <w:t>partners</w:t>
      </w:r>
      <w:proofErr w:type="spellEnd"/>
      <w:r>
        <w:rPr>
          <w:b/>
        </w:rPr>
        <w:t xml:space="preserve"> and </w:t>
      </w:r>
      <w:proofErr w:type="spellStart"/>
      <w:r>
        <w:rPr>
          <w:b/>
        </w:rPr>
        <w:t>civil</w:t>
      </w:r>
      <w:proofErr w:type="spellEnd"/>
      <w:r>
        <w:rPr>
          <w:b/>
        </w:rPr>
        <w:t xml:space="preserve"> </w:t>
      </w:r>
      <w:proofErr w:type="spellStart"/>
      <w:r>
        <w:rPr>
          <w:b/>
        </w:rPr>
        <w:t>society</w:t>
      </w:r>
      <w:proofErr w:type="spellEnd"/>
      <w:r>
        <w:rPr>
          <w:b/>
        </w:rPr>
        <w:t xml:space="preserve"> </w:t>
      </w:r>
      <w:proofErr w:type="spellStart"/>
      <w:r>
        <w:rPr>
          <w:b/>
        </w:rPr>
        <w:t>organisations</w:t>
      </w:r>
      <w:proofErr w:type="spellEnd"/>
      <w:r>
        <w:t xml:space="preserve">, </w:t>
      </w:r>
      <w:proofErr w:type="spellStart"/>
      <w:r>
        <w:t>though</w:t>
      </w:r>
      <w:proofErr w:type="spellEnd"/>
      <w:r>
        <w:t xml:space="preserve"> a </w:t>
      </w:r>
      <w:proofErr w:type="spellStart"/>
      <w:r>
        <w:t>third</w:t>
      </w:r>
      <w:proofErr w:type="spellEnd"/>
      <w:r>
        <w:t xml:space="preserve"> of the </w:t>
      </w:r>
      <w:proofErr w:type="spellStart"/>
      <w:r>
        <w:t>respondents</w:t>
      </w:r>
      <w:proofErr w:type="spellEnd"/>
      <w:r>
        <w:t xml:space="preserve"> </w:t>
      </w:r>
      <w:proofErr w:type="spellStart"/>
      <w:r>
        <w:t>could</w:t>
      </w:r>
      <w:proofErr w:type="spellEnd"/>
      <w:r>
        <w:t xml:space="preserve"> </w:t>
      </w:r>
      <w:proofErr w:type="spellStart"/>
      <w:r>
        <w:t>not</w:t>
      </w:r>
      <w:proofErr w:type="spellEnd"/>
      <w:r>
        <w:t xml:space="preserve"> </w:t>
      </w:r>
      <w:proofErr w:type="spellStart"/>
      <w:r>
        <w:t>provide</w:t>
      </w:r>
      <w:proofErr w:type="spellEnd"/>
      <w:r>
        <w:t xml:space="preserve"> </w:t>
      </w:r>
      <w:proofErr w:type="spellStart"/>
      <w:r>
        <w:t>an</w:t>
      </w:r>
      <w:proofErr w:type="spellEnd"/>
      <w:r>
        <w:t xml:space="preserve"> </w:t>
      </w:r>
      <w:proofErr w:type="spellStart"/>
      <w:r>
        <w:t>answer</w:t>
      </w:r>
      <w:proofErr w:type="spellEnd"/>
      <w:r>
        <w:t xml:space="preserve"> on </w:t>
      </w:r>
      <w:proofErr w:type="spellStart"/>
      <w:r>
        <w:t>this</w:t>
      </w:r>
      <w:proofErr w:type="spellEnd"/>
      <w:r>
        <w:t xml:space="preserve"> </w:t>
      </w:r>
      <w:proofErr w:type="spellStart"/>
      <w:r>
        <w:t>topic</w:t>
      </w:r>
      <w:proofErr w:type="spellEnd"/>
      <w:r>
        <w:t xml:space="preserve">. Of the 5 </w:t>
      </w:r>
      <w:proofErr w:type="spellStart"/>
      <w:r>
        <w:t>employer</w:t>
      </w:r>
      <w:proofErr w:type="spellEnd"/>
      <w:r>
        <w:t xml:space="preserve"> and </w:t>
      </w:r>
      <w:proofErr w:type="spellStart"/>
      <w:r>
        <w:t>workers</w:t>
      </w:r>
      <w:proofErr w:type="spellEnd"/>
      <w:r>
        <w:t xml:space="preserve">' </w:t>
      </w:r>
      <w:proofErr w:type="spellStart"/>
      <w:r>
        <w:t>organisations</w:t>
      </w:r>
      <w:proofErr w:type="spellEnd"/>
      <w:r>
        <w:t xml:space="preserve"> </w:t>
      </w:r>
      <w:proofErr w:type="spellStart"/>
      <w:r>
        <w:t>that</w:t>
      </w:r>
      <w:proofErr w:type="spellEnd"/>
      <w:r>
        <w:t xml:space="preserve"> </w:t>
      </w:r>
      <w:proofErr w:type="spellStart"/>
      <w:r>
        <w:t>answered</w:t>
      </w:r>
      <w:proofErr w:type="spellEnd"/>
      <w:r>
        <w:t xml:space="preserve"> the </w:t>
      </w:r>
      <w:proofErr w:type="spellStart"/>
      <w:r>
        <w:t>questionnaire</w:t>
      </w:r>
      <w:proofErr w:type="spellEnd"/>
      <w:r>
        <w:t xml:space="preserve">, 5 </w:t>
      </w:r>
      <w:proofErr w:type="spellStart"/>
      <w:r>
        <w:t>answered</w:t>
      </w:r>
      <w:proofErr w:type="spellEnd"/>
      <w:r>
        <w:t xml:space="preserve"> </w:t>
      </w:r>
      <w:proofErr w:type="spellStart"/>
      <w:r>
        <w:t>yes</w:t>
      </w:r>
      <w:proofErr w:type="spellEnd"/>
      <w:r>
        <w:t xml:space="preserve">, </w:t>
      </w:r>
      <w:proofErr w:type="spellStart"/>
      <w:r>
        <w:t>though</w:t>
      </w:r>
      <w:proofErr w:type="spellEnd"/>
      <w:r>
        <w:t xml:space="preserve"> the </w:t>
      </w:r>
      <w:proofErr w:type="spellStart"/>
      <w:r>
        <w:t>results</w:t>
      </w:r>
      <w:proofErr w:type="spellEnd"/>
      <w:r>
        <w:t xml:space="preserve"> </w:t>
      </w:r>
      <w:proofErr w:type="spellStart"/>
      <w:r>
        <w:t>from</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was</w:t>
      </w:r>
      <w:proofErr w:type="spellEnd"/>
      <w:r>
        <w:t xml:space="preserve"> (</w:t>
      </w:r>
      <w:proofErr w:type="spellStart"/>
      <w:r>
        <w:t>though</w:t>
      </w:r>
      <w:proofErr w:type="spellEnd"/>
      <w:r>
        <w:t xml:space="preserve"> </w:t>
      </w:r>
      <w:proofErr w:type="spellStart"/>
      <w:r>
        <w:t>positive</w:t>
      </w:r>
      <w:proofErr w:type="spellEnd"/>
      <w:r>
        <w:t xml:space="preserve">) </w:t>
      </w:r>
      <w:proofErr w:type="spellStart"/>
      <w:r>
        <w:t>more</w:t>
      </w:r>
      <w:proofErr w:type="spellEnd"/>
      <w:r>
        <w:t xml:space="preserve"> </w:t>
      </w:r>
      <w:proofErr w:type="spellStart"/>
      <w:r>
        <w:t>mitigated</w:t>
      </w:r>
      <w:proofErr w:type="spellEnd"/>
      <w:r>
        <w:t xml:space="preserve">, </w:t>
      </w:r>
      <w:proofErr w:type="spellStart"/>
      <w:r>
        <w:t>with</w:t>
      </w:r>
      <w:proofErr w:type="spellEnd"/>
      <w:r>
        <w:t xml:space="preserve"> 11 '</w:t>
      </w:r>
      <w:proofErr w:type="spellStart"/>
      <w:r>
        <w:t>yes</w:t>
      </w:r>
      <w:proofErr w:type="spellEnd"/>
      <w:r>
        <w:t xml:space="preserve">', 11 'I </w:t>
      </w:r>
      <w:proofErr w:type="spellStart"/>
      <w:r>
        <w:t>don't</w:t>
      </w:r>
      <w:proofErr w:type="spellEnd"/>
      <w:r>
        <w:t xml:space="preserve"> </w:t>
      </w:r>
      <w:proofErr w:type="spellStart"/>
      <w:r>
        <w:t>know</w:t>
      </w:r>
      <w:proofErr w:type="spellEnd"/>
      <w:r>
        <w:t xml:space="preserve">' and '5 </w:t>
      </w:r>
      <w:proofErr w:type="spellStart"/>
      <w:r>
        <w:t>no</w:t>
      </w:r>
      <w:proofErr w:type="spellEnd"/>
      <w:r>
        <w:t xml:space="preserve">'. Greek and </w:t>
      </w:r>
      <w:proofErr w:type="spellStart"/>
      <w:r>
        <w:t>Italian</w:t>
      </w:r>
      <w:proofErr w:type="spellEnd"/>
      <w:r>
        <w:t xml:space="preserve"> </w:t>
      </w:r>
      <w:proofErr w:type="spellStart"/>
      <w:r>
        <w:t>respondents</w:t>
      </w:r>
      <w:proofErr w:type="spellEnd"/>
      <w:r>
        <w:t xml:space="preserve"> </w:t>
      </w:r>
      <w:proofErr w:type="spellStart"/>
      <w:r>
        <w:t>were</w:t>
      </w:r>
      <w:proofErr w:type="spellEnd"/>
      <w:r>
        <w:t xml:space="preserve"> the </w:t>
      </w:r>
      <w:proofErr w:type="spellStart"/>
      <w:r>
        <w:t>most</w:t>
      </w:r>
      <w:proofErr w:type="spellEnd"/>
      <w:r>
        <w:t xml:space="preserve"> </w:t>
      </w:r>
      <w:proofErr w:type="spellStart"/>
      <w:r>
        <w:t>positive</w:t>
      </w:r>
      <w:proofErr w:type="spellEnd"/>
      <w:r>
        <w:t xml:space="preserve"> on </w:t>
      </w:r>
      <w:proofErr w:type="spellStart"/>
      <w:r>
        <w:t>this</w:t>
      </w:r>
      <w:proofErr w:type="spellEnd"/>
      <w:r>
        <w:t xml:space="preserve"> </w:t>
      </w:r>
      <w:proofErr w:type="spellStart"/>
      <w:r>
        <w:t>issue</w:t>
      </w:r>
      <w:proofErr w:type="spellEnd"/>
      <w:r>
        <w:t xml:space="preserve">. </w:t>
      </w:r>
    </w:p>
    <w:p w:rsidRPr="00BD08D2" w:rsidR="00BD08D2" w:rsidP="00BD08D2" w:rsidRDefault="00BD08D2" w14:paraId="37C45307" w14:textId="77777777">
      <w:pPr>
        <w:spacing w:after="240" w:line="240" w:lineRule="exact"/>
        <w:ind w:firstLine="567"/>
        <w:rPr>
          <w:i/>
          <w:iCs/>
          <w:color w:val="1F497D"/>
        </w:rPr>
      </w:pPr>
      <w:bookmarkStart w:name="_Toc183610647" w:id="70"/>
      <w:r>
        <w:rPr>
          <w:i/>
          <w:noProof/>
          <w:color w:val="1F497D"/>
          <w:sz w:val="18"/>
        </w:rPr>
        <w:drawing>
          <wp:anchor distT="0" distB="0" distL="114300" distR="114300" simplePos="0" relativeHeight="251672064" behindDoc="0" locked="0" layoutInCell="1" allowOverlap="1" wp14:editId="36EFCC79" wp14:anchorId="14A91DFA">
            <wp:simplePos x="0" y="0"/>
            <wp:positionH relativeFrom="column">
              <wp:posOffset>747395</wp:posOffset>
            </wp:positionH>
            <wp:positionV relativeFrom="paragraph">
              <wp:posOffset>379095</wp:posOffset>
            </wp:positionV>
            <wp:extent cx="3881755" cy="2329180"/>
            <wp:effectExtent l="0" t="0" r="4445" b="0"/>
            <wp:wrapTopAndBottom/>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3881755" cy="2329180"/>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20</w:t>
      </w:r>
      <w:r w:rsidRPr="00BD08D2">
        <w:rPr>
          <w:i/>
          <w:color w:val="1F497D"/>
        </w:rPr>
        <w:fldChar w:fldCharType="end"/>
      </w:r>
      <w:r>
        <w:rPr>
          <w:i/>
          <w:color w:val="1F497D"/>
        </w:rPr>
        <w:t xml:space="preserve"> - </w:t>
      </w:r>
      <w:proofErr w:type="spellStart"/>
      <w:r>
        <w:rPr>
          <w:i/>
          <w:color w:val="1F497D"/>
        </w:rPr>
        <w:t>have</w:t>
      </w:r>
      <w:proofErr w:type="spellEnd"/>
      <w:r>
        <w:rPr>
          <w:i/>
          <w:color w:val="1F497D"/>
        </w:rPr>
        <w:t xml:space="preserve"> AMIF </w:t>
      </w:r>
      <w:proofErr w:type="spellStart"/>
      <w:r>
        <w:rPr>
          <w:i/>
          <w:color w:val="1F497D"/>
        </w:rPr>
        <w:t>programmes</w:t>
      </w:r>
      <w:proofErr w:type="spellEnd"/>
      <w:r>
        <w:rPr>
          <w:i/>
          <w:color w:val="1F497D"/>
        </w:rPr>
        <w:t xml:space="preserve"> in </w:t>
      </w:r>
      <w:proofErr w:type="spellStart"/>
      <w:r>
        <w:rPr>
          <w:i/>
          <w:color w:val="1F497D"/>
        </w:rPr>
        <w:t>your</w:t>
      </w:r>
      <w:proofErr w:type="spellEnd"/>
      <w:r>
        <w:rPr>
          <w:i/>
          <w:color w:val="1F497D"/>
        </w:rPr>
        <w:t xml:space="preserve"> </w:t>
      </w:r>
      <w:proofErr w:type="spellStart"/>
      <w:r>
        <w:rPr>
          <w:i/>
          <w:color w:val="1F497D"/>
        </w:rPr>
        <w:t>country</w:t>
      </w:r>
      <w:proofErr w:type="spellEnd"/>
      <w:r>
        <w:rPr>
          <w:i/>
          <w:color w:val="1F497D"/>
        </w:rPr>
        <w:t xml:space="preserve"> </w:t>
      </w:r>
      <w:proofErr w:type="spellStart"/>
      <w:r>
        <w:rPr>
          <w:i/>
          <w:color w:val="1F497D"/>
        </w:rPr>
        <w:t>funded</w:t>
      </w:r>
      <w:proofErr w:type="spellEnd"/>
      <w:r>
        <w:rPr>
          <w:i/>
          <w:color w:val="1F497D"/>
        </w:rPr>
        <w:t xml:space="preserve"> </w:t>
      </w:r>
      <w:proofErr w:type="spellStart"/>
      <w:r>
        <w:rPr>
          <w:i/>
          <w:color w:val="1F497D"/>
        </w:rPr>
        <w:t>capacity-building</w:t>
      </w:r>
      <w:proofErr w:type="spellEnd"/>
      <w:r>
        <w:rPr>
          <w:i/>
          <w:color w:val="1F497D"/>
        </w:rPr>
        <w:t xml:space="preserve"> </w:t>
      </w:r>
      <w:proofErr w:type="spellStart"/>
      <w:r>
        <w:rPr>
          <w:i/>
          <w:color w:val="1F497D"/>
        </w:rPr>
        <w:t>projects</w:t>
      </w:r>
      <w:proofErr w:type="spellEnd"/>
      <w:r>
        <w:rPr>
          <w:i/>
          <w:color w:val="1F497D"/>
        </w:rPr>
        <w:t xml:space="preserve"> of </w:t>
      </w:r>
      <w:proofErr w:type="spellStart"/>
      <w:r>
        <w:rPr>
          <w:i/>
          <w:color w:val="1F497D"/>
        </w:rPr>
        <w:lastRenderedPageBreak/>
        <w:t>social</w:t>
      </w:r>
      <w:proofErr w:type="spellEnd"/>
      <w:r>
        <w:rPr>
          <w:i/>
          <w:color w:val="1F497D"/>
        </w:rPr>
        <w:t xml:space="preserve"> </w:t>
      </w:r>
      <w:proofErr w:type="spellStart"/>
      <w:r>
        <w:rPr>
          <w:i/>
          <w:color w:val="1F497D"/>
        </w:rPr>
        <w:t>partners</w:t>
      </w:r>
      <w:proofErr w:type="spellEnd"/>
      <w:r>
        <w:rPr>
          <w:i/>
          <w:color w:val="1F497D"/>
        </w:rPr>
        <w:t xml:space="preserve"> and </w:t>
      </w:r>
      <w:proofErr w:type="spellStart"/>
      <w:r>
        <w:rPr>
          <w:i/>
          <w:color w:val="1F497D"/>
        </w:rPr>
        <w:t>civil</w:t>
      </w:r>
      <w:proofErr w:type="spellEnd"/>
      <w:r>
        <w:rPr>
          <w:i/>
          <w:color w:val="1F497D"/>
        </w:rPr>
        <w:t xml:space="preserve"> </w:t>
      </w:r>
      <w:proofErr w:type="spellStart"/>
      <w:r>
        <w:rPr>
          <w:i/>
          <w:color w:val="1F497D"/>
        </w:rPr>
        <w:t>society</w:t>
      </w:r>
      <w:proofErr w:type="spellEnd"/>
      <w:r>
        <w:rPr>
          <w:i/>
          <w:color w:val="1F497D"/>
        </w:rPr>
        <w:t xml:space="preserve"> </w:t>
      </w:r>
      <w:proofErr w:type="spellStart"/>
      <w:r>
        <w:rPr>
          <w:i/>
          <w:color w:val="1F497D"/>
        </w:rPr>
        <w:t>organisations</w:t>
      </w:r>
      <w:proofErr w:type="spellEnd"/>
      <w:r>
        <w:rPr>
          <w:i/>
          <w:color w:val="1F497D"/>
        </w:rPr>
        <w:t>?</w:t>
      </w:r>
      <w:bookmarkEnd w:id="70"/>
    </w:p>
    <w:p w:rsidRPr="00BD08D2" w:rsidR="00BD08D2" w:rsidP="00BD08D2" w:rsidRDefault="00BD08D2" w14:paraId="01B20EF6" w14:textId="77777777">
      <w:pPr>
        <w:spacing w:after="240" w:line="240" w:lineRule="exact"/>
        <w:ind w:firstLine="567"/>
        <w:rPr>
          <w:lang w:val="en-GB"/>
        </w:rPr>
      </w:pPr>
    </w:p>
    <w:p w:rsidRPr="00BD08D2" w:rsidR="00BD08D2" w:rsidP="00BD08D2" w:rsidRDefault="00BD08D2" w14:paraId="26F4978F" w14:textId="77777777">
      <w:pPr>
        <w:spacing w:after="240" w:line="240" w:lineRule="exact"/>
        <w:ind w:firstLine="567"/>
      </w:pPr>
      <w:r>
        <w:t xml:space="preserve">A </w:t>
      </w:r>
      <w:proofErr w:type="spellStart"/>
      <w:r>
        <w:t>representative</w:t>
      </w:r>
      <w:proofErr w:type="spellEnd"/>
      <w:r>
        <w:t xml:space="preserve"> </w:t>
      </w:r>
      <w:proofErr w:type="spellStart"/>
      <w:r>
        <w:t>from</w:t>
      </w:r>
      <w:proofErr w:type="spellEnd"/>
      <w:r>
        <w:t xml:space="preserve"> the </w:t>
      </w:r>
      <w:proofErr w:type="spellStart"/>
      <w:r>
        <w:rPr>
          <w:b/>
        </w:rPr>
        <w:t>Bulgarian</w:t>
      </w:r>
      <w:proofErr w:type="spellEnd"/>
      <w:r>
        <w:t xml:space="preserve"> NGO </w:t>
      </w:r>
      <w:proofErr w:type="spellStart"/>
      <w:r>
        <w:t>sector</w:t>
      </w:r>
      <w:proofErr w:type="spellEnd"/>
      <w:r>
        <w:t xml:space="preserve"> </w:t>
      </w:r>
      <w:proofErr w:type="spellStart"/>
      <w:r>
        <w:t>suggested</w:t>
      </w:r>
      <w:proofErr w:type="spellEnd"/>
      <w:r>
        <w:t xml:space="preserve"> </w:t>
      </w:r>
      <w:proofErr w:type="spellStart"/>
      <w:r>
        <w:t>that</w:t>
      </w:r>
      <w:proofErr w:type="spellEnd"/>
      <w:r>
        <w:t xml:space="preserve"> a </w:t>
      </w:r>
      <w:proofErr w:type="spellStart"/>
      <w:r>
        <w:t>forum</w:t>
      </w:r>
      <w:proofErr w:type="spellEnd"/>
      <w:r>
        <w:t xml:space="preserve"> </w:t>
      </w:r>
      <w:proofErr w:type="spellStart"/>
      <w:r>
        <w:t>gathering</w:t>
      </w:r>
      <w:proofErr w:type="spellEnd"/>
      <w:r>
        <w:t xml:space="preserve"> </w:t>
      </w:r>
      <w:proofErr w:type="spellStart"/>
      <w:r>
        <w:t>all</w:t>
      </w:r>
      <w:proofErr w:type="spellEnd"/>
      <w:r>
        <w:t xml:space="preserve"> </w:t>
      </w:r>
      <w:proofErr w:type="spellStart"/>
      <w:r>
        <w:t>actors</w:t>
      </w:r>
      <w:proofErr w:type="spellEnd"/>
      <w:r>
        <w:t xml:space="preserve"> in the </w:t>
      </w:r>
      <w:proofErr w:type="spellStart"/>
      <w:r>
        <w:t>field</w:t>
      </w:r>
      <w:proofErr w:type="spellEnd"/>
      <w:r>
        <w:t xml:space="preserve"> – </w:t>
      </w:r>
      <w:proofErr w:type="spellStart"/>
      <w:r>
        <w:t>public</w:t>
      </w:r>
      <w:proofErr w:type="spellEnd"/>
      <w:r>
        <w:t xml:space="preserve"> </w:t>
      </w:r>
      <w:proofErr w:type="spellStart"/>
      <w:r>
        <w:t>authorities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academia</w:t>
      </w:r>
      <w:proofErr w:type="spellEnd"/>
      <w:r>
        <w:t xml:space="preserve"> – </w:t>
      </w:r>
      <w:proofErr w:type="spellStart"/>
      <w:r>
        <w:t>should</w:t>
      </w:r>
      <w:proofErr w:type="spellEnd"/>
      <w:r>
        <w:t xml:space="preserve"> </w:t>
      </w:r>
      <w:proofErr w:type="spellStart"/>
      <w:r>
        <w:t>discuss</w:t>
      </w:r>
      <w:proofErr w:type="spellEnd"/>
      <w:r>
        <w:t xml:space="preserve"> the </w:t>
      </w:r>
      <w:proofErr w:type="spellStart"/>
      <w:r>
        <w:t>experiences</w:t>
      </w:r>
      <w:proofErr w:type="spellEnd"/>
      <w:r>
        <w:t xml:space="preserve"> </w:t>
      </w:r>
      <w:proofErr w:type="spellStart"/>
      <w:r>
        <w:t>they</w:t>
      </w:r>
      <w:proofErr w:type="spellEnd"/>
      <w:r>
        <w:t xml:space="preserve"> </w:t>
      </w:r>
      <w:proofErr w:type="spellStart"/>
      <w:r>
        <w:t>have</w:t>
      </w:r>
      <w:proofErr w:type="spellEnd"/>
      <w:r>
        <w:t xml:space="preserve"> </w:t>
      </w:r>
      <w:proofErr w:type="spellStart"/>
      <w:r>
        <w:t>had</w:t>
      </w:r>
      <w:proofErr w:type="spellEnd"/>
      <w:r>
        <w:t xml:space="preserve"> in </w:t>
      </w:r>
      <w:proofErr w:type="spellStart"/>
      <w:r>
        <w:t>their</w:t>
      </w:r>
      <w:proofErr w:type="spellEnd"/>
      <w:r>
        <w:t xml:space="preserve"> </w:t>
      </w:r>
      <w:proofErr w:type="spellStart"/>
      <w:r>
        <w:t>line</w:t>
      </w:r>
      <w:proofErr w:type="spellEnd"/>
      <w:r>
        <w:t xml:space="preserve"> of </w:t>
      </w:r>
      <w:proofErr w:type="spellStart"/>
      <w:r>
        <w:t>work</w:t>
      </w:r>
      <w:proofErr w:type="spellEnd"/>
      <w:r>
        <w:t xml:space="preserve"> and in </w:t>
      </w:r>
      <w:proofErr w:type="spellStart"/>
      <w:r>
        <w:t>activities</w:t>
      </w:r>
      <w:proofErr w:type="spellEnd"/>
      <w:r>
        <w:t xml:space="preserve"> </w:t>
      </w:r>
      <w:proofErr w:type="spellStart"/>
      <w:r>
        <w:t>directly</w:t>
      </w:r>
      <w:proofErr w:type="spellEnd"/>
      <w:r>
        <w:t xml:space="preserve"> </w:t>
      </w:r>
      <w:proofErr w:type="spellStart"/>
      <w:r>
        <w:t>or</w:t>
      </w:r>
      <w:proofErr w:type="spellEnd"/>
      <w:r>
        <w:t xml:space="preserve"> </w:t>
      </w:r>
      <w:proofErr w:type="spellStart"/>
      <w:r>
        <w:t>indirectly</w:t>
      </w:r>
      <w:proofErr w:type="spellEnd"/>
      <w:r>
        <w:t xml:space="preserve"> </w:t>
      </w:r>
      <w:proofErr w:type="spellStart"/>
      <w:r>
        <w:t>connected</w:t>
      </w:r>
      <w:proofErr w:type="spellEnd"/>
      <w:r>
        <w:t xml:space="preserve"> </w:t>
      </w:r>
      <w:proofErr w:type="spellStart"/>
      <w:r>
        <w:t>with</w:t>
      </w:r>
      <w:proofErr w:type="spellEnd"/>
      <w:r>
        <w:t xml:space="preserve"> the AMIF in </w:t>
      </w:r>
      <w:proofErr w:type="spellStart"/>
      <w:r>
        <w:t>order</w:t>
      </w:r>
      <w:proofErr w:type="spellEnd"/>
      <w:r>
        <w:t xml:space="preserve"> </w:t>
      </w:r>
      <w:proofErr w:type="spellStart"/>
      <w:r>
        <w:t>to</w:t>
      </w:r>
      <w:proofErr w:type="spellEnd"/>
      <w:r>
        <w:t xml:space="preserve"> </w:t>
      </w:r>
      <w:proofErr w:type="spellStart"/>
      <w:r>
        <w:t>evaluate</w:t>
      </w:r>
      <w:proofErr w:type="spellEnd"/>
      <w:r>
        <w:t xml:space="preserve"> </w:t>
      </w:r>
      <w:proofErr w:type="spellStart"/>
      <w:r>
        <w:t>its</w:t>
      </w:r>
      <w:proofErr w:type="spellEnd"/>
      <w:r>
        <w:t xml:space="preserve"> </w:t>
      </w:r>
      <w:proofErr w:type="spellStart"/>
      <w:r>
        <w:t>implementation</w:t>
      </w:r>
      <w:proofErr w:type="spellEnd"/>
      <w:r>
        <w:t xml:space="preserve">. The </w:t>
      </w:r>
      <w:proofErr w:type="spellStart"/>
      <w:r>
        <w:t>effects</w:t>
      </w:r>
      <w:proofErr w:type="spellEnd"/>
      <w:r>
        <w:t xml:space="preserve"> of </w:t>
      </w:r>
      <w:proofErr w:type="spellStart"/>
      <w:r>
        <w:t>policies</w:t>
      </w:r>
      <w:proofErr w:type="spellEnd"/>
      <w:r>
        <w:t xml:space="preserve"> </w:t>
      </w:r>
      <w:proofErr w:type="spellStart"/>
      <w:r>
        <w:t>such</w:t>
      </w:r>
      <w:proofErr w:type="spellEnd"/>
      <w:r>
        <w:t xml:space="preserve"> </w:t>
      </w:r>
      <w:proofErr w:type="spellStart"/>
      <w:r>
        <w:t>as</w:t>
      </w:r>
      <w:proofErr w:type="spellEnd"/>
      <w:r>
        <w:t xml:space="preserve"> </w:t>
      </w:r>
      <w:proofErr w:type="spellStart"/>
      <w:r>
        <w:t>this</w:t>
      </w:r>
      <w:proofErr w:type="spellEnd"/>
      <w:r>
        <w:t xml:space="preserve"> </w:t>
      </w:r>
      <w:proofErr w:type="spellStart"/>
      <w:r>
        <w:t>one</w:t>
      </w:r>
      <w:proofErr w:type="spellEnd"/>
      <w:r>
        <w:t xml:space="preserve"> </w:t>
      </w:r>
      <w:proofErr w:type="spellStart"/>
      <w:r>
        <w:t>cannot</w:t>
      </w:r>
      <w:proofErr w:type="spellEnd"/>
      <w:r>
        <w:t xml:space="preserve"> </w:t>
      </w:r>
      <w:proofErr w:type="spellStart"/>
      <w:r>
        <w:t>always</w:t>
      </w:r>
      <w:proofErr w:type="spellEnd"/>
      <w:r>
        <w:t xml:space="preserve"> </w:t>
      </w:r>
      <w:proofErr w:type="spellStart"/>
      <w:r>
        <w:t>be</w:t>
      </w:r>
      <w:proofErr w:type="spellEnd"/>
      <w:r>
        <w:t xml:space="preserve"> </w:t>
      </w:r>
      <w:proofErr w:type="spellStart"/>
      <w:r>
        <w:t>assessed</w:t>
      </w:r>
      <w:proofErr w:type="spellEnd"/>
      <w:r>
        <w:t xml:space="preserve"> </w:t>
      </w:r>
      <w:proofErr w:type="spellStart"/>
      <w:r>
        <w:t>immediately</w:t>
      </w:r>
      <w:proofErr w:type="spellEnd"/>
      <w:r>
        <w:t xml:space="preserve">; </w:t>
      </w:r>
      <w:proofErr w:type="spellStart"/>
      <w:r>
        <w:t>it</w:t>
      </w:r>
      <w:proofErr w:type="spellEnd"/>
      <w:r>
        <w:t xml:space="preserve"> </w:t>
      </w:r>
      <w:proofErr w:type="spellStart"/>
      <w:r>
        <w:t>might</w:t>
      </w:r>
      <w:proofErr w:type="spellEnd"/>
      <w:r>
        <w:t xml:space="preserve"> </w:t>
      </w:r>
      <w:proofErr w:type="spellStart"/>
      <w:r>
        <w:t>take</w:t>
      </w:r>
      <w:proofErr w:type="spellEnd"/>
      <w:r>
        <w:t xml:space="preserve"> a </w:t>
      </w:r>
      <w:proofErr w:type="spellStart"/>
      <w:r>
        <w:t>decade</w:t>
      </w:r>
      <w:proofErr w:type="spellEnd"/>
      <w:r>
        <w:t xml:space="preserve"> </w:t>
      </w:r>
      <w:proofErr w:type="spellStart"/>
      <w:r>
        <w:t>before</w:t>
      </w:r>
      <w:proofErr w:type="spellEnd"/>
      <w:r>
        <w:t xml:space="preserve"> </w:t>
      </w:r>
      <w:proofErr w:type="spellStart"/>
      <w:r>
        <w:t>long-term</w:t>
      </w:r>
      <w:proofErr w:type="spellEnd"/>
      <w:r>
        <w:t xml:space="preserve"> </w:t>
      </w:r>
      <w:proofErr w:type="spellStart"/>
      <w:r>
        <w:t>impacts</w:t>
      </w:r>
      <w:proofErr w:type="spellEnd"/>
      <w:r>
        <w:t xml:space="preserve"> </w:t>
      </w:r>
      <w:proofErr w:type="spellStart"/>
      <w:r>
        <w:t>are</w:t>
      </w:r>
      <w:proofErr w:type="spellEnd"/>
      <w:r>
        <w:t xml:space="preserve"> </w:t>
      </w:r>
      <w:proofErr w:type="spellStart"/>
      <w:r>
        <w:t>seen</w:t>
      </w:r>
      <w:proofErr w:type="spellEnd"/>
      <w:r>
        <w:t xml:space="preserve">. </w:t>
      </w:r>
      <w:proofErr w:type="spellStart"/>
      <w:r>
        <w:t>We</w:t>
      </w:r>
      <w:proofErr w:type="spellEnd"/>
      <w:r>
        <w:t xml:space="preserve"> </w:t>
      </w:r>
      <w:proofErr w:type="spellStart"/>
      <w:r>
        <w:t>are</w:t>
      </w:r>
      <w:proofErr w:type="spellEnd"/>
      <w:r>
        <w:t xml:space="preserve"> </w:t>
      </w:r>
      <w:proofErr w:type="spellStart"/>
      <w:r>
        <w:t>now</w:t>
      </w:r>
      <w:proofErr w:type="spellEnd"/>
      <w:r>
        <w:t xml:space="preserve"> a </w:t>
      </w:r>
      <w:proofErr w:type="spellStart"/>
      <w:r>
        <w:t>decade</w:t>
      </w:r>
      <w:proofErr w:type="spellEnd"/>
      <w:r>
        <w:t xml:space="preserve"> </w:t>
      </w:r>
      <w:proofErr w:type="spellStart"/>
      <w:r>
        <w:t>away</w:t>
      </w:r>
      <w:proofErr w:type="spellEnd"/>
      <w:r>
        <w:t xml:space="preserve"> </w:t>
      </w:r>
      <w:proofErr w:type="spellStart"/>
      <w:r>
        <w:t>from</w:t>
      </w:r>
      <w:proofErr w:type="spellEnd"/>
      <w:r>
        <w:t xml:space="preserve"> the </w:t>
      </w:r>
      <w:proofErr w:type="spellStart"/>
      <w:r>
        <w:t>start</w:t>
      </w:r>
      <w:proofErr w:type="spellEnd"/>
      <w:r>
        <w:t xml:space="preserve"> of AMIF 2014-2020 and </w:t>
      </w:r>
      <w:proofErr w:type="spellStart"/>
      <w:r>
        <w:t>thus</w:t>
      </w:r>
      <w:proofErr w:type="spellEnd"/>
      <w:r>
        <w:t xml:space="preserve"> </w:t>
      </w:r>
      <w:proofErr w:type="spellStart"/>
      <w:r>
        <w:t>this</w:t>
      </w:r>
      <w:proofErr w:type="spellEnd"/>
      <w:r>
        <w:t xml:space="preserve"> </w:t>
      </w:r>
      <w:proofErr w:type="spellStart"/>
      <w:r>
        <w:t>should</w:t>
      </w:r>
      <w:proofErr w:type="spellEnd"/>
      <w:r>
        <w:t xml:space="preserve"> </w:t>
      </w:r>
      <w:proofErr w:type="spellStart"/>
      <w:r>
        <w:t>be</w:t>
      </w:r>
      <w:proofErr w:type="spellEnd"/>
      <w:r>
        <w:t xml:space="preserve"> </w:t>
      </w:r>
      <w:proofErr w:type="spellStart"/>
      <w:r>
        <w:t>seen</w:t>
      </w:r>
      <w:proofErr w:type="spellEnd"/>
      <w:r>
        <w:t xml:space="preserve"> </w:t>
      </w:r>
      <w:proofErr w:type="spellStart"/>
      <w:r>
        <w:t>as</w:t>
      </w:r>
      <w:proofErr w:type="spellEnd"/>
      <w:r>
        <w:t xml:space="preserve"> </w:t>
      </w:r>
      <w:proofErr w:type="spellStart"/>
      <w:r>
        <w:t>an</w:t>
      </w:r>
      <w:proofErr w:type="spellEnd"/>
      <w:r>
        <w:t xml:space="preserve"> </w:t>
      </w:r>
      <w:proofErr w:type="spellStart"/>
      <w:r>
        <w:t>opportunity</w:t>
      </w:r>
      <w:proofErr w:type="spellEnd"/>
      <w:r>
        <w:t>.</w:t>
      </w:r>
    </w:p>
    <w:p w:rsidRPr="00BD08D2" w:rsidR="00BD08D2" w:rsidP="00BD08D2" w:rsidRDefault="00BD08D2" w14:paraId="10671887" w14:textId="77777777">
      <w:pPr>
        <w:spacing w:after="240" w:line="240" w:lineRule="exact"/>
        <w:ind w:firstLine="567"/>
      </w:pPr>
      <w:r>
        <w:t xml:space="preserve">A </w:t>
      </w:r>
      <w:proofErr w:type="spellStart"/>
      <w:r>
        <w:t>representative</w:t>
      </w:r>
      <w:proofErr w:type="spellEnd"/>
      <w:r>
        <w:t xml:space="preserve"> </w:t>
      </w:r>
      <w:proofErr w:type="spellStart"/>
      <w:r>
        <w:t>from</w:t>
      </w:r>
      <w:proofErr w:type="spellEnd"/>
      <w:r>
        <w:t xml:space="preserve"> the </w:t>
      </w:r>
      <w:proofErr w:type="spellStart"/>
      <w:r>
        <w:t>trade</w:t>
      </w:r>
      <w:proofErr w:type="spellEnd"/>
      <w:r>
        <w:t xml:space="preserve"> </w:t>
      </w:r>
      <w:proofErr w:type="spellStart"/>
      <w:r>
        <w:t>union</w:t>
      </w:r>
      <w:proofErr w:type="spellEnd"/>
      <w:r>
        <w:t xml:space="preserve"> </w:t>
      </w:r>
      <w:proofErr w:type="spellStart"/>
      <w:r>
        <w:t>suggested</w:t>
      </w:r>
      <w:proofErr w:type="spellEnd"/>
      <w:r>
        <w:t xml:space="preserve"> </w:t>
      </w:r>
      <w:proofErr w:type="spellStart"/>
      <w:r>
        <w:t>earmarking</w:t>
      </w:r>
      <w:proofErr w:type="spellEnd"/>
      <w:r>
        <w:t xml:space="preserve"> </w:t>
      </w:r>
      <w:proofErr w:type="spellStart"/>
      <w:r>
        <w:t>special</w:t>
      </w:r>
      <w:proofErr w:type="spellEnd"/>
      <w:r>
        <w:t xml:space="preserve"> </w:t>
      </w:r>
      <w:proofErr w:type="spellStart"/>
      <w:r>
        <w:t>funds</w:t>
      </w:r>
      <w:proofErr w:type="spellEnd"/>
      <w:r>
        <w:t xml:space="preserve"> for </w:t>
      </w:r>
      <w:proofErr w:type="spellStart"/>
      <w:r>
        <w:t>social</w:t>
      </w:r>
      <w:proofErr w:type="spellEnd"/>
      <w:r>
        <w:t xml:space="preserve"> </w:t>
      </w:r>
      <w:proofErr w:type="spellStart"/>
      <w:r>
        <w:t>partners</w:t>
      </w:r>
      <w:proofErr w:type="spellEnd"/>
      <w:r>
        <w:t xml:space="preserve"> </w:t>
      </w:r>
      <w:proofErr w:type="spellStart"/>
      <w:r>
        <w:t>to</w:t>
      </w:r>
      <w:proofErr w:type="spellEnd"/>
      <w:r>
        <w:t xml:space="preserve"> </w:t>
      </w:r>
      <w:proofErr w:type="spellStart"/>
      <w:r>
        <w:t>support</w:t>
      </w:r>
      <w:proofErr w:type="spellEnd"/>
      <w:r>
        <w:t xml:space="preserve"> the </w:t>
      </w:r>
      <w:proofErr w:type="spellStart"/>
      <w:r>
        <w:t>integration</w:t>
      </w:r>
      <w:proofErr w:type="spellEnd"/>
      <w:r>
        <w:t xml:space="preserve"> </w:t>
      </w:r>
      <w:proofErr w:type="spellStart"/>
      <w:r>
        <w:t>process</w:t>
      </w:r>
      <w:proofErr w:type="spellEnd"/>
      <w:r>
        <w:t xml:space="preserve"> for </w:t>
      </w:r>
      <w:proofErr w:type="spellStart"/>
      <w:r>
        <w:t>people</w:t>
      </w:r>
      <w:proofErr w:type="spellEnd"/>
      <w:r>
        <w:t xml:space="preserve"> </w:t>
      </w:r>
      <w:proofErr w:type="spellStart"/>
      <w:r>
        <w:t>who</w:t>
      </w:r>
      <w:proofErr w:type="spellEnd"/>
      <w:r>
        <w:t xml:space="preserve"> </w:t>
      </w:r>
      <w:proofErr w:type="spellStart"/>
      <w:r>
        <w:t>want</w:t>
      </w:r>
      <w:proofErr w:type="spellEnd"/>
      <w:r>
        <w:t xml:space="preserve"> </w:t>
      </w:r>
      <w:proofErr w:type="spellStart"/>
      <w:r>
        <w:t>to</w:t>
      </w:r>
      <w:proofErr w:type="spellEnd"/>
      <w:r>
        <w:t xml:space="preserve"> </w:t>
      </w:r>
      <w:proofErr w:type="spellStart"/>
      <w:r>
        <w:t>stay</w:t>
      </w:r>
      <w:proofErr w:type="spellEnd"/>
      <w:r>
        <w:t xml:space="preserve"> in </w:t>
      </w:r>
      <w:proofErr w:type="spellStart"/>
      <w:r>
        <w:t>Bulgaria</w:t>
      </w:r>
      <w:proofErr w:type="spellEnd"/>
      <w:r>
        <w:t xml:space="preserve">. </w:t>
      </w:r>
      <w:proofErr w:type="spellStart"/>
      <w:r>
        <w:t>These</w:t>
      </w:r>
      <w:proofErr w:type="spellEnd"/>
      <w:r>
        <w:t xml:space="preserve"> </w:t>
      </w:r>
      <w:proofErr w:type="spellStart"/>
      <w:r>
        <w:t>could</w:t>
      </w:r>
      <w:proofErr w:type="spellEnd"/>
      <w:r>
        <w:t xml:space="preserve"> </w:t>
      </w:r>
      <w:proofErr w:type="spellStart"/>
      <w:r>
        <w:t>be</w:t>
      </w:r>
      <w:proofErr w:type="spellEnd"/>
      <w:r>
        <w:t xml:space="preserve"> </w:t>
      </w:r>
      <w:proofErr w:type="spellStart"/>
      <w:r>
        <w:t>used</w:t>
      </w:r>
      <w:proofErr w:type="spellEnd"/>
      <w:r>
        <w:t xml:space="preserve"> </w:t>
      </w:r>
      <w:proofErr w:type="spellStart"/>
      <w:r>
        <w:t>to</w:t>
      </w:r>
      <w:proofErr w:type="spellEnd"/>
      <w:r>
        <w:t xml:space="preserve"> </w:t>
      </w:r>
      <w:proofErr w:type="spellStart"/>
      <w:r>
        <w:t>organise</w:t>
      </w:r>
      <w:proofErr w:type="spellEnd"/>
      <w:r>
        <w:t xml:space="preserve"> </w:t>
      </w:r>
      <w:proofErr w:type="spellStart"/>
      <w:r>
        <w:t>labour</w:t>
      </w:r>
      <w:proofErr w:type="spellEnd"/>
      <w:r>
        <w:t xml:space="preserve"> </w:t>
      </w:r>
      <w:proofErr w:type="spellStart"/>
      <w:r>
        <w:t>exchanges</w:t>
      </w:r>
      <w:proofErr w:type="spellEnd"/>
      <w:r>
        <w:t xml:space="preserve">, </w:t>
      </w:r>
      <w:proofErr w:type="spellStart"/>
      <w:r>
        <w:t>provide</w:t>
      </w:r>
      <w:proofErr w:type="spellEnd"/>
      <w:r>
        <w:t xml:space="preserve"> </w:t>
      </w:r>
      <w:proofErr w:type="spellStart"/>
      <w:r>
        <w:t>vocational</w:t>
      </w:r>
      <w:proofErr w:type="spellEnd"/>
      <w:r>
        <w:t xml:space="preserve"> </w:t>
      </w:r>
      <w:proofErr w:type="spellStart"/>
      <w:r>
        <w:t>training</w:t>
      </w:r>
      <w:proofErr w:type="spellEnd"/>
      <w:r>
        <w:t xml:space="preserve"> and </w:t>
      </w:r>
      <w:proofErr w:type="spellStart"/>
      <w:r>
        <w:t>specific</w:t>
      </w:r>
      <w:proofErr w:type="spellEnd"/>
      <w:r>
        <w:t xml:space="preserve"> </w:t>
      </w:r>
      <w:proofErr w:type="spellStart"/>
      <w:r>
        <w:t>training</w:t>
      </w:r>
      <w:proofErr w:type="spellEnd"/>
      <w:r>
        <w:t xml:space="preserve">, for </w:t>
      </w:r>
      <w:proofErr w:type="spellStart"/>
      <w:r>
        <w:t>example</w:t>
      </w:r>
      <w:proofErr w:type="spellEnd"/>
      <w:r>
        <w:t xml:space="preserve"> </w:t>
      </w:r>
      <w:proofErr w:type="spellStart"/>
      <w:r>
        <w:t>digital</w:t>
      </w:r>
      <w:proofErr w:type="spellEnd"/>
      <w:r>
        <w:t xml:space="preserve"> </w:t>
      </w:r>
      <w:proofErr w:type="spellStart"/>
      <w:r>
        <w:t>skills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desirable</w:t>
      </w:r>
      <w:proofErr w:type="spellEnd"/>
      <w:r>
        <w:t xml:space="preserve"> for </w:t>
      </w:r>
      <w:proofErr w:type="spellStart"/>
      <w:r>
        <w:t>this</w:t>
      </w:r>
      <w:proofErr w:type="spellEnd"/>
      <w:r>
        <w:t xml:space="preserve"> </w:t>
      </w:r>
      <w:proofErr w:type="spellStart"/>
      <w:r>
        <w:t>to</w:t>
      </w:r>
      <w:proofErr w:type="spellEnd"/>
      <w:r>
        <w:t xml:space="preserve"> </w:t>
      </w:r>
      <w:proofErr w:type="spellStart"/>
      <w:r>
        <w:t>be</w:t>
      </w:r>
      <w:proofErr w:type="spellEnd"/>
      <w:r>
        <w:t xml:space="preserve"> </w:t>
      </w:r>
      <w:proofErr w:type="spellStart"/>
      <w:r>
        <w:t>done</w:t>
      </w:r>
      <w:proofErr w:type="spellEnd"/>
      <w:r>
        <w:t xml:space="preserve"> </w:t>
      </w:r>
      <w:proofErr w:type="spellStart"/>
      <w:r>
        <w:t>not</w:t>
      </w:r>
      <w:proofErr w:type="spellEnd"/>
      <w:r>
        <w:t xml:space="preserve"> </w:t>
      </w:r>
      <w:proofErr w:type="spellStart"/>
      <w:r>
        <w:t>only</w:t>
      </w:r>
      <w:proofErr w:type="spellEnd"/>
      <w:r>
        <w:t xml:space="preserve"> in the </w:t>
      </w:r>
      <w:proofErr w:type="spellStart"/>
      <w:r>
        <w:t>bigger</w:t>
      </w:r>
      <w:proofErr w:type="spellEnd"/>
      <w:r>
        <w:t xml:space="preserve"> </w:t>
      </w:r>
      <w:proofErr w:type="spellStart"/>
      <w:r>
        <w:t>cities</w:t>
      </w:r>
      <w:proofErr w:type="spellEnd"/>
      <w:r>
        <w:t xml:space="preserve">, </w:t>
      </w:r>
      <w:proofErr w:type="spellStart"/>
      <w:r>
        <w:t>but</w:t>
      </w:r>
      <w:proofErr w:type="spellEnd"/>
      <w:r>
        <w:t xml:space="preserve"> </w:t>
      </w:r>
      <w:proofErr w:type="spellStart"/>
      <w:r>
        <w:t>also</w:t>
      </w:r>
      <w:proofErr w:type="spellEnd"/>
      <w:r>
        <w:t xml:space="preserve"> in </w:t>
      </w:r>
      <w:proofErr w:type="spellStart"/>
      <w:r>
        <w:t>smaller</w:t>
      </w:r>
      <w:proofErr w:type="spellEnd"/>
      <w:r>
        <w:t xml:space="preserve"> </w:t>
      </w:r>
      <w:proofErr w:type="spellStart"/>
      <w:r>
        <w:t>communities</w:t>
      </w:r>
      <w:proofErr w:type="spellEnd"/>
      <w:r>
        <w:t>.</w:t>
      </w:r>
    </w:p>
    <w:p w:rsidRPr="00BD08D2" w:rsidR="00BD08D2" w:rsidP="00BD08D2" w:rsidRDefault="00BD08D2" w14:paraId="5E24B9C6" w14:textId="77777777">
      <w:pPr>
        <w:spacing w:after="240" w:line="240" w:lineRule="exact"/>
        <w:ind w:firstLine="567"/>
      </w:pPr>
      <w:proofErr w:type="spellStart"/>
      <w:r>
        <w:t>According</w:t>
      </w:r>
      <w:proofErr w:type="spellEnd"/>
      <w:r>
        <w:t xml:space="preserve"> </w:t>
      </w:r>
      <w:proofErr w:type="spellStart"/>
      <w:r>
        <w:t>to</w:t>
      </w:r>
      <w:proofErr w:type="spellEnd"/>
      <w:r>
        <w:t xml:space="preserve"> </w:t>
      </w:r>
      <w:proofErr w:type="spellStart"/>
      <w:r>
        <w:rPr>
          <w:b/>
        </w:rPr>
        <w:t>French</w:t>
      </w:r>
      <w:proofErr w:type="spellEnd"/>
      <w:r>
        <w:t xml:space="preserve"> </w:t>
      </w:r>
      <w:proofErr w:type="spellStart"/>
      <w:r>
        <w:t>stakeholders</w:t>
      </w:r>
      <w:proofErr w:type="spellEnd"/>
      <w:r>
        <w:t xml:space="preserve">, the </w:t>
      </w:r>
      <w:proofErr w:type="spellStart"/>
      <w:r>
        <w:t>challenges</w:t>
      </w:r>
      <w:proofErr w:type="spellEnd"/>
      <w:r>
        <w:t xml:space="preserve"> </w:t>
      </w:r>
      <w:proofErr w:type="spellStart"/>
      <w:r>
        <w:t>associated</w:t>
      </w:r>
      <w:proofErr w:type="spellEnd"/>
      <w:r>
        <w:t xml:space="preserve"> </w:t>
      </w:r>
      <w:proofErr w:type="spellStart"/>
      <w:r>
        <w:t>with</w:t>
      </w:r>
      <w:proofErr w:type="spellEnd"/>
      <w:r>
        <w:t xml:space="preserve"> the </w:t>
      </w:r>
      <w:proofErr w:type="spellStart"/>
      <w:r>
        <w:t>strict</w:t>
      </w:r>
      <w:proofErr w:type="spellEnd"/>
      <w:r>
        <w:t xml:space="preserve"> </w:t>
      </w:r>
      <w:proofErr w:type="spellStart"/>
      <w:r>
        <w:t>requirements</w:t>
      </w:r>
      <w:proofErr w:type="spellEnd"/>
      <w:r>
        <w:t xml:space="preserve"> </w:t>
      </w:r>
      <w:proofErr w:type="spellStart"/>
      <w:r>
        <w:t>are</w:t>
      </w:r>
      <w:proofErr w:type="spellEnd"/>
      <w:r>
        <w:t xml:space="preserve"> </w:t>
      </w:r>
      <w:proofErr w:type="spellStart"/>
      <w:r>
        <w:t>exacerbated</w:t>
      </w:r>
      <w:proofErr w:type="spellEnd"/>
      <w:r>
        <w:t xml:space="preserve"> </w:t>
      </w:r>
      <w:proofErr w:type="spellStart"/>
      <w:r>
        <w:t>due</w:t>
      </w:r>
      <w:proofErr w:type="spellEnd"/>
      <w:r>
        <w:t xml:space="preserve"> </w:t>
      </w:r>
      <w:proofErr w:type="spellStart"/>
      <w:r>
        <w:t>to</w:t>
      </w:r>
      <w:proofErr w:type="spellEnd"/>
      <w:r>
        <w:t xml:space="preserve"> the </w:t>
      </w:r>
      <w:proofErr w:type="spellStart"/>
      <w:r>
        <w:t>timeline</w:t>
      </w:r>
      <w:proofErr w:type="spellEnd"/>
      <w:r>
        <w:t xml:space="preserve"> and the </w:t>
      </w:r>
      <w:proofErr w:type="spellStart"/>
      <w:r>
        <w:t>related</w:t>
      </w:r>
      <w:proofErr w:type="spellEnd"/>
      <w:r>
        <w:t xml:space="preserve"> </w:t>
      </w:r>
      <w:proofErr w:type="spellStart"/>
      <w:r>
        <w:t>financial</w:t>
      </w:r>
      <w:proofErr w:type="spellEnd"/>
      <w:r>
        <w:t xml:space="preserve"> </w:t>
      </w:r>
      <w:proofErr w:type="spellStart"/>
      <w:r>
        <w:t>planning</w:t>
      </w:r>
      <w:proofErr w:type="spellEnd"/>
      <w:r>
        <w:t xml:space="preserve">. </w:t>
      </w:r>
      <w:proofErr w:type="spellStart"/>
      <w:r>
        <w:t>Funding</w:t>
      </w:r>
      <w:proofErr w:type="spellEnd"/>
      <w:r>
        <w:t xml:space="preserve"> </w:t>
      </w:r>
      <w:proofErr w:type="spellStart"/>
      <w:r>
        <w:t>is</w:t>
      </w:r>
      <w:proofErr w:type="spellEnd"/>
      <w:r>
        <w:t xml:space="preserve"> </w:t>
      </w:r>
      <w:proofErr w:type="spellStart"/>
      <w:r>
        <w:t>only</w:t>
      </w:r>
      <w:proofErr w:type="spellEnd"/>
      <w:r>
        <w:t xml:space="preserve"> </w:t>
      </w:r>
      <w:proofErr w:type="spellStart"/>
      <w:r>
        <w:t>transferred</w:t>
      </w:r>
      <w:proofErr w:type="spellEnd"/>
      <w:r>
        <w:t xml:space="preserve"> </w:t>
      </w:r>
      <w:proofErr w:type="spellStart"/>
      <w:r>
        <w:t>after</w:t>
      </w:r>
      <w:proofErr w:type="spellEnd"/>
      <w:r>
        <w:t xml:space="preserve"> the </w:t>
      </w:r>
      <w:proofErr w:type="spellStart"/>
      <w:r>
        <w:t>project</w:t>
      </w:r>
      <w:proofErr w:type="spellEnd"/>
      <w:r>
        <w:t xml:space="preserve"> </w:t>
      </w:r>
      <w:proofErr w:type="spellStart"/>
      <w:r>
        <w:t>has</w:t>
      </w:r>
      <w:proofErr w:type="spellEnd"/>
      <w:r>
        <w:t xml:space="preserve"> </w:t>
      </w:r>
      <w:proofErr w:type="spellStart"/>
      <w:r>
        <w:t>begun</w:t>
      </w:r>
      <w:proofErr w:type="spellEnd"/>
      <w:r>
        <w:t xml:space="preserve">, </w:t>
      </w:r>
      <w:proofErr w:type="spellStart"/>
      <w:r>
        <w:t>which</w:t>
      </w:r>
      <w:proofErr w:type="spellEnd"/>
      <w:r>
        <w:t xml:space="preserve"> </w:t>
      </w:r>
      <w:proofErr w:type="spellStart"/>
      <w:r>
        <w:t>means</w:t>
      </w:r>
      <w:proofErr w:type="spellEnd"/>
      <w:r>
        <w:t xml:space="preserve"> </w:t>
      </w:r>
      <w:proofErr w:type="spellStart"/>
      <w:r>
        <w:t>that</w:t>
      </w:r>
      <w:proofErr w:type="spellEnd"/>
      <w:r>
        <w:t xml:space="preserve"> </w:t>
      </w:r>
      <w:proofErr w:type="spellStart"/>
      <w:r>
        <w:t>organisations</w:t>
      </w:r>
      <w:proofErr w:type="spellEnd"/>
      <w:r>
        <w:t xml:space="preserve"> </w:t>
      </w:r>
      <w:proofErr w:type="spellStart"/>
      <w:r>
        <w:t>must</w:t>
      </w:r>
      <w:proofErr w:type="spellEnd"/>
      <w:r>
        <w:t xml:space="preserve"> </w:t>
      </w:r>
      <w:proofErr w:type="spellStart"/>
      <w:r>
        <w:t>advance</w:t>
      </w:r>
      <w:proofErr w:type="spellEnd"/>
      <w:r>
        <w:t xml:space="preserve"> </w:t>
      </w:r>
      <w:proofErr w:type="spellStart"/>
      <w:r>
        <w:t>funding</w:t>
      </w:r>
      <w:proofErr w:type="spellEnd"/>
      <w:r>
        <w:t xml:space="preserve"> </w:t>
      </w:r>
      <w:proofErr w:type="spellStart"/>
      <w:r>
        <w:t>themselves</w:t>
      </w:r>
      <w:proofErr w:type="spellEnd"/>
      <w:r>
        <w:t xml:space="preserve">. </w:t>
      </w:r>
      <w:proofErr w:type="spellStart"/>
      <w:r>
        <w:t>Due</w:t>
      </w:r>
      <w:proofErr w:type="spellEnd"/>
      <w:r>
        <w:t xml:space="preserve"> </w:t>
      </w:r>
      <w:proofErr w:type="spellStart"/>
      <w:r>
        <w:t>to</w:t>
      </w:r>
      <w:proofErr w:type="spellEnd"/>
      <w:r>
        <w:t xml:space="preserve"> the </w:t>
      </w:r>
      <w:proofErr w:type="spellStart"/>
      <w:r>
        <w:t>stringent</w:t>
      </w:r>
      <w:proofErr w:type="spellEnd"/>
      <w:r>
        <w:t xml:space="preserve"> </w:t>
      </w:r>
      <w:proofErr w:type="spellStart"/>
      <w:r>
        <w:t>eligibility</w:t>
      </w:r>
      <w:proofErr w:type="spellEnd"/>
      <w:r>
        <w:t xml:space="preserve"> </w:t>
      </w:r>
      <w:proofErr w:type="spellStart"/>
      <w:r>
        <w:t>criteria</w:t>
      </w:r>
      <w:proofErr w:type="spellEnd"/>
      <w:r>
        <w:t xml:space="preserve">, </w:t>
      </w:r>
      <w:proofErr w:type="spellStart"/>
      <w:r>
        <w:t>organisations</w:t>
      </w:r>
      <w:proofErr w:type="spellEnd"/>
      <w:r>
        <w:t xml:space="preserve"> </w:t>
      </w:r>
      <w:proofErr w:type="spellStart"/>
      <w:r>
        <w:t>often</w:t>
      </w:r>
      <w:proofErr w:type="spellEnd"/>
      <w:r>
        <w:t xml:space="preserve"> </w:t>
      </w:r>
      <w:proofErr w:type="spellStart"/>
      <w:r>
        <w:t>receive</w:t>
      </w:r>
      <w:proofErr w:type="spellEnd"/>
      <w:r>
        <w:t xml:space="preserve"> </w:t>
      </w:r>
      <w:proofErr w:type="spellStart"/>
      <w:r>
        <w:t>less</w:t>
      </w:r>
      <w:proofErr w:type="spellEnd"/>
      <w:r>
        <w:t xml:space="preserve"> </w:t>
      </w:r>
      <w:proofErr w:type="spellStart"/>
      <w:r>
        <w:t>funding</w:t>
      </w:r>
      <w:proofErr w:type="spellEnd"/>
      <w:r>
        <w:t xml:space="preserve"> </w:t>
      </w:r>
      <w:proofErr w:type="spellStart"/>
      <w:r>
        <w:t>than</w:t>
      </w:r>
      <w:proofErr w:type="spellEnd"/>
      <w:r>
        <w:t xml:space="preserve"> </w:t>
      </w:r>
      <w:proofErr w:type="spellStart"/>
      <w:r>
        <w:t>initially</w:t>
      </w:r>
      <w:proofErr w:type="spellEnd"/>
      <w:r>
        <w:t xml:space="preserve"> </w:t>
      </w:r>
      <w:proofErr w:type="spellStart"/>
      <w:r>
        <w:t>anticipated</w:t>
      </w:r>
      <w:proofErr w:type="spellEnd"/>
      <w:r>
        <w:t xml:space="preserve">, </w:t>
      </w:r>
      <w:proofErr w:type="spellStart"/>
      <w:r>
        <w:t>creating</w:t>
      </w:r>
      <w:proofErr w:type="spellEnd"/>
      <w:r>
        <w:t xml:space="preserve"> a </w:t>
      </w:r>
      <w:proofErr w:type="spellStart"/>
      <w:r>
        <w:t>gap</w:t>
      </w:r>
      <w:proofErr w:type="spellEnd"/>
      <w:r>
        <w:t xml:space="preserve"> in </w:t>
      </w:r>
      <w:proofErr w:type="spellStart"/>
      <w:r>
        <w:t>their</w:t>
      </w:r>
      <w:proofErr w:type="spellEnd"/>
      <w:r>
        <w:t xml:space="preserve"> </w:t>
      </w:r>
      <w:proofErr w:type="spellStart"/>
      <w:r>
        <w:t>financial</w:t>
      </w:r>
      <w:proofErr w:type="spellEnd"/>
      <w:r>
        <w:t xml:space="preserve"> </w:t>
      </w:r>
      <w:proofErr w:type="spellStart"/>
      <w:r>
        <w:t>plans</w:t>
      </w:r>
      <w:proofErr w:type="spellEnd"/>
      <w:r>
        <w:t xml:space="preserve"> </w:t>
      </w:r>
      <w:proofErr w:type="spellStart"/>
      <w:r>
        <w:t>as</w:t>
      </w:r>
      <w:proofErr w:type="spellEnd"/>
      <w:r>
        <w:t xml:space="preserve"> </w:t>
      </w:r>
      <w:proofErr w:type="spellStart"/>
      <w:r>
        <w:t>funds</w:t>
      </w:r>
      <w:proofErr w:type="spellEnd"/>
      <w:r>
        <w:t xml:space="preserve"> </w:t>
      </w:r>
      <w:proofErr w:type="spellStart"/>
      <w:r>
        <w:t>have</w:t>
      </w:r>
      <w:proofErr w:type="spellEnd"/>
      <w:r>
        <w:t xml:space="preserve"> </w:t>
      </w:r>
      <w:proofErr w:type="spellStart"/>
      <w:r>
        <w:t>already</w:t>
      </w:r>
      <w:proofErr w:type="spellEnd"/>
      <w:r>
        <w:t xml:space="preserve"> </w:t>
      </w:r>
      <w:proofErr w:type="spellStart"/>
      <w:r>
        <w:t>been</w:t>
      </w:r>
      <w:proofErr w:type="spellEnd"/>
      <w:r>
        <w:t xml:space="preserve"> </w:t>
      </w:r>
      <w:proofErr w:type="spellStart"/>
      <w:r>
        <w:t>spent</w:t>
      </w:r>
      <w:proofErr w:type="spellEnd"/>
      <w:r>
        <w:t xml:space="preserve">. The </w:t>
      </w:r>
      <w:proofErr w:type="spellStart"/>
      <w:r>
        <w:t>same</w:t>
      </w:r>
      <w:proofErr w:type="spellEnd"/>
      <w:r>
        <w:t xml:space="preserve"> </w:t>
      </w:r>
      <w:proofErr w:type="spellStart"/>
      <w:r>
        <w:t>problem</w:t>
      </w:r>
      <w:proofErr w:type="spellEnd"/>
      <w:r>
        <w:t xml:space="preserve"> </w:t>
      </w:r>
      <w:proofErr w:type="spellStart"/>
      <w:r>
        <w:t>can</w:t>
      </w:r>
      <w:proofErr w:type="spellEnd"/>
      <w:r>
        <w:t xml:space="preserve"> </w:t>
      </w:r>
      <w:proofErr w:type="spellStart"/>
      <w:r>
        <w:t>arise</w:t>
      </w:r>
      <w:proofErr w:type="spellEnd"/>
      <w:r>
        <w:t xml:space="preserve"> </w:t>
      </w:r>
      <w:proofErr w:type="spellStart"/>
      <w:r>
        <w:t>due</w:t>
      </w:r>
      <w:proofErr w:type="spellEnd"/>
      <w:r>
        <w:t xml:space="preserve"> </w:t>
      </w:r>
      <w:proofErr w:type="spellStart"/>
      <w:r>
        <w:t>to</w:t>
      </w:r>
      <w:proofErr w:type="spellEnd"/>
      <w:r>
        <w:t xml:space="preserve"> the </w:t>
      </w:r>
      <w:proofErr w:type="spellStart"/>
      <w:r>
        <w:t>fact</w:t>
      </w:r>
      <w:proofErr w:type="spellEnd"/>
      <w:r>
        <w:t xml:space="preserve"> </w:t>
      </w:r>
      <w:proofErr w:type="spellStart"/>
      <w:r>
        <w:t>that</w:t>
      </w:r>
      <w:proofErr w:type="spellEnd"/>
      <w:r>
        <w:t xml:space="preserve"> </w:t>
      </w:r>
      <w:proofErr w:type="spellStart"/>
      <w:r>
        <w:t>some</w:t>
      </w:r>
      <w:proofErr w:type="spellEnd"/>
      <w:r>
        <w:t xml:space="preserve"> </w:t>
      </w:r>
      <w:proofErr w:type="spellStart"/>
      <w:r>
        <w:t>projects</w:t>
      </w:r>
      <w:proofErr w:type="spellEnd"/>
      <w:r>
        <w:t xml:space="preserve"> </w:t>
      </w:r>
      <w:proofErr w:type="spellStart"/>
      <w:r>
        <w:t>start</w:t>
      </w:r>
      <w:proofErr w:type="spellEnd"/>
      <w:r>
        <w:t xml:space="preserve"> </w:t>
      </w:r>
      <w:proofErr w:type="spellStart"/>
      <w:r>
        <w:t>before</w:t>
      </w:r>
      <w:proofErr w:type="spellEnd"/>
      <w:r>
        <w:t xml:space="preserve"> the </w:t>
      </w:r>
      <w:proofErr w:type="spellStart"/>
      <w:r>
        <w:t>official</w:t>
      </w:r>
      <w:proofErr w:type="spellEnd"/>
      <w:r>
        <w:t xml:space="preserve"> </w:t>
      </w:r>
      <w:proofErr w:type="spellStart"/>
      <w:r>
        <w:t>programme</w:t>
      </w:r>
      <w:proofErr w:type="spellEnd"/>
      <w:r>
        <w:t xml:space="preserve"> </w:t>
      </w:r>
      <w:proofErr w:type="spellStart"/>
      <w:r>
        <w:t>notice</w:t>
      </w:r>
      <w:proofErr w:type="spellEnd"/>
      <w:r>
        <w:t xml:space="preserve"> </w:t>
      </w:r>
      <w:proofErr w:type="spellStart"/>
      <w:r>
        <w:t>defining</w:t>
      </w:r>
      <w:proofErr w:type="spellEnd"/>
      <w:r>
        <w:t xml:space="preserve"> the </w:t>
      </w:r>
      <w:proofErr w:type="spellStart"/>
      <w:r>
        <w:t>conditions</w:t>
      </w:r>
      <w:proofErr w:type="spellEnd"/>
      <w:r>
        <w:t xml:space="preserve"> </w:t>
      </w:r>
      <w:proofErr w:type="spellStart"/>
      <w:r>
        <w:t>is</w:t>
      </w:r>
      <w:proofErr w:type="spellEnd"/>
      <w:r>
        <w:t xml:space="preserve"> </w:t>
      </w:r>
      <w:proofErr w:type="spellStart"/>
      <w:r>
        <w:t>released</w:t>
      </w:r>
      <w:proofErr w:type="spellEnd"/>
      <w:r>
        <w:t xml:space="preserve">, </w:t>
      </w:r>
      <w:proofErr w:type="spellStart"/>
      <w:r>
        <w:t>which</w:t>
      </w:r>
      <w:proofErr w:type="spellEnd"/>
      <w:r>
        <w:t xml:space="preserve"> </w:t>
      </w:r>
      <w:proofErr w:type="spellStart"/>
      <w:r>
        <w:t>potentially</w:t>
      </w:r>
      <w:proofErr w:type="spellEnd"/>
      <w:r>
        <w:t xml:space="preserve"> </w:t>
      </w:r>
      <w:proofErr w:type="spellStart"/>
      <w:r>
        <w:t>results</w:t>
      </w:r>
      <w:proofErr w:type="spellEnd"/>
      <w:r>
        <w:t xml:space="preserve"> in a </w:t>
      </w:r>
      <w:proofErr w:type="spellStart"/>
      <w:r>
        <w:t>mismatch</w:t>
      </w:r>
      <w:proofErr w:type="spellEnd"/>
      <w:r>
        <w:t xml:space="preserve"> </w:t>
      </w:r>
      <w:proofErr w:type="spellStart"/>
      <w:r>
        <w:t>between</w:t>
      </w:r>
      <w:proofErr w:type="spellEnd"/>
      <w:r>
        <w:t xml:space="preserve"> the </w:t>
      </w:r>
      <w:proofErr w:type="spellStart"/>
      <w:r>
        <w:t>project</w:t>
      </w:r>
      <w:proofErr w:type="spellEnd"/>
      <w:r>
        <w:t xml:space="preserve"> and the </w:t>
      </w:r>
      <w:proofErr w:type="spellStart"/>
      <w:r>
        <w:t>defined</w:t>
      </w:r>
      <w:proofErr w:type="spellEnd"/>
      <w:r>
        <w:t xml:space="preserve"> </w:t>
      </w:r>
      <w:proofErr w:type="spellStart"/>
      <w:r>
        <w:t>requirements</w:t>
      </w:r>
      <w:proofErr w:type="spellEnd"/>
      <w:r>
        <w:t xml:space="preserve">.  </w:t>
      </w:r>
    </w:p>
    <w:p w:rsidRPr="00BD08D2" w:rsidR="00BD08D2" w:rsidP="00BD08D2" w:rsidRDefault="00BD08D2" w14:paraId="41F7CCC0" w14:textId="77777777">
      <w:pPr>
        <w:spacing w:after="240" w:line="240" w:lineRule="exact"/>
        <w:ind w:firstLine="567"/>
      </w:pPr>
      <w:proofErr w:type="spellStart"/>
      <w:r>
        <w:t>As</w:t>
      </w:r>
      <w:proofErr w:type="spellEnd"/>
      <w:r>
        <w:t xml:space="preserve"> </w:t>
      </w:r>
      <w:proofErr w:type="spellStart"/>
      <w:r>
        <w:t>regards</w:t>
      </w:r>
      <w:proofErr w:type="spellEnd"/>
      <w:r>
        <w:t xml:space="preserve"> </w:t>
      </w:r>
      <w:proofErr w:type="spellStart"/>
      <w:r>
        <w:t>implementation</w:t>
      </w:r>
      <w:proofErr w:type="spellEnd"/>
      <w:r>
        <w:t xml:space="preserve">, </w:t>
      </w:r>
      <w:proofErr w:type="spellStart"/>
      <w:r>
        <w:t>CSOs</w:t>
      </w:r>
      <w:proofErr w:type="spellEnd"/>
      <w:r>
        <w:t xml:space="preserve"> </w:t>
      </w:r>
      <w:proofErr w:type="spellStart"/>
      <w:r>
        <w:t>faced</w:t>
      </w:r>
      <w:proofErr w:type="spellEnd"/>
      <w:r>
        <w:t xml:space="preserve"> </w:t>
      </w:r>
      <w:proofErr w:type="spellStart"/>
      <w:r>
        <w:t>major</w:t>
      </w:r>
      <w:proofErr w:type="spellEnd"/>
      <w:r>
        <w:t xml:space="preserve"> </w:t>
      </w:r>
      <w:proofErr w:type="spellStart"/>
      <w:r>
        <w:t>management</w:t>
      </w:r>
      <w:proofErr w:type="spellEnd"/>
      <w:r>
        <w:t xml:space="preserve"> </w:t>
      </w:r>
      <w:proofErr w:type="spellStart"/>
      <w:r>
        <w:t>difficulties</w:t>
      </w:r>
      <w:proofErr w:type="spellEnd"/>
      <w:r>
        <w:t xml:space="preserve"> and </w:t>
      </w:r>
      <w:proofErr w:type="spellStart"/>
      <w:r>
        <w:t>tried</w:t>
      </w:r>
      <w:proofErr w:type="spellEnd"/>
      <w:r>
        <w:t xml:space="preserve"> </w:t>
      </w:r>
      <w:proofErr w:type="spellStart"/>
      <w:r>
        <w:t>to</w:t>
      </w:r>
      <w:proofErr w:type="spellEnd"/>
      <w:r>
        <w:t xml:space="preserve"> </w:t>
      </w:r>
      <w:proofErr w:type="spellStart"/>
      <w:r>
        <w:t>engage</w:t>
      </w:r>
      <w:proofErr w:type="spellEnd"/>
      <w:r>
        <w:t xml:space="preserve"> in a </w:t>
      </w:r>
      <w:proofErr w:type="spellStart"/>
      <w:r>
        <w:t>dialogue</w:t>
      </w:r>
      <w:proofErr w:type="spellEnd"/>
      <w:r>
        <w:t xml:space="preserve"> </w:t>
      </w:r>
      <w:proofErr w:type="spellStart"/>
      <w:r>
        <w:t>with</w:t>
      </w:r>
      <w:proofErr w:type="spellEnd"/>
      <w:r>
        <w:t xml:space="preserve"> DGEF, </w:t>
      </w:r>
      <w:proofErr w:type="spellStart"/>
      <w:r>
        <w:t>without</w:t>
      </w:r>
      <w:proofErr w:type="spellEnd"/>
      <w:r>
        <w:t xml:space="preserve"> </w:t>
      </w:r>
      <w:proofErr w:type="spellStart"/>
      <w:r>
        <w:t>success</w:t>
      </w:r>
      <w:proofErr w:type="spellEnd"/>
      <w:r>
        <w:t xml:space="preserve"> (</w:t>
      </w:r>
      <w:proofErr w:type="spellStart"/>
      <w:r>
        <w:t>some</w:t>
      </w:r>
      <w:proofErr w:type="spellEnd"/>
      <w:r>
        <w:t xml:space="preserve"> </w:t>
      </w:r>
      <w:proofErr w:type="spellStart"/>
      <w:r>
        <w:t>organisations</w:t>
      </w:r>
      <w:proofErr w:type="spellEnd"/>
      <w:r>
        <w:t xml:space="preserve"> </w:t>
      </w:r>
      <w:proofErr w:type="spellStart"/>
      <w:r>
        <w:t>went</w:t>
      </w:r>
      <w:proofErr w:type="spellEnd"/>
      <w:r>
        <w:t xml:space="preserve"> </w:t>
      </w:r>
      <w:proofErr w:type="spellStart"/>
      <w:r>
        <w:t>as</w:t>
      </w:r>
      <w:proofErr w:type="spellEnd"/>
      <w:r>
        <w:t xml:space="preserve"> </w:t>
      </w:r>
      <w:proofErr w:type="spellStart"/>
      <w:r>
        <w:t>far</w:t>
      </w:r>
      <w:proofErr w:type="spellEnd"/>
      <w:r>
        <w:t xml:space="preserve"> </w:t>
      </w:r>
      <w:proofErr w:type="spellStart"/>
      <w:r>
        <w:t>as</w:t>
      </w:r>
      <w:proofErr w:type="spellEnd"/>
      <w:r>
        <w:t xml:space="preserve"> </w:t>
      </w:r>
      <w:proofErr w:type="spellStart"/>
      <w:r>
        <w:t>administrative</w:t>
      </w:r>
      <w:proofErr w:type="spellEnd"/>
      <w:r>
        <w:t xml:space="preserve"> </w:t>
      </w:r>
      <w:proofErr w:type="spellStart"/>
      <w:r>
        <w:t>litigation</w:t>
      </w:r>
      <w:proofErr w:type="spellEnd"/>
      <w:r>
        <w:t xml:space="preserve"> on </w:t>
      </w:r>
      <w:proofErr w:type="spellStart"/>
      <w:r>
        <w:t>their</w:t>
      </w:r>
      <w:proofErr w:type="spellEnd"/>
      <w:r>
        <w:t xml:space="preserve"> </w:t>
      </w:r>
      <w:proofErr w:type="spellStart"/>
      <w:r>
        <w:t>files</w:t>
      </w:r>
      <w:proofErr w:type="spellEnd"/>
      <w:r>
        <w:t xml:space="preserve">). </w:t>
      </w:r>
    </w:p>
    <w:p w:rsidRPr="00BD08D2" w:rsidR="00BD08D2" w:rsidP="00BD08D2" w:rsidRDefault="00BD08D2" w14:paraId="5A76CA33" w14:textId="77777777">
      <w:pPr>
        <w:spacing w:after="240" w:line="240" w:lineRule="exact"/>
        <w:ind w:firstLine="567"/>
      </w:pPr>
      <w:proofErr w:type="spellStart"/>
      <w:r>
        <w:t>CSOs</w:t>
      </w:r>
      <w:proofErr w:type="spellEnd"/>
      <w:r>
        <w:t xml:space="preserve"> in the </w:t>
      </w:r>
      <w:proofErr w:type="spellStart"/>
      <w:r>
        <w:t>sector</w:t>
      </w:r>
      <w:proofErr w:type="spellEnd"/>
      <w:r>
        <w:t xml:space="preserve"> </w:t>
      </w:r>
      <w:proofErr w:type="spellStart"/>
      <w:r>
        <w:t>are</w:t>
      </w:r>
      <w:proofErr w:type="spellEnd"/>
      <w:r>
        <w:t xml:space="preserve"> </w:t>
      </w:r>
      <w:proofErr w:type="spellStart"/>
      <w:r>
        <w:t>aware</w:t>
      </w:r>
      <w:proofErr w:type="spellEnd"/>
      <w:r>
        <w:t xml:space="preserve"> of the AMIF, </w:t>
      </w:r>
      <w:proofErr w:type="spellStart"/>
      <w:r>
        <w:t>but</w:t>
      </w:r>
      <w:proofErr w:type="spellEnd"/>
      <w:r>
        <w:t xml:space="preserve"> </w:t>
      </w:r>
      <w:proofErr w:type="spellStart"/>
      <w:r>
        <w:t>often</w:t>
      </w:r>
      <w:proofErr w:type="spellEnd"/>
      <w:r>
        <w:t xml:space="preserve"> </w:t>
      </w:r>
      <w:proofErr w:type="spellStart"/>
      <w:r>
        <w:t>have</w:t>
      </w:r>
      <w:proofErr w:type="spellEnd"/>
      <w:r>
        <w:t xml:space="preserve"> a </w:t>
      </w:r>
      <w:proofErr w:type="spellStart"/>
      <w:r>
        <w:t>painful</w:t>
      </w:r>
      <w:proofErr w:type="spellEnd"/>
      <w:r>
        <w:t xml:space="preserve"> </w:t>
      </w:r>
      <w:proofErr w:type="spellStart"/>
      <w:r>
        <w:t>history</w:t>
      </w:r>
      <w:proofErr w:type="spellEnd"/>
      <w:r>
        <w:t xml:space="preserve"> </w:t>
      </w:r>
      <w:proofErr w:type="spellStart"/>
      <w:r>
        <w:t>with</w:t>
      </w:r>
      <w:proofErr w:type="spellEnd"/>
      <w:r>
        <w:t xml:space="preserve"> </w:t>
      </w:r>
      <w:proofErr w:type="spellStart"/>
      <w:r>
        <w:t>it</w:t>
      </w:r>
      <w:proofErr w:type="spellEnd"/>
      <w:r>
        <w:t xml:space="preserve"> </w:t>
      </w:r>
      <w:proofErr w:type="spellStart"/>
      <w:r>
        <w:t>due</w:t>
      </w:r>
      <w:proofErr w:type="spellEnd"/>
      <w:r>
        <w:t xml:space="preserve"> </w:t>
      </w:r>
      <w:proofErr w:type="spellStart"/>
      <w:r>
        <w:t>to</w:t>
      </w:r>
      <w:proofErr w:type="spellEnd"/>
      <w:r>
        <w:t xml:space="preserve"> </w:t>
      </w:r>
      <w:proofErr w:type="spellStart"/>
      <w:r>
        <w:t>rigorous</w:t>
      </w:r>
      <w:proofErr w:type="spellEnd"/>
      <w:r>
        <w:t xml:space="preserve"> </w:t>
      </w:r>
      <w:proofErr w:type="spellStart"/>
      <w:r>
        <w:t>controls</w:t>
      </w:r>
      <w:proofErr w:type="spellEnd"/>
      <w:r>
        <w:t xml:space="preserve"> and the </w:t>
      </w:r>
      <w:proofErr w:type="spellStart"/>
      <w:r>
        <w:t>lack</w:t>
      </w:r>
      <w:proofErr w:type="spellEnd"/>
      <w:r>
        <w:t xml:space="preserve"> of </w:t>
      </w:r>
      <w:proofErr w:type="spellStart"/>
      <w:r>
        <w:t>simplified</w:t>
      </w:r>
      <w:proofErr w:type="spellEnd"/>
      <w:r>
        <w:t xml:space="preserve"> </w:t>
      </w:r>
      <w:proofErr w:type="spellStart"/>
      <w:r>
        <w:t>cost</w:t>
      </w:r>
      <w:proofErr w:type="spellEnd"/>
      <w:r>
        <w:t xml:space="preserve"> </w:t>
      </w:r>
      <w:proofErr w:type="spellStart"/>
      <w:r>
        <w:t>options</w:t>
      </w:r>
      <w:proofErr w:type="spellEnd"/>
      <w:r>
        <w:t xml:space="preserve">, </w:t>
      </w:r>
      <w:proofErr w:type="spellStart"/>
      <w:r>
        <w:t>which</w:t>
      </w:r>
      <w:proofErr w:type="spellEnd"/>
      <w:r>
        <w:t xml:space="preserve"> </w:t>
      </w:r>
      <w:proofErr w:type="spellStart"/>
      <w:r>
        <w:t>would</w:t>
      </w:r>
      <w:proofErr w:type="spellEnd"/>
      <w:r>
        <w:t xml:space="preserve"> </w:t>
      </w:r>
      <w:proofErr w:type="spellStart"/>
      <w:r>
        <w:t>reduce</w:t>
      </w:r>
      <w:proofErr w:type="spellEnd"/>
      <w:r>
        <w:t xml:space="preserve"> the </w:t>
      </w:r>
      <w:proofErr w:type="spellStart"/>
      <w:r>
        <w:t>administrative</w:t>
      </w:r>
      <w:proofErr w:type="spellEnd"/>
      <w:r>
        <w:t xml:space="preserve"> </w:t>
      </w:r>
      <w:proofErr w:type="spellStart"/>
      <w:r>
        <w:t>burden</w:t>
      </w:r>
      <w:proofErr w:type="spellEnd"/>
      <w:r>
        <w:t xml:space="preserve">. </w:t>
      </w:r>
      <w:proofErr w:type="spellStart"/>
      <w:r>
        <w:t>Many</w:t>
      </w:r>
      <w:proofErr w:type="spellEnd"/>
      <w:r>
        <w:t xml:space="preserve"> </w:t>
      </w:r>
      <w:proofErr w:type="spellStart"/>
      <w:r>
        <w:t>CSOs</w:t>
      </w:r>
      <w:proofErr w:type="spellEnd"/>
      <w:r>
        <w:t xml:space="preserve"> </w:t>
      </w:r>
      <w:proofErr w:type="spellStart"/>
      <w:r>
        <w:t>have</w:t>
      </w:r>
      <w:proofErr w:type="spellEnd"/>
      <w:r>
        <w:t xml:space="preserve"> </w:t>
      </w:r>
      <w:proofErr w:type="spellStart"/>
      <w:r>
        <w:t>had</w:t>
      </w:r>
      <w:proofErr w:type="spellEnd"/>
      <w:r>
        <w:t xml:space="preserve"> </w:t>
      </w:r>
      <w:proofErr w:type="spellStart"/>
      <w:r>
        <w:t>significant</w:t>
      </w:r>
      <w:proofErr w:type="spellEnd"/>
      <w:r>
        <w:t xml:space="preserve"> </w:t>
      </w:r>
      <w:proofErr w:type="spellStart"/>
      <w:r>
        <w:t>rejections</w:t>
      </w:r>
      <w:proofErr w:type="spellEnd"/>
      <w:r>
        <w:t xml:space="preserve"> of </w:t>
      </w:r>
      <w:proofErr w:type="spellStart"/>
      <w:r>
        <w:t>expenditure</w:t>
      </w:r>
      <w:proofErr w:type="spellEnd"/>
      <w:r>
        <w:t xml:space="preserve"> (for </w:t>
      </w:r>
      <w:proofErr w:type="spellStart"/>
      <w:r>
        <w:t>one</w:t>
      </w:r>
      <w:proofErr w:type="spellEnd"/>
      <w:r>
        <w:t xml:space="preserve"> of the </w:t>
      </w:r>
      <w:proofErr w:type="spellStart"/>
      <w:r>
        <w:t>organisations</w:t>
      </w:r>
      <w:proofErr w:type="spellEnd"/>
      <w:r>
        <w:t xml:space="preserve">, </w:t>
      </w:r>
      <w:proofErr w:type="spellStart"/>
      <w:r>
        <w:t>two</w:t>
      </w:r>
      <w:proofErr w:type="spellEnd"/>
      <w:r>
        <w:t xml:space="preserve"> 2014-2020 </w:t>
      </w:r>
      <w:proofErr w:type="spellStart"/>
      <w:r>
        <w:t>cases</w:t>
      </w:r>
      <w:proofErr w:type="spellEnd"/>
      <w:r>
        <w:t xml:space="preserve"> </w:t>
      </w:r>
      <w:proofErr w:type="spellStart"/>
      <w:r>
        <w:t>were</w:t>
      </w:r>
      <w:proofErr w:type="spellEnd"/>
      <w:r>
        <w:t xml:space="preserve"> </w:t>
      </w:r>
      <w:proofErr w:type="spellStart"/>
      <w:r>
        <w:t>examined</w:t>
      </w:r>
      <w:proofErr w:type="spellEnd"/>
      <w:r>
        <w:t xml:space="preserve"> </w:t>
      </w:r>
      <w:proofErr w:type="spellStart"/>
      <w:r>
        <w:t>with</w:t>
      </w:r>
      <w:proofErr w:type="spellEnd"/>
      <w:r>
        <w:t xml:space="preserve"> a </w:t>
      </w:r>
      <w:proofErr w:type="spellStart"/>
      <w:r>
        <w:t>view</w:t>
      </w:r>
      <w:proofErr w:type="spellEnd"/>
      <w:r>
        <w:t xml:space="preserve"> </w:t>
      </w:r>
      <w:proofErr w:type="spellStart"/>
      <w:r>
        <w:t>to</w:t>
      </w:r>
      <w:proofErr w:type="spellEnd"/>
      <w:r>
        <w:t xml:space="preserve"> </w:t>
      </w:r>
      <w:proofErr w:type="spellStart"/>
      <w:r>
        <w:t>ineligibility</w:t>
      </w:r>
      <w:proofErr w:type="spellEnd"/>
      <w:r>
        <w:t xml:space="preserve"> of 100% of </w:t>
      </w:r>
      <w:proofErr w:type="spellStart"/>
      <w:r>
        <w:t>expenditure</w:t>
      </w:r>
      <w:proofErr w:type="spellEnd"/>
      <w:r>
        <w:t xml:space="preserve">). </w:t>
      </w:r>
      <w:proofErr w:type="spellStart"/>
      <w:r>
        <w:t>Some</w:t>
      </w:r>
      <w:proofErr w:type="spellEnd"/>
      <w:r>
        <w:t xml:space="preserve"> </w:t>
      </w:r>
      <w:proofErr w:type="spellStart"/>
      <w:r>
        <w:t>CSOs</w:t>
      </w:r>
      <w:proofErr w:type="spellEnd"/>
      <w:r>
        <w:t xml:space="preserve"> </w:t>
      </w:r>
      <w:proofErr w:type="spellStart"/>
      <w:r>
        <w:t>aim</w:t>
      </w:r>
      <w:proofErr w:type="spellEnd"/>
      <w:r>
        <w:t xml:space="preserve"> </w:t>
      </w:r>
      <w:proofErr w:type="spellStart"/>
      <w:r>
        <w:t>to</w:t>
      </w:r>
      <w:proofErr w:type="spellEnd"/>
      <w:r>
        <w:t xml:space="preserve"> </w:t>
      </w:r>
      <w:proofErr w:type="spellStart"/>
      <w:r>
        <w:t>stop</w:t>
      </w:r>
      <w:proofErr w:type="spellEnd"/>
      <w:r>
        <w:t xml:space="preserve"> </w:t>
      </w:r>
      <w:proofErr w:type="spellStart"/>
      <w:r>
        <w:t>using</w:t>
      </w:r>
      <w:proofErr w:type="spellEnd"/>
      <w:r>
        <w:t xml:space="preserve"> the AMIF and </w:t>
      </w:r>
      <w:proofErr w:type="spellStart"/>
      <w:r>
        <w:t>to</w:t>
      </w:r>
      <w:proofErr w:type="spellEnd"/>
      <w:r>
        <w:t xml:space="preserve"> </w:t>
      </w:r>
      <w:proofErr w:type="spellStart"/>
      <w:r>
        <w:t>find</w:t>
      </w:r>
      <w:proofErr w:type="spellEnd"/>
      <w:r>
        <w:t xml:space="preserve"> </w:t>
      </w:r>
      <w:proofErr w:type="spellStart"/>
      <w:r>
        <w:t>alternative</w:t>
      </w:r>
      <w:proofErr w:type="spellEnd"/>
      <w:r>
        <w:t xml:space="preserve"> </w:t>
      </w:r>
      <w:proofErr w:type="spellStart"/>
      <w:r>
        <w:t>sources</w:t>
      </w:r>
      <w:proofErr w:type="spellEnd"/>
      <w:r>
        <w:t xml:space="preserve"> of </w:t>
      </w:r>
      <w:proofErr w:type="spellStart"/>
      <w:r>
        <w:t>funding</w:t>
      </w:r>
      <w:proofErr w:type="spellEnd"/>
      <w:r>
        <w:t xml:space="preserve">. </w:t>
      </w:r>
      <w:proofErr w:type="spellStart"/>
      <w:r>
        <w:t>Work</w:t>
      </w:r>
      <w:proofErr w:type="spellEnd"/>
      <w:r>
        <w:t xml:space="preserve"> </w:t>
      </w:r>
      <w:proofErr w:type="spellStart"/>
      <w:r>
        <w:t>should</w:t>
      </w:r>
      <w:proofErr w:type="spellEnd"/>
      <w:r>
        <w:t xml:space="preserve"> </w:t>
      </w:r>
      <w:proofErr w:type="spellStart"/>
      <w:r>
        <w:t>therefore</w:t>
      </w:r>
      <w:proofErr w:type="spellEnd"/>
      <w:r>
        <w:t xml:space="preserve"> </w:t>
      </w:r>
      <w:proofErr w:type="spellStart"/>
      <w:r>
        <w:t>be</w:t>
      </w:r>
      <w:proofErr w:type="spellEnd"/>
      <w:r>
        <w:t xml:space="preserve"> </w:t>
      </w:r>
      <w:proofErr w:type="spellStart"/>
      <w:r>
        <w:t>done</w:t>
      </w:r>
      <w:proofErr w:type="spellEnd"/>
      <w:r>
        <w:t xml:space="preserve"> on the </w:t>
      </w:r>
      <w:proofErr w:type="spellStart"/>
      <w:r>
        <w:t>conditions</w:t>
      </w:r>
      <w:proofErr w:type="spellEnd"/>
      <w:r>
        <w:t xml:space="preserve">, and </w:t>
      </w:r>
      <w:proofErr w:type="spellStart"/>
      <w:r>
        <w:t>simplification</w:t>
      </w:r>
      <w:proofErr w:type="spellEnd"/>
      <w:r>
        <w:t xml:space="preserve"> of </w:t>
      </w:r>
      <w:proofErr w:type="spellStart"/>
      <w:r>
        <w:t>procedures</w:t>
      </w:r>
      <w:proofErr w:type="spellEnd"/>
      <w:r>
        <w:t xml:space="preserve"> and </w:t>
      </w:r>
      <w:proofErr w:type="spellStart"/>
      <w:r>
        <w:t>costs</w:t>
      </w:r>
      <w:proofErr w:type="spellEnd"/>
      <w:r>
        <w:t xml:space="preserve">, </w:t>
      </w:r>
      <w:proofErr w:type="spellStart"/>
      <w:r>
        <w:t>so</w:t>
      </w:r>
      <w:proofErr w:type="spellEnd"/>
      <w:r>
        <w:t xml:space="preserve"> </w:t>
      </w:r>
      <w:proofErr w:type="spellStart"/>
      <w:r>
        <w:t>that</w:t>
      </w:r>
      <w:proofErr w:type="spellEnd"/>
      <w:r>
        <w:t xml:space="preserve"> </w:t>
      </w:r>
      <w:proofErr w:type="spellStart"/>
      <w:r>
        <w:t>grassroots</w:t>
      </w:r>
      <w:proofErr w:type="spellEnd"/>
      <w:r>
        <w:t xml:space="preserve"> </w:t>
      </w:r>
      <w:proofErr w:type="spellStart"/>
      <w:r>
        <w:t>organisations</w:t>
      </w:r>
      <w:proofErr w:type="spellEnd"/>
      <w:r>
        <w:t xml:space="preserve"> </w:t>
      </w:r>
      <w:proofErr w:type="spellStart"/>
      <w:r>
        <w:t>can</w:t>
      </w:r>
      <w:proofErr w:type="spellEnd"/>
      <w:r>
        <w:t xml:space="preserve"> </w:t>
      </w:r>
      <w:proofErr w:type="spellStart"/>
      <w:r>
        <w:t>work</w:t>
      </w:r>
      <w:proofErr w:type="spellEnd"/>
      <w:r>
        <w:t xml:space="preserve"> </w:t>
      </w:r>
      <w:proofErr w:type="spellStart"/>
      <w:r>
        <w:t>better</w:t>
      </w:r>
      <w:proofErr w:type="spellEnd"/>
      <w:r>
        <w:t xml:space="preserve">, </w:t>
      </w:r>
      <w:proofErr w:type="spellStart"/>
      <w:r>
        <w:t>focusing</w:t>
      </w:r>
      <w:proofErr w:type="spellEnd"/>
      <w:r>
        <w:t xml:space="preserve"> on </w:t>
      </w:r>
      <w:proofErr w:type="spellStart"/>
      <w:r>
        <w:t>results</w:t>
      </w:r>
      <w:proofErr w:type="spellEnd"/>
      <w:r>
        <w:t xml:space="preserve"> </w:t>
      </w:r>
      <w:proofErr w:type="spellStart"/>
      <w:r>
        <w:t>rather</w:t>
      </w:r>
      <w:proofErr w:type="spellEnd"/>
      <w:r>
        <w:t xml:space="preserve"> </w:t>
      </w:r>
      <w:proofErr w:type="spellStart"/>
      <w:r>
        <w:t>than</w:t>
      </w:r>
      <w:proofErr w:type="spellEnd"/>
      <w:r>
        <w:t xml:space="preserve"> </w:t>
      </w:r>
      <w:proofErr w:type="spellStart"/>
      <w:r>
        <w:t>resources</w:t>
      </w:r>
      <w:proofErr w:type="spellEnd"/>
      <w:r>
        <w:t>.</w:t>
      </w:r>
    </w:p>
    <w:p w:rsidRPr="00BD08D2" w:rsidR="00BD08D2" w:rsidP="00BD08D2" w:rsidRDefault="00BD08D2" w14:paraId="1A37E850" w14:textId="77777777">
      <w:pPr>
        <w:spacing w:after="240" w:line="240" w:lineRule="exact"/>
        <w:ind w:firstLine="567"/>
      </w:pPr>
      <w:proofErr w:type="spellStart"/>
      <w:r>
        <w:t>These</w:t>
      </w:r>
      <w:proofErr w:type="spellEnd"/>
      <w:r>
        <w:t xml:space="preserve"> </w:t>
      </w:r>
      <w:proofErr w:type="spellStart"/>
      <w:r>
        <w:t>complexities</w:t>
      </w:r>
      <w:proofErr w:type="spellEnd"/>
      <w:r>
        <w:t xml:space="preserve"> </w:t>
      </w:r>
      <w:proofErr w:type="spellStart"/>
      <w:r>
        <w:t>make</w:t>
      </w:r>
      <w:proofErr w:type="spellEnd"/>
      <w:r>
        <w:t xml:space="preserve"> the </w:t>
      </w:r>
      <w:proofErr w:type="spellStart"/>
      <w:r>
        <w:t>fund</w:t>
      </w:r>
      <w:proofErr w:type="spellEnd"/>
      <w:r>
        <w:t xml:space="preserve"> </w:t>
      </w:r>
      <w:proofErr w:type="spellStart"/>
      <w:r>
        <w:t>less</w:t>
      </w:r>
      <w:proofErr w:type="spellEnd"/>
      <w:r>
        <w:t xml:space="preserve"> </w:t>
      </w:r>
      <w:proofErr w:type="spellStart"/>
      <w:r>
        <w:t>accessible</w:t>
      </w:r>
      <w:proofErr w:type="spellEnd"/>
      <w:r>
        <w:t xml:space="preserve"> </w:t>
      </w:r>
      <w:proofErr w:type="spellStart"/>
      <w:r>
        <w:t>to</w:t>
      </w:r>
      <w:proofErr w:type="spellEnd"/>
      <w:r>
        <w:t xml:space="preserve"> </w:t>
      </w:r>
      <w:proofErr w:type="spellStart"/>
      <w:r>
        <w:t>beneficiaries</w:t>
      </w:r>
      <w:proofErr w:type="spellEnd"/>
      <w:r>
        <w:t xml:space="preserve">, </w:t>
      </w:r>
      <w:proofErr w:type="spellStart"/>
      <w:r>
        <w:t>particularly</w:t>
      </w:r>
      <w:proofErr w:type="spellEnd"/>
      <w:r>
        <w:t xml:space="preserve"> </w:t>
      </w:r>
      <w:proofErr w:type="spellStart"/>
      <w:r>
        <w:t>small</w:t>
      </w:r>
      <w:proofErr w:type="spellEnd"/>
      <w:r>
        <w:t xml:space="preserve"> </w:t>
      </w:r>
      <w:proofErr w:type="spellStart"/>
      <w:r>
        <w:t>ones</w:t>
      </w:r>
      <w:proofErr w:type="spellEnd"/>
      <w:r>
        <w:t xml:space="preserve"> and </w:t>
      </w:r>
      <w:proofErr w:type="spellStart"/>
      <w:r>
        <w:t>those</w:t>
      </w:r>
      <w:proofErr w:type="spellEnd"/>
      <w:r>
        <w:t xml:space="preserve">  </w:t>
      </w:r>
      <w:proofErr w:type="spellStart"/>
      <w:r>
        <w:t>with</w:t>
      </w:r>
      <w:proofErr w:type="spellEnd"/>
      <w:r>
        <w:t xml:space="preserve"> </w:t>
      </w:r>
      <w:proofErr w:type="spellStart"/>
      <w:r>
        <w:t>limited</w:t>
      </w:r>
      <w:proofErr w:type="spellEnd"/>
      <w:r>
        <w:t xml:space="preserve"> </w:t>
      </w:r>
      <w:proofErr w:type="spellStart"/>
      <w:r>
        <w:t>financial</w:t>
      </w:r>
      <w:proofErr w:type="spellEnd"/>
      <w:r>
        <w:t xml:space="preserve"> </w:t>
      </w:r>
      <w:proofErr w:type="spellStart"/>
      <w:r>
        <w:t>capacity</w:t>
      </w:r>
      <w:proofErr w:type="spellEnd"/>
      <w:r>
        <w:t xml:space="preserve">. </w:t>
      </w:r>
      <w:proofErr w:type="spellStart"/>
      <w:r>
        <w:t>It</w:t>
      </w:r>
      <w:proofErr w:type="spellEnd"/>
      <w:r>
        <w:t xml:space="preserve"> </w:t>
      </w:r>
      <w:proofErr w:type="spellStart"/>
      <w:r>
        <w:t>was</w:t>
      </w:r>
      <w:proofErr w:type="spellEnd"/>
      <w:r>
        <w:t xml:space="preserve"> </w:t>
      </w:r>
      <w:proofErr w:type="spellStart"/>
      <w:r>
        <w:t>also</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some</w:t>
      </w:r>
      <w:proofErr w:type="spellEnd"/>
      <w:r>
        <w:t xml:space="preserve"> </w:t>
      </w:r>
      <w:proofErr w:type="spellStart"/>
      <w:r>
        <w:t>associations</w:t>
      </w:r>
      <w:proofErr w:type="spellEnd"/>
      <w:r>
        <w:t xml:space="preserve"> </w:t>
      </w:r>
      <w:proofErr w:type="spellStart"/>
      <w:r>
        <w:t>active</w:t>
      </w:r>
      <w:proofErr w:type="spellEnd"/>
      <w:r>
        <w:t xml:space="preserve"> in the </w:t>
      </w:r>
      <w:proofErr w:type="spellStart"/>
      <w:r>
        <w:t>area</w:t>
      </w:r>
      <w:proofErr w:type="spellEnd"/>
      <w:r>
        <w:t xml:space="preserve"> of </w:t>
      </w:r>
      <w:proofErr w:type="spellStart"/>
      <w:r>
        <w:t>immigration</w:t>
      </w:r>
      <w:proofErr w:type="spellEnd"/>
      <w:r>
        <w:t xml:space="preserve"> and </w:t>
      </w:r>
      <w:proofErr w:type="spellStart"/>
      <w:r>
        <w:t>refugees</w:t>
      </w:r>
      <w:proofErr w:type="spellEnd"/>
      <w:r>
        <w:t xml:space="preserve"> </w:t>
      </w:r>
      <w:proofErr w:type="spellStart"/>
      <w:r>
        <w:t>have</w:t>
      </w:r>
      <w:proofErr w:type="spellEnd"/>
      <w:r>
        <w:t xml:space="preserve"> </w:t>
      </w:r>
      <w:proofErr w:type="spellStart"/>
      <w:r>
        <w:t>chosen</w:t>
      </w:r>
      <w:proofErr w:type="spellEnd"/>
      <w:r>
        <w:t xml:space="preserve"> </w:t>
      </w:r>
      <w:proofErr w:type="spellStart"/>
      <w:r>
        <w:t>to</w:t>
      </w:r>
      <w:proofErr w:type="spellEnd"/>
      <w:r>
        <w:t xml:space="preserve"> </w:t>
      </w:r>
      <w:proofErr w:type="spellStart"/>
      <w:r>
        <w:t>refrain</w:t>
      </w:r>
      <w:proofErr w:type="spellEnd"/>
      <w:r>
        <w:t xml:space="preserve"> </w:t>
      </w:r>
      <w:proofErr w:type="spellStart"/>
      <w:r>
        <w:t>from</w:t>
      </w:r>
      <w:proofErr w:type="spellEnd"/>
      <w:r>
        <w:t xml:space="preserve"> </w:t>
      </w:r>
      <w:proofErr w:type="spellStart"/>
      <w:r>
        <w:t>using</w:t>
      </w:r>
      <w:proofErr w:type="spellEnd"/>
      <w:r>
        <w:t xml:space="preserve"> the AMIF </w:t>
      </w:r>
      <w:proofErr w:type="spellStart"/>
      <w:r>
        <w:t>due</w:t>
      </w:r>
      <w:proofErr w:type="spellEnd"/>
      <w:r>
        <w:t xml:space="preserve"> </w:t>
      </w:r>
      <w:proofErr w:type="spellStart"/>
      <w:r>
        <w:t>to</w:t>
      </w:r>
      <w:proofErr w:type="spellEnd"/>
      <w:r>
        <w:t xml:space="preserve"> the </w:t>
      </w:r>
      <w:proofErr w:type="spellStart"/>
      <w:r>
        <w:t>aforementioned</w:t>
      </w:r>
      <w:proofErr w:type="spellEnd"/>
      <w:r>
        <w:t xml:space="preserve"> </w:t>
      </w:r>
      <w:proofErr w:type="spellStart"/>
      <w:r>
        <w:t>issues</w:t>
      </w:r>
      <w:proofErr w:type="spellEnd"/>
      <w:r>
        <w:t xml:space="preserve">. </w:t>
      </w:r>
      <w:proofErr w:type="spellStart"/>
      <w:r>
        <w:t>It</w:t>
      </w:r>
      <w:proofErr w:type="spellEnd"/>
      <w:r>
        <w:t xml:space="preserve"> </w:t>
      </w:r>
      <w:proofErr w:type="spellStart"/>
      <w:r>
        <w:t>was</w:t>
      </w:r>
      <w:proofErr w:type="spellEnd"/>
      <w:r>
        <w:t xml:space="preserve"> </w:t>
      </w:r>
      <w:proofErr w:type="spellStart"/>
      <w:r>
        <w:t>suggested</w:t>
      </w:r>
      <w:proofErr w:type="spellEnd"/>
      <w:r>
        <w:t xml:space="preserve"> </w:t>
      </w:r>
      <w:proofErr w:type="spellStart"/>
      <w:r>
        <w:t>that</w:t>
      </w:r>
      <w:proofErr w:type="spellEnd"/>
      <w:r>
        <w:t xml:space="preserve"> </w:t>
      </w:r>
      <w:proofErr w:type="spellStart"/>
      <w:r>
        <w:t>information</w:t>
      </w:r>
      <w:proofErr w:type="spellEnd"/>
      <w:r>
        <w:t xml:space="preserve"> </w:t>
      </w:r>
      <w:proofErr w:type="spellStart"/>
      <w:r>
        <w:t>gathered</w:t>
      </w:r>
      <w:proofErr w:type="spellEnd"/>
      <w:r>
        <w:t xml:space="preserve"> on </w:t>
      </w:r>
      <w:proofErr w:type="spellStart"/>
      <w:r>
        <w:t>performance</w:t>
      </w:r>
      <w:proofErr w:type="spellEnd"/>
      <w:r>
        <w:t xml:space="preserve"> </w:t>
      </w:r>
      <w:proofErr w:type="spellStart"/>
      <w:r>
        <w:t>indicators</w:t>
      </w:r>
      <w:proofErr w:type="spellEnd"/>
      <w:r>
        <w:t xml:space="preserve"> </w:t>
      </w:r>
      <w:proofErr w:type="spellStart"/>
      <w:r>
        <w:t>be</w:t>
      </w:r>
      <w:proofErr w:type="spellEnd"/>
      <w:r>
        <w:t xml:space="preserve"> </w:t>
      </w:r>
      <w:proofErr w:type="spellStart"/>
      <w:r>
        <w:t>shared</w:t>
      </w:r>
      <w:proofErr w:type="spellEnd"/>
      <w:r>
        <w:t xml:space="preserve"> </w:t>
      </w:r>
      <w:proofErr w:type="spellStart"/>
      <w:r>
        <w:t>with</w:t>
      </w:r>
      <w:proofErr w:type="spellEnd"/>
      <w:r>
        <w:t xml:space="preserve"> the </w:t>
      </w:r>
      <w:proofErr w:type="spellStart"/>
      <w:r>
        <w:t>stakeholders</w:t>
      </w:r>
      <w:proofErr w:type="spellEnd"/>
      <w:r>
        <w:t xml:space="preserve">. </w:t>
      </w:r>
      <w:proofErr w:type="spellStart"/>
      <w:r>
        <w:t>This</w:t>
      </w:r>
      <w:proofErr w:type="spellEnd"/>
      <w:r>
        <w:t xml:space="preserve"> </w:t>
      </w:r>
      <w:proofErr w:type="spellStart"/>
      <w:r>
        <w:t>would</w:t>
      </w:r>
      <w:proofErr w:type="spellEnd"/>
      <w:r>
        <w:t xml:space="preserve"> </w:t>
      </w:r>
      <w:proofErr w:type="spellStart"/>
      <w:r>
        <w:t>present</w:t>
      </w:r>
      <w:proofErr w:type="spellEnd"/>
      <w:r>
        <w:t xml:space="preserve"> </w:t>
      </w:r>
      <w:proofErr w:type="spellStart"/>
      <w:r>
        <w:t>valuable</w:t>
      </w:r>
      <w:proofErr w:type="spellEnd"/>
      <w:r>
        <w:t xml:space="preserve"> </w:t>
      </w:r>
      <w:proofErr w:type="spellStart"/>
      <w:r>
        <w:t>feedback</w:t>
      </w:r>
      <w:proofErr w:type="spellEnd"/>
      <w:r>
        <w:t xml:space="preserve">, </w:t>
      </w:r>
      <w:proofErr w:type="spellStart"/>
      <w:r>
        <w:t>which</w:t>
      </w:r>
      <w:proofErr w:type="spellEnd"/>
      <w:r>
        <w:t xml:space="preserve"> </w:t>
      </w:r>
      <w:proofErr w:type="spellStart"/>
      <w:r>
        <w:t>would</w:t>
      </w:r>
      <w:proofErr w:type="spellEnd"/>
      <w:r>
        <w:t xml:space="preserve"> in </w:t>
      </w:r>
      <w:proofErr w:type="spellStart"/>
      <w:r>
        <w:t>turn</w:t>
      </w:r>
      <w:proofErr w:type="spellEnd"/>
      <w:r>
        <w:t xml:space="preserve"> </w:t>
      </w:r>
      <w:proofErr w:type="spellStart"/>
      <w:r>
        <w:t>also</w:t>
      </w:r>
      <w:proofErr w:type="spellEnd"/>
      <w:r>
        <w:t xml:space="preserve"> </w:t>
      </w:r>
      <w:proofErr w:type="spellStart"/>
      <w:r>
        <w:t>enable</w:t>
      </w:r>
      <w:proofErr w:type="spellEnd"/>
      <w:r>
        <w:t xml:space="preserve"> </w:t>
      </w:r>
      <w:proofErr w:type="spellStart"/>
      <w:r>
        <w:t>them</w:t>
      </w:r>
      <w:proofErr w:type="spellEnd"/>
      <w:r>
        <w:t xml:space="preserve"> </w:t>
      </w:r>
      <w:proofErr w:type="spellStart"/>
      <w:r>
        <w:t>to</w:t>
      </w:r>
      <w:proofErr w:type="spellEnd"/>
      <w:r>
        <w:t xml:space="preserve"> </w:t>
      </w:r>
      <w:proofErr w:type="spellStart"/>
      <w:r>
        <w:t>identify</w:t>
      </w:r>
      <w:proofErr w:type="spellEnd"/>
      <w:r>
        <w:t xml:space="preserve"> </w:t>
      </w:r>
      <w:proofErr w:type="spellStart"/>
      <w:r>
        <w:t>areas</w:t>
      </w:r>
      <w:proofErr w:type="spellEnd"/>
      <w:r>
        <w:t xml:space="preserve"> of </w:t>
      </w:r>
      <w:proofErr w:type="spellStart"/>
      <w:r>
        <w:t>improvement</w:t>
      </w:r>
      <w:proofErr w:type="spellEnd"/>
      <w:r>
        <w:t xml:space="preserve"> in </w:t>
      </w:r>
      <w:proofErr w:type="spellStart"/>
      <w:r>
        <w:t>their</w:t>
      </w:r>
      <w:proofErr w:type="spellEnd"/>
      <w:r>
        <w:t xml:space="preserve"> </w:t>
      </w:r>
      <w:proofErr w:type="spellStart"/>
      <w:r>
        <w:t>work</w:t>
      </w:r>
      <w:proofErr w:type="spellEnd"/>
      <w:r>
        <w:t>.</w:t>
      </w:r>
    </w:p>
    <w:p w:rsidRPr="00BD08D2" w:rsidR="00BD08D2" w:rsidP="00BD08D2" w:rsidRDefault="00BD08D2" w14:paraId="6DD7FA1C" w14:textId="77777777">
      <w:pPr>
        <w:spacing w:after="240" w:line="240" w:lineRule="exact"/>
        <w:ind w:firstLine="567"/>
      </w:pPr>
      <w:r>
        <w:rPr>
          <w:b/>
        </w:rPr>
        <w:t>Greek</w:t>
      </w:r>
      <w:r>
        <w:t xml:space="preserve"> </w:t>
      </w:r>
      <w:proofErr w:type="spellStart"/>
      <w:r>
        <w:t>public</w:t>
      </w:r>
      <w:proofErr w:type="spellEnd"/>
      <w:r>
        <w:t xml:space="preserve"> </w:t>
      </w:r>
      <w:proofErr w:type="spellStart"/>
      <w:r>
        <w:t>authorities</w:t>
      </w:r>
      <w:proofErr w:type="spellEnd"/>
      <w:r>
        <w:t xml:space="preserve"> </w:t>
      </w:r>
      <w:proofErr w:type="spellStart"/>
      <w:r>
        <w:t>stated</w:t>
      </w:r>
      <w:proofErr w:type="spellEnd"/>
      <w:r>
        <w:t xml:space="preserve"> </w:t>
      </w:r>
      <w:proofErr w:type="spellStart"/>
      <w:r>
        <w:t>that</w:t>
      </w:r>
      <w:proofErr w:type="spellEnd"/>
      <w:r>
        <w:t xml:space="preserve"> AMIF </w:t>
      </w:r>
      <w:proofErr w:type="spellStart"/>
      <w:r>
        <w:t>projects</w:t>
      </w:r>
      <w:proofErr w:type="spellEnd"/>
      <w:r>
        <w:t xml:space="preserve"> </w:t>
      </w:r>
      <w:proofErr w:type="spellStart"/>
      <w:r>
        <w:t>have</w:t>
      </w:r>
      <w:proofErr w:type="spellEnd"/>
      <w:r>
        <w:t xml:space="preserve"> </w:t>
      </w:r>
      <w:proofErr w:type="spellStart"/>
      <w:r>
        <w:t>been</w:t>
      </w:r>
      <w:proofErr w:type="spellEnd"/>
      <w:r>
        <w:t xml:space="preserve"> </w:t>
      </w:r>
      <w:proofErr w:type="spellStart"/>
      <w:r>
        <w:t>well</w:t>
      </w:r>
      <w:proofErr w:type="spellEnd"/>
      <w:r>
        <w:t xml:space="preserve"> </w:t>
      </w:r>
      <w:proofErr w:type="spellStart"/>
      <w:r>
        <w:t>received</w:t>
      </w:r>
      <w:proofErr w:type="spellEnd"/>
      <w:r>
        <w:t xml:space="preserve"> </w:t>
      </w:r>
      <w:proofErr w:type="spellStart"/>
      <w:r>
        <w:t>by</w:t>
      </w:r>
      <w:proofErr w:type="spellEnd"/>
      <w:r>
        <w:t xml:space="preserve"> the </w:t>
      </w:r>
      <w:proofErr w:type="spellStart"/>
      <w:r>
        <w:t>target</w:t>
      </w:r>
      <w:proofErr w:type="spellEnd"/>
      <w:r>
        <w:t xml:space="preserve"> </w:t>
      </w:r>
      <w:proofErr w:type="spellStart"/>
      <w:r>
        <w:t>groups</w:t>
      </w:r>
      <w:proofErr w:type="spellEnd"/>
      <w:r>
        <w:t xml:space="preserve">. The </w:t>
      </w:r>
      <w:proofErr w:type="spellStart"/>
      <w:r>
        <w:t>projects</w:t>
      </w:r>
      <w:proofErr w:type="spellEnd"/>
      <w:r>
        <w:t xml:space="preserve"> </w:t>
      </w:r>
      <w:proofErr w:type="spellStart"/>
      <w:r>
        <w:t>provided</w:t>
      </w:r>
      <w:proofErr w:type="spellEnd"/>
      <w:r>
        <w:t xml:space="preserve"> </w:t>
      </w:r>
      <w:proofErr w:type="spellStart"/>
      <w:r>
        <w:t>excellent</w:t>
      </w:r>
      <w:proofErr w:type="spellEnd"/>
      <w:r>
        <w:t xml:space="preserve"> </w:t>
      </w:r>
      <w:proofErr w:type="spellStart"/>
      <w:r>
        <w:t>skills</w:t>
      </w:r>
      <w:proofErr w:type="spellEnd"/>
      <w:r>
        <w:t xml:space="preserve"> for the </w:t>
      </w:r>
      <w:proofErr w:type="spellStart"/>
      <w:r>
        <w:t>people</w:t>
      </w:r>
      <w:proofErr w:type="spellEnd"/>
      <w:r>
        <w:t xml:space="preserve"> </w:t>
      </w:r>
      <w:proofErr w:type="spellStart"/>
      <w:r>
        <w:t>involved</w:t>
      </w:r>
      <w:proofErr w:type="spellEnd"/>
      <w:r>
        <w:t xml:space="preserve"> and </w:t>
      </w:r>
      <w:proofErr w:type="spellStart"/>
      <w:r>
        <w:t>triggered</w:t>
      </w:r>
      <w:proofErr w:type="spellEnd"/>
      <w:r>
        <w:t xml:space="preserve"> </w:t>
      </w:r>
      <w:proofErr w:type="spellStart"/>
      <w:r>
        <w:t>enthusiasm</w:t>
      </w:r>
      <w:proofErr w:type="spellEnd"/>
      <w:r>
        <w:t xml:space="preserve"> in </w:t>
      </w:r>
      <w:proofErr w:type="spellStart"/>
      <w:r>
        <w:t>people</w:t>
      </w:r>
      <w:proofErr w:type="spellEnd"/>
      <w:r>
        <w:t xml:space="preserve"> </w:t>
      </w:r>
      <w:proofErr w:type="spellStart"/>
      <w:r>
        <w:t>engaged</w:t>
      </w:r>
      <w:proofErr w:type="spellEnd"/>
      <w:r>
        <w:t xml:space="preserve">. The </w:t>
      </w:r>
      <w:proofErr w:type="spellStart"/>
      <w:r>
        <w:t>involvement</w:t>
      </w:r>
      <w:proofErr w:type="spellEnd"/>
      <w:r>
        <w:t xml:space="preserve"> of the </w:t>
      </w:r>
      <w:proofErr w:type="spellStart"/>
      <w:r>
        <w:t>CSOs</w:t>
      </w:r>
      <w:proofErr w:type="spellEnd"/>
      <w:r>
        <w:t xml:space="preserve"> </w:t>
      </w:r>
      <w:proofErr w:type="spellStart"/>
      <w:r>
        <w:t>has</w:t>
      </w:r>
      <w:proofErr w:type="spellEnd"/>
      <w:r>
        <w:t xml:space="preserve"> </w:t>
      </w:r>
      <w:proofErr w:type="spellStart"/>
      <w:r>
        <w:t>helped</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significantly</w:t>
      </w:r>
      <w:proofErr w:type="spellEnd"/>
      <w:r>
        <w:t xml:space="preserve">. </w:t>
      </w:r>
      <w:proofErr w:type="spellStart"/>
      <w:r>
        <w:t>It</w:t>
      </w:r>
      <w:proofErr w:type="spellEnd"/>
      <w:r>
        <w:t xml:space="preserve"> </w:t>
      </w:r>
      <w:proofErr w:type="spellStart"/>
      <w:r>
        <w:t>was</w:t>
      </w:r>
      <w:proofErr w:type="spellEnd"/>
      <w:r>
        <w:t xml:space="preserve"> </w:t>
      </w:r>
      <w:proofErr w:type="spellStart"/>
      <w:r>
        <w:t>felt</w:t>
      </w:r>
      <w:proofErr w:type="spellEnd"/>
      <w:r>
        <w:t xml:space="preserve"> </w:t>
      </w:r>
      <w:proofErr w:type="spellStart"/>
      <w:r>
        <w:t>that</w:t>
      </w:r>
      <w:proofErr w:type="spellEnd"/>
      <w:r>
        <w:t xml:space="preserve"> the </w:t>
      </w:r>
      <w:proofErr w:type="spellStart"/>
      <w:r>
        <w:t>cooperation</w:t>
      </w:r>
      <w:proofErr w:type="spellEnd"/>
      <w:r>
        <w:t xml:space="preserve"> </w:t>
      </w:r>
      <w:proofErr w:type="spellStart"/>
      <w:r>
        <w:t>was</w:t>
      </w:r>
      <w:proofErr w:type="spellEnd"/>
      <w:r>
        <w:t xml:space="preserve"> </w:t>
      </w:r>
      <w:proofErr w:type="spellStart"/>
      <w:r>
        <w:t>good</w:t>
      </w:r>
      <w:proofErr w:type="spellEnd"/>
      <w:r>
        <w:t xml:space="preserve"> and </w:t>
      </w:r>
      <w:proofErr w:type="spellStart"/>
      <w:r>
        <w:t>they</w:t>
      </w:r>
      <w:proofErr w:type="spellEnd"/>
      <w:r>
        <w:t xml:space="preserve"> </w:t>
      </w:r>
      <w:proofErr w:type="spellStart"/>
      <w:r>
        <w:t>learned</w:t>
      </w:r>
      <w:proofErr w:type="spellEnd"/>
      <w:r>
        <w:t xml:space="preserve"> </w:t>
      </w:r>
      <w:proofErr w:type="spellStart"/>
      <w:r>
        <w:t>together</w:t>
      </w:r>
      <w:proofErr w:type="spellEnd"/>
      <w:r>
        <w:t xml:space="preserve"> </w:t>
      </w:r>
      <w:proofErr w:type="spellStart"/>
      <w:r>
        <w:t>how</w:t>
      </w:r>
      <w:proofErr w:type="spellEnd"/>
      <w:r>
        <w:t xml:space="preserve"> </w:t>
      </w:r>
      <w:proofErr w:type="spellStart"/>
      <w:r>
        <w:t>to</w:t>
      </w:r>
      <w:proofErr w:type="spellEnd"/>
      <w:r>
        <w:t xml:space="preserve"> </w:t>
      </w:r>
      <w:proofErr w:type="spellStart"/>
      <w:r>
        <w:t>run</w:t>
      </w:r>
      <w:proofErr w:type="spellEnd"/>
      <w:r>
        <w:t xml:space="preserve"> </w:t>
      </w:r>
      <w:proofErr w:type="spellStart"/>
      <w:r>
        <w:t>projects</w:t>
      </w:r>
      <w:proofErr w:type="spellEnd"/>
      <w:r>
        <w:t xml:space="preserve"> and </w:t>
      </w:r>
      <w:proofErr w:type="spellStart"/>
      <w:r>
        <w:t>how</w:t>
      </w:r>
      <w:proofErr w:type="spellEnd"/>
      <w:r>
        <w:t xml:space="preserve"> </w:t>
      </w:r>
      <w:proofErr w:type="spellStart"/>
      <w:r>
        <w:t>to</w:t>
      </w:r>
      <w:proofErr w:type="spellEnd"/>
      <w:r>
        <w:t xml:space="preserve"> </w:t>
      </w:r>
      <w:proofErr w:type="spellStart"/>
      <w:r>
        <w:t>run</w:t>
      </w:r>
      <w:proofErr w:type="spellEnd"/>
      <w:r>
        <w:t xml:space="preserve"> </w:t>
      </w:r>
      <w:proofErr w:type="spellStart"/>
      <w:r>
        <w:t>audits</w:t>
      </w:r>
      <w:proofErr w:type="spellEnd"/>
      <w:r>
        <w:t xml:space="preserve">. </w:t>
      </w:r>
      <w:proofErr w:type="spellStart"/>
      <w:r>
        <w:t>However</w:t>
      </w:r>
      <w:proofErr w:type="spellEnd"/>
      <w:r>
        <w:t xml:space="preserve">, </w:t>
      </w:r>
      <w:proofErr w:type="spellStart"/>
      <w:r>
        <w:t>lack</w:t>
      </w:r>
      <w:proofErr w:type="spellEnd"/>
      <w:r>
        <w:t xml:space="preserve"> of </w:t>
      </w:r>
      <w:proofErr w:type="spellStart"/>
      <w:r>
        <w:t>capacity</w:t>
      </w:r>
      <w:proofErr w:type="spellEnd"/>
      <w:r>
        <w:t xml:space="preserve"> </w:t>
      </w:r>
      <w:proofErr w:type="spellStart"/>
      <w:r>
        <w:t>was</w:t>
      </w:r>
      <w:proofErr w:type="spellEnd"/>
      <w:r>
        <w:t xml:space="preserve"> a </w:t>
      </w:r>
      <w:proofErr w:type="spellStart"/>
      <w:r>
        <w:t>huge</w:t>
      </w:r>
      <w:proofErr w:type="spellEnd"/>
      <w:r>
        <w:t xml:space="preserve"> </w:t>
      </w:r>
      <w:proofErr w:type="spellStart"/>
      <w:r>
        <w:t>problem</w:t>
      </w:r>
      <w:proofErr w:type="spellEnd"/>
      <w:r>
        <w:t xml:space="preserve"> </w:t>
      </w:r>
      <w:proofErr w:type="spellStart"/>
      <w:r>
        <w:t>at</w:t>
      </w:r>
      <w:proofErr w:type="spellEnd"/>
      <w:r>
        <w:t xml:space="preserve"> the </w:t>
      </w:r>
      <w:proofErr w:type="spellStart"/>
      <w:r>
        <w:t>start</w:t>
      </w:r>
      <w:proofErr w:type="spellEnd"/>
      <w:r>
        <w:t xml:space="preserve">. The </w:t>
      </w:r>
      <w:proofErr w:type="spellStart"/>
      <w:r>
        <w:t>CSOs</w:t>
      </w:r>
      <w:proofErr w:type="spellEnd"/>
      <w:r>
        <w:t xml:space="preserve"> </w:t>
      </w:r>
      <w:proofErr w:type="spellStart"/>
      <w:r>
        <w:t>found</w:t>
      </w:r>
      <w:proofErr w:type="spellEnd"/>
      <w:r>
        <w:t xml:space="preserve"> </w:t>
      </w:r>
      <w:proofErr w:type="spellStart"/>
      <w:r>
        <w:t>it</w:t>
      </w:r>
      <w:proofErr w:type="spellEnd"/>
      <w:r>
        <w:t xml:space="preserve"> </w:t>
      </w:r>
      <w:proofErr w:type="spellStart"/>
      <w:r>
        <w:t>very</w:t>
      </w:r>
      <w:proofErr w:type="spellEnd"/>
      <w:r>
        <w:t xml:space="preserve"> </w:t>
      </w:r>
      <w:proofErr w:type="spellStart"/>
      <w:r>
        <w:t>hard</w:t>
      </w:r>
      <w:proofErr w:type="spellEnd"/>
      <w:r>
        <w:t xml:space="preserve"> </w:t>
      </w:r>
      <w:proofErr w:type="spellStart"/>
      <w:r>
        <w:t>to</w:t>
      </w:r>
      <w:proofErr w:type="spellEnd"/>
      <w:r>
        <w:t xml:space="preserve"> </w:t>
      </w:r>
      <w:proofErr w:type="spellStart"/>
      <w:r>
        <w:t>operate</w:t>
      </w:r>
      <w:proofErr w:type="spellEnd"/>
      <w:r>
        <w:t xml:space="preserve"> </w:t>
      </w:r>
      <w:proofErr w:type="spellStart"/>
      <w:r>
        <w:t>properly</w:t>
      </w:r>
      <w:proofErr w:type="spellEnd"/>
      <w:r>
        <w:t xml:space="preserve"> and </w:t>
      </w:r>
      <w:proofErr w:type="spellStart"/>
      <w:r>
        <w:t>swiftly</w:t>
      </w:r>
      <w:proofErr w:type="spellEnd"/>
      <w:r>
        <w:t xml:space="preserve"> </w:t>
      </w:r>
      <w:proofErr w:type="spellStart"/>
      <w:r>
        <w:t>due</w:t>
      </w:r>
      <w:proofErr w:type="spellEnd"/>
      <w:r>
        <w:t xml:space="preserve"> the </w:t>
      </w:r>
      <w:proofErr w:type="spellStart"/>
      <w:r>
        <w:t>bureaucratic</w:t>
      </w:r>
      <w:proofErr w:type="spellEnd"/>
      <w:r>
        <w:t xml:space="preserve"> </w:t>
      </w:r>
      <w:proofErr w:type="spellStart"/>
      <w:r>
        <w:t>burden</w:t>
      </w:r>
      <w:proofErr w:type="spellEnd"/>
      <w:r>
        <w:t xml:space="preserve"> and </w:t>
      </w:r>
      <w:proofErr w:type="spellStart"/>
      <w:r>
        <w:t>that</w:t>
      </w:r>
      <w:proofErr w:type="spellEnd"/>
      <w:r>
        <w:t xml:space="preserve"> </w:t>
      </w:r>
      <w:proofErr w:type="spellStart"/>
      <w:r>
        <w:t>deterred</w:t>
      </w:r>
      <w:proofErr w:type="spellEnd"/>
      <w:r>
        <w:t xml:space="preserve"> </w:t>
      </w:r>
      <w:proofErr w:type="spellStart"/>
      <w:r>
        <w:t>them</w:t>
      </w:r>
      <w:proofErr w:type="spellEnd"/>
      <w:r>
        <w:t xml:space="preserve"> </w:t>
      </w:r>
      <w:proofErr w:type="spellStart"/>
      <w:r>
        <w:t>from</w:t>
      </w:r>
      <w:proofErr w:type="spellEnd"/>
      <w:r>
        <w:t xml:space="preserve"> </w:t>
      </w:r>
      <w:proofErr w:type="spellStart"/>
      <w:r>
        <w:t>entering</w:t>
      </w:r>
      <w:proofErr w:type="spellEnd"/>
      <w:r>
        <w:t xml:space="preserve"> </w:t>
      </w:r>
      <w:proofErr w:type="spellStart"/>
      <w:r>
        <w:t>service</w:t>
      </w:r>
      <w:proofErr w:type="spellEnd"/>
      <w:r>
        <w:t xml:space="preserve"> </w:t>
      </w:r>
      <w:proofErr w:type="spellStart"/>
      <w:r>
        <w:t>provision</w:t>
      </w:r>
      <w:proofErr w:type="spellEnd"/>
      <w:r>
        <w:t xml:space="preserve"> and </w:t>
      </w:r>
      <w:proofErr w:type="spellStart"/>
      <w:r>
        <w:t>becoming</w:t>
      </w:r>
      <w:proofErr w:type="spellEnd"/>
      <w:r>
        <w:t xml:space="preserve"> </w:t>
      </w:r>
      <w:proofErr w:type="spellStart"/>
      <w:r>
        <w:t>active</w:t>
      </w:r>
      <w:proofErr w:type="spellEnd"/>
      <w:r>
        <w:t xml:space="preserve"> in </w:t>
      </w:r>
      <w:proofErr w:type="spellStart"/>
      <w:r>
        <w:t>this</w:t>
      </w:r>
      <w:proofErr w:type="spellEnd"/>
      <w:r>
        <w:t xml:space="preserve"> </w:t>
      </w:r>
      <w:proofErr w:type="spellStart"/>
      <w:r>
        <w:t>field</w:t>
      </w:r>
      <w:proofErr w:type="spellEnd"/>
      <w:r>
        <w:t xml:space="preserve">, and </w:t>
      </w:r>
      <w:proofErr w:type="spellStart"/>
      <w:r>
        <w:t>thus</w:t>
      </w:r>
      <w:proofErr w:type="spellEnd"/>
      <w:r>
        <w:t xml:space="preserve"> </w:t>
      </w:r>
      <w:proofErr w:type="spellStart"/>
      <w:r>
        <w:t>also</w:t>
      </w:r>
      <w:proofErr w:type="spellEnd"/>
      <w:r>
        <w:t xml:space="preserve"> </w:t>
      </w:r>
      <w:proofErr w:type="spellStart"/>
      <w:r>
        <w:t>being</w:t>
      </w:r>
      <w:proofErr w:type="spellEnd"/>
      <w:r>
        <w:t xml:space="preserve"> </w:t>
      </w:r>
      <w:proofErr w:type="spellStart"/>
      <w:r>
        <w:t>able</w:t>
      </w:r>
      <w:proofErr w:type="spellEnd"/>
      <w:r>
        <w:t xml:space="preserve"> </w:t>
      </w:r>
      <w:proofErr w:type="spellStart"/>
      <w:r>
        <w:t>to</w:t>
      </w:r>
      <w:proofErr w:type="spellEnd"/>
      <w:r>
        <w:t xml:space="preserve"> </w:t>
      </w:r>
      <w:proofErr w:type="spellStart"/>
      <w:r>
        <w:t>help</w:t>
      </w:r>
      <w:proofErr w:type="spellEnd"/>
      <w:r>
        <w:t xml:space="preserve"> </w:t>
      </w:r>
      <w:proofErr w:type="spellStart"/>
      <w:r>
        <w:t>LRAs</w:t>
      </w:r>
      <w:proofErr w:type="spellEnd"/>
      <w:r>
        <w:t>.</w:t>
      </w:r>
    </w:p>
    <w:p w:rsidRPr="00BD08D2" w:rsidR="00BD08D2" w:rsidP="00BD08D2" w:rsidRDefault="00BD08D2" w14:paraId="11A2F518" w14:textId="77777777">
      <w:pPr>
        <w:spacing w:after="240" w:line="240" w:lineRule="exact"/>
        <w:ind w:firstLine="567"/>
      </w:pPr>
      <w:r>
        <w:t xml:space="preserve">The Greek </w:t>
      </w:r>
      <w:proofErr w:type="spellStart"/>
      <w:r>
        <w:t>CSOs</w:t>
      </w:r>
      <w:proofErr w:type="spellEnd"/>
      <w:r>
        <w:t xml:space="preserve"> in the </w:t>
      </w:r>
      <w:proofErr w:type="spellStart"/>
      <w:r>
        <w:t>sector</w:t>
      </w:r>
      <w:proofErr w:type="spellEnd"/>
      <w:r>
        <w:t xml:space="preserve"> in </w:t>
      </w:r>
      <w:proofErr w:type="spellStart"/>
      <w:r>
        <w:t>question</w:t>
      </w:r>
      <w:proofErr w:type="spellEnd"/>
      <w:r>
        <w:t xml:space="preserve"> </w:t>
      </w:r>
      <w:proofErr w:type="spellStart"/>
      <w:r>
        <w:t>provide</w:t>
      </w:r>
      <w:proofErr w:type="spellEnd"/>
      <w:r>
        <w:t xml:space="preserve"> </w:t>
      </w:r>
      <w:proofErr w:type="spellStart"/>
      <w:r>
        <w:t>human</w:t>
      </w:r>
      <w:proofErr w:type="spellEnd"/>
      <w:r>
        <w:t xml:space="preserve"> </w:t>
      </w:r>
      <w:proofErr w:type="spellStart"/>
      <w:r>
        <w:t>capital-intensive</w:t>
      </w:r>
      <w:proofErr w:type="spellEnd"/>
      <w:r>
        <w:t xml:space="preserve"> </w:t>
      </w:r>
      <w:proofErr w:type="spellStart"/>
      <w:r>
        <w:t>services</w:t>
      </w:r>
      <w:proofErr w:type="spellEnd"/>
      <w:r>
        <w:t xml:space="preserve">;  </w:t>
      </w:r>
      <w:proofErr w:type="spellStart"/>
      <w:r>
        <w:t>their</w:t>
      </w:r>
      <w:proofErr w:type="spellEnd"/>
      <w:r>
        <w:t xml:space="preserve"> </w:t>
      </w:r>
      <w:proofErr w:type="spellStart"/>
      <w:r>
        <w:t>employees</w:t>
      </w:r>
      <w:proofErr w:type="spellEnd"/>
      <w:r>
        <w:t xml:space="preserve"> </w:t>
      </w:r>
      <w:proofErr w:type="spellStart"/>
      <w:r>
        <w:t>often</w:t>
      </w:r>
      <w:proofErr w:type="spellEnd"/>
      <w:r>
        <w:t xml:space="preserve"> </w:t>
      </w:r>
      <w:proofErr w:type="spellStart"/>
      <w:r>
        <w:t>need</w:t>
      </w:r>
      <w:proofErr w:type="spellEnd"/>
      <w:r>
        <w:t xml:space="preserve"> </w:t>
      </w:r>
      <w:proofErr w:type="spellStart"/>
      <w:r>
        <w:t>to</w:t>
      </w:r>
      <w:proofErr w:type="spellEnd"/>
      <w:r>
        <w:t xml:space="preserve"> </w:t>
      </w:r>
      <w:proofErr w:type="spellStart"/>
      <w:r>
        <w:t>work</w:t>
      </w:r>
      <w:proofErr w:type="spellEnd"/>
      <w:r>
        <w:t xml:space="preserve"> </w:t>
      </w:r>
      <w:proofErr w:type="spellStart"/>
      <w:r>
        <w:t>with</w:t>
      </w:r>
      <w:proofErr w:type="spellEnd"/>
      <w:r>
        <w:t xml:space="preserve"> </w:t>
      </w:r>
      <w:proofErr w:type="spellStart"/>
      <w:r>
        <w:t>no</w:t>
      </w:r>
      <w:proofErr w:type="spellEnd"/>
      <w:r>
        <w:t xml:space="preserve"> </w:t>
      </w:r>
      <w:proofErr w:type="spellStart"/>
      <w:r>
        <w:t>work-life</w:t>
      </w:r>
      <w:proofErr w:type="spellEnd"/>
      <w:r>
        <w:t xml:space="preserve"> </w:t>
      </w:r>
      <w:proofErr w:type="spellStart"/>
      <w:r>
        <w:t>balance</w:t>
      </w:r>
      <w:proofErr w:type="spellEnd"/>
      <w:r>
        <w:t xml:space="preserve"> and </w:t>
      </w:r>
      <w:proofErr w:type="spellStart"/>
      <w:r>
        <w:t>are</w:t>
      </w:r>
      <w:proofErr w:type="spellEnd"/>
      <w:r>
        <w:t xml:space="preserve"> </w:t>
      </w:r>
      <w:proofErr w:type="spellStart"/>
      <w:r>
        <w:t>frequently</w:t>
      </w:r>
      <w:proofErr w:type="spellEnd"/>
      <w:r>
        <w:t xml:space="preserve"> </w:t>
      </w:r>
      <w:proofErr w:type="spellStart"/>
      <w:r>
        <w:t>not</w:t>
      </w:r>
      <w:proofErr w:type="spellEnd"/>
      <w:r>
        <w:t xml:space="preserve"> </w:t>
      </w:r>
      <w:proofErr w:type="spellStart"/>
      <w:r>
        <w:t>paid</w:t>
      </w:r>
      <w:proofErr w:type="spellEnd"/>
      <w:r>
        <w:t xml:space="preserve"> on </w:t>
      </w:r>
      <w:proofErr w:type="spellStart"/>
      <w:r>
        <w:t>time</w:t>
      </w:r>
      <w:proofErr w:type="spellEnd"/>
      <w:r>
        <w:t xml:space="preserve">. </w:t>
      </w:r>
      <w:proofErr w:type="spellStart"/>
      <w:r>
        <w:t>Many</w:t>
      </w:r>
      <w:proofErr w:type="spellEnd"/>
      <w:r>
        <w:t xml:space="preserve"> </w:t>
      </w:r>
      <w:proofErr w:type="spellStart"/>
      <w:r>
        <w:t>leave</w:t>
      </w:r>
      <w:proofErr w:type="spellEnd"/>
      <w:r>
        <w:t xml:space="preserve"> </w:t>
      </w:r>
      <w:proofErr w:type="spellStart"/>
      <w:r>
        <w:t>these</w:t>
      </w:r>
      <w:proofErr w:type="spellEnd"/>
      <w:r>
        <w:t xml:space="preserve"> </w:t>
      </w:r>
      <w:proofErr w:type="spellStart"/>
      <w:r>
        <w:t>jobs</w:t>
      </w:r>
      <w:proofErr w:type="spellEnd"/>
      <w:r>
        <w:t xml:space="preserve"> </w:t>
      </w:r>
      <w:proofErr w:type="spellStart"/>
      <w:r>
        <w:t>looking</w:t>
      </w:r>
      <w:proofErr w:type="spellEnd"/>
      <w:r>
        <w:t xml:space="preserve"> for </w:t>
      </w:r>
      <w:proofErr w:type="spellStart"/>
      <w:r>
        <w:t>more</w:t>
      </w:r>
      <w:proofErr w:type="spellEnd"/>
      <w:r>
        <w:t xml:space="preserve"> </w:t>
      </w:r>
      <w:proofErr w:type="spellStart"/>
      <w:r>
        <w:t>stability</w:t>
      </w:r>
      <w:proofErr w:type="spellEnd"/>
      <w:r>
        <w:t xml:space="preserve"> in </w:t>
      </w:r>
      <w:proofErr w:type="spellStart"/>
      <w:r>
        <w:t>their</w:t>
      </w:r>
      <w:proofErr w:type="spellEnd"/>
      <w:r>
        <w:t xml:space="preserve"> </w:t>
      </w:r>
      <w:proofErr w:type="spellStart"/>
      <w:r>
        <w:t>working</w:t>
      </w:r>
      <w:proofErr w:type="spellEnd"/>
      <w:r>
        <w:t xml:space="preserve"> </w:t>
      </w:r>
      <w:proofErr w:type="spellStart"/>
      <w:r>
        <w:t>life</w:t>
      </w:r>
      <w:proofErr w:type="spellEnd"/>
      <w:r>
        <w:t xml:space="preserve">. </w:t>
      </w:r>
      <w:proofErr w:type="spellStart"/>
      <w:r>
        <w:t>Also</w:t>
      </w:r>
      <w:proofErr w:type="spellEnd"/>
      <w:r>
        <w:t xml:space="preserve">, the </w:t>
      </w:r>
      <w:proofErr w:type="spellStart"/>
      <w:r>
        <w:t>CSOs</w:t>
      </w:r>
      <w:proofErr w:type="spellEnd"/>
      <w:r>
        <w:t xml:space="preserve"> </w:t>
      </w:r>
      <w:proofErr w:type="spellStart"/>
      <w:r>
        <w:t>are</w:t>
      </w:r>
      <w:proofErr w:type="spellEnd"/>
      <w:r>
        <w:t xml:space="preserve"> in </w:t>
      </w:r>
      <w:proofErr w:type="spellStart"/>
      <w:r>
        <w:t>fierce</w:t>
      </w:r>
      <w:proofErr w:type="spellEnd"/>
      <w:r>
        <w:t xml:space="preserve"> </w:t>
      </w:r>
      <w:proofErr w:type="spellStart"/>
      <w:r>
        <w:t>competition</w:t>
      </w:r>
      <w:proofErr w:type="spellEnd"/>
      <w:r>
        <w:t xml:space="preserve"> for </w:t>
      </w:r>
      <w:proofErr w:type="spellStart"/>
      <w:r>
        <w:t>employees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organisations</w:t>
      </w:r>
      <w:proofErr w:type="spellEnd"/>
      <w:r>
        <w:t xml:space="preserve">, </w:t>
      </w:r>
      <w:proofErr w:type="spellStart"/>
      <w:r>
        <w:t>mainly</w:t>
      </w:r>
      <w:proofErr w:type="spellEnd"/>
      <w:r>
        <w:t xml:space="preserve"> in </w:t>
      </w:r>
      <w:proofErr w:type="spellStart"/>
      <w:r>
        <w:t>terms</w:t>
      </w:r>
      <w:proofErr w:type="spellEnd"/>
      <w:r>
        <w:t xml:space="preserve"> of a </w:t>
      </w:r>
      <w:proofErr w:type="spellStart"/>
      <w:r>
        <w:t>higher</w:t>
      </w:r>
      <w:proofErr w:type="spellEnd"/>
      <w:r>
        <w:t xml:space="preserve"> </w:t>
      </w:r>
      <w:proofErr w:type="spellStart"/>
      <w:r>
        <w:t>salary</w:t>
      </w:r>
      <w:proofErr w:type="spellEnd"/>
      <w:r>
        <w:t xml:space="preserve">, </w:t>
      </w:r>
      <w:proofErr w:type="spellStart"/>
      <w:r>
        <w:t>e.g</w:t>
      </w:r>
      <w:proofErr w:type="spellEnd"/>
      <w:r>
        <w:t xml:space="preserve">. EUAA. </w:t>
      </w:r>
      <w:proofErr w:type="spellStart"/>
      <w:r>
        <w:t>These</w:t>
      </w:r>
      <w:proofErr w:type="spellEnd"/>
      <w:r>
        <w:t xml:space="preserve"> </w:t>
      </w:r>
      <w:proofErr w:type="spellStart"/>
      <w:r>
        <w:t>organisations</w:t>
      </w:r>
      <w:proofErr w:type="spellEnd"/>
      <w:r>
        <w:t xml:space="preserve"> </w:t>
      </w:r>
      <w:proofErr w:type="spellStart"/>
      <w:r>
        <w:t>come</w:t>
      </w:r>
      <w:proofErr w:type="spellEnd"/>
      <w:r>
        <w:t xml:space="preserve"> </w:t>
      </w:r>
      <w:proofErr w:type="spellStart"/>
      <w:r>
        <w:t>to</w:t>
      </w:r>
      <w:proofErr w:type="spellEnd"/>
      <w:r>
        <w:t xml:space="preserve"> </w:t>
      </w:r>
      <w:proofErr w:type="spellStart"/>
      <w:r>
        <w:t>Greece</w:t>
      </w:r>
      <w:proofErr w:type="spellEnd"/>
      <w:r>
        <w:t xml:space="preserve"> and </w:t>
      </w:r>
      <w:proofErr w:type="spellStart"/>
      <w:r>
        <w:t>offer</w:t>
      </w:r>
      <w:proofErr w:type="spellEnd"/>
      <w:r>
        <w:t xml:space="preserve"> </w:t>
      </w:r>
      <w:proofErr w:type="spellStart"/>
      <w:r>
        <w:t>very</w:t>
      </w:r>
      <w:proofErr w:type="spellEnd"/>
      <w:r>
        <w:t xml:space="preserve"> </w:t>
      </w:r>
      <w:proofErr w:type="spellStart"/>
      <w:r>
        <w:t>attractive</w:t>
      </w:r>
      <w:proofErr w:type="spellEnd"/>
      <w:r>
        <w:t xml:space="preserve"> </w:t>
      </w:r>
      <w:proofErr w:type="spellStart"/>
      <w:r>
        <w:t>packages</w:t>
      </w:r>
      <w:proofErr w:type="spellEnd"/>
      <w:r>
        <w:t xml:space="preserve">, and the </w:t>
      </w:r>
      <w:proofErr w:type="spellStart"/>
      <w:r>
        <w:t>CSOs</w:t>
      </w:r>
      <w:proofErr w:type="spellEnd"/>
      <w:r>
        <w:t xml:space="preserve"> </w:t>
      </w:r>
      <w:proofErr w:type="spellStart"/>
      <w:r>
        <w:t>cannot</w:t>
      </w:r>
      <w:proofErr w:type="spellEnd"/>
      <w:r>
        <w:t xml:space="preserve"> </w:t>
      </w:r>
      <w:proofErr w:type="spellStart"/>
      <w:r>
        <w:t>compete</w:t>
      </w:r>
      <w:proofErr w:type="spellEnd"/>
      <w:r>
        <w:t xml:space="preserve">. </w:t>
      </w:r>
      <w:proofErr w:type="spellStart"/>
      <w:r>
        <w:t>Therefore</w:t>
      </w:r>
      <w:proofErr w:type="spellEnd"/>
      <w:r>
        <w:t xml:space="preserve">, </w:t>
      </w:r>
      <w:proofErr w:type="spellStart"/>
      <w:r>
        <w:t>many</w:t>
      </w:r>
      <w:proofErr w:type="spellEnd"/>
      <w:r>
        <w:t xml:space="preserve"> CSO </w:t>
      </w:r>
      <w:proofErr w:type="spellStart"/>
      <w:r>
        <w:t>employees</w:t>
      </w:r>
      <w:proofErr w:type="spellEnd"/>
      <w:r>
        <w:t xml:space="preserve"> </w:t>
      </w:r>
      <w:proofErr w:type="spellStart"/>
      <w:r>
        <w:t>end</w:t>
      </w:r>
      <w:proofErr w:type="spellEnd"/>
      <w:r>
        <w:t xml:space="preserve"> </w:t>
      </w:r>
      <w:proofErr w:type="spellStart"/>
      <w:r>
        <w:t>up</w:t>
      </w:r>
      <w:proofErr w:type="spellEnd"/>
      <w:r>
        <w:t xml:space="preserve"> </w:t>
      </w:r>
      <w:proofErr w:type="spellStart"/>
      <w:r>
        <w:t>working</w:t>
      </w:r>
      <w:proofErr w:type="spellEnd"/>
      <w:r>
        <w:t xml:space="preserve"> for </w:t>
      </w:r>
      <w:proofErr w:type="spellStart"/>
      <w:r>
        <w:t>other</w:t>
      </w:r>
      <w:proofErr w:type="spellEnd"/>
      <w:r>
        <w:t xml:space="preserve"> European </w:t>
      </w:r>
      <w:proofErr w:type="spellStart"/>
      <w:r>
        <w:t>bodies</w:t>
      </w:r>
      <w:proofErr w:type="spellEnd"/>
      <w:r>
        <w:t xml:space="preserve">. </w:t>
      </w:r>
      <w:proofErr w:type="spellStart"/>
      <w:r>
        <w:t>Experience</w:t>
      </w:r>
      <w:proofErr w:type="spellEnd"/>
      <w:r>
        <w:t xml:space="preserve"> </w:t>
      </w:r>
      <w:proofErr w:type="spellStart"/>
      <w:r>
        <w:t>from</w:t>
      </w:r>
      <w:proofErr w:type="spellEnd"/>
      <w:r>
        <w:t xml:space="preserve"> </w:t>
      </w:r>
      <w:proofErr w:type="spellStart"/>
      <w:r>
        <w:lastRenderedPageBreak/>
        <w:t>previous</w:t>
      </w:r>
      <w:proofErr w:type="spellEnd"/>
      <w:r>
        <w:t xml:space="preserve"> AMIF </w:t>
      </w:r>
      <w:proofErr w:type="spellStart"/>
      <w:r>
        <w:t>projects</w:t>
      </w:r>
      <w:proofErr w:type="spellEnd"/>
      <w:r>
        <w:t xml:space="preserve"> </w:t>
      </w:r>
      <w:proofErr w:type="spellStart"/>
      <w:r>
        <w:t>ends</w:t>
      </w:r>
      <w:proofErr w:type="spellEnd"/>
      <w:r>
        <w:t xml:space="preserve"> </w:t>
      </w:r>
      <w:proofErr w:type="spellStart"/>
      <w:r>
        <w:t>up</w:t>
      </w:r>
      <w:proofErr w:type="spellEnd"/>
      <w:r>
        <w:t xml:space="preserve"> </w:t>
      </w:r>
      <w:proofErr w:type="spellStart"/>
      <w:r>
        <w:t>not</w:t>
      </w:r>
      <w:proofErr w:type="spellEnd"/>
      <w:r>
        <w:t xml:space="preserve"> </w:t>
      </w:r>
      <w:proofErr w:type="spellStart"/>
      <w:r>
        <w:t>being</w:t>
      </w:r>
      <w:proofErr w:type="spellEnd"/>
      <w:r>
        <w:t xml:space="preserve"> </w:t>
      </w:r>
      <w:proofErr w:type="spellStart"/>
      <w:r>
        <w:t>transmitted</w:t>
      </w:r>
      <w:proofErr w:type="spellEnd"/>
      <w:r>
        <w:t xml:space="preserve"> and </w:t>
      </w:r>
      <w:proofErr w:type="spellStart"/>
      <w:r>
        <w:t>used</w:t>
      </w:r>
      <w:proofErr w:type="spellEnd"/>
      <w:r>
        <w:t xml:space="preserve"> </w:t>
      </w:r>
      <w:proofErr w:type="spellStart"/>
      <w:r>
        <w:t>efficiently</w:t>
      </w:r>
      <w:proofErr w:type="spellEnd"/>
      <w:r>
        <w:t xml:space="preserve">. </w:t>
      </w:r>
      <w:proofErr w:type="spellStart"/>
      <w:r>
        <w:t>Organisations</w:t>
      </w:r>
      <w:proofErr w:type="spellEnd"/>
      <w:r>
        <w:t xml:space="preserve"> </w:t>
      </w:r>
      <w:proofErr w:type="spellStart"/>
      <w:r>
        <w:t>working</w:t>
      </w:r>
      <w:proofErr w:type="spellEnd"/>
      <w:r>
        <w:t xml:space="preserve"> </w:t>
      </w:r>
      <w:proofErr w:type="spellStart"/>
      <w:r>
        <w:t>with</w:t>
      </w:r>
      <w:proofErr w:type="spellEnd"/>
      <w:r>
        <w:t xml:space="preserve"> </w:t>
      </w:r>
      <w:proofErr w:type="spellStart"/>
      <w:r>
        <w:t>these</w:t>
      </w:r>
      <w:proofErr w:type="spellEnd"/>
      <w:r>
        <w:t xml:space="preserve"> </w:t>
      </w:r>
      <w:proofErr w:type="spellStart"/>
      <w:r>
        <w:t>funds</w:t>
      </w:r>
      <w:proofErr w:type="spellEnd"/>
      <w:r>
        <w:t xml:space="preserve"> </w:t>
      </w:r>
      <w:proofErr w:type="spellStart"/>
      <w:r>
        <w:t>should</w:t>
      </w:r>
      <w:proofErr w:type="spellEnd"/>
      <w:r>
        <w:t xml:space="preserve"> </w:t>
      </w:r>
      <w:proofErr w:type="spellStart"/>
      <w:r>
        <w:t>share</w:t>
      </w:r>
      <w:proofErr w:type="spellEnd"/>
      <w:r>
        <w:t xml:space="preserve"> </w:t>
      </w:r>
      <w:proofErr w:type="spellStart"/>
      <w:r>
        <w:t>their</w:t>
      </w:r>
      <w:proofErr w:type="spellEnd"/>
      <w:r>
        <w:t xml:space="preserve"> </w:t>
      </w:r>
      <w:proofErr w:type="spellStart"/>
      <w:r>
        <w:t>experience</w:t>
      </w:r>
      <w:proofErr w:type="spellEnd"/>
      <w:r>
        <w:t xml:space="preserve"> and </w:t>
      </w:r>
      <w:proofErr w:type="spellStart"/>
      <w:r>
        <w:t>evaluate</w:t>
      </w:r>
      <w:proofErr w:type="spellEnd"/>
      <w:r>
        <w:t xml:space="preserve"> the </w:t>
      </w:r>
      <w:proofErr w:type="spellStart"/>
      <w:r>
        <w:t>funds</w:t>
      </w:r>
      <w:proofErr w:type="spellEnd"/>
      <w:r>
        <w:t xml:space="preserve"> in a </w:t>
      </w:r>
      <w:proofErr w:type="spellStart"/>
      <w:r>
        <w:t>coordinated</w:t>
      </w:r>
      <w:proofErr w:type="spellEnd"/>
      <w:r>
        <w:t xml:space="preserve"> </w:t>
      </w:r>
      <w:proofErr w:type="spellStart"/>
      <w:r>
        <w:t>way</w:t>
      </w:r>
      <w:proofErr w:type="spellEnd"/>
      <w:r>
        <w:t>.</w:t>
      </w:r>
    </w:p>
    <w:p w:rsidRPr="00BD08D2" w:rsidR="00BD08D2" w:rsidP="00BD08D2" w:rsidRDefault="00BD08D2" w14:paraId="33A14301" w14:textId="77777777">
      <w:pPr>
        <w:spacing w:after="240" w:line="240" w:lineRule="exact"/>
        <w:ind w:firstLine="567"/>
      </w:pPr>
      <w:proofErr w:type="spellStart"/>
      <w:r>
        <w:t>Nonetheless</w:t>
      </w:r>
      <w:proofErr w:type="spellEnd"/>
      <w:r>
        <w:t xml:space="preserve">, the AMIF </w:t>
      </w:r>
      <w:proofErr w:type="spellStart"/>
      <w:r>
        <w:t>has</w:t>
      </w:r>
      <w:proofErr w:type="spellEnd"/>
      <w:r>
        <w:t xml:space="preserve"> </w:t>
      </w:r>
      <w:proofErr w:type="spellStart"/>
      <w:r>
        <w:t>helped</w:t>
      </w:r>
      <w:proofErr w:type="spellEnd"/>
      <w:r>
        <w:t xml:space="preserve"> </w:t>
      </w:r>
      <w:proofErr w:type="spellStart"/>
      <w:r>
        <w:t>expand</w:t>
      </w:r>
      <w:proofErr w:type="spellEnd"/>
      <w:r>
        <w:t xml:space="preserve"> Greek </w:t>
      </w:r>
      <w:proofErr w:type="spellStart"/>
      <w:r>
        <w:t>civil</w:t>
      </w:r>
      <w:proofErr w:type="spellEnd"/>
      <w:r>
        <w:t xml:space="preserve"> </w:t>
      </w:r>
      <w:proofErr w:type="spellStart"/>
      <w:r>
        <w:t>society</w:t>
      </w:r>
      <w:proofErr w:type="spellEnd"/>
      <w:r>
        <w:t xml:space="preserve">. The </w:t>
      </w:r>
      <w:proofErr w:type="spellStart"/>
      <w:r>
        <w:t>number</w:t>
      </w:r>
      <w:proofErr w:type="spellEnd"/>
      <w:r>
        <w:t xml:space="preserve"> of </w:t>
      </w:r>
      <w:proofErr w:type="spellStart"/>
      <w:r>
        <w:t>CSOs</w:t>
      </w:r>
      <w:proofErr w:type="spellEnd"/>
      <w:r>
        <w:t xml:space="preserve"> </w:t>
      </w:r>
      <w:proofErr w:type="spellStart"/>
      <w:r>
        <w:t>active</w:t>
      </w:r>
      <w:proofErr w:type="spellEnd"/>
      <w:r>
        <w:t xml:space="preserve"> in the </w:t>
      </w:r>
      <w:proofErr w:type="spellStart"/>
      <w:r>
        <w:t>field</w:t>
      </w:r>
      <w:proofErr w:type="spellEnd"/>
      <w:r>
        <w:t xml:space="preserve"> of </w:t>
      </w:r>
      <w:proofErr w:type="spellStart"/>
      <w:r>
        <w:t>migration</w:t>
      </w:r>
      <w:proofErr w:type="spellEnd"/>
      <w:r>
        <w:t xml:space="preserve"> </w:t>
      </w:r>
      <w:proofErr w:type="spellStart"/>
      <w:r>
        <w:t>has</w:t>
      </w:r>
      <w:proofErr w:type="spellEnd"/>
      <w:r>
        <w:t xml:space="preserve"> </w:t>
      </w:r>
      <w:proofErr w:type="spellStart"/>
      <w:r>
        <w:t>increased</w:t>
      </w:r>
      <w:proofErr w:type="spellEnd"/>
      <w:r>
        <w:t xml:space="preserve"> </w:t>
      </w:r>
      <w:proofErr w:type="spellStart"/>
      <w:r>
        <w:t>thanks</w:t>
      </w:r>
      <w:proofErr w:type="spellEnd"/>
      <w:r>
        <w:t xml:space="preserve"> </w:t>
      </w:r>
      <w:proofErr w:type="spellStart"/>
      <w:r>
        <w:t>to</w:t>
      </w:r>
      <w:proofErr w:type="spellEnd"/>
      <w:r>
        <w:t xml:space="preserve"> the AMIF and </w:t>
      </w:r>
      <w:proofErr w:type="spellStart"/>
      <w:r>
        <w:t>many</w:t>
      </w:r>
      <w:proofErr w:type="spellEnd"/>
      <w:r>
        <w:t xml:space="preserve"> </w:t>
      </w:r>
      <w:proofErr w:type="spellStart"/>
      <w:r>
        <w:t>citizens</w:t>
      </w:r>
      <w:proofErr w:type="spellEnd"/>
      <w:r>
        <w:t xml:space="preserve"> </w:t>
      </w:r>
      <w:proofErr w:type="spellStart"/>
      <w:r>
        <w:t>have</w:t>
      </w:r>
      <w:proofErr w:type="spellEnd"/>
      <w:r>
        <w:t xml:space="preserve"> </w:t>
      </w:r>
      <w:proofErr w:type="spellStart"/>
      <w:r>
        <w:t>become</w:t>
      </w:r>
      <w:proofErr w:type="spellEnd"/>
      <w:r>
        <w:t xml:space="preserve"> </w:t>
      </w:r>
      <w:proofErr w:type="spellStart"/>
      <w:r>
        <w:t>involved</w:t>
      </w:r>
      <w:proofErr w:type="spellEnd"/>
      <w:r>
        <w:t xml:space="preserve"> in </w:t>
      </w:r>
      <w:proofErr w:type="spellStart"/>
      <w:r>
        <w:t>these</w:t>
      </w:r>
      <w:proofErr w:type="spellEnd"/>
      <w:r>
        <w:t xml:space="preserve"> </w:t>
      </w:r>
      <w:proofErr w:type="spellStart"/>
      <w:r>
        <w:t>activities</w:t>
      </w:r>
      <w:proofErr w:type="spellEnd"/>
      <w:r>
        <w:t xml:space="preserve">. </w:t>
      </w:r>
      <w:proofErr w:type="spellStart"/>
      <w:r>
        <w:t>During</w:t>
      </w:r>
      <w:proofErr w:type="spellEnd"/>
      <w:r>
        <w:t xml:space="preserve"> the 2014-2020 </w:t>
      </w:r>
      <w:proofErr w:type="spellStart"/>
      <w:r>
        <w:t>period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flourished</w:t>
      </w:r>
      <w:proofErr w:type="spellEnd"/>
      <w:r>
        <w:t xml:space="preserve"> </w:t>
      </w:r>
      <w:proofErr w:type="spellStart"/>
      <w:r>
        <w:t>as</w:t>
      </w:r>
      <w:proofErr w:type="spellEnd"/>
      <w:r>
        <w:t xml:space="preserve"> </w:t>
      </w:r>
      <w:proofErr w:type="spellStart"/>
      <w:r>
        <w:t>more</w:t>
      </w:r>
      <w:proofErr w:type="spellEnd"/>
      <w:r>
        <w:t xml:space="preserve"> </w:t>
      </w:r>
      <w:proofErr w:type="spellStart"/>
      <w:r>
        <w:t>organisations</w:t>
      </w:r>
      <w:proofErr w:type="spellEnd"/>
      <w:r>
        <w:t xml:space="preserve"> </w:t>
      </w:r>
      <w:proofErr w:type="spellStart"/>
      <w:r>
        <w:t>focusing</w:t>
      </w:r>
      <w:proofErr w:type="spellEnd"/>
      <w:r>
        <w:t xml:space="preserve"> on </w:t>
      </w:r>
      <w:proofErr w:type="spellStart"/>
      <w:r>
        <w:t>asylum</w:t>
      </w:r>
      <w:proofErr w:type="spellEnd"/>
      <w:r>
        <w:t xml:space="preserve">, </w:t>
      </w:r>
      <w:proofErr w:type="spellStart"/>
      <w:r>
        <w:t>integration</w:t>
      </w:r>
      <w:proofErr w:type="spellEnd"/>
      <w:r>
        <w:t xml:space="preserve"> and </w:t>
      </w:r>
      <w:proofErr w:type="spellStart"/>
      <w:r>
        <w:t>protection</w:t>
      </w:r>
      <w:proofErr w:type="spellEnd"/>
      <w:r>
        <w:t xml:space="preserve"> of </w:t>
      </w:r>
      <w:proofErr w:type="spellStart"/>
      <w:r>
        <w:t>refugees</w:t>
      </w:r>
      <w:proofErr w:type="spellEnd"/>
      <w:r>
        <w:t xml:space="preserve"> </w:t>
      </w:r>
      <w:proofErr w:type="spellStart"/>
      <w:r>
        <w:t>were</w:t>
      </w:r>
      <w:proofErr w:type="spellEnd"/>
      <w:r>
        <w:t xml:space="preserve"> </w:t>
      </w:r>
      <w:proofErr w:type="spellStart"/>
      <w:r>
        <w:t>created</w:t>
      </w:r>
      <w:proofErr w:type="spellEnd"/>
      <w:r>
        <w:t xml:space="preserve">. </w:t>
      </w:r>
      <w:proofErr w:type="spellStart"/>
      <w:r>
        <w:t>Participation</w:t>
      </w:r>
      <w:proofErr w:type="spellEnd"/>
      <w:r>
        <w:t xml:space="preserve"> in the </w:t>
      </w:r>
      <w:proofErr w:type="spellStart"/>
      <w:r>
        <w:t>project</w:t>
      </w:r>
      <w:proofErr w:type="spellEnd"/>
      <w:r>
        <w:t xml:space="preserve"> </w:t>
      </w:r>
      <w:proofErr w:type="spellStart"/>
      <w:r>
        <w:t>financed</w:t>
      </w:r>
      <w:proofErr w:type="spellEnd"/>
      <w:r>
        <w:t xml:space="preserve"> </w:t>
      </w:r>
      <w:proofErr w:type="spellStart"/>
      <w:r>
        <w:t>by</w:t>
      </w:r>
      <w:proofErr w:type="spellEnd"/>
      <w:r>
        <w:t xml:space="preserve"> the AMIF </w:t>
      </w:r>
      <w:proofErr w:type="spellStart"/>
      <w:r>
        <w:t>gave</w:t>
      </w:r>
      <w:proofErr w:type="spellEnd"/>
      <w:r>
        <w:t xml:space="preserve"> </w:t>
      </w:r>
      <w:proofErr w:type="spellStart"/>
      <w:r>
        <w:t>added</w:t>
      </w:r>
      <w:proofErr w:type="spellEnd"/>
      <w:r>
        <w:t xml:space="preserve"> </w:t>
      </w:r>
      <w:proofErr w:type="spellStart"/>
      <w:r>
        <w:t>value</w:t>
      </w:r>
      <w:proofErr w:type="spellEnd"/>
      <w:r>
        <w:t xml:space="preserve"> </w:t>
      </w:r>
      <w:proofErr w:type="spellStart"/>
      <w:r>
        <w:t>to</w:t>
      </w:r>
      <w:proofErr w:type="spellEnd"/>
      <w:r>
        <w:t xml:space="preserve"> the </w:t>
      </w:r>
      <w:proofErr w:type="spellStart"/>
      <w:r>
        <w:t>organisations</w:t>
      </w:r>
      <w:proofErr w:type="spellEnd"/>
      <w:r>
        <w:t xml:space="preserve"> and </w:t>
      </w:r>
      <w:proofErr w:type="spellStart"/>
      <w:r>
        <w:t>helped</w:t>
      </w:r>
      <w:proofErr w:type="spellEnd"/>
      <w:r>
        <w:t xml:space="preserve"> </w:t>
      </w:r>
      <w:proofErr w:type="spellStart"/>
      <w:r>
        <w:t>exchange</w:t>
      </w:r>
      <w:proofErr w:type="spellEnd"/>
      <w:r>
        <w:t xml:space="preserve"> </w:t>
      </w:r>
      <w:proofErr w:type="spellStart"/>
      <w:r>
        <w:t>views</w:t>
      </w:r>
      <w:proofErr w:type="spellEnd"/>
      <w:r>
        <w:t xml:space="preserve"> </w:t>
      </w:r>
      <w:proofErr w:type="spellStart"/>
      <w:r>
        <w:t>with</w:t>
      </w:r>
      <w:proofErr w:type="spellEnd"/>
      <w:r>
        <w:t xml:space="preserve"> the </w:t>
      </w:r>
      <w:proofErr w:type="spellStart"/>
      <w:r>
        <w:t>partners</w:t>
      </w:r>
      <w:proofErr w:type="spellEnd"/>
      <w:r>
        <w:t xml:space="preserve"> </w:t>
      </w:r>
      <w:proofErr w:type="spellStart"/>
      <w:r>
        <w:t>from</w:t>
      </w:r>
      <w:proofErr w:type="spellEnd"/>
      <w:r>
        <w:t xml:space="preserve"> </w:t>
      </w:r>
      <w:proofErr w:type="spellStart"/>
      <w:r>
        <w:t>other</w:t>
      </w:r>
      <w:proofErr w:type="spellEnd"/>
      <w:r>
        <w:t xml:space="preserve"> </w:t>
      </w:r>
      <w:proofErr w:type="spellStart"/>
      <w:r>
        <w:t>countries</w:t>
      </w:r>
      <w:proofErr w:type="spellEnd"/>
      <w:r>
        <w:t xml:space="preserve"> </w:t>
      </w:r>
      <w:proofErr w:type="spellStart"/>
      <w:r>
        <w:t>such</w:t>
      </w:r>
      <w:proofErr w:type="spellEnd"/>
      <w:r>
        <w:t xml:space="preserve"> </w:t>
      </w:r>
      <w:proofErr w:type="spellStart"/>
      <w:r>
        <w:t>as</w:t>
      </w:r>
      <w:proofErr w:type="spellEnd"/>
      <w:r>
        <w:t xml:space="preserve"> </w:t>
      </w:r>
      <w:proofErr w:type="spellStart"/>
      <w:r>
        <w:t>Italy</w:t>
      </w:r>
      <w:proofErr w:type="spellEnd"/>
      <w:r>
        <w:t xml:space="preserve">, </w:t>
      </w:r>
      <w:proofErr w:type="spellStart"/>
      <w:r>
        <w:t>Bulgaria</w:t>
      </w:r>
      <w:proofErr w:type="spellEnd"/>
      <w:r>
        <w:t xml:space="preserve">, </w:t>
      </w:r>
      <w:proofErr w:type="spellStart"/>
      <w:r>
        <w:t>etc</w:t>
      </w:r>
      <w:proofErr w:type="spellEnd"/>
      <w:r>
        <w:t>.</w:t>
      </w:r>
    </w:p>
    <w:p w:rsidRPr="00BD08D2" w:rsidR="00BD08D2" w:rsidP="00BD08D2" w:rsidRDefault="00BD08D2" w14:paraId="4C945A6C" w14:textId="77777777">
      <w:pPr>
        <w:spacing w:after="240" w:line="240" w:lineRule="exact"/>
        <w:ind w:firstLine="567"/>
      </w:pPr>
      <w:proofErr w:type="spellStart"/>
      <w:r>
        <w:t>Participants</w:t>
      </w:r>
      <w:proofErr w:type="spellEnd"/>
      <w:r>
        <w:t xml:space="preserve"> in the </w:t>
      </w:r>
      <w:proofErr w:type="spellStart"/>
      <w:r>
        <w:t>stakeholder</w:t>
      </w:r>
      <w:proofErr w:type="spellEnd"/>
      <w:r>
        <w:t xml:space="preserve"> </w:t>
      </w:r>
      <w:proofErr w:type="spellStart"/>
      <w:r>
        <w:t>meetings</w:t>
      </w:r>
      <w:proofErr w:type="spellEnd"/>
      <w:r>
        <w:t xml:space="preserve"> in </w:t>
      </w:r>
      <w:proofErr w:type="spellStart"/>
      <w:r>
        <w:rPr>
          <w:b/>
        </w:rPr>
        <w:t>Italy</w:t>
      </w:r>
      <w:proofErr w:type="spellEnd"/>
      <w:r>
        <w:t xml:space="preserve"> </w:t>
      </w:r>
      <w:proofErr w:type="spellStart"/>
      <w:r>
        <w:t>noted</w:t>
      </w:r>
      <w:proofErr w:type="spellEnd"/>
      <w:r>
        <w:t xml:space="preserve"> </w:t>
      </w:r>
      <w:proofErr w:type="spellStart"/>
      <w:r>
        <w:t>that</w:t>
      </w:r>
      <w:proofErr w:type="spellEnd"/>
      <w:r>
        <w:t xml:space="preserve"> the AMIF </w:t>
      </w:r>
      <w:proofErr w:type="spellStart"/>
      <w:r>
        <w:t>was</w:t>
      </w:r>
      <w:proofErr w:type="spellEnd"/>
      <w:r>
        <w:t xml:space="preserve"> </w:t>
      </w:r>
      <w:proofErr w:type="spellStart"/>
      <w:r>
        <w:t>quite</w:t>
      </w:r>
      <w:proofErr w:type="spellEnd"/>
      <w:r>
        <w:t xml:space="preserve"> </w:t>
      </w:r>
      <w:proofErr w:type="spellStart"/>
      <w:r>
        <w:t>effective</w:t>
      </w:r>
      <w:proofErr w:type="spellEnd"/>
      <w:r>
        <w:t xml:space="preserve"> in </w:t>
      </w:r>
      <w:proofErr w:type="spellStart"/>
      <w:r>
        <w:t>bringing</w:t>
      </w:r>
      <w:proofErr w:type="spellEnd"/>
      <w:r>
        <w:t xml:space="preserve"> </w:t>
      </w:r>
      <w:proofErr w:type="spellStart"/>
      <w:r>
        <w:t>stakeholders</w:t>
      </w:r>
      <w:proofErr w:type="spellEnd"/>
      <w:r>
        <w:t xml:space="preserve"> </w:t>
      </w:r>
      <w:proofErr w:type="spellStart"/>
      <w:r>
        <w:t>together</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civil</w:t>
      </w:r>
      <w:proofErr w:type="spellEnd"/>
      <w:r>
        <w:t xml:space="preserve"> </w:t>
      </w:r>
      <w:proofErr w:type="spellStart"/>
      <w:r>
        <w:t>society</w:t>
      </w:r>
      <w:proofErr w:type="spellEnd"/>
      <w:r>
        <w:t xml:space="preserve">, the </w:t>
      </w:r>
      <w:proofErr w:type="spellStart"/>
      <w:r>
        <w:t>local</w:t>
      </w:r>
      <w:proofErr w:type="spellEnd"/>
      <w:r>
        <w:t xml:space="preserve"> </w:t>
      </w:r>
      <w:proofErr w:type="spellStart"/>
      <w:r>
        <w:t>community</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and the </w:t>
      </w:r>
      <w:proofErr w:type="spellStart"/>
      <w:r>
        <w:t>national</w:t>
      </w:r>
      <w:proofErr w:type="spellEnd"/>
      <w:r>
        <w:t xml:space="preserve"> </w:t>
      </w:r>
      <w:proofErr w:type="spellStart"/>
      <w:r>
        <w:t>authority</w:t>
      </w:r>
      <w:proofErr w:type="spellEnd"/>
      <w:r>
        <w:t xml:space="preserve">. </w:t>
      </w:r>
      <w:proofErr w:type="spellStart"/>
      <w:r>
        <w:t>It</w:t>
      </w:r>
      <w:proofErr w:type="spellEnd"/>
      <w:r>
        <w:t xml:space="preserve"> </w:t>
      </w:r>
      <w:proofErr w:type="spellStart"/>
      <w:r>
        <w:t>was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sit</w:t>
      </w:r>
      <w:proofErr w:type="spellEnd"/>
      <w:r>
        <w:t xml:space="preserve"> </w:t>
      </w:r>
      <w:proofErr w:type="spellStart"/>
      <w:r>
        <w:t>around</w:t>
      </w:r>
      <w:proofErr w:type="spellEnd"/>
      <w:r>
        <w:t xml:space="preserve"> the </w:t>
      </w:r>
      <w:proofErr w:type="spellStart"/>
      <w:r>
        <w:t>table</w:t>
      </w:r>
      <w:proofErr w:type="spellEnd"/>
      <w:r>
        <w:t xml:space="preserve"> </w:t>
      </w:r>
      <w:proofErr w:type="spellStart"/>
      <w:r>
        <w:t>with</w:t>
      </w:r>
      <w:proofErr w:type="spellEnd"/>
      <w:r>
        <w:t xml:space="preserve"> </w:t>
      </w:r>
      <w:proofErr w:type="spellStart"/>
      <w:r>
        <w:t>many</w:t>
      </w:r>
      <w:proofErr w:type="spellEnd"/>
      <w:r>
        <w:t xml:space="preserve"> </w:t>
      </w:r>
      <w:proofErr w:type="spellStart"/>
      <w:r>
        <w:t>stakeholders</w:t>
      </w:r>
      <w:proofErr w:type="spellEnd"/>
      <w:r>
        <w:t xml:space="preserve"> </w:t>
      </w:r>
      <w:proofErr w:type="spellStart"/>
      <w:r>
        <w:t>to</w:t>
      </w:r>
      <w:proofErr w:type="spellEnd"/>
      <w:r>
        <w:t xml:space="preserve"> </w:t>
      </w:r>
      <w:proofErr w:type="spellStart"/>
      <w:r>
        <w:t>set</w:t>
      </w:r>
      <w:proofErr w:type="spellEnd"/>
      <w:r>
        <w:t xml:space="preserve"> </w:t>
      </w:r>
      <w:proofErr w:type="spellStart"/>
      <w:r>
        <w:t>up</w:t>
      </w:r>
      <w:proofErr w:type="spellEnd"/>
      <w:r>
        <w:t xml:space="preserve"> </w:t>
      </w:r>
      <w:proofErr w:type="spellStart"/>
      <w:r>
        <w:t>procedures</w:t>
      </w:r>
      <w:proofErr w:type="spellEnd"/>
      <w:r>
        <w:t xml:space="preserve">, </w:t>
      </w:r>
      <w:proofErr w:type="spellStart"/>
      <w:r>
        <w:t>identify</w:t>
      </w:r>
      <w:proofErr w:type="spellEnd"/>
      <w:r>
        <w:t xml:space="preserve"> the </w:t>
      </w:r>
      <w:proofErr w:type="spellStart"/>
      <w:r>
        <w:t>various</w:t>
      </w:r>
      <w:proofErr w:type="spellEnd"/>
      <w:r>
        <w:t xml:space="preserve"> </w:t>
      </w:r>
      <w:proofErr w:type="spellStart"/>
      <w:r>
        <w:t>players</w:t>
      </w:r>
      <w:proofErr w:type="spellEnd"/>
      <w:r>
        <w:t xml:space="preserve"> </w:t>
      </w:r>
      <w:proofErr w:type="spellStart"/>
      <w:r>
        <w:t>that</w:t>
      </w:r>
      <w:proofErr w:type="spellEnd"/>
      <w:r>
        <w:t xml:space="preserve"> </w:t>
      </w:r>
      <w:proofErr w:type="spellStart"/>
      <w:r>
        <w:t>deal</w:t>
      </w:r>
      <w:proofErr w:type="spellEnd"/>
      <w:r>
        <w:t xml:space="preserve"> </w:t>
      </w:r>
      <w:proofErr w:type="spellStart"/>
      <w:r>
        <w:t>with</w:t>
      </w:r>
      <w:proofErr w:type="spellEnd"/>
      <w:r>
        <w:t xml:space="preserve"> the </w:t>
      </w:r>
      <w:proofErr w:type="spellStart"/>
      <w:r>
        <w:t>various</w:t>
      </w:r>
      <w:proofErr w:type="spellEnd"/>
      <w:r>
        <w:t xml:space="preserve"> </w:t>
      </w:r>
      <w:proofErr w:type="spellStart"/>
      <w:r>
        <w:t>stages</w:t>
      </w:r>
      <w:proofErr w:type="spellEnd"/>
      <w:r>
        <w:t xml:space="preserve">, and </w:t>
      </w:r>
      <w:proofErr w:type="spellStart"/>
      <w:r>
        <w:t>identify</w:t>
      </w:r>
      <w:proofErr w:type="spellEnd"/>
      <w:r>
        <w:t xml:space="preserve"> and </w:t>
      </w:r>
      <w:proofErr w:type="spellStart"/>
      <w:r>
        <w:t>target</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with</w:t>
      </w:r>
      <w:proofErr w:type="spellEnd"/>
      <w:r>
        <w:t xml:space="preserve"> </w:t>
      </w:r>
      <w:proofErr w:type="spellStart"/>
      <w:r>
        <w:t>specific</w:t>
      </w:r>
      <w:proofErr w:type="spellEnd"/>
      <w:r>
        <w:t xml:space="preserve"> </w:t>
      </w:r>
      <w:proofErr w:type="spellStart"/>
      <w:r>
        <w:t>requirements</w:t>
      </w:r>
      <w:proofErr w:type="spellEnd"/>
      <w:r>
        <w:t xml:space="preserve"> and </w:t>
      </w:r>
      <w:proofErr w:type="spellStart"/>
      <w:r>
        <w:t>demands</w:t>
      </w:r>
      <w:proofErr w:type="spellEnd"/>
      <w:r>
        <w:t xml:space="preserve">. </w:t>
      </w:r>
      <w:proofErr w:type="spellStart"/>
      <w:r>
        <w:t>That</w:t>
      </w:r>
      <w:proofErr w:type="spellEnd"/>
      <w:r>
        <w:t xml:space="preserve"> </w:t>
      </w:r>
      <w:proofErr w:type="spellStart"/>
      <w:r>
        <w:t>said</w:t>
      </w:r>
      <w:proofErr w:type="spellEnd"/>
      <w:r>
        <w:t xml:space="preserve">, </w:t>
      </w:r>
      <w:proofErr w:type="spellStart"/>
      <w:r>
        <w:t>sometimes</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bring</w:t>
      </w:r>
      <w:proofErr w:type="spellEnd"/>
      <w:r>
        <w:t xml:space="preserve"> </w:t>
      </w:r>
      <w:proofErr w:type="spellStart"/>
      <w:r>
        <w:t>together</w:t>
      </w:r>
      <w:proofErr w:type="spellEnd"/>
      <w:r>
        <w:t xml:space="preserve"> </w:t>
      </w:r>
      <w:proofErr w:type="spellStart"/>
      <w:r>
        <w:t>as</w:t>
      </w:r>
      <w:proofErr w:type="spellEnd"/>
      <w:r>
        <w:t xml:space="preserve"> </w:t>
      </w:r>
      <w:proofErr w:type="spellStart"/>
      <w:r>
        <w:t>many</w:t>
      </w:r>
      <w:proofErr w:type="spellEnd"/>
      <w:r>
        <w:t xml:space="preserve"> </w:t>
      </w:r>
      <w:proofErr w:type="spellStart"/>
      <w:r>
        <w:t>stakeholders</w:t>
      </w:r>
      <w:proofErr w:type="spellEnd"/>
      <w:r>
        <w:t xml:space="preserve"> </w:t>
      </w:r>
      <w:proofErr w:type="spellStart"/>
      <w:r>
        <w:t>desired</w:t>
      </w:r>
      <w:proofErr w:type="spellEnd"/>
      <w:r>
        <w:t xml:space="preserve">, and </w:t>
      </w:r>
      <w:proofErr w:type="spellStart"/>
      <w:r>
        <w:t>to</w:t>
      </w:r>
      <w:proofErr w:type="spellEnd"/>
      <w:r>
        <w:t xml:space="preserve"> </w:t>
      </w:r>
      <w:proofErr w:type="spellStart"/>
      <w:r>
        <w:t>reach</w:t>
      </w:r>
      <w:proofErr w:type="spellEnd"/>
      <w:r>
        <w:t xml:space="preserve"> </w:t>
      </w:r>
      <w:proofErr w:type="spellStart"/>
      <w:r>
        <w:t>out</w:t>
      </w:r>
      <w:proofErr w:type="spellEnd"/>
      <w:r>
        <w:t xml:space="preserve"> </w:t>
      </w:r>
      <w:proofErr w:type="spellStart"/>
      <w:r>
        <w:t>to</w:t>
      </w:r>
      <w:proofErr w:type="spellEnd"/>
      <w:r>
        <w:t xml:space="preserve"> the </w:t>
      </w:r>
      <w:proofErr w:type="spellStart"/>
      <w:r>
        <w:t>community</w:t>
      </w:r>
      <w:proofErr w:type="spellEnd"/>
      <w:r>
        <w:t xml:space="preserve">. </w:t>
      </w:r>
      <w:proofErr w:type="spellStart"/>
      <w:r>
        <w:t>Sometimes</w:t>
      </w:r>
      <w:proofErr w:type="spellEnd"/>
      <w:r>
        <w:t xml:space="preserve">, the </w:t>
      </w:r>
      <w:proofErr w:type="spellStart"/>
      <w:r>
        <w:t>community</w:t>
      </w:r>
      <w:proofErr w:type="spellEnd"/>
      <w:r>
        <w:t xml:space="preserve"> </w:t>
      </w:r>
      <w:proofErr w:type="spellStart"/>
      <w:r>
        <w:t>was</w:t>
      </w:r>
      <w:proofErr w:type="spellEnd"/>
      <w:r>
        <w:t xml:space="preserve"> </w:t>
      </w:r>
      <w:proofErr w:type="spellStart"/>
      <w:r>
        <w:t>not</w:t>
      </w:r>
      <w:proofErr w:type="spellEnd"/>
      <w:r>
        <w:t xml:space="preserve"> </w:t>
      </w:r>
      <w:proofErr w:type="spellStart"/>
      <w:r>
        <w:t>so</w:t>
      </w:r>
      <w:proofErr w:type="spellEnd"/>
      <w:r>
        <w:t xml:space="preserve"> </w:t>
      </w:r>
      <w:proofErr w:type="spellStart"/>
      <w:r>
        <w:t>willing</w:t>
      </w:r>
      <w:proofErr w:type="spellEnd"/>
      <w:r>
        <w:t xml:space="preserve"> </w:t>
      </w:r>
      <w:proofErr w:type="spellStart"/>
      <w:r>
        <w:t>to</w:t>
      </w:r>
      <w:proofErr w:type="spellEnd"/>
      <w:r>
        <w:t xml:space="preserve"> </w:t>
      </w:r>
      <w:proofErr w:type="spellStart"/>
      <w:r>
        <w:t>participate</w:t>
      </w:r>
      <w:proofErr w:type="spellEnd"/>
      <w:r>
        <w:t>.</w:t>
      </w:r>
    </w:p>
    <w:p w:rsidRPr="00BD08D2" w:rsidR="00BD08D2" w:rsidP="00BD08D2" w:rsidRDefault="00BD08D2" w14:paraId="725DD200" w14:textId="77777777">
      <w:pPr>
        <w:spacing w:after="240" w:line="240" w:lineRule="exact"/>
        <w:ind w:firstLine="567"/>
      </w:pPr>
      <w:r>
        <w:t xml:space="preserve">The </w:t>
      </w:r>
      <w:proofErr w:type="spellStart"/>
      <w:r>
        <w:t>general</w:t>
      </w:r>
      <w:proofErr w:type="spellEnd"/>
      <w:r>
        <w:t xml:space="preserve"> </w:t>
      </w:r>
      <w:proofErr w:type="spellStart"/>
      <w:r>
        <w:t>sentiment</w:t>
      </w:r>
      <w:proofErr w:type="spellEnd"/>
      <w:r>
        <w:t xml:space="preserve"> </w:t>
      </w:r>
      <w:proofErr w:type="spellStart"/>
      <w:r>
        <w:t>was</w:t>
      </w:r>
      <w:proofErr w:type="spellEnd"/>
      <w:r>
        <w:t xml:space="preserve"> </w:t>
      </w:r>
      <w:proofErr w:type="spellStart"/>
      <w:r>
        <w:t>that</w:t>
      </w:r>
      <w:proofErr w:type="spellEnd"/>
      <w:r>
        <w:t xml:space="preserve"> the AMIF </w:t>
      </w:r>
      <w:proofErr w:type="spellStart"/>
      <w:r>
        <w:t>was</w:t>
      </w:r>
      <w:proofErr w:type="spellEnd"/>
      <w:r>
        <w:t xml:space="preserve"> of </w:t>
      </w:r>
      <w:proofErr w:type="spellStart"/>
      <w:r>
        <w:t>great</w:t>
      </w:r>
      <w:proofErr w:type="spellEnd"/>
      <w:r>
        <w:t xml:space="preserve"> </w:t>
      </w:r>
      <w:proofErr w:type="spellStart"/>
      <w:r>
        <w:t>relevance</w:t>
      </w:r>
      <w:proofErr w:type="spellEnd"/>
      <w:r>
        <w:t xml:space="preserve"> and of </w:t>
      </w:r>
      <w:proofErr w:type="spellStart"/>
      <w:r>
        <w:t>added</w:t>
      </w:r>
      <w:proofErr w:type="spellEnd"/>
      <w:r>
        <w:t xml:space="preserve"> </w:t>
      </w:r>
      <w:proofErr w:type="spellStart"/>
      <w:r>
        <w:t>value</w:t>
      </w:r>
      <w:proofErr w:type="spellEnd"/>
      <w:r>
        <w:t xml:space="preserve"> </w:t>
      </w:r>
      <w:proofErr w:type="spellStart"/>
      <w:r>
        <w:t>to</w:t>
      </w:r>
      <w:proofErr w:type="spellEnd"/>
      <w:r>
        <w:t xml:space="preserve"> the </w:t>
      </w:r>
      <w:proofErr w:type="spellStart"/>
      <w:r>
        <w:t>inclusion</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However</w:t>
      </w:r>
      <w:proofErr w:type="spellEnd"/>
      <w:r>
        <w:t xml:space="preserve">, in </w:t>
      </w:r>
      <w:proofErr w:type="spellStart"/>
      <w:r>
        <w:t>recent</w:t>
      </w:r>
      <w:proofErr w:type="spellEnd"/>
      <w:r>
        <w:t xml:space="preserve"> </w:t>
      </w:r>
      <w:proofErr w:type="spellStart"/>
      <w:r>
        <w:t>years</w:t>
      </w:r>
      <w:proofErr w:type="spellEnd"/>
      <w:r>
        <w:t xml:space="preserve">, </w:t>
      </w:r>
      <w:proofErr w:type="spellStart"/>
      <w:r>
        <w:t>some</w:t>
      </w:r>
      <w:proofErr w:type="spellEnd"/>
      <w:r>
        <w:t xml:space="preserve"> </w:t>
      </w:r>
      <w:proofErr w:type="spellStart"/>
      <w:r>
        <w:t>participants</w:t>
      </w:r>
      <w:proofErr w:type="spellEnd"/>
      <w:r>
        <w:t xml:space="preserve"> </w:t>
      </w:r>
      <w:proofErr w:type="spellStart"/>
      <w:r>
        <w:t>have</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it</w:t>
      </w:r>
      <w:proofErr w:type="spellEnd"/>
      <w:r>
        <w:t xml:space="preserve"> </w:t>
      </w:r>
      <w:proofErr w:type="spellStart"/>
      <w:r>
        <w:t>no</w:t>
      </w:r>
      <w:proofErr w:type="spellEnd"/>
      <w:r>
        <w:t xml:space="preserve"> </w:t>
      </w:r>
      <w:proofErr w:type="spellStart"/>
      <w:r>
        <w:t>longer</w:t>
      </w:r>
      <w:proofErr w:type="spellEnd"/>
      <w:r>
        <w:t xml:space="preserve"> </w:t>
      </w:r>
      <w:proofErr w:type="spellStart"/>
      <w:r>
        <w:t>seems</w:t>
      </w:r>
      <w:proofErr w:type="spellEnd"/>
      <w:r>
        <w:t xml:space="preserve"> </w:t>
      </w:r>
      <w:proofErr w:type="spellStart"/>
      <w:r>
        <w:t>possible</w:t>
      </w:r>
      <w:proofErr w:type="spellEnd"/>
      <w:r>
        <w:t xml:space="preserve"> for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submit</w:t>
      </w:r>
      <w:proofErr w:type="spellEnd"/>
      <w:r>
        <w:t xml:space="preserve"> </w:t>
      </w:r>
      <w:proofErr w:type="spellStart"/>
      <w:r>
        <w:t>projects</w:t>
      </w:r>
      <w:proofErr w:type="spellEnd"/>
      <w:r>
        <w:t xml:space="preserve"> </w:t>
      </w:r>
      <w:proofErr w:type="spellStart"/>
      <w:r>
        <w:t>as</w:t>
      </w:r>
      <w:proofErr w:type="spellEnd"/>
      <w:r>
        <w:t xml:space="preserve"> </w:t>
      </w:r>
      <w:proofErr w:type="spellStart"/>
      <w:r>
        <w:t>project</w:t>
      </w:r>
      <w:proofErr w:type="spellEnd"/>
      <w:r>
        <w:t xml:space="preserve"> </w:t>
      </w:r>
      <w:proofErr w:type="spellStart"/>
      <w:r>
        <w:t>leaders</w:t>
      </w:r>
      <w:proofErr w:type="spellEnd"/>
      <w:r>
        <w:t xml:space="preserve">. </w:t>
      </w:r>
      <w:proofErr w:type="spellStart"/>
      <w:r>
        <w:t>Instead</w:t>
      </w:r>
      <w:proofErr w:type="spellEnd"/>
      <w:r>
        <w:t xml:space="preserve">, </w:t>
      </w:r>
      <w:proofErr w:type="spellStart"/>
      <w:r>
        <w:t>it</w:t>
      </w:r>
      <w:proofErr w:type="spellEnd"/>
      <w:r>
        <w:t xml:space="preserve"> </w:t>
      </w:r>
      <w:proofErr w:type="spellStart"/>
      <w:r>
        <w:t>seems</w:t>
      </w:r>
      <w:proofErr w:type="spellEnd"/>
      <w:r>
        <w:t xml:space="preserve"> </w:t>
      </w:r>
      <w:proofErr w:type="spellStart"/>
      <w:r>
        <w:t>that</w:t>
      </w:r>
      <w:proofErr w:type="spellEnd"/>
      <w:r>
        <w:t xml:space="preserve"> </w:t>
      </w:r>
      <w:proofErr w:type="spellStart"/>
      <w:r>
        <w:t>they</w:t>
      </w:r>
      <w:proofErr w:type="spellEnd"/>
      <w:r>
        <w:t xml:space="preserve"> </w:t>
      </w:r>
      <w:proofErr w:type="spellStart"/>
      <w:r>
        <w:t>must</w:t>
      </w:r>
      <w:proofErr w:type="spellEnd"/>
      <w:r>
        <w:t xml:space="preserve"> </w:t>
      </w:r>
      <w:proofErr w:type="spellStart"/>
      <w:r>
        <w:t>always</w:t>
      </w:r>
      <w:proofErr w:type="spellEnd"/>
      <w:r>
        <w:t xml:space="preserve"> </w:t>
      </w:r>
      <w:proofErr w:type="spellStart"/>
      <w:r>
        <w:t>rely</w:t>
      </w:r>
      <w:proofErr w:type="spellEnd"/>
      <w:r>
        <w:t xml:space="preserve"> on </w:t>
      </w:r>
      <w:proofErr w:type="spellStart"/>
      <w:r>
        <w:t>projects</w:t>
      </w:r>
      <w:proofErr w:type="spellEnd"/>
      <w:r>
        <w:t xml:space="preserve"> </w:t>
      </w:r>
      <w:proofErr w:type="spellStart"/>
      <w:r>
        <w:t>submitted</w:t>
      </w:r>
      <w:proofErr w:type="spellEnd"/>
      <w:r>
        <w:t xml:space="preserve"> </w:t>
      </w:r>
      <w:proofErr w:type="spellStart"/>
      <w:r>
        <w:t>by</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Considering</w:t>
      </w:r>
      <w:proofErr w:type="spellEnd"/>
      <w:r>
        <w:t xml:space="preserve"> the </w:t>
      </w:r>
      <w:proofErr w:type="spellStart"/>
      <w:r>
        <w:t>added</w:t>
      </w:r>
      <w:proofErr w:type="spellEnd"/>
      <w:r>
        <w:t xml:space="preserve"> </w:t>
      </w:r>
      <w:proofErr w:type="spellStart"/>
      <w:r>
        <w:t>value</w:t>
      </w:r>
      <w:proofErr w:type="spellEnd"/>
      <w:r>
        <w:t xml:space="preserve"> of </w:t>
      </w:r>
      <w:proofErr w:type="spellStart"/>
      <w:r>
        <w:t>these</w:t>
      </w:r>
      <w:proofErr w:type="spellEnd"/>
      <w:r>
        <w:t xml:space="preserve"> </w:t>
      </w:r>
      <w:proofErr w:type="spellStart"/>
      <w:r>
        <w:t>organisations</w:t>
      </w:r>
      <w:proofErr w:type="spellEnd"/>
      <w:r>
        <w:t xml:space="preserve"> </w:t>
      </w:r>
      <w:proofErr w:type="spellStart"/>
      <w:r>
        <w:t>that</w:t>
      </w:r>
      <w:proofErr w:type="spellEnd"/>
      <w:r>
        <w:t xml:space="preserve"> </w:t>
      </w:r>
      <w:proofErr w:type="spellStart"/>
      <w:r>
        <w:t>work</w:t>
      </w:r>
      <w:proofErr w:type="spellEnd"/>
      <w:r>
        <w:t xml:space="preserve"> on the </w:t>
      </w:r>
      <w:proofErr w:type="spellStart"/>
      <w:r>
        <w:t>ground</w:t>
      </w:r>
      <w:proofErr w:type="spellEnd"/>
      <w:r>
        <w:t xml:space="preserve"> and </w:t>
      </w:r>
      <w:proofErr w:type="spellStart"/>
      <w:r>
        <w:t>know</w:t>
      </w:r>
      <w:proofErr w:type="spellEnd"/>
      <w:r>
        <w:t xml:space="preserve"> the </w:t>
      </w:r>
      <w:proofErr w:type="spellStart"/>
      <w:r>
        <w:t>realities</w:t>
      </w:r>
      <w:proofErr w:type="spellEnd"/>
      <w:r>
        <w:t xml:space="preserve"> </w:t>
      </w:r>
      <w:proofErr w:type="spellStart"/>
      <w:r>
        <w:t>well</w:t>
      </w:r>
      <w:proofErr w:type="spellEnd"/>
      <w:r>
        <w:t xml:space="preserve">, </w:t>
      </w:r>
      <w:proofErr w:type="spellStart"/>
      <w:r>
        <w:t>it</w:t>
      </w:r>
      <w:proofErr w:type="spellEnd"/>
      <w:r>
        <w:t xml:space="preserve"> </w:t>
      </w:r>
      <w:proofErr w:type="spellStart"/>
      <w:r>
        <w:t>should</w:t>
      </w:r>
      <w:proofErr w:type="spellEnd"/>
      <w:r>
        <w:t xml:space="preserve"> </w:t>
      </w:r>
      <w:proofErr w:type="spellStart"/>
      <w:r>
        <w:t>always</w:t>
      </w:r>
      <w:proofErr w:type="spellEnd"/>
      <w:r>
        <w:t xml:space="preserve"> </w:t>
      </w:r>
      <w:proofErr w:type="spellStart"/>
      <w:r>
        <w:t>be</w:t>
      </w:r>
      <w:proofErr w:type="spellEnd"/>
      <w:r>
        <w:t xml:space="preserve"> </w:t>
      </w:r>
      <w:proofErr w:type="spellStart"/>
      <w:r>
        <w:t>possible</w:t>
      </w:r>
      <w:proofErr w:type="spellEnd"/>
      <w:r>
        <w:t xml:space="preserve"> for </w:t>
      </w:r>
      <w:proofErr w:type="spellStart"/>
      <w:r>
        <w:t>them</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submit</w:t>
      </w:r>
      <w:proofErr w:type="spellEnd"/>
      <w:r>
        <w:t xml:space="preserve"> </w:t>
      </w:r>
      <w:proofErr w:type="spellStart"/>
      <w:r>
        <w:t>projects</w:t>
      </w:r>
      <w:proofErr w:type="spellEnd"/>
      <w:r>
        <w:t>.</w:t>
      </w:r>
    </w:p>
    <w:p w:rsidRPr="00BD08D2" w:rsidR="00BD08D2" w:rsidP="00BD08D2" w:rsidRDefault="00BD08D2" w14:paraId="144E3201" w14:textId="77777777">
      <w:pPr>
        <w:spacing w:after="240" w:line="240" w:lineRule="exact"/>
        <w:ind w:firstLine="567"/>
      </w:pPr>
      <w:r>
        <w:t xml:space="preserve">The AMIF </w:t>
      </w:r>
      <w:proofErr w:type="spellStart"/>
      <w:r>
        <w:t>enabled</w:t>
      </w:r>
      <w:proofErr w:type="spellEnd"/>
      <w:r>
        <w:t xml:space="preserve"> </w:t>
      </w:r>
      <w:proofErr w:type="spellStart"/>
      <w:r>
        <w:t>Italian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to</w:t>
      </w:r>
      <w:proofErr w:type="spellEnd"/>
      <w:r>
        <w:t xml:space="preserve"> </w:t>
      </w:r>
      <w:proofErr w:type="spellStart"/>
      <w:r>
        <w:t>build</w:t>
      </w:r>
      <w:proofErr w:type="spellEnd"/>
      <w:r>
        <w:t xml:space="preserve"> </w:t>
      </w:r>
      <w:proofErr w:type="spellStart"/>
      <w:r>
        <w:t>significant</w:t>
      </w:r>
      <w:proofErr w:type="spellEnd"/>
      <w:r>
        <w:t xml:space="preserve"> </w:t>
      </w:r>
      <w:proofErr w:type="spellStart"/>
      <w:r>
        <w:t>networks</w:t>
      </w:r>
      <w:proofErr w:type="spellEnd"/>
      <w:r>
        <w:t xml:space="preserve">: </w:t>
      </w:r>
      <w:proofErr w:type="spellStart"/>
      <w:r>
        <w:t>this</w:t>
      </w:r>
      <w:proofErr w:type="spellEnd"/>
      <w:r>
        <w:t xml:space="preserve"> </w:t>
      </w:r>
      <w:proofErr w:type="spellStart"/>
      <w:r>
        <w:t>enabled</w:t>
      </w:r>
      <w:proofErr w:type="spellEnd"/>
      <w:r>
        <w:t xml:space="preserve"> </w:t>
      </w:r>
      <w:proofErr w:type="spellStart"/>
      <w:r>
        <w:t>organisations</w:t>
      </w:r>
      <w:proofErr w:type="spellEnd"/>
      <w:r>
        <w:t xml:space="preserve"> </w:t>
      </w:r>
      <w:proofErr w:type="spellStart"/>
      <w:r>
        <w:t>to</w:t>
      </w:r>
      <w:proofErr w:type="spellEnd"/>
      <w:r>
        <w:t xml:space="preserve"> </w:t>
      </w:r>
      <w:proofErr w:type="spellStart"/>
      <w:r>
        <w:t>have</w:t>
      </w:r>
      <w:proofErr w:type="spellEnd"/>
      <w:r>
        <w:t xml:space="preserve"> the </w:t>
      </w:r>
      <w:proofErr w:type="spellStart"/>
      <w:r>
        <w:t>resources</w:t>
      </w:r>
      <w:proofErr w:type="spellEnd"/>
      <w:r>
        <w:t xml:space="preserve"> </w:t>
      </w:r>
      <w:proofErr w:type="spellStart"/>
      <w:r>
        <w:t>to</w:t>
      </w:r>
      <w:proofErr w:type="spellEnd"/>
      <w:r>
        <w:t xml:space="preserve"> </w:t>
      </w:r>
      <w:proofErr w:type="spellStart"/>
      <w:r>
        <w:t>establish</w:t>
      </w:r>
      <w:proofErr w:type="spellEnd"/>
      <w:r>
        <w:t xml:space="preserve"> </w:t>
      </w:r>
      <w:proofErr w:type="spellStart"/>
      <w:r>
        <w:t>official</w:t>
      </w:r>
      <w:proofErr w:type="spellEnd"/>
      <w:r>
        <w:t xml:space="preserve"> </w:t>
      </w:r>
      <w:proofErr w:type="spellStart"/>
      <w:r>
        <w:t>partnerships</w:t>
      </w:r>
      <w:proofErr w:type="spellEnd"/>
      <w:r>
        <w:t xml:space="preserve"> </w:t>
      </w:r>
      <w:proofErr w:type="spellStart"/>
      <w:r>
        <w:t>with</w:t>
      </w:r>
      <w:proofErr w:type="spellEnd"/>
      <w:r>
        <w:t xml:space="preserve"> </w:t>
      </w:r>
      <w:proofErr w:type="spellStart"/>
      <w:r>
        <w:t>employers</w:t>
      </w:r>
      <w:proofErr w:type="spellEnd"/>
      <w:r>
        <w:t xml:space="preserve">, </w:t>
      </w:r>
      <w:proofErr w:type="spellStart"/>
      <w:r>
        <w:t>who</w:t>
      </w:r>
      <w:proofErr w:type="spellEnd"/>
      <w:r>
        <w:t xml:space="preserve"> </w:t>
      </w:r>
      <w:proofErr w:type="spellStart"/>
      <w:r>
        <w:t>were</w:t>
      </w:r>
      <w:proofErr w:type="spellEnd"/>
      <w:r>
        <w:t xml:space="preserve"> </w:t>
      </w:r>
      <w:proofErr w:type="spellStart"/>
      <w:r>
        <w:t>able</w:t>
      </w:r>
      <w:proofErr w:type="spellEnd"/>
      <w:r>
        <w:t xml:space="preserve"> </w:t>
      </w:r>
      <w:proofErr w:type="spellStart"/>
      <w:r>
        <w:t>to</w:t>
      </w:r>
      <w:proofErr w:type="spellEnd"/>
      <w:r>
        <w:t xml:space="preserve"> </w:t>
      </w:r>
      <w:proofErr w:type="spellStart"/>
      <w:r>
        <w:t>provide</w:t>
      </w:r>
      <w:proofErr w:type="spellEnd"/>
      <w:r>
        <w:t xml:space="preserve"> </w:t>
      </w:r>
      <w:proofErr w:type="spellStart"/>
      <w:r>
        <w:t>project</w:t>
      </w:r>
      <w:proofErr w:type="spellEnd"/>
      <w:r>
        <w:t xml:space="preserve">  </w:t>
      </w:r>
      <w:proofErr w:type="spellStart"/>
      <w:r>
        <w:t>beneficiaries</w:t>
      </w:r>
      <w:proofErr w:type="spellEnd"/>
      <w:r>
        <w:t xml:space="preserve"> </w:t>
      </w:r>
      <w:proofErr w:type="spellStart"/>
      <w:r>
        <w:t>with</w:t>
      </w:r>
      <w:proofErr w:type="spellEnd"/>
      <w:r>
        <w:t xml:space="preserve"> a </w:t>
      </w:r>
      <w:proofErr w:type="spellStart"/>
      <w:r>
        <w:t>type</w:t>
      </w:r>
      <w:proofErr w:type="spellEnd"/>
      <w:r>
        <w:t xml:space="preserve"> of </w:t>
      </w:r>
      <w:proofErr w:type="spellStart"/>
      <w:r>
        <w:t>salary</w:t>
      </w:r>
      <w:proofErr w:type="spellEnd"/>
      <w:r>
        <w:t xml:space="preserve"> </w:t>
      </w:r>
      <w:proofErr w:type="spellStart"/>
      <w:r>
        <w:t>or</w:t>
      </w:r>
      <w:proofErr w:type="spellEnd"/>
      <w:r>
        <w:t xml:space="preserve"> </w:t>
      </w:r>
      <w:proofErr w:type="spellStart"/>
      <w:r>
        <w:t>stipend</w:t>
      </w:r>
      <w:proofErr w:type="spellEnd"/>
      <w:r>
        <w:t xml:space="preserve">. The AMIF </w:t>
      </w:r>
      <w:proofErr w:type="spellStart"/>
      <w:r>
        <w:t>also</w:t>
      </w:r>
      <w:proofErr w:type="spellEnd"/>
      <w:r>
        <w:t xml:space="preserve"> </w:t>
      </w:r>
      <w:proofErr w:type="spellStart"/>
      <w:r>
        <w:t>enabled</w:t>
      </w:r>
      <w:proofErr w:type="spellEnd"/>
      <w:r>
        <w:t xml:space="preserve"> the </w:t>
      </w:r>
      <w:proofErr w:type="spellStart"/>
      <w:r>
        <w:t>exchange</w:t>
      </w:r>
      <w:proofErr w:type="spellEnd"/>
      <w:r>
        <w:t xml:space="preserve"> of </w:t>
      </w:r>
      <w:proofErr w:type="spellStart"/>
      <w:r>
        <w:t>best</w:t>
      </w:r>
      <w:proofErr w:type="spellEnd"/>
      <w:r>
        <w:t xml:space="preserve"> </w:t>
      </w:r>
      <w:proofErr w:type="spellStart"/>
      <w:r>
        <w:t>practice</w:t>
      </w:r>
      <w:proofErr w:type="spellEnd"/>
      <w:r>
        <w:t xml:space="preserve"> </w:t>
      </w:r>
      <w:proofErr w:type="spellStart"/>
      <w:r>
        <w:t>with</w:t>
      </w:r>
      <w:proofErr w:type="spellEnd"/>
      <w:r>
        <w:t xml:space="preserve"> </w:t>
      </w:r>
      <w:proofErr w:type="spellStart"/>
      <w:r>
        <w:t>other</w:t>
      </w:r>
      <w:proofErr w:type="spellEnd"/>
      <w:r>
        <w:t xml:space="preserve"> </w:t>
      </w:r>
      <w:proofErr w:type="spellStart"/>
      <w:r>
        <w:t>projects</w:t>
      </w:r>
      <w:proofErr w:type="spellEnd"/>
      <w:r>
        <w:t xml:space="preserve"> </w:t>
      </w:r>
      <w:proofErr w:type="spellStart"/>
      <w:r>
        <w:t>across</w:t>
      </w:r>
      <w:proofErr w:type="spellEnd"/>
      <w:r>
        <w:t xml:space="preserve"> the EU, for </w:t>
      </w:r>
      <w:proofErr w:type="spellStart"/>
      <w:r>
        <w:t>instance</w:t>
      </w:r>
      <w:proofErr w:type="spellEnd"/>
      <w:r>
        <w:t xml:space="preserve"> in </w:t>
      </w:r>
      <w:proofErr w:type="spellStart"/>
      <w:r>
        <w:t>Portugal</w:t>
      </w:r>
      <w:proofErr w:type="spellEnd"/>
      <w:r>
        <w:t xml:space="preserve">, </w:t>
      </w:r>
      <w:proofErr w:type="spellStart"/>
      <w:r>
        <w:t>Greece</w:t>
      </w:r>
      <w:proofErr w:type="spellEnd"/>
      <w:r>
        <w:t xml:space="preserve"> and </w:t>
      </w:r>
      <w:proofErr w:type="spellStart"/>
      <w:r>
        <w:t>France</w:t>
      </w:r>
      <w:proofErr w:type="spellEnd"/>
      <w:r>
        <w:t xml:space="preserve">.  </w:t>
      </w:r>
    </w:p>
    <w:p w:rsidRPr="00BD08D2" w:rsidR="00BD08D2" w:rsidP="00BD08D2" w:rsidRDefault="00BD08D2" w14:paraId="16E10856" w14:textId="77777777">
      <w:pPr>
        <w:spacing w:after="240" w:line="240" w:lineRule="exact"/>
        <w:ind w:firstLine="567"/>
      </w:pPr>
      <w:proofErr w:type="spellStart"/>
      <w:r>
        <w:rPr>
          <w:b/>
        </w:rPr>
        <w:t>Swedish</w:t>
      </w:r>
      <w:proofErr w:type="spellEnd"/>
      <w:r>
        <w:t xml:space="preserve"> </w:t>
      </w:r>
      <w:proofErr w:type="spellStart"/>
      <w:r>
        <w:t>stakeholders</w:t>
      </w:r>
      <w:proofErr w:type="spellEnd"/>
      <w:r>
        <w:t xml:space="preserve"> </w:t>
      </w:r>
      <w:proofErr w:type="spellStart"/>
      <w:r>
        <w:t>affirmed</w:t>
      </w:r>
      <w:proofErr w:type="spellEnd"/>
      <w:r>
        <w:t xml:space="preserve"> </w:t>
      </w:r>
      <w:proofErr w:type="spellStart"/>
      <w:r>
        <w:t>that</w:t>
      </w:r>
      <w:proofErr w:type="spellEnd"/>
      <w:r>
        <w:t xml:space="preserve"> </w:t>
      </w:r>
      <w:proofErr w:type="spellStart"/>
      <w:r>
        <w:t>work</w:t>
      </w:r>
      <w:proofErr w:type="spellEnd"/>
      <w:r>
        <w:t xml:space="preserve"> </w:t>
      </w:r>
      <w:proofErr w:type="spellStart"/>
      <w:r>
        <w:t>established</w:t>
      </w:r>
      <w:proofErr w:type="spellEnd"/>
      <w:r>
        <w:t xml:space="preserve"> </w:t>
      </w:r>
      <w:proofErr w:type="spellStart"/>
      <w:r>
        <w:t>by</w:t>
      </w:r>
      <w:proofErr w:type="spellEnd"/>
      <w:r>
        <w:t xml:space="preserve"> </w:t>
      </w:r>
      <w:proofErr w:type="spellStart"/>
      <w:r>
        <w:t>projects</w:t>
      </w:r>
      <w:proofErr w:type="spellEnd"/>
      <w:r>
        <w:t xml:space="preserve"> </w:t>
      </w:r>
      <w:proofErr w:type="spellStart"/>
      <w:r>
        <w:t>could</w:t>
      </w:r>
      <w:proofErr w:type="spellEnd"/>
      <w:r>
        <w:t xml:space="preserve"> </w:t>
      </w:r>
      <w:proofErr w:type="spellStart"/>
      <w:r>
        <w:t>continue</w:t>
      </w:r>
      <w:proofErr w:type="spellEnd"/>
      <w:r>
        <w:t xml:space="preserve"> </w:t>
      </w:r>
      <w:proofErr w:type="spellStart"/>
      <w:r>
        <w:t>after</w:t>
      </w:r>
      <w:proofErr w:type="spellEnd"/>
      <w:r>
        <w:t xml:space="preserve"> </w:t>
      </w:r>
      <w:proofErr w:type="spellStart"/>
      <w:r>
        <w:t>its</w:t>
      </w:r>
      <w:proofErr w:type="spellEnd"/>
      <w:r>
        <w:t xml:space="preserve"> </w:t>
      </w:r>
      <w:proofErr w:type="spellStart"/>
      <w:r>
        <w:t>lifespan</w:t>
      </w:r>
      <w:proofErr w:type="spellEnd"/>
      <w:r>
        <w:t xml:space="preserve">. A </w:t>
      </w:r>
      <w:proofErr w:type="spellStart"/>
      <w:r>
        <w:t>positive</w:t>
      </w:r>
      <w:proofErr w:type="spellEnd"/>
      <w:r>
        <w:t xml:space="preserve"> </w:t>
      </w:r>
      <w:proofErr w:type="spellStart"/>
      <w:r>
        <w:t>effect</w:t>
      </w:r>
      <w:proofErr w:type="spellEnd"/>
      <w:r>
        <w:t xml:space="preserve"> of the AMIF </w:t>
      </w:r>
      <w:proofErr w:type="spellStart"/>
      <w:r>
        <w:t>was</w:t>
      </w:r>
      <w:proofErr w:type="spellEnd"/>
      <w:r>
        <w:t xml:space="preserve"> </w:t>
      </w:r>
      <w:proofErr w:type="spellStart"/>
      <w:r>
        <w:t>that</w:t>
      </w:r>
      <w:proofErr w:type="spellEnd"/>
      <w:r>
        <w:t xml:space="preserve">, </w:t>
      </w:r>
      <w:proofErr w:type="spellStart"/>
      <w:r>
        <w:t>since</w:t>
      </w:r>
      <w:proofErr w:type="spellEnd"/>
      <w:r>
        <w:t xml:space="preserve"> the </w:t>
      </w:r>
      <w:proofErr w:type="spellStart"/>
      <w:r>
        <w:t>knowledge</w:t>
      </w:r>
      <w:proofErr w:type="spellEnd"/>
      <w:r>
        <w:t xml:space="preserve"> </w:t>
      </w:r>
      <w:proofErr w:type="spellStart"/>
      <w:r>
        <w:t>was</w:t>
      </w:r>
      <w:proofErr w:type="spellEnd"/>
      <w:r>
        <w:t xml:space="preserve"> </w:t>
      </w:r>
      <w:proofErr w:type="spellStart"/>
      <w:r>
        <w:t>there</w:t>
      </w:r>
      <w:proofErr w:type="spellEnd"/>
      <w:r>
        <w:t xml:space="preserve"> and </w:t>
      </w:r>
      <w:proofErr w:type="spellStart"/>
      <w:r>
        <w:t>foundations</w:t>
      </w:r>
      <w:proofErr w:type="spellEnd"/>
      <w:r>
        <w:t xml:space="preserve"> </w:t>
      </w:r>
      <w:proofErr w:type="spellStart"/>
      <w:r>
        <w:t>had</w:t>
      </w:r>
      <w:proofErr w:type="spellEnd"/>
      <w:r>
        <w:t xml:space="preserve"> </w:t>
      </w:r>
      <w:proofErr w:type="spellStart"/>
      <w:r>
        <w:t>been</w:t>
      </w:r>
      <w:proofErr w:type="spellEnd"/>
      <w:r>
        <w:t xml:space="preserve"> </w:t>
      </w:r>
      <w:proofErr w:type="spellStart"/>
      <w:r>
        <w:t>laid</w:t>
      </w:r>
      <w:proofErr w:type="spellEnd"/>
      <w:r>
        <w:t xml:space="preserve">, </w:t>
      </w:r>
      <w:proofErr w:type="spellStart"/>
      <w:r>
        <w:t>networks</w:t>
      </w:r>
      <w:proofErr w:type="spellEnd"/>
      <w:r>
        <w:t xml:space="preserve"> and </w:t>
      </w:r>
      <w:proofErr w:type="spellStart"/>
      <w:r>
        <w:t>contacts</w:t>
      </w:r>
      <w:proofErr w:type="spellEnd"/>
      <w:r>
        <w:t xml:space="preserve"> </w:t>
      </w:r>
      <w:proofErr w:type="spellStart"/>
      <w:r>
        <w:t>established</w:t>
      </w:r>
      <w:proofErr w:type="spellEnd"/>
      <w:r>
        <w:t xml:space="preserve"> </w:t>
      </w:r>
      <w:proofErr w:type="spellStart"/>
      <w:r>
        <w:t>that</w:t>
      </w:r>
      <w:proofErr w:type="spellEnd"/>
      <w:r>
        <w:t xml:space="preserve"> the </w:t>
      </w:r>
      <w:proofErr w:type="spellStart"/>
      <w:r>
        <w:t>work</w:t>
      </w:r>
      <w:proofErr w:type="spellEnd"/>
      <w:r>
        <w:t xml:space="preserve"> </w:t>
      </w:r>
      <w:proofErr w:type="spellStart"/>
      <w:r>
        <w:t>could</w:t>
      </w:r>
      <w:proofErr w:type="spellEnd"/>
      <w:r>
        <w:t xml:space="preserve"> </w:t>
      </w:r>
      <w:proofErr w:type="spellStart"/>
      <w:r>
        <w:t>still</w:t>
      </w:r>
      <w:proofErr w:type="spellEnd"/>
      <w:r>
        <w:t xml:space="preserve"> </w:t>
      </w:r>
      <w:proofErr w:type="spellStart"/>
      <w:r>
        <w:t>continue</w:t>
      </w:r>
      <w:proofErr w:type="spellEnd"/>
      <w:r>
        <w:t xml:space="preserve"> </w:t>
      </w:r>
      <w:proofErr w:type="spellStart"/>
      <w:r>
        <w:t>with</w:t>
      </w:r>
      <w:proofErr w:type="spellEnd"/>
      <w:r>
        <w:t xml:space="preserve"> the </w:t>
      </w:r>
      <w:proofErr w:type="spellStart"/>
      <w:r>
        <w:t>same</w:t>
      </w:r>
      <w:proofErr w:type="spellEnd"/>
      <w:r>
        <w:t xml:space="preserve"> </w:t>
      </w:r>
      <w:proofErr w:type="spellStart"/>
      <w:r>
        <w:t>stakeholders</w:t>
      </w:r>
      <w:proofErr w:type="spellEnd"/>
      <w:r>
        <w:t xml:space="preserve">, </w:t>
      </w:r>
      <w:proofErr w:type="spellStart"/>
      <w:r>
        <w:t>such</w:t>
      </w:r>
      <w:proofErr w:type="spellEnd"/>
      <w:r>
        <w:t xml:space="preserve"> </w:t>
      </w:r>
      <w:proofErr w:type="spellStart"/>
      <w:r>
        <w:t>as</w:t>
      </w:r>
      <w:proofErr w:type="spellEnd"/>
      <w:r>
        <w:t xml:space="preserve"> </w:t>
      </w:r>
      <w:proofErr w:type="spellStart"/>
      <w:r>
        <w:t>county</w:t>
      </w:r>
      <w:proofErr w:type="spellEnd"/>
      <w:r>
        <w:t xml:space="preserve"> </w:t>
      </w:r>
      <w:proofErr w:type="spellStart"/>
      <w:r>
        <w:t>councils</w:t>
      </w:r>
      <w:proofErr w:type="spellEnd"/>
      <w:r>
        <w:t xml:space="preserve">, </w:t>
      </w:r>
      <w:proofErr w:type="spellStart"/>
      <w:r>
        <w:t>even</w:t>
      </w:r>
      <w:proofErr w:type="spellEnd"/>
      <w:r>
        <w:t xml:space="preserve"> </w:t>
      </w:r>
      <w:proofErr w:type="spellStart"/>
      <w:r>
        <w:t>after</w:t>
      </w:r>
      <w:proofErr w:type="spellEnd"/>
      <w:r>
        <w:t xml:space="preserve"> the </w:t>
      </w:r>
      <w:proofErr w:type="spellStart"/>
      <w:r>
        <w:t>project</w:t>
      </w:r>
      <w:proofErr w:type="spellEnd"/>
      <w:r>
        <w:t xml:space="preserve"> </w:t>
      </w:r>
      <w:proofErr w:type="spellStart"/>
      <w:r>
        <w:t>was</w:t>
      </w:r>
      <w:proofErr w:type="spellEnd"/>
      <w:r>
        <w:t xml:space="preserve"> </w:t>
      </w:r>
      <w:proofErr w:type="spellStart"/>
      <w:r>
        <w:t>finished</w:t>
      </w:r>
      <w:proofErr w:type="spellEnd"/>
      <w:r>
        <w:t xml:space="preserve">. The AMIF </w:t>
      </w:r>
      <w:proofErr w:type="spellStart"/>
      <w:r>
        <w:t>meant</w:t>
      </w:r>
      <w:proofErr w:type="spellEnd"/>
      <w:r>
        <w:t xml:space="preserve"> a </w:t>
      </w:r>
      <w:proofErr w:type="spellStart"/>
      <w:r>
        <w:t>great</w:t>
      </w:r>
      <w:proofErr w:type="spellEnd"/>
      <w:r>
        <w:t xml:space="preserve"> </w:t>
      </w:r>
      <w:proofErr w:type="spellStart"/>
      <w:r>
        <w:t>deal</w:t>
      </w:r>
      <w:proofErr w:type="spellEnd"/>
      <w:r>
        <w:t xml:space="preserve"> </w:t>
      </w:r>
      <w:proofErr w:type="spellStart"/>
      <w:r>
        <w:t>to</w:t>
      </w:r>
      <w:proofErr w:type="spellEnd"/>
      <w:r>
        <w:t xml:space="preserve"> a </w:t>
      </w:r>
      <w:proofErr w:type="spellStart"/>
      <w:r>
        <w:t>particular</w:t>
      </w:r>
      <w:proofErr w:type="spellEnd"/>
      <w:r>
        <w:t xml:space="preserve"> </w:t>
      </w:r>
      <w:proofErr w:type="spellStart"/>
      <w:r>
        <w:t>participant</w:t>
      </w:r>
      <w:proofErr w:type="spellEnd"/>
      <w:r>
        <w:t xml:space="preserve"> </w:t>
      </w:r>
      <w:proofErr w:type="spellStart"/>
      <w:r>
        <w:t>because</w:t>
      </w:r>
      <w:proofErr w:type="spellEnd"/>
      <w:r>
        <w:t xml:space="preserve"> </w:t>
      </w:r>
      <w:proofErr w:type="spellStart"/>
      <w:r>
        <w:t>it</w:t>
      </w:r>
      <w:proofErr w:type="spellEnd"/>
      <w:r>
        <w:t xml:space="preserve"> </w:t>
      </w:r>
      <w:proofErr w:type="spellStart"/>
      <w:r>
        <w:t>really</w:t>
      </w:r>
      <w:proofErr w:type="spellEnd"/>
      <w:r>
        <w:t xml:space="preserve"> </w:t>
      </w:r>
      <w:proofErr w:type="spellStart"/>
      <w:r>
        <w:t>helped</w:t>
      </w:r>
      <w:proofErr w:type="spellEnd"/>
      <w:r>
        <w:t xml:space="preserve"> the organisation </w:t>
      </w:r>
      <w:proofErr w:type="spellStart"/>
      <w:r>
        <w:t>to</w:t>
      </w:r>
      <w:proofErr w:type="spellEnd"/>
      <w:r>
        <w:t xml:space="preserve"> </w:t>
      </w:r>
      <w:proofErr w:type="spellStart"/>
      <w:r>
        <w:t>gain</w:t>
      </w:r>
      <w:proofErr w:type="spellEnd"/>
      <w:r>
        <w:t xml:space="preserve"> </w:t>
      </w:r>
      <w:proofErr w:type="spellStart"/>
      <w:r>
        <w:t>new</w:t>
      </w:r>
      <w:proofErr w:type="spellEnd"/>
      <w:r>
        <w:t xml:space="preserve"> </w:t>
      </w:r>
      <w:proofErr w:type="spellStart"/>
      <w:r>
        <w:t>knowledge</w:t>
      </w:r>
      <w:proofErr w:type="spellEnd"/>
      <w:r>
        <w:t xml:space="preserve">, </w:t>
      </w:r>
      <w:proofErr w:type="spellStart"/>
      <w:r>
        <w:t>support</w:t>
      </w:r>
      <w:proofErr w:type="spellEnd"/>
      <w:r>
        <w:t xml:space="preserve"> the </w:t>
      </w:r>
      <w:proofErr w:type="spellStart"/>
      <w:r>
        <w:t>activities</w:t>
      </w:r>
      <w:proofErr w:type="spellEnd"/>
      <w:r>
        <w:t xml:space="preserve"> and </w:t>
      </w:r>
      <w:proofErr w:type="spellStart"/>
      <w:r>
        <w:t>work</w:t>
      </w:r>
      <w:proofErr w:type="spellEnd"/>
      <w:r>
        <w:t xml:space="preserve"> </w:t>
      </w:r>
      <w:proofErr w:type="spellStart"/>
      <w:r>
        <w:t>with</w:t>
      </w:r>
      <w:proofErr w:type="spellEnd"/>
      <w:r>
        <w:t xml:space="preserve"> the </w:t>
      </w:r>
      <w:proofErr w:type="spellStart"/>
      <w:r>
        <w:t>target</w:t>
      </w:r>
      <w:proofErr w:type="spellEnd"/>
      <w:r>
        <w:t xml:space="preserve"> </w:t>
      </w:r>
      <w:proofErr w:type="spellStart"/>
      <w:r>
        <w:t>group</w:t>
      </w:r>
      <w:proofErr w:type="spellEnd"/>
      <w:r>
        <w:t xml:space="preserve">. </w:t>
      </w:r>
      <w:proofErr w:type="spellStart"/>
      <w:r>
        <w:t>They</w:t>
      </w:r>
      <w:proofErr w:type="spellEnd"/>
      <w:r>
        <w:t xml:space="preserve"> </w:t>
      </w:r>
      <w:proofErr w:type="spellStart"/>
      <w:r>
        <w:t>noted</w:t>
      </w:r>
      <w:proofErr w:type="spellEnd"/>
      <w:r>
        <w:t xml:space="preserve"> </w:t>
      </w:r>
      <w:proofErr w:type="spellStart"/>
      <w:r>
        <w:t>that</w:t>
      </w:r>
      <w:proofErr w:type="spellEnd"/>
      <w:r>
        <w:t xml:space="preserve">, </w:t>
      </w:r>
      <w:proofErr w:type="spellStart"/>
      <w:r>
        <w:t>were</w:t>
      </w:r>
      <w:proofErr w:type="spellEnd"/>
      <w:r>
        <w:t xml:space="preserve"> </w:t>
      </w:r>
      <w:proofErr w:type="spellStart"/>
      <w:r>
        <w:t>it</w:t>
      </w:r>
      <w:proofErr w:type="spellEnd"/>
      <w:r>
        <w:t xml:space="preserve"> </w:t>
      </w:r>
      <w:proofErr w:type="spellStart"/>
      <w:r>
        <w:t>not</w:t>
      </w:r>
      <w:proofErr w:type="spellEnd"/>
      <w:r>
        <w:t xml:space="preserve"> for the </w:t>
      </w:r>
      <w:proofErr w:type="spellStart"/>
      <w:r>
        <w:t>funding</w:t>
      </w:r>
      <w:proofErr w:type="spellEnd"/>
      <w:r>
        <w:t xml:space="preserve">, </w:t>
      </w:r>
      <w:proofErr w:type="spellStart"/>
      <w:r>
        <w:t>it</w:t>
      </w:r>
      <w:proofErr w:type="spellEnd"/>
      <w:r>
        <w:t xml:space="preserve"> </w:t>
      </w:r>
      <w:proofErr w:type="spellStart"/>
      <w:r>
        <w:t>would</w:t>
      </w:r>
      <w:proofErr w:type="spellEnd"/>
      <w:r>
        <w:t xml:space="preserve"> </w:t>
      </w:r>
      <w:proofErr w:type="spellStart"/>
      <w:r>
        <w:t>have</w:t>
      </w:r>
      <w:proofErr w:type="spellEnd"/>
      <w:r>
        <w:t xml:space="preserve"> </w:t>
      </w:r>
      <w:proofErr w:type="spellStart"/>
      <w:r>
        <w:t>been</w:t>
      </w:r>
      <w:proofErr w:type="spellEnd"/>
      <w:r>
        <w:t xml:space="preserve"> a </w:t>
      </w:r>
      <w:proofErr w:type="spellStart"/>
      <w:r>
        <w:t>real</w:t>
      </w:r>
      <w:proofErr w:type="spellEnd"/>
      <w:r>
        <w:t xml:space="preserve"> </w:t>
      </w:r>
      <w:proofErr w:type="spellStart"/>
      <w:r>
        <w:t>challenge</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carry</w:t>
      </w:r>
      <w:proofErr w:type="spellEnd"/>
      <w:r>
        <w:t xml:space="preserve"> </w:t>
      </w:r>
      <w:proofErr w:type="spellStart"/>
      <w:r>
        <w:t>out</w:t>
      </w:r>
      <w:proofErr w:type="spellEnd"/>
      <w:r>
        <w:t xml:space="preserve"> </w:t>
      </w:r>
      <w:proofErr w:type="spellStart"/>
      <w:r>
        <w:t>this</w:t>
      </w:r>
      <w:proofErr w:type="spellEnd"/>
      <w:r>
        <w:t xml:space="preserve"> </w:t>
      </w:r>
      <w:proofErr w:type="spellStart"/>
      <w:r>
        <w:t>sort</w:t>
      </w:r>
      <w:proofErr w:type="spellEnd"/>
      <w:r>
        <w:t xml:space="preserve"> of </w:t>
      </w:r>
      <w:proofErr w:type="spellStart"/>
      <w:r>
        <w:t>work</w:t>
      </w:r>
      <w:proofErr w:type="spellEnd"/>
      <w:r>
        <w:t>.</w:t>
      </w:r>
    </w:p>
    <w:p w:rsidRPr="00BD08D2" w:rsidR="00BD08D2" w:rsidP="00BD08D2" w:rsidRDefault="00BD08D2" w14:paraId="52099904" w14:textId="77777777">
      <w:pPr>
        <w:spacing w:after="240" w:line="240" w:lineRule="exact"/>
        <w:ind w:firstLine="567"/>
      </w:pPr>
      <w:r>
        <w:t xml:space="preserve">The AMIF </w:t>
      </w:r>
      <w:proofErr w:type="spellStart"/>
      <w:r>
        <w:t>has</w:t>
      </w:r>
      <w:proofErr w:type="spellEnd"/>
      <w:r>
        <w:t xml:space="preserve"> </w:t>
      </w:r>
      <w:proofErr w:type="spellStart"/>
      <w:r>
        <w:t>built</w:t>
      </w:r>
      <w:proofErr w:type="spellEnd"/>
      <w:r>
        <w:t xml:space="preserve"> </w:t>
      </w:r>
      <w:proofErr w:type="spellStart"/>
      <w:r>
        <w:t>up</w:t>
      </w:r>
      <w:proofErr w:type="spellEnd"/>
      <w:r>
        <w:t xml:space="preserve"> </w:t>
      </w:r>
      <w:proofErr w:type="spellStart"/>
      <w:r>
        <w:t>good</w:t>
      </w:r>
      <w:proofErr w:type="spellEnd"/>
      <w:r>
        <w:t xml:space="preserve"> </w:t>
      </w:r>
      <w:proofErr w:type="spellStart"/>
      <w:r>
        <w:t>relations</w:t>
      </w:r>
      <w:proofErr w:type="spellEnd"/>
      <w:r>
        <w:t xml:space="preserve"> </w:t>
      </w:r>
      <w:proofErr w:type="spellStart"/>
      <w:r>
        <w:t>with</w:t>
      </w:r>
      <w:proofErr w:type="spellEnd"/>
      <w:r>
        <w:t xml:space="preserve"> </w:t>
      </w:r>
      <w:proofErr w:type="spellStart"/>
      <w:r>
        <w:t>civil</w:t>
      </w:r>
      <w:proofErr w:type="spellEnd"/>
      <w:r>
        <w:t xml:space="preserve"> </w:t>
      </w:r>
      <w:proofErr w:type="spellStart"/>
      <w:r>
        <w:t>society</w:t>
      </w:r>
      <w:proofErr w:type="spellEnd"/>
      <w:r>
        <w:t xml:space="preserve"> and the </w:t>
      </w:r>
      <w:proofErr w:type="spellStart"/>
      <w:r>
        <w:t>community</w:t>
      </w:r>
      <w:proofErr w:type="spellEnd"/>
      <w:r>
        <w:t xml:space="preserve"> and </w:t>
      </w:r>
      <w:proofErr w:type="spellStart"/>
      <w:r>
        <w:t>helped</w:t>
      </w:r>
      <w:proofErr w:type="spellEnd"/>
      <w:r>
        <w:t xml:space="preserve"> </w:t>
      </w:r>
      <w:proofErr w:type="spellStart"/>
      <w:r>
        <w:t>set</w:t>
      </w:r>
      <w:proofErr w:type="spellEnd"/>
      <w:r>
        <w:t xml:space="preserve"> </w:t>
      </w:r>
      <w:proofErr w:type="spellStart"/>
      <w:r>
        <w:t>up</w:t>
      </w:r>
      <w:proofErr w:type="spellEnd"/>
      <w:r>
        <w:t xml:space="preserve"> a </w:t>
      </w:r>
      <w:proofErr w:type="spellStart"/>
      <w:r>
        <w:t>citizens</w:t>
      </w:r>
      <w:proofErr w:type="spellEnd"/>
      <w:r>
        <w:t xml:space="preserve">' </w:t>
      </w:r>
      <w:proofErr w:type="spellStart"/>
      <w:r>
        <w:t>dialogue</w:t>
      </w:r>
      <w:proofErr w:type="spellEnd"/>
      <w:r>
        <w:t xml:space="preserve">. </w:t>
      </w:r>
      <w:proofErr w:type="spellStart"/>
      <w:r>
        <w:t>It</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a </w:t>
      </w:r>
      <w:proofErr w:type="spellStart"/>
      <w:r>
        <w:t>good</w:t>
      </w:r>
      <w:proofErr w:type="spellEnd"/>
      <w:r>
        <w:t xml:space="preserve"> </w:t>
      </w:r>
      <w:proofErr w:type="spellStart"/>
      <w:r>
        <w:t>way</w:t>
      </w:r>
      <w:proofErr w:type="spellEnd"/>
      <w:r>
        <w:t xml:space="preserve"> </w:t>
      </w:r>
      <w:proofErr w:type="spellStart"/>
      <w:r>
        <w:t>to</w:t>
      </w:r>
      <w:proofErr w:type="spellEnd"/>
      <w:r>
        <w:t xml:space="preserve"> "</w:t>
      </w:r>
      <w:proofErr w:type="spellStart"/>
      <w:r>
        <w:t>spread</w:t>
      </w:r>
      <w:proofErr w:type="spellEnd"/>
      <w:r>
        <w:t xml:space="preserve"> the </w:t>
      </w:r>
      <w:proofErr w:type="spellStart"/>
      <w:r>
        <w:t>gospel</w:t>
      </w:r>
      <w:proofErr w:type="spellEnd"/>
      <w:r>
        <w:t xml:space="preserve">" of </w:t>
      </w:r>
      <w:proofErr w:type="spellStart"/>
      <w:r>
        <w:t>good</w:t>
      </w:r>
      <w:proofErr w:type="spellEnd"/>
      <w:r>
        <w:t xml:space="preserve"> </w:t>
      </w:r>
      <w:proofErr w:type="spellStart"/>
      <w:r>
        <w:t>practice</w:t>
      </w:r>
      <w:proofErr w:type="spellEnd"/>
      <w:r>
        <w:t xml:space="preserve"> and the </w:t>
      </w:r>
      <w:proofErr w:type="spellStart"/>
      <w:r>
        <w:t>transversal</w:t>
      </w:r>
      <w:proofErr w:type="spellEnd"/>
      <w:r>
        <w:t xml:space="preserve"> </w:t>
      </w:r>
      <w:proofErr w:type="spellStart"/>
      <w:r>
        <w:t>nature</w:t>
      </w:r>
      <w:proofErr w:type="spellEnd"/>
      <w:r>
        <w:t xml:space="preserve"> of </w:t>
      </w:r>
      <w:proofErr w:type="spellStart"/>
      <w:r>
        <w:t>some</w:t>
      </w:r>
      <w:proofErr w:type="spellEnd"/>
      <w:r>
        <w:t xml:space="preserve"> </w:t>
      </w:r>
      <w:proofErr w:type="spellStart"/>
      <w:r>
        <w:t>projects</w:t>
      </w:r>
      <w:proofErr w:type="spellEnd"/>
      <w:r>
        <w:t xml:space="preserve"> </w:t>
      </w:r>
      <w:proofErr w:type="spellStart"/>
      <w:r>
        <w:t>to</w:t>
      </w:r>
      <w:proofErr w:type="spellEnd"/>
      <w:r>
        <w:t xml:space="preserve"> </w:t>
      </w:r>
      <w:proofErr w:type="spellStart"/>
      <w:r>
        <w:t>other</w:t>
      </w:r>
      <w:proofErr w:type="spellEnd"/>
      <w:r>
        <w:t xml:space="preserve"> </w:t>
      </w:r>
      <w:proofErr w:type="spellStart"/>
      <w:r>
        <w:t>projects</w:t>
      </w:r>
      <w:proofErr w:type="spellEnd"/>
      <w:r>
        <w:t xml:space="preserve">, </w:t>
      </w:r>
      <w:proofErr w:type="spellStart"/>
      <w:r>
        <w:t>or</w:t>
      </w:r>
      <w:proofErr w:type="spellEnd"/>
      <w:r>
        <w:t xml:space="preserve"> </w:t>
      </w:r>
      <w:proofErr w:type="spellStart"/>
      <w:r>
        <w:t>to</w:t>
      </w:r>
      <w:proofErr w:type="spellEnd"/>
      <w:r>
        <w:t xml:space="preserve"> </w:t>
      </w:r>
      <w:proofErr w:type="spellStart"/>
      <w:r>
        <w:t>other</w:t>
      </w:r>
      <w:proofErr w:type="spellEnd"/>
      <w:r>
        <w:t xml:space="preserve"> </w:t>
      </w:r>
      <w:proofErr w:type="spellStart"/>
      <w:r>
        <w:t>regional</w:t>
      </w:r>
      <w:proofErr w:type="spellEnd"/>
      <w:r>
        <w:t xml:space="preserve"> </w:t>
      </w:r>
      <w:proofErr w:type="spellStart"/>
      <w:r>
        <w:t>authorities</w:t>
      </w:r>
      <w:proofErr w:type="spellEnd"/>
      <w:r>
        <w:t xml:space="preserve"> and </w:t>
      </w:r>
      <w:proofErr w:type="spellStart"/>
      <w:r>
        <w:t>communities</w:t>
      </w:r>
      <w:proofErr w:type="spellEnd"/>
      <w:r>
        <w:t xml:space="preserve">. For </w:t>
      </w:r>
      <w:proofErr w:type="spellStart"/>
      <w:r>
        <w:t>one</w:t>
      </w:r>
      <w:proofErr w:type="spellEnd"/>
      <w:r>
        <w:t xml:space="preserve"> </w:t>
      </w:r>
      <w:proofErr w:type="spellStart"/>
      <w:r>
        <w:t>municipality</w:t>
      </w:r>
      <w:proofErr w:type="spellEnd"/>
      <w:r>
        <w:t xml:space="preserve">, </w:t>
      </w:r>
      <w:proofErr w:type="spellStart"/>
      <w:r>
        <w:t>this</w:t>
      </w:r>
      <w:proofErr w:type="spellEnd"/>
      <w:r>
        <w:t xml:space="preserve"> </w:t>
      </w:r>
      <w:proofErr w:type="spellStart"/>
      <w:r>
        <w:t>has</w:t>
      </w:r>
      <w:proofErr w:type="spellEnd"/>
      <w:r>
        <w:t xml:space="preserve"> </w:t>
      </w:r>
      <w:proofErr w:type="spellStart"/>
      <w:r>
        <w:t>now</w:t>
      </w:r>
      <w:proofErr w:type="spellEnd"/>
      <w:r>
        <w:t xml:space="preserve"> </w:t>
      </w:r>
      <w:proofErr w:type="spellStart"/>
      <w:r>
        <w:t>become</w:t>
      </w:r>
      <w:proofErr w:type="spellEnd"/>
      <w:r>
        <w:t xml:space="preserve"> a </w:t>
      </w:r>
      <w:proofErr w:type="spellStart"/>
      <w:r>
        <w:t>way</w:t>
      </w:r>
      <w:proofErr w:type="spellEnd"/>
      <w:r>
        <w:t xml:space="preserve"> of </w:t>
      </w:r>
      <w:proofErr w:type="spellStart"/>
      <w:r>
        <w:t>working</w:t>
      </w:r>
      <w:proofErr w:type="spellEnd"/>
      <w:r>
        <w:t xml:space="preserve">, </w:t>
      </w:r>
      <w:proofErr w:type="spellStart"/>
      <w:r>
        <w:t>which</w:t>
      </w:r>
      <w:proofErr w:type="spellEnd"/>
      <w:r>
        <w:t xml:space="preserve"> </w:t>
      </w:r>
      <w:proofErr w:type="spellStart"/>
      <w:r>
        <w:t>has</w:t>
      </w:r>
      <w:proofErr w:type="spellEnd"/>
      <w:r>
        <w:t xml:space="preserve"> </w:t>
      </w:r>
      <w:proofErr w:type="spellStart"/>
      <w:r>
        <w:t>crossed</w:t>
      </w:r>
      <w:proofErr w:type="spellEnd"/>
      <w:r>
        <w:t xml:space="preserve"> </w:t>
      </w:r>
      <w:proofErr w:type="spellStart"/>
      <w:r>
        <w:t>over</w:t>
      </w:r>
      <w:proofErr w:type="spellEnd"/>
      <w:r>
        <w:t xml:space="preserve"> </w:t>
      </w:r>
      <w:proofErr w:type="spellStart"/>
      <w:r>
        <w:t>to</w:t>
      </w:r>
      <w:proofErr w:type="spellEnd"/>
      <w:r>
        <w:t xml:space="preserve"> </w:t>
      </w:r>
      <w:proofErr w:type="spellStart"/>
      <w:r>
        <w:t>other</w:t>
      </w:r>
      <w:proofErr w:type="spellEnd"/>
      <w:r>
        <w:t xml:space="preserve"> </w:t>
      </w:r>
      <w:proofErr w:type="spellStart"/>
      <w:r>
        <w:t>issues</w:t>
      </w:r>
      <w:proofErr w:type="spellEnd"/>
      <w:r>
        <w:t xml:space="preserve"> </w:t>
      </w:r>
      <w:proofErr w:type="spellStart"/>
      <w:r>
        <w:t>unrelated</w:t>
      </w:r>
      <w:proofErr w:type="spellEnd"/>
      <w:r>
        <w:t xml:space="preserve"> </w:t>
      </w:r>
      <w:proofErr w:type="spellStart"/>
      <w:r>
        <w:t>to</w:t>
      </w:r>
      <w:proofErr w:type="spellEnd"/>
      <w:r>
        <w:t xml:space="preserve"> </w:t>
      </w:r>
      <w:proofErr w:type="spellStart"/>
      <w:r>
        <w:t>migration</w:t>
      </w:r>
      <w:proofErr w:type="spellEnd"/>
      <w:r>
        <w:t xml:space="preserve"> and </w:t>
      </w:r>
      <w:proofErr w:type="spellStart"/>
      <w:r>
        <w:t>integration</w:t>
      </w:r>
      <w:proofErr w:type="spellEnd"/>
      <w:r>
        <w:t xml:space="preserve">.  </w:t>
      </w:r>
    </w:p>
    <w:p w:rsidRPr="00BD08D2" w:rsidR="00BD08D2" w:rsidP="00BD08D2" w:rsidRDefault="00BD08D2" w14:paraId="55401D1F" w14:textId="77777777">
      <w:pPr>
        <w:spacing w:after="240" w:line="240" w:lineRule="exact"/>
        <w:ind w:firstLine="567"/>
      </w:pPr>
      <w:proofErr w:type="spellStart"/>
      <w:r>
        <w:t>One</w:t>
      </w:r>
      <w:proofErr w:type="spellEnd"/>
      <w:r>
        <w:t xml:space="preserve"> </w:t>
      </w:r>
      <w:proofErr w:type="spellStart"/>
      <w:r>
        <w:t>participant</w:t>
      </w:r>
      <w:proofErr w:type="spellEnd"/>
      <w:r>
        <w:t xml:space="preserve"> </w:t>
      </w:r>
      <w:proofErr w:type="spellStart"/>
      <w:r>
        <w:t>noted</w:t>
      </w:r>
      <w:proofErr w:type="spellEnd"/>
      <w:r>
        <w:t xml:space="preserve"> </w:t>
      </w:r>
      <w:proofErr w:type="spellStart"/>
      <w:r>
        <w:t>though</w:t>
      </w:r>
      <w:proofErr w:type="spellEnd"/>
      <w:r>
        <w:t xml:space="preserve"> </w:t>
      </w:r>
      <w:proofErr w:type="spellStart"/>
      <w:r>
        <w:t>that</w:t>
      </w:r>
      <w:proofErr w:type="spellEnd"/>
      <w:r>
        <w:t xml:space="preserve"> </w:t>
      </w:r>
      <w:proofErr w:type="spellStart"/>
      <w:r>
        <w:t>funds</w:t>
      </w:r>
      <w:proofErr w:type="spellEnd"/>
      <w:r>
        <w:t xml:space="preserve"> for </w:t>
      </w:r>
      <w:proofErr w:type="spellStart"/>
      <w:r>
        <w:t>civil</w:t>
      </w:r>
      <w:proofErr w:type="spellEnd"/>
      <w:r>
        <w:t xml:space="preserve"> </w:t>
      </w:r>
      <w:proofErr w:type="spellStart"/>
      <w:r>
        <w:t>society</w:t>
      </w:r>
      <w:proofErr w:type="spellEnd"/>
      <w:r>
        <w:t xml:space="preserve"> </w:t>
      </w:r>
      <w:proofErr w:type="spellStart"/>
      <w:r>
        <w:t>are</w:t>
      </w:r>
      <w:proofErr w:type="spellEnd"/>
      <w:r>
        <w:t xml:space="preserve"> </w:t>
      </w:r>
      <w:proofErr w:type="spellStart"/>
      <w:r>
        <w:t>now</w:t>
      </w:r>
      <w:proofErr w:type="spellEnd"/>
      <w:r>
        <w:t xml:space="preserve"> </w:t>
      </w:r>
      <w:proofErr w:type="spellStart"/>
      <w:r>
        <w:t>much</w:t>
      </w:r>
      <w:proofErr w:type="spellEnd"/>
      <w:r>
        <w:t xml:space="preserve"> </w:t>
      </w:r>
      <w:proofErr w:type="spellStart"/>
      <w:r>
        <w:t>smaller</w:t>
      </w:r>
      <w:proofErr w:type="spellEnd"/>
      <w:r>
        <w:t xml:space="preserve"> in </w:t>
      </w:r>
      <w:proofErr w:type="spellStart"/>
      <w:r>
        <w:t>Sweden</w:t>
      </w:r>
      <w:proofErr w:type="spellEnd"/>
      <w:r>
        <w:t xml:space="preserve"> </w:t>
      </w:r>
      <w:proofErr w:type="spellStart"/>
      <w:r>
        <w:t>than</w:t>
      </w:r>
      <w:proofErr w:type="spellEnd"/>
      <w:r>
        <w:t xml:space="preserve"> </w:t>
      </w:r>
      <w:proofErr w:type="spellStart"/>
      <w:r>
        <w:t>they</w:t>
      </w:r>
      <w:proofErr w:type="spellEnd"/>
      <w:r>
        <w:t xml:space="preserve"> </w:t>
      </w:r>
      <w:proofErr w:type="spellStart"/>
      <w:r>
        <w:t>were</w:t>
      </w:r>
      <w:proofErr w:type="spellEnd"/>
      <w:r>
        <w:t xml:space="preserve"> </w:t>
      </w:r>
      <w:proofErr w:type="spellStart"/>
      <w:r>
        <w:t>ten</w:t>
      </w:r>
      <w:proofErr w:type="spellEnd"/>
      <w:r>
        <w:t xml:space="preserve"> </w:t>
      </w:r>
      <w:proofErr w:type="spellStart"/>
      <w:r>
        <w:t>years</w:t>
      </w:r>
      <w:proofErr w:type="spellEnd"/>
      <w:r>
        <w:t xml:space="preserve"> </w:t>
      </w:r>
      <w:proofErr w:type="spellStart"/>
      <w:r>
        <w:t>ago</w:t>
      </w:r>
      <w:proofErr w:type="spellEnd"/>
      <w:r>
        <w:t xml:space="preserve">, </w:t>
      </w:r>
      <w:proofErr w:type="spellStart"/>
      <w:r>
        <w:t>during</w:t>
      </w:r>
      <w:proofErr w:type="spellEnd"/>
      <w:r>
        <w:t xml:space="preserve"> the </w:t>
      </w:r>
      <w:proofErr w:type="spellStart"/>
      <w:r>
        <w:t>programming</w:t>
      </w:r>
      <w:proofErr w:type="spellEnd"/>
      <w:r>
        <w:t xml:space="preserve"> </w:t>
      </w:r>
      <w:proofErr w:type="spellStart"/>
      <w:r>
        <w:t>period</w:t>
      </w:r>
      <w:proofErr w:type="spellEnd"/>
      <w:r>
        <w:t xml:space="preserve"> </w:t>
      </w:r>
      <w:proofErr w:type="spellStart"/>
      <w:r>
        <w:t>under</w:t>
      </w:r>
      <w:proofErr w:type="spellEnd"/>
      <w:r>
        <w:t xml:space="preserve"> </w:t>
      </w:r>
      <w:proofErr w:type="spellStart"/>
      <w:r>
        <w:t>evaluation</w:t>
      </w:r>
      <w:proofErr w:type="spellEnd"/>
      <w:r>
        <w:t>.</w:t>
      </w:r>
    </w:p>
    <w:p w:rsidRPr="00BD08D2" w:rsidR="00BD08D2" w:rsidP="00BD08D2" w:rsidRDefault="00BD08D2" w14:paraId="17AA12F8" w14:textId="77777777">
      <w:pPr>
        <w:spacing w:after="240" w:line="240" w:lineRule="exact"/>
        <w:ind w:firstLine="567"/>
        <w:rPr>
          <w:lang w:val="en-GB"/>
        </w:rPr>
      </w:pPr>
    </w:p>
    <w:p w:rsidRPr="00BD08D2" w:rsidR="00BD08D2" w:rsidP="00BD08D2" w:rsidRDefault="00BD08D2" w14:paraId="72A66C5D" w14:textId="77777777">
      <w:pPr>
        <w:spacing w:after="240" w:line="240" w:lineRule="exact"/>
        <w:ind w:firstLine="567"/>
      </w:pPr>
      <w:proofErr w:type="spellStart"/>
      <w:r>
        <w:t>Around</w:t>
      </w:r>
      <w:proofErr w:type="spellEnd"/>
      <w:r>
        <w:t xml:space="preserve"> </w:t>
      </w:r>
      <w:proofErr w:type="spellStart"/>
      <w:r>
        <w:t>four-fifths</w:t>
      </w:r>
      <w:proofErr w:type="spellEnd"/>
      <w:r>
        <w:t xml:space="preserve"> of </w:t>
      </w:r>
      <w:proofErr w:type="spellStart"/>
      <w:r>
        <w:t>respondents</w:t>
      </w:r>
      <w:proofErr w:type="spellEnd"/>
      <w:r>
        <w:t xml:space="preserve"> </w:t>
      </w:r>
      <w:proofErr w:type="spellStart"/>
      <w:r>
        <w:t>were</w:t>
      </w:r>
      <w:proofErr w:type="spellEnd"/>
      <w:r>
        <w:t xml:space="preserve"> of the </w:t>
      </w:r>
      <w:proofErr w:type="spellStart"/>
      <w:r>
        <w:t>opinion</w:t>
      </w:r>
      <w:proofErr w:type="spellEnd"/>
      <w:r>
        <w:t xml:space="preserve"> </w:t>
      </w:r>
      <w:proofErr w:type="spellStart"/>
      <w:r>
        <w:t>that</w:t>
      </w:r>
      <w:proofErr w:type="spellEnd"/>
      <w:r>
        <w:t xml:space="preserve"> the </w:t>
      </w:r>
      <w:r>
        <w:rPr>
          <w:b/>
        </w:rPr>
        <w:t xml:space="preserve">AMIF </w:t>
      </w:r>
      <w:proofErr w:type="spellStart"/>
      <w:r>
        <w:rPr>
          <w:b/>
        </w:rPr>
        <w:t>encouraged</w:t>
      </w:r>
      <w:proofErr w:type="spellEnd"/>
      <w:r>
        <w:rPr>
          <w:b/>
        </w:rPr>
        <w:t xml:space="preserve"> and </w:t>
      </w:r>
      <w:proofErr w:type="spellStart"/>
      <w:r>
        <w:rPr>
          <w:b/>
        </w:rPr>
        <w:t>facilitated</w:t>
      </w:r>
      <w:proofErr w:type="spellEnd"/>
      <w:r>
        <w:rPr>
          <w:b/>
        </w:rPr>
        <w:t xml:space="preserve"> the </w:t>
      </w:r>
      <w:proofErr w:type="spellStart"/>
      <w:r>
        <w:rPr>
          <w:b/>
        </w:rPr>
        <w:t>participation</w:t>
      </w:r>
      <w:proofErr w:type="spellEnd"/>
      <w:r>
        <w:rPr>
          <w:b/>
        </w:rPr>
        <w:t xml:space="preserve"> of </w:t>
      </w:r>
      <w:proofErr w:type="spellStart"/>
      <w:r>
        <w:rPr>
          <w:b/>
        </w:rPr>
        <w:t>migrants</w:t>
      </w:r>
      <w:proofErr w:type="spellEnd"/>
      <w:r>
        <w:rPr>
          <w:b/>
        </w:rPr>
        <w:t xml:space="preserve"> and </w:t>
      </w:r>
      <w:proofErr w:type="spellStart"/>
      <w:r>
        <w:rPr>
          <w:b/>
        </w:rPr>
        <w:t>refugees</w:t>
      </w:r>
      <w:proofErr w:type="spellEnd"/>
      <w:r>
        <w:rPr>
          <w:b/>
        </w:rPr>
        <w:t xml:space="preserve"> in </w:t>
      </w:r>
      <w:proofErr w:type="spellStart"/>
      <w:r>
        <w:rPr>
          <w:b/>
        </w:rPr>
        <w:t>public</w:t>
      </w:r>
      <w:proofErr w:type="spellEnd"/>
      <w:r>
        <w:rPr>
          <w:b/>
        </w:rPr>
        <w:t xml:space="preserve"> and </w:t>
      </w:r>
      <w:proofErr w:type="spellStart"/>
      <w:r>
        <w:rPr>
          <w:b/>
        </w:rPr>
        <w:t>social</w:t>
      </w:r>
      <w:proofErr w:type="spellEnd"/>
      <w:r>
        <w:rPr>
          <w:b/>
        </w:rPr>
        <w:t xml:space="preserve"> </w:t>
      </w:r>
      <w:proofErr w:type="spellStart"/>
      <w:r>
        <w:rPr>
          <w:b/>
        </w:rPr>
        <w:t>life</w:t>
      </w:r>
      <w:proofErr w:type="spellEnd"/>
      <w:r>
        <w:rPr>
          <w:b/>
        </w:rPr>
        <w:t xml:space="preserve"> (Q21)</w:t>
      </w:r>
      <w:r>
        <w:t xml:space="preserve">. </w:t>
      </w:r>
      <w:proofErr w:type="spellStart"/>
      <w:r>
        <w:t>Most</w:t>
      </w:r>
      <w:proofErr w:type="spellEnd"/>
      <w:r>
        <w:t xml:space="preserve"> </w:t>
      </w:r>
      <w:proofErr w:type="spellStart"/>
      <w:r>
        <w:t>answers</w:t>
      </w:r>
      <w:proofErr w:type="spellEnd"/>
      <w:r>
        <w:t xml:space="preserve"> </w:t>
      </w:r>
      <w:proofErr w:type="spellStart"/>
      <w:r>
        <w:t>expressed</w:t>
      </w:r>
      <w:proofErr w:type="spellEnd"/>
      <w:r>
        <w:t xml:space="preserve"> a </w:t>
      </w:r>
      <w:proofErr w:type="spellStart"/>
      <w:r>
        <w:t>mitigated</w:t>
      </w:r>
      <w:proofErr w:type="spellEnd"/>
      <w:r>
        <w:t xml:space="preserve">, </w:t>
      </w:r>
      <w:proofErr w:type="spellStart"/>
      <w:r>
        <w:t>though</w:t>
      </w:r>
      <w:proofErr w:type="spellEnd"/>
      <w:r>
        <w:t xml:space="preserve"> </w:t>
      </w:r>
      <w:proofErr w:type="spellStart"/>
      <w:r>
        <w:t>positive</w:t>
      </w:r>
      <w:proofErr w:type="spellEnd"/>
      <w:r>
        <w:t xml:space="preserve">, </w:t>
      </w:r>
      <w:proofErr w:type="spellStart"/>
      <w:r>
        <w:t>contribution</w:t>
      </w:r>
      <w:proofErr w:type="spellEnd"/>
      <w:r>
        <w:t xml:space="preserve">. The </w:t>
      </w:r>
      <w:proofErr w:type="spellStart"/>
      <w:r>
        <w:t>most</w:t>
      </w:r>
      <w:proofErr w:type="spellEnd"/>
      <w:r>
        <w:t xml:space="preserve"> </w:t>
      </w:r>
      <w:proofErr w:type="spellStart"/>
      <w:r>
        <w:t>positive</w:t>
      </w:r>
      <w:proofErr w:type="spellEnd"/>
      <w:r>
        <w:t xml:space="preserve"> </w:t>
      </w:r>
      <w:proofErr w:type="spellStart"/>
      <w:r>
        <w:t>feedback</w:t>
      </w:r>
      <w:proofErr w:type="spellEnd"/>
      <w:r>
        <w:t xml:space="preserve"> </w:t>
      </w:r>
      <w:proofErr w:type="spellStart"/>
      <w:r>
        <w:t>came</w:t>
      </w:r>
      <w:proofErr w:type="spellEnd"/>
      <w:r>
        <w:t xml:space="preserve"> </w:t>
      </w:r>
      <w:proofErr w:type="spellStart"/>
      <w:r>
        <w:t>from</w:t>
      </w:r>
      <w:proofErr w:type="spellEnd"/>
      <w:r>
        <w:t xml:space="preserve"> </w:t>
      </w:r>
      <w:proofErr w:type="spellStart"/>
      <w:r>
        <w:t>public</w:t>
      </w:r>
      <w:proofErr w:type="spellEnd"/>
      <w:r>
        <w:t xml:space="preserve"> </w:t>
      </w:r>
      <w:proofErr w:type="spellStart"/>
      <w:r>
        <w:t>authorities</w:t>
      </w:r>
      <w:proofErr w:type="spellEnd"/>
      <w:r>
        <w:t xml:space="preserve"> and Greek and </w:t>
      </w:r>
      <w:proofErr w:type="spellStart"/>
      <w:r>
        <w:t>Swedish</w:t>
      </w:r>
      <w:proofErr w:type="spellEnd"/>
      <w:r>
        <w:t xml:space="preserve"> </w:t>
      </w:r>
      <w:proofErr w:type="spellStart"/>
      <w:r>
        <w:t>stakeholders</w:t>
      </w:r>
      <w:proofErr w:type="spellEnd"/>
      <w:r>
        <w:t xml:space="preserve">, </w:t>
      </w:r>
      <w:proofErr w:type="spellStart"/>
      <w:r>
        <w:t>whereas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had</w:t>
      </w:r>
      <w:proofErr w:type="spellEnd"/>
      <w:r>
        <w:t xml:space="preserve"> a </w:t>
      </w:r>
      <w:proofErr w:type="spellStart"/>
      <w:r>
        <w:t>more</w:t>
      </w:r>
      <w:proofErr w:type="spellEnd"/>
      <w:r>
        <w:t xml:space="preserve"> </w:t>
      </w:r>
      <w:proofErr w:type="spellStart"/>
      <w:r>
        <w:t>negative</w:t>
      </w:r>
      <w:proofErr w:type="spellEnd"/>
      <w:r>
        <w:t xml:space="preserve"> </w:t>
      </w:r>
      <w:proofErr w:type="spellStart"/>
      <w:r>
        <w:t>assessment</w:t>
      </w:r>
      <w:proofErr w:type="spellEnd"/>
      <w:r>
        <w:t xml:space="preserve"> (</w:t>
      </w:r>
      <w:proofErr w:type="spellStart"/>
      <w:r>
        <w:t>out</w:t>
      </w:r>
      <w:proofErr w:type="spellEnd"/>
      <w:r>
        <w:t xml:space="preserve"> of 27 </w:t>
      </w:r>
      <w:proofErr w:type="spellStart"/>
      <w:r>
        <w:t>answers</w:t>
      </w:r>
      <w:proofErr w:type="spellEnd"/>
      <w:r>
        <w:t xml:space="preserve">, 11 </w:t>
      </w:r>
      <w:proofErr w:type="spellStart"/>
      <w:r>
        <w:t>were</w:t>
      </w:r>
      <w:proofErr w:type="spellEnd"/>
      <w:r>
        <w:t xml:space="preserve"> '</w:t>
      </w:r>
      <w:proofErr w:type="spellStart"/>
      <w:r>
        <w:t>to</w:t>
      </w:r>
      <w:proofErr w:type="spellEnd"/>
      <w:r>
        <w:t xml:space="preserve"> a </w:t>
      </w:r>
      <w:proofErr w:type="spellStart"/>
      <w:r>
        <w:t>limited</w:t>
      </w:r>
      <w:proofErr w:type="spellEnd"/>
      <w:r>
        <w:t xml:space="preserve"> </w:t>
      </w:r>
      <w:proofErr w:type="spellStart"/>
      <w:r>
        <w:t>extent</w:t>
      </w:r>
      <w:proofErr w:type="spellEnd"/>
      <w:r>
        <w:t>', and 2 '</w:t>
      </w:r>
      <w:proofErr w:type="spellStart"/>
      <w:r>
        <w:t>not</w:t>
      </w:r>
      <w:proofErr w:type="spellEnd"/>
      <w:r>
        <w:t xml:space="preserve"> </w:t>
      </w:r>
      <w:proofErr w:type="spellStart"/>
      <w:r>
        <w:t>at</w:t>
      </w:r>
      <w:proofErr w:type="spellEnd"/>
      <w:r>
        <w:t xml:space="preserve"> </w:t>
      </w:r>
      <w:proofErr w:type="spellStart"/>
      <w:r>
        <w:t>all</w:t>
      </w:r>
      <w:proofErr w:type="spellEnd"/>
      <w:r>
        <w:t>').</w:t>
      </w:r>
    </w:p>
    <w:p w:rsidRPr="00BD08D2" w:rsidR="00BD08D2" w:rsidP="00BD08D2" w:rsidRDefault="00BD08D2" w14:paraId="7598156E" w14:textId="77777777">
      <w:pPr>
        <w:spacing w:after="240" w:line="240" w:lineRule="exact"/>
        <w:ind w:firstLine="567"/>
      </w:pPr>
      <w:r>
        <w:rPr>
          <w:b/>
        </w:rPr>
        <w:t>Greek</w:t>
      </w:r>
      <w:r>
        <w:t xml:space="preserve"> </w:t>
      </w:r>
      <w:proofErr w:type="spellStart"/>
      <w:r>
        <w:t>stakeholders</w:t>
      </w:r>
      <w:proofErr w:type="spellEnd"/>
      <w:r>
        <w:t xml:space="preserve"> </w:t>
      </w:r>
      <w:proofErr w:type="spellStart"/>
      <w:r>
        <w:t>mentioned</w:t>
      </w:r>
      <w:proofErr w:type="spellEnd"/>
      <w:r>
        <w:t xml:space="preserve"> a </w:t>
      </w:r>
      <w:proofErr w:type="spellStart"/>
      <w:r>
        <w:t>lack</w:t>
      </w:r>
      <w:proofErr w:type="spellEnd"/>
      <w:r>
        <w:t xml:space="preserve"> of </w:t>
      </w:r>
      <w:proofErr w:type="spellStart"/>
      <w:r>
        <w:t>coordination</w:t>
      </w:r>
      <w:proofErr w:type="spellEnd"/>
      <w:r>
        <w:t xml:space="preserve"> in </w:t>
      </w:r>
      <w:proofErr w:type="spellStart"/>
      <w:r>
        <w:t>approaching</w:t>
      </w:r>
      <w:proofErr w:type="spellEnd"/>
      <w:r>
        <w:t xml:space="preserve"> </w:t>
      </w:r>
      <w:proofErr w:type="spellStart"/>
      <w:r>
        <w:t>migrant</w:t>
      </w:r>
      <w:proofErr w:type="spellEnd"/>
      <w:r>
        <w:t xml:space="preserve"> and </w:t>
      </w:r>
      <w:proofErr w:type="spellStart"/>
      <w:r>
        <w:t>refugee</w:t>
      </w:r>
      <w:proofErr w:type="spellEnd"/>
      <w:r>
        <w:t xml:space="preserve"> </w:t>
      </w:r>
      <w:proofErr w:type="spellStart"/>
      <w:r>
        <w:t>communities</w:t>
      </w:r>
      <w:proofErr w:type="spellEnd"/>
      <w:r>
        <w:t xml:space="preserve">. </w:t>
      </w:r>
      <w:proofErr w:type="spellStart"/>
      <w:r>
        <w:t>One</w:t>
      </w:r>
      <w:proofErr w:type="spellEnd"/>
      <w:r>
        <w:t xml:space="preserve"> of the </w:t>
      </w:r>
      <w:proofErr w:type="spellStart"/>
      <w:r>
        <w:t>concerns</w:t>
      </w:r>
      <w:proofErr w:type="spellEnd"/>
      <w:r>
        <w:t xml:space="preserve"> </w:t>
      </w:r>
      <w:proofErr w:type="spellStart"/>
      <w:r>
        <w:t>expressed</w:t>
      </w:r>
      <w:proofErr w:type="spellEnd"/>
      <w:r>
        <w:t xml:space="preserve"> </w:t>
      </w:r>
      <w:proofErr w:type="spellStart"/>
      <w:r>
        <w:t>was</w:t>
      </w:r>
      <w:proofErr w:type="spellEnd"/>
      <w:r>
        <w:t xml:space="preserve"> </w:t>
      </w:r>
      <w:proofErr w:type="spellStart"/>
      <w:r>
        <w:t>that</w:t>
      </w:r>
      <w:proofErr w:type="spellEnd"/>
      <w:r>
        <w:t xml:space="preserve"> </w:t>
      </w:r>
      <w:proofErr w:type="spellStart"/>
      <w:r>
        <w:t>migrant</w:t>
      </w:r>
      <w:proofErr w:type="spellEnd"/>
      <w:r>
        <w:t xml:space="preserve"> and </w:t>
      </w:r>
      <w:proofErr w:type="spellStart"/>
      <w:r>
        <w:t>refugee</w:t>
      </w:r>
      <w:proofErr w:type="spellEnd"/>
      <w:r>
        <w:t xml:space="preserve"> </w:t>
      </w:r>
      <w:proofErr w:type="spellStart"/>
      <w:r>
        <w:t>communities</w:t>
      </w:r>
      <w:proofErr w:type="spellEnd"/>
      <w:r>
        <w:t xml:space="preserve"> </w:t>
      </w:r>
      <w:proofErr w:type="spellStart"/>
      <w:r>
        <w:t>as</w:t>
      </w:r>
      <w:proofErr w:type="spellEnd"/>
      <w:r>
        <w:t xml:space="preserve"> the </w:t>
      </w:r>
      <w:proofErr w:type="spellStart"/>
      <w:r>
        <w:t>receivers</w:t>
      </w:r>
      <w:proofErr w:type="spellEnd"/>
      <w:r>
        <w:t xml:space="preserve"> of the </w:t>
      </w:r>
      <w:proofErr w:type="spellStart"/>
      <w:r>
        <w:t>services</w:t>
      </w:r>
      <w:proofErr w:type="spellEnd"/>
      <w:r>
        <w:t xml:space="preserve"> </w:t>
      </w:r>
      <w:proofErr w:type="spellStart"/>
      <w:r>
        <w:t>are</w:t>
      </w:r>
      <w:proofErr w:type="spellEnd"/>
      <w:r>
        <w:t xml:space="preserve"> the </w:t>
      </w:r>
      <w:proofErr w:type="spellStart"/>
      <w:r>
        <w:t>ones</w:t>
      </w:r>
      <w:proofErr w:type="spellEnd"/>
      <w:r>
        <w:t xml:space="preserve"> </w:t>
      </w:r>
      <w:proofErr w:type="spellStart"/>
      <w:r>
        <w:t>that</w:t>
      </w:r>
      <w:proofErr w:type="spellEnd"/>
      <w:r>
        <w:t xml:space="preserve"> </w:t>
      </w:r>
      <w:proofErr w:type="spellStart"/>
      <w:r>
        <w:t>need</w:t>
      </w:r>
      <w:proofErr w:type="spellEnd"/>
      <w:r>
        <w:t xml:space="preserve"> </w:t>
      </w:r>
      <w:proofErr w:type="spellStart"/>
      <w:r>
        <w:t>to</w:t>
      </w:r>
      <w:proofErr w:type="spellEnd"/>
      <w:r>
        <w:t xml:space="preserve"> </w:t>
      </w:r>
      <w:proofErr w:type="spellStart"/>
      <w:r>
        <w:t>give</w:t>
      </w:r>
      <w:proofErr w:type="spellEnd"/>
      <w:r>
        <w:t xml:space="preserve"> </w:t>
      </w:r>
      <w:proofErr w:type="spellStart"/>
      <w:r>
        <w:t>feedback</w:t>
      </w:r>
      <w:proofErr w:type="spellEnd"/>
      <w:r>
        <w:t xml:space="preserve"> </w:t>
      </w:r>
      <w:proofErr w:type="spellStart"/>
      <w:r>
        <w:t>or</w:t>
      </w:r>
      <w:proofErr w:type="spellEnd"/>
      <w:r>
        <w:t xml:space="preserve"> </w:t>
      </w:r>
      <w:proofErr w:type="spellStart"/>
      <w:r>
        <w:t>to</w:t>
      </w:r>
      <w:proofErr w:type="spellEnd"/>
      <w:r>
        <w:t xml:space="preserve"> </w:t>
      </w:r>
      <w:proofErr w:type="spellStart"/>
      <w:r>
        <w:t>participate</w:t>
      </w:r>
      <w:proofErr w:type="spellEnd"/>
      <w:r>
        <w:t xml:space="preserve"> in the </w:t>
      </w:r>
      <w:proofErr w:type="spellStart"/>
      <w:r>
        <w:t>process</w:t>
      </w:r>
      <w:proofErr w:type="spellEnd"/>
      <w:r>
        <w:t xml:space="preserve"> in </w:t>
      </w:r>
      <w:proofErr w:type="spellStart"/>
      <w:r>
        <w:t>focus</w:t>
      </w:r>
      <w:proofErr w:type="spellEnd"/>
      <w:r>
        <w:t xml:space="preserve"> </w:t>
      </w:r>
      <w:proofErr w:type="spellStart"/>
      <w:r>
        <w:lastRenderedPageBreak/>
        <w:t>group</w:t>
      </w:r>
      <w:proofErr w:type="spellEnd"/>
      <w:r>
        <w:t xml:space="preserve"> </w:t>
      </w:r>
      <w:proofErr w:type="spellStart"/>
      <w:r>
        <w:t>discussions</w:t>
      </w:r>
      <w:proofErr w:type="spellEnd"/>
      <w:r>
        <w:t xml:space="preserve">. </w:t>
      </w:r>
      <w:proofErr w:type="spellStart"/>
      <w:r>
        <w:t>However</w:t>
      </w:r>
      <w:proofErr w:type="spellEnd"/>
      <w:r>
        <w:t xml:space="preserve">, </w:t>
      </w:r>
      <w:proofErr w:type="spellStart"/>
      <w:r>
        <w:t>very</w:t>
      </w:r>
      <w:proofErr w:type="spellEnd"/>
      <w:r>
        <w:t xml:space="preserve"> </w:t>
      </w:r>
      <w:proofErr w:type="spellStart"/>
      <w:r>
        <w:t>often</w:t>
      </w:r>
      <w:proofErr w:type="spellEnd"/>
      <w:r>
        <w:t xml:space="preserve">, </w:t>
      </w:r>
      <w:proofErr w:type="spellStart"/>
      <w:r>
        <w:t>they</w:t>
      </w:r>
      <w:proofErr w:type="spellEnd"/>
      <w:r>
        <w:t xml:space="preserve"> </w:t>
      </w:r>
      <w:proofErr w:type="spellStart"/>
      <w:r>
        <w:t>are</w:t>
      </w:r>
      <w:proofErr w:type="spellEnd"/>
      <w:r>
        <w:t xml:space="preserve"> </w:t>
      </w:r>
      <w:proofErr w:type="spellStart"/>
      <w:r>
        <w:t>approached</w:t>
      </w:r>
      <w:proofErr w:type="spellEnd"/>
      <w:r>
        <w:t xml:space="preserve"> </w:t>
      </w:r>
      <w:proofErr w:type="spellStart"/>
      <w:r>
        <w:t>from</w:t>
      </w:r>
      <w:proofErr w:type="spellEnd"/>
      <w:r>
        <w:t xml:space="preserve"> </w:t>
      </w:r>
      <w:proofErr w:type="spellStart"/>
      <w:r>
        <w:t>many</w:t>
      </w:r>
      <w:proofErr w:type="spellEnd"/>
      <w:r>
        <w:t xml:space="preserve"> </w:t>
      </w:r>
      <w:proofErr w:type="spellStart"/>
      <w:r>
        <w:t>different</w:t>
      </w:r>
      <w:proofErr w:type="spellEnd"/>
      <w:r>
        <w:t xml:space="preserve"> </w:t>
      </w:r>
      <w:proofErr w:type="spellStart"/>
      <w:r>
        <w:t>directions</w:t>
      </w:r>
      <w:proofErr w:type="spellEnd"/>
      <w:r>
        <w:t xml:space="preserve"> </w:t>
      </w:r>
      <w:proofErr w:type="spellStart"/>
      <w:r>
        <w:t>by</w:t>
      </w:r>
      <w:proofErr w:type="spellEnd"/>
      <w:r>
        <w:t xml:space="preserve"> </w:t>
      </w:r>
      <w:proofErr w:type="spellStart"/>
      <w:r>
        <w:t>many</w:t>
      </w:r>
      <w:proofErr w:type="spellEnd"/>
      <w:r>
        <w:t xml:space="preserve"> </w:t>
      </w:r>
      <w:proofErr w:type="spellStart"/>
      <w:r>
        <w:t>different</w:t>
      </w:r>
      <w:proofErr w:type="spellEnd"/>
      <w:r>
        <w:t xml:space="preserve"> </w:t>
      </w:r>
      <w:proofErr w:type="spellStart"/>
      <w:r>
        <w:t>stakeholders</w:t>
      </w:r>
      <w:proofErr w:type="spellEnd"/>
      <w:r>
        <w:t xml:space="preserve"> for </w:t>
      </w:r>
      <w:proofErr w:type="spellStart"/>
      <w:r>
        <w:t>similar</w:t>
      </w:r>
      <w:proofErr w:type="spellEnd"/>
      <w:r>
        <w:t xml:space="preserve"> </w:t>
      </w:r>
      <w:proofErr w:type="spellStart"/>
      <w:r>
        <w:t>issues</w:t>
      </w:r>
      <w:proofErr w:type="spellEnd"/>
      <w:r>
        <w:t xml:space="preserve"> </w:t>
      </w:r>
      <w:proofErr w:type="spellStart"/>
      <w:r>
        <w:t>or</w:t>
      </w:r>
      <w:proofErr w:type="spellEnd"/>
      <w:r>
        <w:t xml:space="preserve"> </w:t>
      </w:r>
      <w:proofErr w:type="spellStart"/>
      <w:r>
        <w:t>similar</w:t>
      </w:r>
      <w:proofErr w:type="spellEnd"/>
      <w:r>
        <w:t xml:space="preserve"> </w:t>
      </w:r>
      <w:proofErr w:type="spellStart"/>
      <w:r>
        <w:t>types</w:t>
      </w:r>
      <w:proofErr w:type="spellEnd"/>
      <w:r>
        <w:t xml:space="preserve"> of </w:t>
      </w:r>
      <w:proofErr w:type="spellStart"/>
      <w:r>
        <w:t>activity</w:t>
      </w:r>
      <w:proofErr w:type="spellEnd"/>
      <w:r>
        <w:t xml:space="preserve">. </w:t>
      </w:r>
      <w:proofErr w:type="spellStart"/>
      <w:r>
        <w:t>Very</w:t>
      </w:r>
      <w:proofErr w:type="spellEnd"/>
      <w:r>
        <w:t xml:space="preserve"> </w:t>
      </w:r>
      <w:proofErr w:type="spellStart"/>
      <w:r>
        <w:t>often</w:t>
      </w:r>
      <w:proofErr w:type="spellEnd"/>
      <w:r>
        <w:t xml:space="preserve">, </w:t>
      </w:r>
      <w:proofErr w:type="spellStart"/>
      <w:r>
        <w:t>they</w:t>
      </w:r>
      <w:proofErr w:type="spellEnd"/>
      <w:r>
        <w:t xml:space="preserve"> </w:t>
      </w:r>
      <w:proofErr w:type="spellStart"/>
      <w:r>
        <w:t>are</w:t>
      </w:r>
      <w:proofErr w:type="spellEnd"/>
      <w:r>
        <w:t xml:space="preserve"> </w:t>
      </w:r>
      <w:proofErr w:type="spellStart"/>
      <w:r>
        <w:t>asked</w:t>
      </w:r>
      <w:proofErr w:type="spellEnd"/>
      <w:r>
        <w:t xml:space="preserve"> </w:t>
      </w:r>
      <w:proofErr w:type="spellStart"/>
      <w:r>
        <w:t>to</w:t>
      </w:r>
      <w:proofErr w:type="spellEnd"/>
      <w:r>
        <w:t xml:space="preserve"> </w:t>
      </w:r>
      <w:proofErr w:type="spellStart"/>
      <w:r>
        <w:t>give</w:t>
      </w:r>
      <w:proofErr w:type="spellEnd"/>
      <w:r>
        <w:t xml:space="preserve"> </w:t>
      </w:r>
      <w:proofErr w:type="spellStart"/>
      <w:r>
        <w:t>feedback</w:t>
      </w:r>
      <w:proofErr w:type="spellEnd"/>
      <w:r>
        <w:t xml:space="preserve"> for </w:t>
      </w:r>
      <w:proofErr w:type="spellStart"/>
      <w:r>
        <w:t>similar</w:t>
      </w:r>
      <w:proofErr w:type="spellEnd"/>
      <w:r>
        <w:t xml:space="preserve"> </w:t>
      </w:r>
      <w:proofErr w:type="spellStart"/>
      <w:r>
        <w:t>types</w:t>
      </w:r>
      <w:proofErr w:type="spellEnd"/>
      <w:r>
        <w:t xml:space="preserve"> of </w:t>
      </w:r>
      <w:proofErr w:type="spellStart"/>
      <w:r>
        <w:t>training</w:t>
      </w:r>
      <w:proofErr w:type="spellEnd"/>
      <w:r>
        <w:t xml:space="preserve"> </w:t>
      </w:r>
      <w:proofErr w:type="spellStart"/>
      <w:r>
        <w:t>or</w:t>
      </w:r>
      <w:proofErr w:type="spellEnd"/>
      <w:r>
        <w:t xml:space="preserve"> </w:t>
      </w:r>
      <w:proofErr w:type="spellStart"/>
      <w:r>
        <w:t>discussion</w:t>
      </w:r>
      <w:proofErr w:type="spellEnd"/>
      <w:r>
        <w:t xml:space="preserve">. </w:t>
      </w:r>
      <w:proofErr w:type="spellStart"/>
      <w:r>
        <w:t>This</w:t>
      </w:r>
      <w:proofErr w:type="spellEnd"/>
      <w:r>
        <w:t xml:space="preserve"> </w:t>
      </w:r>
      <w:proofErr w:type="spellStart"/>
      <w:r>
        <w:t>is</w:t>
      </w:r>
      <w:proofErr w:type="spellEnd"/>
      <w:r>
        <w:t xml:space="preserve"> </w:t>
      </w:r>
      <w:proofErr w:type="spellStart"/>
      <w:r>
        <w:t>confusing</w:t>
      </w:r>
      <w:proofErr w:type="spellEnd"/>
      <w:r>
        <w:t xml:space="preserve"> for the </w:t>
      </w:r>
      <w:proofErr w:type="spellStart"/>
      <w:r>
        <w:t>targeted</w:t>
      </w:r>
      <w:proofErr w:type="spellEnd"/>
      <w:r>
        <w:t xml:space="preserve"> </w:t>
      </w:r>
      <w:proofErr w:type="spellStart"/>
      <w:r>
        <w:t>migrants</w:t>
      </w:r>
      <w:proofErr w:type="spellEnd"/>
      <w:r>
        <w:t xml:space="preserve"> and </w:t>
      </w:r>
      <w:proofErr w:type="spellStart"/>
      <w:r>
        <w:t>refugees</w:t>
      </w:r>
      <w:proofErr w:type="spellEnd"/>
      <w:r>
        <w:t xml:space="preserve">. </w:t>
      </w:r>
      <w:proofErr w:type="spellStart"/>
      <w:r>
        <w:t>Refugee-led</w:t>
      </w:r>
      <w:proofErr w:type="spellEnd"/>
      <w:r>
        <w:t xml:space="preserve"> and </w:t>
      </w:r>
      <w:proofErr w:type="spellStart"/>
      <w:r>
        <w:t>migrant-led</w:t>
      </w:r>
      <w:proofErr w:type="spellEnd"/>
      <w:r>
        <w:t xml:space="preserve"> </w:t>
      </w:r>
      <w:proofErr w:type="spellStart"/>
      <w:r>
        <w:t>associations</w:t>
      </w:r>
      <w:proofErr w:type="spellEnd"/>
      <w:r>
        <w:t xml:space="preserve"> </w:t>
      </w:r>
      <w:proofErr w:type="spellStart"/>
      <w:r>
        <w:t>should</w:t>
      </w:r>
      <w:proofErr w:type="spellEnd"/>
      <w:r>
        <w:t xml:space="preserve">, </w:t>
      </w:r>
      <w:proofErr w:type="spellStart"/>
      <w:r>
        <w:t>according</w:t>
      </w:r>
      <w:proofErr w:type="spellEnd"/>
      <w:r>
        <w:t xml:space="preserve"> </w:t>
      </w:r>
      <w:proofErr w:type="spellStart"/>
      <w:r>
        <w:t>to</w:t>
      </w:r>
      <w:proofErr w:type="spellEnd"/>
      <w:r>
        <w:t xml:space="preserve"> </w:t>
      </w:r>
      <w:proofErr w:type="spellStart"/>
      <w:r>
        <w:t>these</w:t>
      </w:r>
      <w:proofErr w:type="spellEnd"/>
      <w:r>
        <w:t xml:space="preserve"> </w:t>
      </w:r>
      <w:proofErr w:type="spellStart"/>
      <w:r>
        <w:t>stakeholders</w:t>
      </w:r>
      <w:proofErr w:type="spellEnd"/>
      <w:r>
        <w:t xml:space="preserve">, </w:t>
      </w:r>
      <w:proofErr w:type="spellStart"/>
      <w:r>
        <w:t>be</w:t>
      </w:r>
      <w:proofErr w:type="spellEnd"/>
      <w:r>
        <w:t xml:space="preserve"> </w:t>
      </w:r>
      <w:proofErr w:type="spellStart"/>
      <w:r>
        <w:t>engaged</w:t>
      </w:r>
      <w:proofErr w:type="spellEnd"/>
      <w:r>
        <w:t xml:space="preserve"> </w:t>
      </w:r>
      <w:proofErr w:type="spellStart"/>
      <w:r>
        <w:t>more</w:t>
      </w:r>
      <w:proofErr w:type="spellEnd"/>
      <w:r>
        <w:t xml:space="preserve"> in AMIF </w:t>
      </w:r>
      <w:proofErr w:type="spellStart"/>
      <w:r>
        <w:t>projects</w:t>
      </w:r>
      <w:proofErr w:type="spellEnd"/>
      <w:r>
        <w:t xml:space="preserve"> </w:t>
      </w:r>
      <w:proofErr w:type="spellStart"/>
      <w:r>
        <w:t>as</w:t>
      </w:r>
      <w:proofErr w:type="spellEnd"/>
      <w:r>
        <w:t xml:space="preserve"> </w:t>
      </w:r>
      <w:proofErr w:type="spellStart"/>
      <w:r>
        <w:t>they</w:t>
      </w:r>
      <w:proofErr w:type="spellEnd"/>
      <w:r>
        <w:t xml:space="preserve"> </w:t>
      </w:r>
      <w:proofErr w:type="spellStart"/>
      <w:r>
        <w:t>are</w:t>
      </w:r>
      <w:proofErr w:type="spellEnd"/>
      <w:r>
        <w:t xml:space="preserve"> </w:t>
      </w:r>
      <w:proofErr w:type="spellStart"/>
      <w:r>
        <w:t>able</w:t>
      </w:r>
      <w:proofErr w:type="spellEnd"/>
      <w:r>
        <w:t xml:space="preserve"> </w:t>
      </w:r>
      <w:proofErr w:type="spellStart"/>
      <w:r>
        <w:t>to</w:t>
      </w:r>
      <w:proofErr w:type="spellEnd"/>
      <w:r>
        <w:t xml:space="preserve"> </w:t>
      </w:r>
      <w:proofErr w:type="spellStart"/>
      <w:r>
        <w:t>bring</w:t>
      </w:r>
      <w:proofErr w:type="spellEnd"/>
      <w:r>
        <w:t xml:space="preserve"> in a </w:t>
      </w:r>
      <w:proofErr w:type="spellStart"/>
      <w:r>
        <w:t>totally</w:t>
      </w:r>
      <w:proofErr w:type="spellEnd"/>
      <w:r>
        <w:t xml:space="preserve"> </w:t>
      </w:r>
      <w:proofErr w:type="spellStart"/>
      <w:r>
        <w:t>new</w:t>
      </w:r>
      <w:proofErr w:type="spellEnd"/>
      <w:r>
        <w:t xml:space="preserve"> </w:t>
      </w:r>
      <w:proofErr w:type="spellStart"/>
      <w:r>
        <w:t>perspective</w:t>
      </w:r>
      <w:proofErr w:type="spellEnd"/>
      <w:r>
        <w:t xml:space="preserve"> and </w:t>
      </w:r>
      <w:proofErr w:type="spellStart"/>
      <w:r>
        <w:t>they</w:t>
      </w:r>
      <w:proofErr w:type="spellEnd"/>
      <w:r>
        <w:t xml:space="preserve"> </w:t>
      </w:r>
      <w:proofErr w:type="spellStart"/>
      <w:r>
        <w:t>are</w:t>
      </w:r>
      <w:proofErr w:type="spellEnd"/>
      <w:r>
        <w:t xml:space="preserve"> </w:t>
      </w:r>
      <w:proofErr w:type="spellStart"/>
      <w:r>
        <w:t>closer</w:t>
      </w:r>
      <w:proofErr w:type="spellEnd"/>
      <w:r>
        <w:t xml:space="preserve"> </w:t>
      </w:r>
      <w:proofErr w:type="spellStart"/>
      <w:r>
        <w:t>to</w:t>
      </w:r>
      <w:proofErr w:type="spellEnd"/>
      <w:r>
        <w:t xml:space="preserve"> the </w:t>
      </w:r>
      <w:proofErr w:type="spellStart"/>
      <w:r>
        <w:t>communities</w:t>
      </w:r>
      <w:proofErr w:type="spellEnd"/>
      <w:r>
        <w:t xml:space="preserve"> in </w:t>
      </w:r>
      <w:proofErr w:type="spellStart"/>
      <w:r>
        <w:t>question</w:t>
      </w:r>
      <w:proofErr w:type="spellEnd"/>
      <w:r>
        <w:t>.</w:t>
      </w:r>
    </w:p>
    <w:p w:rsidRPr="00BD08D2" w:rsidR="00BD08D2" w:rsidP="00BD08D2" w:rsidRDefault="00BD08D2" w14:paraId="667B21A8" w14:textId="77777777">
      <w:pPr>
        <w:spacing w:after="240" w:line="240" w:lineRule="exact"/>
        <w:ind w:firstLine="567"/>
      </w:pPr>
      <w:proofErr w:type="spellStart"/>
      <w:r>
        <w:rPr>
          <w:b/>
        </w:rPr>
        <w:t>Italian</w:t>
      </w:r>
      <w:proofErr w:type="spellEnd"/>
      <w:r>
        <w:t xml:space="preserve"> </w:t>
      </w:r>
      <w:proofErr w:type="spellStart"/>
      <w:r>
        <w:t>stakeholders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possible</w:t>
      </w:r>
      <w:proofErr w:type="spellEnd"/>
      <w:r>
        <w:t xml:space="preserve"> </w:t>
      </w:r>
      <w:proofErr w:type="spellStart"/>
      <w:r>
        <w:t>to</w:t>
      </w:r>
      <w:proofErr w:type="spellEnd"/>
      <w:r>
        <w:t xml:space="preserve"> </w:t>
      </w:r>
      <w:proofErr w:type="spellStart"/>
      <w:r>
        <w:t>use</w:t>
      </w:r>
      <w:proofErr w:type="spellEnd"/>
      <w:r>
        <w:t xml:space="preserve"> AMIF </w:t>
      </w:r>
      <w:proofErr w:type="spellStart"/>
      <w:r>
        <w:t>funds</w:t>
      </w:r>
      <w:proofErr w:type="spellEnd"/>
      <w:r>
        <w:t xml:space="preserve"> </w:t>
      </w:r>
      <w:proofErr w:type="spellStart"/>
      <w:r>
        <w:t>to</w:t>
      </w:r>
      <w:proofErr w:type="spellEnd"/>
      <w:r>
        <w:t xml:space="preserve"> </w:t>
      </w:r>
      <w:proofErr w:type="spellStart"/>
      <w:r>
        <w:t>provide</w:t>
      </w:r>
      <w:proofErr w:type="spellEnd"/>
      <w:r>
        <w:t xml:space="preserve"> </w:t>
      </w:r>
      <w:proofErr w:type="spellStart"/>
      <w:r>
        <w:t>paid</w:t>
      </w:r>
      <w:proofErr w:type="spellEnd"/>
      <w:r>
        <w:t xml:space="preserve"> </w:t>
      </w:r>
      <w:proofErr w:type="spellStart"/>
      <w:r>
        <w:t>work</w:t>
      </w:r>
      <w:proofErr w:type="spellEnd"/>
      <w:r>
        <w:t xml:space="preserve"> </w:t>
      </w:r>
      <w:proofErr w:type="spellStart"/>
      <w:r>
        <w:t>placements</w:t>
      </w:r>
      <w:proofErr w:type="spellEnd"/>
      <w:r>
        <w:t xml:space="preserve">, </w:t>
      </w:r>
      <w:proofErr w:type="spellStart"/>
      <w:r>
        <w:t>which</w:t>
      </w:r>
      <w:proofErr w:type="spellEnd"/>
      <w:r>
        <w:t xml:space="preserve"> </w:t>
      </w:r>
      <w:proofErr w:type="spellStart"/>
      <w:r>
        <w:t>is</w:t>
      </w:r>
      <w:proofErr w:type="spellEnd"/>
      <w:r>
        <w:t xml:space="preserve"> </w:t>
      </w:r>
      <w:proofErr w:type="spellStart"/>
      <w:r>
        <w:t>very</w:t>
      </w:r>
      <w:proofErr w:type="spellEnd"/>
      <w:r>
        <w:t xml:space="preserve"> </w:t>
      </w:r>
      <w:proofErr w:type="spellStart"/>
      <w:r>
        <w:t>effective</w:t>
      </w:r>
      <w:proofErr w:type="spellEnd"/>
      <w:r>
        <w:t xml:space="preserve"> for </w:t>
      </w:r>
      <w:proofErr w:type="spellStart"/>
      <w:r>
        <w:t>inclusion</w:t>
      </w:r>
      <w:proofErr w:type="spellEnd"/>
      <w:r>
        <w:t xml:space="preserve">. </w:t>
      </w:r>
      <w:proofErr w:type="spellStart"/>
      <w:r>
        <w:t>This</w:t>
      </w:r>
      <w:proofErr w:type="spellEnd"/>
      <w:r>
        <w:t xml:space="preserve"> </w:t>
      </w:r>
      <w:proofErr w:type="spellStart"/>
      <w:r>
        <w:t>helps</w:t>
      </w:r>
      <w:proofErr w:type="spellEnd"/>
      <w:r>
        <w:t xml:space="preserve"> </w:t>
      </w:r>
      <w:proofErr w:type="spellStart"/>
      <w:r>
        <w:t>organisations</w:t>
      </w:r>
      <w:proofErr w:type="spellEnd"/>
      <w:r>
        <w:t xml:space="preserve"> </w:t>
      </w:r>
      <w:proofErr w:type="spellStart"/>
      <w:r>
        <w:t>as</w:t>
      </w:r>
      <w:proofErr w:type="spellEnd"/>
      <w:r>
        <w:t xml:space="preserve"> </w:t>
      </w:r>
      <w:proofErr w:type="spellStart"/>
      <w:r>
        <w:t>they</w:t>
      </w:r>
      <w:proofErr w:type="spellEnd"/>
      <w:r>
        <w:t xml:space="preserve"> </w:t>
      </w:r>
      <w:proofErr w:type="spellStart"/>
      <w:r>
        <w:t>do</w:t>
      </w:r>
      <w:proofErr w:type="spellEnd"/>
      <w:r>
        <w:t xml:space="preserve"> </w:t>
      </w:r>
      <w:proofErr w:type="spellStart"/>
      <w:r>
        <w:t>not</w:t>
      </w:r>
      <w:proofErr w:type="spellEnd"/>
      <w:r>
        <w:t xml:space="preserve"> </w:t>
      </w:r>
      <w:proofErr w:type="spellStart"/>
      <w:r>
        <w:t>pay</w:t>
      </w:r>
      <w:proofErr w:type="spellEnd"/>
      <w:r>
        <w:t xml:space="preserve"> for the </w:t>
      </w:r>
      <w:proofErr w:type="spellStart"/>
      <w:r>
        <w:t>trainee</w:t>
      </w:r>
      <w:proofErr w:type="spellEnd"/>
      <w:r>
        <w:t xml:space="preserve"> </w:t>
      </w:r>
      <w:proofErr w:type="spellStart"/>
      <w:r>
        <w:t>themselves</w:t>
      </w:r>
      <w:proofErr w:type="spellEnd"/>
      <w:r>
        <w:t>.</w:t>
      </w:r>
    </w:p>
    <w:p w:rsidRPr="00BD08D2" w:rsidR="00BD08D2" w:rsidP="00BD08D2" w:rsidRDefault="00BD08D2" w14:paraId="1CC71E3F" w14:textId="77777777">
      <w:pPr>
        <w:spacing w:after="240" w:line="240" w:lineRule="exact"/>
        <w:ind w:firstLine="567"/>
        <w:rPr>
          <w:i/>
          <w:iCs/>
          <w:color w:val="1F497D"/>
        </w:rPr>
      </w:pPr>
      <w:bookmarkStart w:name="_Toc183610648" w:id="71"/>
      <w:r>
        <w:rPr>
          <w:i/>
          <w:noProof/>
          <w:color w:val="1F497D"/>
        </w:rPr>
        <w:drawing>
          <wp:anchor distT="0" distB="0" distL="114300" distR="114300" simplePos="0" relativeHeight="251680256" behindDoc="0" locked="0" layoutInCell="1" allowOverlap="1" wp14:editId="6D866ACE" wp14:anchorId="288410D4">
            <wp:simplePos x="0" y="0"/>
            <wp:positionH relativeFrom="column">
              <wp:posOffset>490855</wp:posOffset>
            </wp:positionH>
            <wp:positionV relativeFrom="paragraph">
              <wp:posOffset>520065</wp:posOffset>
            </wp:positionV>
            <wp:extent cx="4556760" cy="2734804"/>
            <wp:effectExtent l="0" t="0" r="0" b="8890"/>
            <wp:wrapTopAndBottom/>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72">
                      <a:extLst>
                        <a:ext uri="{28A0092B-C50C-407E-A947-70E740481C1C}">
                          <a14:useLocalDpi xmlns:a14="http://schemas.microsoft.com/office/drawing/2010/main" val="0"/>
                        </a:ext>
                      </a:extLst>
                    </a:blip>
                    <a:srcRect/>
                    <a:stretch>
                      <a:fillRect/>
                    </a:stretch>
                  </pic:blipFill>
                  <pic:spPr bwMode="auto">
                    <a:xfrm>
                      <a:off x="0" y="0"/>
                      <a:ext cx="4556760" cy="2734804"/>
                    </a:xfrm>
                    <a:prstGeom prst="rect">
                      <a:avLst/>
                    </a:prstGeom>
                    <a:noFill/>
                  </pic:spPr>
                </pic:pic>
              </a:graphicData>
            </a:graphic>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21</w:t>
      </w:r>
      <w:r w:rsidRPr="00BD08D2">
        <w:rPr>
          <w:i/>
          <w:color w:val="1F497D"/>
        </w:rPr>
        <w:fldChar w:fldCharType="end"/>
      </w:r>
      <w:r>
        <w:rPr>
          <w:i/>
          <w:color w:val="1F497D"/>
        </w:rPr>
        <w:t xml:space="preserve"> - </w:t>
      </w:r>
      <w:proofErr w:type="spellStart"/>
      <w:r>
        <w:rPr>
          <w:i/>
          <w:color w:val="1F497D"/>
        </w:rPr>
        <w:t>to</w:t>
      </w:r>
      <w:proofErr w:type="spellEnd"/>
      <w:r>
        <w:rPr>
          <w:i/>
          <w:color w:val="1F497D"/>
        </w:rPr>
        <w:t xml:space="preserve"> </w:t>
      </w:r>
      <w:proofErr w:type="spellStart"/>
      <w:r>
        <w:rPr>
          <w:i/>
          <w:color w:val="1F497D"/>
        </w:rPr>
        <w:t>what</w:t>
      </w:r>
      <w:proofErr w:type="spellEnd"/>
      <w:r>
        <w:rPr>
          <w:i/>
          <w:color w:val="1F497D"/>
        </w:rPr>
        <w:t xml:space="preserve"> </w:t>
      </w:r>
      <w:proofErr w:type="spellStart"/>
      <w:r>
        <w:rPr>
          <w:i/>
          <w:color w:val="1F497D"/>
        </w:rPr>
        <w:t>extent</w:t>
      </w:r>
      <w:proofErr w:type="spellEnd"/>
      <w:r>
        <w:rPr>
          <w:i/>
          <w:color w:val="1F497D"/>
        </w:rPr>
        <w:t xml:space="preserve"> </w:t>
      </w:r>
      <w:proofErr w:type="spellStart"/>
      <w:r>
        <w:rPr>
          <w:i/>
          <w:color w:val="1F497D"/>
        </w:rPr>
        <w:t>has</w:t>
      </w:r>
      <w:proofErr w:type="spellEnd"/>
      <w:r>
        <w:rPr>
          <w:i/>
          <w:color w:val="1F497D"/>
        </w:rPr>
        <w:t xml:space="preserve"> the AMIF </w:t>
      </w:r>
      <w:proofErr w:type="spellStart"/>
      <w:r>
        <w:rPr>
          <w:i/>
          <w:color w:val="1F497D"/>
        </w:rPr>
        <w:t>encouraged</w:t>
      </w:r>
      <w:proofErr w:type="spellEnd"/>
      <w:r>
        <w:rPr>
          <w:i/>
          <w:color w:val="1F497D"/>
        </w:rPr>
        <w:t xml:space="preserve"> and </w:t>
      </w:r>
      <w:proofErr w:type="spellStart"/>
      <w:r>
        <w:rPr>
          <w:i/>
          <w:color w:val="1F497D"/>
        </w:rPr>
        <w:t>facilitated</w:t>
      </w:r>
      <w:proofErr w:type="spellEnd"/>
      <w:r>
        <w:rPr>
          <w:i/>
          <w:color w:val="1F497D"/>
        </w:rPr>
        <w:t xml:space="preserve"> the </w:t>
      </w:r>
      <w:proofErr w:type="spellStart"/>
      <w:r>
        <w:rPr>
          <w:i/>
          <w:color w:val="1F497D"/>
        </w:rPr>
        <w:t>participation</w:t>
      </w:r>
      <w:proofErr w:type="spellEnd"/>
      <w:r>
        <w:rPr>
          <w:i/>
          <w:color w:val="1F497D"/>
        </w:rPr>
        <w:t xml:space="preserve"> of </w:t>
      </w:r>
      <w:proofErr w:type="spellStart"/>
      <w:r>
        <w:rPr>
          <w:i/>
          <w:color w:val="1F497D"/>
        </w:rPr>
        <w:t>migrants</w:t>
      </w:r>
      <w:proofErr w:type="spellEnd"/>
      <w:r>
        <w:rPr>
          <w:i/>
          <w:color w:val="1F497D"/>
        </w:rPr>
        <w:t xml:space="preserve"> and </w:t>
      </w:r>
      <w:proofErr w:type="spellStart"/>
      <w:r>
        <w:rPr>
          <w:i/>
          <w:color w:val="1F497D"/>
        </w:rPr>
        <w:t>refugees</w:t>
      </w:r>
      <w:proofErr w:type="spellEnd"/>
      <w:r>
        <w:rPr>
          <w:i/>
          <w:color w:val="1F497D"/>
        </w:rPr>
        <w:t xml:space="preserve"> in </w:t>
      </w:r>
      <w:proofErr w:type="spellStart"/>
      <w:r>
        <w:rPr>
          <w:i/>
          <w:color w:val="1F497D"/>
        </w:rPr>
        <w:t>public</w:t>
      </w:r>
      <w:proofErr w:type="spellEnd"/>
      <w:r>
        <w:rPr>
          <w:i/>
          <w:color w:val="1F497D"/>
        </w:rPr>
        <w:t xml:space="preserve"> and </w:t>
      </w:r>
      <w:proofErr w:type="spellStart"/>
      <w:r>
        <w:rPr>
          <w:i/>
          <w:color w:val="1F497D"/>
        </w:rPr>
        <w:t>social</w:t>
      </w:r>
      <w:proofErr w:type="spellEnd"/>
      <w:r>
        <w:rPr>
          <w:i/>
          <w:color w:val="1F497D"/>
        </w:rPr>
        <w:t xml:space="preserve"> </w:t>
      </w:r>
      <w:proofErr w:type="spellStart"/>
      <w:r>
        <w:rPr>
          <w:i/>
          <w:color w:val="1F497D"/>
        </w:rPr>
        <w:t>life</w:t>
      </w:r>
      <w:proofErr w:type="spellEnd"/>
      <w:r>
        <w:rPr>
          <w:i/>
          <w:color w:val="1F497D"/>
        </w:rPr>
        <w:t>?</w:t>
      </w:r>
      <w:bookmarkEnd w:id="71"/>
    </w:p>
    <w:p w:rsidRPr="00BD08D2" w:rsidR="00BD08D2" w:rsidP="00BD08D2" w:rsidRDefault="00BD08D2" w14:paraId="1DE0262A" w14:textId="77777777">
      <w:pPr>
        <w:spacing w:after="240" w:line="240" w:lineRule="exact"/>
        <w:ind w:firstLine="567"/>
        <w:rPr>
          <w:lang w:val="en-GB"/>
        </w:rPr>
      </w:pPr>
    </w:p>
    <w:p w:rsidRPr="00BD08D2" w:rsidR="00BD08D2" w:rsidP="00BD08D2" w:rsidRDefault="00BD08D2" w14:paraId="3B24D37A" w14:textId="77777777">
      <w:pPr>
        <w:spacing w:after="240" w:line="240" w:lineRule="exact"/>
        <w:ind w:firstLine="567"/>
        <w:rPr>
          <w:lang w:val="en-GB"/>
        </w:rPr>
      </w:pPr>
    </w:p>
    <w:p w:rsidRPr="00BD08D2" w:rsidR="00BD08D2" w:rsidP="00BD08D2" w:rsidRDefault="00BD08D2" w14:paraId="0ED1CE55" w14:textId="77777777">
      <w:pPr>
        <w:spacing w:after="240" w:line="240" w:lineRule="exact"/>
        <w:ind w:firstLine="567"/>
        <w:rPr>
          <w:lang w:val="en-GB"/>
        </w:rPr>
      </w:pPr>
    </w:p>
    <w:p w:rsidRPr="00BD08D2" w:rsidR="00BD08D2" w:rsidP="00BD08D2" w:rsidRDefault="00BD08D2" w14:paraId="21E552A5" w14:textId="77777777">
      <w:pPr>
        <w:spacing w:after="240" w:line="240" w:lineRule="exact"/>
        <w:ind w:firstLine="567"/>
      </w:pPr>
      <w:proofErr w:type="spellStart"/>
      <w:r>
        <w:t>Although</w:t>
      </w:r>
      <w:proofErr w:type="spellEnd"/>
      <w:r>
        <w:t xml:space="preserve"> </w:t>
      </w:r>
      <w:proofErr w:type="spellStart"/>
      <w:r>
        <w:t>almost</w:t>
      </w:r>
      <w:proofErr w:type="spellEnd"/>
      <w:r>
        <w:t xml:space="preserve"> a </w:t>
      </w:r>
      <w:proofErr w:type="spellStart"/>
      <w:r>
        <w:t>third</w:t>
      </w:r>
      <w:proofErr w:type="spellEnd"/>
      <w:r>
        <w:t xml:space="preserve"> of </w:t>
      </w:r>
      <w:proofErr w:type="spellStart"/>
      <w:r>
        <w:t>respondents</w:t>
      </w:r>
      <w:proofErr w:type="spellEnd"/>
      <w:r>
        <w:t xml:space="preserve"> </w:t>
      </w:r>
      <w:proofErr w:type="spellStart"/>
      <w:r>
        <w:t>could</w:t>
      </w:r>
      <w:proofErr w:type="spellEnd"/>
      <w:r>
        <w:t xml:space="preserve"> </w:t>
      </w:r>
      <w:proofErr w:type="spellStart"/>
      <w:r>
        <w:t>not</w:t>
      </w:r>
      <w:proofErr w:type="spellEnd"/>
      <w:r>
        <w:t xml:space="preserve"> </w:t>
      </w:r>
      <w:proofErr w:type="spellStart"/>
      <w:r>
        <w:t>say</w:t>
      </w:r>
      <w:proofErr w:type="spellEnd"/>
      <w:r>
        <w:t xml:space="preserve"> </w:t>
      </w:r>
      <w:proofErr w:type="spellStart"/>
      <w:r>
        <w:rPr>
          <w:b/>
        </w:rPr>
        <w:t>if</w:t>
      </w:r>
      <w:proofErr w:type="spellEnd"/>
      <w:r>
        <w:rPr>
          <w:b/>
        </w:rPr>
        <w:t xml:space="preserve"> the AMIF </w:t>
      </w:r>
      <w:proofErr w:type="spellStart"/>
      <w:r>
        <w:rPr>
          <w:b/>
        </w:rPr>
        <w:t>contributed</w:t>
      </w:r>
      <w:proofErr w:type="spellEnd"/>
      <w:r>
        <w:rPr>
          <w:b/>
        </w:rPr>
        <w:t xml:space="preserve"> </w:t>
      </w:r>
      <w:proofErr w:type="spellStart"/>
      <w:r>
        <w:rPr>
          <w:b/>
        </w:rPr>
        <w:t>to</w:t>
      </w:r>
      <w:proofErr w:type="spellEnd"/>
      <w:r>
        <w:rPr>
          <w:b/>
        </w:rPr>
        <w:t xml:space="preserve"> </w:t>
      </w:r>
      <w:proofErr w:type="spellStart"/>
      <w:r>
        <w:rPr>
          <w:b/>
        </w:rPr>
        <w:t>raising</w:t>
      </w:r>
      <w:proofErr w:type="spellEnd"/>
      <w:r>
        <w:rPr>
          <w:b/>
        </w:rPr>
        <w:t xml:space="preserve"> </w:t>
      </w:r>
      <w:proofErr w:type="spellStart"/>
      <w:r>
        <w:rPr>
          <w:b/>
        </w:rPr>
        <w:t>awareness</w:t>
      </w:r>
      <w:proofErr w:type="spellEnd"/>
      <w:r>
        <w:rPr>
          <w:b/>
        </w:rPr>
        <w:t xml:space="preserve"> </w:t>
      </w:r>
      <w:proofErr w:type="spellStart"/>
      <w:r>
        <w:rPr>
          <w:b/>
        </w:rPr>
        <w:t>among</w:t>
      </w:r>
      <w:proofErr w:type="spellEnd"/>
      <w:r>
        <w:rPr>
          <w:b/>
        </w:rPr>
        <w:t xml:space="preserve"> </w:t>
      </w:r>
      <w:proofErr w:type="spellStart"/>
      <w:r>
        <w:rPr>
          <w:b/>
        </w:rPr>
        <w:t>host</w:t>
      </w:r>
      <w:proofErr w:type="spellEnd"/>
      <w:r>
        <w:rPr>
          <w:b/>
        </w:rPr>
        <w:t xml:space="preserve"> </w:t>
      </w:r>
      <w:proofErr w:type="spellStart"/>
      <w:r>
        <w:rPr>
          <w:b/>
        </w:rPr>
        <w:t>communities</w:t>
      </w:r>
      <w:proofErr w:type="spellEnd"/>
      <w:r>
        <w:rPr>
          <w:b/>
        </w:rPr>
        <w:t xml:space="preserve"> </w:t>
      </w:r>
      <w:proofErr w:type="spellStart"/>
      <w:r>
        <w:rPr>
          <w:b/>
        </w:rPr>
        <w:t>by</w:t>
      </w:r>
      <w:proofErr w:type="spellEnd"/>
      <w:r>
        <w:rPr>
          <w:b/>
        </w:rPr>
        <w:t xml:space="preserve"> </w:t>
      </w:r>
      <w:proofErr w:type="spellStart"/>
      <w:r>
        <w:rPr>
          <w:b/>
        </w:rPr>
        <w:t>fostering</w:t>
      </w:r>
      <w:proofErr w:type="spellEnd"/>
      <w:r>
        <w:rPr>
          <w:b/>
        </w:rPr>
        <w:t xml:space="preserve"> </w:t>
      </w:r>
      <w:proofErr w:type="spellStart"/>
      <w:r>
        <w:rPr>
          <w:b/>
        </w:rPr>
        <w:t>mutual</w:t>
      </w:r>
      <w:proofErr w:type="spellEnd"/>
      <w:r>
        <w:rPr>
          <w:b/>
        </w:rPr>
        <w:t xml:space="preserve"> </w:t>
      </w:r>
      <w:proofErr w:type="spellStart"/>
      <w:r>
        <w:rPr>
          <w:b/>
        </w:rPr>
        <w:t>knowledge</w:t>
      </w:r>
      <w:proofErr w:type="spellEnd"/>
      <w:r>
        <w:rPr>
          <w:b/>
        </w:rPr>
        <w:t xml:space="preserve"> and </w:t>
      </w:r>
      <w:proofErr w:type="spellStart"/>
      <w:r>
        <w:rPr>
          <w:b/>
        </w:rPr>
        <w:t>respect</w:t>
      </w:r>
      <w:proofErr w:type="spellEnd"/>
      <w:r>
        <w:rPr>
          <w:b/>
        </w:rPr>
        <w:t xml:space="preserve"> (Q22)</w:t>
      </w:r>
      <w:r>
        <w:t xml:space="preserve">, </w:t>
      </w:r>
      <w:proofErr w:type="spellStart"/>
      <w:r>
        <w:t>while</w:t>
      </w:r>
      <w:proofErr w:type="spellEnd"/>
      <w:r>
        <w:t xml:space="preserve"> 37 of the </w:t>
      </w:r>
      <w:proofErr w:type="spellStart"/>
      <w:r>
        <w:t>total</w:t>
      </w:r>
      <w:proofErr w:type="spellEnd"/>
      <w:r>
        <w:t xml:space="preserve"> of 66 </w:t>
      </w:r>
      <w:proofErr w:type="spellStart"/>
      <w:r>
        <w:t>gave</w:t>
      </w:r>
      <w:proofErr w:type="spellEnd"/>
      <w:r>
        <w:t xml:space="preserve"> a </w:t>
      </w:r>
      <w:proofErr w:type="spellStart"/>
      <w:r>
        <w:t>positive</w:t>
      </w:r>
      <w:proofErr w:type="spellEnd"/>
      <w:r>
        <w:t xml:space="preserve"> </w:t>
      </w:r>
      <w:proofErr w:type="spellStart"/>
      <w:r>
        <w:t>answer</w:t>
      </w:r>
      <w:proofErr w:type="spellEnd"/>
      <w:r>
        <w:t xml:space="preserve">. </w:t>
      </w:r>
      <w:proofErr w:type="spellStart"/>
      <w:r>
        <w:t>This</w:t>
      </w:r>
      <w:proofErr w:type="spellEnd"/>
      <w:r>
        <w:t xml:space="preserve"> </w:t>
      </w:r>
      <w:proofErr w:type="spellStart"/>
      <w:r>
        <w:t>majority</w:t>
      </w:r>
      <w:proofErr w:type="spellEnd"/>
      <w:r>
        <w:t xml:space="preserve"> </w:t>
      </w:r>
      <w:proofErr w:type="spellStart"/>
      <w:r>
        <w:t>was</w:t>
      </w:r>
      <w:proofErr w:type="spellEnd"/>
      <w:r>
        <w:t xml:space="preserve"> </w:t>
      </w:r>
      <w:proofErr w:type="spellStart"/>
      <w:r>
        <w:t>common</w:t>
      </w:r>
      <w:proofErr w:type="spellEnd"/>
      <w:r>
        <w:t xml:space="preserve"> </w:t>
      </w:r>
      <w:proofErr w:type="spellStart"/>
      <w:r>
        <w:t>to</w:t>
      </w:r>
      <w:proofErr w:type="spellEnd"/>
      <w:r>
        <w:t xml:space="preserve"> </w:t>
      </w:r>
      <w:proofErr w:type="spellStart"/>
      <w:r>
        <w:t>all</w:t>
      </w:r>
      <w:proofErr w:type="spellEnd"/>
      <w:r>
        <w:t xml:space="preserve"> </w:t>
      </w:r>
      <w:proofErr w:type="spellStart"/>
      <w:r>
        <w:t>countries</w:t>
      </w:r>
      <w:proofErr w:type="spellEnd"/>
      <w:r>
        <w:t xml:space="preserve"> and </w:t>
      </w:r>
      <w:proofErr w:type="spellStart"/>
      <w:r>
        <w:t>categories</w:t>
      </w:r>
      <w:proofErr w:type="spellEnd"/>
      <w:r>
        <w:t xml:space="preserve"> of </w:t>
      </w:r>
      <w:proofErr w:type="spellStart"/>
      <w:r>
        <w:t>respondents</w:t>
      </w:r>
      <w:proofErr w:type="spellEnd"/>
      <w:r>
        <w:t xml:space="preserve">. </w:t>
      </w:r>
    </w:p>
    <w:p w:rsidRPr="00BD08D2" w:rsidR="00BD08D2" w:rsidP="00BD08D2" w:rsidRDefault="00BD08D2" w14:paraId="75A04D85" w14:textId="77777777">
      <w:pPr>
        <w:spacing w:after="240" w:line="240" w:lineRule="exact"/>
        <w:ind w:firstLine="567"/>
        <w:rPr>
          <w:i/>
          <w:iCs/>
          <w:color w:val="1F497D"/>
        </w:rPr>
      </w:pPr>
      <w:bookmarkStart w:name="_Toc183610649" w:id="72"/>
      <w:r>
        <w:rPr>
          <w:i/>
          <w:noProof/>
          <w:color w:val="1F497D"/>
          <w:sz w:val="18"/>
        </w:rPr>
        <w:drawing>
          <wp:anchor distT="0" distB="0" distL="114300" distR="114300" simplePos="0" relativeHeight="251794944" behindDoc="0" locked="0" layoutInCell="1" allowOverlap="1" wp14:editId="4DC3EFBA" wp14:anchorId="58BC6036">
            <wp:simplePos x="0" y="0"/>
            <wp:positionH relativeFrom="column">
              <wp:posOffset>611546</wp:posOffset>
            </wp:positionH>
            <wp:positionV relativeFrom="paragraph">
              <wp:posOffset>449826</wp:posOffset>
            </wp:positionV>
            <wp:extent cx="4507266" cy="2705100"/>
            <wp:effectExtent l="0" t="0" r="7620" b="0"/>
            <wp:wrapTopAndBottom/>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4507266" cy="2705100"/>
                    </a:xfrm>
                    <a:prstGeom prst="rect">
                      <a:avLst/>
                    </a:prstGeom>
                    <a:noFill/>
                  </pic:spPr>
                </pic:pic>
              </a:graphicData>
            </a:graphic>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22</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the AMIF </w:t>
      </w:r>
      <w:proofErr w:type="spellStart"/>
      <w:r>
        <w:rPr>
          <w:i/>
          <w:color w:val="1F497D"/>
        </w:rPr>
        <w:t>contributed</w:t>
      </w:r>
      <w:proofErr w:type="spellEnd"/>
      <w:r>
        <w:rPr>
          <w:i/>
          <w:color w:val="1F497D"/>
        </w:rPr>
        <w:t xml:space="preserve"> </w:t>
      </w:r>
      <w:proofErr w:type="spellStart"/>
      <w:r>
        <w:rPr>
          <w:i/>
          <w:color w:val="1F497D"/>
        </w:rPr>
        <w:t>to</w:t>
      </w:r>
      <w:proofErr w:type="spellEnd"/>
      <w:r>
        <w:rPr>
          <w:i/>
          <w:color w:val="1F497D"/>
        </w:rPr>
        <w:t xml:space="preserve"> </w:t>
      </w:r>
      <w:proofErr w:type="spellStart"/>
      <w:r>
        <w:rPr>
          <w:i/>
          <w:color w:val="1F497D"/>
        </w:rPr>
        <w:t>raising</w:t>
      </w:r>
      <w:proofErr w:type="spellEnd"/>
      <w:r>
        <w:rPr>
          <w:i/>
          <w:color w:val="1F497D"/>
        </w:rPr>
        <w:t xml:space="preserve"> </w:t>
      </w:r>
      <w:proofErr w:type="spellStart"/>
      <w:r>
        <w:rPr>
          <w:i/>
          <w:color w:val="1F497D"/>
        </w:rPr>
        <w:t>awareness</w:t>
      </w:r>
      <w:proofErr w:type="spellEnd"/>
      <w:r>
        <w:rPr>
          <w:i/>
          <w:color w:val="1F497D"/>
        </w:rPr>
        <w:t xml:space="preserve"> </w:t>
      </w:r>
      <w:proofErr w:type="spellStart"/>
      <w:r>
        <w:rPr>
          <w:i/>
          <w:color w:val="1F497D"/>
        </w:rPr>
        <w:t>among</w:t>
      </w:r>
      <w:proofErr w:type="spellEnd"/>
      <w:r>
        <w:rPr>
          <w:i/>
          <w:color w:val="1F497D"/>
        </w:rPr>
        <w:t xml:space="preserve"> </w:t>
      </w:r>
      <w:proofErr w:type="spellStart"/>
      <w:r>
        <w:rPr>
          <w:i/>
          <w:color w:val="1F497D"/>
        </w:rPr>
        <w:t>host</w:t>
      </w:r>
      <w:proofErr w:type="spellEnd"/>
      <w:r>
        <w:rPr>
          <w:i/>
          <w:color w:val="1F497D"/>
        </w:rPr>
        <w:t xml:space="preserve"> </w:t>
      </w:r>
      <w:proofErr w:type="spellStart"/>
      <w:r>
        <w:rPr>
          <w:i/>
          <w:color w:val="1F497D"/>
        </w:rPr>
        <w:t>communities</w:t>
      </w:r>
      <w:proofErr w:type="spellEnd"/>
      <w:r>
        <w:rPr>
          <w:i/>
          <w:color w:val="1F497D"/>
        </w:rPr>
        <w:t xml:space="preserve"> </w:t>
      </w:r>
      <w:proofErr w:type="spellStart"/>
      <w:r>
        <w:rPr>
          <w:i/>
          <w:color w:val="1F497D"/>
        </w:rPr>
        <w:t>by</w:t>
      </w:r>
      <w:proofErr w:type="spellEnd"/>
      <w:r>
        <w:rPr>
          <w:i/>
          <w:color w:val="1F497D"/>
        </w:rPr>
        <w:t xml:space="preserve"> </w:t>
      </w:r>
      <w:proofErr w:type="spellStart"/>
      <w:r>
        <w:rPr>
          <w:i/>
          <w:color w:val="1F497D"/>
        </w:rPr>
        <w:lastRenderedPageBreak/>
        <w:t>fostering</w:t>
      </w:r>
      <w:proofErr w:type="spellEnd"/>
      <w:r>
        <w:rPr>
          <w:i/>
          <w:color w:val="1F497D"/>
        </w:rPr>
        <w:t xml:space="preserve"> </w:t>
      </w:r>
      <w:proofErr w:type="spellStart"/>
      <w:r>
        <w:rPr>
          <w:i/>
          <w:color w:val="1F497D"/>
        </w:rPr>
        <w:t>mutual</w:t>
      </w:r>
      <w:proofErr w:type="spellEnd"/>
      <w:r>
        <w:rPr>
          <w:i/>
          <w:color w:val="1F497D"/>
        </w:rPr>
        <w:t xml:space="preserve"> </w:t>
      </w:r>
      <w:proofErr w:type="spellStart"/>
      <w:r>
        <w:rPr>
          <w:i/>
          <w:color w:val="1F497D"/>
        </w:rPr>
        <w:t>knowledge</w:t>
      </w:r>
      <w:proofErr w:type="spellEnd"/>
      <w:r>
        <w:rPr>
          <w:i/>
          <w:color w:val="1F497D"/>
        </w:rPr>
        <w:t xml:space="preserve"> and </w:t>
      </w:r>
      <w:proofErr w:type="spellStart"/>
      <w:r>
        <w:rPr>
          <w:i/>
          <w:color w:val="1F497D"/>
        </w:rPr>
        <w:t>respect</w:t>
      </w:r>
      <w:proofErr w:type="spellEnd"/>
      <w:r>
        <w:rPr>
          <w:i/>
          <w:color w:val="1F497D"/>
        </w:rPr>
        <w:t>?</w:t>
      </w:r>
      <w:bookmarkEnd w:id="72"/>
    </w:p>
    <w:p w:rsidRPr="00BD08D2" w:rsidR="00BD08D2" w:rsidP="00BD08D2" w:rsidRDefault="00BD08D2" w14:paraId="21CACF65" w14:textId="77777777">
      <w:pPr>
        <w:spacing w:after="240" w:line="240" w:lineRule="exact"/>
        <w:ind w:firstLine="567"/>
        <w:jc w:val="center"/>
        <w:rPr>
          <w:lang w:val="en-GB"/>
        </w:rPr>
      </w:pPr>
    </w:p>
    <w:p w:rsidRPr="00BD08D2" w:rsidR="00BD08D2" w:rsidP="00BD08D2" w:rsidRDefault="00BD08D2" w14:paraId="7C8314B4" w14:textId="77777777">
      <w:pPr>
        <w:spacing w:after="240" w:line="240" w:lineRule="exact"/>
        <w:ind w:firstLine="567"/>
      </w:pPr>
      <w:proofErr w:type="spellStart"/>
      <w:r>
        <w:t>One</w:t>
      </w:r>
      <w:proofErr w:type="spellEnd"/>
      <w:r>
        <w:t xml:space="preserve"> </w:t>
      </w:r>
      <w:proofErr w:type="spellStart"/>
      <w:r>
        <w:t>civil</w:t>
      </w:r>
      <w:proofErr w:type="spellEnd"/>
      <w:r>
        <w:t xml:space="preserve"> </w:t>
      </w:r>
      <w:proofErr w:type="spellStart"/>
      <w:r>
        <w:t>society</w:t>
      </w:r>
      <w:proofErr w:type="spellEnd"/>
      <w:r>
        <w:t xml:space="preserve"> organisation in </w:t>
      </w:r>
      <w:proofErr w:type="spellStart"/>
      <w:r>
        <w:rPr>
          <w:b/>
        </w:rPr>
        <w:t>Bulgaria</w:t>
      </w:r>
      <w:proofErr w:type="spellEnd"/>
      <w:r>
        <w:t xml:space="preserve"> </w:t>
      </w:r>
      <w:proofErr w:type="spellStart"/>
      <w:r>
        <w:t>affirmed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a </w:t>
      </w:r>
      <w:proofErr w:type="spellStart"/>
      <w:r>
        <w:t>severe</w:t>
      </w:r>
      <w:proofErr w:type="spellEnd"/>
      <w:r>
        <w:t xml:space="preserve"> </w:t>
      </w:r>
      <w:proofErr w:type="spellStart"/>
      <w:r>
        <w:t>discrepancy</w:t>
      </w:r>
      <w:proofErr w:type="spellEnd"/>
      <w:r>
        <w:t xml:space="preserve"> </w:t>
      </w:r>
      <w:proofErr w:type="spellStart"/>
      <w:r>
        <w:t>between</w:t>
      </w:r>
      <w:proofErr w:type="spellEnd"/>
      <w:r>
        <w:t xml:space="preserve"> the </w:t>
      </w:r>
      <w:proofErr w:type="spellStart"/>
      <w:r>
        <w:t>perception</w:t>
      </w:r>
      <w:proofErr w:type="spellEnd"/>
      <w:r>
        <w:t xml:space="preserve"> of </w:t>
      </w:r>
      <w:proofErr w:type="spellStart"/>
      <w:r>
        <w:t>how</w:t>
      </w:r>
      <w:proofErr w:type="spellEnd"/>
      <w:r>
        <w:t xml:space="preserve"> </w:t>
      </w:r>
      <w:proofErr w:type="spellStart"/>
      <w:r>
        <w:t>many</w:t>
      </w:r>
      <w:proofErr w:type="spellEnd"/>
      <w:r>
        <w:t xml:space="preserve"> </w:t>
      </w:r>
      <w:proofErr w:type="spellStart"/>
      <w:r>
        <w:t>migrants</w:t>
      </w:r>
      <w:proofErr w:type="spellEnd"/>
      <w:r>
        <w:t xml:space="preserve"> </w:t>
      </w:r>
      <w:proofErr w:type="spellStart"/>
      <w:r>
        <w:t>live</w:t>
      </w:r>
      <w:proofErr w:type="spellEnd"/>
      <w:r>
        <w:t xml:space="preserve"> in </w:t>
      </w:r>
      <w:proofErr w:type="spellStart"/>
      <w:r>
        <w:t>Bulgaria</w:t>
      </w:r>
      <w:proofErr w:type="spellEnd"/>
      <w:r>
        <w:t xml:space="preserve"> and </w:t>
      </w:r>
      <w:proofErr w:type="spellStart"/>
      <w:r>
        <w:t>their</w:t>
      </w:r>
      <w:proofErr w:type="spellEnd"/>
      <w:r>
        <w:t xml:space="preserve"> </w:t>
      </w:r>
      <w:proofErr w:type="spellStart"/>
      <w:r>
        <w:t>actual</w:t>
      </w:r>
      <w:proofErr w:type="spellEnd"/>
      <w:r>
        <w:t xml:space="preserve"> </w:t>
      </w:r>
      <w:proofErr w:type="spellStart"/>
      <w:r>
        <w:t>number</w:t>
      </w:r>
      <w:proofErr w:type="spellEnd"/>
      <w:r>
        <w:t xml:space="preserve">. For </w:t>
      </w:r>
      <w:proofErr w:type="spellStart"/>
      <w:r>
        <w:t>this</w:t>
      </w:r>
      <w:proofErr w:type="spellEnd"/>
      <w:r>
        <w:t xml:space="preserve"> </w:t>
      </w:r>
      <w:proofErr w:type="spellStart"/>
      <w:r>
        <w:t>reason</w:t>
      </w:r>
      <w:proofErr w:type="spellEnd"/>
      <w:r>
        <w:t xml:space="preserve">, and </w:t>
      </w:r>
      <w:proofErr w:type="spellStart"/>
      <w:r>
        <w:t>also</w:t>
      </w:r>
      <w:proofErr w:type="spellEnd"/>
      <w:r>
        <w:t xml:space="preserve"> </w:t>
      </w:r>
      <w:proofErr w:type="spellStart"/>
      <w:r>
        <w:t>to</w:t>
      </w:r>
      <w:proofErr w:type="spellEnd"/>
      <w:r>
        <w:t xml:space="preserve"> </w:t>
      </w:r>
      <w:proofErr w:type="spellStart"/>
      <w:r>
        <w:t>better</w:t>
      </w:r>
      <w:proofErr w:type="spellEnd"/>
      <w:r>
        <w:t xml:space="preserve"> </w:t>
      </w:r>
      <w:proofErr w:type="spellStart"/>
      <w:r>
        <w:t>assess</w:t>
      </w:r>
      <w:proofErr w:type="spellEnd"/>
      <w:r>
        <w:t xml:space="preserve"> </w:t>
      </w:r>
      <w:proofErr w:type="spellStart"/>
      <w:r>
        <w:t>how</w:t>
      </w:r>
      <w:proofErr w:type="spellEnd"/>
      <w:r>
        <w:t xml:space="preserve"> </w:t>
      </w:r>
      <w:proofErr w:type="spellStart"/>
      <w:r>
        <w:t>each</w:t>
      </w:r>
      <w:proofErr w:type="spellEnd"/>
      <w:r>
        <w:t xml:space="preserve"> </w:t>
      </w:r>
      <w:proofErr w:type="spellStart"/>
      <w:r>
        <w:t>country</w:t>
      </w:r>
      <w:proofErr w:type="spellEnd"/>
      <w:r>
        <w:t xml:space="preserve"> </w:t>
      </w:r>
      <w:proofErr w:type="spellStart"/>
      <w:r>
        <w:t>is</w:t>
      </w:r>
      <w:proofErr w:type="spellEnd"/>
      <w:r>
        <w:t xml:space="preserve"> </w:t>
      </w:r>
      <w:proofErr w:type="spellStart"/>
      <w:r>
        <w:t>faring</w:t>
      </w:r>
      <w:proofErr w:type="spellEnd"/>
      <w:r>
        <w:t xml:space="preserve"> in </w:t>
      </w:r>
      <w:proofErr w:type="spellStart"/>
      <w:r>
        <w:t>this</w:t>
      </w:r>
      <w:proofErr w:type="spellEnd"/>
      <w:r>
        <w:t xml:space="preserve"> </w:t>
      </w:r>
      <w:proofErr w:type="spellStart"/>
      <w:r>
        <w:t>field</w:t>
      </w:r>
      <w:proofErr w:type="spellEnd"/>
      <w:r>
        <w:t xml:space="preserve">, </w:t>
      </w:r>
      <w:proofErr w:type="spellStart"/>
      <w:r>
        <w:t>one</w:t>
      </w:r>
      <w:proofErr w:type="spellEnd"/>
      <w:r>
        <w:t xml:space="preserve"> </w:t>
      </w:r>
      <w:proofErr w:type="spellStart"/>
      <w:r>
        <w:t>stakeholder</w:t>
      </w:r>
      <w:proofErr w:type="spellEnd"/>
      <w:r>
        <w:t xml:space="preserve"> in </w:t>
      </w:r>
      <w:proofErr w:type="spellStart"/>
      <w:r>
        <w:t>Bulgaria</w:t>
      </w:r>
      <w:proofErr w:type="spellEnd"/>
      <w:r>
        <w:t xml:space="preserve"> </w:t>
      </w:r>
      <w:proofErr w:type="spellStart"/>
      <w:r>
        <w:t>stressed</w:t>
      </w:r>
      <w:proofErr w:type="spellEnd"/>
      <w:r>
        <w:t xml:space="preserve"> </w:t>
      </w:r>
      <w:proofErr w:type="spellStart"/>
      <w:r>
        <w:t>that</w:t>
      </w:r>
      <w:proofErr w:type="spellEnd"/>
      <w:r>
        <w:t xml:space="preserve"> </w:t>
      </w:r>
      <w:proofErr w:type="spellStart"/>
      <w:r>
        <w:t>some</w:t>
      </w:r>
      <w:proofErr w:type="spellEnd"/>
      <w:r>
        <w:t xml:space="preserve"> </w:t>
      </w:r>
      <w:proofErr w:type="spellStart"/>
      <w:r>
        <w:t>kind</w:t>
      </w:r>
      <w:proofErr w:type="spellEnd"/>
      <w:r>
        <w:t xml:space="preserve"> of </w:t>
      </w:r>
      <w:proofErr w:type="spellStart"/>
      <w:r>
        <w:t>funding</w:t>
      </w:r>
      <w:proofErr w:type="spellEnd"/>
      <w:r>
        <w:t xml:space="preserve"> </w:t>
      </w:r>
      <w:proofErr w:type="spellStart"/>
      <w:r>
        <w:t>should</w:t>
      </w:r>
      <w:proofErr w:type="spellEnd"/>
      <w:r>
        <w:t xml:space="preserve"> </w:t>
      </w:r>
      <w:proofErr w:type="spellStart"/>
      <w:r>
        <w:t>be</w:t>
      </w:r>
      <w:proofErr w:type="spellEnd"/>
      <w:r>
        <w:t xml:space="preserve"> </w:t>
      </w:r>
      <w:proofErr w:type="spellStart"/>
      <w:r>
        <w:t>dedicated</w:t>
      </w:r>
      <w:proofErr w:type="spellEnd"/>
      <w:r>
        <w:t xml:space="preserve"> </w:t>
      </w:r>
      <w:proofErr w:type="spellStart"/>
      <w:r>
        <w:t>to</w:t>
      </w:r>
      <w:proofErr w:type="spellEnd"/>
      <w:r>
        <w:t xml:space="preserve"> </w:t>
      </w:r>
      <w:proofErr w:type="spellStart"/>
      <w:r>
        <w:t>regular</w:t>
      </w:r>
      <w:proofErr w:type="spellEnd"/>
      <w:r>
        <w:t xml:space="preserve"> </w:t>
      </w:r>
      <w:proofErr w:type="spellStart"/>
      <w:r>
        <w:t>monitoring</w:t>
      </w:r>
      <w:proofErr w:type="spellEnd"/>
      <w:r>
        <w:t xml:space="preserve"> of </w:t>
      </w:r>
      <w:proofErr w:type="spellStart"/>
      <w:r>
        <w:t>migration</w:t>
      </w:r>
      <w:proofErr w:type="spellEnd"/>
      <w:r>
        <w:t xml:space="preserve"> </w:t>
      </w:r>
      <w:proofErr w:type="spellStart"/>
      <w:r>
        <w:t>policies</w:t>
      </w:r>
      <w:proofErr w:type="spellEnd"/>
      <w:r>
        <w:t xml:space="preserve">. </w:t>
      </w:r>
      <w:proofErr w:type="spellStart"/>
      <w:r>
        <w:t>This</w:t>
      </w:r>
      <w:proofErr w:type="spellEnd"/>
      <w:r>
        <w:t xml:space="preserve"> </w:t>
      </w:r>
      <w:proofErr w:type="spellStart"/>
      <w:r>
        <w:t>could</w:t>
      </w:r>
      <w:proofErr w:type="spellEnd"/>
      <w:r>
        <w:t xml:space="preserve"> </w:t>
      </w:r>
      <w:proofErr w:type="spellStart"/>
      <w:r>
        <w:t>also</w:t>
      </w:r>
      <w:proofErr w:type="spellEnd"/>
      <w:r>
        <w:t xml:space="preserve"> </w:t>
      </w:r>
      <w:proofErr w:type="spellStart"/>
      <w:r>
        <w:t>help</w:t>
      </w:r>
      <w:proofErr w:type="spellEnd"/>
      <w:r>
        <w:t xml:space="preserve"> </w:t>
      </w:r>
      <w:proofErr w:type="spellStart"/>
      <w:r>
        <w:t>to</w:t>
      </w:r>
      <w:proofErr w:type="spellEnd"/>
      <w:r>
        <w:t xml:space="preserve"> </w:t>
      </w:r>
      <w:proofErr w:type="spellStart"/>
      <w:r>
        <w:t>dispel</w:t>
      </w:r>
      <w:proofErr w:type="spellEnd"/>
      <w:r>
        <w:t xml:space="preserve"> </w:t>
      </w:r>
      <w:proofErr w:type="spellStart"/>
      <w:r>
        <w:t>some</w:t>
      </w:r>
      <w:proofErr w:type="spellEnd"/>
      <w:r>
        <w:t xml:space="preserve"> </w:t>
      </w:r>
      <w:proofErr w:type="spellStart"/>
      <w:r>
        <w:t>misconceptions</w:t>
      </w:r>
      <w:proofErr w:type="spellEnd"/>
      <w:r>
        <w:t xml:space="preserve"> </w:t>
      </w:r>
      <w:proofErr w:type="spellStart"/>
      <w:r>
        <w:t>about</w:t>
      </w:r>
      <w:proofErr w:type="spellEnd"/>
      <w:r>
        <w:t xml:space="preserve"> </w:t>
      </w:r>
      <w:proofErr w:type="spellStart"/>
      <w:r>
        <w:t>this</w:t>
      </w:r>
      <w:proofErr w:type="spellEnd"/>
      <w:r>
        <w:t xml:space="preserve"> </w:t>
      </w:r>
      <w:proofErr w:type="spellStart"/>
      <w:r>
        <w:t>topic</w:t>
      </w:r>
      <w:proofErr w:type="spellEnd"/>
      <w:r>
        <w:t xml:space="preserve"> </w:t>
      </w:r>
      <w:proofErr w:type="spellStart"/>
      <w:r>
        <w:t>across</w:t>
      </w:r>
      <w:proofErr w:type="spellEnd"/>
      <w:r>
        <w:t xml:space="preserve"> </w:t>
      </w:r>
      <w:proofErr w:type="spellStart"/>
      <w:r>
        <w:t>society</w:t>
      </w:r>
      <w:proofErr w:type="spellEnd"/>
      <w:r>
        <w:t xml:space="preserve">. </w:t>
      </w:r>
      <w:proofErr w:type="spellStart"/>
      <w:r>
        <w:t>Besides</w:t>
      </w:r>
      <w:proofErr w:type="spellEnd"/>
      <w:r>
        <w:t xml:space="preserve"> the </w:t>
      </w:r>
      <w:proofErr w:type="spellStart"/>
      <w:r>
        <w:t>involvement</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w:t>
      </w:r>
      <w:proofErr w:type="spellStart"/>
      <w:r>
        <w:t>reception</w:t>
      </w:r>
      <w:proofErr w:type="spellEnd"/>
      <w:r>
        <w:t xml:space="preserve">, </w:t>
      </w:r>
      <w:proofErr w:type="spellStart"/>
      <w:r>
        <w:t>monitoring</w:t>
      </w:r>
      <w:proofErr w:type="spellEnd"/>
      <w:r>
        <w:t xml:space="preserve"> and </w:t>
      </w:r>
      <w:proofErr w:type="spellStart"/>
      <w:r>
        <w:t>integration</w:t>
      </w:r>
      <w:proofErr w:type="spellEnd"/>
      <w:r>
        <w:t xml:space="preserve">, </w:t>
      </w:r>
      <w:proofErr w:type="spellStart"/>
      <w:r>
        <w:t>stakeholders</w:t>
      </w:r>
      <w:proofErr w:type="spellEnd"/>
      <w:r>
        <w:t xml:space="preserve"> in </w:t>
      </w:r>
      <w:proofErr w:type="spellStart"/>
      <w:r>
        <w:t>Bulgaria</w:t>
      </w:r>
      <w:proofErr w:type="spellEnd"/>
      <w:r>
        <w:t xml:space="preserve"> </w:t>
      </w:r>
      <w:proofErr w:type="spellStart"/>
      <w:r>
        <w:t>underlined</w:t>
      </w:r>
      <w:proofErr w:type="spellEnd"/>
      <w:r>
        <w:t xml:space="preserve"> </w:t>
      </w:r>
      <w:proofErr w:type="spellStart"/>
      <w:r>
        <w:t>that</w:t>
      </w:r>
      <w:proofErr w:type="spellEnd"/>
      <w:r>
        <w:t xml:space="preserve"> the </w:t>
      </w:r>
      <w:proofErr w:type="spellStart"/>
      <w:r>
        <w:t>involvement</w:t>
      </w:r>
      <w:proofErr w:type="spellEnd"/>
      <w:r>
        <w:t xml:space="preserve"> of </w:t>
      </w:r>
      <w:proofErr w:type="spellStart"/>
      <w:r>
        <w:t>media</w:t>
      </w:r>
      <w:proofErr w:type="spellEnd"/>
      <w:r>
        <w:t xml:space="preserve"> </w:t>
      </w:r>
      <w:proofErr w:type="spellStart"/>
      <w:r>
        <w:t>can</w:t>
      </w:r>
      <w:proofErr w:type="spellEnd"/>
      <w:r>
        <w:t xml:space="preserve"> </w:t>
      </w:r>
      <w:proofErr w:type="spellStart"/>
      <w:r>
        <w:t>be</w:t>
      </w:r>
      <w:proofErr w:type="spellEnd"/>
      <w:r>
        <w:t xml:space="preserve"> </w:t>
      </w:r>
      <w:proofErr w:type="spellStart"/>
      <w:r>
        <w:t>important</w:t>
      </w:r>
      <w:proofErr w:type="spellEnd"/>
      <w:r>
        <w:t xml:space="preserve"> </w:t>
      </w:r>
      <w:proofErr w:type="spellStart"/>
      <w:r>
        <w:t>to</w:t>
      </w:r>
      <w:proofErr w:type="spellEnd"/>
      <w:r>
        <w:t xml:space="preserve"> </w:t>
      </w:r>
      <w:proofErr w:type="spellStart"/>
      <w:r>
        <w:t>shed</w:t>
      </w:r>
      <w:proofErr w:type="spellEnd"/>
      <w:r>
        <w:t xml:space="preserve"> </w:t>
      </w:r>
      <w:proofErr w:type="spellStart"/>
      <w:r>
        <w:t>light</w:t>
      </w:r>
      <w:proofErr w:type="spellEnd"/>
      <w:r>
        <w:t xml:space="preserve"> on the </w:t>
      </w:r>
      <w:proofErr w:type="spellStart"/>
      <w:r>
        <w:t>issues</w:t>
      </w:r>
      <w:proofErr w:type="spellEnd"/>
      <w:r>
        <w:t xml:space="preserve"> </w:t>
      </w:r>
      <w:proofErr w:type="spellStart"/>
      <w:r>
        <w:t>surrounding</w:t>
      </w:r>
      <w:proofErr w:type="spellEnd"/>
      <w:r>
        <w:t xml:space="preserve"> </w:t>
      </w:r>
      <w:proofErr w:type="spellStart"/>
      <w:r>
        <w:t>this</w:t>
      </w:r>
      <w:proofErr w:type="spellEnd"/>
      <w:r>
        <w:t xml:space="preserve"> </w:t>
      </w:r>
      <w:proofErr w:type="spellStart"/>
      <w:r>
        <w:t>policy</w:t>
      </w:r>
      <w:proofErr w:type="spellEnd"/>
      <w:r>
        <w:t xml:space="preserve">. Quality </w:t>
      </w:r>
      <w:proofErr w:type="spellStart"/>
      <w:r>
        <w:t>information</w:t>
      </w:r>
      <w:proofErr w:type="spellEnd"/>
      <w:r>
        <w:t xml:space="preserve">, </w:t>
      </w:r>
      <w:proofErr w:type="spellStart"/>
      <w:r>
        <w:t>presenting</w:t>
      </w:r>
      <w:proofErr w:type="spellEnd"/>
      <w:r>
        <w:t xml:space="preserve"> </w:t>
      </w:r>
      <w:proofErr w:type="spellStart"/>
      <w:r>
        <w:t>data</w:t>
      </w:r>
      <w:proofErr w:type="spellEnd"/>
      <w:r>
        <w:t xml:space="preserve">, </w:t>
      </w:r>
      <w:proofErr w:type="spellStart"/>
      <w:r>
        <w:t>facts</w:t>
      </w:r>
      <w:proofErr w:type="spellEnd"/>
      <w:r>
        <w:t xml:space="preserve"> and </w:t>
      </w:r>
      <w:proofErr w:type="spellStart"/>
      <w:r>
        <w:t>avoiding</w:t>
      </w:r>
      <w:proofErr w:type="spellEnd"/>
      <w:r>
        <w:t xml:space="preserve"> </w:t>
      </w:r>
      <w:proofErr w:type="spellStart"/>
      <w:r>
        <w:t>biased</w:t>
      </w:r>
      <w:proofErr w:type="spellEnd"/>
      <w:r>
        <w:t xml:space="preserve"> </w:t>
      </w:r>
      <w:proofErr w:type="spellStart"/>
      <w:r>
        <w:t>opinions</w:t>
      </w:r>
      <w:proofErr w:type="spellEnd"/>
      <w:r>
        <w:t xml:space="preserve"> </w:t>
      </w:r>
      <w:proofErr w:type="spellStart"/>
      <w:r>
        <w:t>could</w:t>
      </w:r>
      <w:proofErr w:type="spellEnd"/>
      <w:r>
        <w:t xml:space="preserve"> </w:t>
      </w:r>
      <w:proofErr w:type="spellStart"/>
      <w:r>
        <w:t>help</w:t>
      </w:r>
      <w:proofErr w:type="spellEnd"/>
      <w:r>
        <w:t xml:space="preserve"> </w:t>
      </w:r>
      <w:proofErr w:type="spellStart"/>
      <w:r>
        <w:t>to</w:t>
      </w:r>
      <w:proofErr w:type="spellEnd"/>
      <w:r>
        <w:t xml:space="preserve"> </w:t>
      </w:r>
      <w:proofErr w:type="spellStart"/>
      <w:r>
        <w:t>shed</w:t>
      </w:r>
      <w:proofErr w:type="spellEnd"/>
      <w:r>
        <w:t xml:space="preserve"> </w:t>
      </w:r>
      <w:proofErr w:type="spellStart"/>
      <w:r>
        <w:t>light</w:t>
      </w:r>
      <w:proofErr w:type="spellEnd"/>
      <w:r>
        <w:t xml:space="preserve"> on </w:t>
      </w:r>
      <w:proofErr w:type="spellStart"/>
      <w:r>
        <w:t>asylum</w:t>
      </w:r>
      <w:proofErr w:type="spellEnd"/>
      <w:r>
        <w:t xml:space="preserve"> and </w:t>
      </w:r>
      <w:proofErr w:type="spellStart"/>
      <w:r>
        <w:t>migration</w:t>
      </w:r>
      <w:proofErr w:type="spellEnd"/>
      <w:r>
        <w:t xml:space="preserve"> </w:t>
      </w:r>
      <w:proofErr w:type="spellStart"/>
      <w:r>
        <w:t>policy</w:t>
      </w:r>
      <w:proofErr w:type="spellEnd"/>
      <w:r>
        <w:t>.</w:t>
      </w:r>
    </w:p>
    <w:p w:rsidRPr="00BD08D2" w:rsidR="00BD08D2" w:rsidP="00BD08D2" w:rsidRDefault="00BD08D2" w14:paraId="4BBE3460" w14:textId="77777777">
      <w:pPr>
        <w:spacing w:after="240" w:line="240" w:lineRule="exact"/>
        <w:ind w:firstLine="567"/>
      </w:pPr>
      <w:proofErr w:type="spellStart"/>
      <w:r>
        <w:rPr>
          <w:b/>
        </w:rPr>
        <w:t>French</w:t>
      </w:r>
      <w:proofErr w:type="spellEnd"/>
      <w:r>
        <w:t xml:space="preserve"> </w:t>
      </w:r>
      <w:proofErr w:type="spellStart"/>
      <w:r>
        <w:t>stakeholders</w:t>
      </w:r>
      <w:proofErr w:type="spellEnd"/>
      <w:r>
        <w:t xml:space="preserve"> </w:t>
      </w:r>
      <w:proofErr w:type="spellStart"/>
      <w:r>
        <w:t>stressed</w:t>
      </w:r>
      <w:proofErr w:type="spellEnd"/>
      <w:r>
        <w:t xml:space="preserve"> a </w:t>
      </w:r>
      <w:proofErr w:type="spellStart"/>
      <w:r>
        <w:t>notable</w:t>
      </w:r>
      <w:proofErr w:type="spellEnd"/>
      <w:r>
        <w:t xml:space="preserve"> </w:t>
      </w:r>
      <w:proofErr w:type="spellStart"/>
      <w:r>
        <w:t>level</w:t>
      </w:r>
      <w:proofErr w:type="spellEnd"/>
      <w:r>
        <w:t xml:space="preserve"> of </w:t>
      </w:r>
      <w:proofErr w:type="spellStart"/>
      <w:r>
        <w:t>collaboration</w:t>
      </w:r>
      <w:proofErr w:type="spellEnd"/>
      <w:r>
        <w:t xml:space="preserve"> </w:t>
      </w:r>
      <w:proofErr w:type="spellStart"/>
      <w:r>
        <w:t>between</w:t>
      </w:r>
      <w:proofErr w:type="spellEnd"/>
      <w:r>
        <w:t xml:space="preserve"> </w:t>
      </w:r>
      <w:proofErr w:type="spellStart"/>
      <w:r>
        <w:t>multiple</w:t>
      </w:r>
      <w:proofErr w:type="spellEnd"/>
      <w:r>
        <w:t xml:space="preserve"> </w:t>
      </w:r>
      <w:proofErr w:type="spellStart"/>
      <w:r>
        <w:t>local</w:t>
      </w:r>
      <w:proofErr w:type="spellEnd"/>
      <w:r>
        <w:t xml:space="preserve"> </w:t>
      </w:r>
      <w:proofErr w:type="spellStart"/>
      <w:r>
        <w:t>stakeholders</w:t>
      </w:r>
      <w:proofErr w:type="spellEnd"/>
      <w:r>
        <w:t xml:space="preserve">, </w:t>
      </w:r>
      <w:proofErr w:type="spellStart"/>
      <w:r>
        <w:t>including</w:t>
      </w:r>
      <w:proofErr w:type="spellEnd"/>
      <w:r>
        <w:t xml:space="preserve"> </w:t>
      </w:r>
      <w:proofErr w:type="spellStart"/>
      <w:r>
        <w:t>both</w:t>
      </w:r>
      <w:proofErr w:type="spellEnd"/>
      <w:r>
        <w:t xml:space="preserve"> AMIF </w:t>
      </w:r>
      <w:proofErr w:type="spellStart"/>
      <w:r>
        <w:t>beneficiaries</w:t>
      </w:r>
      <w:proofErr w:type="spellEnd"/>
      <w:r>
        <w:t xml:space="preserve"> and non-</w:t>
      </w:r>
      <w:proofErr w:type="spellStart"/>
      <w:r>
        <w:t>beneficiaries</w:t>
      </w:r>
      <w:proofErr w:type="spellEnd"/>
      <w:r>
        <w:t xml:space="preserve">. </w:t>
      </w:r>
      <w:proofErr w:type="spellStart"/>
      <w:r>
        <w:t>Nevertheless</w:t>
      </w:r>
      <w:proofErr w:type="spellEnd"/>
      <w:r>
        <w:t xml:space="preserve">, </w:t>
      </w:r>
      <w:proofErr w:type="spellStart"/>
      <w:r>
        <w:t>they</w:t>
      </w:r>
      <w:proofErr w:type="spellEnd"/>
      <w:r>
        <w:t xml:space="preserve"> </w:t>
      </w:r>
      <w:proofErr w:type="spellStart"/>
      <w:r>
        <w:t>believe</w:t>
      </w:r>
      <w:proofErr w:type="spellEnd"/>
      <w:r>
        <w:t xml:space="preserve"> </w:t>
      </w:r>
      <w:proofErr w:type="spellStart"/>
      <w:r>
        <w:t>there</w:t>
      </w:r>
      <w:proofErr w:type="spellEnd"/>
      <w:r>
        <w:t xml:space="preserve"> </w:t>
      </w:r>
      <w:proofErr w:type="spellStart"/>
      <w:r>
        <w:t>is</w:t>
      </w:r>
      <w:proofErr w:type="spellEnd"/>
      <w:r>
        <w:t xml:space="preserve"> </w:t>
      </w:r>
      <w:proofErr w:type="spellStart"/>
      <w:r>
        <w:t>potential</w:t>
      </w:r>
      <w:proofErr w:type="spellEnd"/>
      <w:r>
        <w:t xml:space="preserve"> and </w:t>
      </w:r>
      <w:proofErr w:type="spellStart"/>
      <w:r>
        <w:t>willingness</w:t>
      </w:r>
      <w:proofErr w:type="spellEnd"/>
      <w:r>
        <w:t xml:space="preserve"> </w:t>
      </w:r>
      <w:proofErr w:type="spellStart"/>
      <w:r>
        <w:t>to</w:t>
      </w:r>
      <w:proofErr w:type="spellEnd"/>
      <w:r>
        <w:t xml:space="preserve"> </w:t>
      </w:r>
      <w:proofErr w:type="spellStart"/>
      <w:r>
        <w:t>further</w:t>
      </w:r>
      <w:proofErr w:type="spellEnd"/>
      <w:r>
        <w:t xml:space="preserve"> </w:t>
      </w:r>
      <w:proofErr w:type="spellStart"/>
      <w:r>
        <w:t>strengthen</w:t>
      </w:r>
      <w:proofErr w:type="spellEnd"/>
      <w:r>
        <w:t xml:space="preserve"> </w:t>
      </w:r>
      <w:proofErr w:type="spellStart"/>
      <w:r>
        <w:t>these</w:t>
      </w:r>
      <w:proofErr w:type="spellEnd"/>
      <w:r>
        <w:t xml:space="preserve"> </w:t>
      </w:r>
      <w:proofErr w:type="spellStart"/>
      <w:r>
        <w:t>links</w:t>
      </w:r>
      <w:proofErr w:type="spellEnd"/>
      <w:r>
        <w:t xml:space="preserve"> and </w:t>
      </w:r>
      <w:proofErr w:type="spellStart"/>
      <w:r>
        <w:t>jointly</w:t>
      </w:r>
      <w:proofErr w:type="spellEnd"/>
      <w:r>
        <w:t xml:space="preserve"> </w:t>
      </w:r>
      <w:proofErr w:type="spellStart"/>
      <w:r>
        <w:t>implement</w:t>
      </w:r>
      <w:proofErr w:type="spellEnd"/>
      <w:r>
        <w:t xml:space="preserve"> </w:t>
      </w:r>
      <w:proofErr w:type="spellStart"/>
      <w:r>
        <w:t>projects</w:t>
      </w:r>
      <w:proofErr w:type="spellEnd"/>
      <w:r>
        <w:t xml:space="preserve">, </w:t>
      </w:r>
      <w:proofErr w:type="spellStart"/>
      <w:r>
        <w:t>as</w:t>
      </w:r>
      <w:proofErr w:type="spellEnd"/>
      <w:r>
        <w:t xml:space="preserve"> </w:t>
      </w:r>
      <w:proofErr w:type="spellStart"/>
      <w:r>
        <w:t>such</w:t>
      </w:r>
      <w:proofErr w:type="spellEnd"/>
      <w:r>
        <w:t xml:space="preserve"> </w:t>
      </w:r>
      <w:proofErr w:type="spellStart"/>
      <w:r>
        <w:t>cooperative</w:t>
      </w:r>
      <w:proofErr w:type="spellEnd"/>
      <w:r>
        <w:t xml:space="preserve"> </w:t>
      </w:r>
      <w:proofErr w:type="spellStart"/>
      <w:r>
        <w:t>projects</w:t>
      </w:r>
      <w:proofErr w:type="spellEnd"/>
      <w:r>
        <w:t xml:space="preserve"> </w:t>
      </w:r>
      <w:proofErr w:type="spellStart"/>
      <w:r>
        <w:t>have</w:t>
      </w:r>
      <w:proofErr w:type="spellEnd"/>
      <w:r>
        <w:t xml:space="preserve"> </w:t>
      </w:r>
      <w:proofErr w:type="spellStart"/>
      <w:r>
        <w:t>been</w:t>
      </w:r>
      <w:proofErr w:type="spellEnd"/>
      <w:r>
        <w:t xml:space="preserve"> </w:t>
      </w:r>
      <w:proofErr w:type="spellStart"/>
      <w:r>
        <w:t>proven</w:t>
      </w:r>
      <w:proofErr w:type="spellEnd"/>
      <w:r>
        <w:t xml:space="preserve"> </w:t>
      </w:r>
      <w:proofErr w:type="spellStart"/>
      <w:r>
        <w:t>to</w:t>
      </w:r>
      <w:proofErr w:type="spellEnd"/>
      <w:r>
        <w:t xml:space="preserve"> </w:t>
      </w:r>
      <w:proofErr w:type="spellStart"/>
      <w:r>
        <w:t>be</w:t>
      </w:r>
      <w:proofErr w:type="spellEnd"/>
      <w:r>
        <w:t xml:space="preserve"> </w:t>
      </w:r>
      <w:proofErr w:type="spellStart"/>
      <w:r>
        <w:t>particularly</w:t>
      </w:r>
      <w:proofErr w:type="spellEnd"/>
      <w:r>
        <w:t xml:space="preserve"> </w:t>
      </w:r>
      <w:proofErr w:type="spellStart"/>
      <w:r>
        <w:t>fruitful</w:t>
      </w:r>
      <w:proofErr w:type="spellEnd"/>
      <w:r>
        <w:t>.</w:t>
      </w:r>
    </w:p>
    <w:p w:rsidRPr="00BD08D2" w:rsidR="00BD08D2" w:rsidP="00BD08D2" w:rsidRDefault="00BD08D2" w14:paraId="5AEC31CC" w14:textId="77777777">
      <w:pPr>
        <w:spacing w:after="240" w:line="240" w:lineRule="exact"/>
        <w:ind w:firstLine="567"/>
      </w:pPr>
      <w:r>
        <w:t xml:space="preserve">In </w:t>
      </w:r>
      <w:proofErr w:type="spellStart"/>
      <w:r>
        <w:rPr>
          <w:b/>
        </w:rPr>
        <w:t>Greece</w:t>
      </w:r>
      <w:proofErr w:type="spellEnd"/>
      <w:r>
        <w:t xml:space="preserve">, </w:t>
      </w:r>
      <w:proofErr w:type="spellStart"/>
      <w:r>
        <w:t>it</w:t>
      </w:r>
      <w:proofErr w:type="spellEnd"/>
      <w:r>
        <w:t xml:space="preserve"> </w:t>
      </w:r>
      <w:proofErr w:type="spellStart"/>
      <w:r>
        <w:t>was</w:t>
      </w:r>
      <w:proofErr w:type="spellEnd"/>
      <w:r>
        <w:t xml:space="preserve"> </w:t>
      </w:r>
      <w:proofErr w:type="spellStart"/>
      <w:r>
        <w:t>stated</w:t>
      </w:r>
      <w:proofErr w:type="spellEnd"/>
      <w:r>
        <w:t xml:space="preserve"> in the </w:t>
      </w:r>
      <w:proofErr w:type="spellStart"/>
      <w:r>
        <w:t>discussions</w:t>
      </w:r>
      <w:proofErr w:type="spellEnd"/>
      <w:r>
        <w:t xml:space="preserve"> </w:t>
      </w:r>
      <w:proofErr w:type="spellStart"/>
      <w:r>
        <w:t>with</w:t>
      </w:r>
      <w:proofErr w:type="spellEnd"/>
      <w:r>
        <w:t xml:space="preserve"> </w:t>
      </w:r>
      <w:proofErr w:type="spellStart"/>
      <w:r>
        <w:t>national</w:t>
      </w:r>
      <w:proofErr w:type="spellEnd"/>
      <w:r>
        <w:t xml:space="preserve"> </w:t>
      </w:r>
      <w:proofErr w:type="spellStart"/>
      <w:r>
        <w:t>stakeholders</w:t>
      </w:r>
      <w:proofErr w:type="spellEnd"/>
      <w:r>
        <w:t xml:space="preserve"> </w:t>
      </w:r>
      <w:proofErr w:type="spellStart"/>
      <w:r>
        <w:t>that</w:t>
      </w:r>
      <w:proofErr w:type="spellEnd"/>
      <w:r>
        <w:t xml:space="preserve"> the AMIF </w:t>
      </w:r>
      <w:proofErr w:type="spellStart"/>
      <w:r>
        <w:t>helped</w:t>
      </w:r>
      <w:proofErr w:type="spellEnd"/>
      <w:r>
        <w:t xml:space="preserve"> </w:t>
      </w:r>
      <w:proofErr w:type="spellStart"/>
      <w:r>
        <w:t>prevent</w:t>
      </w:r>
      <w:proofErr w:type="spellEnd"/>
      <w:r>
        <w:t xml:space="preserve"> </w:t>
      </w:r>
      <w:proofErr w:type="spellStart"/>
      <w:r>
        <w:t>social</w:t>
      </w:r>
      <w:proofErr w:type="spellEnd"/>
      <w:r>
        <w:t xml:space="preserve"> </w:t>
      </w:r>
      <w:proofErr w:type="spellStart"/>
      <w:r>
        <w:t>upheaval</w:t>
      </w:r>
      <w:proofErr w:type="spellEnd"/>
      <w:r>
        <w:t xml:space="preserve"> and </w:t>
      </w:r>
      <w:proofErr w:type="spellStart"/>
      <w:r>
        <w:t>severe</w:t>
      </w:r>
      <w:proofErr w:type="spellEnd"/>
      <w:r>
        <w:t xml:space="preserve"> </w:t>
      </w:r>
      <w:proofErr w:type="spellStart"/>
      <w:r>
        <w:t>problems</w:t>
      </w:r>
      <w:proofErr w:type="spellEnd"/>
      <w:r>
        <w:t xml:space="preserve"> of </w:t>
      </w:r>
      <w:proofErr w:type="spellStart"/>
      <w:r>
        <w:t>co-existence</w:t>
      </w:r>
      <w:proofErr w:type="spellEnd"/>
      <w:r>
        <w:t xml:space="preserve"> of </w:t>
      </w:r>
      <w:proofErr w:type="spellStart"/>
      <w:r>
        <w:t>third-country</w:t>
      </w:r>
      <w:proofErr w:type="spellEnd"/>
      <w:r>
        <w:t xml:space="preserve"> </w:t>
      </w:r>
      <w:proofErr w:type="spellStart"/>
      <w:r>
        <w:t>nationals</w:t>
      </w:r>
      <w:proofErr w:type="spellEnd"/>
      <w:r>
        <w:t xml:space="preserve"> </w:t>
      </w:r>
      <w:proofErr w:type="spellStart"/>
      <w:r>
        <w:t>with</w:t>
      </w:r>
      <w:proofErr w:type="spellEnd"/>
      <w:r>
        <w:t xml:space="preserve">  Greek </w:t>
      </w:r>
      <w:proofErr w:type="spellStart"/>
      <w:r>
        <w:t>citizens</w:t>
      </w:r>
      <w:proofErr w:type="spellEnd"/>
      <w:r>
        <w:t xml:space="preserve">: </w:t>
      </w:r>
      <w:proofErr w:type="spellStart"/>
      <w:r>
        <w:t>Greece</w:t>
      </w:r>
      <w:proofErr w:type="spellEnd"/>
      <w:r>
        <w:t xml:space="preserve"> </w:t>
      </w:r>
      <w:proofErr w:type="spellStart"/>
      <w:r>
        <w:t>would</w:t>
      </w:r>
      <w:proofErr w:type="spellEnd"/>
      <w:r>
        <w:t xml:space="preserve"> </w:t>
      </w:r>
      <w:proofErr w:type="spellStart"/>
      <w:r>
        <w:t>not</w:t>
      </w:r>
      <w:proofErr w:type="spellEnd"/>
      <w:r>
        <w:t xml:space="preserve"> </w:t>
      </w:r>
      <w:proofErr w:type="spellStart"/>
      <w:r>
        <w:t>have</w:t>
      </w:r>
      <w:proofErr w:type="spellEnd"/>
      <w:r>
        <w:t xml:space="preserve"> </w:t>
      </w:r>
      <w:proofErr w:type="spellStart"/>
      <w:r>
        <w:t>been</w:t>
      </w:r>
      <w:proofErr w:type="spellEnd"/>
      <w:r>
        <w:t xml:space="preserve"> </w:t>
      </w:r>
      <w:proofErr w:type="spellStart"/>
      <w:r>
        <w:t>able</w:t>
      </w:r>
      <w:proofErr w:type="spellEnd"/>
      <w:r>
        <w:t xml:space="preserve"> </w:t>
      </w:r>
      <w:proofErr w:type="spellStart"/>
      <w:r>
        <w:t>to</w:t>
      </w:r>
      <w:proofErr w:type="spellEnd"/>
      <w:r>
        <w:t xml:space="preserve"> </w:t>
      </w:r>
      <w:proofErr w:type="spellStart"/>
      <w:r>
        <w:t>handle</w:t>
      </w:r>
      <w:proofErr w:type="spellEnd"/>
      <w:r>
        <w:t xml:space="preserve"> the </w:t>
      </w:r>
      <w:proofErr w:type="spellStart"/>
      <w:r>
        <w:t>refugee</w:t>
      </w:r>
      <w:proofErr w:type="spellEnd"/>
      <w:r>
        <w:t xml:space="preserve"> </w:t>
      </w:r>
      <w:proofErr w:type="spellStart"/>
      <w:r>
        <w:t>crisis</w:t>
      </w:r>
      <w:proofErr w:type="spellEnd"/>
      <w:r>
        <w:t xml:space="preserve"> </w:t>
      </w:r>
      <w:proofErr w:type="spellStart"/>
      <w:r>
        <w:t>without</w:t>
      </w:r>
      <w:proofErr w:type="spellEnd"/>
      <w:r>
        <w:t xml:space="preserve"> the </w:t>
      </w:r>
      <w:proofErr w:type="spellStart"/>
      <w:r>
        <w:t>funds</w:t>
      </w:r>
      <w:proofErr w:type="spellEnd"/>
      <w:r>
        <w:t xml:space="preserve"> </w:t>
      </w:r>
      <w:proofErr w:type="spellStart"/>
      <w:r>
        <w:t>provided</w:t>
      </w:r>
      <w:proofErr w:type="spellEnd"/>
      <w:r>
        <w:t xml:space="preserve"> </w:t>
      </w:r>
      <w:proofErr w:type="spellStart"/>
      <w:r>
        <w:t>by</w:t>
      </w:r>
      <w:proofErr w:type="spellEnd"/>
      <w:r>
        <w:t xml:space="preserve"> the AMIF. The </w:t>
      </w:r>
      <w:proofErr w:type="spellStart"/>
      <w:r>
        <w:t>sums</w:t>
      </w:r>
      <w:proofErr w:type="spellEnd"/>
      <w:r>
        <w:t xml:space="preserve"> </w:t>
      </w:r>
      <w:proofErr w:type="spellStart"/>
      <w:r>
        <w:t>were</w:t>
      </w:r>
      <w:proofErr w:type="spellEnd"/>
      <w:r>
        <w:t xml:space="preserve"> </w:t>
      </w:r>
      <w:proofErr w:type="spellStart"/>
      <w:r>
        <w:t>considerable</w:t>
      </w:r>
      <w:proofErr w:type="spellEnd"/>
      <w:r>
        <w:t xml:space="preserve">, </w:t>
      </w:r>
      <w:proofErr w:type="spellStart"/>
      <w:r>
        <w:t>especially</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that</w:t>
      </w:r>
      <w:proofErr w:type="spellEnd"/>
      <w:r>
        <w:t xml:space="preserve"> the </w:t>
      </w:r>
      <w:proofErr w:type="spellStart"/>
      <w:r>
        <w:t>country</w:t>
      </w:r>
      <w:proofErr w:type="spellEnd"/>
      <w:r>
        <w:t xml:space="preserve"> </w:t>
      </w:r>
      <w:proofErr w:type="spellStart"/>
      <w:r>
        <w:t>was</w:t>
      </w:r>
      <w:proofErr w:type="spellEnd"/>
      <w:r>
        <w:t xml:space="preserve"> </w:t>
      </w:r>
      <w:proofErr w:type="spellStart"/>
      <w:r>
        <w:t>also</w:t>
      </w:r>
      <w:proofErr w:type="spellEnd"/>
      <w:r>
        <w:t xml:space="preserve"> </w:t>
      </w:r>
      <w:proofErr w:type="spellStart"/>
      <w:r>
        <w:t>suffering</w:t>
      </w:r>
      <w:proofErr w:type="spellEnd"/>
      <w:r>
        <w:t xml:space="preserve"> </w:t>
      </w:r>
      <w:proofErr w:type="spellStart"/>
      <w:r>
        <w:t>severe</w:t>
      </w:r>
      <w:proofErr w:type="spellEnd"/>
      <w:r>
        <w:t xml:space="preserve"> </w:t>
      </w:r>
      <w:proofErr w:type="spellStart"/>
      <w:r>
        <w:t>fiscal</w:t>
      </w:r>
      <w:proofErr w:type="spellEnd"/>
      <w:r>
        <w:t xml:space="preserve"> </w:t>
      </w:r>
      <w:proofErr w:type="spellStart"/>
      <w:r>
        <w:t>problems</w:t>
      </w:r>
      <w:proofErr w:type="spellEnd"/>
      <w:r>
        <w:t xml:space="preserve"> </w:t>
      </w:r>
      <w:proofErr w:type="spellStart"/>
      <w:r>
        <w:t>during</w:t>
      </w:r>
      <w:proofErr w:type="spellEnd"/>
      <w:r>
        <w:t xml:space="preserve"> </w:t>
      </w:r>
      <w:proofErr w:type="spellStart"/>
      <w:r>
        <w:t>that</w:t>
      </w:r>
      <w:proofErr w:type="spellEnd"/>
      <w:r>
        <w:t xml:space="preserve"> </w:t>
      </w:r>
      <w:proofErr w:type="spellStart"/>
      <w:r>
        <w:t>time</w:t>
      </w:r>
      <w:proofErr w:type="spellEnd"/>
      <w:r>
        <w:t xml:space="preserve">. The </w:t>
      </w:r>
      <w:proofErr w:type="spellStart"/>
      <w:r>
        <w:t>country</w:t>
      </w:r>
      <w:proofErr w:type="spellEnd"/>
      <w:r>
        <w:t xml:space="preserve"> </w:t>
      </w:r>
      <w:proofErr w:type="spellStart"/>
      <w:r>
        <w:t>faced</w:t>
      </w:r>
      <w:proofErr w:type="spellEnd"/>
      <w:r>
        <w:t xml:space="preserve"> </w:t>
      </w:r>
      <w:proofErr w:type="spellStart"/>
      <w:r>
        <w:t>social</w:t>
      </w:r>
      <w:proofErr w:type="spellEnd"/>
      <w:r>
        <w:t xml:space="preserve"> </w:t>
      </w:r>
      <w:proofErr w:type="spellStart"/>
      <w:r>
        <w:t>upheaval</w:t>
      </w:r>
      <w:proofErr w:type="spellEnd"/>
      <w:r>
        <w:t xml:space="preserve"> and </w:t>
      </w:r>
      <w:proofErr w:type="spellStart"/>
      <w:r>
        <w:t>severe</w:t>
      </w:r>
      <w:proofErr w:type="spellEnd"/>
      <w:r>
        <w:t xml:space="preserve"> </w:t>
      </w:r>
      <w:proofErr w:type="spellStart"/>
      <w:r>
        <w:t>problems</w:t>
      </w:r>
      <w:proofErr w:type="spellEnd"/>
      <w:r>
        <w:t xml:space="preserve"> of </w:t>
      </w:r>
      <w:proofErr w:type="spellStart"/>
      <w:r>
        <w:t>co-existence</w:t>
      </w:r>
      <w:proofErr w:type="spellEnd"/>
      <w:r>
        <w:t xml:space="preserve"> of </w:t>
      </w:r>
      <w:proofErr w:type="spellStart"/>
      <w:r>
        <w:t>third-country</w:t>
      </w:r>
      <w:proofErr w:type="spellEnd"/>
      <w:r>
        <w:t xml:space="preserve"> </w:t>
      </w:r>
      <w:proofErr w:type="spellStart"/>
      <w:r>
        <w:t>nationals</w:t>
      </w:r>
      <w:proofErr w:type="spellEnd"/>
      <w:r>
        <w:t xml:space="preserve"> </w:t>
      </w:r>
      <w:proofErr w:type="spellStart"/>
      <w:r>
        <w:t>with</w:t>
      </w:r>
      <w:proofErr w:type="spellEnd"/>
      <w:r>
        <w:t xml:space="preserve"> Greek </w:t>
      </w:r>
      <w:proofErr w:type="spellStart"/>
      <w:r>
        <w:t>citizen</w:t>
      </w:r>
      <w:proofErr w:type="spellEnd"/>
      <w:r>
        <w:t xml:space="preserve">. </w:t>
      </w:r>
      <w:proofErr w:type="spellStart"/>
      <w:r>
        <w:t>Integration</w:t>
      </w:r>
      <w:proofErr w:type="spellEnd"/>
      <w:r>
        <w:t xml:space="preserve"> </w:t>
      </w:r>
      <w:proofErr w:type="spellStart"/>
      <w:r>
        <w:t>into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never</w:t>
      </w:r>
      <w:proofErr w:type="spellEnd"/>
      <w:r>
        <w:t xml:space="preserve"> </w:t>
      </w:r>
      <w:proofErr w:type="spellStart"/>
      <w:r>
        <w:t>came</w:t>
      </w:r>
      <w:proofErr w:type="spellEnd"/>
      <w:r>
        <w:t xml:space="preserve"> </w:t>
      </w:r>
      <w:proofErr w:type="spellStart"/>
      <w:r>
        <w:t>to</w:t>
      </w:r>
      <w:proofErr w:type="spellEnd"/>
      <w:r>
        <w:t xml:space="preserve"> </w:t>
      </w:r>
      <w:proofErr w:type="spellStart"/>
      <w:r>
        <w:t>be</w:t>
      </w:r>
      <w:proofErr w:type="spellEnd"/>
      <w:r>
        <w:t xml:space="preserve"> a </w:t>
      </w:r>
      <w:proofErr w:type="spellStart"/>
      <w:r>
        <w:t>priority</w:t>
      </w:r>
      <w:proofErr w:type="spellEnd"/>
      <w:r>
        <w:t xml:space="preserve"> on a </w:t>
      </w:r>
      <w:proofErr w:type="spellStart"/>
      <w:r>
        <w:t>national</w:t>
      </w:r>
      <w:proofErr w:type="spellEnd"/>
      <w:r>
        <w:t xml:space="preserve"> </w:t>
      </w:r>
      <w:proofErr w:type="spellStart"/>
      <w:r>
        <w:t>level</w:t>
      </w:r>
      <w:proofErr w:type="spellEnd"/>
      <w:r>
        <w:t xml:space="preserve"> </w:t>
      </w:r>
      <w:proofErr w:type="spellStart"/>
      <w:r>
        <w:t>during</w:t>
      </w:r>
      <w:proofErr w:type="spellEnd"/>
      <w:r>
        <w:t xml:space="preserve"> the </w:t>
      </w:r>
      <w:proofErr w:type="spellStart"/>
      <w:r>
        <w:t>period</w:t>
      </w:r>
      <w:proofErr w:type="spellEnd"/>
      <w:r>
        <w:t xml:space="preserve"> and </w:t>
      </w:r>
      <w:proofErr w:type="spellStart"/>
      <w:r>
        <w:t>most</w:t>
      </w:r>
      <w:proofErr w:type="spellEnd"/>
      <w:r>
        <w:t xml:space="preserve"> of </w:t>
      </w:r>
      <w:proofErr w:type="spellStart"/>
      <w:r>
        <w:t>this</w:t>
      </w:r>
      <w:proofErr w:type="spellEnd"/>
      <w:r>
        <w:t xml:space="preserve"> </w:t>
      </w:r>
      <w:proofErr w:type="spellStart"/>
      <w:r>
        <w:t>work</w:t>
      </w:r>
      <w:proofErr w:type="spellEnd"/>
      <w:r>
        <w:t xml:space="preserve"> </w:t>
      </w:r>
      <w:proofErr w:type="spellStart"/>
      <w:r>
        <w:t>was</w:t>
      </w:r>
      <w:proofErr w:type="spellEnd"/>
      <w:r>
        <w:t xml:space="preserve"> </w:t>
      </w:r>
      <w:proofErr w:type="spellStart"/>
      <w:r>
        <w:t>done</w:t>
      </w:r>
      <w:proofErr w:type="spellEnd"/>
      <w:r>
        <w:t xml:space="preserve"> </w:t>
      </w:r>
      <w:proofErr w:type="spellStart"/>
      <w:r>
        <w:t>by</w:t>
      </w:r>
      <w:proofErr w:type="spellEnd"/>
      <w:r>
        <w:t xml:space="preserve"> </w:t>
      </w:r>
      <w:proofErr w:type="spellStart"/>
      <w:r>
        <w:t>civil</w:t>
      </w:r>
      <w:proofErr w:type="spellEnd"/>
      <w:r>
        <w:t xml:space="preserve"> </w:t>
      </w:r>
      <w:proofErr w:type="spellStart"/>
      <w:r>
        <w:t>society</w:t>
      </w:r>
      <w:proofErr w:type="spellEnd"/>
      <w:r>
        <w:t xml:space="preserve">. </w:t>
      </w:r>
    </w:p>
    <w:p w:rsidRPr="00BD08D2" w:rsidR="00BD08D2" w:rsidP="00BD08D2" w:rsidRDefault="00BD08D2" w14:paraId="323F40AB" w14:textId="77777777">
      <w:pPr>
        <w:spacing w:after="240" w:line="240" w:lineRule="exact"/>
        <w:ind w:firstLine="567"/>
      </w:pPr>
      <w:r>
        <w:t xml:space="preserve">In </w:t>
      </w:r>
      <w:proofErr w:type="spellStart"/>
      <w:r>
        <w:rPr>
          <w:b/>
        </w:rPr>
        <w:t>Sweden</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EU </w:t>
      </w:r>
      <w:proofErr w:type="spellStart"/>
      <w:r>
        <w:t>funds</w:t>
      </w:r>
      <w:proofErr w:type="spellEnd"/>
      <w:r>
        <w:t xml:space="preserve"> </w:t>
      </w:r>
      <w:proofErr w:type="spellStart"/>
      <w:r>
        <w:t>are</w:t>
      </w:r>
      <w:proofErr w:type="spellEnd"/>
      <w:r>
        <w:t xml:space="preserve"> </w:t>
      </w:r>
      <w:proofErr w:type="spellStart"/>
      <w:r>
        <w:t>perhaps</w:t>
      </w:r>
      <w:proofErr w:type="spellEnd"/>
      <w:r>
        <w:t xml:space="preserve"> the </w:t>
      </w:r>
      <w:proofErr w:type="spellStart"/>
      <w:r>
        <w:t>only</w:t>
      </w:r>
      <w:proofErr w:type="spellEnd"/>
      <w:r>
        <w:t xml:space="preserve"> </w:t>
      </w:r>
      <w:proofErr w:type="spellStart"/>
      <w:r>
        <w:t>way</w:t>
      </w:r>
      <w:proofErr w:type="spellEnd"/>
      <w:r>
        <w:t xml:space="preserve"> of </w:t>
      </w:r>
      <w:proofErr w:type="spellStart"/>
      <w:r>
        <w:t>actually</w:t>
      </w:r>
      <w:proofErr w:type="spellEnd"/>
      <w:r>
        <w:t xml:space="preserve"> </w:t>
      </w:r>
      <w:proofErr w:type="spellStart"/>
      <w:r>
        <w:t>increasing</w:t>
      </w:r>
      <w:proofErr w:type="spellEnd"/>
      <w:r>
        <w:t xml:space="preserve"> the </w:t>
      </w:r>
      <w:proofErr w:type="spellStart"/>
      <w:r>
        <w:t>amount</w:t>
      </w:r>
      <w:proofErr w:type="spellEnd"/>
      <w:r>
        <w:t xml:space="preserve"> and the </w:t>
      </w:r>
      <w:proofErr w:type="spellStart"/>
      <w:r>
        <w:t>visibility</w:t>
      </w:r>
      <w:proofErr w:type="spellEnd"/>
      <w:r>
        <w:t xml:space="preserve"> of the </w:t>
      </w:r>
      <w:proofErr w:type="spellStart"/>
      <w:r>
        <w:t>work</w:t>
      </w:r>
      <w:proofErr w:type="spellEnd"/>
      <w:r>
        <w:t xml:space="preserve"> </w:t>
      </w:r>
      <w:proofErr w:type="spellStart"/>
      <w:r>
        <w:t>that</w:t>
      </w:r>
      <w:proofErr w:type="spellEnd"/>
      <w:r>
        <w:t xml:space="preserve"> </w:t>
      </w:r>
      <w:proofErr w:type="spellStart"/>
      <w:r>
        <w:t>they</w:t>
      </w:r>
      <w:proofErr w:type="spellEnd"/>
      <w:r>
        <w:t xml:space="preserve"> </w:t>
      </w:r>
      <w:proofErr w:type="spellStart"/>
      <w:r>
        <w:t>do</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assist</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refugees</w:t>
      </w:r>
      <w:proofErr w:type="spellEnd"/>
      <w:r>
        <w:t xml:space="preserve"> and </w:t>
      </w:r>
      <w:proofErr w:type="spellStart"/>
      <w:r>
        <w:t>migrants</w:t>
      </w:r>
      <w:proofErr w:type="spellEnd"/>
      <w:r>
        <w:t xml:space="preserve">. </w:t>
      </w:r>
      <w:proofErr w:type="spellStart"/>
      <w:r>
        <w:t>Projects</w:t>
      </w:r>
      <w:proofErr w:type="spellEnd"/>
      <w:r>
        <w:t xml:space="preserve"> </w:t>
      </w:r>
      <w:proofErr w:type="spellStart"/>
      <w:r>
        <w:t>funded</w:t>
      </w:r>
      <w:proofErr w:type="spellEnd"/>
      <w:r>
        <w:t xml:space="preserve"> </w:t>
      </w:r>
      <w:proofErr w:type="spellStart"/>
      <w:r>
        <w:t>by</w:t>
      </w:r>
      <w:proofErr w:type="spellEnd"/>
      <w:r>
        <w:t xml:space="preserve"> the AMIF </w:t>
      </w:r>
      <w:proofErr w:type="spellStart"/>
      <w:r>
        <w:t>included</w:t>
      </w:r>
      <w:proofErr w:type="spellEnd"/>
      <w:r>
        <w:t xml:space="preserve"> </w:t>
      </w:r>
      <w:proofErr w:type="spellStart"/>
      <w:r>
        <w:t>increasing</w:t>
      </w:r>
      <w:proofErr w:type="spellEnd"/>
      <w:r>
        <w:t xml:space="preserve"> </w:t>
      </w:r>
      <w:proofErr w:type="spellStart"/>
      <w:r>
        <w:t>digital</w:t>
      </w:r>
      <w:proofErr w:type="spellEnd"/>
      <w:r>
        <w:t xml:space="preserve"> </w:t>
      </w:r>
      <w:proofErr w:type="spellStart"/>
      <w:r>
        <w:t>skills</w:t>
      </w:r>
      <w:proofErr w:type="spellEnd"/>
      <w:r>
        <w:t xml:space="preserve">, </w:t>
      </w:r>
      <w:proofErr w:type="spellStart"/>
      <w:r>
        <w:t>access</w:t>
      </w:r>
      <w:proofErr w:type="spellEnd"/>
      <w:r>
        <w:t xml:space="preserve"> </w:t>
      </w:r>
      <w:proofErr w:type="spellStart"/>
      <w:r>
        <w:t>to</w:t>
      </w:r>
      <w:proofErr w:type="spellEnd"/>
      <w:r>
        <w:t xml:space="preserve"> the </w:t>
      </w:r>
      <w:proofErr w:type="spellStart"/>
      <w:r>
        <w:t>labour</w:t>
      </w:r>
      <w:proofErr w:type="spellEnd"/>
      <w:r>
        <w:t xml:space="preserve"> </w:t>
      </w:r>
      <w:proofErr w:type="spellStart"/>
      <w:r>
        <w:t>market</w:t>
      </w:r>
      <w:proofErr w:type="spellEnd"/>
      <w:r>
        <w:t xml:space="preserve"> </w:t>
      </w:r>
      <w:proofErr w:type="spellStart"/>
      <w:r>
        <w:t>including</w:t>
      </w:r>
      <w:proofErr w:type="spellEnd"/>
      <w:r>
        <w:t xml:space="preserve"> </w:t>
      </w:r>
      <w:proofErr w:type="spellStart"/>
      <w:r>
        <w:t>mentoring</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working</w:t>
      </w:r>
      <w:proofErr w:type="spellEnd"/>
      <w:r>
        <w:t xml:space="preserve"> in the </w:t>
      </w:r>
      <w:proofErr w:type="spellStart"/>
      <w:r>
        <w:t>healthcare</w:t>
      </w:r>
      <w:proofErr w:type="spellEnd"/>
      <w:r>
        <w:t xml:space="preserve"> and </w:t>
      </w:r>
      <w:proofErr w:type="spellStart"/>
      <w:r>
        <w:t>hospitality</w:t>
      </w:r>
      <w:proofErr w:type="spellEnd"/>
      <w:r>
        <w:t xml:space="preserve"> </w:t>
      </w:r>
      <w:proofErr w:type="spellStart"/>
      <w:r>
        <w:t>sectors</w:t>
      </w:r>
      <w:proofErr w:type="spellEnd"/>
      <w:r>
        <w:t xml:space="preserve">, </w:t>
      </w:r>
      <w:proofErr w:type="spellStart"/>
      <w:r>
        <w:t>community</w:t>
      </w:r>
      <w:proofErr w:type="spellEnd"/>
      <w:r>
        <w:t xml:space="preserve"> </w:t>
      </w:r>
      <w:proofErr w:type="spellStart"/>
      <w:r>
        <w:t>participation</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female</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mentoring</w:t>
      </w:r>
      <w:proofErr w:type="spellEnd"/>
      <w:r>
        <w:t xml:space="preserve"> </w:t>
      </w:r>
      <w:proofErr w:type="spellStart"/>
      <w:r>
        <w:t>other</w:t>
      </w:r>
      <w:proofErr w:type="spellEnd"/>
      <w:r>
        <w:t xml:space="preserve"> </w:t>
      </w:r>
      <w:proofErr w:type="spellStart"/>
      <w:r>
        <w:t>third-country</w:t>
      </w:r>
      <w:proofErr w:type="spellEnd"/>
      <w:r>
        <w:t xml:space="preserve"> </w:t>
      </w:r>
      <w:proofErr w:type="spellStart"/>
      <w:r>
        <w:t>nationals</w:t>
      </w:r>
      <w:proofErr w:type="spellEnd"/>
      <w:r>
        <w:t xml:space="preserve"> in the </w:t>
      </w:r>
      <w:proofErr w:type="spellStart"/>
      <w:r>
        <w:t>community</w:t>
      </w:r>
      <w:proofErr w:type="spellEnd"/>
      <w:r>
        <w:t xml:space="preserve"> </w:t>
      </w:r>
      <w:proofErr w:type="spellStart"/>
      <w:r>
        <w:t>to</w:t>
      </w:r>
      <w:proofErr w:type="spellEnd"/>
      <w:r>
        <w:t xml:space="preserve"> </w:t>
      </w:r>
      <w:proofErr w:type="spellStart"/>
      <w:r>
        <w:t>increase</w:t>
      </w:r>
      <w:proofErr w:type="spellEnd"/>
      <w:r>
        <w:t xml:space="preserve"> </w:t>
      </w:r>
      <w:proofErr w:type="spellStart"/>
      <w:r>
        <w:t>inclusion</w:t>
      </w:r>
      <w:proofErr w:type="spellEnd"/>
      <w:r>
        <w:t xml:space="preserve"> (</w:t>
      </w:r>
      <w:proofErr w:type="spellStart"/>
      <w:r>
        <w:t>known</w:t>
      </w:r>
      <w:proofErr w:type="spellEnd"/>
      <w:r>
        <w:t xml:space="preserve"> </w:t>
      </w:r>
      <w:proofErr w:type="spellStart"/>
      <w:r>
        <w:t>as</w:t>
      </w:r>
      <w:proofErr w:type="spellEnd"/>
      <w:r>
        <w:t xml:space="preserve"> "</w:t>
      </w:r>
      <w:proofErr w:type="spellStart"/>
      <w:r>
        <w:t>district</w:t>
      </w:r>
      <w:proofErr w:type="spellEnd"/>
      <w:r>
        <w:t xml:space="preserve"> </w:t>
      </w:r>
      <w:proofErr w:type="spellStart"/>
      <w:r>
        <w:t>mothers</w:t>
      </w:r>
      <w:proofErr w:type="spellEnd"/>
      <w:r>
        <w:t xml:space="preserve">") and </w:t>
      </w:r>
      <w:proofErr w:type="spellStart"/>
      <w:r>
        <w:t>likelihood</w:t>
      </w:r>
      <w:proofErr w:type="spellEnd"/>
      <w:r>
        <w:t xml:space="preserve"> of </w:t>
      </w:r>
      <w:proofErr w:type="spellStart"/>
      <w:r>
        <w:t>finding</w:t>
      </w:r>
      <w:proofErr w:type="spellEnd"/>
      <w:r>
        <w:t xml:space="preserve"> </w:t>
      </w:r>
      <w:proofErr w:type="spellStart"/>
      <w:r>
        <w:t>employment</w:t>
      </w:r>
      <w:proofErr w:type="spellEnd"/>
      <w:r>
        <w:t xml:space="preserve">.  The </w:t>
      </w:r>
      <w:proofErr w:type="spellStart"/>
      <w:r>
        <w:t>latter</w:t>
      </w:r>
      <w:proofErr w:type="spellEnd"/>
      <w:r>
        <w:t xml:space="preserve"> </w:t>
      </w:r>
      <w:proofErr w:type="spellStart"/>
      <w:r>
        <w:t>project</w:t>
      </w:r>
      <w:proofErr w:type="spellEnd"/>
      <w:r>
        <w:t xml:space="preserve"> </w:t>
      </w:r>
      <w:proofErr w:type="spellStart"/>
      <w:r>
        <w:t>has</w:t>
      </w:r>
      <w:proofErr w:type="spellEnd"/>
      <w:r>
        <w:t xml:space="preserve"> </w:t>
      </w:r>
      <w:proofErr w:type="spellStart"/>
      <w:r>
        <w:t>garnered</w:t>
      </w:r>
      <w:proofErr w:type="spellEnd"/>
      <w:r>
        <w:t xml:space="preserve"> </w:t>
      </w:r>
      <w:proofErr w:type="spellStart"/>
      <w:r>
        <w:t>interest</w:t>
      </w:r>
      <w:proofErr w:type="spellEnd"/>
      <w:r>
        <w:t xml:space="preserve"> in </w:t>
      </w:r>
      <w:proofErr w:type="spellStart"/>
      <w:r>
        <w:t>particular</w:t>
      </w:r>
      <w:proofErr w:type="spellEnd"/>
      <w:r>
        <w:t xml:space="preserve"> </w:t>
      </w:r>
      <w:proofErr w:type="spellStart"/>
      <w:r>
        <w:t>from</w:t>
      </w:r>
      <w:proofErr w:type="spellEnd"/>
      <w:r>
        <w:t xml:space="preserve"> </w:t>
      </w:r>
      <w:proofErr w:type="spellStart"/>
      <w:r>
        <w:t>other</w:t>
      </w:r>
      <w:proofErr w:type="spellEnd"/>
      <w:r>
        <w:t xml:space="preserve"> </w:t>
      </w:r>
      <w:proofErr w:type="spellStart"/>
      <w:r>
        <w:t>regions</w:t>
      </w:r>
      <w:proofErr w:type="spellEnd"/>
      <w:r>
        <w:t xml:space="preserve"> of </w:t>
      </w:r>
      <w:proofErr w:type="spellStart"/>
      <w:r>
        <w:t>Sweden</w:t>
      </w:r>
      <w:proofErr w:type="spellEnd"/>
      <w:r>
        <w:t xml:space="preserve"> and </w:t>
      </w:r>
      <w:proofErr w:type="spellStart"/>
      <w:r>
        <w:t>from</w:t>
      </w:r>
      <w:proofErr w:type="spellEnd"/>
      <w:r>
        <w:t xml:space="preserve"> </w:t>
      </w:r>
      <w:proofErr w:type="spellStart"/>
      <w:r>
        <w:t>Norway</w:t>
      </w:r>
      <w:proofErr w:type="spellEnd"/>
      <w:r>
        <w:t>.</w:t>
      </w:r>
    </w:p>
    <w:p w:rsidRPr="00BD08D2" w:rsidR="00BD08D2" w:rsidP="00BD08D2" w:rsidRDefault="00BD08D2" w14:paraId="3FA0A6A1" w14:textId="77777777">
      <w:pPr>
        <w:spacing w:after="240" w:line="240" w:lineRule="exact"/>
        <w:ind w:firstLine="567"/>
        <w:rPr>
          <w:lang w:val="en-GB"/>
        </w:rPr>
      </w:pPr>
    </w:p>
    <w:p w:rsidRPr="00BD08D2" w:rsidR="00BD08D2" w:rsidP="00BD08D2" w:rsidRDefault="00BD08D2" w14:paraId="11254569" w14:textId="77777777">
      <w:pPr>
        <w:spacing w:after="240" w:line="240" w:lineRule="exact"/>
        <w:ind w:firstLine="567"/>
      </w:pPr>
      <w:r>
        <w:t xml:space="preserve">A </w:t>
      </w:r>
      <w:proofErr w:type="spellStart"/>
      <w:r>
        <w:t>similar</w:t>
      </w:r>
      <w:proofErr w:type="spellEnd"/>
      <w:r>
        <w:t xml:space="preserve"> </w:t>
      </w:r>
      <w:proofErr w:type="spellStart"/>
      <w:r>
        <w:t>number</w:t>
      </w:r>
      <w:proofErr w:type="spellEnd"/>
      <w:r>
        <w:t xml:space="preserve"> of </w:t>
      </w:r>
      <w:proofErr w:type="spellStart"/>
      <w:r>
        <w:t>respondents</w:t>
      </w:r>
      <w:proofErr w:type="spellEnd"/>
      <w:r>
        <w:t xml:space="preserve"> </w:t>
      </w:r>
      <w:proofErr w:type="spellStart"/>
      <w:r>
        <w:t>gave</w:t>
      </w:r>
      <w:proofErr w:type="spellEnd"/>
      <w:r>
        <w:t xml:space="preserve"> a </w:t>
      </w:r>
      <w:proofErr w:type="spellStart"/>
      <w:r>
        <w:t>positive</w:t>
      </w:r>
      <w:proofErr w:type="spellEnd"/>
      <w:r>
        <w:t xml:space="preserve"> </w:t>
      </w:r>
      <w:proofErr w:type="spellStart"/>
      <w:r>
        <w:t>answer</w:t>
      </w:r>
      <w:proofErr w:type="spellEnd"/>
      <w:r>
        <w:t xml:space="preserve"> on </w:t>
      </w:r>
      <w:proofErr w:type="spellStart"/>
      <w:r>
        <w:t>whether</w:t>
      </w:r>
      <w:proofErr w:type="spellEnd"/>
      <w:r>
        <w:t xml:space="preserve"> </w:t>
      </w:r>
      <w:proofErr w:type="spellStart"/>
      <w:r>
        <w:rPr>
          <w:b/>
        </w:rPr>
        <w:t>communication</w:t>
      </w:r>
      <w:proofErr w:type="spellEnd"/>
      <w:r>
        <w:rPr>
          <w:b/>
        </w:rPr>
        <w:t xml:space="preserve"> and </w:t>
      </w:r>
      <w:proofErr w:type="spellStart"/>
      <w:r>
        <w:rPr>
          <w:b/>
        </w:rPr>
        <w:t>information</w:t>
      </w:r>
      <w:proofErr w:type="spellEnd"/>
      <w:r>
        <w:rPr>
          <w:b/>
        </w:rPr>
        <w:t xml:space="preserve"> </w:t>
      </w:r>
      <w:proofErr w:type="spellStart"/>
      <w:r>
        <w:rPr>
          <w:b/>
        </w:rPr>
        <w:t>about</w:t>
      </w:r>
      <w:proofErr w:type="spellEnd"/>
      <w:r>
        <w:rPr>
          <w:b/>
        </w:rPr>
        <w:t xml:space="preserve"> AMIF </w:t>
      </w:r>
      <w:proofErr w:type="spellStart"/>
      <w:r>
        <w:rPr>
          <w:b/>
        </w:rPr>
        <w:t>programmes</w:t>
      </w:r>
      <w:proofErr w:type="spellEnd"/>
      <w:r>
        <w:rPr>
          <w:b/>
        </w:rPr>
        <w:t xml:space="preserve"> </w:t>
      </w:r>
      <w:proofErr w:type="spellStart"/>
      <w:r>
        <w:rPr>
          <w:b/>
        </w:rPr>
        <w:t>has</w:t>
      </w:r>
      <w:proofErr w:type="spellEnd"/>
      <w:r>
        <w:rPr>
          <w:b/>
        </w:rPr>
        <w:t xml:space="preserve"> </w:t>
      </w:r>
      <w:proofErr w:type="spellStart"/>
      <w:r>
        <w:rPr>
          <w:b/>
        </w:rPr>
        <w:t>been</w:t>
      </w:r>
      <w:proofErr w:type="spellEnd"/>
      <w:r>
        <w:rPr>
          <w:b/>
        </w:rPr>
        <w:t xml:space="preserve"> </w:t>
      </w:r>
      <w:proofErr w:type="spellStart"/>
      <w:r>
        <w:rPr>
          <w:b/>
        </w:rPr>
        <w:t>adequate</w:t>
      </w:r>
      <w:proofErr w:type="spellEnd"/>
      <w:r>
        <w:rPr>
          <w:b/>
        </w:rPr>
        <w:t xml:space="preserve"> in </w:t>
      </w:r>
      <w:proofErr w:type="spellStart"/>
      <w:r>
        <w:rPr>
          <w:b/>
        </w:rPr>
        <w:t>their</w:t>
      </w:r>
      <w:proofErr w:type="spellEnd"/>
      <w:r>
        <w:rPr>
          <w:b/>
        </w:rPr>
        <w:t xml:space="preserve"> </w:t>
      </w:r>
      <w:proofErr w:type="spellStart"/>
      <w:r>
        <w:rPr>
          <w:b/>
        </w:rPr>
        <w:t>country</w:t>
      </w:r>
      <w:proofErr w:type="spellEnd"/>
      <w:r>
        <w:t xml:space="preserve"> (38 '</w:t>
      </w:r>
      <w:proofErr w:type="spellStart"/>
      <w:r>
        <w:t>yes</w:t>
      </w:r>
      <w:proofErr w:type="spellEnd"/>
      <w:r>
        <w:t xml:space="preserve">' in </w:t>
      </w:r>
      <w:r>
        <w:rPr>
          <w:b/>
        </w:rPr>
        <w:t>Q23</w:t>
      </w:r>
      <w:r>
        <w:t xml:space="preserve">, </w:t>
      </w:r>
      <w:proofErr w:type="spellStart"/>
      <w:r>
        <w:t>comparing</w:t>
      </w:r>
      <w:proofErr w:type="spellEnd"/>
      <w:r>
        <w:t xml:space="preserve"> </w:t>
      </w:r>
      <w:proofErr w:type="spellStart"/>
      <w:r>
        <w:t>to</w:t>
      </w:r>
      <w:proofErr w:type="spellEnd"/>
      <w:r>
        <w:t xml:space="preserve"> 37 in Q22). </w:t>
      </w:r>
      <w:proofErr w:type="spellStart"/>
      <w:r>
        <w:t>Nevertheless</w:t>
      </w:r>
      <w:proofErr w:type="spellEnd"/>
      <w:r>
        <w:t xml:space="preserve">, </w:t>
      </w:r>
      <w:proofErr w:type="spellStart"/>
      <w:r>
        <w:t>instead</w:t>
      </w:r>
      <w:proofErr w:type="spellEnd"/>
      <w:r>
        <w:t xml:space="preserve"> of a </w:t>
      </w:r>
      <w:proofErr w:type="spellStart"/>
      <w:r>
        <w:t>high</w:t>
      </w:r>
      <w:proofErr w:type="spellEnd"/>
      <w:r>
        <w:t xml:space="preserve"> </w:t>
      </w:r>
      <w:proofErr w:type="spellStart"/>
      <w:r>
        <w:t>number</w:t>
      </w:r>
      <w:proofErr w:type="spellEnd"/>
      <w:r>
        <w:t xml:space="preserve"> of </w:t>
      </w:r>
      <w:proofErr w:type="spellStart"/>
      <w:r>
        <w:t>unsure</w:t>
      </w:r>
      <w:proofErr w:type="spellEnd"/>
      <w:r>
        <w:t xml:space="preserve"> </w:t>
      </w:r>
      <w:proofErr w:type="spellStart"/>
      <w:r>
        <w:t>stakeholders</w:t>
      </w:r>
      <w:proofErr w:type="spellEnd"/>
      <w:r>
        <w:t xml:space="preserve">, in </w:t>
      </w:r>
      <w:proofErr w:type="spellStart"/>
      <w:r>
        <w:t>this</w:t>
      </w:r>
      <w:proofErr w:type="spellEnd"/>
      <w:r>
        <w:t xml:space="preserve"> </w:t>
      </w:r>
      <w:proofErr w:type="spellStart"/>
      <w:r>
        <w:t>question</w:t>
      </w:r>
      <w:proofErr w:type="spellEnd"/>
      <w:r>
        <w:t xml:space="preserve">, </w:t>
      </w:r>
      <w:proofErr w:type="spellStart"/>
      <w:r>
        <w:t>exactly</w:t>
      </w:r>
      <w:proofErr w:type="spellEnd"/>
      <w:r>
        <w:t xml:space="preserve"> a </w:t>
      </w:r>
      <w:proofErr w:type="spellStart"/>
      <w:r>
        <w:t>third</w:t>
      </w:r>
      <w:proofErr w:type="spellEnd"/>
      <w:r>
        <w:t xml:space="preserve"> of </w:t>
      </w:r>
      <w:proofErr w:type="spellStart"/>
      <w:r>
        <w:t>them</w:t>
      </w:r>
      <w:proofErr w:type="spellEnd"/>
      <w:r>
        <w:t xml:space="preserve"> </w:t>
      </w:r>
      <w:proofErr w:type="spellStart"/>
      <w:r>
        <w:t>answered</w:t>
      </w:r>
      <w:proofErr w:type="spellEnd"/>
      <w:r>
        <w:t xml:space="preserve"> </w:t>
      </w:r>
      <w:proofErr w:type="spellStart"/>
      <w:r>
        <w:t>negatively</w:t>
      </w:r>
      <w:proofErr w:type="spellEnd"/>
      <w:r>
        <w:t xml:space="preserve">. </w:t>
      </w:r>
      <w:proofErr w:type="spellStart"/>
      <w:r>
        <w:t>Public</w:t>
      </w:r>
      <w:proofErr w:type="spellEnd"/>
      <w:r>
        <w:t xml:space="preserve"> </w:t>
      </w:r>
      <w:proofErr w:type="spellStart"/>
      <w:r>
        <w:t>authorities</w:t>
      </w:r>
      <w:proofErr w:type="spellEnd"/>
      <w:r>
        <w:t xml:space="preserve"> </w:t>
      </w:r>
      <w:proofErr w:type="spellStart"/>
      <w:r>
        <w:t>had</w:t>
      </w:r>
      <w:proofErr w:type="spellEnd"/>
      <w:r>
        <w:t xml:space="preserve"> a </w:t>
      </w:r>
      <w:proofErr w:type="spellStart"/>
      <w:r>
        <w:t>very</w:t>
      </w:r>
      <w:proofErr w:type="spellEnd"/>
      <w:r>
        <w:t xml:space="preserve"> </w:t>
      </w:r>
      <w:proofErr w:type="spellStart"/>
      <w:r>
        <w:t>positive</w:t>
      </w:r>
      <w:proofErr w:type="spellEnd"/>
      <w:r>
        <w:t xml:space="preserve"> </w:t>
      </w:r>
      <w:proofErr w:type="spellStart"/>
      <w:r>
        <w:t>view</w:t>
      </w:r>
      <w:proofErr w:type="spellEnd"/>
      <w:r>
        <w:t xml:space="preserve"> on </w:t>
      </w:r>
      <w:proofErr w:type="spellStart"/>
      <w:r>
        <w:t>this</w:t>
      </w:r>
      <w:proofErr w:type="spellEnd"/>
      <w:r>
        <w:t xml:space="preserve"> (16 </w:t>
      </w:r>
      <w:proofErr w:type="spellStart"/>
      <w:r>
        <w:t>out</w:t>
      </w:r>
      <w:proofErr w:type="spellEnd"/>
      <w:r>
        <w:t xml:space="preserve"> 22 </w:t>
      </w:r>
      <w:proofErr w:type="spellStart"/>
      <w:r>
        <w:t>replies</w:t>
      </w:r>
      <w:proofErr w:type="spellEnd"/>
      <w:r>
        <w:t xml:space="preserve">) </w:t>
      </w:r>
      <w:proofErr w:type="spellStart"/>
      <w:r>
        <w:t>whereas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had</w:t>
      </w:r>
      <w:proofErr w:type="spellEnd"/>
      <w:r>
        <w:t xml:space="preserve"> </w:t>
      </w:r>
      <w:proofErr w:type="spellStart"/>
      <w:r>
        <w:t>more</w:t>
      </w:r>
      <w:proofErr w:type="spellEnd"/>
      <w:r>
        <w:t xml:space="preserve"> </w:t>
      </w:r>
      <w:proofErr w:type="spellStart"/>
      <w:r>
        <w:t>negative</w:t>
      </w:r>
      <w:proofErr w:type="spellEnd"/>
      <w:r>
        <w:t xml:space="preserve"> (14) </w:t>
      </w:r>
      <w:proofErr w:type="spellStart"/>
      <w:r>
        <w:t>than</w:t>
      </w:r>
      <w:proofErr w:type="spellEnd"/>
      <w:r>
        <w:t xml:space="preserve"> </w:t>
      </w:r>
      <w:proofErr w:type="spellStart"/>
      <w:r>
        <w:t>positive</w:t>
      </w:r>
      <w:proofErr w:type="spellEnd"/>
      <w:r>
        <w:t xml:space="preserve"> </w:t>
      </w:r>
      <w:proofErr w:type="spellStart"/>
      <w:r>
        <w:t>opinions</w:t>
      </w:r>
      <w:proofErr w:type="spellEnd"/>
      <w:r>
        <w:t xml:space="preserve"> (11). </w:t>
      </w:r>
      <w:proofErr w:type="spellStart"/>
      <w:r>
        <w:t>Country-wise</w:t>
      </w:r>
      <w:proofErr w:type="spellEnd"/>
      <w:r>
        <w:t xml:space="preserve">, the </w:t>
      </w:r>
      <w:proofErr w:type="spellStart"/>
      <w:r>
        <w:t>most</w:t>
      </w:r>
      <w:proofErr w:type="spellEnd"/>
      <w:r>
        <w:t xml:space="preserve"> </w:t>
      </w:r>
      <w:proofErr w:type="spellStart"/>
      <w:r>
        <w:t>positive</w:t>
      </w:r>
      <w:proofErr w:type="spellEnd"/>
      <w:r>
        <w:t xml:space="preserve"> </w:t>
      </w:r>
      <w:proofErr w:type="spellStart"/>
      <w:r>
        <w:t>evaluations</w:t>
      </w:r>
      <w:proofErr w:type="spellEnd"/>
      <w:r>
        <w:t xml:space="preserve"> </w:t>
      </w:r>
      <w:proofErr w:type="spellStart"/>
      <w:r>
        <w:t>came</w:t>
      </w:r>
      <w:proofErr w:type="spellEnd"/>
      <w:r>
        <w:t xml:space="preserve"> </w:t>
      </w:r>
      <w:proofErr w:type="spellStart"/>
      <w:r>
        <w:t>from</w:t>
      </w:r>
      <w:proofErr w:type="spellEnd"/>
      <w:r>
        <w:t xml:space="preserve"> </w:t>
      </w:r>
      <w:proofErr w:type="spellStart"/>
      <w:r>
        <w:t>Greece</w:t>
      </w:r>
      <w:proofErr w:type="spellEnd"/>
      <w:r>
        <w:t xml:space="preserve"> (17 </w:t>
      </w:r>
      <w:proofErr w:type="spellStart"/>
      <w:r>
        <w:t>out</w:t>
      </w:r>
      <w:proofErr w:type="spellEnd"/>
      <w:r>
        <w:t xml:space="preserve"> of 26) and the </w:t>
      </w:r>
      <w:proofErr w:type="spellStart"/>
      <w:r>
        <w:t>most</w:t>
      </w:r>
      <w:proofErr w:type="spellEnd"/>
      <w:r>
        <w:t xml:space="preserve"> </w:t>
      </w:r>
      <w:proofErr w:type="spellStart"/>
      <w:r>
        <w:t>negative</w:t>
      </w:r>
      <w:proofErr w:type="spellEnd"/>
      <w:r>
        <w:t xml:space="preserve"> </w:t>
      </w:r>
      <w:proofErr w:type="spellStart"/>
      <w:r>
        <w:t>from</w:t>
      </w:r>
      <w:proofErr w:type="spellEnd"/>
      <w:r>
        <w:t xml:space="preserve"> </w:t>
      </w:r>
      <w:proofErr w:type="spellStart"/>
      <w:r>
        <w:t>France</w:t>
      </w:r>
      <w:proofErr w:type="spellEnd"/>
      <w:r>
        <w:t xml:space="preserve"> (1 </w:t>
      </w:r>
      <w:proofErr w:type="spellStart"/>
      <w:r>
        <w:t>positive</w:t>
      </w:r>
      <w:proofErr w:type="spellEnd"/>
      <w:r>
        <w:t xml:space="preserve"> </w:t>
      </w:r>
      <w:proofErr w:type="spellStart"/>
      <w:r>
        <w:t>evaluation</w:t>
      </w:r>
      <w:proofErr w:type="spellEnd"/>
      <w:r>
        <w:t xml:space="preserve"> and 3 </w:t>
      </w:r>
      <w:proofErr w:type="spellStart"/>
      <w:r>
        <w:t>negative</w:t>
      </w:r>
      <w:proofErr w:type="spellEnd"/>
      <w:r>
        <w:t xml:space="preserve"> </w:t>
      </w:r>
      <w:proofErr w:type="spellStart"/>
      <w:r>
        <w:t>ones</w:t>
      </w:r>
      <w:proofErr w:type="spellEnd"/>
      <w:r>
        <w:t xml:space="preserve">). </w:t>
      </w:r>
    </w:p>
    <w:p w:rsidRPr="00BD08D2" w:rsidR="00BD08D2" w:rsidP="00BD08D2" w:rsidRDefault="00BD08D2" w14:paraId="5DE4753B" w14:textId="77777777">
      <w:pPr>
        <w:spacing w:after="240" w:line="240" w:lineRule="exact"/>
        <w:ind w:firstLine="567"/>
        <w:rPr>
          <w:i/>
          <w:iCs/>
          <w:color w:val="1F497D"/>
        </w:rPr>
      </w:pPr>
      <w:bookmarkStart w:name="_Toc183610650" w:id="73"/>
      <w:r>
        <w:rPr>
          <w:i/>
          <w:noProof/>
          <w:color w:val="1F497D"/>
          <w:sz w:val="18"/>
        </w:rPr>
        <w:drawing>
          <wp:anchor distT="0" distB="0" distL="114300" distR="114300" simplePos="0" relativeHeight="251803136" behindDoc="0" locked="0" layoutInCell="1" allowOverlap="1" wp14:editId="0CA17E92" wp14:anchorId="70D092ED">
            <wp:simplePos x="0" y="0"/>
            <wp:positionH relativeFrom="margin">
              <wp:posOffset>719455</wp:posOffset>
            </wp:positionH>
            <wp:positionV relativeFrom="paragraph">
              <wp:posOffset>385445</wp:posOffset>
            </wp:positionV>
            <wp:extent cx="4267200" cy="2560955"/>
            <wp:effectExtent l="0" t="0" r="0" b="0"/>
            <wp:wrapTopAndBottom/>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4267200" cy="2560955"/>
                    </a:xfrm>
                    <a:prstGeom prst="rect">
                      <a:avLst/>
                    </a:prstGeom>
                    <a:noFill/>
                  </pic:spPr>
                </pic:pic>
              </a:graphicData>
            </a:graphic>
            <wp14:sizeRelH relativeFrom="margin">
              <wp14:pctWidth>0</wp14:pctWidth>
            </wp14:sizeRelH>
            <wp14:sizeRelV relativeFrom="margin">
              <wp14:pctHeight>0</wp14:pctHeight>
            </wp14:sizeRelV>
          </wp:anchor>
        </w:drawing>
      </w:r>
      <w:proofErr w:type="spellStart"/>
      <w:r>
        <w:rPr>
          <w:i/>
          <w:color w:val="1F497D"/>
        </w:rPr>
        <w:t>Question</w:t>
      </w:r>
      <w:proofErr w:type="spellEnd"/>
      <w:r>
        <w:rPr>
          <w:i/>
          <w:color w:val="1F497D"/>
        </w:rPr>
        <w:t xml:space="preserve"> </w:t>
      </w:r>
      <w:r w:rsidRPr="00BD08D2">
        <w:rPr>
          <w:i/>
          <w:color w:val="1F497D"/>
        </w:rPr>
        <w:fldChar w:fldCharType="begin"/>
      </w:r>
      <w:r w:rsidRPr="00BD08D2">
        <w:rPr>
          <w:i/>
          <w:color w:val="1F497D"/>
        </w:rPr>
        <w:instrText xml:space="preserve"> SEQ Question \* ARABIC </w:instrText>
      </w:r>
      <w:r w:rsidRPr="00BD08D2">
        <w:rPr>
          <w:i/>
          <w:color w:val="1F497D"/>
        </w:rPr>
        <w:fldChar w:fldCharType="separate"/>
      </w:r>
      <w:r w:rsidRPr="00BD08D2">
        <w:rPr>
          <w:i/>
          <w:color w:val="1F497D"/>
        </w:rPr>
        <w:t>23</w:t>
      </w:r>
      <w:r w:rsidRPr="00BD08D2">
        <w:rPr>
          <w:i/>
          <w:color w:val="1F497D"/>
        </w:rPr>
        <w:fldChar w:fldCharType="end"/>
      </w:r>
      <w:r>
        <w:rPr>
          <w:i/>
          <w:color w:val="1F497D"/>
        </w:rPr>
        <w:t xml:space="preserve"> - </w:t>
      </w:r>
      <w:proofErr w:type="spellStart"/>
      <w:r>
        <w:rPr>
          <w:i/>
          <w:color w:val="1F497D"/>
        </w:rPr>
        <w:t>has</w:t>
      </w:r>
      <w:proofErr w:type="spellEnd"/>
      <w:r>
        <w:rPr>
          <w:i/>
          <w:color w:val="1F497D"/>
        </w:rPr>
        <w:t xml:space="preserve"> </w:t>
      </w:r>
      <w:proofErr w:type="spellStart"/>
      <w:r>
        <w:rPr>
          <w:i/>
          <w:color w:val="1F497D"/>
        </w:rPr>
        <w:t>communication</w:t>
      </w:r>
      <w:proofErr w:type="spellEnd"/>
      <w:r>
        <w:rPr>
          <w:i/>
          <w:color w:val="1F497D"/>
        </w:rPr>
        <w:t xml:space="preserve"> and </w:t>
      </w:r>
      <w:proofErr w:type="spellStart"/>
      <w:r>
        <w:rPr>
          <w:i/>
          <w:color w:val="1F497D"/>
        </w:rPr>
        <w:t>information</w:t>
      </w:r>
      <w:proofErr w:type="spellEnd"/>
      <w:r>
        <w:rPr>
          <w:i/>
          <w:color w:val="1F497D"/>
        </w:rPr>
        <w:t xml:space="preserve"> </w:t>
      </w:r>
      <w:proofErr w:type="spellStart"/>
      <w:r>
        <w:rPr>
          <w:i/>
          <w:color w:val="1F497D"/>
        </w:rPr>
        <w:t>about</w:t>
      </w:r>
      <w:proofErr w:type="spellEnd"/>
      <w:r>
        <w:rPr>
          <w:i/>
          <w:color w:val="1F497D"/>
        </w:rPr>
        <w:t xml:space="preserve"> AMIF </w:t>
      </w:r>
      <w:proofErr w:type="spellStart"/>
      <w:r>
        <w:rPr>
          <w:i/>
          <w:color w:val="1F497D"/>
        </w:rPr>
        <w:t>programmes</w:t>
      </w:r>
      <w:proofErr w:type="spellEnd"/>
      <w:r>
        <w:rPr>
          <w:i/>
          <w:color w:val="1F497D"/>
        </w:rPr>
        <w:t xml:space="preserve"> </w:t>
      </w:r>
      <w:proofErr w:type="spellStart"/>
      <w:r>
        <w:rPr>
          <w:i/>
          <w:color w:val="1F497D"/>
        </w:rPr>
        <w:t>been</w:t>
      </w:r>
      <w:proofErr w:type="spellEnd"/>
      <w:r>
        <w:rPr>
          <w:i/>
          <w:color w:val="1F497D"/>
        </w:rPr>
        <w:t xml:space="preserve"> </w:t>
      </w:r>
      <w:proofErr w:type="spellStart"/>
      <w:r>
        <w:rPr>
          <w:i/>
          <w:color w:val="1F497D"/>
        </w:rPr>
        <w:t>adequate</w:t>
      </w:r>
      <w:proofErr w:type="spellEnd"/>
      <w:r>
        <w:rPr>
          <w:i/>
          <w:color w:val="1F497D"/>
        </w:rPr>
        <w:t xml:space="preserve"> in </w:t>
      </w:r>
      <w:proofErr w:type="spellStart"/>
      <w:r>
        <w:rPr>
          <w:i/>
          <w:color w:val="1F497D"/>
        </w:rPr>
        <w:lastRenderedPageBreak/>
        <w:t>your</w:t>
      </w:r>
      <w:proofErr w:type="spellEnd"/>
      <w:r>
        <w:rPr>
          <w:i/>
          <w:color w:val="1F497D"/>
        </w:rPr>
        <w:t xml:space="preserve"> </w:t>
      </w:r>
      <w:proofErr w:type="spellStart"/>
      <w:r>
        <w:rPr>
          <w:i/>
          <w:color w:val="1F497D"/>
        </w:rPr>
        <w:t>country</w:t>
      </w:r>
      <w:proofErr w:type="spellEnd"/>
      <w:r>
        <w:rPr>
          <w:i/>
          <w:color w:val="1F497D"/>
        </w:rPr>
        <w:t>?</w:t>
      </w:r>
      <w:bookmarkEnd w:id="73"/>
    </w:p>
    <w:p w:rsidRPr="00BD08D2" w:rsidR="00BD08D2" w:rsidP="00BD08D2" w:rsidRDefault="00BD08D2" w14:paraId="20723918" w14:textId="77777777">
      <w:pPr>
        <w:spacing w:after="240" w:line="240" w:lineRule="exact"/>
        <w:ind w:firstLine="567"/>
        <w:jc w:val="center"/>
        <w:rPr>
          <w:lang w:val="en-GB"/>
        </w:rPr>
      </w:pPr>
    </w:p>
    <w:p w:rsidRPr="00BD08D2" w:rsidR="00BD08D2" w:rsidP="00BD08D2" w:rsidRDefault="00BD08D2" w14:paraId="59050D55" w14:textId="77777777">
      <w:pPr>
        <w:spacing w:after="240" w:line="240" w:lineRule="exact"/>
        <w:ind w:firstLine="567"/>
      </w:pPr>
      <w:proofErr w:type="spellStart"/>
      <w:r>
        <w:t>Representatives</w:t>
      </w:r>
      <w:proofErr w:type="spellEnd"/>
      <w:r>
        <w:t xml:space="preserve"> of the </w:t>
      </w:r>
      <w:proofErr w:type="spellStart"/>
      <w:r>
        <w:rPr>
          <w:b/>
        </w:rPr>
        <w:t>Bulgarian</w:t>
      </w:r>
      <w:proofErr w:type="spellEnd"/>
      <w:r>
        <w:t xml:space="preserve"> </w:t>
      </w:r>
      <w:proofErr w:type="spellStart"/>
      <w:r>
        <w:t>academic</w:t>
      </w:r>
      <w:proofErr w:type="spellEnd"/>
      <w:r>
        <w:t xml:space="preserve"> </w:t>
      </w:r>
      <w:proofErr w:type="spellStart"/>
      <w:r>
        <w:t>field</w:t>
      </w:r>
      <w:proofErr w:type="spellEnd"/>
      <w:r>
        <w:t xml:space="preserve"> </w:t>
      </w:r>
      <w:proofErr w:type="spellStart"/>
      <w:r>
        <w:t>noted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have</w:t>
      </w:r>
      <w:proofErr w:type="spellEnd"/>
      <w:r>
        <w:t xml:space="preserve"> </w:t>
      </w:r>
      <w:proofErr w:type="spellStart"/>
      <w:r>
        <w:t>been</w:t>
      </w:r>
      <w:proofErr w:type="spellEnd"/>
      <w:r>
        <w:t xml:space="preserve"> </w:t>
      </w:r>
      <w:proofErr w:type="spellStart"/>
      <w:r>
        <w:t>training</w:t>
      </w:r>
      <w:proofErr w:type="spellEnd"/>
      <w:r>
        <w:t xml:space="preserve"> </w:t>
      </w:r>
      <w:proofErr w:type="spellStart"/>
      <w:r>
        <w:t>courses</w:t>
      </w:r>
      <w:proofErr w:type="spellEnd"/>
      <w:r>
        <w:t xml:space="preserve"> on the </w:t>
      </w:r>
      <w:proofErr w:type="spellStart"/>
      <w:r>
        <w:t>topic</w:t>
      </w:r>
      <w:proofErr w:type="spellEnd"/>
      <w:r>
        <w:t xml:space="preserve">, </w:t>
      </w:r>
      <w:proofErr w:type="spellStart"/>
      <w:r>
        <w:t>especially</w:t>
      </w:r>
      <w:proofErr w:type="spellEnd"/>
      <w:r>
        <w:t xml:space="preserve"> </w:t>
      </w:r>
      <w:proofErr w:type="spellStart"/>
      <w:r>
        <w:t>related</w:t>
      </w:r>
      <w:proofErr w:type="spellEnd"/>
      <w:r>
        <w:t xml:space="preserve"> </w:t>
      </w:r>
      <w:proofErr w:type="spellStart"/>
      <w:r>
        <w:t>to</w:t>
      </w:r>
      <w:proofErr w:type="spellEnd"/>
      <w:r>
        <w:t xml:space="preserve"> the </w:t>
      </w:r>
      <w:proofErr w:type="spellStart"/>
      <w:r>
        <w:t>reception</w:t>
      </w:r>
      <w:proofErr w:type="spellEnd"/>
      <w:r>
        <w:t xml:space="preserve"> of </w:t>
      </w:r>
      <w:proofErr w:type="spellStart"/>
      <w:r>
        <w:t>refugees</w:t>
      </w:r>
      <w:proofErr w:type="spellEnd"/>
      <w:r>
        <w:t xml:space="preserve">, </w:t>
      </w:r>
      <w:proofErr w:type="spellStart"/>
      <w:r>
        <w:t>that</w:t>
      </w:r>
      <w:proofErr w:type="spellEnd"/>
      <w:r>
        <w:t xml:space="preserve"> </w:t>
      </w:r>
      <w:proofErr w:type="spellStart"/>
      <w:r>
        <w:t>have</w:t>
      </w:r>
      <w:proofErr w:type="spellEnd"/>
      <w:r>
        <w:t xml:space="preserve"> </w:t>
      </w:r>
      <w:proofErr w:type="spellStart"/>
      <w:r>
        <w:t>been</w:t>
      </w:r>
      <w:proofErr w:type="spellEnd"/>
      <w:r>
        <w:t xml:space="preserve"> </w:t>
      </w:r>
      <w:proofErr w:type="spellStart"/>
      <w:r>
        <w:t>funded</w:t>
      </w:r>
      <w:proofErr w:type="spellEnd"/>
      <w:r>
        <w:t xml:space="preserve"> </w:t>
      </w:r>
      <w:proofErr w:type="spellStart"/>
      <w:r>
        <w:t>by</w:t>
      </w:r>
      <w:proofErr w:type="spellEnd"/>
      <w:r>
        <w:t xml:space="preserve"> the AMIF. </w:t>
      </w:r>
      <w:proofErr w:type="spellStart"/>
      <w:r>
        <w:t>These</w:t>
      </w:r>
      <w:proofErr w:type="spellEnd"/>
      <w:r>
        <w:t xml:space="preserve"> </w:t>
      </w:r>
      <w:proofErr w:type="spellStart"/>
      <w:r>
        <w:t>have</w:t>
      </w:r>
      <w:proofErr w:type="spellEnd"/>
      <w:r>
        <w:t xml:space="preserve"> the </w:t>
      </w:r>
      <w:proofErr w:type="spellStart"/>
      <w:r>
        <w:t>benefit</w:t>
      </w:r>
      <w:proofErr w:type="spellEnd"/>
      <w:r>
        <w:t xml:space="preserve"> of </w:t>
      </w:r>
      <w:proofErr w:type="spellStart"/>
      <w:r>
        <w:t>raising</w:t>
      </w:r>
      <w:proofErr w:type="spellEnd"/>
      <w:r>
        <w:t xml:space="preserve"> </w:t>
      </w:r>
      <w:proofErr w:type="spellStart"/>
      <w:r>
        <w:t>awareness</w:t>
      </w:r>
      <w:proofErr w:type="spellEnd"/>
      <w:r>
        <w:t xml:space="preserve"> and </w:t>
      </w:r>
      <w:proofErr w:type="spellStart"/>
      <w:r>
        <w:t>preparing</w:t>
      </w:r>
      <w:proofErr w:type="spellEnd"/>
      <w:r>
        <w:t xml:space="preserve"> </w:t>
      </w:r>
      <w:proofErr w:type="spellStart"/>
      <w:r>
        <w:t>institutions</w:t>
      </w:r>
      <w:proofErr w:type="spellEnd"/>
      <w:r>
        <w:t xml:space="preserve"> </w:t>
      </w:r>
      <w:proofErr w:type="spellStart"/>
      <w:r>
        <w:t>to</w:t>
      </w:r>
      <w:proofErr w:type="spellEnd"/>
      <w:r>
        <w:t xml:space="preserve"> </w:t>
      </w:r>
      <w:proofErr w:type="spellStart"/>
      <w:r>
        <w:t>receive</w:t>
      </w:r>
      <w:proofErr w:type="spellEnd"/>
      <w:r>
        <w:t xml:space="preserve"> </w:t>
      </w:r>
      <w:proofErr w:type="spellStart"/>
      <w:r>
        <w:t>these</w:t>
      </w:r>
      <w:proofErr w:type="spellEnd"/>
      <w:r>
        <w:t xml:space="preserve"> </w:t>
      </w:r>
      <w:proofErr w:type="spellStart"/>
      <w:r>
        <w:t>students</w:t>
      </w:r>
      <w:proofErr w:type="spellEnd"/>
      <w:r>
        <w:t xml:space="preserve">, </w:t>
      </w:r>
      <w:proofErr w:type="spellStart"/>
      <w:r>
        <w:t>who</w:t>
      </w:r>
      <w:proofErr w:type="spellEnd"/>
      <w:r>
        <w:t xml:space="preserve"> </w:t>
      </w:r>
      <w:proofErr w:type="spellStart"/>
      <w:r>
        <w:t>will</w:t>
      </w:r>
      <w:proofErr w:type="spellEnd"/>
      <w:r>
        <w:t xml:space="preserve"> </w:t>
      </w:r>
      <w:proofErr w:type="spellStart"/>
      <w:r>
        <w:t>likely</w:t>
      </w:r>
      <w:proofErr w:type="spellEnd"/>
      <w:r>
        <w:t xml:space="preserve"> </w:t>
      </w:r>
      <w:proofErr w:type="spellStart"/>
      <w:r>
        <w:t>need</w:t>
      </w:r>
      <w:proofErr w:type="spellEnd"/>
      <w:r>
        <w:t xml:space="preserve"> </w:t>
      </w:r>
      <w:proofErr w:type="spellStart"/>
      <w:r>
        <w:t>special</w:t>
      </w:r>
      <w:proofErr w:type="spellEnd"/>
      <w:r>
        <w:t xml:space="preserve"> </w:t>
      </w:r>
      <w:proofErr w:type="spellStart"/>
      <w:r>
        <w:t>care</w:t>
      </w:r>
      <w:proofErr w:type="spellEnd"/>
      <w:r>
        <w:t xml:space="preserve">. </w:t>
      </w:r>
      <w:proofErr w:type="spellStart"/>
      <w:r>
        <w:t>Such</w:t>
      </w:r>
      <w:proofErr w:type="spellEnd"/>
      <w:r>
        <w:t xml:space="preserve"> </w:t>
      </w:r>
      <w:proofErr w:type="spellStart"/>
      <w:r>
        <w:t>actions</w:t>
      </w:r>
      <w:proofErr w:type="spellEnd"/>
      <w:r>
        <w:t xml:space="preserve"> </w:t>
      </w:r>
      <w:proofErr w:type="spellStart"/>
      <w:r>
        <w:t>should</w:t>
      </w:r>
      <w:proofErr w:type="spellEnd"/>
      <w:r>
        <w:t xml:space="preserve"> </w:t>
      </w:r>
      <w:proofErr w:type="spellStart"/>
      <w:r>
        <w:t>thus</w:t>
      </w:r>
      <w:proofErr w:type="spellEnd"/>
      <w:r>
        <w:t xml:space="preserve"> </w:t>
      </w:r>
      <w:proofErr w:type="spellStart"/>
      <w:r>
        <w:t>continue</w:t>
      </w:r>
      <w:proofErr w:type="spellEnd"/>
      <w:r>
        <w:t xml:space="preserve"> </w:t>
      </w:r>
      <w:proofErr w:type="spellStart"/>
      <w:r>
        <w:t>to</w:t>
      </w:r>
      <w:proofErr w:type="spellEnd"/>
      <w:r>
        <w:t xml:space="preserve"> </w:t>
      </w:r>
      <w:proofErr w:type="spellStart"/>
      <w:r>
        <w:t>be</w:t>
      </w:r>
      <w:proofErr w:type="spellEnd"/>
      <w:r>
        <w:t xml:space="preserve"> </w:t>
      </w:r>
      <w:proofErr w:type="spellStart"/>
      <w:r>
        <w:t>supported</w:t>
      </w:r>
      <w:proofErr w:type="spellEnd"/>
      <w:r>
        <w:t>.</w:t>
      </w:r>
    </w:p>
    <w:p w:rsidRPr="00BD08D2" w:rsidR="00BD08D2" w:rsidP="00BD08D2" w:rsidRDefault="00BD08D2" w14:paraId="31DD57E3" w14:textId="77777777">
      <w:pPr>
        <w:spacing w:after="240" w:line="240" w:lineRule="exact"/>
        <w:ind w:firstLine="567"/>
      </w:pPr>
      <w:r>
        <w:t xml:space="preserve">A </w:t>
      </w:r>
      <w:proofErr w:type="spellStart"/>
      <w:r>
        <w:t>representative</w:t>
      </w:r>
      <w:proofErr w:type="spellEnd"/>
      <w:r>
        <w:t xml:space="preserve"> of a </w:t>
      </w:r>
      <w:proofErr w:type="spellStart"/>
      <w:r>
        <w:rPr>
          <w:b/>
        </w:rPr>
        <w:t>French</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suggested</w:t>
      </w:r>
      <w:proofErr w:type="spellEnd"/>
      <w:r>
        <w:t xml:space="preserve"> </w:t>
      </w:r>
      <w:proofErr w:type="spellStart"/>
      <w:r>
        <w:t>exploring</w:t>
      </w:r>
      <w:proofErr w:type="spellEnd"/>
      <w:r>
        <w:t xml:space="preserve"> </w:t>
      </w:r>
      <w:proofErr w:type="spellStart"/>
      <w:r>
        <w:t>ways</w:t>
      </w:r>
      <w:proofErr w:type="spellEnd"/>
      <w:r>
        <w:t xml:space="preserve"> of </w:t>
      </w:r>
      <w:proofErr w:type="spellStart"/>
      <w:r>
        <w:t>enhancing</w:t>
      </w:r>
      <w:proofErr w:type="spellEnd"/>
      <w:r>
        <w:t xml:space="preserve"> </w:t>
      </w:r>
      <w:proofErr w:type="spellStart"/>
      <w:r>
        <w:t>exchange</w:t>
      </w:r>
      <w:proofErr w:type="spellEnd"/>
      <w:r>
        <w:t xml:space="preserve"> and </w:t>
      </w:r>
      <w:proofErr w:type="spellStart"/>
      <w:r>
        <w:t>cooperation</w:t>
      </w:r>
      <w:proofErr w:type="spellEnd"/>
      <w:r>
        <w:t xml:space="preserve"> </w:t>
      </w:r>
      <w:proofErr w:type="spellStart"/>
      <w:r>
        <w:t>between</w:t>
      </w:r>
      <w:proofErr w:type="spellEnd"/>
      <w:r>
        <w:t xml:space="preserve"> </w:t>
      </w:r>
      <w:proofErr w:type="spellStart"/>
      <w:r>
        <w:t>stakeholders</w:t>
      </w:r>
      <w:proofErr w:type="spellEnd"/>
      <w:r>
        <w:t xml:space="preserve"> </w:t>
      </w:r>
      <w:proofErr w:type="spellStart"/>
      <w:r>
        <w:t>across</w:t>
      </w:r>
      <w:proofErr w:type="spellEnd"/>
      <w:r>
        <w:t xml:space="preserve"> </w:t>
      </w:r>
      <w:proofErr w:type="spellStart"/>
      <w:r>
        <w:t>different</w:t>
      </w:r>
      <w:proofErr w:type="spellEnd"/>
      <w:r>
        <w:t xml:space="preserve"> </w:t>
      </w:r>
      <w:proofErr w:type="spellStart"/>
      <w:r>
        <w:t>Member</w:t>
      </w:r>
      <w:proofErr w:type="spellEnd"/>
      <w:r>
        <w:t xml:space="preserve"> States. </w:t>
      </w:r>
      <w:proofErr w:type="spellStart"/>
      <w:r>
        <w:t>At</w:t>
      </w:r>
      <w:proofErr w:type="spellEnd"/>
      <w:r>
        <w:t xml:space="preserve"> the </w:t>
      </w:r>
      <w:proofErr w:type="spellStart"/>
      <w:r>
        <w:t>moment</w:t>
      </w:r>
      <w:proofErr w:type="spellEnd"/>
      <w:r>
        <w:t xml:space="preserve">, the </w:t>
      </w:r>
      <w:proofErr w:type="spellStart"/>
      <w:r>
        <w:t>majority</w:t>
      </w:r>
      <w:proofErr w:type="spellEnd"/>
      <w:r>
        <w:t xml:space="preserve"> of the </w:t>
      </w:r>
      <w:proofErr w:type="spellStart"/>
      <w:r>
        <w:t>exchange</w:t>
      </w:r>
      <w:proofErr w:type="spellEnd"/>
      <w:r>
        <w:t xml:space="preserve"> </w:t>
      </w:r>
      <w:proofErr w:type="spellStart"/>
      <w:r>
        <w:t>is</w:t>
      </w:r>
      <w:proofErr w:type="spellEnd"/>
      <w:r>
        <w:t xml:space="preserve"> </w:t>
      </w:r>
      <w:proofErr w:type="spellStart"/>
      <w:r>
        <w:t>confined</w:t>
      </w:r>
      <w:proofErr w:type="spellEnd"/>
      <w:r>
        <w:t xml:space="preserve"> </w:t>
      </w:r>
      <w:proofErr w:type="spellStart"/>
      <w:r>
        <w:t>to</w:t>
      </w:r>
      <w:proofErr w:type="spellEnd"/>
      <w:r>
        <w:t xml:space="preserve"> </w:t>
      </w:r>
      <w:proofErr w:type="spellStart"/>
      <w:r>
        <w:t>specific</w:t>
      </w:r>
      <w:proofErr w:type="spellEnd"/>
      <w:r>
        <w:t xml:space="preserve"> </w:t>
      </w:r>
      <w:proofErr w:type="spellStart"/>
      <w:r>
        <w:t>case-related</w:t>
      </w:r>
      <w:proofErr w:type="spellEnd"/>
      <w:r>
        <w:t xml:space="preserve"> </w:t>
      </w:r>
      <w:proofErr w:type="spellStart"/>
      <w:r>
        <w:t>projects</w:t>
      </w:r>
      <w:proofErr w:type="spellEnd"/>
      <w:r>
        <w:t>.</w:t>
      </w:r>
    </w:p>
    <w:p w:rsidRPr="00BD08D2" w:rsidR="00BD08D2" w:rsidP="00BD08D2" w:rsidRDefault="00BD08D2" w14:paraId="1381696C" w14:textId="77777777">
      <w:pPr>
        <w:spacing w:after="240" w:line="240" w:lineRule="exact"/>
        <w:ind w:firstLine="567"/>
      </w:pPr>
      <w:r>
        <w:t xml:space="preserve">The </w:t>
      </w:r>
      <w:proofErr w:type="spellStart"/>
      <w:r>
        <w:t>lack</w:t>
      </w:r>
      <w:proofErr w:type="spellEnd"/>
      <w:r>
        <w:t xml:space="preserve"> of </w:t>
      </w:r>
      <w:proofErr w:type="spellStart"/>
      <w:r>
        <w:t>coordination</w:t>
      </w:r>
      <w:proofErr w:type="spellEnd"/>
      <w:r>
        <w:t xml:space="preserve"> </w:t>
      </w:r>
      <w:proofErr w:type="spellStart"/>
      <w:r>
        <w:t>between</w:t>
      </w:r>
      <w:proofErr w:type="spellEnd"/>
      <w:r>
        <w:t xml:space="preserve"> </w:t>
      </w:r>
      <w:proofErr w:type="spellStart"/>
      <w:r>
        <w:t>different</w:t>
      </w:r>
      <w:proofErr w:type="spellEnd"/>
      <w:r>
        <w:t xml:space="preserve"> AMIF </w:t>
      </w:r>
      <w:proofErr w:type="spellStart"/>
      <w:r>
        <w:t>projects</w:t>
      </w:r>
      <w:proofErr w:type="spellEnd"/>
      <w:r>
        <w:t xml:space="preserve"> </w:t>
      </w:r>
      <w:proofErr w:type="spellStart"/>
      <w:r>
        <w:t>was</w:t>
      </w:r>
      <w:proofErr w:type="spellEnd"/>
      <w:r>
        <w:t xml:space="preserve"> </w:t>
      </w:r>
      <w:proofErr w:type="spellStart"/>
      <w:r>
        <w:t>pointed</w:t>
      </w:r>
      <w:proofErr w:type="spellEnd"/>
      <w:r>
        <w:t xml:space="preserve"> </w:t>
      </w:r>
      <w:proofErr w:type="spellStart"/>
      <w:r>
        <w:t>out</w:t>
      </w:r>
      <w:proofErr w:type="spellEnd"/>
      <w:r>
        <w:t xml:space="preserve"> in </w:t>
      </w:r>
      <w:proofErr w:type="spellStart"/>
      <w:r>
        <w:rPr>
          <w:b/>
        </w:rPr>
        <w:t>Greece</w:t>
      </w:r>
      <w:proofErr w:type="spellEnd"/>
      <w:r>
        <w:t xml:space="preserve">. </w:t>
      </w:r>
      <w:proofErr w:type="spellStart"/>
      <w:r>
        <w:t>Stakeholders</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too</w:t>
      </w:r>
      <w:proofErr w:type="spellEnd"/>
      <w:r>
        <w:t xml:space="preserve"> </w:t>
      </w:r>
      <w:proofErr w:type="spellStart"/>
      <w:r>
        <w:t>many</w:t>
      </w:r>
      <w:proofErr w:type="spellEnd"/>
      <w:r>
        <w:t xml:space="preserve"> </w:t>
      </w:r>
      <w:proofErr w:type="spellStart"/>
      <w:r>
        <w:t>different</w:t>
      </w:r>
      <w:proofErr w:type="spellEnd"/>
      <w:r>
        <w:t xml:space="preserve"> </w:t>
      </w:r>
      <w:proofErr w:type="spellStart"/>
      <w:r>
        <w:t>programmes</w:t>
      </w:r>
      <w:proofErr w:type="spellEnd"/>
      <w:r>
        <w:t xml:space="preserve"> and </w:t>
      </w:r>
      <w:proofErr w:type="spellStart"/>
      <w:r>
        <w:t>projects</w:t>
      </w:r>
      <w:proofErr w:type="spellEnd"/>
      <w:r>
        <w:t xml:space="preserve"> </w:t>
      </w:r>
      <w:proofErr w:type="spellStart"/>
      <w:r>
        <w:t>running</w:t>
      </w:r>
      <w:proofErr w:type="spellEnd"/>
      <w:r>
        <w:t xml:space="preserve"> </w:t>
      </w:r>
      <w:proofErr w:type="spellStart"/>
      <w:r>
        <w:t>at</w:t>
      </w:r>
      <w:proofErr w:type="spellEnd"/>
      <w:r>
        <w:t xml:space="preserve"> the </w:t>
      </w:r>
      <w:proofErr w:type="spellStart"/>
      <w:r>
        <w:t>same</w:t>
      </w:r>
      <w:proofErr w:type="spellEnd"/>
      <w:r>
        <w:t xml:space="preserve"> </w:t>
      </w:r>
      <w:proofErr w:type="spellStart"/>
      <w:r>
        <w:t>time</w:t>
      </w:r>
      <w:proofErr w:type="spellEnd"/>
      <w:r>
        <w:t xml:space="preserve"> in the </w:t>
      </w:r>
      <w:proofErr w:type="spellStart"/>
      <w:r>
        <w:t>country</w:t>
      </w:r>
      <w:proofErr w:type="spellEnd"/>
      <w:r>
        <w:t xml:space="preserve">. </w:t>
      </w:r>
      <w:proofErr w:type="spellStart"/>
      <w:r>
        <w:t>While</w:t>
      </w:r>
      <w:proofErr w:type="spellEnd"/>
      <w:r>
        <w:t xml:space="preserve"> </w:t>
      </w:r>
      <w:proofErr w:type="spellStart"/>
      <w:r>
        <w:t>they</w:t>
      </w:r>
      <w:proofErr w:type="spellEnd"/>
      <w:r>
        <w:t xml:space="preserve"> </w:t>
      </w:r>
      <w:proofErr w:type="spellStart"/>
      <w:r>
        <w:t>were</w:t>
      </w:r>
      <w:proofErr w:type="spellEnd"/>
      <w:r>
        <w:t xml:space="preserve"> </w:t>
      </w:r>
      <w:proofErr w:type="spellStart"/>
      <w:r>
        <w:t>all</w:t>
      </w:r>
      <w:proofErr w:type="spellEnd"/>
      <w:r>
        <w:t xml:space="preserve"> </w:t>
      </w:r>
      <w:proofErr w:type="spellStart"/>
      <w:r>
        <w:t>useful</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need</w:t>
      </w:r>
      <w:proofErr w:type="spellEnd"/>
      <w:r>
        <w:t xml:space="preserve"> for a </w:t>
      </w:r>
      <w:proofErr w:type="spellStart"/>
      <w:r>
        <w:t>better</w:t>
      </w:r>
      <w:proofErr w:type="spellEnd"/>
      <w:r>
        <w:t xml:space="preserve"> </w:t>
      </w:r>
      <w:proofErr w:type="spellStart"/>
      <w:r>
        <w:t>coordination</w:t>
      </w:r>
      <w:proofErr w:type="spellEnd"/>
      <w:r>
        <w:t xml:space="preserve"> and </w:t>
      </w:r>
      <w:proofErr w:type="spellStart"/>
      <w:r>
        <w:t>connection</w:t>
      </w:r>
      <w:proofErr w:type="spellEnd"/>
      <w:r>
        <w:t xml:space="preserve"> </w:t>
      </w:r>
      <w:proofErr w:type="spellStart"/>
      <w:r>
        <w:t>between</w:t>
      </w:r>
      <w:proofErr w:type="spellEnd"/>
      <w:r>
        <w:t xml:space="preserve"> </w:t>
      </w:r>
      <w:proofErr w:type="spellStart"/>
      <w:r>
        <w:t>them</w:t>
      </w:r>
      <w:proofErr w:type="spellEnd"/>
      <w:r>
        <w:t xml:space="preserve">. A </w:t>
      </w:r>
      <w:proofErr w:type="spellStart"/>
      <w:r>
        <w:t>general</w:t>
      </w:r>
      <w:proofErr w:type="spellEnd"/>
      <w:r>
        <w:t xml:space="preserve"> </w:t>
      </w:r>
      <w:proofErr w:type="spellStart"/>
      <w:r>
        <w:t>sentiment</w:t>
      </w:r>
      <w:proofErr w:type="spellEnd"/>
      <w:r>
        <w:t xml:space="preserve"> </w:t>
      </w:r>
      <w:proofErr w:type="spellStart"/>
      <w:r>
        <w:t>was</w:t>
      </w:r>
      <w:proofErr w:type="spellEnd"/>
      <w:r>
        <w:t xml:space="preserve"> </w:t>
      </w:r>
      <w:proofErr w:type="spellStart"/>
      <w:r>
        <w:t>that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fewer</w:t>
      </w:r>
      <w:proofErr w:type="spellEnd"/>
      <w:r>
        <w:t xml:space="preserve"> </w:t>
      </w:r>
      <w:proofErr w:type="spellStart"/>
      <w:r>
        <w:t>problems</w:t>
      </w:r>
      <w:proofErr w:type="spellEnd"/>
      <w:r>
        <w:t xml:space="preserve"> </w:t>
      </w:r>
      <w:proofErr w:type="spellStart"/>
      <w:r>
        <w:t>with</w:t>
      </w:r>
      <w:proofErr w:type="spellEnd"/>
      <w:r>
        <w:t xml:space="preserve"> AMIF </w:t>
      </w:r>
      <w:proofErr w:type="spellStart"/>
      <w:r>
        <w:t>programmes</w:t>
      </w:r>
      <w:proofErr w:type="spellEnd"/>
      <w:r>
        <w:t xml:space="preserve"> </w:t>
      </w:r>
      <w:proofErr w:type="spellStart"/>
      <w:r>
        <w:t>funded</w:t>
      </w:r>
      <w:proofErr w:type="spellEnd"/>
      <w:r>
        <w:t xml:space="preserve"> </w:t>
      </w:r>
      <w:proofErr w:type="spellStart"/>
      <w:r>
        <w:t>directly</w:t>
      </w:r>
      <w:proofErr w:type="spellEnd"/>
      <w:r>
        <w:t xml:space="preserve"> </w:t>
      </w:r>
      <w:proofErr w:type="spellStart"/>
      <w:r>
        <w:t>by</w:t>
      </w:r>
      <w:proofErr w:type="spellEnd"/>
      <w:r>
        <w:t xml:space="preserve"> the European Commission. </w:t>
      </w:r>
    </w:p>
    <w:p w:rsidRPr="00BD08D2" w:rsidR="00BD08D2" w:rsidP="00BD08D2" w:rsidRDefault="00BD08D2" w14:paraId="66B6126C" w14:textId="77777777">
      <w:pPr>
        <w:spacing w:after="240" w:line="240" w:lineRule="exact"/>
        <w:ind w:firstLine="567"/>
      </w:pPr>
      <w:r>
        <w:t xml:space="preserve">The AMIF </w:t>
      </w:r>
      <w:proofErr w:type="spellStart"/>
      <w:r>
        <w:t>fund</w:t>
      </w:r>
      <w:proofErr w:type="spellEnd"/>
      <w:r>
        <w:t xml:space="preserve"> </w:t>
      </w:r>
      <w:proofErr w:type="spellStart"/>
      <w:r>
        <w:t>should</w:t>
      </w:r>
      <w:proofErr w:type="spellEnd"/>
      <w:r>
        <w:t xml:space="preserve"> </w:t>
      </w:r>
      <w:proofErr w:type="spellStart"/>
      <w:r>
        <w:t>be</w:t>
      </w:r>
      <w:proofErr w:type="spellEnd"/>
      <w:r>
        <w:t xml:space="preserve"> </w:t>
      </w:r>
      <w:proofErr w:type="spellStart"/>
      <w:r>
        <w:t>evaluated</w:t>
      </w:r>
      <w:proofErr w:type="spellEnd"/>
      <w:r>
        <w:t xml:space="preserve"> in a </w:t>
      </w:r>
      <w:proofErr w:type="spellStart"/>
      <w:r>
        <w:t>timely</w:t>
      </w:r>
      <w:proofErr w:type="spellEnd"/>
      <w:r>
        <w:t xml:space="preserve"> </w:t>
      </w:r>
      <w:proofErr w:type="spellStart"/>
      <w:r>
        <w:t>manner</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learn</w:t>
      </w:r>
      <w:proofErr w:type="spellEnd"/>
      <w:r>
        <w:t xml:space="preserve"> </w:t>
      </w:r>
      <w:proofErr w:type="spellStart"/>
      <w:r>
        <w:t>from</w:t>
      </w:r>
      <w:proofErr w:type="spellEnd"/>
      <w:r>
        <w:t xml:space="preserve"> </w:t>
      </w:r>
      <w:proofErr w:type="spellStart"/>
      <w:r>
        <w:t>previous</w:t>
      </w:r>
      <w:proofErr w:type="spellEnd"/>
      <w:r>
        <w:t xml:space="preserve"> </w:t>
      </w:r>
      <w:proofErr w:type="spellStart"/>
      <w:r>
        <w:t>experience</w:t>
      </w:r>
      <w:proofErr w:type="spellEnd"/>
      <w:r>
        <w:t xml:space="preserve"> and </w:t>
      </w:r>
      <w:proofErr w:type="spellStart"/>
      <w:r>
        <w:t>problems</w:t>
      </w:r>
      <w:proofErr w:type="spellEnd"/>
      <w:r>
        <w:t xml:space="preserve"> and </w:t>
      </w:r>
      <w:proofErr w:type="spellStart"/>
      <w:r>
        <w:t>have</w:t>
      </w:r>
      <w:proofErr w:type="spellEnd"/>
      <w:r>
        <w:t xml:space="preserve"> the </w:t>
      </w:r>
      <w:proofErr w:type="spellStart"/>
      <w:r>
        <w:t>issues</w:t>
      </w:r>
      <w:proofErr w:type="spellEnd"/>
      <w:r>
        <w:t xml:space="preserve"> </w:t>
      </w:r>
      <w:proofErr w:type="spellStart"/>
      <w:r>
        <w:t>solved</w:t>
      </w:r>
      <w:proofErr w:type="spellEnd"/>
      <w:r>
        <w:t xml:space="preserve"> </w:t>
      </w:r>
      <w:proofErr w:type="spellStart"/>
      <w:r>
        <w:t>without</w:t>
      </w:r>
      <w:proofErr w:type="spellEnd"/>
      <w:r>
        <w:t xml:space="preserve"> </w:t>
      </w:r>
      <w:proofErr w:type="spellStart"/>
      <w:r>
        <w:t>waiting</w:t>
      </w:r>
      <w:proofErr w:type="spellEnd"/>
      <w:r>
        <w:t xml:space="preserve"> </w:t>
      </w:r>
      <w:proofErr w:type="spellStart"/>
      <w:r>
        <w:t>several</w:t>
      </w:r>
      <w:proofErr w:type="spellEnd"/>
      <w:r>
        <w:t xml:space="preserve"> </w:t>
      </w:r>
      <w:proofErr w:type="spellStart"/>
      <w:r>
        <w:t>years</w:t>
      </w:r>
      <w:proofErr w:type="spellEnd"/>
      <w:r>
        <w:t xml:space="preserve"> </w:t>
      </w:r>
      <w:proofErr w:type="spellStart"/>
      <w:r>
        <w:t>since</w:t>
      </w:r>
      <w:proofErr w:type="spellEnd"/>
      <w:r>
        <w:t xml:space="preserve"> </w:t>
      </w:r>
      <w:proofErr w:type="spellStart"/>
      <w:r>
        <w:t>they</w:t>
      </w:r>
      <w:proofErr w:type="spellEnd"/>
      <w:r>
        <w:t xml:space="preserve"> </w:t>
      </w:r>
      <w:proofErr w:type="spellStart"/>
      <w:r>
        <w:t>first</w:t>
      </w:r>
      <w:proofErr w:type="spellEnd"/>
      <w:r>
        <w:t xml:space="preserve"> </w:t>
      </w:r>
      <w:proofErr w:type="spellStart"/>
      <w:r>
        <w:t>occurred</w:t>
      </w:r>
      <w:proofErr w:type="spellEnd"/>
      <w:r>
        <w:t xml:space="preserve">. </w:t>
      </w:r>
      <w:proofErr w:type="spellStart"/>
      <w:r>
        <w:t>It</w:t>
      </w:r>
      <w:proofErr w:type="spellEnd"/>
      <w:r>
        <w:t xml:space="preserve"> </w:t>
      </w:r>
      <w:proofErr w:type="spellStart"/>
      <w:r>
        <w:t>was</w:t>
      </w:r>
      <w:proofErr w:type="spellEnd"/>
      <w:r>
        <w:t xml:space="preserve"> </w:t>
      </w:r>
      <w:proofErr w:type="spellStart"/>
      <w:r>
        <w:t>questioned</w:t>
      </w:r>
      <w:proofErr w:type="spellEnd"/>
      <w:r>
        <w:t xml:space="preserve"> </w:t>
      </w:r>
      <w:proofErr w:type="spellStart"/>
      <w:r>
        <w:t>whether</w:t>
      </w:r>
      <w:proofErr w:type="spellEnd"/>
      <w:r>
        <w:t xml:space="preserve"> </w:t>
      </w:r>
      <w:proofErr w:type="spellStart"/>
      <w:r>
        <w:t>an</w:t>
      </w:r>
      <w:proofErr w:type="spellEnd"/>
      <w:r>
        <w:t xml:space="preserve"> </w:t>
      </w:r>
      <w:proofErr w:type="spellStart"/>
      <w:r>
        <w:t>evaluation</w:t>
      </w:r>
      <w:proofErr w:type="spellEnd"/>
      <w:r>
        <w:t xml:space="preserve"> </w:t>
      </w:r>
      <w:proofErr w:type="spellStart"/>
      <w:r>
        <w:t>after</w:t>
      </w:r>
      <w:proofErr w:type="spellEnd"/>
      <w:r>
        <w:t xml:space="preserve"> </w:t>
      </w:r>
      <w:proofErr w:type="spellStart"/>
      <w:r>
        <w:t>four</w:t>
      </w:r>
      <w:proofErr w:type="spellEnd"/>
      <w:r>
        <w:t xml:space="preserve"> </w:t>
      </w:r>
      <w:proofErr w:type="spellStart"/>
      <w:r>
        <w:t>years</w:t>
      </w:r>
      <w:proofErr w:type="spellEnd"/>
      <w:r>
        <w:t xml:space="preserve"> of the </w:t>
      </w:r>
      <w:proofErr w:type="spellStart"/>
      <w:r>
        <w:t>end</w:t>
      </w:r>
      <w:proofErr w:type="spellEnd"/>
      <w:r>
        <w:t xml:space="preserve"> of </w:t>
      </w:r>
      <w:proofErr w:type="spellStart"/>
      <w:r>
        <w:t>this</w:t>
      </w:r>
      <w:proofErr w:type="spellEnd"/>
      <w:r>
        <w:t xml:space="preserve"> </w:t>
      </w:r>
      <w:proofErr w:type="spellStart"/>
      <w:r>
        <w:t>programming</w:t>
      </w:r>
      <w:proofErr w:type="spellEnd"/>
      <w:r>
        <w:t xml:space="preserve"> </w:t>
      </w:r>
      <w:proofErr w:type="spellStart"/>
      <w:r>
        <w:t>fund</w:t>
      </w:r>
      <w:proofErr w:type="spellEnd"/>
      <w:r>
        <w:t xml:space="preserve"> </w:t>
      </w:r>
      <w:proofErr w:type="spellStart"/>
      <w:r>
        <w:t>is</w:t>
      </w:r>
      <w:proofErr w:type="spellEnd"/>
      <w:r>
        <w:t xml:space="preserve"> </w:t>
      </w:r>
      <w:proofErr w:type="spellStart"/>
      <w:r>
        <w:t>useful</w:t>
      </w:r>
      <w:proofErr w:type="spellEnd"/>
      <w:r>
        <w:t xml:space="preserve"> </w:t>
      </w:r>
      <w:proofErr w:type="spellStart"/>
      <w:r>
        <w:t>enough</w:t>
      </w:r>
      <w:proofErr w:type="spellEnd"/>
      <w:r>
        <w:t xml:space="preserve"> </w:t>
      </w:r>
      <w:proofErr w:type="spellStart"/>
      <w:r>
        <w:t>considering</w:t>
      </w:r>
      <w:proofErr w:type="spellEnd"/>
      <w:r>
        <w:t xml:space="preserve"> </w:t>
      </w:r>
      <w:proofErr w:type="spellStart"/>
      <w:r>
        <w:t>that</w:t>
      </w:r>
      <w:proofErr w:type="spellEnd"/>
      <w:r>
        <w:t xml:space="preserve"> the </w:t>
      </w:r>
      <w:proofErr w:type="spellStart"/>
      <w:r>
        <w:t>new</w:t>
      </w:r>
      <w:proofErr w:type="spellEnd"/>
      <w:r>
        <w:t xml:space="preserve"> </w:t>
      </w:r>
      <w:proofErr w:type="spellStart"/>
      <w:r>
        <w:t>period</w:t>
      </w:r>
      <w:proofErr w:type="spellEnd"/>
      <w:r>
        <w:t xml:space="preserve"> </w:t>
      </w:r>
      <w:proofErr w:type="spellStart"/>
      <w:r>
        <w:t>had</w:t>
      </w:r>
      <w:proofErr w:type="spellEnd"/>
      <w:r>
        <w:t xml:space="preserve"> </w:t>
      </w:r>
      <w:proofErr w:type="spellStart"/>
      <w:r>
        <w:t>already</w:t>
      </w:r>
      <w:proofErr w:type="spellEnd"/>
      <w:r>
        <w:t xml:space="preserve"> </w:t>
      </w:r>
      <w:proofErr w:type="spellStart"/>
      <w:r>
        <w:t>started</w:t>
      </w:r>
      <w:proofErr w:type="spellEnd"/>
      <w:r>
        <w:t xml:space="preserve">. </w:t>
      </w:r>
      <w:proofErr w:type="spellStart"/>
      <w:r>
        <w:t>There</w:t>
      </w:r>
      <w:proofErr w:type="spellEnd"/>
      <w:r>
        <w:t xml:space="preserve"> </w:t>
      </w:r>
      <w:proofErr w:type="spellStart"/>
      <w:r>
        <w:t>is</w:t>
      </w:r>
      <w:proofErr w:type="spellEnd"/>
      <w:r>
        <w:t xml:space="preserve"> a </w:t>
      </w:r>
      <w:proofErr w:type="spellStart"/>
      <w:r>
        <w:t>significant</w:t>
      </w:r>
      <w:proofErr w:type="spellEnd"/>
      <w:r>
        <w:t xml:space="preserve"> </w:t>
      </w:r>
      <w:proofErr w:type="spellStart"/>
      <w:r>
        <w:t>amount</w:t>
      </w:r>
      <w:proofErr w:type="spellEnd"/>
      <w:r>
        <w:t xml:space="preserve"> of </w:t>
      </w:r>
      <w:proofErr w:type="spellStart"/>
      <w:r>
        <w:t>uncertainty</w:t>
      </w:r>
      <w:proofErr w:type="spellEnd"/>
      <w:r>
        <w:t xml:space="preserve"> </w:t>
      </w:r>
      <w:proofErr w:type="spellStart"/>
      <w:r>
        <w:t>concerning</w:t>
      </w:r>
      <w:proofErr w:type="spellEnd"/>
      <w:r>
        <w:t xml:space="preserve"> the </w:t>
      </w:r>
      <w:proofErr w:type="spellStart"/>
      <w:r>
        <w:t>duration</w:t>
      </w:r>
      <w:proofErr w:type="spellEnd"/>
      <w:r>
        <w:t xml:space="preserve"> of the </w:t>
      </w:r>
      <w:proofErr w:type="spellStart"/>
      <w:r>
        <w:t>programmes</w:t>
      </w:r>
      <w:proofErr w:type="spellEnd"/>
      <w:r>
        <w:t xml:space="preserve"> and </w:t>
      </w:r>
      <w:proofErr w:type="spellStart"/>
      <w:r>
        <w:t>about</w:t>
      </w:r>
      <w:proofErr w:type="spellEnd"/>
      <w:r>
        <w:t xml:space="preserve"> </w:t>
      </w:r>
      <w:proofErr w:type="spellStart"/>
      <w:r>
        <w:t>whether</w:t>
      </w:r>
      <w:proofErr w:type="spellEnd"/>
      <w:r>
        <w:t xml:space="preserve"> a </w:t>
      </w:r>
      <w:proofErr w:type="spellStart"/>
      <w:r>
        <w:t>project</w:t>
      </w:r>
      <w:proofErr w:type="spellEnd"/>
      <w:r>
        <w:t xml:space="preserve"> </w:t>
      </w:r>
      <w:proofErr w:type="spellStart"/>
      <w:r>
        <w:t>is</w:t>
      </w:r>
      <w:proofErr w:type="spellEnd"/>
      <w:r>
        <w:t xml:space="preserve"> </w:t>
      </w:r>
      <w:proofErr w:type="spellStart"/>
      <w:r>
        <w:t>continued</w:t>
      </w:r>
      <w:proofErr w:type="spellEnd"/>
      <w:r>
        <w:t xml:space="preserve"> </w:t>
      </w:r>
      <w:proofErr w:type="spellStart"/>
      <w:r>
        <w:t>or</w:t>
      </w:r>
      <w:proofErr w:type="spellEnd"/>
      <w:r>
        <w:t xml:space="preserve"> </w:t>
      </w:r>
      <w:proofErr w:type="spellStart"/>
      <w:r>
        <w:t>renewed</w:t>
      </w:r>
      <w:proofErr w:type="spellEnd"/>
      <w:r>
        <w:t xml:space="preserve">. </w:t>
      </w:r>
      <w:proofErr w:type="spellStart"/>
      <w:r>
        <w:t>Having</w:t>
      </w:r>
      <w:proofErr w:type="spellEnd"/>
      <w:r>
        <w:t xml:space="preserve"> </w:t>
      </w:r>
      <w:proofErr w:type="spellStart"/>
      <w:r>
        <w:t>yearly</w:t>
      </w:r>
      <w:proofErr w:type="spellEnd"/>
      <w:r>
        <w:t xml:space="preserve"> </w:t>
      </w:r>
      <w:proofErr w:type="spellStart"/>
      <w:r>
        <w:t>projects</w:t>
      </w:r>
      <w:proofErr w:type="spellEnd"/>
      <w:r>
        <w:t xml:space="preserve"> and </w:t>
      </w:r>
      <w:proofErr w:type="spellStart"/>
      <w:r>
        <w:t>not</w:t>
      </w:r>
      <w:proofErr w:type="spellEnd"/>
      <w:r>
        <w:t xml:space="preserve"> </w:t>
      </w:r>
      <w:proofErr w:type="spellStart"/>
      <w:r>
        <w:t>knowing</w:t>
      </w:r>
      <w:proofErr w:type="spellEnd"/>
      <w:r>
        <w:t xml:space="preserve"> </w:t>
      </w:r>
      <w:proofErr w:type="spellStart"/>
      <w:r>
        <w:t>until</w:t>
      </w:r>
      <w:proofErr w:type="spellEnd"/>
      <w:r>
        <w:t xml:space="preserve"> the </w:t>
      </w:r>
      <w:proofErr w:type="spellStart"/>
      <w:r>
        <w:t>very</w:t>
      </w:r>
      <w:proofErr w:type="spellEnd"/>
      <w:r>
        <w:t xml:space="preserve"> </w:t>
      </w:r>
      <w:proofErr w:type="spellStart"/>
      <w:r>
        <w:t>last</w:t>
      </w:r>
      <w:proofErr w:type="spellEnd"/>
      <w:r>
        <w:t xml:space="preserve"> </w:t>
      </w:r>
      <w:proofErr w:type="spellStart"/>
      <w:r>
        <w:t>moment</w:t>
      </w:r>
      <w:proofErr w:type="spellEnd"/>
      <w:r>
        <w:t xml:space="preserve"> </w:t>
      </w:r>
      <w:proofErr w:type="spellStart"/>
      <w:r>
        <w:t>whether</w:t>
      </w:r>
      <w:proofErr w:type="spellEnd"/>
      <w:r>
        <w:t xml:space="preserve"> </w:t>
      </w:r>
      <w:proofErr w:type="spellStart"/>
      <w:r>
        <w:t>there</w:t>
      </w:r>
      <w:proofErr w:type="spellEnd"/>
      <w:r>
        <w:t xml:space="preserve"> </w:t>
      </w:r>
      <w:proofErr w:type="spellStart"/>
      <w:r>
        <w:t>will</w:t>
      </w:r>
      <w:proofErr w:type="spellEnd"/>
      <w:r>
        <w:t xml:space="preserve"> </w:t>
      </w:r>
      <w:proofErr w:type="spellStart"/>
      <w:r>
        <w:t>be</w:t>
      </w:r>
      <w:proofErr w:type="spellEnd"/>
      <w:r>
        <w:t xml:space="preserve"> a </w:t>
      </w:r>
      <w:proofErr w:type="spellStart"/>
      <w:r>
        <w:t>project</w:t>
      </w:r>
      <w:proofErr w:type="spellEnd"/>
      <w:r>
        <w:t xml:space="preserve"> </w:t>
      </w:r>
      <w:proofErr w:type="spellStart"/>
      <w:r>
        <w:t>or</w:t>
      </w:r>
      <w:proofErr w:type="spellEnd"/>
      <w:r>
        <w:t xml:space="preserve"> </w:t>
      </w:r>
      <w:proofErr w:type="spellStart"/>
      <w:r>
        <w:t>not</w:t>
      </w:r>
      <w:proofErr w:type="spellEnd"/>
      <w:r>
        <w:t xml:space="preserve"> </w:t>
      </w:r>
      <w:proofErr w:type="spellStart"/>
      <w:r>
        <w:t>severely</w:t>
      </w:r>
      <w:proofErr w:type="spellEnd"/>
      <w:r>
        <w:t xml:space="preserve"> </w:t>
      </w:r>
      <w:proofErr w:type="spellStart"/>
      <w:r>
        <w:t>impedes</w:t>
      </w:r>
      <w:proofErr w:type="spellEnd"/>
      <w:r>
        <w:t xml:space="preserve"> </w:t>
      </w:r>
      <w:proofErr w:type="spellStart"/>
      <w:r>
        <w:t>effectiveness</w:t>
      </w:r>
      <w:proofErr w:type="spellEnd"/>
      <w:r>
        <w:t xml:space="preserve"> and </w:t>
      </w:r>
      <w:proofErr w:type="spellStart"/>
      <w:r>
        <w:t>efficiency</w:t>
      </w:r>
      <w:proofErr w:type="spellEnd"/>
      <w:r>
        <w:t xml:space="preserve">. </w:t>
      </w:r>
      <w:proofErr w:type="spellStart"/>
      <w:r>
        <w:t>Even</w:t>
      </w:r>
      <w:proofErr w:type="spellEnd"/>
      <w:r>
        <w:t xml:space="preserve"> </w:t>
      </w:r>
      <w:proofErr w:type="spellStart"/>
      <w:r>
        <w:t>renting</w:t>
      </w:r>
      <w:proofErr w:type="spellEnd"/>
      <w:r>
        <w:t xml:space="preserve"> </w:t>
      </w:r>
      <w:proofErr w:type="spellStart"/>
      <w:r>
        <w:t>rooms</w:t>
      </w:r>
      <w:proofErr w:type="spellEnd"/>
      <w:r>
        <w:t xml:space="preserve"> for </w:t>
      </w:r>
      <w:proofErr w:type="spellStart"/>
      <w:r>
        <w:t>only</w:t>
      </w:r>
      <w:proofErr w:type="spellEnd"/>
      <w:r>
        <w:t xml:space="preserve"> </w:t>
      </w:r>
      <w:proofErr w:type="spellStart"/>
      <w:r>
        <w:t>one</w:t>
      </w:r>
      <w:proofErr w:type="spellEnd"/>
      <w:r>
        <w:t xml:space="preserve"> </w:t>
      </w:r>
      <w:proofErr w:type="spellStart"/>
      <w:r>
        <w:t>year</w:t>
      </w:r>
      <w:proofErr w:type="spellEnd"/>
      <w:r>
        <w:t xml:space="preserve"> </w:t>
      </w:r>
      <w:proofErr w:type="spellStart"/>
      <w:r>
        <w:t>is</w:t>
      </w:r>
      <w:proofErr w:type="spellEnd"/>
      <w:r>
        <w:t xml:space="preserve"> </w:t>
      </w:r>
      <w:proofErr w:type="spellStart"/>
      <w:r>
        <w:t>difficult</w:t>
      </w:r>
      <w:proofErr w:type="spellEnd"/>
      <w:r>
        <w:t xml:space="preserve">. </w:t>
      </w:r>
      <w:proofErr w:type="spellStart"/>
      <w:r>
        <w:t>Every</w:t>
      </w:r>
      <w:proofErr w:type="spellEnd"/>
      <w:r>
        <w:t xml:space="preserve"> </w:t>
      </w:r>
      <w:proofErr w:type="spellStart"/>
      <w:r>
        <w:t>year</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w:t>
      </w:r>
      <w:proofErr w:type="spellStart"/>
      <w:r>
        <w:t>to</w:t>
      </w:r>
      <w:proofErr w:type="spellEnd"/>
      <w:r>
        <w:t xml:space="preserve"> </w:t>
      </w:r>
      <w:proofErr w:type="spellStart"/>
      <w:r>
        <w:t>submit</w:t>
      </w:r>
      <w:proofErr w:type="spellEnd"/>
      <w:r>
        <w:t xml:space="preserve"> a </w:t>
      </w:r>
      <w:proofErr w:type="spellStart"/>
      <w:r>
        <w:t>new</w:t>
      </w:r>
      <w:proofErr w:type="spellEnd"/>
      <w:r>
        <w:t xml:space="preserve"> </w:t>
      </w:r>
      <w:proofErr w:type="spellStart"/>
      <w:r>
        <w:t>proposal</w:t>
      </w:r>
      <w:proofErr w:type="spellEnd"/>
      <w:r>
        <w:t xml:space="preserve"> for </w:t>
      </w:r>
      <w:proofErr w:type="spellStart"/>
      <w:r>
        <w:t>programmes</w:t>
      </w:r>
      <w:proofErr w:type="spellEnd"/>
      <w:r>
        <w:t>.</w:t>
      </w:r>
    </w:p>
    <w:p w:rsidRPr="00BD08D2" w:rsidR="00BD08D2" w:rsidP="00BD08D2" w:rsidRDefault="00BD08D2" w14:paraId="71EDB04B" w14:textId="77777777">
      <w:pPr>
        <w:spacing w:after="240" w:line="240" w:lineRule="exact"/>
        <w:ind w:firstLine="567"/>
      </w:pPr>
      <w:r>
        <w:t xml:space="preserve">The </w:t>
      </w:r>
      <w:proofErr w:type="spellStart"/>
      <w:r>
        <w:t>inclusion</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must</w:t>
      </w:r>
      <w:proofErr w:type="spellEnd"/>
      <w:r>
        <w:t xml:space="preserve"> </w:t>
      </w:r>
      <w:proofErr w:type="spellStart"/>
      <w:r>
        <w:t>furthermore</w:t>
      </w:r>
      <w:proofErr w:type="spellEnd"/>
      <w:r>
        <w:t xml:space="preserve"> </w:t>
      </w:r>
      <w:proofErr w:type="spellStart"/>
      <w:r>
        <w:t>be</w:t>
      </w:r>
      <w:proofErr w:type="spellEnd"/>
      <w:r>
        <w:t xml:space="preserve"> a </w:t>
      </w:r>
      <w:proofErr w:type="spellStart"/>
      <w:r>
        <w:t>priority</w:t>
      </w:r>
      <w:proofErr w:type="spellEnd"/>
      <w:r>
        <w:t xml:space="preserve"> </w:t>
      </w:r>
      <w:proofErr w:type="spellStart"/>
      <w:r>
        <w:t>during</w:t>
      </w:r>
      <w:proofErr w:type="spellEnd"/>
      <w:r>
        <w:t xml:space="preserve"> the </w:t>
      </w:r>
      <w:proofErr w:type="spellStart"/>
      <w:r>
        <w:t>new</w:t>
      </w:r>
      <w:proofErr w:type="spellEnd"/>
      <w:r>
        <w:t xml:space="preserve"> </w:t>
      </w:r>
      <w:proofErr w:type="spellStart"/>
      <w:r>
        <w:t>period</w:t>
      </w:r>
      <w:proofErr w:type="spellEnd"/>
      <w:r>
        <w:t xml:space="preserve">. The </w:t>
      </w:r>
      <w:proofErr w:type="spellStart"/>
      <w:r>
        <w:t>CSOs</w:t>
      </w:r>
      <w:proofErr w:type="spellEnd"/>
      <w:r>
        <w:t xml:space="preserve"> </w:t>
      </w:r>
      <w:proofErr w:type="spellStart"/>
      <w:r>
        <w:t>should</w:t>
      </w:r>
      <w:proofErr w:type="spellEnd"/>
      <w:r>
        <w:t xml:space="preserve"> </w:t>
      </w:r>
      <w:proofErr w:type="spellStart"/>
      <w:r>
        <w:t>have</w:t>
      </w:r>
      <w:proofErr w:type="spellEnd"/>
      <w:r>
        <w:t xml:space="preserve"> a </w:t>
      </w:r>
      <w:proofErr w:type="spellStart"/>
      <w:r>
        <w:t>substantial</w:t>
      </w:r>
      <w:proofErr w:type="spellEnd"/>
      <w:r>
        <w:t xml:space="preserve"> </w:t>
      </w:r>
      <w:proofErr w:type="spellStart"/>
      <w:r>
        <w:t>role</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the </w:t>
      </w:r>
      <w:proofErr w:type="spellStart"/>
      <w:r>
        <w:t>assessment</w:t>
      </w:r>
      <w:proofErr w:type="spellEnd"/>
      <w:r>
        <w:t xml:space="preserve"> and </w:t>
      </w:r>
      <w:proofErr w:type="spellStart"/>
      <w:r>
        <w:t>evaluation</w:t>
      </w:r>
      <w:proofErr w:type="spellEnd"/>
      <w:r>
        <w:t xml:space="preserve"> of </w:t>
      </w:r>
      <w:proofErr w:type="spellStart"/>
      <w:r>
        <w:t>these</w:t>
      </w:r>
      <w:proofErr w:type="spellEnd"/>
      <w:r>
        <w:t xml:space="preserve"> </w:t>
      </w:r>
      <w:proofErr w:type="spellStart"/>
      <w:r>
        <w:t>projects</w:t>
      </w:r>
      <w:proofErr w:type="spellEnd"/>
      <w:r>
        <w:t xml:space="preserve"> and </w:t>
      </w:r>
      <w:proofErr w:type="spellStart"/>
      <w:r>
        <w:t>programmes</w:t>
      </w:r>
      <w:proofErr w:type="spellEnd"/>
      <w:r>
        <w:t xml:space="preserve">. A </w:t>
      </w:r>
      <w:proofErr w:type="spellStart"/>
      <w:r>
        <w:t>positive</w:t>
      </w:r>
      <w:proofErr w:type="spellEnd"/>
      <w:r>
        <w:t xml:space="preserve"> </w:t>
      </w:r>
      <w:proofErr w:type="spellStart"/>
      <w:r>
        <w:t>development</w:t>
      </w:r>
      <w:proofErr w:type="spellEnd"/>
      <w:r>
        <w:t xml:space="preserve"> in the </w:t>
      </w:r>
      <w:proofErr w:type="spellStart"/>
      <w:r>
        <w:t>new</w:t>
      </w:r>
      <w:proofErr w:type="spellEnd"/>
      <w:r>
        <w:t xml:space="preserve"> AMIF </w:t>
      </w:r>
      <w:proofErr w:type="spellStart"/>
      <w:r>
        <w:t>period</w:t>
      </w:r>
      <w:proofErr w:type="spellEnd"/>
      <w:r>
        <w:t xml:space="preserve"> </w:t>
      </w:r>
      <w:proofErr w:type="spellStart"/>
      <w:r>
        <w:t>compared</w:t>
      </w:r>
      <w:proofErr w:type="spellEnd"/>
      <w:r>
        <w:t xml:space="preserve"> </w:t>
      </w:r>
      <w:proofErr w:type="spellStart"/>
      <w:r>
        <w:t>to</w:t>
      </w:r>
      <w:proofErr w:type="spellEnd"/>
      <w:r>
        <w:t xml:space="preserve"> the </w:t>
      </w:r>
      <w:proofErr w:type="spellStart"/>
      <w:r>
        <w:t>previous</w:t>
      </w:r>
      <w:proofErr w:type="spellEnd"/>
      <w:r>
        <w:t xml:space="preserve"> </w:t>
      </w:r>
      <w:proofErr w:type="spellStart"/>
      <w:r>
        <w:t>period</w:t>
      </w:r>
      <w:proofErr w:type="spellEnd"/>
      <w:r>
        <w:t xml:space="preserve"> </w:t>
      </w:r>
      <w:proofErr w:type="spellStart"/>
      <w:r>
        <w:t>is</w:t>
      </w:r>
      <w:proofErr w:type="spellEnd"/>
      <w:r>
        <w:t xml:space="preserve"> </w:t>
      </w:r>
      <w:proofErr w:type="spellStart"/>
      <w:r>
        <w:t>that</w:t>
      </w:r>
      <w:proofErr w:type="spellEnd"/>
      <w:r>
        <w:t xml:space="preserve"> </w:t>
      </w:r>
      <w:proofErr w:type="spellStart"/>
      <w:r>
        <w:t>CSOs</w:t>
      </w:r>
      <w:proofErr w:type="spellEnd"/>
      <w:r>
        <w:t xml:space="preserve"> </w:t>
      </w:r>
      <w:proofErr w:type="spellStart"/>
      <w:r>
        <w:t>have</w:t>
      </w:r>
      <w:proofErr w:type="spellEnd"/>
      <w:r>
        <w:t xml:space="preserve"> </w:t>
      </w:r>
      <w:proofErr w:type="spellStart"/>
      <w:r>
        <w:t>been</w:t>
      </w:r>
      <w:proofErr w:type="spellEnd"/>
      <w:r>
        <w:t xml:space="preserve"> </w:t>
      </w:r>
      <w:proofErr w:type="spellStart"/>
      <w:r>
        <w:t>invited</w:t>
      </w:r>
      <w:proofErr w:type="spellEnd"/>
      <w:r>
        <w:t xml:space="preserve"> </w:t>
      </w:r>
      <w:proofErr w:type="spellStart"/>
      <w:r>
        <w:t>to</w:t>
      </w:r>
      <w:proofErr w:type="spellEnd"/>
      <w:r>
        <w:t xml:space="preserve"> </w:t>
      </w:r>
      <w:proofErr w:type="spellStart"/>
      <w:r>
        <w:t>participate</w:t>
      </w:r>
      <w:proofErr w:type="spellEnd"/>
      <w:r>
        <w:t xml:space="preserve"> in </w:t>
      </w:r>
      <w:proofErr w:type="spellStart"/>
      <w:r>
        <w:t>consultation</w:t>
      </w:r>
      <w:proofErr w:type="spellEnd"/>
      <w:r>
        <w:t>.</w:t>
      </w:r>
    </w:p>
    <w:p w:rsidRPr="00BD08D2" w:rsidR="00BD08D2" w:rsidP="00BD08D2" w:rsidRDefault="00BD08D2" w14:paraId="46911F23" w14:textId="77777777">
      <w:pPr>
        <w:spacing w:after="240" w:line="240" w:lineRule="exact"/>
        <w:ind w:firstLine="567"/>
      </w:pPr>
      <w:r>
        <w:t xml:space="preserve">In </w:t>
      </w:r>
      <w:proofErr w:type="spellStart"/>
      <w:r>
        <w:rPr>
          <w:b/>
        </w:rPr>
        <w:t>Sweden</w:t>
      </w:r>
      <w:proofErr w:type="spellEnd"/>
      <w:r>
        <w:t xml:space="preserve">, the Commission </w:t>
      </w:r>
      <w:proofErr w:type="spellStart"/>
      <w:r>
        <w:t>was</w:t>
      </w:r>
      <w:proofErr w:type="spellEnd"/>
      <w:r>
        <w:t xml:space="preserve"> </w:t>
      </w:r>
      <w:proofErr w:type="spellStart"/>
      <w:r>
        <w:t>considered</w:t>
      </w:r>
      <w:proofErr w:type="spellEnd"/>
      <w:r>
        <w:t xml:space="preserve"> </w:t>
      </w:r>
      <w:proofErr w:type="spellStart"/>
      <w:r>
        <w:t>to</w:t>
      </w:r>
      <w:proofErr w:type="spellEnd"/>
      <w:r>
        <w:t xml:space="preserve"> </w:t>
      </w:r>
      <w:proofErr w:type="spellStart"/>
      <w:r>
        <w:t>be</w:t>
      </w:r>
      <w:proofErr w:type="spellEnd"/>
      <w:r>
        <w:t xml:space="preserve"> </w:t>
      </w:r>
      <w:proofErr w:type="spellStart"/>
      <w:r>
        <w:t>very</w:t>
      </w:r>
      <w:proofErr w:type="spellEnd"/>
      <w:r>
        <w:t xml:space="preserve"> </w:t>
      </w:r>
      <w:proofErr w:type="spellStart"/>
      <w:r>
        <w:t>flexible</w:t>
      </w:r>
      <w:proofErr w:type="spellEnd"/>
      <w:r>
        <w:t xml:space="preserve"> </w:t>
      </w:r>
      <w:proofErr w:type="spellStart"/>
      <w:r>
        <w:t>regarding</w:t>
      </w:r>
      <w:proofErr w:type="spellEnd"/>
      <w:r>
        <w:t xml:space="preserve"> the </w:t>
      </w:r>
      <w:proofErr w:type="spellStart"/>
      <w:r>
        <w:t>use</w:t>
      </w:r>
      <w:proofErr w:type="spellEnd"/>
      <w:r>
        <w:t xml:space="preserve"> of </w:t>
      </w:r>
      <w:proofErr w:type="spellStart"/>
      <w:r>
        <w:t>funds</w:t>
      </w:r>
      <w:proofErr w:type="spellEnd"/>
      <w:r>
        <w:t xml:space="preserve">. For </w:t>
      </w:r>
      <w:proofErr w:type="spellStart"/>
      <w:r>
        <w:t>example</w:t>
      </w:r>
      <w:proofErr w:type="spellEnd"/>
      <w:r>
        <w:t xml:space="preserve">, </w:t>
      </w:r>
      <w:proofErr w:type="spellStart"/>
      <w:r>
        <w:t>they</w:t>
      </w:r>
      <w:proofErr w:type="spellEnd"/>
      <w:r>
        <w:t xml:space="preserve"> </w:t>
      </w:r>
      <w:proofErr w:type="spellStart"/>
      <w:r>
        <w:t>permitted</w:t>
      </w:r>
      <w:proofErr w:type="spellEnd"/>
      <w:r>
        <w:t xml:space="preserve"> the </w:t>
      </w:r>
      <w:proofErr w:type="spellStart"/>
      <w:r>
        <w:t>Swedish</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use</w:t>
      </w:r>
      <w:proofErr w:type="spellEnd"/>
      <w:r>
        <w:t xml:space="preserve"> the </w:t>
      </w:r>
      <w:proofErr w:type="spellStart"/>
      <w:r>
        <w:t>rest</w:t>
      </w:r>
      <w:proofErr w:type="spellEnd"/>
      <w:r>
        <w:t xml:space="preserve"> of the </w:t>
      </w:r>
      <w:proofErr w:type="spellStart"/>
      <w:r>
        <w:t>fund</w:t>
      </w:r>
      <w:proofErr w:type="spellEnd"/>
      <w:r>
        <w:t xml:space="preserve"> for </w:t>
      </w:r>
      <w:proofErr w:type="spellStart"/>
      <w:r>
        <w:t>Ukrainians</w:t>
      </w:r>
      <w:proofErr w:type="spellEnd"/>
      <w:r>
        <w:t xml:space="preserve"> </w:t>
      </w:r>
      <w:proofErr w:type="spellStart"/>
      <w:r>
        <w:t>under</w:t>
      </w:r>
      <w:proofErr w:type="spellEnd"/>
      <w:r>
        <w:t xml:space="preserve"> the </w:t>
      </w:r>
      <w:proofErr w:type="spellStart"/>
      <w:r>
        <w:t>temporary</w:t>
      </w:r>
      <w:proofErr w:type="spellEnd"/>
      <w:r>
        <w:t xml:space="preserve"> </w:t>
      </w:r>
      <w:proofErr w:type="spellStart"/>
      <w:r>
        <w:t>protection</w:t>
      </w:r>
      <w:proofErr w:type="spellEnd"/>
      <w:r>
        <w:t xml:space="preserve"> </w:t>
      </w:r>
      <w:proofErr w:type="spellStart"/>
      <w:r>
        <w:t>directive</w:t>
      </w:r>
      <w:proofErr w:type="spellEnd"/>
      <w:r>
        <w:t xml:space="preserve">, and in </w:t>
      </w:r>
      <w:proofErr w:type="spellStart"/>
      <w:r>
        <w:t>order</w:t>
      </w:r>
      <w:proofErr w:type="spellEnd"/>
      <w:r>
        <w:t xml:space="preserve"> </w:t>
      </w:r>
      <w:proofErr w:type="spellStart"/>
      <w:r>
        <w:t>to</w:t>
      </w:r>
      <w:proofErr w:type="spellEnd"/>
      <w:r>
        <w:t xml:space="preserve"> </w:t>
      </w:r>
      <w:proofErr w:type="spellStart"/>
      <w:r>
        <w:t>receive</w:t>
      </w:r>
      <w:proofErr w:type="spellEnd"/>
      <w:r>
        <w:t xml:space="preserve"> </w:t>
      </w:r>
      <w:proofErr w:type="spellStart"/>
      <w:r>
        <w:t>direct</w:t>
      </w:r>
      <w:proofErr w:type="spellEnd"/>
      <w:r>
        <w:t xml:space="preserve"> </w:t>
      </w:r>
      <w:proofErr w:type="spellStart"/>
      <w:r>
        <w:t>reimbursements</w:t>
      </w:r>
      <w:proofErr w:type="spellEnd"/>
      <w:r>
        <w:t xml:space="preserve"> for </w:t>
      </w:r>
      <w:proofErr w:type="spellStart"/>
      <w:r>
        <w:t>resettled</w:t>
      </w:r>
      <w:proofErr w:type="spellEnd"/>
      <w:r>
        <w:t xml:space="preserve"> </w:t>
      </w:r>
      <w:proofErr w:type="spellStart"/>
      <w:r>
        <w:t>persons</w:t>
      </w:r>
      <w:proofErr w:type="spellEnd"/>
      <w:r>
        <w:t xml:space="preserve">. </w:t>
      </w:r>
      <w:proofErr w:type="spellStart"/>
      <w:r>
        <w:t>Participants</w:t>
      </w:r>
      <w:proofErr w:type="spellEnd"/>
      <w:r>
        <w:t xml:space="preserve"> </w:t>
      </w:r>
      <w:proofErr w:type="spellStart"/>
      <w:r>
        <w:t>noted</w:t>
      </w:r>
      <w:proofErr w:type="spellEnd"/>
      <w:r>
        <w:t xml:space="preserve"> </w:t>
      </w:r>
      <w:proofErr w:type="spellStart"/>
      <w:r>
        <w:t>that</w:t>
      </w:r>
      <w:proofErr w:type="spellEnd"/>
      <w:r>
        <w:t xml:space="preserve"> </w:t>
      </w:r>
      <w:proofErr w:type="spellStart"/>
      <w:r>
        <w:t>during</w:t>
      </w:r>
      <w:proofErr w:type="spellEnd"/>
      <w:r>
        <w:t xml:space="preserve"> the </w:t>
      </w:r>
      <w:proofErr w:type="spellStart"/>
      <w:r>
        <w:t>pandemic</w:t>
      </w:r>
      <w:proofErr w:type="spellEnd"/>
      <w:r>
        <w:t xml:space="preserve"> </w:t>
      </w:r>
      <w:proofErr w:type="spellStart"/>
      <w:r>
        <w:t>they</w:t>
      </w:r>
      <w:proofErr w:type="spellEnd"/>
      <w:r>
        <w:t xml:space="preserve"> </w:t>
      </w:r>
      <w:proofErr w:type="spellStart"/>
      <w:r>
        <w:t>had</w:t>
      </w:r>
      <w:proofErr w:type="spellEnd"/>
      <w:r>
        <w:t xml:space="preserve"> </w:t>
      </w:r>
      <w:proofErr w:type="spellStart"/>
      <w:r>
        <w:t>good</w:t>
      </w:r>
      <w:proofErr w:type="spellEnd"/>
      <w:r>
        <w:t xml:space="preserve"> </w:t>
      </w:r>
      <w:proofErr w:type="spellStart"/>
      <w:r>
        <w:t>support</w:t>
      </w:r>
      <w:proofErr w:type="spellEnd"/>
      <w:r>
        <w:t xml:space="preserve"> </w:t>
      </w:r>
      <w:proofErr w:type="spellStart"/>
      <w:r>
        <w:t>from</w:t>
      </w:r>
      <w:proofErr w:type="spellEnd"/>
      <w:r>
        <w:t xml:space="preserve"> the Commission on </w:t>
      </w:r>
      <w:proofErr w:type="spellStart"/>
      <w:r>
        <w:t>how</w:t>
      </w:r>
      <w:proofErr w:type="spellEnd"/>
      <w:r>
        <w:t xml:space="preserve"> </w:t>
      </w:r>
      <w:proofErr w:type="spellStart"/>
      <w:r>
        <w:t>to</w:t>
      </w:r>
      <w:proofErr w:type="spellEnd"/>
      <w:r>
        <w:t xml:space="preserve"> </w:t>
      </w:r>
      <w:proofErr w:type="spellStart"/>
      <w:r>
        <w:t>deal</w:t>
      </w:r>
      <w:proofErr w:type="spellEnd"/>
      <w:r>
        <w:t xml:space="preserve"> </w:t>
      </w:r>
      <w:proofErr w:type="spellStart"/>
      <w:r>
        <w:t>with</w:t>
      </w:r>
      <w:proofErr w:type="spellEnd"/>
      <w:r>
        <w:t xml:space="preserve"> </w:t>
      </w:r>
      <w:proofErr w:type="spellStart"/>
      <w:r>
        <w:t>various</w:t>
      </w:r>
      <w:proofErr w:type="spellEnd"/>
      <w:r>
        <w:t xml:space="preserve"> </w:t>
      </w:r>
      <w:proofErr w:type="spellStart"/>
      <w:r>
        <w:t>scenarios</w:t>
      </w:r>
      <w:proofErr w:type="spellEnd"/>
      <w:r>
        <w:t>.</w:t>
      </w:r>
    </w:p>
    <w:p w:rsidRPr="00BD08D2" w:rsidR="00BD08D2" w:rsidP="00BD08D2" w:rsidRDefault="00BD08D2" w14:paraId="48645F26" w14:textId="77777777">
      <w:pPr>
        <w:spacing w:after="240" w:line="240" w:lineRule="exact"/>
        <w:ind w:firstLine="567"/>
        <w:rPr>
          <w:lang w:val="en-GB"/>
        </w:rPr>
      </w:pPr>
    </w:p>
    <w:p w:rsidRPr="00BD08D2" w:rsidR="00BD08D2" w:rsidP="00BD08D2" w:rsidRDefault="00BD08D2" w14:paraId="4DA3220D" w14:textId="77777777">
      <w:pPr>
        <w:spacing w:after="240" w:line="240" w:lineRule="exact"/>
        <w:ind w:firstLine="567"/>
        <w:rPr>
          <w:lang w:val="en-GB"/>
        </w:rPr>
      </w:pPr>
    </w:p>
    <w:p w:rsidRPr="00BD08D2" w:rsidR="00BD08D2" w:rsidP="00BD08D2" w:rsidRDefault="00BD08D2" w14:paraId="065E201F" w14:textId="77777777">
      <w:pPr>
        <w:spacing w:after="240" w:line="240" w:lineRule="exact"/>
        <w:ind w:firstLine="567"/>
        <w:rPr>
          <w:lang w:val="en-GB"/>
        </w:rPr>
      </w:pPr>
    </w:p>
    <w:p w:rsidRPr="00BD08D2" w:rsidR="00BD08D2" w:rsidP="00BD08D2" w:rsidRDefault="00BD08D2" w14:paraId="6402FF1B" w14:textId="77777777">
      <w:pPr>
        <w:spacing w:after="240" w:line="240" w:lineRule="exact"/>
        <w:ind w:firstLine="567"/>
        <w:rPr>
          <w:lang w:val="en-GB"/>
        </w:rPr>
      </w:pPr>
    </w:p>
    <w:p w:rsidRPr="00BD08D2" w:rsidR="00BD08D2" w:rsidP="00BD08D2" w:rsidRDefault="00BD08D2" w14:paraId="62019156" w14:textId="77777777">
      <w:pPr>
        <w:spacing w:after="240" w:line="240" w:lineRule="exact"/>
        <w:ind w:firstLine="567"/>
        <w:rPr>
          <w:iCs/>
          <w:lang w:val="en-GB"/>
        </w:rPr>
      </w:pPr>
    </w:p>
    <w:p w:rsidRPr="00BD08D2" w:rsidR="00BD08D2" w:rsidP="00BD08D2" w:rsidRDefault="00BD08D2" w14:paraId="71318AF9" w14:textId="77777777">
      <w:pPr>
        <w:spacing w:after="240" w:line="240" w:lineRule="exact"/>
        <w:ind w:firstLine="567"/>
        <w:jc w:val="left"/>
        <w:rPr>
          <w:iCs/>
        </w:rPr>
      </w:pPr>
      <w:r>
        <w:br w:type="page"/>
      </w:r>
    </w:p>
    <w:p w:rsidRPr="00BD08D2" w:rsidR="00BD08D2" w:rsidP="00BD08D2" w:rsidRDefault="00BD08D2" w14:paraId="14AD6088" w14:textId="77777777">
      <w:pPr>
        <w:numPr>
          <w:ilvl w:val="1"/>
          <w:numId w:val="1"/>
        </w:numPr>
        <w:spacing w:after="240" w:line="240" w:lineRule="exact"/>
        <w:ind w:firstLine="567"/>
        <w:outlineLvl w:val="1"/>
        <w:rPr>
          <w:b/>
          <w:u w:val="single"/>
        </w:rPr>
      </w:pPr>
      <w:bookmarkStart w:name="_Toc125632266" w:id="74"/>
      <w:bookmarkStart w:name="_Toc183610615" w:id="75"/>
      <w:proofErr w:type="spellStart"/>
      <w:r>
        <w:rPr>
          <w:b/>
          <w:u w:val="single"/>
        </w:rPr>
        <w:lastRenderedPageBreak/>
        <w:t>Additional</w:t>
      </w:r>
      <w:proofErr w:type="spellEnd"/>
      <w:r>
        <w:rPr>
          <w:b/>
          <w:u w:val="single"/>
        </w:rPr>
        <w:t xml:space="preserve"> </w:t>
      </w:r>
      <w:proofErr w:type="spellStart"/>
      <w:r>
        <w:rPr>
          <w:b/>
          <w:u w:val="single"/>
        </w:rPr>
        <w:t>comments</w:t>
      </w:r>
      <w:bookmarkEnd w:id="74"/>
      <w:bookmarkEnd w:id="75"/>
      <w:proofErr w:type="spellEnd"/>
    </w:p>
    <w:p w:rsidRPr="00BD08D2" w:rsidR="00BD08D2" w:rsidP="00BD08D2" w:rsidRDefault="00BD08D2" w14:paraId="5A5CEE70" w14:textId="77777777">
      <w:pPr>
        <w:spacing w:after="240" w:line="240" w:lineRule="exact"/>
        <w:ind w:firstLine="567"/>
      </w:pPr>
      <w:bookmarkStart w:name="_Hlk184043757" w:id="76"/>
      <w:proofErr w:type="spellStart"/>
      <w:r>
        <w:t>Respondents</w:t>
      </w:r>
      <w:proofErr w:type="spellEnd"/>
      <w:r>
        <w:t xml:space="preserve"> </w:t>
      </w:r>
      <w:proofErr w:type="spellStart"/>
      <w:r>
        <w:t>were</w:t>
      </w:r>
      <w:proofErr w:type="spellEnd"/>
      <w:r>
        <w:t xml:space="preserve"> </w:t>
      </w:r>
      <w:proofErr w:type="spellStart"/>
      <w:r>
        <w:t>given</w:t>
      </w:r>
      <w:proofErr w:type="spellEnd"/>
      <w:r>
        <w:t xml:space="preserve"> the </w:t>
      </w:r>
      <w:proofErr w:type="spellStart"/>
      <w:r>
        <w:t>opportunity</w:t>
      </w:r>
      <w:proofErr w:type="spellEnd"/>
      <w:r>
        <w:t xml:space="preserve"> </w:t>
      </w:r>
      <w:proofErr w:type="spellStart"/>
      <w:r>
        <w:t>to</w:t>
      </w:r>
      <w:proofErr w:type="spellEnd"/>
      <w:r>
        <w:t xml:space="preserve"> </w:t>
      </w:r>
      <w:proofErr w:type="spellStart"/>
      <w:r>
        <w:t>raise</w:t>
      </w:r>
      <w:proofErr w:type="spellEnd"/>
      <w:r>
        <w:t xml:space="preserve">, </w:t>
      </w:r>
      <w:proofErr w:type="spellStart"/>
      <w:r>
        <w:t>at</w:t>
      </w:r>
      <w:proofErr w:type="spellEnd"/>
      <w:r>
        <w:t xml:space="preserve"> the </w:t>
      </w:r>
      <w:proofErr w:type="spellStart"/>
      <w:r>
        <w:t>end</w:t>
      </w:r>
      <w:proofErr w:type="spellEnd"/>
      <w:r>
        <w:t xml:space="preserve"> of the </w:t>
      </w:r>
      <w:proofErr w:type="spellStart"/>
      <w:r>
        <w:t>questionnaire</w:t>
      </w:r>
      <w:proofErr w:type="spellEnd"/>
      <w:r>
        <w:t xml:space="preserve">, </w:t>
      </w:r>
      <w:proofErr w:type="spellStart"/>
      <w:r>
        <w:t>additional</w:t>
      </w:r>
      <w:proofErr w:type="spellEnd"/>
      <w:r>
        <w:t xml:space="preserve"> </w:t>
      </w:r>
      <w:proofErr w:type="spellStart"/>
      <w:r>
        <w:t>comments</w:t>
      </w:r>
      <w:proofErr w:type="spellEnd"/>
      <w:r>
        <w:t xml:space="preserve"> on </w:t>
      </w:r>
      <w:proofErr w:type="spellStart"/>
      <w:r>
        <w:rPr>
          <w:b/>
        </w:rPr>
        <w:t>issues</w:t>
      </w:r>
      <w:proofErr w:type="spellEnd"/>
      <w:r>
        <w:rPr>
          <w:b/>
        </w:rPr>
        <w:t xml:space="preserve"> </w:t>
      </w:r>
      <w:proofErr w:type="spellStart"/>
      <w:r>
        <w:rPr>
          <w:b/>
        </w:rPr>
        <w:t>that</w:t>
      </w:r>
      <w:proofErr w:type="spellEnd"/>
      <w:r>
        <w:rPr>
          <w:b/>
        </w:rPr>
        <w:t xml:space="preserve"> </w:t>
      </w:r>
      <w:proofErr w:type="spellStart"/>
      <w:r>
        <w:rPr>
          <w:b/>
        </w:rPr>
        <w:t>had</w:t>
      </w:r>
      <w:proofErr w:type="spellEnd"/>
      <w:r>
        <w:rPr>
          <w:b/>
        </w:rPr>
        <w:t xml:space="preserve"> </w:t>
      </w:r>
      <w:proofErr w:type="spellStart"/>
      <w:r>
        <w:rPr>
          <w:b/>
        </w:rPr>
        <w:t>not</w:t>
      </w:r>
      <w:proofErr w:type="spellEnd"/>
      <w:r>
        <w:rPr>
          <w:b/>
        </w:rPr>
        <w:t xml:space="preserve"> </w:t>
      </w:r>
      <w:proofErr w:type="spellStart"/>
      <w:r>
        <w:rPr>
          <w:b/>
        </w:rPr>
        <w:t>been</w:t>
      </w:r>
      <w:proofErr w:type="spellEnd"/>
      <w:r>
        <w:rPr>
          <w:b/>
        </w:rPr>
        <w:t xml:space="preserve"> </w:t>
      </w:r>
      <w:proofErr w:type="spellStart"/>
      <w:r>
        <w:rPr>
          <w:b/>
        </w:rPr>
        <w:t>covered</w:t>
      </w:r>
      <w:proofErr w:type="spellEnd"/>
      <w:r>
        <w:rPr>
          <w:b/>
        </w:rPr>
        <w:t xml:space="preserve"> </w:t>
      </w:r>
      <w:proofErr w:type="spellStart"/>
      <w:r>
        <w:rPr>
          <w:b/>
        </w:rPr>
        <w:t>by</w:t>
      </w:r>
      <w:proofErr w:type="spellEnd"/>
      <w:r>
        <w:rPr>
          <w:b/>
        </w:rPr>
        <w:t xml:space="preserve"> </w:t>
      </w:r>
      <w:proofErr w:type="spellStart"/>
      <w:r>
        <w:rPr>
          <w:b/>
        </w:rPr>
        <w:t>this</w:t>
      </w:r>
      <w:proofErr w:type="spellEnd"/>
      <w:r>
        <w:rPr>
          <w:b/>
        </w:rPr>
        <w:t xml:space="preserve"> </w:t>
      </w:r>
      <w:proofErr w:type="spellStart"/>
      <w:r>
        <w:rPr>
          <w:b/>
        </w:rPr>
        <w:t>questionnaire</w:t>
      </w:r>
      <w:proofErr w:type="spellEnd"/>
      <w:r>
        <w:rPr>
          <w:b/>
        </w:rPr>
        <w:t xml:space="preserve">, </w:t>
      </w:r>
      <w:proofErr w:type="spellStart"/>
      <w:r>
        <w:rPr>
          <w:b/>
        </w:rPr>
        <w:t>including</w:t>
      </w:r>
      <w:proofErr w:type="spellEnd"/>
      <w:r>
        <w:rPr>
          <w:b/>
        </w:rPr>
        <w:t xml:space="preserve"> </w:t>
      </w:r>
      <w:proofErr w:type="spellStart"/>
      <w:r>
        <w:rPr>
          <w:b/>
        </w:rPr>
        <w:t>financial</w:t>
      </w:r>
      <w:proofErr w:type="spellEnd"/>
      <w:r>
        <w:rPr>
          <w:b/>
        </w:rPr>
        <w:t xml:space="preserve"> </w:t>
      </w:r>
      <w:proofErr w:type="spellStart"/>
      <w:r>
        <w:rPr>
          <w:b/>
        </w:rPr>
        <w:t>arrangements</w:t>
      </w:r>
      <w:proofErr w:type="spellEnd"/>
      <w:r>
        <w:rPr>
          <w:b/>
        </w:rPr>
        <w:t xml:space="preserve"> and </w:t>
      </w:r>
      <w:proofErr w:type="spellStart"/>
      <w:r>
        <w:rPr>
          <w:b/>
        </w:rPr>
        <w:t>administrative</w:t>
      </w:r>
      <w:proofErr w:type="spellEnd"/>
      <w:r>
        <w:rPr>
          <w:b/>
        </w:rPr>
        <w:t xml:space="preserve"> </w:t>
      </w:r>
      <w:proofErr w:type="spellStart"/>
      <w:r>
        <w:rPr>
          <w:b/>
        </w:rPr>
        <w:t>procedures</w:t>
      </w:r>
      <w:proofErr w:type="spellEnd"/>
      <w:r>
        <w:rPr>
          <w:b/>
        </w:rPr>
        <w:t xml:space="preserve"> (Q24)</w:t>
      </w:r>
      <w:r>
        <w:t xml:space="preserve">.  </w:t>
      </w:r>
    </w:p>
    <w:p w:rsidRPr="00BD08D2" w:rsidR="00BD08D2" w:rsidP="00BD08D2" w:rsidRDefault="00BD08D2" w14:paraId="3A341EE5" w14:textId="77777777">
      <w:pPr>
        <w:spacing w:after="240" w:line="240" w:lineRule="exact"/>
        <w:ind w:firstLine="567"/>
        <w:rPr>
          <w:i/>
          <w:iCs/>
          <w:color w:val="1F497D"/>
        </w:rPr>
      </w:pPr>
      <w:bookmarkStart w:name="_Toc183610651" w:id="77"/>
      <w:bookmarkEnd w:id="76"/>
      <w:proofErr w:type="spellStart"/>
      <w:r>
        <w:rPr>
          <w:i/>
          <w:color w:val="FFFFFF"/>
        </w:rPr>
        <w:t>Question</w:t>
      </w:r>
      <w:proofErr w:type="spellEnd"/>
      <w:r>
        <w:rPr>
          <w:i/>
          <w:color w:val="FFFFFF"/>
        </w:rPr>
        <w:t xml:space="preserve"> </w:t>
      </w:r>
      <w:r w:rsidRPr="00BD08D2">
        <w:rPr>
          <w:i/>
          <w:color w:val="FFFFFF"/>
        </w:rPr>
        <w:fldChar w:fldCharType="begin"/>
      </w:r>
      <w:r w:rsidRPr="00BD08D2">
        <w:rPr>
          <w:i/>
          <w:color w:val="FFFFFF"/>
        </w:rPr>
        <w:instrText xml:space="preserve"> SEQ Question \* ARABIC </w:instrText>
      </w:r>
      <w:r w:rsidRPr="00BD08D2">
        <w:rPr>
          <w:i/>
          <w:color w:val="FFFFFF"/>
        </w:rPr>
        <w:fldChar w:fldCharType="separate"/>
      </w:r>
      <w:r w:rsidRPr="00BD08D2">
        <w:rPr>
          <w:i/>
          <w:color w:val="FFFFFF"/>
        </w:rPr>
        <w:t>24</w:t>
      </w:r>
      <w:r w:rsidRPr="00BD08D2">
        <w:rPr>
          <w:i/>
          <w:color w:val="FFFFFF"/>
        </w:rPr>
        <w:fldChar w:fldCharType="end"/>
      </w:r>
      <w:r>
        <w:rPr>
          <w:i/>
          <w:color w:val="FFFFFF"/>
        </w:rPr>
        <w:t xml:space="preserve"> - </w:t>
      </w:r>
      <w:proofErr w:type="spellStart"/>
      <w:r>
        <w:rPr>
          <w:i/>
          <w:color w:val="FFFFFF"/>
        </w:rPr>
        <w:t>Is</w:t>
      </w:r>
      <w:proofErr w:type="spellEnd"/>
      <w:r>
        <w:rPr>
          <w:i/>
          <w:color w:val="FFFFFF"/>
        </w:rPr>
        <w:t xml:space="preserve"> </w:t>
      </w:r>
      <w:proofErr w:type="spellStart"/>
      <w:r>
        <w:rPr>
          <w:i/>
          <w:color w:val="FFFFFF"/>
        </w:rPr>
        <w:t>there</w:t>
      </w:r>
      <w:proofErr w:type="spellEnd"/>
      <w:r>
        <w:rPr>
          <w:i/>
          <w:color w:val="FFFFFF"/>
        </w:rPr>
        <w:t xml:space="preserve"> </w:t>
      </w:r>
      <w:proofErr w:type="spellStart"/>
      <w:r>
        <w:rPr>
          <w:i/>
          <w:color w:val="FFFFFF"/>
        </w:rPr>
        <w:t>any</w:t>
      </w:r>
      <w:proofErr w:type="spellEnd"/>
      <w:r>
        <w:rPr>
          <w:i/>
          <w:color w:val="FFFFFF"/>
        </w:rPr>
        <w:t xml:space="preserve"> </w:t>
      </w:r>
      <w:proofErr w:type="spellStart"/>
      <w:r>
        <w:rPr>
          <w:i/>
          <w:color w:val="FFFFFF"/>
        </w:rPr>
        <w:t>other</w:t>
      </w:r>
      <w:proofErr w:type="spellEnd"/>
      <w:r>
        <w:rPr>
          <w:i/>
          <w:color w:val="FFFFFF"/>
        </w:rPr>
        <w:t xml:space="preserve"> </w:t>
      </w:r>
      <w:proofErr w:type="spellStart"/>
      <w:r>
        <w:rPr>
          <w:i/>
          <w:color w:val="FFFFFF"/>
        </w:rPr>
        <w:t>information</w:t>
      </w:r>
      <w:proofErr w:type="spellEnd"/>
      <w:r>
        <w:rPr>
          <w:i/>
          <w:color w:val="FFFFFF"/>
        </w:rPr>
        <w:t xml:space="preserve"> on the </w:t>
      </w:r>
      <w:proofErr w:type="spellStart"/>
      <w:r>
        <w:rPr>
          <w:i/>
          <w:color w:val="FFFFFF"/>
        </w:rPr>
        <w:t>implementation</w:t>
      </w:r>
      <w:proofErr w:type="spellEnd"/>
      <w:r>
        <w:rPr>
          <w:i/>
          <w:color w:val="FFFFFF"/>
        </w:rPr>
        <w:t xml:space="preserve"> of the AMIF in </w:t>
      </w:r>
      <w:proofErr w:type="spellStart"/>
      <w:r>
        <w:rPr>
          <w:i/>
          <w:color w:val="FFFFFF"/>
        </w:rPr>
        <w:t>your</w:t>
      </w:r>
      <w:proofErr w:type="spellEnd"/>
      <w:r>
        <w:rPr>
          <w:i/>
          <w:color w:val="FFFFFF"/>
        </w:rPr>
        <w:t xml:space="preserve"> </w:t>
      </w:r>
      <w:proofErr w:type="spellStart"/>
      <w:r>
        <w:rPr>
          <w:i/>
          <w:color w:val="FFFFFF"/>
        </w:rPr>
        <w:t>country</w:t>
      </w:r>
      <w:proofErr w:type="spellEnd"/>
      <w:r>
        <w:rPr>
          <w:i/>
          <w:color w:val="FFFFFF"/>
        </w:rPr>
        <w:t xml:space="preserve"> </w:t>
      </w:r>
      <w:proofErr w:type="spellStart"/>
      <w:r>
        <w:rPr>
          <w:i/>
          <w:color w:val="FFFFFF"/>
        </w:rPr>
        <w:t>that</w:t>
      </w:r>
      <w:proofErr w:type="spellEnd"/>
      <w:r>
        <w:rPr>
          <w:i/>
          <w:color w:val="FFFFFF"/>
        </w:rPr>
        <w:t xml:space="preserve"> </w:t>
      </w:r>
      <w:proofErr w:type="spellStart"/>
      <w:r>
        <w:rPr>
          <w:i/>
          <w:color w:val="FFFFFF"/>
        </w:rPr>
        <w:t>has</w:t>
      </w:r>
      <w:proofErr w:type="spellEnd"/>
      <w:r>
        <w:rPr>
          <w:i/>
          <w:color w:val="FFFFFF"/>
        </w:rPr>
        <w:t xml:space="preserve"> </w:t>
      </w:r>
      <w:proofErr w:type="spellStart"/>
      <w:r>
        <w:rPr>
          <w:i/>
          <w:color w:val="FFFFFF"/>
        </w:rPr>
        <w:t>not</w:t>
      </w:r>
      <w:proofErr w:type="spellEnd"/>
      <w:r>
        <w:rPr>
          <w:i/>
          <w:color w:val="FFFFFF"/>
        </w:rPr>
        <w:t xml:space="preserve"> </w:t>
      </w:r>
      <w:proofErr w:type="spellStart"/>
      <w:r>
        <w:rPr>
          <w:i/>
          <w:color w:val="FFFFFF"/>
        </w:rPr>
        <w:t>been</w:t>
      </w:r>
      <w:proofErr w:type="spellEnd"/>
      <w:r>
        <w:rPr>
          <w:i/>
          <w:color w:val="FFFFFF"/>
        </w:rPr>
        <w:t xml:space="preserve"> </w:t>
      </w:r>
      <w:proofErr w:type="spellStart"/>
      <w:r>
        <w:rPr>
          <w:i/>
          <w:color w:val="FFFFFF"/>
        </w:rPr>
        <w:t>covered</w:t>
      </w:r>
      <w:proofErr w:type="spellEnd"/>
      <w:r>
        <w:rPr>
          <w:i/>
          <w:color w:val="FFFFFF"/>
        </w:rPr>
        <w:t xml:space="preserve"> </w:t>
      </w:r>
      <w:proofErr w:type="spellStart"/>
      <w:r>
        <w:rPr>
          <w:i/>
          <w:color w:val="FFFFFF"/>
        </w:rPr>
        <w:t>by</w:t>
      </w:r>
      <w:proofErr w:type="spellEnd"/>
      <w:r>
        <w:rPr>
          <w:i/>
          <w:color w:val="FFFFFF"/>
        </w:rPr>
        <w:t xml:space="preserve"> </w:t>
      </w:r>
      <w:proofErr w:type="spellStart"/>
      <w:r>
        <w:rPr>
          <w:i/>
          <w:color w:val="FFFFFF"/>
        </w:rPr>
        <w:t>this</w:t>
      </w:r>
      <w:proofErr w:type="spellEnd"/>
      <w:r>
        <w:rPr>
          <w:i/>
          <w:color w:val="FFFFFF"/>
        </w:rPr>
        <w:t xml:space="preserve"> </w:t>
      </w:r>
      <w:proofErr w:type="spellStart"/>
      <w:r>
        <w:rPr>
          <w:i/>
          <w:color w:val="FFFFFF"/>
        </w:rPr>
        <w:t>questionnaire</w:t>
      </w:r>
      <w:proofErr w:type="spellEnd"/>
      <w:r>
        <w:rPr>
          <w:i/>
          <w:color w:val="FFFFFF"/>
        </w:rPr>
        <w:t xml:space="preserve">, </w:t>
      </w:r>
      <w:proofErr w:type="spellStart"/>
      <w:r>
        <w:rPr>
          <w:i/>
          <w:color w:val="FFFFFF"/>
        </w:rPr>
        <w:t>including</w:t>
      </w:r>
      <w:proofErr w:type="spellEnd"/>
      <w:r>
        <w:rPr>
          <w:i/>
          <w:color w:val="FFFFFF"/>
        </w:rPr>
        <w:t xml:space="preserve"> </w:t>
      </w:r>
      <w:proofErr w:type="spellStart"/>
      <w:r>
        <w:rPr>
          <w:i/>
          <w:color w:val="FFFFFF"/>
        </w:rPr>
        <w:t>financial</w:t>
      </w:r>
      <w:proofErr w:type="spellEnd"/>
      <w:r>
        <w:rPr>
          <w:i/>
          <w:color w:val="FFFFFF"/>
        </w:rPr>
        <w:t xml:space="preserve"> </w:t>
      </w:r>
      <w:proofErr w:type="spellStart"/>
      <w:r>
        <w:rPr>
          <w:i/>
          <w:color w:val="FFFFFF"/>
        </w:rPr>
        <w:t>arrangements</w:t>
      </w:r>
      <w:proofErr w:type="spellEnd"/>
      <w:r>
        <w:rPr>
          <w:i/>
          <w:color w:val="FFFFFF"/>
        </w:rPr>
        <w:t xml:space="preserve"> and </w:t>
      </w:r>
      <w:proofErr w:type="spellStart"/>
      <w:r>
        <w:rPr>
          <w:i/>
          <w:color w:val="FFFFFF"/>
        </w:rPr>
        <w:t>administrative</w:t>
      </w:r>
      <w:proofErr w:type="spellEnd"/>
      <w:r>
        <w:rPr>
          <w:i/>
          <w:color w:val="FFFFFF"/>
        </w:rPr>
        <w:t xml:space="preserve"> </w:t>
      </w:r>
      <w:proofErr w:type="spellStart"/>
      <w:r>
        <w:rPr>
          <w:i/>
          <w:color w:val="FFFFFF"/>
        </w:rPr>
        <w:t>procedures</w:t>
      </w:r>
      <w:proofErr w:type="spellEnd"/>
      <w:r>
        <w:rPr>
          <w:i/>
          <w:color w:val="FFFFFF"/>
        </w:rPr>
        <w:t xml:space="preserve">, </w:t>
      </w:r>
      <w:proofErr w:type="spellStart"/>
      <w:r>
        <w:rPr>
          <w:i/>
          <w:color w:val="FFFFFF"/>
        </w:rPr>
        <w:t>which</w:t>
      </w:r>
      <w:proofErr w:type="spellEnd"/>
      <w:r>
        <w:rPr>
          <w:i/>
          <w:color w:val="FFFFFF"/>
        </w:rPr>
        <w:t xml:space="preserve"> </w:t>
      </w:r>
      <w:proofErr w:type="spellStart"/>
      <w:r>
        <w:rPr>
          <w:i/>
          <w:color w:val="FFFFFF"/>
        </w:rPr>
        <w:t>you</w:t>
      </w:r>
      <w:proofErr w:type="spellEnd"/>
      <w:r>
        <w:rPr>
          <w:i/>
          <w:color w:val="FFFFFF"/>
        </w:rPr>
        <w:t xml:space="preserve"> </w:t>
      </w:r>
      <w:proofErr w:type="spellStart"/>
      <w:r>
        <w:rPr>
          <w:i/>
          <w:color w:val="FFFFFF"/>
        </w:rPr>
        <w:t>would</w:t>
      </w:r>
      <w:proofErr w:type="spellEnd"/>
      <w:r>
        <w:rPr>
          <w:i/>
          <w:color w:val="FFFFFF"/>
        </w:rPr>
        <w:t xml:space="preserve"> </w:t>
      </w:r>
      <w:proofErr w:type="spellStart"/>
      <w:r>
        <w:rPr>
          <w:i/>
          <w:color w:val="FFFFFF"/>
        </w:rPr>
        <w:t>like</w:t>
      </w:r>
      <w:proofErr w:type="spellEnd"/>
      <w:r>
        <w:rPr>
          <w:i/>
          <w:color w:val="FFFFFF"/>
        </w:rPr>
        <w:t xml:space="preserve"> </w:t>
      </w:r>
      <w:proofErr w:type="spellStart"/>
      <w:r>
        <w:rPr>
          <w:i/>
          <w:color w:val="FFFFFF"/>
        </w:rPr>
        <w:t>to</w:t>
      </w:r>
      <w:proofErr w:type="spellEnd"/>
      <w:r>
        <w:rPr>
          <w:i/>
          <w:color w:val="FFFFFF"/>
        </w:rPr>
        <w:t xml:space="preserve"> </w:t>
      </w:r>
      <w:proofErr w:type="spellStart"/>
      <w:r>
        <w:rPr>
          <w:i/>
          <w:color w:val="FFFFFF"/>
        </w:rPr>
        <w:t>communicate</w:t>
      </w:r>
      <w:proofErr w:type="spellEnd"/>
      <w:r>
        <w:rPr>
          <w:i/>
          <w:color w:val="FFFFFF"/>
        </w:rPr>
        <w:t>?</w:t>
      </w:r>
      <w:bookmarkEnd w:id="77"/>
    </w:p>
    <w:p w:rsidRPr="00BD08D2" w:rsidR="00BD08D2" w:rsidP="00BD08D2" w:rsidRDefault="00BD08D2" w14:paraId="7C9219B8"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w:t>
      </w:r>
      <w:proofErr w:type="spellStart"/>
      <w:r>
        <w:t>from</w:t>
      </w:r>
      <w:proofErr w:type="spellEnd"/>
      <w:r>
        <w:t xml:space="preserve"> </w:t>
      </w:r>
      <w:proofErr w:type="spellStart"/>
      <w:r>
        <w:rPr>
          <w:b/>
        </w:rPr>
        <w:t>Bulgaria</w:t>
      </w:r>
      <w:proofErr w:type="spellEnd"/>
      <w:r>
        <w:t xml:space="preserve"> </w:t>
      </w:r>
      <w:proofErr w:type="spellStart"/>
      <w:r>
        <w:t>were</w:t>
      </w:r>
      <w:proofErr w:type="spellEnd"/>
      <w:r>
        <w:t xml:space="preserve"> </w:t>
      </w:r>
      <w:proofErr w:type="spellStart"/>
      <w:r>
        <w:t>highly</w:t>
      </w:r>
      <w:proofErr w:type="spellEnd"/>
      <w:r>
        <w:t xml:space="preserve"> </w:t>
      </w:r>
      <w:proofErr w:type="spellStart"/>
      <w:r>
        <w:t>critical</w:t>
      </w:r>
      <w:proofErr w:type="spellEnd"/>
      <w:r>
        <w:t xml:space="preserve"> of the </w:t>
      </w:r>
      <w:proofErr w:type="spellStart"/>
      <w:r>
        <w:t>distribution</w:t>
      </w:r>
      <w:proofErr w:type="spellEnd"/>
      <w:r>
        <w:t xml:space="preserve"> of </w:t>
      </w:r>
      <w:proofErr w:type="spellStart"/>
      <w:r>
        <w:t>funds</w:t>
      </w:r>
      <w:proofErr w:type="spellEnd"/>
      <w:r>
        <w:t xml:space="preserve">. </w:t>
      </w:r>
      <w:proofErr w:type="spellStart"/>
      <w:r>
        <w:t>One</w:t>
      </w:r>
      <w:proofErr w:type="spellEnd"/>
      <w:r>
        <w:t xml:space="preserve"> organisation </w:t>
      </w:r>
      <w:proofErr w:type="spellStart"/>
      <w:r>
        <w:t>stated</w:t>
      </w:r>
      <w:proofErr w:type="spellEnd"/>
      <w:r>
        <w:t xml:space="preserve"> </w:t>
      </w:r>
      <w:proofErr w:type="spellStart"/>
      <w:r>
        <w:t>that</w:t>
      </w:r>
      <w:proofErr w:type="spellEnd"/>
      <w:r>
        <w:t xml:space="preserve"> the </w:t>
      </w:r>
      <w:proofErr w:type="spellStart"/>
      <w:r>
        <w:t>funds</w:t>
      </w:r>
      <w:proofErr w:type="spellEnd"/>
      <w:r>
        <w:t xml:space="preserve"> </w:t>
      </w:r>
      <w:proofErr w:type="spellStart"/>
      <w:r>
        <w:t>could</w:t>
      </w:r>
      <w:proofErr w:type="spellEnd"/>
      <w:r>
        <w:t xml:space="preserve"> </w:t>
      </w:r>
      <w:proofErr w:type="spellStart"/>
      <w:r>
        <w:t>have</w:t>
      </w:r>
      <w:proofErr w:type="spellEnd"/>
      <w:r>
        <w:t xml:space="preserve"> </w:t>
      </w:r>
      <w:proofErr w:type="spellStart"/>
      <w:r>
        <w:t>been</w:t>
      </w:r>
      <w:proofErr w:type="spellEnd"/>
      <w:r>
        <w:t xml:space="preserve"> </w:t>
      </w:r>
      <w:proofErr w:type="spellStart"/>
      <w:r>
        <w:t>better</w:t>
      </w:r>
      <w:proofErr w:type="spellEnd"/>
      <w:r>
        <w:t xml:space="preserve"> </w:t>
      </w:r>
      <w:proofErr w:type="spellStart"/>
      <w:r>
        <w:t>managed</w:t>
      </w:r>
      <w:proofErr w:type="spellEnd"/>
      <w:r>
        <w:t xml:space="preserve"> </w:t>
      </w:r>
      <w:proofErr w:type="spellStart"/>
      <w:r>
        <w:t>by</w:t>
      </w:r>
      <w:proofErr w:type="spellEnd"/>
      <w:r>
        <w:t xml:space="preserve"> the </w:t>
      </w:r>
      <w:proofErr w:type="spellStart"/>
      <w:r>
        <w:t>state</w:t>
      </w:r>
      <w:proofErr w:type="spellEnd"/>
      <w:r>
        <w:t xml:space="preserve"> </w:t>
      </w:r>
      <w:proofErr w:type="spellStart"/>
      <w:r>
        <w:t>administration</w:t>
      </w:r>
      <w:proofErr w:type="spellEnd"/>
      <w:r>
        <w:t xml:space="preserve"> and for </w:t>
      </w:r>
      <w:proofErr w:type="spellStart"/>
      <w:r>
        <w:t>that</w:t>
      </w:r>
      <w:proofErr w:type="spellEnd"/>
      <w:r>
        <w:t xml:space="preserve"> </w:t>
      </w:r>
      <w:proofErr w:type="spellStart"/>
      <w:r>
        <w:t>reason</w:t>
      </w:r>
      <w:proofErr w:type="spellEnd"/>
      <w:r>
        <w:t xml:space="preserve"> </w:t>
      </w:r>
      <w:proofErr w:type="spellStart"/>
      <w:r>
        <w:t>did</w:t>
      </w:r>
      <w:proofErr w:type="spellEnd"/>
      <w:r>
        <w:t xml:space="preserve"> </w:t>
      </w:r>
      <w:proofErr w:type="spellStart"/>
      <w:r>
        <w:t>not</w:t>
      </w:r>
      <w:proofErr w:type="spellEnd"/>
      <w:r>
        <w:t xml:space="preserve"> </w:t>
      </w:r>
      <w:proofErr w:type="spellStart"/>
      <w:r>
        <w:t>achieve</w:t>
      </w:r>
      <w:proofErr w:type="spellEnd"/>
      <w:r>
        <w:t xml:space="preserve"> a </w:t>
      </w:r>
      <w:proofErr w:type="spellStart"/>
      <w:r>
        <w:t>good</w:t>
      </w:r>
      <w:proofErr w:type="spellEnd"/>
      <w:r>
        <w:t xml:space="preserve"> and </w:t>
      </w:r>
      <w:proofErr w:type="spellStart"/>
      <w:r>
        <w:t>effective</w:t>
      </w:r>
      <w:proofErr w:type="spellEnd"/>
      <w:r>
        <w:t xml:space="preserve"> </w:t>
      </w:r>
      <w:proofErr w:type="spellStart"/>
      <w:r>
        <w:t>result</w:t>
      </w:r>
      <w:proofErr w:type="spellEnd"/>
      <w:r>
        <w:t xml:space="preserve">. </w:t>
      </w:r>
      <w:proofErr w:type="spellStart"/>
      <w:r>
        <w:t>Many</w:t>
      </w:r>
      <w:proofErr w:type="spellEnd"/>
      <w:r>
        <w:t xml:space="preserve"> of the </w:t>
      </w:r>
      <w:proofErr w:type="spellStart"/>
      <w:r>
        <w:t>proposals</w:t>
      </w:r>
      <w:proofErr w:type="spellEnd"/>
      <w:r>
        <w:t xml:space="preserve"> </w:t>
      </w:r>
      <w:proofErr w:type="spellStart"/>
      <w:r>
        <w:t>made</w:t>
      </w:r>
      <w:proofErr w:type="spellEnd"/>
      <w:r>
        <w:t xml:space="preserve"> </w:t>
      </w:r>
      <w:proofErr w:type="spellStart"/>
      <w:r>
        <w:t>by</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for the </w:t>
      </w:r>
      <w:proofErr w:type="spellStart"/>
      <w:r>
        <w:t>development</w:t>
      </w:r>
      <w:proofErr w:type="spellEnd"/>
      <w:r>
        <w:t xml:space="preserve"> of the </w:t>
      </w:r>
      <w:proofErr w:type="spellStart"/>
      <w:r>
        <w:t>programmes</w:t>
      </w:r>
      <w:proofErr w:type="spellEnd"/>
      <w:r>
        <w:t xml:space="preserve"> </w:t>
      </w:r>
      <w:proofErr w:type="spellStart"/>
      <w:r>
        <w:t>have</w:t>
      </w:r>
      <w:proofErr w:type="spellEnd"/>
      <w:r>
        <w:t xml:space="preserve"> </w:t>
      </w:r>
      <w:proofErr w:type="spellStart"/>
      <w:r>
        <w:t>not</w:t>
      </w:r>
      <w:proofErr w:type="spellEnd"/>
      <w:r>
        <w:t xml:space="preserve"> </w:t>
      </w:r>
      <w:proofErr w:type="spellStart"/>
      <w:r>
        <w:t>been</w:t>
      </w:r>
      <w:proofErr w:type="spellEnd"/>
      <w:r>
        <w:t xml:space="preserve"> </w:t>
      </w:r>
      <w:proofErr w:type="spellStart"/>
      <w:r>
        <w:t>taken</w:t>
      </w:r>
      <w:proofErr w:type="spellEnd"/>
      <w:r>
        <w:t xml:space="preserve"> </w:t>
      </w:r>
      <w:proofErr w:type="spellStart"/>
      <w:r>
        <w:t>into</w:t>
      </w:r>
      <w:proofErr w:type="spellEnd"/>
      <w:r>
        <w:t xml:space="preserve"> </w:t>
      </w:r>
      <w:proofErr w:type="spellStart"/>
      <w:r>
        <w:t>account</w:t>
      </w:r>
      <w:proofErr w:type="spellEnd"/>
      <w:r>
        <w:t xml:space="preserve"> in the </w:t>
      </w:r>
      <w:proofErr w:type="spellStart"/>
      <w:r>
        <w:t>implementation</w:t>
      </w:r>
      <w:proofErr w:type="spellEnd"/>
      <w:r>
        <w:t xml:space="preserve"> </w:t>
      </w:r>
      <w:proofErr w:type="spellStart"/>
      <w:r>
        <w:t>process</w:t>
      </w:r>
      <w:proofErr w:type="spellEnd"/>
      <w:r>
        <w:t xml:space="preserve"> of the </w:t>
      </w:r>
      <w:proofErr w:type="spellStart"/>
      <w:r>
        <w:t>programmes</w:t>
      </w:r>
      <w:proofErr w:type="spellEnd"/>
      <w:r>
        <w:t xml:space="preserve"> </w:t>
      </w:r>
      <w:proofErr w:type="spellStart"/>
      <w:r>
        <w:t>themselves</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directly</w:t>
      </w:r>
      <w:proofErr w:type="spellEnd"/>
      <w:r>
        <w:t xml:space="preserve"> </w:t>
      </w:r>
      <w:proofErr w:type="spellStart"/>
      <w:r>
        <w:t>involve</w:t>
      </w:r>
      <w:proofErr w:type="spellEnd"/>
      <w:r>
        <w:t xml:space="preserve"> the </w:t>
      </w:r>
      <w:proofErr w:type="spellStart"/>
      <w:r>
        <w:t>civil</w:t>
      </w:r>
      <w:proofErr w:type="spellEnd"/>
      <w:r>
        <w:t xml:space="preserve"> </w:t>
      </w:r>
      <w:proofErr w:type="spellStart"/>
      <w:r>
        <w:t>organisations</w:t>
      </w:r>
      <w:proofErr w:type="spellEnd"/>
      <w:r>
        <w:t xml:space="preserve"> </w:t>
      </w:r>
      <w:proofErr w:type="spellStart"/>
      <w:r>
        <w:t>represented</w:t>
      </w:r>
      <w:proofErr w:type="spellEnd"/>
      <w:r>
        <w:t xml:space="preserve"> in </w:t>
      </w:r>
      <w:proofErr w:type="spellStart"/>
      <w:r>
        <w:t>Bulgaria</w:t>
      </w:r>
      <w:proofErr w:type="spellEnd"/>
      <w:r>
        <w:t xml:space="preserve"> in the </w:t>
      </w:r>
      <w:proofErr w:type="spellStart"/>
      <w:r>
        <w:t>processes</w:t>
      </w:r>
      <w:proofErr w:type="spellEnd"/>
      <w:r>
        <w:t xml:space="preserve"> </w:t>
      </w:r>
      <w:proofErr w:type="spellStart"/>
      <w:r>
        <w:t>at</w:t>
      </w:r>
      <w:proofErr w:type="spellEnd"/>
      <w:r>
        <w:t xml:space="preserve"> European </w:t>
      </w:r>
      <w:proofErr w:type="spellStart"/>
      <w:r>
        <w:t>level</w:t>
      </w:r>
      <w:proofErr w:type="spellEnd"/>
      <w:r>
        <w:t xml:space="preserve">. </w:t>
      </w:r>
      <w:proofErr w:type="spellStart"/>
      <w:r>
        <w:t>Another</w:t>
      </w:r>
      <w:proofErr w:type="spellEnd"/>
      <w:r>
        <w:t xml:space="preserve"> </w:t>
      </w:r>
      <w:proofErr w:type="spellStart"/>
      <w:r>
        <w:t>added</w:t>
      </w:r>
      <w:proofErr w:type="spellEnd"/>
      <w:r>
        <w:t xml:space="preserve"> </w:t>
      </w:r>
      <w:proofErr w:type="spellStart"/>
      <w:r>
        <w:t>that</w:t>
      </w:r>
      <w:proofErr w:type="spellEnd"/>
      <w:r>
        <w:t xml:space="preserve"> the AMIF </w:t>
      </w:r>
      <w:proofErr w:type="spellStart"/>
      <w:r>
        <w:t>has</w:t>
      </w:r>
      <w:proofErr w:type="spellEnd"/>
      <w:r>
        <w:t xml:space="preserve"> </w:t>
      </w:r>
      <w:proofErr w:type="spellStart"/>
      <w:r>
        <w:t>had</w:t>
      </w:r>
      <w:proofErr w:type="spellEnd"/>
      <w:r>
        <w:t xml:space="preserve"> a </w:t>
      </w:r>
      <w:proofErr w:type="spellStart"/>
      <w:r>
        <w:t>positive</w:t>
      </w:r>
      <w:proofErr w:type="spellEnd"/>
      <w:r>
        <w:t xml:space="preserve"> </w:t>
      </w:r>
      <w:proofErr w:type="spellStart"/>
      <w:r>
        <w:t>impact</w:t>
      </w:r>
      <w:proofErr w:type="spellEnd"/>
      <w:r>
        <w:t xml:space="preserve"> in </w:t>
      </w:r>
      <w:proofErr w:type="spellStart"/>
      <w:r>
        <w:t>Bulgaria</w:t>
      </w:r>
      <w:proofErr w:type="spellEnd"/>
      <w:r>
        <w:t xml:space="preserve">, </w:t>
      </w:r>
      <w:proofErr w:type="spellStart"/>
      <w:r>
        <w:t>but</w:t>
      </w:r>
      <w:proofErr w:type="spellEnd"/>
      <w:r>
        <w:t xml:space="preserve"> </w:t>
      </w:r>
      <w:proofErr w:type="spellStart"/>
      <w:r>
        <w:t>it</w:t>
      </w:r>
      <w:proofErr w:type="spellEnd"/>
      <w:r>
        <w:t xml:space="preserve"> </w:t>
      </w:r>
      <w:proofErr w:type="spellStart"/>
      <w:r>
        <w:t>is</w:t>
      </w:r>
      <w:proofErr w:type="spellEnd"/>
      <w:r>
        <w:t xml:space="preserve"> </w:t>
      </w:r>
      <w:proofErr w:type="spellStart"/>
      <w:r>
        <w:t>insufficient</w:t>
      </w:r>
      <w:proofErr w:type="spellEnd"/>
      <w:r>
        <w:t xml:space="preserve"> in </w:t>
      </w:r>
      <w:proofErr w:type="spellStart"/>
      <w:r>
        <w:t>relation</w:t>
      </w:r>
      <w:proofErr w:type="spellEnd"/>
      <w:r>
        <w:t xml:space="preserve"> </w:t>
      </w:r>
      <w:proofErr w:type="spellStart"/>
      <w:r>
        <w:t>to</w:t>
      </w:r>
      <w:proofErr w:type="spellEnd"/>
      <w:r>
        <w:t xml:space="preserve"> the </w:t>
      </w:r>
      <w:proofErr w:type="spellStart"/>
      <w:r>
        <w:t>volume</w:t>
      </w:r>
      <w:proofErr w:type="spellEnd"/>
      <w:r>
        <w:t xml:space="preserve"> of </w:t>
      </w:r>
      <w:proofErr w:type="spellStart"/>
      <w:r>
        <w:t>funds</w:t>
      </w:r>
      <w:proofErr w:type="spellEnd"/>
      <w:r>
        <w:t xml:space="preserve"> </w:t>
      </w:r>
      <w:proofErr w:type="spellStart"/>
      <w:r>
        <w:t>provided</w:t>
      </w:r>
      <w:proofErr w:type="spellEnd"/>
      <w:r>
        <w:t xml:space="preserve">. AMIF </w:t>
      </w:r>
      <w:proofErr w:type="spellStart"/>
      <w:r>
        <w:t>funds</w:t>
      </w:r>
      <w:proofErr w:type="spellEnd"/>
      <w:r>
        <w:t xml:space="preserve"> </w:t>
      </w:r>
      <w:proofErr w:type="spellStart"/>
      <w:r>
        <w:t>go</w:t>
      </w:r>
      <w:proofErr w:type="spellEnd"/>
      <w:r>
        <w:t xml:space="preserve"> </w:t>
      </w:r>
      <w:proofErr w:type="spellStart"/>
      <w:r>
        <w:t>either</w:t>
      </w:r>
      <w:proofErr w:type="spellEnd"/>
      <w:r>
        <w:t xml:space="preserve"> </w:t>
      </w:r>
      <w:proofErr w:type="spellStart"/>
      <w:r>
        <w:t>to</w:t>
      </w:r>
      <w:proofErr w:type="spellEnd"/>
      <w:r>
        <w:t xml:space="preserve"> the </w:t>
      </w:r>
      <w:proofErr w:type="spellStart"/>
      <w:r>
        <w:t>Ministry</w:t>
      </w:r>
      <w:proofErr w:type="spellEnd"/>
      <w:r>
        <w:t xml:space="preserve"> of the </w:t>
      </w:r>
      <w:proofErr w:type="spellStart"/>
      <w:r>
        <w:t>Interior</w:t>
      </w:r>
      <w:proofErr w:type="spellEnd"/>
      <w:r>
        <w:t xml:space="preserve">, </w:t>
      </w:r>
      <w:proofErr w:type="spellStart"/>
      <w:r>
        <w:t>to</w:t>
      </w:r>
      <w:proofErr w:type="spellEnd"/>
      <w:r>
        <w:t xml:space="preserve"> the </w:t>
      </w:r>
      <w:proofErr w:type="spellStart"/>
      <w:r>
        <w:t>State</w:t>
      </w:r>
      <w:proofErr w:type="spellEnd"/>
      <w:r>
        <w:t xml:space="preserve"> Agency for Refugees </w:t>
      </w:r>
      <w:proofErr w:type="spellStart"/>
      <w:r>
        <w:t>or</w:t>
      </w:r>
      <w:proofErr w:type="spellEnd"/>
      <w:r>
        <w:t xml:space="preserve"> </w:t>
      </w:r>
      <w:proofErr w:type="spellStart"/>
      <w:r>
        <w:t>to</w:t>
      </w:r>
      <w:proofErr w:type="spellEnd"/>
      <w:r>
        <w:t xml:space="preserve"> the IOM, and </w:t>
      </w:r>
      <w:proofErr w:type="spellStart"/>
      <w:r>
        <w:t>this</w:t>
      </w:r>
      <w:proofErr w:type="spellEnd"/>
      <w:r>
        <w:t xml:space="preserve"> </w:t>
      </w:r>
      <w:proofErr w:type="spellStart"/>
      <w:r>
        <w:t>was</w:t>
      </w:r>
      <w:proofErr w:type="spellEnd"/>
      <w:r>
        <w:t xml:space="preserve"> a </w:t>
      </w:r>
      <w:proofErr w:type="spellStart"/>
      <w:r>
        <w:t>political</w:t>
      </w:r>
      <w:proofErr w:type="spellEnd"/>
      <w:r>
        <w:t xml:space="preserve"> </w:t>
      </w:r>
      <w:proofErr w:type="spellStart"/>
      <w:r>
        <w:t>decision</w:t>
      </w:r>
      <w:proofErr w:type="spellEnd"/>
      <w:r>
        <w:t xml:space="preserve"> </w:t>
      </w:r>
      <w:proofErr w:type="spellStart"/>
      <w:r>
        <w:t>with</w:t>
      </w:r>
      <w:proofErr w:type="spellEnd"/>
      <w:r>
        <w:t xml:space="preserve"> </w:t>
      </w:r>
      <w:proofErr w:type="spellStart"/>
      <w:r>
        <w:t>which</w:t>
      </w:r>
      <w:proofErr w:type="spellEnd"/>
      <w:r>
        <w:t xml:space="preserve"> </w:t>
      </w:r>
      <w:proofErr w:type="spellStart"/>
      <w:r>
        <w:t>this</w:t>
      </w:r>
      <w:proofErr w:type="spellEnd"/>
      <w:r>
        <w:t xml:space="preserve"> organisation </w:t>
      </w:r>
      <w:proofErr w:type="spellStart"/>
      <w:r>
        <w:t>did</w:t>
      </w:r>
      <w:proofErr w:type="spellEnd"/>
      <w:r>
        <w:t xml:space="preserve"> </w:t>
      </w:r>
      <w:proofErr w:type="spellStart"/>
      <w:r>
        <w:t>not</w:t>
      </w:r>
      <w:proofErr w:type="spellEnd"/>
      <w:r>
        <w:t xml:space="preserve"> </w:t>
      </w:r>
      <w:proofErr w:type="spellStart"/>
      <w:r>
        <w:t>agree</w:t>
      </w:r>
      <w:proofErr w:type="spellEnd"/>
      <w:r>
        <w:t xml:space="preserve">. </w:t>
      </w:r>
      <w:proofErr w:type="spellStart"/>
      <w:r>
        <w:t>Another</w:t>
      </w:r>
      <w:proofErr w:type="spellEnd"/>
      <w:r>
        <w:t xml:space="preserve"> organisation </w:t>
      </w:r>
      <w:proofErr w:type="spellStart"/>
      <w:r>
        <w:t>also</w:t>
      </w:r>
      <w:proofErr w:type="spellEnd"/>
      <w:r>
        <w:t xml:space="preserve"> </w:t>
      </w:r>
      <w:proofErr w:type="spellStart"/>
      <w:r>
        <w:t>mentioned</w:t>
      </w:r>
      <w:proofErr w:type="spellEnd"/>
      <w:r>
        <w:t xml:space="preserve"> </w:t>
      </w:r>
      <w:proofErr w:type="spellStart"/>
      <w:r>
        <w:t>that</w:t>
      </w:r>
      <w:proofErr w:type="spellEnd"/>
      <w:r>
        <w:t xml:space="preserve"> </w:t>
      </w:r>
      <w:proofErr w:type="spellStart"/>
      <w:r>
        <w:t>unpredictability</w:t>
      </w:r>
      <w:proofErr w:type="spellEnd"/>
      <w:r>
        <w:t xml:space="preserve"> in the </w:t>
      </w:r>
      <w:proofErr w:type="spellStart"/>
      <w:r>
        <w:t>reimbursement</w:t>
      </w:r>
      <w:proofErr w:type="spellEnd"/>
      <w:r>
        <w:t xml:space="preserve"> of </w:t>
      </w:r>
      <w:proofErr w:type="spellStart"/>
      <w:r>
        <w:t>costs</w:t>
      </w:r>
      <w:proofErr w:type="spellEnd"/>
      <w:r>
        <w:t xml:space="preserve"> </w:t>
      </w:r>
      <w:proofErr w:type="spellStart"/>
      <w:r>
        <w:t>is</w:t>
      </w:r>
      <w:proofErr w:type="spellEnd"/>
      <w:r>
        <w:t xml:space="preserve"> a </w:t>
      </w:r>
      <w:proofErr w:type="spellStart"/>
      <w:r>
        <w:t>factor</w:t>
      </w:r>
      <w:proofErr w:type="spellEnd"/>
      <w:r>
        <w:t xml:space="preserve"> </w:t>
      </w:r>
      <w:proofErr w:type="spellStart"/>
      <w:r>
        <w:t>to</w:t>
      </w:r>
      <w:proofErr w:type="spellEnd"/>
      <w:r>
        <w:t xml:space="preserve"> </w:t>
      </w:r>
      <w:proofErr w:type="spellStart"/>
      <w:r>
        <w:t>discourage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from</w:t>
      </w:r>
      <w:proofErr w:type="spellEnd"/>
      <w:r>
        <w:t xml:space="preserve"> </w:t>
      </w:r>
      <w:proofErr w:type="spellStart"/>
      <w:r>
        <w:t>applying</w:t>
      </w:r>
      <w:proofErr w:type="spellEnd"/>
      <w:r>
        <w:t xml:space="preserve">. </w:t>
      </w:r>
    </w:p>
    <w:p w:rsidRPr="00BD08D2" w:rsidR="00BD08D2" w:rsidP="00BD08D2" w:rsidRDefault="00BD08D2" w14:paraId="0BF1A294" w14:textId="77777777">
      <w:pPr>
        <w:spacing w:after="240" w:line="240" w:lineRule="exact"/>
        <w:ind w:firstLine="567"/>
      </w:pPr>
      <w:r>
        <w:t xml:space="preserve">In </w:t>
      </w:r>
      <w:proofErr w:type="spellStart"/>
      <w:r>
        <w:rPr>
          <w:b/>
        </w:rPr>
        <w:t>Greece</w:t>
      </w:r>
      <w:proofErr w:type="spellEnd"/>
      <w:r>
        <w:t xml:space="preserve">, </w:t>
      </w:r>
      <w:proofErr w:type="spellStart"/>
      <w:r>
        <w:t>financial</w:t>
      </w:r>
      <w:proofErr w:type="spellEnd"/>
      <w:r>
        <w:t xml:space="preserve"> </w:t>
      </w:r>
      <w:proofErr w:type="spellStart"/>
      <w:r>
        <w:t>procedures</w:t>
      </w:r>
      <w:proofErr w:type="spellEnd"/>
      <w:r>
        <w:t xml:space="preserve"> </w:t>
      </w:r>
      <w:proofErr w:type="spellStart"/>
      <w:r>
        <w:t>were</w:t>
      </w:r>
      <w:proofErr w:type="spellEnd"/>
      <w:r>
        <w:t xml:space="preserve"> </w:t>
      </w:r>
      <w:proofErr w:type="spellStart"/>
      <w:r>
        <w:t>also</w:t>
      </w:r>
      <w:proofErr w:type="spellEnd"/>
      <w:r>
        <w:t xml:space="preserve"> </w:t>
      </w:r>
      <w:proofErr w:type="spellStart"/>
      <w:r>
        <w:t>raised</w:t>
      </w:r>
      <w:proofErr w:type="spellEnd"/>
      <w:r>
        <w:t xml:space="preserve"> </w:t>
      </w:r>
      <w:proofErr w:type="spellStart"/>
      <w:r>
        <w:t>as</w:t>
      </w:r>
      <w:proofErr w:type="spellEnd"/>
      <w:r>
        <w:t xml:space="preserve"> </w:t>
      </w:r>
      <w:proofErr w:type="spellStart"/>
      <w:r>
        <w:t>an</w:t>
      </w:r>
      <w:proofErr w:type="spellEnd"/>
      <w:r>
        <w:t xml:space="preserve"> </w:t>
      </w:r>
      <w:proofErr w:type="spellStart"/>
      <w:r>
        <w:t>issue</w:t>
      </w:r>
      <w:proofErr w:type="spellEnd"/>
      <w:r>
        <w:t xml:space="preserve"> of </w:t>
      </w:r>
      <w:proofErr w:type="spellStart"/>
      <w:r>
        <w:t>concern</w:t>
      </w:r>
      <w:proofErr w:type="spellEnd"/>
      <w:r>
        <w:t xml:space="preserve">, </w:t>
      </w:r>
      <w:proofErr w:type="spellStart"/>
      <w:r>
        <w:t>with</w:t>
      </w:r>
      <w:proofErr w:type="spellEnd"/>
      <w:r>
        <w:t xml:space="preserve"> the </w:t>
      </w:r>
      <w:proofErr w:type="spellStart"/>
      <w:r>
        <w:t>tight</w:t>
      </w:r>
      <w:proofErr w:type="spellEnd"/>
      <w:r>
        <w:t xml:space="preserve"> </w:t>
      </w:r>
      <w:proofErr w:type="spellStart"/>
      <w:r>
        <w:t>earmarking</w:t>
      </w:r>
      <w:proofErr w:type="spellEnd"/>
      <w:r>
        <w:t xml:space="preserve"> of </w:t>
      </w:r>
      <w:proofErr w:type="spellStart"/>
      <w:r>
        <w:t>resources</w:t>
      </w:r>
      <w:proofErr w:type="spellEnd"/>
      <w:r>
        <w:t xml:space="preserve"> per </w:t>
      </w:r>
      <w:proofErr w:type="spellStart"/>
      <w:r>
        <w:t>activity</w:t>
      </w:r>
      <w:proofErr w:type="spellEnd"/>
      <w:r>
        <w:t xml:space="preserve"> </w:t>
      </w:r>
      <w:proofErr w:type="spellStart"/>
      <w:r>
        <w:t>within</w:t>
      </w:r>
      <w:proofErr w:type="spellEnd"/>
      <w:r>
        <w:t xml:space="preserve"> the AMIF </w:t>
      </w:r>
      <w:proofErr w:type="spellStart"/>
      <w:r>
        <w:t>leaving</w:t>
      </w:r>
      <w:proofErr w:type="spellEnd"/>
      <w:r>
        <w:t xml:space="preserve"> </w:t>
      </w:r>
      <w:proofErr w:type="spellStart"/>
      <w:r>
        <w:t>little</w:t>
      </w:r>
      <w:proofErr w:type="spellEnd"/>
      <w:r>
        <w:t xml:space="preserve"> </w:t>
      </w:r>
      <w:proofErr w:type="spellStart"/>
      <w:r>
        <w:t>room</w:t>
      </w:r>
      <w:proofErr w:type="spellEnd"/>
      <w:r>
        <w:t xml:space="preserve"> for </w:t>
      </w:r>
      <w:proofErr w:type="spellStart"/>
      <w:r>
        <w:t>flexibility</w:t>
      </w:r>
      <w:proofErr w:type="spellEnd"/>
      <w:r>
        <w:t xml:space="preserve">, </w:t>
      </w:r>
      <w:proofErr w:type="spellStart"/>
      <w:r>
        <w:t>especially</w:t>
      </w:r>
      <w:proofErr w:type="spellEnd"/>
      <w:r>
        <w:t xml:space="preserve"> </w:t>
      </w:r>
      <w:proofErr w:type="spellStart"/>
      <w:r>
        <w:t>during</w:t>
      </w:r>
      <w:proofErr w:type="spellEnd"/>
      <w:r>
        <w:t xml:space="preserve"> </w:t>
      </w:r>
      <w:proofErr w:type="spellStart"/>
      <w:r>
        <w:t>periods</w:t>
      </w:r>
      <w:proofErr w:type="spellEnd"/>
      <w:r>
        <w:t xml:space="preserve"> of </w:t>
      </w:r>
      <w:proofErr w:type="spellStart"/>
      <w:r>
        <w:t>heightened</w:t>
      </w:r>
      <w:proofErr w:type="spellEnd"/>
      <w:r>
        <w:t xml:space="preserve"> </w:t>
      </w:r>
      <w:proofErr w:type="spellStart"/>
      <w:r>
        <w:t>emergency</w:t>
      </w:r>
      <w:proofErr w:type="spellEnd"/>
      <w:r>
        <w:t xml:space="preserve">. </w:t>
      </w:r>
      <w:proofErr w:type="spellStart"/>
      <w:r>
        <w:t>Initiatives</w:t>
      </w:r>
      <w:proofErr w:type="spellEnd"/>
      <w:r>
        <w:t xml:space="preserve"> and </w:t>
      </w:r>
      <w:proofErr w:type="spellStart"/>
      <w:r>
        <w:t>positive</w:t>
      </w:r>
      <w:proofErr w:type="spellEnd"/>
      <w:r>
        <w:t xml:space="preserve"> </w:t>
      </w:r>
      <w:proofErr w:type="spellStart"/>
      <w:r>
        <w:t>steps</w:t>
      </w:r>
      <w:proofErr w:type="spellEnd"/>
      <w:r>
        <w:t xml:space="preserve"> </w:t>
      </w:r>
      <w:proofErr w:type="spellStart"/>
      <w:r>
        <w:t>taken</w:t>
      </w:r>
      <w:proofErr w:type="spellEnd"/>
      <w:r>
        <w:t xml:space="preserve"> </w:t>
      </w:r>
      <w:proofErr w:type="spellStart"/>
      <w:r>
        <w:t>by</w:t>
      </w:r>
      <w:proofErr w:type="spellEnd"/>
      <w:r>
        <w:t xml:space="preserve"> AMIF </w:t>
      </w:r>
      <w:proofErr w:type="spellStart"/>
      <w:r>
        <w:t>interventions</w:t>
      </w:r>
      <w:proofErr w:type="spellEnd"/>
      <w:r>
        <w:t xml:space="preserve"> </w:t>
      </w:r>
      <w:proofErr w:type="spellStart"/>
      <w:r>
        <w:t>have</w:t>
      </w:r>
      <w:proofErr w:type="spellEnd"/>
      <w:r>
        <w:t xml:space="preserve"> </w:t>
      </w:r>
      <w:proofErr w:type="spellStart"/>
      <w:r>
        <w:t>been</w:t>
      </w:r>
      <w:proofErr w:type="spellEnd"/>
      <w:r>
        <w:t xml:space="preserve">, for </w:t>
      </w:r>
      <w:proofErr w:type="spellStart"/>
      <w:r>
        <w:t>some</w:t>
      </w:r>
      <w:proofErr w:type="spellEnd"/>
      <w:r>
        <w:t xml:space="preserve"> of the </w:t>
      </w:r>
      <w:proofErr w:type="spellStart"/>
      <w:r>
        <w:t>respondents</w:t>
      </w:r>
      <w:proofErr w:type="spellEnd"/>
      <w:r>
        <w:t xml:space="preserve">, </w:t>
      </w:r>
      <w:proofErr w:type="spellStart"/>
      <w:r>
        <w:t>negatively</w:t>
      </w:r>
      <w:proofErr w:type="spellEnd"/>
      <w:r>
        <w:t xml:space="preserve"> </w:t>
      </w:r>
      <w:proofErr w:type="spellStart"/>
      <w:r>
        <w:t>impacted</w:t>
      </w:r>
      <w:proofErr w:type="spellEnd"/>
      <w:r>
        <w:t xml:space="preserve"> </w:t>
      </w:r>
      <w:proofErr w:type="spellStart"/>
      <w:r>
        <w:t>by</w:t>
      </w:r>
      <w:proofErr w:type="spellEnd"/>
      <w:r>
        <w:t xml:space="preserve"> the </w:t>
      </w:r>
      <w:proofErr w:type="spellStart"/>
      <w:r>
        <w:t>challenging</w:t>
      </w:r>
      <w:proofErr w:type="spellEnd"/>
      <w:r>
        <w:t xml:space="preserve"> </w:t>
      </w:r>
      <w:proofErr w:type="spellStart"/>
      <w:r>
        <w:t>bureaucratic</w:t>
      </w:r>
      <w:proofErr w:type="spellEnd"/>
      <w:r>
        <w:t xml:space="preserve"> </w:t>
      </w:r>
      <w:proofErr w:type="spellStart"/>
      <w:r>
        <w:t>processes</w:t>
      </w:r>
      <w:proofErr w:type="spellEnd"/>
      <w:r>
        <w:t xml:space="preserve"> and </w:t>
      </w:r>
      <w:proofErr w:type="spellStart"/>
      <w:r>
        <w:t>significant</w:t>
      </w:r>
      <w:proofErr w:type="spellEnd"/>
      <w:r>
        <w:t xml:space="preserve"> </w:t>
      </w:r>
      <w:proofErr w:type="spellStart"/>
      <w:r>
        <w:t>delays</w:t>
      </w:r>
      <w:proofErr w:type="spellEnd"/>
      <w:r>
        <w:t xml:space="preserve"> in </w:t>
      </w:r>
      <w:proofErr w:type="spellStart"/>
      <w:r>
        <w:t>payments</w:t>
      </w:r>
      <w:proofErr w:type="spellEnd"/>
      <w:r>
        <w:t xml:space="preserve">. </w:t>
      </w:r>
      <w:proofErr w:type="spellStart"/>
      <w:r>
        <w:t>During</w:t>
      </w:r>
      <w:proofErr w:type="spellEnd"/>
      <w:r>
        <w:t xml:space="preserve"> the 2014-2020 </w:t>
      </w:r>
      <w:proofErr w:type="spellStart"/>
      <w:r>
        <w:t>programming</w:t>
      </w:r>
      <w:proofErr w:type="spellEnd"/>
      <w:r>
        <w:t xml:space="preserve"> </w:t>
      </w:r>
      <w:proofErr w:type="spellStart"/>
      <w:r>
        <w:t>period</w:t>
      </w:r>
      <w:proofErr w:type="spellEnd"/>
      <w:r>
        <w:t xml:space="preserve">, </w:t>
      </w:r>
      <w:proofErr w:type="spellStart"/>
      <w:r>
        <w:t>there</w:t>
      </w:r>
      <w:proofErr w:type="spellEnd"/>
      <w:r>
        <w:t xml:space="preserve"> </w:t>
      </w:r>
      <w:proofErr w:type="spellStart"/>
      <w:r>
        <w:t>were</w:t>
      </w:r>
      <w:proofErr w:type="spellEnd"/>
      <w:r>
        <w:t xml:space="preserve"> </w:t>
      </w:r>
      <w:proofErr w:type="spellStart"/>
      <w:r>
        <w:t>long</w:t>
      </w:r>
      <w:proofErr w:type="spellEnd"/>
      <w:r>
        <w:t xml:space="preserve"> </w:t>
      </w:r>
      <w:proofErr w:type="spellStart"/>
      <w:r>
        <w:t>delays</w:t>
      </w:r>
      <w:proofErr w:type="spellEnd"/>
      <w:r>
        <w:t xml:space="preserve"> in </w:t>
      </w:r>
      <w:proofErr w:type="spellStart"/>
      <w:r>
        <w:t>funding</w:t>
      </w:r>
      <w:proofErr w:type="spellEnd"/>
      <w:r>
        <w:t xml:space="preserve">, </w:t>
      </w:r>
      <w:proofErr w:type="spellStart"/>
      <w:r>
        <w:t>which</w:t>
      </w:r>
      <w:proofErr w:type="spellEnd"/>
      <w:r>
        <w:t xml:space="preserve"> </w:t>
      </w:r>
      <w:proofErr w:type="spellStart"/>
      <w:r>
        <w:t>meant</w:t>
      </w:r>
      <w:proofErr w:type="spellEnd"/>
      <w:r>
        <w:t xml:space="preserve"> </w:t>
      </w:r>
      <w:proofErr w:type="spellStart"/>
      <w:r>
        <w:t>that</w:t>
      </w:r>
      <w:proofErr w:type="spellEnd"/>
      <w:r>
        <w:t xml:space="preserve"> </w:t>
      </w:r>
      <w:proofErr w:type="spellStart"/>
      <w:r>
        <w:t>operators</w:t>
      </w:r>
      <w:proofErr w:type="spellEnd"/>
      <w:r>
        <w:t xml:space="preserve"> </w:t>
      </w:r>
      <w:proofErr w:type="spellStart"/>
      <w:r>
        <w:t>were</w:t>
      </w:r>
      <w:proofErr w:type="spellEnd"/>
      <w:r>
        <w:t xml:space="preserve"> </w:t>
      </w:r>
      <w:proofErr w:type="spellStart"/>
      <w:r>
        <w:t>unable</w:t>
      </w:r>
      <w:proofErr w:type="spellEnd"/>
      <w:r>
        <w:t xml:space="preserve"> </w:t>
      </w:r>
      <w:proofErr w:type="spellStart"/>
      <w:r>
        <w:t>to</w:t>
      </w:r>
      <w:proofErr w:type="spellEnd"/>
      <w:r>
        <w:t xml:space="preserve"> </w:t>
      </w:r>
      <w:proofErr w:type="spellStart"/>
      <w:r>
        <w:t>meet</w:t>
      </w:r>
      <w:proofErr w:type="spellEnd"/>
      <w:r>
        <w:t xml:space="preserve"> the </w:t>
      </w:r>
      <w:proofErr w:type="spellStart"/>
      <w:r>
        <w:t>obligations</w:t>
      </w:r>
      <w:proofErr w:type="spellEnd"/>
      <w:r>
        <w:t xml:space="preserve"> of the </w:t>
      </w:r>
      <w:proofErr w:type="spellStart"/>
      <w:r>
        <w:t>programmes</w:t>
      </w:r>
      <w:proofErr w:type="spellEnd"/>
      <w:r>
        <w:t xml:space="preserve"> and </w:t>
      </w:r>
      <w:proofErr w:type="spellStart"/>
      <w:r>
        <w:t>found</w:t>
      </w:r>
      <w:proofErr w:type="spellEnd"/>
      <w:r>
        <w:t xml:space="preserve"> </w:t>
      </w:r>
      <w:proofErr w:type="spellStart"/>
      <w:r>
        <w:t>it</w:t>
      </w:r>
      <w:proofErr w:type="spellEnd"/>
      <w:r>
        <w:t xml:space="preserve"> </w:t>
      </w:r>
      <w:proofErr w:type="spellStart"/>
      <w:r>
        <w:t>very</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implement</w:t>
      </w:r>
      <w:proofErr w:type="spellEnd"/>
      <w:r>
        <w:t xml:space="preserve"> </w:t>
      </w:r>
      <w:proofErr w:type="spellStart"/>
      <w:r>
        <w:t>them</w:t>
      </w:r>
      <w:proofErr w:type="spellEnd"/>
      <w:r>
        <w:t xml:space="preserve">. The </w:t>
      </w:r>
      <w:proofErr w:type="spellStart"/>
      <w:r>
        <w:t>administrative</w:t>
      </w:r>
      <w:proofErr w:type="spellEnd"/>
      <w:r>
        <w:t xml:space="preserve"> </w:t>
      </w:r>
      <w:proofErr w:type="spellStart"/>
      <w:r>
        <w:t>procedures</w:t>
      </w:r>
      <w:proofErr w:type="spellEnd"/>
      <w:r>
        <w:t xml:space="preserve"> </w:t>
      </w:r>
      <w:proofErr w:type="spellStart"/>
      <w:r>
        <w:t>were</w:t>
      </w:r>
      <w:proofErr w:type="spellEnd"/>
      <w:r>
        <w:t xml:space="preserve"> </w:t>
      </w:r>
      <w:proofErr w:type="spellStart"/>
      <w:r>
        <w:t>also</w:t>
      </w:r>
      <w:proofErr w:type="spellEnd"/>
      <w:r>
        <w:t xml:space="preserve"> </w:t>
      </w:r>
      <w:proofErr w:type="spellStart"/>
      <w:r>
        <w:t>not</w:t>
      </w:r>
      <w:proofErr w:type="spellEnd"/>
      <w:r>
        <w:t xml:space="preserve"> </w:t>
      </w:r>
      <w:proofErr w:type="spellStart"/>
      <w:r>
        <w:t>clear</w:t>
      </w:r>
      <w:proofErr w:type="spellEnd"/>
      <w:r>
        <w:t xml:space="preserve"> and </w:t>
      </w:r>
      <w:proofErr w:type="spellStart"/>
      <w:r>
        <w:t>this</w:t>
      </w:r>
      <w:proofErr w:type="spellEnd"/>
      <w:r>
        <w:t xml:space="preserve"> </w:t>
      </w:r>
      <w:proofErr w:type="spellStart"/>
      <w:r>
        <w:t>often</w:t>
      </w:r>
      <w:proofErr w:type="spellEnd"/>
      <w:r>
        <w:t xml:space="preserve"> </w:t>
      </w:r>
      <w:proofErr w:type="spellStart"/>
      <w:r>
        <w:t>caused</w:t>
      </w:r>
      <w:proofErr w:type="spellEnd"/>
      <w:r>
        <w:t xml:space="preserve"> </w:t>
      </w:r>
      <w:proofErr w:type="spellStart"/>
      <w:r>
        <w:t>problems</w:t>
      </w:r>
      <w:proofErr w:type="spellEnd"/>
      <w:r>
        <w:t xml:space="preserve"> </w:t>
      </w:r>
      <w:proofErr w:type="spellStart"/>
      <w:r>
        <w:t>during</w:t>
      </w:r>
      <w:proofErr w:type="spellEnd"/>
      <w:r>
        <w:t xml:space="preserve"> the </w:t>
      </w:r>
      <w:proofErr w:type="spellStart"/>
      <w:r>
        <w:t>audit</w:t>
      </w:r>
      <w:proofErr w:type="spellEnd"/>
      <w:r>
        <w:t xml:space="preserve"> </w:t>
      </w:r>
      <w:proofErr w:type="spellStart"/>
      <w:r>
        <w:t>period</w:t>
      </w:r>
      <w:proofErr w:type="spellEnd"/>
      <w:r>
        <w:t xml:space="preserve">. </w:t>
      </w:r>
      <w:proofErr w:type="spellStart"/>
      <w:r>
        <w:t>There</w:t>
      </w:r>
      <w:proofErr w:type="spellEnd"/>
      <w:r>
        <w:t xml:space="preserve"> </w:t>
      </w:r>
      <w:proofErr w:type="spellStart"/>
      <w:r>
        <w:t>were</w:t>
      </w:r>
      <w:proofErr w:type="spellEnd"/>
      <w:r>
        <w:t xml:space="preserve"> </w:t>
      </w:r>
      <w:proofErr w:type="spellStart"/>
      <w:r>
        <w:t>no</w:t>
      </w:r>
      <w:proofErr w:type="spellEnd"/>
      <w:r>
        <w:t xml:space="preserve"> </w:t>
      </w:r>
      <w:proofErr w:type="spellStart"/>
      <w:r>
        <w:t>specific</w:t>
      </w:r>
      <w:proofErr w:type="spellEnd"/>
      <w:r>
        <w:t xml:space="preserve"> </w:t>
      </w:r>
      <w:proofErr w:type="spellStart"/>
      <w:r>
        <w:t>instructions</w:t>
      </w:r>
      <w:proofErr w:type="spellEnd"/>
      <w:r>
        <w:t xml:space="preserve"> on </w:t>
      </w:r>
      <w:proofErr w:type="spellStart"/>
      <w:r>
        <w:t>how</w:t>
      </w:r>
      <w:proofErr w:type="spellEnd"/>
      <w:r>
        <w:t xml:space="preserve"> </w:t>
      </w:r>
      <w:proofErr w:type="spellStart"/>
      <w:r>
        <w:t>to</w:t>
      </w:r>
      <w:proofErr w:type="spellEnd"/>
      <w:r>
        <w:t xml:space="preserve"> </w:t>
      </w:r>
      <w:proofErr w:type="spellStart"/>
      <w:r>
        <w:t>comply</w:t>
      </w:r>
      <w:proofErr w:type="spellEnd"/>
      <w:r>
        <w:t xml:space="preserve"> </w:t>
      </w:r>
      <w:proofErr w:type="spellStart"/>
      <w:r>
        <w:t>with</w:t>
      </w:r>
      <w:proofErr w:type="spellEnd"/>
      <w:r>
        <w:t xml:space="preserve"> the </w:t>
      </w:r>
      <w:proofErr w:type="spellStart"/>
      <w:r>
        <w:t>administrative</w:t>
      </w:r>
      <w:proofErr w:type="spellEnd"/>
      <w:r>
        <w:t xml:space="preserve"> </w:t>
      </w:r>
      <w:proofErr w:type="spellStart"/>
      <w:r>
        <w:t>tools</w:t>
      </w:r>
      <w:proofErr w:type="spellEnd"/>
      <w:r>
        <w:t xml:space="preserve"> and </w:t>
      </w:r>
      <w:proofErr w:type="spellStart"/>
      <w:r>
        <w:t>this</w:t>
      </w:r>
      <w:proofErr w:type="spellEnd"/>
      <w:r>
        <w:t xml:space="preserve"> </w:t>
      </w:r>
      <w:proofErr w:type="spellStart"/>
      <w:r>
        <w:t>was</w:t>
      </w:r>
      <w:proofErr w:type="spellEnd"/>
      <w:r>
        <w:t xml:space="preserve"> </w:t>
      </w:r>
      <w:proofErr w:type="spellStart"/>
      <w:r>
        <w:t>also</w:t>
      </w:r>
      <w:proofErr w:type="spellEnd"/>
      <w:r>
        <w:t xml:space="preserve"> </w:t>
      </w:r>
      <w:proofErr w:type="spellStart"/>
      <w:r>
        <w:t>something</w:t>
      </w:r>
      <w:proofErr w:type="spellEnd"/>
      <w:r>
        <w:t xml:space="preserve"> </w:t>
      </w:r>
      <w:proofErr w:type="spellStart"/>
      <w:r>
        <w:t>that</w:t>
      </w:r>
      <w:proofErr w:type="spellEnd"/>
      <w:r>
        <w:t xml:space="preserve"> </w:t>
      </w:r>
      <w:proofErr w:type="spellStart"/>
      <w:r>
        <w:t>made</w:t>
      </w:r>
      <w:proofErr w:type="spellEnd"/>
      <w:r>
        <w:t xml:space="preserve"> </w:t>
      </w:r>
      <w:proofErr w:type="spellStart"/>
      <w:r>
        <w:t>it</w:t>
      </w:r>
      <w:proofErr w:type="spellEnd"/>
      <w:r>
        <w:t xml:space="preserve"> </w:t>
      </w:r>
      <w:proofErr w:type="spellStart"/>
      <w:r>
        <w:t>very</w:t>
      </w:r>
      <w:proofErr w:type="spellEnd"/>
      <w:r>
        <w:t xml:space="preserve"> </w:t>
      </w:r>
      <w:proofErr w:type="spellStart"/>
      <w:r>
        <w:t>difficult</w:t>
      </w:r>
      <w:proofErr w:type="spellEnd"/>
      <w:r>
        <w:t xml:space="preserve"> for the </w:t>
      </w:r>
      <w:proofErr w:type="spellStart"/>
      <w:r>
        <w:t>actors</w:t>
      </w:r>
      <w:proofErr w:type="spellEnd"/>
      <w:r>
        <w:t xml:space="preserve"> </w:t>
      </w:r>
      <w:proofErr w:type="spellStart"/>
      <w:r>
        <w:t>to</w:t>
      </w:r>
      <w:proofErr w:type="spellEnd"/>
      <w:r>
        <w:t xml:space="preserve"> </w:t>
      </w:r>
      <w:proofErr w:type="spellStart"/>
      <w:r>
        <w:t>implement</w:t>
      </w:r>
      <w:proofErr w:type="spellEnd"/>
      <w:r>
        <w:t xml:space="preserve"> the </w:t>
      </w:r>
      <w:proofErr w:type="spellStart"/>
      <w:r>
        <w:t>programmes</w:t>
      </w:r>
      <w:proofErr w:type="spellEnd"/>
      <w:r>
        <w:t>.</w:t>
      </w:r>
    </w:p>
    <w:p w:rsidRPr="00BD08D2" w:rsidR="00BD08D2" w:rsidP="00BD08D2" w:rsidRDefault="00BD08D2" w14:paraId="4FF6CF9F" w14:textId="77777777">
      <w:pPr>
        <w:spacing w:after="240" w:line="240" w:lineRule="exact"/>
        <w:ind w:firstLine="567"/>
      </w:pPr>
      <w:proofErr w:type="spellStart"/>
      <w:r>
        <w:t>Concretely</w:t>
      </w:r>
      <w:proofErr w:type="spellEnd"/>
      <w:r>
        <w:t xml:space="preserve">, the </w:t>
      </w:r>
      <w:proofErr w:type="spellStart"/>
      <w:r>
        <w:t>implementation</w:t>
      </w:r>
      <w:proofErr w:type="spellEnd"/>
      <w:r>
        <w:t xml:space="preserve"> of the AMIF </w:t>
      </w:r>
      <w:proofErr w:type="spellStart"/>
      <w:r>
        <w:t>has</w:t>
      </w:r>
      <w:proofErr w:type="spellEnd"/>
      <w:r>
        <w:t xml:space="preserve"> </w:t>
      </w:r>
      <w:proofErr w:type="spellStart"/>
      <w:r>
        <w:t>encountered</w:t>
      </w:r>
      <w:proofErr w:type="spellEnd"/>
      <w:r>
        <w:t xml:space="preserve"> </w:t>
      </w:r>
      <w:proofErr w:type="spellStart"/>
      <w:r>
        <w:t>many</w:t>
      </w:r>
      <w:proofErr w:type="spellEnd"/>
      <w:r>
        <w:t xml:space="preserve"> </w:t>
      </w:r>
      <w:proofErr w:type="spellStart"/>
      <w:r>
        <w:t>difficulties</w:t>
      </w:r>
      <w:proofErr w:type="spellEnd"/>
      <w:r>
        <w:t xml:space="preserve"> in </w:t>
      </w:r>
      <w:proofErr w:type="spellStart"/>
      <w:r>
        <w:t>turning</w:t>
      </w:r>
      <w:proofErr w:type="spellEnd"/>
      <w:r>
        <w:t xml:space="preserve"> </w:t>
      </w:r>
      <w:proofErr w:type="spellStart"/>
      <w:r>
        <w:t>it</w:t>
      </w:r>
      <w:proofErr w:type="spellEnd"/>
      <w:r>
        <w:t xml:space="preserve"> </w:t>
      </w:r>
      <w:proofErr w:type="spellStart"/>
      <w:r>
        <w:t>into</w:t>
      </w:r>
      <w:proofErr w:type="spellEnd"/>
      <w:r>
        <w:t xml:space="preserve"> </w:t>
      </w:r>
      <w:proofErr w:type="spellStart"/>
      <w:r>
        <w:t>programmes</w:t>
      </w:r>
      <w:proofErr w:type="spellEnd"/>
      <w:r>
        <w:t xml:space="preserve"> and </w:t>
      </w:r>
      <w:proofErr w:type="spellStart"/>
      <w:r>
        <w:t>projects</w:t>
      </w:r>
      <w:proofErr w:type="spellEnd"/>
      <w:r>
        <w:t xml:space="preserve">. </w:t>
      </w:r>
      <w:proofErr w:type="spellStart"/>
      <w:r>
        <w:t>As</w:t>
      </w:r>
      <w:proofErr w:type="spellEnd"/>
      <w:r>
        <w:t xml:space="preserve"> a </w:t>
      </w:r>
      <w:proofErr w:type="spellStart"/>
      <w:r>
        <w:t>result</w:t>
      </w:r>
      <w:proofErr w:type="spellEnd"/>
      <w:r>
        <w:t xml:space="preserve">, </w:t>
      </w:r>
      <w:proofErr w:type="spellStart"/>
      <w:r>
        <w:t>there</w:t>
      </w:r>
      <w:proofErr w:type="spellEnd"/>
      <w:r>
        <w:t xml:space="preserve"> </w:t>
      </w:r>
      <w:proofErr w:type="spellStart"/>
      <w:r>
        <w:t>were</w:t>
      </w:r>
      <w:proofErr w:type="spellEnd"/>
      <w:r>
        <w:t xml:space="preserve"> </w:t>
      </w:r>
      <w:proofErr w:type="spellStart"/>
      <w:r>
        <w:t>delays</w:t>
      </w:r>
      <w:proofErr w:type="spellEnd"/>
      <w:r>
        <w:t xml:space="preserve"> and </w:t>
      </w:r>
      <w:proofErr w:type="spellStart"/>
      <w:r>
        <w:t>valuable</w:t>
      </w:r>
      <w:proofErr w:type="spellEnd"/>
      <w:r>
        <w:t xml:space="preserve"> </w:t>
      </w:r>
      <w:proofErr w:type="spellStart"/>
      <w:r>
        <w:t>implementation</w:t>
      </w:r>
      <w:proofErr w:type="spellEnd"/>
      <w:r>
        <w:t xml:space="preserve"> </w:t>
      </w:r>
      <w:proofErr w:type="spellStart"/>
      <w:r>
        <w:t>time</w:t>
      </w:r>
      <w:proofErr w:type="spellEnd"/>
      <w:r>
        <w:t xml:space="preserve"> </w:t>
      </w:r>
      <w:proofErr w:type="spellStart"/>
      <w:r>
        <w:t>was</w:t>
      </w:r>
      <w:proofErr w:type="spellEnd"/>
      <w:r>
        <w:t xml:space="preserve"> </w:t>
      </w:r>
      <w:proofErr w:type="spellStart"/>
      <w:r>
        <w:t>lost</w:t>
      </w:r>
      <w:proofErr w:type="spellEnd"/>
      <w:r>
        <w:t xml:space="preserve">. </w:t>
      </w: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unclear</w:t>
      </w:r>
      <w:proofErr w:type="spellEnd"/>
      <w:r>
        <w:t xml:space="preserve"> </w:t>
      </w:r>
      <w:proofErr w:type="spellStart"/>
      <w:r>
        <w:t>from</w:t>
      </w:r>
      <w:proofErr w:type="spellEnd"/>
      <w:r>
        <w:t xml:space="preserve"> the </w:t>
      </w:r>
      <w:proofErr w:type="spellStart"/>
      <w:r>
        <w:t>answers</w:t>
      </w:r>
      <w:proofErr w:type="spellEnd"/>
      <w:r>
        <w:t xml:space="preserve"> </w:t>
      </w:r>
      <w:proofErr w:type="spellStart"/>
      <w:r>
        <w:t>to</w:t>
      </w:r>
      <w:proofErr w:type="spellEnd"/>
      <w:r>
        <w:t xml:space="preserve"> </w:t>
      </w:r>
      <w:proofErr w:type="spellStart"/>
      <w:r>
        <w:t>what</w:t>
      </w:r>
      <w:proofErr w:type="spellEnd"/>
      <w:r>
        <w:t xml:space="preserve"> </w:t>
      </w:r>
      <w:proofErr w:type="spellStart"/>
      <w:r>
        <w:t>extent</w:t>
      </w:r>
      <w:proofErr w:type="spellEnd"/>
      <w:r>
        <w:t xml:space="preserve"> the </w:t>
      </w:r>
      <w:proofErr w:type="spellStart"/>
      <w:r>
        <w:t>blocking</w:t>
      </w:r>
      <w:proofErr w:type="spellEnd"/>
      <w:r>
        <w:t xml:space="preserve"> </w:t>
      </w:r>
      <w:proofErr w:type="spellStart"/>
      <w:r>
        <w:t>points</w:t>
      </w:r>
      <w:proofErr w:type="spellEnd"/>
      <w:r>
        <w:t xml:space="preserve"> </w:t>
      </w:r>
      <w:proofErr w:type="spellStart"/>
      <w:r>
        <w:t>derived</w:t>
      </w:r>
      <w:proofErr w:type="spellEnd"/>
      <w:r>
        <w:t xml:space="preserve"> </w:t>
      </w:r>
      <w:proofErr w:type="spellStart"/>
      <w:r>
        <w:t>from</w:t>
      </w:r>
      <w:proofErr w:type="spellEnd"/>
      <w:r>
        <w:t xml:space="preserve"> European </w:t>
      </w:r>
      <w:proofErr w:type="spellStart"/>
      <w:r>
        <w:t>or</w:t>
      </w:r>
      <w:proofErr w:type="spellEnd"/>
      <w:r>
        <w:t xml:space="preserve"> </w:t>
      </w:r>
      <w:proofErr w:type="spellStart"/>
      <w:r>
        <w:t>national</w:t>
      </w:r>
      <w:proofErr w:type="spellEnd"/>
      <w:r>
        <w:t xml:space="preserve"> </w:t>
      </w:r>
      <w:proofErr w:type="spellStart"/>
      <w:r>
        <w:t>issues</w:t>
      </w:r>
      <w:proofErr w:type="spellEnd"/>
      <w:r>
        <w:t xml:space="preserve">, </w:t>
      </w:r>
      <w:proofErr w:type="spellStart"/>
      <w:r>
        <w:t>considering</w:t>
      </w:r>
      <w:proofErr w:type="spellEnd"/>
      <w:r>
        <w:t xml:space="preserve"> </w:t>
      </w:r>
      <w:proofErr w:type="spellStart"/>
      <w:r>
        <w:t>that</w:t>
      </w:r>
      <w:proofErr w:type="spellEnd"/>
      <w:r>
        <w:t xml:space="preserve"> </w:t>
      </w:r>
      <w:proofErr w:type="spellStart"/>
      <w:r>
        <w:t>one</w:t>
      </w:r>
      <w:proofErr w:type="spellEnd"/>
      <w:r>
        <w:t xml:space="preserve"> of the </w:t>
      </w:r>
      <w:proofErr w:type="spellStart"/>
      <w:r>
        <w:t>respondents</w:t>
      </w:r>
      <w:proofErr w:type="spellEnd"/>
      <w:r>
        <w:t xml:space="preserve"> </w:t>
      </w:r>
      <w:proofErr w:type="spellStart"/>
      <w:r>
        <w:t>stated</w:t>
      </w:r>
      <w:proofErr w:type="spellEnd"/>
      <w:r>
        <w:t xml:space="preserve"> </w:t>
      </w:r>
      <w:proofErr w:type="spellStart"/>
      <w:r>
        <w:t>that</w:t>
      </w:r>
      <w:proofErr w:type="spellEnd"/>
      <w:r>
        <w:t xml:space="preserve"> the </w:t>
      </w:r>
      <w:proofErr w:type="spellStart"/>
      <w:r>
        <w:t>administrative</w:t>
      </w:r>
      <w:proofErr w:type="spellEnd"/>
      <w:r>
        <w:t xml:space="preserve"> </w:t>
      </w:r>
      <w:proofErr w:type="spellStart"/>
      <w:r>
        <w:t>procedures</w:t>
      </w:r>
      <w:proofErr w:type="spellEnd"/>
      <w:r>
        <w:t xml:space="preserve"> for </w:t>
      </w:r>
      <w:proofErr w:type="spellStart"/>
      <w:r>
        <w:t>implementing</w:t>
      </w:r>
      <w:proofErr w:type="spellEnd"/>
      <w:r>
        <w:t xml:space="preserve"> the AMIF </w:t>
      </w:r>
      <w:proofErr w:type="spellStart"/>
      <w:r>
        <w:t>followed</w:t>
      </w:r>
      <w:proofErr w:type="spellEnd"/>
      <w:r>
        <w:t xml:space="preserve"> the </w:t>
      </w:r>
      <w:proofErr w:type="spellStart"/>
      <w:r>
        <w:t>cumbersome</w:t>
      </w:r>
      <w:proofErr w:type="spellEnd"/>
      <w:r>
        <w:t xml:space="preserve"> Greek </w:t>
      </w:r>
      <w:proofErr w:type="spellStart"/>
      <w:r>
        <w:t>legislation</w:t>
      </w:r>
      <w:proofErr w:type="spellEnd"/>
      <w:r>
        <w:t xml:space="preserve"> and </w:t>
      </w:r>
      <w:proofErr w:type="spellStart"/>
      <w:r>
        <w:t>bureaucracy</w:t>
      </w:r>
      <w:proofErr w:type="spellEnd"/>
      <w:r>
        <w:t xml:space="preserve"> </w:t>
      </w:r>
      <w:proofErr w:type="spellStart"/>
      <w:r>
        <w:t>to</w:t>
      </w:r>
      <w:proofErr w:type="spellEnd"/>
      <w:r>
        <w:t xml:space="preserve"> the </w:t>
      </w:r>
      <w:proofErr w:type="spellStart"/>
      <w:r>
        <w:t>letter</w:t>
      </w:r>
      <w:proofErr w:type="spellEnd"/>
      <w:r>
        <w:t xml:space="preserve">, </w:t>
      </w:r>
      <w:proofErr w:type="spellStart"/>
      <w:r>
        <w:t>without</w:t>
      </w:r>
      <w:proofErr w:type="spellEnd"/>
      <w:r>
        <w:t xml:space="preserve"> </w:t>
      </w:r>
      <w:proofErr w:type="spellStart"/>
      <w:r>
        <w:t>much</w:t>
      </w:r>
      <w:proofErr w:type="spellEnd"/>
      <w:r>
        <w:t xml:space="preserve"> </w:t>
      </w:r>
      <w:proofErr w:type="spellStart"/>
      <w:r>
        <w:t>room</w:t>
      </w:r>
      <w:proofErr w:type="spellEnd"/>
      <w:r>
        <w:t xml:space="preserve"> for </w:t>
      </w:r>
      <w:proofErr w:type="spellStart"/>
      <w:r>
        <w:t>manoeuvre</w:t>
      </w:r>
      <w:proofErr w:type="spellEnd"/>
      <w:r>
        <w:t xml:space="preserve"> and </w:t>
      </w:r>
      <w:proofErr w:type="spellStart"/>
      <w:r>
        <w:t>amendments</w:t>
      </w:r>
      <w:proofErr w:type="spellEnd"/>
      <w:r>
        <w:t>.</w:t>
      </w:r>
    </w:p>
    <w:p w:rsidRPr="00BD08D2" w:rsidR="00BD08D2" w:rsidP="00BD08D2" w:rsidRDefault="00BD08D2" w14:paraId="4A87E805" w14:textId="77777777">
      <w:pPr>
        <w:spacing w:after="240" w:line="240" w:lineRule="exact"/>
        <w:ind w:firstLine="567"/>
      </w:pPr>
      <w:r>
        <w:t xml:space="preserve">The </w:t>
      </w:r>
      <w:proofErr w:type="spellStart"/>
      <w:r>
        <w:t>legal</w:t>
      </w:r>
      <w:proofErr w:type="spellEnd"/>
      <w:r>
        <w:t xml:space="preserve"> and </w:t>
      </w:r>
      <w:proofErr w:type="spellStart"/>
      <w:r>
        <w:t>institutional</w:t>
      </w:r>
      <w:proofErr w:type="spellEnd"/>
      <w:r>
        <w:t xml:space="preserve"> </w:t>
      </w:r>
      <w:proofErr w:type="spellStart"/>
      <w:r>
        <w:t>context</w:t>
      </w:r>
      <w:proofErr w:type="spellEnd"/>
      <w:r>
        <w:t xml:space="preserve"> of the </w:t>
      </w:r>
      <w:proofErr w:type="spellStart"/>
      <w:r>
        <w:t>country</w:t>
      </w:r>
      <w:proofErr w:type="spellEnd"/>
      <w:r>
        <w:t xml:space="preserve"> </w:t>
      </w:r>
      <w:proofErr w:type="spellStart"/>
      <w:r>
        <w:t>was</w:t>
      </w:r>
      <w:proofErr w:type="spellEnd"/>
      <w:r>
        <w:t xml:space="preserve"> </w:t>
      </w:r>
      <w:proofErr w:type="spellStart"/>
      <w:r>
        <w:t>raised</w:t>
      </w:r>
      <w:proofErr w:type="spellEnd"/>
      <w:r>
        <w:t xml:space="preserve"> </w:t>
      </w:r>
      <w:proofErr w:type="spellStart"/>
      <w:r>
        <w:t>equally</w:t>
      </w:r>
      <w:proofErr w:type="spellEnd"/>
      <w:r>
        <w:t xml:space="preserve"> </w:t>
      </w:r>
      <w:proofErr w:type="spellStart"/>
      <w:r>
        <w:t>by</w:t>
      </w:r>
      <w:proofErr w:type="spellEnd"/>
      <w:r>
        <w:t xml:space="preserve"> </w:t>
      </w:r>
      <w:proofErr w:type="spellStart"/>
      <w:r>
        <w:t>another</w:t>
      </w:r>
      <w:proofErr w:type="spellEnd"/>
      <w:r>
        <w:t xml:space="preserve"> </w:t>
      </w:r>
      <w:proofErr w:type="spellStart"/>
      <w:r>
        <w:t>stakeholder</w:t>
      </w:r>
      <w:proofErr w:type="spellEnd"/>
      <w:r>
        <w:t xml:space="preserve">, </w:t>
      </w:r>
      <w:proofErr w:type="spellStart"/>
      <w:r>
        <w:t>who</w:t>
      </w:r>
      <w:proofErr w:type="spellEnd"/>
      <w:r>
        <w:t xml:space="preserve"> </w:t>
      </w:r>
      <w:proofErr w:type="spellStart"/>
      <w:r>
        <w:t>wrote</w:t>
      </w:r>
      <w:proofErr w:type="spellEnd"/>
      <w:r>
        <w:t xml:space="preserve"> </w:t>
      </w:r>
      <w:proofErr w:type="spellStart"/>
      <w:r>
        <w:t>that</w:t>
      </w:r>
      <w:proofErr w:type="spellEnd"/>
      <w:r>
        <w:t xml:space="preserve"> </w:t>
      </w:r>
      <w:proofErr w:type="spellStart"/>
      <w:r>
        <w:t>they</w:t>
      </w:r>
      <w:proofErr w:type="spellEnd"/>
      <w:r>
        <w:t xml:space="preserve"> </w:t>
      </w:r>
      <w:proofErr w:type="spellStart"/>
      <w:r>
        <w:t>believe</w:t>
      </w:r>
      <w:proofErr w:type="spellEnd"/>
      <w:r>
        <w:t xml:space="preserve"> </w:t>
      </w:r>
      <w:proofErr w:type="spellStart"/>
      <w:r>
        <w:t>that</w:t>
      </w:r>
      <w:proofErr w:type="spellEnd"/>
      <w:r>
        <w:t xml:space="preserve"> the </w:t>
      </w:r>
      <w:proofErr w:type="spellStart"/>
      <w:r>
        <w:t>involvement</w:t>
      </w:r>
      <w:proofErr w:type="spellEnd"/>
      <w:r>
        <w:t xml:space="preserve"> in AMIF </w:t>
      </w:r>
      <w:proofErr w:type="spellStart"/>
      <w:r>
        <w:t>projects</w:t>
      </w:r>
      <w:proofErr w:type="spellEnd"/>
      <w:r>
        <w:t xml:space="preserve"> of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with</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might</w:t>
      </w:r>
      <w:proofErr w:type="spellEnd"/>
      <w:r>
        <w:t xml:space="preserve"> </w:t>
      </w:r>
      <w:proofErr w:type="spellStart"/>
      <w:r>
        <w:t>be</w:t>
      </w:r>
      <w:proofErr w:type="spellEnd"/>
      <w:r>
        <w:t xml:space="preserve"> the </w:t>
      </w:r>
      <w:proofErr w:type="spellStart"/>
      <w:r>
        <w:t>key</w:t>
      </w:r>
      <w:proofErr w:type="spellEnd"/>
      <w:r>
        <w:t xml:space="preserve"> </w:t>
      </w:r>
      <w:proofErr w:type="spellStart"/>
      <w:r>
        <w:t>to</w:t>
      </w:r>
      <w:proofErr w:type="spellEnd"/>
      <w:r>
        <w:t xml:space="preserve"> </w:t>
      </w:r>
      <w:proofErr w:type="spellStart"/>
      <w:r>
        <w:t>affecting</w:t>
      </w:r>
      <w:proofErr w:type="spellEnd"/>
      <w:r>
        <w:t xml:space="preserve"> in a </w:t>
      </w:r>
      <w:proofErr w:type="spellStart"/>
      <w:r>
        <w:t>positive</w:t>
      </w:r>
      <w:proofErr w:type="spellEnd"/>
      <w:r>
        <w:t xml:space="preserve"> </w:t>
      </w:r>
      <w:proofErr w:type="spellStart"/>
      <w:r>
        <w:t>way</w:t>
      </w:r>
      <w:proofErr w:type="spellEnd"/>
      <w:r>
        <w:t xml:space="preserve"> </w:t>
      </w:r>
      <w:proofErr w:type="spellStart"/>
      <w:r>
        <w:t>policy-making</w:t>
      </w:r>
      <w:proofErr w:type="spellEnd"/>
      <w:r>
        <w:t>/</w:t>
      </w:r>
      <w:proofErr w:type="spellStart"/>
      <w:r>
        <w:t>policy</w:t>
      </w:r>
      <w:proofErr w:type="spellEnd"/>
      <w:r>
        <w:t xml:space="preserve"> </w:t>
      </w:r>
      <w:proofErr w:type="spellStart"/>
      <w:r>
        <w:t>implementation</w:t>
      </w:r>
      <w:proofErr w:type="spellEnd"/>
      <w:r>
        <w:t xml:space="preserve">. Cooperation </w:t>
      </w:r>
      <w:proofErr w:type="spellStart"/>
      <w:r>
        <w:t>between</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could</w:t>
      </w:r>
      <w:proofErr w:type="spellEnd"/>
      <w:r>
        <w:t xml:space="preserve"> </w:t>
      </w:r>
      <w:proofErr w:type="spellStart"/>
      <w:r>
        <w:t>address</w:t>
      </w:r>
      <w:proofErr w:type="spellEnd"/>
      <w:r>
        <w:t xml:space="preserve"> the </w:t>
      </w:r>
      <w:proofErr w:type="spellStart"/>
      <w:r>
        <w:t>legal</w:t>
      </w:r>
      <w:proofErr w:type="spellEnd"/>
      <w:r>
        <w:t xml:space="preserve"> </w:t>
      </w:r>
      <w:proofErr w:type="spellStart"/>
      <w:r>
        <w:t>issues</w:t>
      </w:r>
      <w:proofErr w:type="spellEnd"/>
      <w:r>
        <w:t xml:space="preserve"> </w:t>
      </w:r>
      <w:proofErr w:type="spellStart"/>
      <w:r>
        <w:t>raised</w:t>
      </w:r>
      <w:proofErr w:type="spellEnd"/>
      <w:r>
        <w:t xml:space="preserve">. In the </w:t>
      </w:r>
      <w:proofErr w:type="spellStart"/>
      <w:r>
        <w:t>same</w:t>
      </w:r>
      <w:proofErr w:type="spellEnd"/>
      <w:r>
        <w:t xml:space="preserve"> </w:t>
      </w:r>
      <w:proofErr w:type="spellStart"/>
      <w:r>
        <w:t>direction</w:t>
      </w:r>
      <w:proofErr w:type="spellEnd"/>
      <w:r>
        <w:t xml:space="preserve"> </w:t>
      </w:r>
      <w:proofErr w:type="spellStart"/>
      <w:r>
        <w:t>went</w:t>
      </w:r>
      <w:proofErr w:type="spellEnd"/>
      <w:r>
        <w:t xml:space="preserve"> </w:t>
      </w:r>
      <w:proofErr w:type="spellStart"/>
      <w:r>
        <w:t>another</w:t>
      </w:r>
      <w:proofErr w:type="spellEnd"/>
      <w:r>
        <w:t xml:space="preserve"> </w:t>
      </w:r>
      <w:proofErr w:type="spellStart"/>
      <w:r>
        <w:t>respondent</w:t>
      </w:r>
      <w:proofErr w:type="spellEnd"/>
      <w:r>
        <w:t xml:space="preserve">, </w:t>
      </w:r>
      <w:proofErr w:type="spellStart"/>
      <w:r>
        <w:t>that</w:t>
      </w:r>
      <w:proofErr w:type="spellEnd"/>
      <w:r>
        <w:t xml:space="preserve"> </w:t>
      </w:r>
      <w:proofErr w:type="spellStart"/>
      <w:r>
        <w:t>stated</w:t>
      </w:r>
      <w:proofErr w:type="spellEnd"/>
      <w:r>
        <w:t xml:space="preserve"> </w:t>
      </w:r>
      <w:proofErr w:type="spellStart"/>
      <w:r>
        <w:t>that</w:t>
      </w:r>
      <w:proofErr w:type="spellEnd"/>
      <w:r>
        <w:t xml:space="preserve"> in the </w:t>
      </w:r>
      <w:proofErr w:type="spellStart"/>
      <w:r>
        <w:t>new</w:t>
      </w:r>
      <w:proofErr w:type="spellEnd"/>
      <w:r>
        <w:t xml:space="preserve"> </w:t>
      </w:r>
      <w:proofErr w:type="spellStart"/>
      <w:r>
        <w:t>programming</w:t>
      </w:r>
      <w:proofErr w:type="spellEnd"/>
      <w:r>
        <w:t xml:space="preserve"> </w:t>
      </w:r>
      <w:proofErr w:type="spellStart"/>
      <w:r>
        <w:t>period</w:t>
      </w:r>
      <w:proofErr w:type="spellEnd"/>
      <w:r>
        <w:t xml:space="preserve">, </w:t>
      </w:r>
      <w:proofErr w:type="spellStart"/>
      <w:r>
        <w:t>actions</w:t>
      </w:r>
      <w:proofErr w:type="spellEnd"/>
      <w:r>
        <w:t xml:space="preserve"> </w:t>
      </w:r>
      <w:proofErr w:type="spellStart"/>
      <w:r>
        <w:t>have</w:t>
      </w:r>
      <w:proofErr w:type="spellEnd"/>
      <w:r>
        <w:t xml:space="preserve"> </w:t>
      </w:r>
      <w:proofErr w:type="spellStart"/>
      <w:r>
        <w:t>been</w:t>
      </w:r>
      <w:proofErr w:type="spellEnd"/>
      <w:r>
        <w:t xml:space="preserve"> </w:t>
      </w:r>
      <w:proofErr w:type="spellStart"/>
      <w:r>
        <w:t>taken</w:t>
      </w:r>
      <w:proofErr w:type="spellEnd"/>
      <w:r>
        <w:t xml:space="preserve"> </w:t>
      </w:r>
      <w:proofErr w:type="spellStart"/>
      <w:r>
        <w:t>to</w:t>
      </w:r>
      <w:proofErr w:type="spellEnd"/>
      <w:r>
        <w:t xml:space="preserve"> </w:t>
      </w:r>
      <w:proofErr w:type="spellStart"/>
      <w:r>
        <w:t>include</w:t>
      </w:r>
      <w:proofErr w:type="spellEnd"/>
      <w:r>
        <w:t xml:space="preserve"> and </w:t>
      </w:r>
      <w:proofErr w:type="spellStart"/>
      <w:r>
        <w:t>involve</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AMIF </w:t>
      </w:r>
      <w:proofErr w:type="spellStart"/>
      <w:r>
        <w:t>monitoring</w:t>
      </w:r>
      <w:proofErr w:type="spellEnd"/>
      <w:r>
        <w:t xml:space="preserve"> </w:t>
      </w:r>
      <w:proofErr w:type="spellStart"/>
      <w:r>
        <w:t>procedures</w:t>
      </w:r>
      <w:proofErr w:type="spellEnd"/>
      <w:r>
        <w:t xml:space="preserve">. </w:t>
      </w:r>
      <w:proofErr w:type="spellStart"/>
      <w:r>
        <w:t>It</w:t>
      </w:r>
      <w:proofErr w:type="spellEnd"/>
      <w:r>
        <w:t xml:space="preserve"> </w:t>
      </w:r>
      <w:proofErr w:type="spellStart"/>
      <w:r>
        <w:t>would</w:t>
      </w:r>
      <w:proofErr w:type="spellEnd"/>
      <w:r>
        <w:t xml:space="preserve"> </w:t>
      </w:r>
      <w:proofErr w:type="spellStart"/>
      <w:r>
        <w:t>be</w:t>
      </w:r>
      <w:proofErr w:type="spellEnd"/>
      <w:r>
        <w:t xml:space="preserve"> </w:t>
      </w:r>
      <w:proofErr w:type="spellStart"/>
      <w:r>
        <w:t>useful</w:t>
      </w:r>
      <w:proofErr w:type="spellEnd"/>
      <w:r>
        <w:t xml:space="preserve"> </w:t>
      </w:r>
      <w:proofErr w:type="spellStart"/>
      <w:r>
        <w:t>to</w:t>
      </w:r>
      <w:proofErr w:type="spellEnd"/>
      <w:r>
        <w:t xml:space="preserve"> </w:t>
      </w:r>
      <w:proofErr w:type="spellStart"/>
      <w:r>
        <w:t>have</w:t>
      </w:r>
      <w:proofErr w:type="spellEnd"/>
      <w:r>
        <w:t xml:space="preserve"> </w:t>
      </w:r>
      <w:proofErr w:type="spellStart"/>
      <w:r>
        <w:t>greater</w:t>
      </w:r>
      <w:proofErr w:type="spellEnd"/>
      <w:r>
        <w:t xml:space="preserve"> </w:t>
      </w:r>
      <w:proofErr w:type="spellStart"/>
      <w:r>
        <w:t>involvement</w:t>
      </w:r>
      <w:proofErr w:type="spellEnd"/>
      <w:r>
        <w:t xml:space="preserve"> of </w:t>
      </w:r>
      <w:proofErr w:type="spellStart"/>
      <w:r>
        <w:t>representatives</w:t>
      </w:r>
      <w:proofErr w:type="spellEnd"/>
      <w:r>
        <w:t xml:space="preserve"> of </w:t>
      </w:r>
      <w:proofErr w:type="spellStart"/>
      <w:r>
        <w:t>regional</w:t>
      </w:r>
      <w:proofErr w:type="spellEnd"/>
      <w:r>
        <w:t>/</w:t>
      </w:r>
      <w:proofErr w:type="spellStart"/>
      <w:r>
        <w:t>local</w:t>
      </w:r>
      <w:proofErr w:type="spellEnd"/>
      <w:r>
        <w:t xml:space="preserve"> </w:t>
      </w:r>
      <w:proofErr w:type="spellStart"/>
      <w:r>
        <w:t>government</w:t>
      </w:r>
      <w:proofErr w:type="spellEnd"/>
      <w:r>
        <w:t xml:space="preserve"> and a </w:t>
      </w:r>
      <w:proofErr w:type="spellStart"/>
      <w:r>
        <w:t>greater</w:t>
      </w:r>
      <w:proofErr w:type="spellEnd"/>
      <w:r>
        <w:t xml:space="preserve"> </w:t>
      </w:r>
      <w:proofErr w:type="spellStart"/>
      <w:r>
        <w:t>take-up</w:t>
      </w:r>
      <w:proofErr w:type="spellEnd"/>
      <w:r>
        <w:t xml:space="preserve"> of </w:t>
      </w:r>
      <w:proofErr w:type="spellStart"/>
      <w:r>
        <w:t>responsibilities</w:t>
      </w:r>
      <w:proofErr w:type="spellEnd"/>
      <w:r>
        <w:t xml:space="preserve">, </w:t>
      </w:r>
      <w:proofErr w:type="spellStart"/>
      <w:r>
        <w:t>especially</w:t>
      </w:r>
      <w:proofErr w:type="spellEnd"/>
      <w:r>
        <w:t xml:space="preserve"> in </w:t>
      </w:r>
      <w:proofErr w:type="spellStart"/>
      <w:r>
        <w:t>terms</w:t>
      </w:r>
      <w:proofErr w:type="spellEnd"/>
      <w:r>
        <w:t xml:space="preserve"> of </w:t>
      </w:r>
      <w:proofErr w:type="spellStart"/>
      <w:r>
        <w:t>creating</w:t>
      </w:r>
      <w:proofErr w:type="spellEnd"/>
      <w:r>
        <w:t xml:space="preserve"> </w:t>
      </w:r>
      <w:proofErr w:type="spellStart"/>
      <w:r>
        <w:t>opportunities</w:t>
      </w:r>
      <w:proofErr w:type="spellEnd"/>
      <w:r>
        <w:t xml:space="preserve"> for </w:t>
      </w:r>
      <w:proofErr w:type="spellStart"/>
      <w:r>
        <w:t>social</w:t>
      </w:r>
      <w:proofErr w:type="spellEnd"/>
      <w:r>
        <w:t xml:space="preserve"> </w:t>
      </w:r>
      <w:proofErr w:type="spellStart"/>
      <w:r>
        <w:t>inclusion</w:t>
      </w:r>
      <w:proofErr w:type="spellEnd"/>
      <w:r>
        <w:t>.</w:t>
      </w:r>
    </w:p>
    <w:p w:rsidRPr="00BD08D2" w:rsidR="00BD08D2" w:rsidP="00BD08D2" w:rsidRDefault="00BD08D2" w14:paraId="5ADCD8D0" w14:textId="77777777">
      <w:pPr>
        <w:spacing w:after="240" w:line="240" w:lineRule="exact"/>
        <w:ind w:firstLine="567"/>
      </w:pPr>
      <w:proofErr w:type="spellStart"/>
      <w:r>
        <w:t>Excessive</w:t>
      </w:r>
      <w:proofErr w:type="spellEnd"/>
      <w:r>
        <w:t xml:space="preserve"> </w:t>
      </w:r>
      <w:proofErr w:type="spellStart"/>
      <w:r>
        <w:t>bureaucratisation</w:t>
      </w:r>
      <w:proofErr w:type="spellEnd"/>
      <w:r>
        <w:t xml:space="preserve"> </w:t>
      </w:r>
      <w:proofErr w:type="spellStart"/>
      <w:r>
        <w:t>was</w:t>
      </w:r>
      <w:proofErr w:type="spellEnd"/>
      <w:r>
        <w:t xml:space="preserve"> </w:t>
      </w:r>
      <w:proofErr w:type="spellStart"/>
      <w:r>
        <w:t>also</w:t>
      </w:r>
      <w:proofErr w:type="spellEnd"/>
      <w:r>
        <w:t xml:space="preserve"> a </w:t>
      </w:r>
      <w:proofErr w:type="spellStart"/>
      <w:r>
        <w:t>topic</w:t>
      </w:r>
      <w:proofErr w:type="spellEnd"/>
      <w:r>
        <w:t xml:space="preserve"> </w:t>
      </w:r>
      <w:proofErr w:type="spellStart"/>
      <w:r>
        <w:t>among</w:t>
      </w:r>
      <w:proofErr w:type="spellEnd"/>
      <w:r>
        <w:t xml:space="preserve"> </w:t>
      </w:r>
      <w:proofErr w:type="spellStart"/>
      <w:r>
        <w:rPr>
          <w:b/>
        </w:rPr>
        <w:t>Italian</w:t>
      </w:r>
      <w:proofErr w:type="spellEnd"/>
      <w:r>
        <w:t xml:space="preserve"> </w:t>
      </w:r>
      <w:proofErr w:type="spellStart"/>
      <w:r>
        <w:t>respondents</w:t>
      </w:r>
      <w:proofErr w:type="spellEnd"/>
      <w:r>
        <w:t xml:space="preserve">, </w:t>
      </w:r>
      <w:proofErr w:type="spellStart"/>
      <w:r>
        <w:t>who</w:t>
      </w:r>
      <w:proofErr w:type="spellEnd"/>
      <w:r>
        <w:t xml:space="preserve"> </w:t>
      </w:r>
      <w:proofErr w:type="spellStart"/>
      <w:r>
        <w:t>blame</w:t>
      </w:r>
      <w:proofErr w:type="spellEnd"/>
      <w:r>
        <w:t xml:space="preserve"> </w:t>
      </w:r>
      <w:proofErr w:type="spellStart"/>
      <w:r>
        <w:t>it</w:t>
      </w:r>
      <w:proofErr w:type="spellEnd"/>
      <w:r>
        <w:t xml:space="preserve"> for </w:t>
      </w:r>
      <w:proofErr w:type="spellStart"/>
      <w:r>
        <w:t>delays</w:t>
      </w:r>
      <w:proofErr w:type="spellEnd"/>
      <w:r>
        <w:t xml:space="preserve"> in </w:t>
      </w:r>
      <w:proofErr w:type="spellStart"/>
      <w:r>
        <w:t>starting</w:t>
      </w:r>
      <w:proofErr w:type="spellEnd"/>
      <w:r>
        <w:t xml:space="preserve"> </w:t>
      </w:r>
      <w:proofErr w:type="spellStart"/>
      <w:r>
        <w:t>projects</w:t>
      </w:r>
      <w:proofErr w:type="spellEnd"/>
      <w:r>
        <w:t xml:space="preserve">. In </w:t>
      </w:r>
      <w:proofErr w:type="spellStart"/>
      <w:r>
        <w:t>addition</w:t>
      </w:r>
      <w:proofErr w:type="spellEnd"/>
      <w:r>
        <w:t xml:space="preserve">, the </w:t>
      </w:r>
      <w:proofErr w:type="spellStart"/>
      <w:r>
        <w:t>duration</w:t>
      </w:r>
      <w:proofErr w:type="spellEnd"/>
      <w:r>
        <w:t xml:space="preserve"> of </w:t>
      </w:r>
      <w:proofErr w:type="spellStart"/>
      <w:r>
        <w:t>projects</w:t>
      </w:r>
      <w:proofErr w:type="spellEnd"/>
      <w:r>
        <w:t xml:space="preserve"> </w:t>
      </w:r>
      <w:proofErr w:type="spellStart"/>
      <w:r>
        <w:t>is</w:t>
      </w:r>
      <w:proofErr w:type="spellEnd"/>
      <w:r>
        <w:t xml:space="preserve"> </w:t>
      </w:r>
      <w:proofErr w:type="spellStart"/>
      <w:r>
        <w:t>short</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build</w:t>
      </w:r>
      <w:proofErr w:type="spellEnd"/>
      <w:r>
        <w:t xml:space="preserve"> </w:t>
      </w:r>
      <w:proofErr w:type="spellStart"/>
      <w:r>
        <w:t>effective</w:t>
      </w:r>
      <w:proofErr w:type="spellEnd"/>
      <w:r>
        <w:t xml:space="preserve"> </w:t>
      </w:r>
      <w:proofErr w:type="spellStart"/>
      <w:r>
        <w:t>pathways</w:t>
      </w:r>
      <w:proofErr w:type="spellEnd"/>
      <w:r>
        <w:t xml:space="preserve"> for </w:t>
      </w:r>
      <w:proofErr w:type="spellStart"/>
      <w:r>
        <w:t>integration</w:t>
      </w:r>
      <w:proofErr w:type="spellEnd"/>
      <w:r>
        <w:t xml:space="preserve">. </w:t>
      </w:r>
      <w:proofErr w:type="spellStart"/>
      <w:r>
        <w:t>Several</w:t>
      </w:r>
      <w:proofErr w:type="spellEnd"/>
      <w:r>
        <w:t xml:space="preserve"> </w:t>
      </w:r>
      <w:proofErr w:type="spellStart"/>
      <w:r>
        <w:t>respondents</w:t>
      </w:r>
      <w:proofErr w:type="spellEnd"/>
      <w:r>
        <w:t xml:space="preserve"> </w:t>
      </w:r>
      <w:proofErr w:type="spellStart"/>
      <w:r>
        <w:t>suggest</w:t>
      </w:r>
      <w:proofErr w:type="spellEnd"/>
      <w:r>
        <w:t xml:space="preserve"> </w:t>
      </w:r>
      <w:proofErr w:type="spellStart"/>
      <w:r>
        <w:t>simplifying</w:t>
      </w:r>
      <w:proofErr w:type="spellEnd"/>
      <w:r>
        <w:t xml:space="preserve"> </w:t>
      </w:r>
      <w:proofErr w:type="spellStart"/>
      <w:r>
        <w:t>administrative</w:t>
      </w:r>
      <w:proofErr w:type="spellEnd"/>
      <w:r>
        <w:t xml:space="preserve"> </w:t>
      </w:r>
      <w:proofErr w:type="spellStart"/>
      <w:r>
        <w:t>procedures</w:t>
      </w:r>
      <w:proofErr w:type="spellEnd"/>
      <w:r>
        <w:t xml:space="preserve"> and </w:t>
      </w:r>
      <w:proofErr w:type="spellStart"/>
      <w:r>
        <w:t>making</w:t>
      </w:r>
      <w:proofErr w:type="spellEnd"/>
      <w:r>
        <w:t xml:space="preserve"> </w:t>
      </w:r>
      <w:proofErr w:type="spellStart"/>
      <w:r>
        <w:t>more</w:t>
      </w:r>
      <w:proofErr w:type="spellEnd"/>
      <w:r>
        <w:t xml:space="preserve"> </w:t>
      </w:r>
      <w:proofErr w:type="spellStart"/>
      <w:r>
        <w:t>funds</w:t>
      </w:r>
      <w:proofErr w:type="spellEnd"/>
      <w:r>
        <w:t xml:space="preserve"> </w:t>
      </w:r>
      <w:proofErr w:type="spellStart"/>
      <w:r>
        <w:t>available</w:t>
      </w:r>
      <w:proofErr w:type="spellEnd"/>
      <w:r>
        <w:t xml:space="preserve"> </w:t>
      </w:r>
      <w:proofErr w:type="spellStart"/>
      <w:r>
        <w:t>to</w:t>
      </w:r>
      <w:proofErr w:type="spellEnd"/>
      <w:r>
        <w:t xml:space="preserve"> </w:t>
      </w:r>
      <w:proofErr w:type="spellStart"/>
      <w:r>
        <w:t>CSOs</w:t>
      </w:r>
      <w:proofErr w:type="spellEnd"/>
      <w:r>
        <w:t xml:space="preserve"> for the </w:t>
      </w:r>
      <w:proofErr w:type="spellStart"/>
      <w:r>
        <w:t>management</w:t>
      </w:r>
      <w:proofErr w:type="spellEnd"/>
      <w:r>
        <w:t xml:space="preserve"> of </w:t>
      </w:r>
      <w:proofErr w:type="spellStart"/>
      <w:r>
        <w:t>projects</w:t>
      </w:r>
      <w:proofErr w:type="spellEnd"/>
      <w:r>
        <w:t xml:space="preserve"> </w:t>
      </w:r>
      <w:proofErr w:type="spellStart"/>
      <w:r>
        <w:t>owned</w:t>
      </w:r>
      <w:proofErr w:type="spellEnd"/>
      <w:r>
        <w:t xml:space="preserve"> and </w:t>
      </w:r>
      <w:proofErr w:type="spellStart"/>
      <w:r>
        <w:t>implemented</w:t>
      </w:r>
      <w:proofErr w:type="spellEnd"/>
      <w:r>
        <w:t xml:space="preserve"> </w:t>
      </w:r>
      <w:proofErr w:type="spellStart"/>
      <w:r>
        <w:t>by</w:t>
      </w:r>
      <w:proofErr w:type="spellEnd"/>
      <w:r>
        <w:t xml:space="preserve"> </w:t>
      </w:r>
      <w:proofErr w:type="spellStart"/>
      <w:r>
        <w:t>them</w:t>
      </w:r>
      <w:proofErr w:type="spellEnd"/>
      <w:r>
        <w:t xml:space="preserve">. Civil </w:t>
      </w:r>
      <w:proofErr w:type="spellStart"/>
      <w:r>
        <w:t>society</w:t>
      </w:r>
      <w:proofErr w:type="spellEnd"/>
      <w:r>
        <w:t xml:space="preserve"> </w:t>
      </w:r>
      <w:proofErr w:type="spellStart"/>
      <w:r>
        <w:t>organisations</w:t>
      </w:r>
      <w:proofErr w:type="spellEnd"/>
      <w:r>
        <w:t xml:space="preserve"> </w:t>
      </w:r>
      <w:proofErr w:type="spellStart"/>
      <w:r>
        <w:t>affirm</w:t>
      </w:r>
      <w:proofErr w:type="spellEnd"/>
      <w:r>
        <w:t xml:space="preserve"> </w:t>
      </w:r>
      <w:proofErr w:type="spellStart"/>
      <w:r>
        <w:t>that</w:t>
      </w:r>
      <w:proofErr w:type="spellEnd"/>
      <w:r>
        <w:t xml:space="preserve"> </w:t>
      </w:r>
      <w:proofErr w:type="spellStart"/>
      <w:r>
        <w:t>they</w:t>
      </w:r>
      <w:proofErr w:type="spellEnd"/>
      <w:r>
        <w:t xml:space="preserve"> </w:t>
      </w:r>
      <w:proofErr w:type="spellStart"/>
      <w:r>
        <w:t>find</w:t>
      </w:r>
      <w:proofErr w:type="spellEnd"/>
      <w:r>
        <w:t xml:space="preserve"> </w:t>
      </w:r>
      <w:proofErr w:type="spellStart"/>
      <w:r>
        <w:t>themselves</w:t>
      </w:r>
      <w:proofErr w:type="spellEnd"/>
      <w:r>
        <w:t xml:space="preserve"> </w:t>
      </w:r>
      <w:proofErr w:type="spellStart"/>
      <w:r>
        <w:t>with</w:t>
      </w:r>
      <w:proofErr w:type="spellEnd"/>
      <w:r>
        <w:t xml:space="preserve"> </w:t>
      </w:r>
      <w:proofErr w:type="spellStart"/>
      <w:r>
        <w:t>limited</w:t>
      </w:r>
      <w:proofErr w:type="spellEnd"/>
      <w:r>
        <w:t xml:space="preserve"> </w:t>
      </w:r>
      <w:proofErr w:type="spellStart"/>
      <w:r>
        <w:t>funds</w:t>
      </w:r>
      <w:proofErr w:type="spellEnd"/>
      <w:r>
        <w:t xml:space="preserve"> </w:t>
      </w:r>
      <w:proofErr w:type="spellStart"/>
      <w:r>
        <w:t>that</w:t>
      </w:r>
      <w:proofErr w:type="spellEnd"/>
      <w:r>
        <w:t xml:space="preserve"> </w:t>
      </w:r>
      <w:proofErr w:type="spellStart"/>
      <w:r>
        <w:t>force</w:t>
      </w:r>
      <w:proofErr w:type="spellEnd"/>
      <w:r>
        <w:t xml:space="preserve"> </w:t>
      </w:r>
      <w:proofErr w:type="spellStart"/>
      <w:r>
        <w:t>an</w:t>
      </w:r>
      <w:proofErr w:type="spellEnd"/>
      <w:r>
        <w:t xml:space="preserve"> </w:t>
      </w:r>
      <w:proofErr w:type="spellStart"/>
      <w:r>
        <w:t>unacknowledgeded</w:t>
      </w:r>
      <w:proofErr w:type="spellEnd"/>
      <w:r>
        <w:t xml:space="preserve"> </w:t>
      </w:r>
      <w:proofErr w:type="spellStart"/>
      <w:r>
        <w:t>workload</w:t>
      </w:r>
      <w:proofErr w:type="spellEnd"/>
      <w:r>
        <w:t xml:space="preserve"> on the </w:t>
      </w:r>
      <w:proofErr w:type="spellStart"/>
      <w:r>
        <w:t>part</w:t>
      </w:r>
      <w:proofErr w:type="spellEnd"/>
      <w:r>
        <w:t xml:space="preserve"> of </w:t>
      </w:r>
      <w:proofErr w:type="spellStart"/>
      <w:r>
        <w:t>management</w:t>
      </w:r>
      <w:proofErr w:type="spellEnd"/>
      <w:r>
        <w:t xml:space="preserve"> and </w:t>
      </w:r>
      <w:proofErr w:type="spellStart"/>
      <w:r>
        <w:t>technical</w:t>
      </w:r>
      <w:proofErr w:type="spellEnd"/>
      <w:r>
        <w:t xml:space="preserve"> </w:t>
      </w:r>
      <w:proofErr w:type="spellStart"/>
      <w:r>
        <w:t>staff</w:t>
      </w:r>
      <w:proofErr w:type="spellEnd"/>
      <w:r>
        <w:t xml:space="preserve">. In </w:t>
      </w:r>
      <w:proofErr w:type="spellStart"/>
      <w:r>
        <w:t>this</w:t>
      </w:r>
      <w:proofErr w:type="spellEnd"/>
      <w:r>
        <w:t xml:space="preserve"> </w:t>
      </w:r>
      <w:proofErr w:type="spellStart"/>
      <w:r>
        <w:t>sense</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for </w:t>
      </w:r>
      <w:proofErr w:type="spellStart"/>
      <w:r>
        <w:t>greater</w:t>
      </w:r>
      <w:proofErr w:type="spellEnd"/>
      <w:r>
        <w:t xml:space="preserve"> </w:t>
      </w:r>
      <w:proofErr w:type="spellStart"/>
      <w:r>
        <w:t>recognition</w:t>
      </w:r>
      <w:proofErr w:type="spellEnd"/>
      <w:r>
        <w:t xml:space="preserve"> of the </w:t>
      </w:r>
      <w:proofErr w:type="spellStart"/>
      <w:r>
        <w:t>importance</w:t>
      </w:r>
      <w:proofErr w:type="spellEnd"/>
      <w:r>
        <w:t xml:space="preserve"> of </w:t>
      </w:r>
      <w:proofErr w:type="spellStart"/>
      <w:r>
        <w:t>third</w:t>
      </w:r>
      <w:proofErr w:type="spellEnd"/>
      <w:r>
        <w:t xml:space="preserve"> </w:t>
      </w:r>
      <w:proofErr w:type="spellStart"/>
      <w:r>
        <w:t>sector</w:t>
      </w:r>
      <w:proofErr w:type="spellEnd"/>
      <w:r>
        <w:t xml:space="preserve"> </w:t>
      </w:r>
      <w:proofErr w:type="spellStart"/>
      <w:r>
        <w:t>bodies</w:t>
      </w:r>
      <w:proofErr w:type="spellEnd"/>
      <w:r>
        <w:t xml:space="preserve"> (</w:t>
      </w:r>
      <w:proofErr w:type="spellStart"/>
      <w:r>
        <w:t>CSOs</w:t>
      </w:r>
      <w:proofErr w:type="spellEnd"/>
      <w:r>
        <w:t xml:space="preserve">) </w:t>
      </w:r>
      <w:proofErr w:type="spellStart"/>
      <w:r>
        <w:t>as</w:t>
      </w:r>
      <w:proofErr w:type="spellEnd"/>
      <w:r>
        <w:t xml:space="preserve"> </w:t>
      </w:r>
      <w:proofErr w:type="spellStart"/>
      <w:r>
        <w:t>applicants</w:t>
      </w:r>
      <w:proofErr w:type="spellEnd"/>
      <w:r>
        <w:t>/</w:t>
      </w:r>
      <w:proofErr w:type="spellStart"/>
      <w:r>
        <w:t>project</w:t>
      </w:r>
      <w:proofErr w:type="spellEnd"/>
      <w:r>
        <w:t xml:space="preserve"> </w:t>
      </w:r>
      <w:proofErr w:type="spellStart"/>
      <w:r>
        <w:lastRenderedPageBreak/>
        <w:t>leaders</w:t>
      </w:r>
      <w:proofErr w:type="spellEnd"/>
      <w:r>
        <w:t xml:space="preserve"> </w:t>
      </w:r>
      <w:proofErr w:type="spellStart"/>
      <w:r>
        <w:t>since</w:t>
      </w:r>
      <w:proofErr w:type="spellEnd"/>
      <w:r>
        <w:t xml:space="preserve"> the </w:t>
      </w:r>
      <w:proofErr w:type="spellStart"/>
      <w:r>
        <w:t>integration</w:t>
      </w:r>
      <w:proofErr w:type="spellEnd"/>
      <w:r>
        <w:t xml:space="preserve"> </w:t>
      </w:r>
      <w:proofErr w:type="spellStart"/>
      <w:r>
        <w:t>paths</w:t>
      </w:r>
      <w:proofErr w:type="spellEnd"/>
      <w:r>
        <w:t xml:space="preserve"> for </w:t>
      </w:r>
      <w:proofErr w:type="spellStart"/>
      <w:r>
        <w:t>asylum</w:t>
      </w:r>
      <w:proofErr w:type="spellEnd"/>
      <w:r>
        <w:t xml:space="preserve"> </w:t>
      </w:r>
      <w:proofErr w:type="spellStart"/>
      <w:r>
        <w:t>seekers</w:t>
      </w:r>
      <w:proofErr w:type="spellEnd"/>
      <w:r>
        <w:t xml:space="preserve"> and </w:t>
      </w:r>
      <w:proofErr w:type="spellStart"/>
      <w:r>
        <w:t>migrants</w:t>
      </w:r>
      <w:proofErr w:type="spellEnd"/>
      <w:r>
        <w:t xml:space="preserve"> </w:t>
      </w:r>
      <w:proofErr w:type="spellStart"/>
      <w:r>
        <w:t>are</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with</w:t>
      </w:r>
      <w:proofErr w:type="spellEnd"/>
      <w:r>
        <w:t xml:space="preserve"> the </w:t>
      </w:r>
      <w:proofErr w:type="spellStart"/>
      <w:r>
        <w:t>decisive</w:t>
      </w:r>
      <w:proofErr w:type="spellEnd"/>
      <w:r>
        <w:t xml:space="preserve"> </w:t>
      </w:r>
      <w:proofErr w:type="spellStart"/>
      <w:r>
        <w:t>contribution</w:t>
      </w:r>
      <w:proofErr w:type="spellEnd"/>
      <w:r>
        <w:t xml:space="preserve"> of the </w:t>
      </w:r>
      <w:proofErr w:type="spellStart"/>
      <w:r>
        <w:t>third</w:t>
      </w:r>
      <w:proofErr w:type="spellEnd"/>
      <w:r>
        <w:t xml:space="preserve"> </w:t>
      </w:r>
      <w:proofErr w:type="spellStart"/>
      <w:r>
        <w:t>sector</w:t>
      </w:r>
      <w:proofErr w:type="spellEnd"/>
      <w:r>
        <w:t xml:space="preserve"> and </w:t>
      </w:r>
      <w:proofErr w:type="spellStart"/>
      <w:r>
        <w:t>not</w:t>
      </w:r>
      <w:proofErr w:type="spellEnd"/>
      <w:r>
        <w:t xml:space="preserve"> </w:t>
      </w:r>
      <w:proofErr w:type="spellStart"/>
      <w:r>
        <w:t>only</w:t>
      </w:r>
      <w:proofErr w:type="spellEnd"/>
      <w:r>
        <w:t xml:space="preserve"> </w:t>
      </w:r>
      <w:proofErr w:type="spellStart"/>
      <w:r>
        <w:t>with</w:t>
      </w:r>
      <w:proofErr w:type="spellEnd"/>
      <w:r>
        <w:t xml:space="preserve"> </w:t>
      </w:r>
      <w:proofErr w:type="spellStart"/>
      <w:r>
        <w:t>that</w:t>
      </w:r>
      <w:proofErr w:type="spellEnd"/>
      <w:r>
        <w:t xml:space="preserve"> of </w:t>
      </w:r>
      <w:proofErr w:type="spellStart"/>
      <w:r>
        <w:t>public</w:t>
      </w:r>
      <w:proofErr w:type="spellEnd"/>
      <w:r>
        <w:t xml:space="preserve"> </w:t>
      </w:r>
      <w:proofErr w:type="spellStart"/>
      <w:r>
        <w:t>or</w:t>
      </w:r>
      <w:proofErr w:type="spellEnd"/>
      <w:r>
        <w:t xml:space="preserve"> </w:t>
      </w:r>
      <w:proofErr w:type="spellStart"/>
      <w:r>
        <w:t>local</w:t>
      </w:r>
      <w:proofErr w:type="spellEnd"/>
      <w:r>
        <w:t xml:space="preserve"> </w:t>
      </w:r>
      <w:proofErr w:type="spellStart"/>
      <w:r>
        <w:t>public</w:t>
      </w:r>
      <w:proofErr w:type="spellEnd"/>
      <w:r>
        <w:t xml:space="preserve"> </w:t>
      </w:r>
      <w:proofErr w:type="spellStart"/>
      <w:r>
        <w:t>bodies</w:t>
      </w:r>
      <w:proofErr w:type="spellEnd"/>
      <w:r>
        <w:t xml:space="preserve">. </w:t>
      </w:r>
    </w:p>
    <w:p w:rsidRPr="00BD08D2" w:rsidR="00BD08D2" w:rsidP="00BD08D2" w:rsidRDefault="00BD08D2" w14:paraId="65768AF6" w14:textId="77777777">
      <w:pPr>
        <w:spacing w:after="240" w:line="240" w:lineRule="exact"/>
        <w:ind w:firstLine="567"/>
      </w:pPr>
      <w:proofErr w:type="spellStart"/>
      <w:r>
        <w:t>Another</w:t>
      </w:r>
      <w:proofErr w:type="spellEnd"/>
      <w:r>
        <w:t xml:space="preserve"> </w:t>
      </w:r>
      <w:proofErr w:type="spellStart"/>
      <w:r>
        <w:t>Italian</w:t>
      </w:r>
      <w:proofErr w:type="spellEnd"/>
      <w:r>
        <w:t xml:space="preserve"> </w:t>
      </w:r>
      <w:proofErr w:type="spellStart"/>
      <w:r>
        <w:t>stakeholder</w:t>
      </w:r>
      <w:proofErr w:type="spellEnd"/>
      <w:r>
        <w:t xml:space="preserve"> </w:t>
      </w:r>
      <w:proofErr w:type="spellStart"/>
      <w:r>
        <w:t>wrote</w:t>
      </w:r>
      <w:proofErr w:type="spellEnd"/>
      <w:r>
        <w:t xml:space="preserve"> </w:t>
      </w:r>
      <w:proofErr w:type="spellStart"/>
      <w:r>
        <w:t>that</w:t>
      </w:r>
      <w:proofErr w:type="spellEnd"/>
      <w:r>
        <w:t xml:space="preserve"> </w:t>
      </w:r>
      <w:proofErr w:type="spellStart"/>
      <w:r>
        <w:t>it</w:t>
      </w:r>
      <w:proofErr w:type="spellEnd"/>
      <w:r>
        <w:t xml:space="preserve"> </w:t>
      </w:r>
      <w:proofErr w:type="spellStart"/>
      <w:r>
        <w:t>is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distinguish</w:t>
      </w:r>
      <w:proofErr w:type="spellEnd"/>
      <w:r>
        <w:t xml:space="preserve"> </w:t>
      </w:r>
      <w:proofErr w:type="spellStart"/>
      <w:r>
        <w:t>so-called</w:t>
      </w:r>
      <w:proofErr w:type="spellEnd"/>
      <w:r>
        <w:t xml:space="preserve"> </w:t>
      </w:r>
      <w:proofErr w:type="spellStart"/>
      <w:r>
        <w:t>emergency</w:t>
      </w:r>
      <w:proofErr w:type="spellEnd"/>
      <w:r>
        <w:t xml:space="preserve"> </w:t>
      </w:r>
      <w:proofErr w:type="spellStart"/>
      <w:r>
        <w:t>projects</w:t>
      </w:r>
      <w:proofErr w:type="spellEnd"/>
      <w:r>
        <w:t xml:space="preserve"> </w:t>
      </w:r>
      <w:proofErr w:type="spellStart"/>
      <w:r>
        <w:t>from</w:t>
      </w:r>
      <w:proofErr w:type="spellEnd"/>
      <w:r>
        <w:t xml:space="preserve"> </w:t>
      </w:r>
      <w:proofErr w:type="spellStart"/>
      <w:r>
        <w:t>those</w:t>
      </w:r>
      <w:proofErr w:type="spellEnd"/>
      <w:r>
        <w:t xml:space="preserve"> </w:t>
      </w:r>
      <w:proofErr w:type="spellStart"/>
      <w:r>
        <w:t>relating</w:t>
      </w:r>
      <w:proofErr w:type="spellEnd"/>
      <w:r>
        <w:t xml:space="preserve"> </w:t>
      </w:r>
      <w:proofErr w:type="spellStart"/>
      <w:r>
        <w:t>to</w:t>
      </w:r>
      <w:proofErr w:type="spellEnd"/>
      <w:r>
        <w:t xml:space="preserve"> </w:t>
      </w:r>
      <w:proofErr w:type="spellStart"/>
      <w:r>
        <w:t>inclusion</w:t>
      </w:r>
      <w:proofErr w:type="spellEnd"/>
      <w:r>
        <w:t xml:space="preserve"> and </w:t>
      </w:r>
      <w:proofErr w:type="spellStart"/>
      <w:r>
        <w:t>to</w:t>
      </w:r>
      <w:proofErr w:type="spellEnd"/>
      <w:r>
        <w:t xml:space="preserve"> </w:t>
      </w:r>
      <w:proofErr w:type="spellStart"/>
      <w:r>
        <w:t>streamline</w:t>
      </w:r>
      <w:proofErr w:type="spellEnd"/>
      <w:r>
        <w:t xml:space="preserve"> the </w:t>
      </w:r>
      <w:proofErr w:type="spellStart"/>
      <w:r>
        <w:t>procedures</w:t>
      </w:r>
      <w:proofErr w:type="spellEnd"/>
      <w:r>
        <w:t xml:space="preserve"> for the former. </w:t>
      </w:r>
      <w:proofErr w:type="spellStart"/>
      <w:r>
        <w:t>Thus</w:t>
      </w:r>
      <w:proofErr w:type="spellEnd"/>
      <w:r>
        <w:t xml:space="preserve">, </w:t>
      </w:r>
      <w:proofErr w:type="spellStart"/>
      <w:r>
        <w:t>different</w:t>
      </w:r>
      <w:proofErr w:type="spellEnd"/>
      <w:r>
        <w:t xml:space="preserve"> </w:t>
      </w:r>
      <w:proofErr w:type="spellStart"/>
      <w:r>
        <w:t>procedures</w:t>
      </w:r>
      <w:proofErr w:type="spellEnd"/>
      <w:r>
        <w:t xml:space="preserve"> and </w:t>
      </w:r>
      <w:proofErr w:type="spellStart"/>
      <w:r>
        <w:t>durations</w:t>
      </w:r>
      <w:proofErr w:type="spellEnd"/>
      <w:r>
        <w:t xml:space="preserve"> for </w:t>
      </w:r>
      <w:proofErr w:type="spellStart"/>
      <w:r>
        <w:t>projects</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considered</w:t>
      </w:r>
      <w:proofErr w:type="spellEnd"/>
      <w:r>
        <w:t xml:space="preserve"> </w:t>
      </w:r>
      <w:proofErr w:type="spellStart"/>
      <w:r>
        <w:t>when</w:t>
      </w:r>
      <w:proofErr w:type="spellEnd"/>
      <w:r>
        <w:t xml:space="preserve"> </w:t>
      </w:r>
      <w:proofErr w:type="spellStart"/>
      <w:r>
        <w:t>projects</w:t>
      </w:r>
      <w:proofErr w:type="spellEnd"/>
      <w:r>
        <w:t xml:space="preserve"> </w:t>
      </w:r>
      <w:proofErr w:type="spellStart"/>
      <w:r>
        <w:t>are</w:t>
      </w:r>
      <w:proofErr w:type="spellEnd"/>
      <w:r>
        <w:t xml:space="preserve"> </w:t>
      </w:r>
      <w:proofErr w:type="spellStart"/>
      <w:r>
        <w:t>aimed</w:t>
      </w:r>
      <w:proofErr w:type="spellEnd"/>
      <w:r>
        <w:t xml:space="preserve"> </w:t>
      </w:r>
      <w:proofErr w:type="spellStart"/>
      <w:r>
        <w:t>at</w:t>
      </w:r>
      <w:proofErr w:type="spellEnd"/>
      <w:r>
        <w:t xml:space="preserve"> </w:t>
      </w:r>
      <w:proofErr w:type="spellStart"/>
      <w:r>
        <w:t>raising</w:t>
      </w:r>
      <w:proofErr w:type="spellEnd"/>
      <w:r>
        <w:t xml:space="preserve"> </w:t>
      </w:r>
      <w:proofErr w:type="spellStart"/>
      <w:r>
        <w:t>awareness</w:t>
      </w:r>
      <w:proofErr w:type="spellEnd"/>
      <w:r>
        <w:t xml:space="preserve"> </w:t>
      </w:r>
      <w:proofErr w:type="spellStart"/>
      <w:r>
        <w:t>among</w:t>
      </w:r>
      <w:proofErr w:type="spellEnd"/>
      <w:r>
        <w:t xml:space="preserve"> </w:t>
      </w:r>
      <w:proofErr w:type="spellStart"/>
      <w:r>
        <w:t>communities</w:t>
      </w:r>
      <w:proofErr w:type="spellEnd"/>
      <w:r>
        <w:t xml:space="preserve"> (</w:t>
      </w:r>
      <w:proofErr w:type="spellStart"/>
      <w:r>
        <w:t>both</w:t>
      </w:r>
      <w:proofErr w:type="spellEnd"/>
      <w:r>
        <w:t xml:space="preserve"> </w:t>
      </w:r>
      <w:proofErr w:type="spellStart"/>
      <w:r>
        <w:t>host</w:t>
      </w:r>
      <w:proofErr w:type="spellEnd"/>
      <w:r>
        <w:t xml:space="preserve"> and </w:t>
      </w:r>
      <w:proofErr w:type="spellStart"/>
      <w:r>
        <w:t>migrant</w:t>
      </w:r>
      <w:proofErr w:type="spellEnd"/>
      <w:r>
        <w:t xml:space="preserve">), </w:t>
      </w:r>
      <w:proofErr w:type="spellStart"/>
      <w:r>
        <w:t>while</w:t>
      </w:r>
      <w:proofErr w:type="spellEnd"/>
      <w:r>
        <w:t xml:space="preserve"> </w:t>
      </w:r>
      <w:proofErr w:type="spellStart"/>
      <w:r>
        <w:t>strengthening</w:t>
      </w:r>
      <w:proofErr w:type="spellEnd"/>
      <w:r>
        <w:t xml:space="preserve">  the </w:t>
      </w:r>
      <w:proofErr w:type="spellStart"/>
      <w:r>
        <w:t>support</w:t>
      </w:r>
      <w:proofErr w:type="spellEnd"/>
      <w:r>
        <w:t xml:space="preserve"> </w:t>
      </w:r>
      <w:proofErr w:type="spellStart"/>
      <w:r>
        <w:t>to</w:t>
      </w:r>
      <w:proofErr w:type="spellEnd"/>
      <w:r>
        <w:t xml:space="preserve"> </w:t>
      </w:r>
      <w:proofErr w:type="spellStart"/>
      <w:r>
        <w:t>disembarkations</w:t>
      </w:r>
      <w:proofErr w:type="spellEnd"/>
      <w:r>
        <w:t xml:space="preserve"> and </w:t>
      </w:r>
      <w:proofErr w:type="spellStart"/>
      <w:r>
        <w:t>places</w:t>
      </w:r>
      <w:proofErr w:type="spellEnd"/>
      <w:r>
        <w:t xml:space="preserve"> of </w:t>
      </w:r>
      <w:proofErr w:type="spellStart"/>
      <w:r>
        <w:t>first</w:t>
      </w:r>
      <w:proofErr w:type="spellEnd"/>
      <w:r>
        <w:t xml:space="preserve"> </w:t>
      </w:r>
      <w:proofErr w:type="spellStart"/>
      <w:r>
        <w:t>access</w:t>
      </w:r>
      <w:proofErr w:type="spellEnd"/>
      <w:r>
        <w:t xml:space="preserve"> </w:t>
      </w:r>
      <w:proofErr w:type="spellStart"/>
      <w:r>
        <w:t>with</w:t>
      </w:r>
      <w:proofErr w:type="spellEnd"/>
      <w:r>
        <w:t xml:space="preserve"> </w:t>
      </w:r>
      <w:proofErr w:type="spellStart"/>
      <w:r>
        <w:t>short</w:t>
      </w:r>
      <w:proofErr w:type="spellEnd"/>
      <w:r>
        <w:t xml:space="preserve"> </w:t>
      </w:r>
      <w:proofErr w:type="spellStart"/>
      <w:r>
        <w:t>projects</w:t>
      </w:r>
      <w:proofErr w:type="spellEnd"/>
      <w:r>
        <w:t xml:space="preserve">, </w:t>
      </w:r>
      <w:proofErr w:type="spellStart"/>
      <w:r>
        <w:t>while</w:t>
      </w:r>
      <w:proofErr w:type="spellEnd"/>
      <w:r>
        <w:t xml:space="preserve"> for </w:t>
      </w:r>
      <w:proofErr w:type="spellStart"/>
      <w:r>
        <w:t>those</w:t>
      </w:r>
      <w:proofErr w:type="spellEnd"/>
      <w:r>
        <w:t xml:space="preserve"> in </w:t>
      </w:r>
      <w:proofErr w:type="spellStart"/>
      <w:r>
        <w:t>which</w:t>
      </w:r>
      <w:proofErr w:type="spellEnd"/>
      <w:r>
        <w:t xml:space="preserve"> </w:t>
      </w:r>
      <w:proofErr w:type="spellStart"/>
      <w:r>
        <w:t>there</w:t>
      </w:r>
      <w:proofErr w:type="spellEnd"/>
      <w:r>
        <w:t xml:space="preserve"> </w:t>
      </w:r>
      <w:proofErr w:type="spellStart"/>
      <w:r>
        <w:t>was</w:t>
      </w:r>
      <w:proofErr w:type="spellEnd"/>
      <w:r>
        <w:t xml:space="preserve"> a </w:t>
      </w:r>
      <w:proofErr w:type="spellStart"/>
      <w:r>
        <w:t>socio-occupational</w:t>
      </w:r>
      <w:proofErr w:type="spellEnd"/>
      <w:r>
        <w:t xml:space="preserve"> </w:t>
      </w:r>
      <w:proofErr w:type="spellStart"/>
      <w:r>
        <w:t>inclusion</w:t>
      </w:r>
      <w:proofErr w:type="spellEnd"/>
      <w:r>
        <w:t xml:space="preserve"> </w:t>
      </w:r>
      <w:proofErr w:type="spellStart"/>
      <w:r>
        <w:t>component</w:t>
      </w:r>
      <w:proofErr w:type="spellEnd"/>
      <w:r>
        <w:t xml:space="preserve">, a </w:t>
      </w:r>
      <w:proofErr w:type="spellStart"/>
      <w:r>
        <w:t>phase</w:t>
      </w:r>
      <w:proofErr w:type="spellEnd"/>
      <w:r>
        <w:t xml:space="preserve"> of </w:t>
      </w:r>
      <w:proofErr w:type="spellStart"/>
      <w:r>
        <w:t>at</w:t>
      </w:r>
      <w:proofErr w:type="spellEnd"/>
      <w:r>
        <w:t xml:space="preserve"> </w:t>
      </w:r>
      <w:proofErr w:type="spellStart"/>
      <w:r>
        <w:t>least</w:t>
      </w:r>
      <w:proofErr w:type="spellEnd"/>
      <w:r>
        <w:t xml:space="preserve"> 3 </w:t>
      </w:r>
      <w:proofErr w:type="spellStart"/>
      <w:r>
        <w:t>years</w:t>
      </w:r>
      <w:proofErr w:type="spellEnd"/>
      <w:r>
        <w:t xml:space="preserve"> </w:t>
      </w:r>
      <w:proofErr w:type="spellStart"/>
      <w:r>
        <w:t>was</w:t>
      </w:r>
      <w:proofErr w:type="spellEnd"/>
      <w:r>
        <w:t xml:space="preserve"> </w:t>
      </w:r>
      <w:proofErr w:type="spellStart"/>
      <w:r>
        <w:t>necessary</w:t>
      </w:r>
      <w:proofErr w:type="spellEnd"/>
      <w:r>
        <w:t xml:space="preserve">. </w:t>
      </w:r>
    </w:p>
    <w:p w:rsidRPr="00BD08D2" w:rsidR="00BD08D2" w:rsidP="00BD08D2" w:rsidRDefault="00BD08D2" w14:paraId="0FBDF2AF" w14:textId="77777777">
      <w:pPr>
        <w:spacing w:after="240" w:line="240" w:lineRule="exact"/>
        <w:ind w:firstLine="567"/>
      </w:pPr>
      <w:r>
        <w:t xml:space="preserve">In </w:t>
      </w:r>
      <w:proofErr w:type="spellStart"/>
      <w:r>
        <w:rPr>
          <w:b/>
        </w:rPr>
        <w:t>Sweden</w:t>
      </w:r>
      <w:proofErr w:type="spellEnd"/>
      <w:r>
        <w:t xml:space="preserve">, </w:t>
      </w:r>
      <w:proofErr w:type="spellStart"/>
      <w:r>
        <w:t>one</w:t>
      </w:r>
      <w:proofErr w:type="spellEnd"/>
      <w:r>
        <w:t xml:space="preserve"> of the </w:t>
      </w:r>
      <w:proofErr w:type="spellStart"/>
      <w:r>
        <w:t>public</w:t>
      </w:r>
      <w:proofErr w:type="spellEnd"/>
      <w:r>
        <w:t xml:space="preserve"> </w:t>
      </w:r>
      <w:proofErr w:type="spellStart"/>
      <w:r>
        <w:t>authorities</w:t>
      </w:r>
      <w:proofErr w:type="spellEnd"/>
      <w:r>
        <w:t xml:space="preserve"> </w:t>
      </w:r>
      <w:proofErr w:type="spellStart"/>
      <w:r>
        <w:t>affirmed</w:t>
      </w:r>
      <w:proofErr w:type="spellEnd"/>
      <w:r>
        <w:t xml:space="preserve"> </w:t>
      </w:r>
      <w:proofErr w:type="spellStart"/>
      <w:r>
        <w:t>that</w:t>
      </w:r>
      <w:proofErr w:type="spellEnd"/>
      <w:r>
        <w:t xml:space="preserve"> </w:t>
      </w:r>
      <w:proofErr w:type="spellStart"/>
      <w:r>
        <w:t>there</w:t>
      </w:r>
      <w:proofErr w:type="spellEnd"/>
      <w:r>
        <w:t xml:space="preserve"> </w:t>
      </w:r>
      <w:proofErr w:type="spellStart"/>
      <w:r>
        <w:t>is</w:t>
      </w:r>
      <w:proofErr w:type="spellEnd"/>
      <w:r>
        <w:t xml:space="preserve"> </w:t>
      </w:r>
      <w:proofErr w:type="spellStart"/>
      <w:r>
        <w:t>good</w:t>
      </w:r>
      <w:proofErr w:type="spellEnd"/>
      <w:r>
        <w:t xml:space="preserve"> </w:t>
      </w:r>
      <w:proofErr w:type="spellStart"/>
      <w:r>
        <w:t>dialogue</w:t>
      </w:r>
      <w:proofErr w:type="spellEnd"/>
      <w:r>
        <w:t xml:space="preserve"> </w:t>
      </w:r>
      <w:proofErr w:type="spellStart"/>
      <w:r>
        <w:t>with</w:t>
      </w:r>
      <w:proofErr w:type="spellEnd"/>
      <w:r>
        <w:t xml:space="preserve"> </w:t>
      </w:r>
      <w:proofErr w:type="spellStart"/>
      <w:r>
        <w:t>authorities</w:t>
      </w:r>
      <w:proofErr w:type="spellEnd"/>
      <w:r>
        <w:t xml:space="preserve"> </w:t>
      </w:r>
      <w:proofErr w:type="spellStart"/>
      <w:r>
        <w:t>responsible</w:t>
      </w:r>
      <w:proofErr w:type="spellEnd"/>
      <w:r>
        <w:t xml:space="preserve"> for the AMIF and </w:t>
      </w:r>
      <w:proofErr w:type="spellStart"/>
      <w:r>
        <w:t>good</w:t>
      </w:r>
      <w:proofErr w:type="spellEnd"/>
      <w:r>
        <w:t xml:space="preserve"> </w:t>
      </w:r>
      <w:proofErr w:type="spellStart"/>
      <w:r>
        <w:t>financial</w:t>
      </w:r>
      <w:proofErr w:type="spellEnd"/>
      <w:r>
        <w:t xml:space="preserve"> and </w:t>
      </w:r>
      <w:proofErr w:type="spellStart"/>
      <w:r>
        <w:t>administrative</w:t>
      </w:r>
      <w:proofErr w:type="spellEnd"/>
      <w:r>
        <w:t xml:space="preserve"> </w:t>
      </w:r>
      <w:proofErr w:type="spellStart"/>
      <w:r>
        <w:t>practice</w:t>
      </w:r>
      <w:proofErr w:type="spellEnd"/>
      <w:r>
        <w:t xml:space="preserve">. </w:t>
      </w:r>
      <w:proofErr w:type="spellStart"/>
      <w:r>
        <w:t>However</w:t>
      </w:r>
      <w:proofErr w:type="spellEnd"/>
      <w:r>
        <w:t xml:space="preserve">, </w:t>
      </w:r>
      <w:proofErr w:type="spellStart"/>
      <w:r>
        <w:t>there</w:t>
      </w:r>
      <w:proofErr w:type="spellEnd"/>
      <w:r>
        <w:t xml:space="preserve"> </w:t>
      </w:r>
      <w:proofErr w:type="spellStart"/>
      <w:r>
        <w:t>is</w:t>
      </w:r>
      <w:proofErr w:type="spellEnd"/>
      <w:r>
        <w:t xml:space="preserve"> </w:t>
      </w:r>
      <w:proofErr w:type="spellStart"/>
      <w:r>
        <w:t>demand</w:t>
      </w:r>
      <w:proofErr w:type="spellEnd"/>
      <w:r>
        <w:t xml:space="preserve"> for </w:t>
      </w:r>
      <w:proofErr w:type="spellStart"/>
      <w:r>
        <w:t>flexibility</w:t>
      </w:r>
      <w:proofErr w:type="spellEnd"/>
      <w:r>
        <w:t xml:space="preserve"> in </w:t>
      </w:r>
      <w:proofErr w:type="spellStart"/>
      <w:r>
        <w:t>terms</w:t>
      </w:r>
      <w:proofErr w:type="spellEnd"/>
      <w:r>
        <w:t xml:space="preserve"> of </w:t>
      </w:r>
      <w:proofErr w:type="spellStart"/>
      <w:r>
        <w:t>target</w:t>
      </w:r>
      <w:proofErr w:type="spellEnd"/>
      <w:r>
        <w:t xml:space="preserve"> </w:t>
      </w:r>
      <w:proofErr w:type="spellStart"/>
      <w:r>
        <w:t>groups</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that</w:t>
      </w:r>
      <w:proofErr w:type="spellEnd"/>
      <w:r>
        <w:t xml:space="preserve"> </w:t>
      </w:r>
      <w:proofErr w:type="spellStart"/>
      <w:r>
        <w:t>primary</w:t>
      </w:r>
      <w:proofErr w:type="spellEnd"/>
      <w:r>
        <w:t xml:space="preserve"> and </w:t>
      </w:r>
      <w:proofErr w:type="spellStart"/>
      <w:r>
        <w:t>secondary</w:t>
      </w:r>
      <w:proofErr w:type="spellEnd"/>
      <w:r>
        <w:t xml:space="preserve"> </w:t>
      </w:r>
      <w:proofErr w:type="spellStart"/>
      <w:r>
        <w:t>target</w:t>
      </w:r>
      <w:proofErr w:type="spellEnd"/>
      <w:r>
        <w:t xml:space="preserve"> </w:t>
      </w:r>
      <w:proofErr w:type="spellStart"/>
      <w:r>
        <w:t>groups</w:t>
      </w:r>
      <w:proofErr w:type="spellEnd"/>
      <w:r>
        <w:t xml:space="preserve"> </w:t>
      </w:r>
      <w:proofErr w:type="spellStart"/>
      <w:r>
        <w:t>can</w:t>
      </w:r>
      <w:proofErr w:type="spellEnd"/>
      <w:r>
        <w:t xml:space="preserve"> </w:t>
      </w:r>
      <w:proofErr w:type="spellStart"/>
      <w:r>
        <w:t>come</w:t>
      </w:r>
      <w:proofErr w:type="spellEnd"/>
      <w:r>
        <w:t xml:space="preserve"> </w:t>
      </w:r>
      <w:proofErr w:type="spellStart"/>
      <w:r>
        <w:t>from</w:t>
      </w:r>
      <w:proofErr w:type="spellEnd"/>
      <w:r>
        <w:t xml:space="preserve"> </w:t>
      </w:r>
      <w:proofErr w:type="spellStart"/>
      <w:r>
        <w:t>several</w:t>
      </w:r>
      <w:proofErr w:type="spellEnd"/>
      <w:r>
        <w:t xml:space="preserve"> </w:t>
      </w:r>
      <w:proofErr w:type="spellStart"/>
      <w:r>
        <w:t>specified</w:t>
      </w:r>
      <w:proofErr w:type="spellEnd"/>
      <w:r>
        <w:t xml:space="preserve"> </w:t>
      </w:r>
      <w:proofErr w:type="spellStart"/>
      <w:r>
        <w:t>target</w:t>
      </w:r>
      <w:proofErr w:type="spellEnd"/>
      <w:r>
        <w:t xml:space="preserve"> </w:t>
      </w:r>
      <w:proofErr w:type="spellStart"/>
      <w:r>
        <w:t>groups</w:t>
      </w:r>
      <w:proofErr w:type="spellEnd"/>
      <w:r>
        <w:t xml:space="preserve">. </w:t>
      </w:r>
    </w:p>
    <w:p w:rsidRPr="00BD08D2" w:rsidR="00BD08D2" w:rsidP="00BD08D2" w:rsidRDefault="00BD08D2" w14:paraId="0513EBF5" w14:textId="77777777">
      <w:pPr>
        <w:spacing w:after="240" w:line="240" w:lineRule="exact"/>
        <w:ind w:firstLine="567"/>
      </w:pPr>
      <w:proofErr w:type="spellStart"/>
      <w:r>
        <w:t>One</w:t>
      </w:r>
      <w:proofErr w:type="spellEnd"/>
      <w:r>
        <w:t xml:space="preserve"> </w:t>
      </w:r>
      <w:proofErr w:type="spellStart"/>
      <w:r>
        <w:t>civil</w:t>
      </w:r>
      <w:proofErr w:type="spellEnd"/>
      <w:r>
        <w:t xml:space="preserve"> </w:t>
      </w:r>
      <w:proofErr w:type="spellStart"/>
      <w:r>
        <w:t>society</w:t>
      </w:r>
      <w:proofErr w:type="spellEnd"/>
      <w:r>
        <w:t xml:space="preserve"> organisation </w:t>
      </w:r>
      <w:proofErr w:type="spellStart"/>
      <w:r>
        <w:t>though</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authorities</w:t>
      </w:r>
      <w:proofErr w:type="spellEnd"/>
      <w:r>
        <w:t xml:space="preserve"> </w:t>
      </w:r>
      <w:proofErr w:type="spellStart"/>
      <w:r>
        <w:t>have</w:t>
      </w:r>
      <w:proofErr w:type="spellEnd"/>
      <w:r>
        <w:t xml:space="preserve"> </w:t>
      </w:r>
      <w:proofErr w:type="spellStart"/>
      <w:r>
        <w:t>only</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checks</w:t>
      </w:r>
      <w:proofErr w:type="spellEnd"/>
      <w:r>
        <w:t xml:space="preserve"> on the </w:t>
      </w:r>
      <w:proofErr w:type="spellStart"/>
      <w:r>
        <w:t>projects</w:t>
      </w:r>
      <w:proofErr w:type="spellEnd"/>
      <w:r>
        <w:t xml:space="preserve"> </w:t>
      </w:r>
      <w:proofErr w:type="spellStart"/>
      <w:r>
        <w:t>carried</w:t>
      </w:r>
      <w:proofErr w:type="spellEnd"/>
      <w:r>
        <w:t xml:space="preserve"> </w:t>
      </w:r>
      <w:proofErr w:type="spellStart"/>
      <w:r>
        <w:t>out</w:t>
      </w:r>
      <w:proofErr w:type="spellEnd"/>
      <w:r>
        <w:t xml:space="preserve">. </w:t>
      </w:r>
      <w:proofErr w:type="spellStart"/>
      <w:r>
        <w:t>That</w:t>
      </w:r>
      <w:proofErr w:type="spellEnd"/>
      <w:r>
        <w:t xml:space="preserve"> </w:t>
      </w:r>
      <w:proofErr w:type="spellStart"/>
      <w:r>
        <w:t>has</w:t>
      </w:r>
      <w:proofErr w:type="spellEnd"/>
      <w:r>
        <w:t xml:space="preserve"> </w:t>
      </w:r>
      <w:proofErr w:type="spellStart"/>
      <w:r>
        <w:t>been</w:t>
      </w:r>
      <w:proofErr w:type="spellEnd"/>
      <w:r>
        <w:t xml:space="preserve"> </w:t>
      </w:r>
      <w:proofErr w:type="spellStart"/>
      <w:r>
        <w:t>their</w:t>
      </w:r>
      <w:proofErr w:type="spellEnd"/>
      <w:r>
        <w:t xml:space="preserve"> </w:t>
      </w:r>
      <w:proofErr w:type="spellStart"/>
      <w:r>
        <w:t>only</w:t>
      </w:r>
      <w:proofErr w:type="spellEnd"/>
      <w:r>
        <w:t xml:space="preserve"> </w:t>
      </w:r>
      <w:proofErr w:type="spellStart"/>
      <w:r>
        <w:t>task</w:t>
      </w:r>
      <w:proofErr w:type="spellEnd"/>
      <w:r>
        <w:t xml:space="preserve">; </w:t>
      </w:r>
      <w:proofErr w:type="spellStart"/>
      <w:r>
        <w:t>monitoring</w:t>
      </w:r>
      <w:proofErr w:type="spellEnd"/>
      <w:r>
        <w:t xml:space="preserve"> the </w:t>
      </w:r>
      <w:proofErr w:type="spellStart"/>
      <w:r>
        <w:t>implementation</w:t>
      </w:r>
      <w:proofErr w:type="spellEnd"/>
      <w:r>
        <w:t xml:space="preserve"> of the </w:t>
      </w:r>
      <w:proofErr w:type="spellStart"/>
      <w:r>
        <w:t>project</w:t>
      </w:r>
      <w:proofErr w:type="spellEnd"/>
      <w:r>
        <w:t xml:space="preserve"> and the </w:t>
      </w:r>
      <w:proofErr w:type="spellStart"/>
      <w:r>
        <w:t>financial</w:t>
      </w:r>
      <w:proofErr w:type="spellEnd"/>
      <w:r>
        <w:t xml:space="preserve"> </w:t>
      </w:r>
      <w:proofErr w:type="spellStart"/>
      <w:r>
        <w:t>framework</w:t>
      </w:r>
      <w:proofErr w:type="spellEnd"/>
      <w:r>
        <w:t xml:space="preserve">. </w:t>
      </w:r>
      <w:proofErr w:type="spellStart"/>
      <w:r>
        <w:t>Some</w:t>
      </w:r>
      <w:proofErr w:type="spellEnd"/>
      <w:r>
        <w:t xml:space="preserve"> </w:t>
      </w:r>
      <w:proofErr w:type="spellStart"/>
      <w:r>
        <w:t>soft</w:t>
      </w:r>
      <w:proofErr w:type="spellEnd"/>
      <w:r>
        <w:t xml:space="preserve"> </w:t>
      </w:r>
      <w:proofErr w:type="spellStart"/>
      <w:r>
        <w:t>values</w:t>
      </w:r>
      <w:proofErr w:type="spellEnd"/>
      <w:r>
        <w:t xml:space="preserve"> in the </w:t>
      </w:r>
      <w:proofErr w:type="spellStart"/>
      <w:r>
        <w:t>project</w:t>
      </w:r>
      <w:proofErr w:type="spellEnd"/>
      <w:r>
        <w:t xml:space="preserve"> </w:t>
      </w:r>
      <w:proofErr w:type="spellStart"/>
      <w:r>
        <w:t>have</w:t>
      </w:r>
      <w:proofErr w:type="spellEnd"/>
      <w:r>
        <w:t xml:space="preserve"> </w:t>
      </w:r>
      <w:proofErr w:type="spellStart"/>
      <w:r>
        <w:t>not</w:t>
      </w:r>
      <w:proofErr w:type="spellEnd"/>
      <w:r>
        <w:t xml:space="preserve"> </w:t>
      </w:r>
      <w:proofErr w:type="spellStart"/>
      <w:r>
        <w:t>been</w:t>
      </w:r>
      <w:proofErr w:type="spellEnd"/>
      <w:r>
        <w:t xml:space="preserve"> </w:t>
      </w:r>
      <w:proofErr w:type="spellStart"/>
      <w:r>
        <w:t>taken</w:t>
      </w:r>
      <w:proofErr w:type="spellEnd"/>
      <w:r>
        <w:t xml:space="preserve"> </w:t>
      </w:r>
      <w:proofErr w:type="spellStart"/>
      <w:r>
        <w:t>into</w:t>
      </w:r>
      <w:proofErr w:type="spellEnd"/>
      <w:r>
        <w:t xml:space="preserve"> </w:t>
      </w:r>
      <w:proofErr w:type="spellStart"/>
      <w:r>
        <w:t>account</w:t>
      </w:r>
      <w:proofErr w:type="spellEnd"/>
      <w:r>
        <w:t xml:space="preserve">. </w:t>
      </w:r>
      <w:proofErr w:type="spellStart"/>
      <w:r>
        <w:t>There</w:t>
      </w:r>
      <w:proofErr w:type="spellEnd"/>
      <w:r>
        <w:t xml:space="preserve"> </w:t>
      </w:r>
      <w:proofErr w:type="spellStart"/>
      <w:r>
        <w:t>was</w:t>
      </w:r>
      <w:proofErr w:type="spellEnd"/>
      <w:r>
        <w:t xml:space="preserve">, in </w:t>
      </w:r>
      <w:proofErr w:type="spellStart"/>
      <w:r>
        <w:t>their</w:t>
      </w:r>
      <w:proofErr w:type="spellEnd"/>
      <w:r>
        <w:t xml:space="preserve"> </w:t>
      </w:r>
      <w:proofErr w:type="spellStart"/>
      <w:r>
        <w:t>view</w:t>
      </w:r>
      <w:proofErr w:type="spellEnd"/>
      <w:r>
        <w:t xml:space="preserve">, </w:t>
      </w:r>
      <w:proofErr w:type="spellStart"/>
      <w:r>
        <w:t>also</w:t>
      </w:r>
      <w:proofErr w:type="spellEnd"/>
      <w:r>
        <w:t xml:space="preserve"> </w:t>
      </w:r>
      <w:proofErr w:type="spellStart"/>
      <w:r>
        <w:t>no</w:t>
      </w:r>
      <w:proofErr w:type="spellEnd"/>
      <w:r>
        <w:t xml:space="preserve"> </w:t>
      </w:r>
      <w:proofErr w:type="spellStart"/>
      <w:r>
        <w:t>cooperation</w:t>
      </w:r>
      <w:proofErr w:type="spellEnd"/>
      <w:r>
        <w:t xml:space="preserve"> </w:t>
      </w:r>
      <w:proofErr w:type="spellStart"/>
      <w:r>
        <w:t>between</w:t>
      </w:r>
      <w:proofErr w:type="spellEnd"/>
      <w:r>
        <w:t xml:space="preserve"> </w:t>
      </w:r>
      <w:proofErr w:type="spellStart"/>
      <w:r>
        <w:t>organisations</w:t>
      </w:r>
      <w:proofErr w:type="spellEnd"/>
      <w:r>
        <w:t xml:space="preserve"> (</w:t>
      </w:r>
      <w:proofErr w:type="spellStart"/>
      <w:r>
        <w:t>state</w:t>
      </w:r>
      <w:proofErr w:type="spellEnd"/>
      <w:r>
        <w:t xml:space="preserve">, </w:t>
      </w:r>
      <w:proofErr w:type="spellStart"/>
      <w:r>
        <w:t>regional</w:t>
      </w:r>
      <w:proofErr w:type="spellEnd"/>
      <w:r>
        <w:t xml:space="preserve"> </w:t>
      </w:r>
      <w:proofErr w:type="spellStart"/>
      <w:r>
        <w:t>or</w:t>
      </w:r>
      <w:proofErr w:type="spellEnd"/>
      <w:r>
        <w:t xml:space="preserve"> in the </w:t>
      </w:r>
      <w:proofErr w:type="spellStart"/>
      <w:r>
        <w:t>voluntary</w:t>
      </w:r>
      <w:proofErr w:type="spellEnd"/>
      <w:r>
        <w:t xml:space="preserve"> </w:t>
      </w:r>
      <w:proofErr w:type="spellStart"/>
      <w:r>
        <w:t>sector</w:t>
      </w:r>
      <w:proofErr w:type="spellEnd"/>
      <w:r>
        <w:t xml:space="preserve">). </w:t>
      </w:r>
      <w:proofErr w:type="spellStart"/>
      <w:r>
        <w:t>Finally</w:t>
      </w:r>
      <w:proofErr w:type="spellEnd"/>
      <w:r>
        <w:t xml:space="preserve">, </w:t>
      </w:r>
      <w:proofErr w:type="spellStart"/>
      <w:r>
        <w:t>another</w:t>
      </w:r>
      <w:proofErr w:type="spellEnd"/>
      <w:r>
        <w:t xml:space="preserve"> </w:t>
      </w:r>
      <w:proofErr w:type="spellStart"/>
      <w:r>
        <w:t>Swedish</w:t>
      </w:r>
      <w:proofErr w:type="spellEnd"/>
      <w:r>
        <w:t xml:space="preserve"> </w:t>
      </w:r>
      <w:proofErr w:type="spellStart"/>
      <w:r>
        <w:t>public</w:t>
      </w:r>
      <w:proofErr w:type="spellEnd"/>
      <w:r>
        <w:t xml:space="preserve"> </w:t>
      </w:r>
      <w:proofErr w:type="spellStart"/>
      <w:r>
        <w:t>authority</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through</w:t>
      </w:r>
      <w:proofErr w:type="spellEnd"/>
      <w:r>
        <w:t xml:space="preserve"> the AMIF </w:t>
      </w:r>
      <w:proofErr w:type="spellStart"/>
      <w:r>
        <w:t>it</w:t>
      </w:r>
      <w:proofErr w:type="spellEnd"/>
      <w:r>
        <w:t xml:space="preserve"> </w:t>
      </w:r>
      <w:proofErr w:type="spellStart"/>
      <w:r>
        <w:t>should</w:t>
      </w:r>
      <w:proofErr w:type="spellEnd"/>
      <w:r>
        <w:t xml:space="preserve"> </w:t>
      </w:r>
      <w:proofErr w:type="spellStart"/>
      <w:r>
        <w:t>be</w:t>
      </w:r>
      <w:proofErr w:type="spellEnd"/>
      <w:r>
        <w:t xml:space="preserve"> </w:t>
      </w:r>
      <w:proofErr w:type="spellStart"/>
      <w:r>
        <w:t>able</w:t>
      </w:r>
      <w:proofErr w:type="spellEnd"/>
      <w:r>
        <w:t xml:space="preserve"> </w:t>
      </w:r>
      <w:proofErr w:type="spellStart"/>
      <w:r>
        <w:t>to</w:t>
      </w:r>
      <w:proofErr w:type="spellEnd"/>
      <w:r>
        <w:t xml:space="preserve"> </w:t>
      </w:r>
      <w:proofErr w:type="spellStart"/>
      <w:r>
        <w:t>propose</w:t>
      </w:r>
      <w:proofErr w:type="spellEnd"/>
      <w:r>
        <w:t xml:space="preserve"> </w:t>
      </w:r>
      <w:proofErr w:type="spellStart"/>
      <w:r>
        <w:t>to</w:t>
      </w:r>
      <w:proofErr w:type="spellEnd"/>
      <w:r>
        <w:t xml:space="preserve"> the </w:t>
      </w:r>
      <w:proofErr w:type="spellStart"/>
      <w:r>
        <w:t>central</w:t>
      </w:r>
      <w:proofErr w:type="spellEnd"/>
      <w:r>
        <w:t xml:space="preserve"> </w:t>
      </w:r>
      <w:proofErr w:type="spellStart"/>
      <w:r>
        <w:t>level</w:t>
      </w:r>
      <w:proofErr w:type="spellEnd"/>
      <w:r>
        <w:t xml:space="preserve"> (</w:t>
      </w:r>
      <w:proofErr w:type="spellStart"/>
      <w:r>
        <w:t>national</w:t>
      </w:r>
      <w:proofErr w:type="spellEnd"/>
      <w:r>
        <w:t xml:space="preserve"> </w:t>
      </w:r>
      <w:proofErr w:type="spellStart"/>
      <w:r>
        <w:t>or</w:t>
      </w:r>
      <w:proofErr w:type="spellEnd"/>
      <w:r>
        <w:t xml:space="preserve"> EU) </w:t>
      </w:r>
      <w:proofErr w:type="spellStart"/>
      <w:r>
        <w:t>that</w:t>
      </w:r>
      <w:proofErr w:type="spellEnd"/>
      <w:r>
        <w:t xml:space="preserve"> </w:t>
      </w:r>
      <w:proofErr w:type="spellStart"/>
      <w:r>
        <w:t>certain</w:t>
      </w:r>
      <w:proofErr w:type="spellEnd"/>
      <w:r>
        <w:t xml:space="preserve"> </w:t>
      </w:r>
      <w:proofErr w:type="spellStart"/>
      <w:r>
        <w:t>projects</w:t>
      </w:r>
      <w:proofErr w:type="spellEnd"/>
      <w:r>
        <w:t xml:space="preserve"> </w:t>
      </w:r>
      <w:proofErr w:type="spellStart"/>
      <w:r>
        <w:t>with</w:t>
      </w:r>
      <w:proofErr w:type="spellEnd"/>
      <w:r>
        <w:t xml:space="preserve"> </w:t>
      </w:r>
      <w:proofErr w:type="spellStart"/>
      <w:r>
        <w:t>exceptionally</w:t>
      </w:r>
      <w:proofErr w:type="spellEnd"/>
      <w:r>
        <w:t xml:space="preserve"> </w:t>
      </w:r>
      <w:proofErr w:type="spellStart"/>
      <w:r>
        <w:t>good</w:t>
      </w:r>
      <w:proofErr w:type="spellEnd"/>
      <w:r>
        <w:t xml:space="preserve"> </w:t>
      </w:r>
      <w:proofErr w:type="spellStart"/>
      <w:r>
        <w:t>results</w:t>
      </w:r>
      <w:proofErr w:type="spellEnd"/>
      <w:r>
        <w:t xml:space="preserve"> </w:t>
      </w:r>
      <w:proofErr w:type="spellStart"/>
      <w:r>
        <w:t>should</w:t>
      </w:r>
      <w:proofErr w:type="spellEnd"/>
      <w:r>
        <w:t xml:space="preserve"> </w:t>
      </w:r>
      <w:proofErr w:type="spellStart"/>
      <w:r>
        <w:t>be</w:t>
      </w:r>
      <w:proofErr w:type="spellEnd"/>
      <w:r>
        <w:t xml:space="preserve"> </w:t>
      </w:r>
      <w:proofErr w:type="spellStart"/>
      <w:r>
        <w:t>incorporated</w:t>
      </w:r>
      <w:proofErr w:type="spellEnd"/>
      <w:r>
        <w:t xml:space="preserve"> </w:t>
      </w:r>
      <w:proofErr w:type="spellStart"/>
      <w:r>
        <w:t>into</w:t>
      </w:r>
      <w:proofErr w:type="spellEnd"/>
      <w:r>
        <w:t xml:space="preserve"> </w:t>
      </w:r>
      <w:proofErr w:type="spellStart"/>
      <w:r>
        <w:t>ordinary</w:t>
      </w:r>
      <w:proofErr w:type="spellEnd"/>
      <w:r>
        <w:t xml:space="preserve"> </w:t>
      </w:r>
      <w:proofErr w:type="spellStart"/>
      <w:r>
        <w:t>activities</w:t>
      </w:r>
      <w:proofErr w:type="spellEnd"/>
      <w:r>
        <w:t xml:space="preserve"> </w:t>
      </w:r>
      <w:proofErr w:type="spellStart"/>
      <w:r>
        <w:t>through</w:t>
      </w:r>
      <w:proofErr w:type="spellEnd"/>
      <w:r>
        <w:t xml:space="preserve"> </w:t>
      </w:r>
      <w:proofErr w:type="spellStart"/>
      <w:r>
        <w:t>stable</w:t>
      </w:r>
      <w:proofErr w:type="spellEnd"/>
      <w:r>
        <w:t xml:space="preserve"> </w:t>
      </w:r>
      <w:proofErr w:type="spellStart"/>
      <w:r>
        <w:t>public</w:t>
      </w:r>
      <w:proofErr w:type="spellEnd"/>
      <w:r>
        <w:t xml:space="preserve"> </w:t>
      </w:r>
      <w:proofErr w:type="spellStart"/>
      <w:r>
        <w:t>resources</w:t>
      </w:r>
      <w:proofErr w:type="spellEnd"/>
      <w:r>
        <w:t xml:space="preserve">. </w:t>
      </w:r>
      <w:proofErr w:type="spellStart"/>
      <w:r>
        <w:t>There</w:t>
      </w:r>
      <w:proofErr w:type="spellEnd"/>
      <w:r>
        <w:t xml:space="preserve"> </w:t>
      </w:r>
      <w:proofErr w:type="spellStart"/>
      <w:r>
        <w:t>should</w:t>
      </w:r>
      <w:proofErr w:type="spellEnd"/>
      <w:r>
        <w:t xml:space="preserve"> </w:t>
      </w:r>
      <w:proofErr w:type="spellStart"/>
      <w:r>
        <w:t>be</w:t>
      </w:r>
      <w:proofErr w:type="spellEnd"/>
      <w:r>
        <w:t xml:space="preserve"> </w:t>
      </w:r>
      <w:proofErr w:type="spellStart"/>
      <w:r>
        <w:t>an</w:t>
      </w:r>
      <w:proofErr w:type="spellEnd"/>
      <w:r>
        <w:t xml:space="preserve"> </w:t>
      </w:r>
      <w:proofErr w:type="spellStart"/>
      <w:r>
        <w:t>actor</w:t>
      </w:r>
      <w:proofErr w:type="spellEnd"/>
      <w:r>
        <w:t xml:space="preserve"> </w:t>
      </w:r>
      <w:proofErr w:type="spellStart"/>
      <w:r>
        <w:t>tasked</w:t>
      </w:r>
      <w:proofErr w:type="spellEnd"/>
      <w:r>
        <w:t xml:space="preserve"> </w:t>
      </w:r>
      <w:proofErr w:type="spellStart"/>
      <w:r>
        <w:t>with</w:t>
      </w:r>
      <w:proofErr w:type="spellEnd"/>
      <w:r>
        <w:t xml:space="preserve"> </w:t>
      </w:r>
      <w:proofErr w:type="spellStart"/>
      <w:r>
        <w:t>scrutinising</w:t>
      </w:r>
      <w:proofErr w:type="spellEnd"/>
      <w:r>
        <w:t xml:space="preserve"> </w:t>
      </w:r>
      <w:proofErr w:type="spellStart"/>
      <w:r>
        <w:t>projects</w:t>
      </w:r>
      <w:proofErr w:type="spellEnd"/>
      <w:r>
        <w:t xml:space="preserve"> and </w:t>
      </w:r>
      <w:proofErr w:type="spellStart"/>
      <w:r>
        <w:t>helping</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their</w:t>
      </w:r>
      <w:proofErr w:type="spellEnd"/>
      <w:r>
        <w:t xml:space="preserve"> </w:t>
      </w:r>
      <w:proofErr w:type="spellStart"/>
      <w:r>
        <w:t>transposition</w:t>
      </w:r>
      <w:proofErr w:type="spellEnd"/>
      <w:r>
        <w:t>.</w:t>
      </w:r>
    </w:p>
    <w:p w:rsidRPr="00BD08D2" w:rsidR="00BD08D2" w:rsidP="00BD08D2" w:rsidRDefault="00BD08D2" w14:paraId="684FDB4F" w14:textId="77777777">
      <w:pPr>
        <w:spacing w:after="160" w:line="259" w:lineRule="auto"/>
        <w:jc w:val="left"/>
        <w:rPr>
          <w:color w:val="1F497D"/>
          <w:highlight w:val="yellow"/>
        </w:rPr>
      </w:pPr>
      <w:r>
        <w:br w:type="page"/>
      </w:r>
    </w:p>
    <w:p w:rsidRPr="00BD08D2" w:rsidR="00BD08D2" w:rsidP="00971797" w:rsidRDefault="00BD08D2" w14:paraId="5A9D6693" w14:textId="77777777">
      <w:pPr>
        <w:numPr>
          <w:ilvl w:val="0"/>
          <w:numId w:val="1"/>
        </w:numPr>
        <w:spacing w:after="240" w:line="240" w:lineRule="exact"/>
        <w:ind w:left="993" w:hanging="426"/>
        <w:outlineLvl w:val="0"/>
        <w:rPr>
          <w:b/>
          <w:kern w:val="28"/>
        </w:rPr>
      </w:pPr>
      <w:bookmarkStart w:name="_Toc183610616" w:id="78"/>
      <w:proofErr w:type="spellStart"/>
      <w:r>
        <w:rPr>
          <w:b/>
        </w:rPr>
        <w:lastRenderedPageBreak/>
        <w:t>Primary</w:t>
      </w:r>
      <w:proofErr w:type="spellEnd"/>
      <w:r>
        <w:rPr>
          <w:b/>
        </w:rPr>
        <w:t xml:space="preserve"> </w:t>
      </w:r>
      <w:proofErr w:type="spellStart"/>
      <w:r>
        <w:rPr>
          <w:b/>
        </w:rPr>
        <w:t>data</w:t>
      </w:r>
      <w:proofErr w:type="spellEnd"/>
      <w:r>
        <w:rPr>
          <w:b/>
        </w:rPr>
        <w:t xml:space="preserve">: </w:t>
      </w:r>
      <w:proofErr w:type="spellStart"/>
      <w:r>
        <w:rPr>
          <w:b/>
        </w:rPr>
        <w:t>summary</w:t>
      </w:r>
      <w:proofErr w:type="spellEnd"/>
      <w:r>
        <w:rPr>
          <w:b/>
        </w:rPr>
        <w:t xml:space="preserve"> of </w:t>
      </w:r>
      <w:proofErr w:type="spellStart"/>
      <w:r>
        <w:rPr>
          <w:b/>
        </w:rPr>
        <w:t>findings</w:t>
      </w:r>
      <w:proofErr w:type="spellEnd"/>
      <w:r>
        <w:rPr>
          <w:b/>
        </w:rPr>
        <w:t xml:space="preserve"> in </w:t>
      </w:r>
      <w:proofErr w:type="spellStart"/>
      <w:r>
        <w:rPr>
          <w:b/>
        </w:rPr>
        <w:t>country</w:t>
      </w:r>
      <w:proofErr w:type="spellEnd"/>
      <w:r>
        <w:rPr>
          <w:b/>
        </w:rPr>
        <w:t xml:space="preserve"> </w:t>
      </w:r>
      <w:proofErr w:type="spellStart"/>
      <w:r>
        <w:rPr>
          <w:b/>
        </w:rPr>
        <w:t>visits</w:t>
      </w:r>
      <w:bookmarkEnd w:id="78"/>
      <w:proofErr w:type="spellEnd"/>
    </w:p>
    <w:p w:rsidRPr="00BD08D2" w:rsidR="00BD08D2" w:rsidP="00BD08D2" w:rsidRDefault="00BD08D2" w14:paraId="6374FF6D" w14:textId="77777777">
      <w:pPr>
        <w:spacing w:after="240" w:line="240" w:lineRule="exact"/>
        <w:ind w:firstLine="567"/>
        <w:jc w:val="left"/>
        <w:rPr>
          <w:rFonts w:eastAsia="Calibri"/>
          <w:b/>
          <w:bCs/>
          <w:u w:val="single"/>
          <w:lang w:val="en-GB"/>
        </w:rPr>
      </w:pPr>
    </w:p>
    <w:p w:rsidRPr="00BD08D2" w:rsidR="00BD08D2" w:rsidP="00BD08D2" w:rsidRDefault="00BD08D2" w14:paraId="1A77D343" w14:textId="77777777">
      <w:pPr>
        <w:numPr>
          <w:ilvl w:val="1"/>
          <w:numId w:val="1"/>
        </w:numPr>
        <w:spacing w:after="240" w:line="240" w:lineRule="exact"/>
        <w:ind w:firstLine="567"/>
        <w:outlineLvl w:val="1"/>
        <w:rPr>
          <w:rFonts w:eastAsia="Calibri"/>
          <w:b/>
          <w:u w:val="single"/>
        </w:rPr>
      </w:pPr>
      <w:bookmarkStart w:name="_Toc183610617" w:id="79"/>
      <w:proofErr w:type="spellStart"/>
      <w:r>
        <w:rPr>
          <w:b/>
          <w:u w:val="single"/>
        </w:rPr>
        <w:t>Bulgaria</w:t>
      </w:r>
      <w:bookmarkEnd w:id="79"/>
      <w:proofErr w:type="spellEnd"/>
    </w:p>
    <w:p w:rsidRPr="00BD08D2" w:rsidR="00BD08D2" w:rsidP="00BD08D2" w:rsidRDefault="00BD08D2" w14:paraId="01F082F1" w14:textId="77777777">
      <w:pPr>
        <w:spacing w:after="240" w:line="240" w:lineRule="exact"/>
        <w:ind w:firstLine="567"/>
        <w:rPr>
          <w:rFonts w:eastAsia="Calibri"/>
          <w:b/>
          <w:bCs/>
          <w:u w:val="single"/>
          <w:lang w:val="en-GB"/>
        </w:rPr>
      </w:pPr>
    </w:p>
    <w:p w:rsidRPr="00BD08D2" w:rsidR="00BD08D2" w:rsidP="00BD08D2" w:rsidRDefault="00BD08D2" w14:paraId="02DC039D" w14:textId="77777777">
      <w:pPr>
        <w:spacing w:after="240" w:line="240" w:lineRule="exact"/>
        <w:ind w:firstLine="567"/>
        <w:jc w:val="left"/>
        <w:rPr>
          <w:rFonts w:eastAsia="Calibri"/>
          <w:i/>
          <w:iCs/>
        </w:rPr>
      </w:pPr>
      <w:proofErr w:type="spellStart"/>
      <w:r>
        <w:rPr>
          <w:i/>
        </w:rPr>
        <w:t>Effectiveness</w:t>
      </w:r>
      <w:proofErr w:type="spellEnd"/>
    </w:p>
    <w:p w:rsidRPr="00BD08D2" w:rsidR="00BD08D2" w:rsidP="00BD08D2" w:rsidRDefault="00BD08D2" w14:paraId="4D834A05" w14:textId="77777777">
      <w:pPr>
        <w:spacing w:after="240" w:line="240" w:lineRule="exact"/>
        <w:ind w:firstLine="567"/>
        <w:rPr>
          <w:rFonts w:eastAsia="Calibri"/>
        </w:rPr>
      </w:pPr>
      <w:r>
        <w:t xml:space="preserve">The </w:t>
      </w:r>
      <w:proofErr w:type="spellStart"/>
      <w:r>
        <w:t>AMIF's</w:t>
      </w:r>
      <w:proofErr w:type="spellEnd"/>
      <w:r>
        <w:t xml:space="preserve"> </w:t>
      </w:r>
      <w:proofErr w:type="spellStart"/>
      <w:r>
        <w:t>effectiveness</w:t>
      </w:r>
      <w:proofErr w:type="spellEnd"/>
      <w:r>
        <w:t xml:space="preserve"> in </w:t>
      </w:r>
      <w:proofErr w:type="spellStart"/>
      <w:r>
        <w:t>Bulgaria</w:t>
      </w:r>
      <w:proofErr w:type="spellEnd"/>
      <w:r>
        <w:t xml:space="preserve"> </w:t>
      </w:r>
      <w:proofErr w:type="spellStart"/>
      <w:r>
        <w:t>is</w:t>
      </w:r>
      <w:proofErr w:type="spellEnd"/>
      <w:r>
        <w:t xml:space="preserve"> </w:t>
      </w:r>
      <w:proofErr w:type="spellStart"/>
      <w:r>
        <w:t>significantly</w:t>
      </w:r>
      <w:proofErr w:type="spellEnd"/>
      <w:r>
        <w:t xml:space="preserve"> </w:t>
      </w:r>
      <w:proofErr w:type="spellStart"/>
      <w:r>
        <w:t>influenced</w:t>
      </w:r>
      <w:proofErr w:type="spellEnd"/>
      <w:r>
        <w:t xml:space="preserve"> </w:t>
      </w:r>
      <w:proofErr w:type="spellStart"/>
      <w:r>
        <w:t>by</w:t>
      </w:r>
      <w:proofErr w:type="spellEnd"/>
      <w:r>
        <w:t xml:space="preserve"> </w:t>
      </w:r>
      <w:proofErr w:type="spellStart"/>
      <w:r>
        <w:t>its</w:t>
      </w:r>
      <w:proofErr w:type="spellEnd"/>
      <w:r>
        <w:t xml:space="preserve"> </w:t>
      </w:r>
      <w:proofErr w:type="spellStart"/>
      <w:r>
        <w:t>support</w:t>
      </w:r>
      <w:proofErr w:type="spellEnd"/>
      <w:r>
        <w:t xml:space="preserve"> for </w:t>
      </w:r>
      <w:proofErr w:type="spellStart"/>
      <w:r>
        <w:t>language</w:t>
      </w:r>
      <w:proofErr w:type="spellEnd"/>
      <w:r>
        <w:t xml:space="preserve"> and </w:t>
      </w:r>
      <w:proofErr w:type="spellStart"/>
      <w:r>
        <w:t>professional</w:t>
      </w:r>
      <w:proofErr w:type="spellEnd"/>
      <w:r>
        <w:t xml:space="preserve"> </w:t>
      </w:r>
      <w:proofErr w:type="spellStart"/>
      <w:r>
        <w:t>training</w:t>
      </w:r>
      <w:proofErr w:type="spellEnd"/>
      <w:r>
        <w:t xml:space="preserve">, </w:t>
      </w:r>
      <w:proofErr w:type="spellStart"/>
      <w:r>
        <w:t>which</w:t>
      </w:r>
      <w:proofErr w:type="spellEnd"/>
      <w:r>
        <w:t xml:space="preserve"> </w:t>
      </w:r>
      <w:proofErr w:type="spellStart"/>
      <w:r>
        <w:t>are</w:t>
      </w:r>
      <w:proofErr w:type="spellEnd"/>
      <w:r>
        <w:t xml:space="preserve"> </w:t>
      </w:r>
      <w:proofErr w:type="spellStart"/>
      <w:r>
        <w:t>crucial</w:t>
      </w:r>
      <w:proofErr w:type="spellEnd"/>
      <w:r>
        <w:t xml:space="preserve"> for the </w:t>
      </w:r>
      <w:proofErr w:type="spellStart"/>
      <w:r>
        <w:t>integration</w:t>
      </w:r>
      <w:proofErr w:type="spellEnd"/>
      <w:r>
        <w:t xml:space="preserve"> of </w:t>
      </w:r>
      <w:proofErr w:type="spellStart"/>
      <w:r>
        <w:t>asylum</w:t>
      </w:r>
      <w:proofErr w:type="spellEnd"/>
      <w:r>
        <w:t xml:space="preserve"> </w:t>
      </w:r>
      <w:proofErr w:type="spellStart"/>
      <w:r>
        <w:t>seekers</w:t>
      </w:r>
      <w:proofErr w:type="spellEnd"/>
      <w:r>
        <w:t xml:space="preserve"> and </w:t>
      </w:r>
      <w:proofErr w:type="spellStart"/>
      <w:r>
        <w:t>immigrants</w:t>
      </w:r>
      <w:proofErr w:type="spellEnd"/>
      <w:r>
        <w:t xml:space="preserve">. </w:t>
      </w:r>
      <w:proofErr w:type="spellStart"/>
      <w:r>
        <w:t>Language</w:t>
      </w:r>
      <w:proofErr w:type="spellEnd"/>
      <w:r>
        <w:t xml:space="preserve"> </w:t>
      </w:r>
      <w:proofErr w:type="spellStart"/>
      <w:r>
        <w:t>proficiency</w:t>
      </w:r>
      <w:proofErr w:type="spellEnd"/>
      <w:r>
        <w:t xml:space="preserve"> </w:t>
      </w:r>
      <w:proofErr w:type="spellStart"/>
      <w:r>
        <w:t>is</w:t>
      </w:r>
      <w:proofErr w:type="spellEnd"/>
      <w:r>
        <w:t xml:space="preserve"> </w:t>
      </w:r>
      <w:proofErr w:type="spellStart"/>
      <w:r>
        <w:t>essential</w:t>
      </w:r>
      <w:proofErr w:type="spellEnd"/>
      <w:r>
        <w:t xml:space="preserve"> for </w:t>
      </w:r>
      <w:proofErr w:type="spellStart"/>
      <w:r>
        <w:t>both</w:t>
      </w:r>
      <w:proofErr w:type="spellEnd"/>
      <w:r>
        <w:t xml:space="preserve"> </w:t>
      </w:r>
      <w:proofErr w:type="spellStart"/>
      <w:r>
        <w:t>children</w:t>
      </w:r>
      <w:proofErr w:type="spellEnd"/>
      <w:r>
        <w:t xml:space="preserve"> and </w:t>
      </w:r>
      <w:proofErr w:type="spellStart"/>
      <w:r>
        <w:t>adults</w:t>
      </w:r>
      <w:proofErr w:type="spellEnd"/>
      <w:r>
        <w:t xml:space="preserve"> </w:t>
      </w:r>
      <w:proofErr w:type="spellStart"/>
      <w:r>
        <w:t>to</w:t>
      </w:r>
      <w:proofErr w:type="spellEnd"/>
      <w:r>
        <w:t xml:space="preserve"> </w:t>
      </w:r>
      <w:proofErr w:type="spellStart"/>
      <w:r>
        <w:t>integrate</w:t>
      </w:r>
      <w:proofErr w:type="spellEnd"/>
      <w:r>
        <w:t xml:space="preserve"> </w:t>
      </w:r>
      <w:proofErr w:type="spellStart"/>
      <w:r>
        <w:t>into</w:t>
      </w:r>
      <w:proofErr w:type="spellEnd"/>
      <w:r>
        <w:t xml:space="preserve"> the </w:t>
      </w:r>
      <w:proofErr w:type="spellStart"/>
      <w:r>
        <w:t>school</w:t>
      </w:r>
      <w:proofErr w:type="spellEnd"/>
      <w:r>
        <w:t xml:space="preserve"> </w:t>
      </w:r>
      <w:proofErr w:type="spellStart"/>
      <w:r>
        <w:t>system</w:t>
      </w:r>
      <w:proofErr w:type="spellEnd"/>
      <w:r>
        <w:t xml:space="preserve"> and </w:t>
      </w:r>
      <w:proofErr w:type="spellStart"/>
      <w:r>
        <w:t>labour</w:t>
      </w:r>
      <w:proofErr w:type="spellEnd"/>
      <w:r>
        <w:t xml:space="preserve"> </w:t>
      </w:r>
      <w:proofErr w:type="spellStart"/>
      <w:r>
        <w:t>market</w:t>
      </w:r>
      <w:proofErr w:type="spellEnd"/>
      <w:r>
        <w:t xml:space="preserve">. </w:t>
      </w:r>
      <w:proofErr w:type="spellStart"/>
      <w:r>
        <w:t>However</w:t>
      </w:r>
      <w:proofErr w:type="spellEnd"/>
      <w:r>
        <w:t xml:space="preserve">, </w:t>
      </w:r>
      <w:proofErr w:type="spellStart"/>
      <w:r>
        <w:t>access</w:t>
      </w:r>
      <w:proofErr w:type="spellEnd"/>
      <w:r>
        <w:t xml:space="preserve"> </w:t>
      </w:r>
      <w:proofErr w:type="spellStart"/>
      <w:r>
        <w:t>to</w:t>
      </w:r>
      <w:proofErr w:type="spellEnd"/>
      <w:r>
        <w:t xml:space="preserve"> </w:t>
      </w:r>
      <w:proofErr w:type="spellStart"/>
      <w:r>
        <w:t>healthcare</w:t>
      </w:r>
      <w:proofErr w:type="spellEnd"/>
      <w:r>
        <w:t xml:space="preserve"> </w:t>
      </w:r>
      <w:proofErr w:type="spellStart"/>
      <w:r>
        <w:t>remains</w:t>
      </w:r>
      <w:proofErr w:type="spellEnd"/>
      <w:r>
        <w:t xml:space="preserve"> a </w:t>
      </w:r>
      <w:proofErr w:type="spellStart"/>
      <w:r>
        <w:t>significant</w:t>
      </w:r>
      <w:proofErr w:type="spellEnd"/>
      <w:r>
        <w:t xml:space="preserve"> </w:t>
      </w:r>
      <w:proofErr w:type="spellStart"/>
      <w:r>
        <w:t>challenge</w:t>
      </w:r>
      <w:proofErr w:type="spellEnd"/>
      <w:r>
        <w:t xml:space="preserve">, </w:t>
      </w:r>
      <w:proofErr w:type="spellStart"/>
      <w:r>
        <w:t>with</w:t>
      </w:r>
      <w:proofErr w:type="spellEnd"/>
      <w:r>
        <w:t xml:space="preserve"> </w:t>
      </w:r>
      <w:proofErr w:type="spellStart"/>
      <w:r>
        <w:t>many</w:t>
      </w:r>
      <w:proofErr w:type="spellEnd"/>
      <w:r>
        <w:t xml:space="preserve"> </w:t>
      </w:r>
      <w:proofErr w:type="spellStart"/>
      <w:r>
        <w:t>asylum</w:t>
      </w:r>
      <w:proofErr w:type="spellEnd"/>
      <w:r>
        <w:t xml:space="preserve"> </w:t>
      </w:r>
      <w:proofErr w:type="spellStart"/>
      <w:r>
        <w:t>seekers</w:t>
      </w:r>
      <w:proofErr w:type="spellEnd"/>
      <w:r>
        <w:t xml:space="preserve"> and </w:t>
      </w:r>
      <w:proofErr w:type="spellStart"/>
      <w:r>
        <w:t>migrants</w:t>
      </w:r>
      <w:proofErr w:type="spellEnd"/>
      <w:r>
        <w:t xml:space="preserve"> </w:t>
      </w:r>
      <w:proofErr w:type="spellStart"/>
      <w:r>
        <w:t>struggling</w:t>
      </w:r>
      <w:proofErr w:type="spellEnd"/>
      <w:r>
        <w:t xml:space="preserve"> </w:t>
      </w:r>
      <w:proofErr w:type="spellStart"/>
      <w:r>
        <w:t>to</w:t>
      </w:r>
      <w:proofErr w:type="spellEnd"/>
      <w:r>
        <w:t xml:space="preserve"> </w:t>
      </w:r>
      <w:proofErr w:type="spellStart"/>
      <w:r>
        <w:t>afford</w:t>
      </w:r>
      <w:proofErr w:type="spellEnd"/>
      <w:r>
        <w:t xml:space="preserve"> </w:t>
      </w:r>
      <w:proofErr w:type="spellStart"/>
      <w:r>
        <w:t>treatment</w:t>
      </w:r>
      <w:proofErr w:type="spellEnd"/>
      <w:r>
        <w:t xml:space="preserve">. </w:t>
      </w:r>
    </w:p>
    <w:p w:rsidRPr="00BD08D2" w:rsidR="00BD08D2" w:rsidP="00BD08D2" w:rsidRDefault="00BD08D2" w14:paraId="40BB8431" w14:textId="77777777">
      <w:pPr>
        <w:spacing w:after="240" w:line="240" w:lineRule="exact"/>
        <w:ind w:firstLine="567"/>
        <w:rPr>
          <w:rFonts w:eastAsia="Calibri"/>
        </w:rPr>
      </w:pPr>
      <w:r>
        <w:t xml:space="preserve">The </w:t>
      </w:r>
      <w:proofErr w:type="spellStart"/>
      <w:r>
        <w:t>absence</w:t>
      </w:r>
      <w:proofErr w:type="spellEnd"/>
      <w:r>
        <w:t xml:space="preserve"> of a </w:t>
      </w:r>
      <w:proofErr w:type="spellStart"/>
      <w:r>
        <w:t>publicly-funded</w:t>
      </w:r>
      <w:proofErr w:type="spellEnd"/>
      <w:r>
        <w:t xml:space="preserve"> </w:t>
      </w:r>
      <w:proofErr w:type="spellStart"/>
      <w:r>
        <w:t>integration</w:t>
      </w:r>
      <w:proofErr w:type="spellEnd"/>
      <w:r>
        <w:t xml:space="preserve"> </w:t>
      </w:r>
      <w:proofErr w:type="spellStart"/>
      <w:r>
        <w:t>scheme</w:t>
      </w:r>
      <w:proofErr w:type="spellEnd"/>
      <w:r>
        <w:t xml:space="preserve"> </w:t>
      </w:r>
      <w:proofErr w:type="spellStart"/>
      <w:r>
        <w:t>since</w:t>
      </w:r>
      <w:proofErr w:type="spellEnd"/>
      <w:r>
        <w:t xml:space="preserve"> 2014 </w:t>
      </w:r>
      <w:proofErr w:type="spellStart"/>
      <w:r>
        <w:t>has</w:t>
      </w:r>
      <w:proofErr w:type="spellEnd"/>
      <w:r>
        <w:t xml:space="preserve"> </w:t>
      </w:r>
      <w:proofErr w:type="spellStart"/>
      <w:r>
        <w:t>made</w:t>
      </w:r>
      <w:proofErr w:type="spellEnd"/>
      <w:r>
        <w:t xml:space="preserve"> the </w:t>
      </w:r>
      <w:proofErr w:type="spellStart"/>
      <w:r>
        <w:t>AMIF's</w:t>
      </w:r>
      <w:proofErr w:type="spellEnd"/>
      <w:r>
        <w:t xml:space="preserve"> </w:t>
      </w:r>
      <w:proofErr w:type="spellStart"/>
      <w:r>
        <w:t>role</w:t>
      </w:r>
      <w:proofErr w:type="spellEnd"/>
      <w:r>
        <w:t xml:space="preserve"> </w:t>
      </w:r>
      <w:proofErr w:type="spellStart"/>
      <w:r>
        <w:t>vital</w:t>
      </w:r>
      <w:proofErr w:type="spellEnd"/>
      <w:r>
        <w:t xml:space="preserve">. Legal </w:t>
      </w:r>
      <w:proofErr w:type="spellStart"/>
      <w:r>
        <w:t>support</w:t>
      </w:r>
      <w:proofErr w:type="spellEnd"/>
      <w:r>
        <w:t xml:space="preserve"> </w:t>
      </w:r>
      <w:proofErr w:type="spellStart"/>
      <w:r>
        <w:t>projects</w:t>
      </w:r>
      <w:proofErr w:type="spellEnd"/>
      <w:r>
        <w:t xml:space="preserve"> </w:t>
      </w:r>
      <w:proofErr w:type="spellStart"/>
      <w:r>
        <w:t>funded</w:t>
      </w:r>
      <w:proofErr w:type="spellEnd"/>
      <w:r>
        <w:t xml:space="preserve"> </w:t>
      </w:r>
      <w:proofErr w:type="spellStart"/>
      <w:r>
        <w:t>by</w:t>
      </w:r>
      <w:proofErr w:type="spellEnd"/>
      <w:r>
        <w:t xml:space="preserve"> the AMIF </w:t>
      </w:r>
      <w:proofErr w:type="spellStart"/>
      <w:r>
        <w:t>have</w:t>
      </w:r>
      <w:proofErr w:type="spellEnd"/>
      <w:r>
        <w:t xml:space="preserve"> </w:t>
      </w:r>
      <w:proofErr w:type="spellStart"/>
      <w:r>
        <w:t>shown</w:t>
      </w:r>
      <w:proofErr w:type="spellEnd"/>
      <w:r>
        <w:t xml:space="preserve"> </w:t>
      </w:r>
      <w:proofErr w:type="spellStart"/>
      <w:r>
        <w:t>positive</w:t>
      </w:r>
      <w:proofErr w:type="spellEnd"/>
      <w:r>
        <w:t xml:space="preserve"> </w:t>
      </w:r>
      <w:proofErr w:type="spellStart"/>
      <w:r>
        <w:t>outcomes</w:t>
      </w:r>
      <w:proofErr w:type="spellEnd"/>
      <w:r>
        <w:t xml:space="preserve">, </w:t>
      </w:r>
      <w:proofErr w:type="spellStart"/>
      <w:r>
        <w:t>enhancing</w:t>
      </w:r>
      <w:proofErr w:type="spellEnd"/>
      <w:r>
        <w:t xml:space="preserve"> </w:t>
      </w:r>
      <w:proofErr w:type="spellStart"/>
      <w:r>
        <w:t>both</w:t>
      </w:r>
      <w:proofErr w:type="spellEnd"/>
      <w:r>
        <w:t xml:space="preserve"> </w:t>
      </w:r>
      <w:proofErr w:type="spellStart"/>
      <w:r>
        <w:t>migrant</w:t>
      </w:r>
      <w:proofErr w:type="spellEnd"/>
      <w:r>
        <w:t xml:space="preserve"> </w:t>
      </w:r>
      <w:proofErr w:type="spellStart"/>
      <w:r>
        <w:t>benefits</w:t>
      </w:r>
      <w:proofErr w:type="spellEnd"/>
      <w:r>
        <w:t xml:space="preserve"> and </w:t>
      </w:r>
      <w:proofErr w:type="spellStart"/>
      <w:r>
        <w:t>administrative</w:t>
      </w:r>
      <w:proofErr w:type="spellEnd"/>
      <w:r>
        <w:t xml:space="preserve"> </w:t>
      </w:r>
      <w:proofErr w:type="spellStart"/>
      <w:r>
        <w:t>capacities</w:t>
      </w:r>
      <w:proofErr w:type="spellEnd"/>
      <w:r>
        <w:t xml:space="preserve">. </w:t>
      </w:r>
      <w:proofErr w:type="spellStart"/>
      <w:r>
        <w:t>Despite</w:t>
      </w:r>
      <w:proofErr w:type="spellEnd"/>
      <w:r>
        <w:t xml:space="preserve"> </w:t>
      </w:r>
      <w:proofErr w:type="spellStart"/>
      <w:r>
        <w:t>restrictive</w:t>
      </w:r>
      <w:proofErr w:type="spellEnd"/>
      <w:r>
        <w:t xml:space="preserve"> </w:t>
      </w:r>
      <w:proofErr w:type="spellStart"/>
      <w:r>
        <w:t>migration</w:t>
      </w:r>
      <w:proofErr w:type="spellEnd"/>
      <w:r>
        <w:t xml:space="preserve"> </w:t>
      </w:r>
      <w:proofErr w:type="spellStart"/>
      <w:r>
        <w:t>laws</w:t>
      </w:r>
      <w:proofErr w:type="spellEnd"/>
      <w:r>
        <w:t xml:space="preserve">, </w:t>
      </w:r>
      <w:proofErr w:type="spellStart"/>
      <w:r>
        <w:t>there</w:t>
      </w:r>
      <w:proofErr w:type="spellEnd"/>
      <w:r>
        <w:t xml:space="preserve"> </w:t>
      </w:r>
      <w:proofErr w:type="spellStart"/>
      <w:r>
        <w:t>is</w:t>
      </w:r>
      <w:proofErr w:type="spellEnd"/>
      <w:r>
        <w:t xml:space="preserve"> a </w:t>
      </w:r>
      <w:proofErr w:type="spellStart"/>
      <w:r>
        <w:t>demand</w:t>
      </w:r>
      <w:proofErr w:type="spellEnd"/>
      <w:r>
        <w:t xml:space="preserve"> for </w:t>
      </w:r>
      <w:proofErr w:type="spellStart"/>
      <w:r>
        <w:t>migrant</w:t>
      </w:r>
      <w:proofErr w:type="spellEnd"/>
      <w:r>
        <w:t xml:space="preserve"> </w:t>
      </w:r>
      <w:proofErr w:type="spellStart"/>
      <w:r>
        <w:t>workers</w:t>
      </w:r>
      <w:proofErr w:type="spellEnd"/>
      <w:r>
        <w:t xml:space="preserve">, and </w:t>
      </w:r>
      <w:proofErr w:type="spellStart"/>
      <w:r>
        <w:t>facilitating</w:t>
      </w:r>
      <w:proofErr w:type="spellEnd"/>
      <w:r>
        <w:t xml:space="preserve"> </w:t>
      </w:r>
      <w:proofErr w:type="spellStart"/>
      <w:r>
        <w:t>language</w:t>
      </w:r>
      <w:proofErr w:type="spellEnd"/>
      <w:r>
        <w:t xml:space="preserve"> </w:t>
      </w:r>
      <w:proofErr w:type="spellStart"/>
      <w:r>
        <w:t>learning</w:t>
      </w:r>
      <w:proofErr w:type="spellEnd"/>
      <w:r>
        <w:t xml:space="preserve"> </w:t>
      </w:r>
      <w:proofErr w:type="spellStart"/>
      <w:r>
        <w:t>could</w:t>
      </w:r>
      <w:proofErr w:type="spellEnd"/>
      <w:r>
        <w:t xml:space="preserve"> </w:t>
      </w:r>
      <w:proofErr w:type="spellStart"/>
      <w:r>
        <w:t>help</w:t>
      </w:r>
      <w:proofErr w:type="spellEnd"/>
      <w:r>
        <w:t xml:space="preserve"> </w:t>
      </w:r>
      <w:proofErr w:type="spellStart"/>
      <w:r>
        <w:t>retain</w:t>
      </w:r>
      <w:proofErr w:type="spellEnd"/>
      <w:r>
        <w:t xml:space="preserve"> </w:t>
      </w:r>
      <w:proofErr w:type="spellStart"/>
      <w:r>
        <w:t>them</w:t>
      </w:r>
      <w:proofErr w:type="spellEnd"/>
      <w:r>
        <w:t xml:space="preserve">. </w:t>
      </w:r>
    </w:p>
    <w:p w:rsidRPr="00BD08D2" w:rsidR="00BD08D2" w:rsidP="00BD08D2" w:rsidRDefault="00BD08D2" w14:paraId="74CB30F3" w14:textId="77777777">
      <w:pPr>
        <w:spacing w:after="240" w:line="240" w:lineRule="exact"/>
        <w:ind w:firstLine="567"/>
        <w:rPr>
          <w:rFonts w:eastAsia="Calibri"/>
        </w:rPr>
      </w:pP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need</w:t>
      </w:r>
      <w:proofErr w:type="spellEnd"/>
      <w:r>
        <w:t xml:space="preserve"> </w:t>
      </w:r>
      <w:proofErr w:type="spellStart"/>
      <w:r>
        <w:t>official</w:t>
      </w:r>
      <w:proofErr w:type="spellEnd"/>
      <w:r>
        <w:t xml:space="preserve"> </w:t>
      </w:r>
      <w:proofErr w:type="spellStart"/>
      <w:r>
        <w:t>recognition</w:t>
      </w:r>
      <w:proofErr w:type="spellEnd"/>
      <w:r>
        <w:t xml:space="preserve"> and </w:t>
      </w:r>
      <w:proofErr w:type="spellStart"/>
      <w:r>
        <w:t>enhanced</w:t>
      </w:r>
      <w:proofErr w:type="spellEnd"/>
      <w:r>
        <w:t xml:space="preserve"> </w:t>
      </w:r>
      <w:proofErr w:type="spellStart"/>
      <w:r>
        <w:t>capacities</w:t>
      </w:r>
      <w:proofErr w:type="spellEnd"/>
      <w:r>
        <w:t xml:space="preserve"> </w:t>
      </w:r>
      <w:proofErr w:type="spellStart"/>
      <w:r>
        <w:t>to</w:t>
      </w:r>
      <w:proofErr w:type="spellEnd"/>
      <w:r>
        <w:t xml:space="preserve"> </w:t>
      </w:r>
      <w:proofErr w:type="spellStart"/>
      <w:r>
        <w:t>play</w:t>
      </w:r>
      <w:proofErr w:type="spellEnd"/>
      <w:r>
        <w:t xml:space="preserve"> a </w:t>
      </w:r>
      <w:proofErr w:type="spellStart"/>
      <w:r>
        <w:t>more</w:t>
      </w:r>
      <w:proofErr w:type="spellEnd"/>
      <w:r>
        <w:t xml:space="preserve"> </w:t>
      </w:r>
      <w:proofErr w:type="spellStart"/>
      <w:r>
        <w:t>significant</w:t>
      </w:r>
      <w:proofErr w:type="spellEnd"/>
      <w:r>
        <w:t xml:space="preserve"> </w:t>
      </w:r>
      <w:proofErr w:type="spellStart"/>
      <w:r>
        <w:t>role</w:t>
      </w:r>
      <w:proofErr w:type="spellEnd"/>
      <w:r>
        <w:t xml:space="preserve"> in </w:t>
      </w:r>
      <w:proofErr w:type="spellStart"/>
      <w:r>
        <w:t>integration</w:t>
      </w:r>
      <w:proofErr w:type="spellEnd"/>
      <w:r>
        <w:t xml:space="preserve"> </w:t>
      </w:r>
      <w:proofErr w:type="spellStart"/>
      <w:r>
        <w:t>policies</w:t>
      </w:r>
      <w:proofErr w:type="spellEnd"/>
      <w:r>
        <w:t xml:space="preserve">. </w:t>
      </w:r>
      <w:proofErr w:type="spellStart"/>
      <w:r>
        <w:t>Additionally</w:t>
      </w:r>
      <w:proofErr w:type="spellEnd"/>
      <w:r>
        <w:t xml:space="preserve">, the </w:t>
      </w:r>
      <w:proofErr w:type="spellStart"/>
      <w:r>
        <w:t>lack</w:t>
      </w:r>
      <w:proofErr w:type="spellEnd"/>
      <w:r>
        <w:t xml:space="preserve"> of </w:t>
      </w:r>
      <w:proofErr w:type="spellStart"/>
      <w:r>
        <w:t>interpretation</w:t>
      </w:r>
      <w:proofErr w:type="spellEnd"/>
      <w:r>
        <w:t xml:space="preserve"> </w:t>
      </w:r>
      <w:proofErr w:type="spellStart"/>
      <w:r>
        <w:t>services</w:t>
      </w:r>
      <w:proofErr w:type="spellEnd"/>
      <w:r>
        <w:t xml:space="preserve"> and the </w:t>
      </w:r>
      <w:proofErr w:type="spellStart"/>
      <w:r>
        <w:t>need</w:t>
      </w:r>
      <w:proofErr w:type="spellEnd"/>
      <w:r>
        <w:t xml:space="preserve"> for </w:t>
      </w:r>
      <w:proofErr w:type="spellStart"/>
      <w:r>
        <w:t>psychological</w:t>
      </w:r>
      <w:proofErr w:type="spellEnd"/>
      <w:r>
        <w:t xml:space="preserve"> </w:t>
      </w:r>
      <w:proofErr w:type="spellStart"/>
      <w:r>
        <w:t>support</w:t>
      </w:r>
      <w:proofErr w:type="spellEnd"/>
      <w:r>
        <w:t xml:space="preserve"> for </w:t>
      </w:r>
      <w:proofErr w:type="spellStart"/>
      <w:r>
        <w:t>refugees</w:t>
      </w:r>
      <w:proofErr w:type="spellEnd"/>
      <w:r>
        <w:t xml:space="preserve"> </w:t>
      </w:r>
      <w:proofErr w:type="spellStart"/>
      <w:r>
        <w:t>are</w:t>
      </w:r>
      <w:proofErr w:type="spellEnd"/>
      <w:r>
        <w:t xml:space="preserve"> </w:t>
      </w:r>
      <w:proofErr w:type="spellStart"/>
      <w:r>
        <w:t>notable</w:t>
      </w:r>
      <w:proofErr w:type="spellEnd"/>
      <w:r>
        <w:t xml:space="preserve"> </w:t>
      </w:r>
      <w:proofErr w:type="spellStart"/>
      <w:r>
        <w:t>issues</w:t>
      </w:r>
      <w:proofErr w:type="spellEnd"/>
      <w:r>
        <w:t xml:space="preserve">. </w:t>
      </w:r>
      <w:proofErr w:type="spellStart"/>
      <w:r>
        <w:t>Addressing</w:t>
      </w:r>
      <w:proofErr w:type="spellEnd"/>
      <w:r>
        <w:t xml:space="preserve"> the </w:t>
      </w:r>
      <w:proofErr w:type="spellStart"/>
      <w:r>
        <w:t>root</w:t>
      </w:r>
      <w:proofErr w:type="spellEnd"/>
      <w:r>
        <w:t xml:space="preserve"> </w:t>
      </w:r>
      <w:proofErr w:type="spellStart"/>
      <w:r>
        <w:t>causes</w:t>
      </w:r>
      <w:proofErr w:type="spellEnd"/>
      <w:r>
        <w:t xml:space="preserve"> of </w:t>
      </w:r>
      <w:proofErr w:type="spellStart"/>
      <w:r>
        <w:t>migration</w:t>
      </w:r>
      <w:proofErr w:type="spellEnd"/>
      <w:r>
        <w:t xml:space="preserve">, </w:t>
      </w:r>
      <w:proofErr w:type="spellStart"/>
      <w:r>
        <w:t>such</w:t>
      </w:r>
      <w:proofErr w:type="spellEnd"/>
      <w:r>
        <w:t xml:space="preserve"> </w:t>
      </w:r>
      <w:proofErr w:type="spellStart"/>
      <w:r>
        <w:t>as</w:t>
      </w:r>
      <w:proofErr w:type="spellEnd"/>
      <w:r>
        <w:t xml:space="preserve"> </w:t>
      </w:r>
      <w:proofErr w:type="spellStart"/>
      <w:r>
        <w:t>war</w:t>
      </w:r>
      <w:proofErr w:type="spellEnd"/>
      <w:r>
        <w:t xml:space="preserve"> and </w:t>
      </w:r>
      <w:proofErr w:type="spellStart"/>
      <w:r>
        <w:t>economic</w:t>
      </w:r>
      <w:proofErr w:type="spellEnd"/>
      <w:r>
        <w:t xml:space="preserve"> </w:t>
      </w:r>
      <w:proofErr w:type="spellStart"/>
      <w:r>
        <w:t>conditions</w:t>
      </w:r>
      <w:proofErr w:type="spellEnd"/>
      <w:r>
        <w:t xml:space="preserve"> in </w:t>
      </w:r>
      <w:proofErr w:type="spellStart"/>
      <w:r>
        <w:t>third</w:t>
      </w:r>
      <w:proofErr w:type="spellEnd"/>
      <w:r>
        <w:t xml:space="preserve"> </w:t>
      </w:r>
      <w:proofErr w:type="spellStart"/>
      <w:r>
        <w:t>countries</w:t>
      </w:r>
      <w:proofErr w:type="spellEnd"/>
      <w:r>
        <w:t xml:space="preserve">, </w:t>
      </w:r>
      <w:proofErr w:type="spellStart"/>
      <w:r>
        <w:t>is</w:t>
      </w:r>
      <w:proofErr w:type="spellEnd"/>
      <w:r>
        <w:t xml:space="preserve"> </w:t>
      </w:r>
      <w:proofErr w:type="spellStart"/>
      <w:r>
        <w:t>also</w:t>
      </w:r>
      <w:proofErr w:type="spellEnd"/>
      <w:r>
        <w:t xml:space="preserve"> </w:t>
      </w:r>
      <w:proofErr w:type="spellStart"/>
      <w:r>
        <w:t>crucial</w:t>
      </w:r>
      <w:proofErr w:type="spellEnd"/>
      <w:r>
        <w:t xml:space="preserve"> for the </w:t>
      </w:r>
      <w:proofErr w:type="spellStart"/>
      <w:r>
        <w:t>effectiveness</w:t>
      </w:r>
      <w:proofErr w:type="spellEnd"/>
      <w:r>
        <w:t xml:space="preserve"> of European </w:t>
      </w:r>
      <w:proofErr w:type="spellStart"/>
      <w:r>
        <w:t>policies</w:t>
      </w:r>
      <w:proofErr w:type="spellEnd"/>
      <w:r>
        <w:t>.</w:t>
      </w:r>
    </w:p>
    <w:p w:rsidRPr="00BD08D2" w:rsidR="00BD08D2" w:rsidP="00BD08D2" w:rsidRDefault="00BD08D2" w14:paraId="3221E2B9" w14:textId="77777777">
      <w:pPr>
        <w:spacing w:after="240" w:line="240" w:lineRule="exact"/>
        <w:ind w:firstLine="567"/>
        <w:jc w:val="left"/>
        <w:rPr>
          <w:rFonts w:eastAsia="Calibri"/>
          <w:i/>
          <w:iCs/>
        </w:rPr>
      </w:pPr>
      <w:proofErr w:type="spellStart"/>
      <w:r>
        <w:rPr>
          <w:i/>
        </w:rPr>
        <w:t>Relevance</w:t>
      </w:r>
      <w:proofErr w:type="spellEnd"/>
    </w:p>
    <w:p w:rsidRPr="00BD08D2" w:rsidR="00BD08D2" w:rsidP="00BD08D2" w:rsidRDefault="00BD08D2" w14:paraId="5903A434" w14:textId="77777777">
      <w:pPr>
        <w:spacing w:after="240" w:line="240" w:lineRule="exact"/>
        <w:ind w:firstLine="567"/>
        <w:rPr>
          <w:rFonts w:eastAsia="Calibri"/>
        </w:rPr>
      </w:pPr>
      <w:proofErr w:type="spellStart"/>
      <w:r>
        <w:t>Many</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view</w:t>
      </w:r>
      <w:proofErr w:type="spellEnd"/>
      <w:r>
        <w:t xml:space="preserve"> </w:t>
      </w:r>
      <w:proofErr w:type="spellStart"/>
      <w:r>
        <w:t>Bulgaria</w:t>
      </w:r>
      <w:proofErr w:type="spellEnd"/>
      <w:r>
        <w:t xml:space="preserve"> </w:t>
      </w:r>
      <w:proofErr w:type="spellStart"/>
      <w:r>
        <w:t>as</w:t>
      </w:r>
      <w:proofErr w:type="spellEnd"/>
      <w:r>
        <w:t xml:space="preserve"> a </w:t>
      </w:r>
      <w:proofErr w:type="spellStart"/>
      <w:r>
        <w:t>transit</w:t>
      </w:r>
      <w:proofErr w:type="spellEnd"/>
      <w:r>
        <w:t xml:space="preserve"> </w:t>
      </w:r>
      <w:proofErr w:type="spellStart"/>
      <w:r>
        <w:t>country</w:t>
      </w:r>
      <w:proofErr w:type="spellEnd"/>
      <w:r>
        <w:t xml:space="preserve"> </w:t>
      </w:r>
      <w:proofErr w:type="spellStart"/>
      <w:r>
        <w:t>rather</w:t>
      </w:r>
      <w:proofErr w:type="spellEnd"/>
      <w:r>
        <w:t xml:space="preserve"> </w:t>
      </w:r>
      <w:proofErr w:type="spellStart"/>
      <w:r>
        <w:t>than</w:t>
      </w:r>
      <w:proofErr w:type="spellEnd"/>
      <w:r>
        <w:t xml:space="preserve"> a </w:t>
      </w:r>
      <w:proofErr w:type="spellStart"/>
      <w:r>
        <w:t>final</w:t>
      </w:r>
      <w:proofErr w:type="spellEnd"/>
      <w:r>
        <w:t xml:space="preserve"> </w:t>
      </w:r>
      <w:proofErr w:type="spellStart"/>
      <w:r>
        <w:t>destination</w:t>
      </w:r>
      <w:proofErr w:type="spellEnd"/>
      <w:r>
        <w:t xml:space="preserve">, </w:t>
      </w:r>
      <w:proofErr w:type="spellStart"/>
      <w:r>
        <w:t>complicating</w:t>
      </w:r>
      <w:proofErr w:type="spellEnd"/>
      <w:r>
        <w:t xml:space="preserve"> </w:t>
      </w:r>
      <w:proofErr w:type="spellStart"/>
      <w:r>
        <w:t>integration</w:t>
      </w:r>
      <w:proofErr w:type="spellEnd"/>
      <w:r>
        <w:t xml:space="preserve"> </w:t>
      </w:r>
      <w:proofErr w:type="spellStart"/>
      <w:r>
        <w:t>efforts</w:t>
      </w:r>
      <w:proofErr w:type="spellEnd"/>
      <w:r>
        <w:t xml:space="preserve">. The </w:t>
      </w:r>
      <w:proofErr w:type="spellStart"/>
      <w:r>
        <w:t>focus</w:t>
      </w:r>
      <w:proofErr w:type="spellEnd"/>
      <w:r>
        <w:t xml:space="preserve"> </w:t>
      </w:r>
      <w:proofErr w:type="spellStart"/>
      <w:r>
        <w:t>should</w:t>
      </w:r>
      <w:proofErr w:type="spellEnd"/>
      <w:r>
        <w:t xml:space="preserve"> </w:t>
      </w:r>
      <w:proofErr w:type="spellStart"/>
      <w:r>
        <w:t>be</w:t>
      </w:r>
      <w:proofErr w:type="spellEnd"/>
      <w:r>
        <w:t xml:space="preserve"> on the </w:t>
      </w:r>
      <w:proofErr w:type="spellStart"/>
      <w:r>
        <w:t>most</w:t>
      </w:r>
      <w:proofErr w:type="spellEnd"/>
      <w:r>
        <w:t xml:space="preserve"> </w:t>
      </w:r>
      <w:proofErr w:type="spellStart"/>
      <w:r>
        <w:t>vulnerable</w:t>
      </w:r>
      <w:proofErr w:type="spellEnd"/>
      <w:r>
        <w:t xml:space="preserve"> </w:t>
      </w:r>
      <w:proofErr w:type="spellStart"/>
      <w:r>
        <w:t>groups</w:t>
      </w:r>
      <w:proofErr w:type="spellEnd"/>
      <w:r>
        <w:t xml:space="preserve">, </w:t>
      </w:r>
      <w:proofErr w:type="spellStart"/>
      <w:r>
        <w:t>such</w:t>
      </w:r>
      <w:proofErr w:type="spellEnd"/>
      <w:r>
        <w:t xml:space="preserve"> </w:t>
      </w:r>
      <w:proofErr w:type="spellStart"/>
      <w:r>
        <w:t>as</w:t>
      </w:r>
      <w:proofErr w:type="spellEnd"/>
      <w:r>
        <w:t xml:space="preserve"> </w:t>
      </w:r>
      <w:proofErr w:type="spellStart"/>
      <w:r>
        <w:t>unaccompanied</w:t>
      </w:r>
      <w:proofErr w:type="spellEnd"/>
      <w:r>
        <w:t xml:space="preserve"> </w:t>
      </w:r>
      <w:proofErr w:type="spellStart"/>
      <w:r>
        <w:t>minors</w:t>
      </w:r>
      <w:proofErr w:type="spellEnd"/>
      <w:r>
        <w:t xml:space="preserve">, and </w:t>
      </w:r>
      <w:proofErr w:type="spellStart"/>
      <w:r>
        <w:t>addressing</w:t>
      </w:r>
      <w:proofErr w:type="spellEnd"/>
      <w:r>
        <w:t xml:space="preserve"> </w:t>
      </w:r>
      <w:proofErr w:type="spellStart"/>
      <w:r>
        <w:t>family</w:t>
      </w:r>
      <w:proofErr w:type="spellEnd"/>
      <w:r>
        <w:t xml:space="preserve"> </w:t>
      </w:r>
      <w:proofErr w:type="spellStart"/>
      <w:r>
        <w:t>reunification</w:t>
      </w:r>
      <w:proofErr w:type="spellEnd"/>
      <w:r>
        <w:t xml:space="preserve"> </w:t>
      </w:r>
      <w:proofErr w:type="spellStart"/>
      <w:r>
        <w:t>issues</w:t>
      </w:r>
      <w:proofErr w:type="spellEnd"/>
      <w:r>
        <w:t xml:space="preserve">. </w:t>
      </w:r>
      <w:proofErr w:type="spellStart"/>
      <w:r>
        <w:t>There</w:t>
      </w:r>
      <w:proofErr w:type="spellEnd"/>
      <w:r>
        <w:t xml:space="preserve"> </w:t>
      </w:r>
      <w:proofErr w:type="spellStart"/>
      <w:r>
        <w:t>is</w:t>
      </w:r>
      <w:proofErr w:type="spellEnd"/>
      <w:r>
        <w:t xml:space="preserve"> a </w:t>
      </w:r>
      <w:proofErr w:type="spellStart"/>
      <w:r>
        <w:t>discrepancy</w:t>
      </w:r>
      <w:proofErr w:type="spellEnd"/>
      <w:r>
        <w:t xml:space="preserve"> </w:t>
      </w:r>
      <w:proofErr w:type="spellStart"/>
      <w:r>
        <w:t>between</w:t>
      </w:r>
      <w:proofErr w:type="spellEnd"/>
      <w:r>
        <w:t xml:space="preserve"> the </w:t>
      </w:r>
      <w:proofErr w:type="spellStart"/>
      <w:r>
        <w:t>perceived</w:t>
      </w:r>
      <w:proofErr w:type="spellEnd"/>
      <w:r>
        <w:t xml:space="preserve"> and </w:t>
      </w:r>
      <w:proofErr w:type="spellStart"/>
      <w:r>
        <w:t>actual</w:t>
      </w:r>
      <w:proofErr w:type="spellEnd"/>
      <w:r>
        <w:t xml:space="preserve"> </w:t>
      </w:r>
      <w:proofErr w:type="spellStart"/>
      <w:r>
        <w:t>number</w:t>
      </w:r>
      <w:proofErr w:type="spellEnd"/>
      <w:r>
        <w:t xml:space="preserve"> of </w:t>
      </w:r>
      <w:proofErr w:type="spellStart"/>
      <w:r>
        <w:t>migrants</w:t>
      </w:r>
      <w:proofErr w:type="spellEnd"/>
      <w:r>
        <w:t xml:space="preserve"> in </w:t>
      </w:r>
      <w:proofErr w:type="spellStart"/>
      <w:r>
        <w:t>Bulgaria</w:t>
      </w:r>
      <w:proofErr w:type="spellEnd"/>
      <w:r>
        <w:t xml:space="preserve">, </w:t>
      </w:r>
      <w:proofErr w:type="spellStart"/>
      <w:r>
        <w:t>highlighting</w:t>
      </w:r>
      <w:proofErr w:type="spellEnd"/>
      <w:r>
        <w:t xml:space="preserve"> the </w:t>
      </w:r>
      <w:proofErr w:type="spellStart"/>
      <w:r>
        <w:t>need</w:t>
      </w:r>
      <w:proofErr w:type="spellEnd"/>
      <w:r>
        <w:t xml:space="preserve"> for </w:t>
      </w:r>
      <w:proofErr w:type="spellStart"/>
      <w:r>
        <w:t>regular</w:t>
      </w:r>
      <w:proofErr w:type="spellEnd"/>
      <w:r>
        <w:t xml:space="preserve"> </w:t>
      </w:r>
      <w:proofErr w:type="spellStart"/>
      <w:r>
        <w:t>monitoring</w:t>
      </w:r>
      <w:proofErr w:type="spellEnd"/>
      <w:r>
        <w:t xml:space="preserve"> of </w:t>
      </w:r>
      <w:proofErr w:type="spellStart"/>
      <w:r>
        <w:t>migration</w:t>
      </w:r>
      <w:proofErr w:type="spellEnd"/>
      <w:r>
        <w:t xml:space="preserve"> </w:t>
      </w:r>
      <w:proofErr w:type="spellStart"/>
      <w:r>
        <w:t>policies</w:t>
      </w:r>
      <w:proofErr w:type="spellEnd"/>
      <w:r>
        <w:t xml:space="preserve">. </w:t>
      </w:r>
    </w:p>
    <w:p w:rsidRPr="00BD08D2" w:rsidR="00BD08D2" w:rsidP="00BD08D2" w:rsidRDefault="00BD08D2" w14:paraId="7BBF464A" w14:textId="77777777">
      <w:pPr>
        <w:spacing w:after="240" w:line="240" w:lineRule="exact"/>
        <w:ind w:firstLine="567"/>
        <w:rPr>
          <w:rFonts w:eastAsia="Calibri"/>
        </w:rPr>
      </w:pPr>
      <w:proofErr w:type="spellStart"/>
      <w:r>
        <w:t>Integration</w:t>
      </w:r>
      <w:proofErr w:type="spellEnd"/>
      <w:r>
        <w:t xml:space="preserve"> </w:t>
      </w:r>
      <w:proofErr w:type="spellStart"/>
      <w:r>
        <w:t>remains</w:t>
      </w:r>
      <w:proofErr w:type="spellEnd"/>
      <w:r>
        <w:t xml:space="preserve"> a </w:t>
      </w:r>
      <w:proofErr w:type="spellStart"/>
      <w:r>
        <w:t>pressing</w:t>
      </w:r>
      <w:proofErr w:type="spellEnd"/>
      <w:r>
        <w:t xml:space="preserve"> </w:t>
      </w:r>
      <w:proofErr w:type="spellStart"/>
      <w:r>
        <w:t>issue</w:t>
      </w:r>
      <w:proofErr w:type="spellEnd"/>
      <w:r>
        <w:t xml:space="preserve">, </w:t>
      </w:r>
      <w:proofErr w:type="spellStart"/>
      <w:r>
        <w:t>with</w:t>
      </w:r>
      <w:proofErr w:type="spellEnd"/>
      <w:r>
        <w:t xml:space="preserve"> </w:t>
      </w:r>
      <w:proofErr w:type="spellStart"/>
      <w:r>
        <w:t>linguistic</w:t>
      </w:r>
      <w:proofErr w:type="spellEnd"/>
      <w:r>
        <w:t xml:space="preserve"> </w:t>
      </w:r>
      <w:proofErr w:type="spellStart"/>
      <w:r>
        <w:t>proximity</w:t>
      </w:r>
      <w:proofErr w:type="spellEnd"/>
      <w:r>
        <w:t xml:space="preserve"> </w:t>
      </w:r>
      <w:proofErr w:type="spellStart"/>
      <w:r>
        <w:t>aiding</w:t>
      </w:r>
      <w:proofErr w:type="spellEnd"/>
      <w:r>
        <w:t xml:space="preserve"> </w:t>
      </w:r>
      <w:proofErr w:type="spellStart"/>
      <w:r>
        <w:t>Ukrainian</w:t>
      </w:r>
      <w:proofErr w:type="spellEnd"/>
      <w:r>
        <w:t xml:space="preserve"> </w:t>
      </w:r>
      <w:proofErr w:type="spellStart"/>
      <w:r>
        <w:t>refugees</w:t>
      </w:r>
      <w:proofErr w:type="spellEnd"/>
      <w:r>
        <w:t xml:space="preserve"> </w:t>
      </w:r>
      <w:proofErr w:type="spellStart"/>
      <w:r>
        <w:t>but</w:t>
      </w:r>
      <w:proofErr w:type="spellEnd"/>
      <w:r>
        <w:t xml:space="preserve"> </w:t>
      </w:r>
      <w:proofErr w:type="spellStart"/>
      <w:r>
        <w:t>also</w:t>
      </w:r>
      <w:proofErr w:type="spellEnd"/>
      <w:r>
        <w:t xml:space="preserve"> </w:t>
      </w:r>
      <w:proofErr w:type="spellStart"/>
      <w:r>
        <w:t>posing</w:t>
      </w:r>
      <w:proofErr w:type="spellEnd"/>
      <w:r>
        <w:t xml:space="preserve"> </w:t>
      </w:r>
      <w:proofErr w:type="spellStart"/>
      <w:r>
        <w:t>challenges</w:t>
      </w:r>
      <w:proofErr w:type="spellEnd"/>
      <w:r>
        <w:t xml:space="preserve">. The </w:t>
      </w:r>
      <w:proofErr w:type="spellStart"/>
      <w:r>
        <w:t>education</w:t>
      </w:r>
      <w:proofErr w:type="spellEnd"/>
      <w:r>
        <w:t xml:space="preserve"> of </w:t>
      </w:r>
      <w:proofErr w:type="spellStart"/>
      <w:r>
        <w:t>refugee</w:t>
      </w:r>
      <w:proofErr w:type="spellEnd"/>
      <w:r>
        <w:t xml:space="preserve"> </w:t>
      </w:r>
      <w:proofErr w:type="spellStart"/>
      <w:r>
        <w:t>children</w:t>
      </w:r>
      <w:proofErr w:type="spellEnd"/>
      <w:r>
        <w:t xml:space="preserve">, </w:t>
      </w:r>
      <w:proofErr w:type="spellStart"/>
      <w:r>
        <w:t>particularly</w:t>
      </w:r>
      <w:proofErr w:type="spellEnd"/>
      <w:r>
        <w:t xml:space="preserve"> </w:t>
      </w:r>
      <w:proofErr w:type="spellStart"/>
      <w:r>
        <w:t>Ukrainians</w:t>
      </w:r>
      <w:proofErr w:type="spellEnd"/>
      <w:r>
        <w:t xml:space="preserve">, </w:t>
      </w:r>
      <w:proofErr w:type="spellStart"/>
      <w:r>
        <w:t>is</w:t>
      </w:r>
      <w:proofErr w:type="spellEnd"/>
      <w:r>
        <w:t xml:space="preserve"> </w:t>
      </w:r>
      <w:proofErr w:type="spellStart"/>
      <w:r>
        <w:t>complex</w:t>
      </w:r>
      <w:proofErr w:type="spellEnd"/>
      <w:r>
        <w:t xml:space="preserve"> </w:t>
      </w:r>
      <w:proofErr w:type="spellStart"/>
      <w:r>
        <w:t>due</w:t>
      </w:r>
      <w:proofErr w:type="spellEnd"/>
      <w:r>
        <w:t xml:space="preserve"> </w:t>
      </w:r>
      <w:proofErr w:type="spellStart"/>
      <w:r>
        <w:t>to</w:t>
      </w:r>
      <w:proofErr w:type="spellEnd"/>
      <w:r>
        <w:t xml:space="preserve"> </w:t>
      </w:r>
      <w:proofErr w:type="spellStart"/>
      <w:r>
        <w:t>their</w:t>
      </w:r>
      <w:proofErr w:type="spellEnd"/>
      <w:r>
        <w:t xml:space="preserve"> </w:t>
      </w:r>
      <w:proofErr w:type="spellStart"/>
      <w:r>
        <w:t>desire</w:t>
      </w:r>
      <w:proofErr w:type="spellEnd"/>
      <w:r>
        <w:t xml:space="preserve"> </w:t>
      </w:r>
      <w:proofErr w:type="spellStart"/>
      <w:r>
        <w:t>to</w:t>
      </w:r>
      <w:proofErr w:type="spellEnd"/>
      <w:r>
        <w:t xml:space="preserve"> </w:t>
      </w:r>
      <w:proofErr w:type="spellStart"/>
      <w:r>
        <w:t>return</w:t>
      </w:r>
      <w:proofErr w:type="spellEnd"/>
      <w:r>
        <w:t xml:space="preserve"> </w:t>
      </w:r>
      <w:proofErr w:type="spellStart"/>
      <w:r>
        <w:t>home</w:t>
      </w:r>
      <w:proofErr w:type="spellEnd"/>
      <w:r>
        <w:t xml:space="preserve">, </w:t>
      </w:r>
      <w:proofErr w:type="spellStart"/>
      <w:r>
        <w:t>requiring</w:t>
      </w:r>
      <w:proofErr w:type="spellEnd"/>
      <w:r>
        <w:t xml:space="preserve"> a </w:t>
      </w:r>
      <w:proofErr w:type="spellStart"/>
      <w:r>
        <w:t>balance</w:t>
      </w:r>
      <w:proofErr w:type="spellEnd"/>
      <w:r>
        <w:t xml:space="preserve"> </w:t>
      </w:r>
      <w:proofErr w:type="spellStart"/>
      <w:r>
        <w:t>between</w:t>
      </w:r>
      <w:proofErr w:type="spellEnd"/>
      <w:r>
        <w:t xml:space="preserve"> </w:t>
      </w:r>
      <w:proofErr w:type="spellStart"/>
      <w:r>
        <w:t>integrating</w:t>
      </w:r>
      <w:proofErr w:type="spellEnd"/>
      <w:r>
        <w:t xml:space="preserve"> </w:t>
      </w:r>
      <w:proofErr w:type="spellStart"/>
      <w:r>
        <w:t>them</w:t>
      </w:r>
      <w:proofErr w:type="spellEnd"/>
      <w:r>
        <w:t xml:space="preserve"> </w:t>
      </w:r>
      <w:proofErr w:type="spellStart"/>
      <w:r>
        <w:t>into</w:t>
      </w:r>
      <w:proofErr w:type="spellEnd"/>
      <w:r>
        <w:t xml:space="preserve"> </w:t>
      </w:r>
      <w:proofErr w:type="spellStart"/>
      <w:r>
        <w:t>Bulgarian</w:t>
      </w:r>
      <w:proofErr w:type="spellEnd"/>
      <w:r>
        <w:t xml:space="preserve"> </w:t>
      </w:r>
      <w:proofErr w:type="spellStart"/>
      <w:r>
        <w:t>schools</w:t>
      </w:r>
      <w:proofErr w:type="spellEnd"/>
      <w:r>
        <w:t xml:space="preserve"> and </w:t>
      </w:r>
      <w:proofErr w:type="spellStart"/>
      <w:r>
        <w:t>maintaining</w:t>
      </w:r>
      <w:proofErr w:type="spellEnd"/>
      <w:r>
        <w:t xml:space="preserve"> </w:t>
      </w:r>
      <w:proofErr w:type="spellStart"/>
      <w:r>
        <w:t>ties</w:t>
      </w:r>
      <w:proofErr w:type="spellEnd"/>
      <w:r>
        <w:t xml:space="preserve"> </w:t>
      </w:r>
      <w:proofErr w:type="spellStart"/>
      <w:r>
        <w:t>to</w:t>
      </w:r>
      <w:proofErr w:type="spellEnd"/>
      <w:r>
        <w:t xml:space="preserve"> </w:t>
      </w:r>
      <w:proofErr w:type="spellStart"/>
      <w:r>
        <w:t>their</w:t>
      </w:r>
      <w:proofErr w:type="spellEnd"/>
      <w:r>
        <w:t xml:space="preserve"> </w:t>
      </w:r>
      <w:proofErr w:type="spellStart"/>
      <w:r>
        <w:t>homeland</w:t>
      </w:r>
      <w:proofErr w:type="spellEnd"/>
      <w:r>
        <w:t>.</w:t>
      </w:r>
    </w:p>
    <w:p w:rsidRPr="00BD08D2" w:rsidR="00BD08D2" w:rsidP="00BD08D2" w:rsidRDefault="00BD08D2" w14:paraId="73F87832" w14:textId="77777777">
      <w:pPr>
        <w:spacing w:after="240" w:line="240" w:lineRule="exact"/>
        <w:ind w:firstLine="567"/>
        <w:jc w:val="left"/>
        <w:rPr>
          <w:rFonts w:eastAsia="Calibri"/>
          <w:i/>
          <w:iCs/>
        </w:rPr>
      </w:pPr>
      <w:r>
        <w:rPr>
          <w:i/>
        </w:rPr>
        <w:t xml:space="preserve">Civil Society </w:t>
      </w:r>
      <w:proofErr w:type="spellStart"/>
      <w:r>
        <w:rPr>
          <w:i/>
        </w:rPr>
        <w:t>Added</w:t>
      </w:r>
      <w:proofErr w:type="spellEnd"/>
      <w:r>
        <w:rPr>
          <w:i/>
        </w:rPr>
        <w:t xml:space="preserve"> </w:t>
      </w:r>
      <w:proofErr w:type="spellStart"/>
      <w:r>
        <w:rPr>
          <w:i/>
        </w:rPr>
        <w:t>Value</w:t>
      </w:r>
      <w:proofErr w:type="spellEnd"/>
    </w:p>
    <w:p w:rsidRPr="00BD08D2" w:rsidR="00BD08D2" w:rsidP="00BD08D2" w:rsidRDefault="00BD08D2" w14:paraId="1E2804FC" w14:textId="77777777">
      <w:pPr>
        <w:spacing w:after="240" w:line="240" w:lineRule="exact"/>
        <w:ind w:firstLine="567"/>
        <w:rPr>
          <w:rFonts w:eastAsia="Calibri"/>
        </w:rPr>
      </w:pPr>
      <w:r>
        <w:t xml:space="preserve">Civil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play</w:t>
      </w:r>
      <w:proofErr w:type="spellEnd"/>
      <w:r>
        <w:t xml:space="preserve"> a </w:t>
      </w:r>
      <w:proofErr w:type="spellStart"/>
      <w:r>
        <w:t>crucial</w:t>
      </w:r>
      <w:proofErr w:type="spellEnd"/>
      <w:r>
        <w:t xml:space="preserve"> </w:t>
      </w:r>
      <w:proofErr w:type="spellStart"/>
      <w:r>
        <w:t>role</w:t>
      </w:r>
      <w:proofErr w:type="spellEnd"/>
      <w:r>
        <w:t xml:space="preserve"> in </w:t>
      </w:r>
      <w:proofErr w:type="spellStart"/>
      <w:r>
        <w:t>monitoring</w:t>
      </w:r>
      <w:proofErr w:type="spellEnd"/>
      <w:r>
        <w:t xml:space="preserve"> and </w:t>
      </w:r>
      <w:proofErr w:type="spellStart"/>
      <w:r>
        <w:t>improving</w:t>
      </w:r>
      <w:proofErr w:type="spellEnd"/>
      <w:r>
        <w:t xml:space="preserve"> the </w:t>
      </w:r>
      <w:proofErr w:type="spellStart"/>
      <w:r>
        <w:t>conditions</w:t>
      </w:r>
      <w:proofErr w:type="spellEnd"/>
      <w:r>
        <w:t xml:space="preserve"> of </w:t>
      </w:r>
      <w:proofErr w:type="spellStart"/>
      <w:r>
        <w:t>migrants</w:t>
      </w:r>
      <w:proofErr w:type="spellEnd"/>
      <w:r>
        <w:t xml:space="preserve">. </w:t>
      </w:r>
      <w:proofErr w:type="spellStart"/>
      <w:r>
        <w:t>They</w:t>
      </w:r>
      <w:proofErr w:type="spellEnd"/>
      <w:r>
        <w:t xml:space="preserve"> </w:t>
      </w:r>
      <w:proofErr w:type="spellStart"/>
      <w:r>
        <w:t>can</w:t>
      </w:r>
      <w:proofErr w:type="spellEnd"/>
      <w:r>
        <w:t xml:space="preserve"> </w:t>
      </w:r>
      <w:proofErr w:type="spellStart"/>
      <w:r>
        <w:t>help</w:t>
      </w:r>
      <w:proofErr w:type="spellEnd"/>
      <w:r>
        <w:t xml:space="preserve"> </w:t>
      </w:r>
      <w:proofErr w:type="spellStart"/>
      <w:r>
        <w:t>address</w:t>
      </w:r>
      <w:proofErr w:type="spellEnd"/>
      <w:r>
        <w:t xml:space="preserve"> </w:t>
      </w:r>
      <w:proofErr w:type="spellStart"/>
      <w:r>
        <w:t>poor</w:t>
      </w:r>
      <w:proofErr w:type="spellEnd"/>
      <w:r>
        <w:t xml:space="preserve"> </w:t>
      </w:r>
      <w:proofErr w:type="spellStart"/>
      <w:r>
        <w:t>living</w:t>
      </w:r>
      <w:proofErr w:type="spellEnd"/>
      <w:r>
        <w:t xml:space="preserve"> and </w:t>
      </w:r>
      <w:proofErr w:type="spellStart"/>
      <w:r>
        <w:t>working</w:t>
      </w:r>
      <w:proofErr w:type="spellEnd"/>
      <w:r>
        <w:t xml:space="preserve"> </w:t>
      </w:r>
      <w:proofErr w:type="spellStart"/>
      <w:r>
        <w:t>conditions</w:t>
      </w:r>
      <w:proofErr w:type="spellEnd"/>
      <w:r>
        <w:t xml:space="preserve"> of </w:t>
      </w:r>
      <w:proofErr w:type="spellStart"/>
      <w:r>
        <w:t>migrant</w:t>
      </w:r>
      <w:proofErr w:type="spellEnd"/>
      <w:r>
        <w:t xml:space="preserve"> </w:t>
      </w:r>
      <w:proofErr w:type="spellStart"/>
      <w:r>
        <w:t>workers</w:t>
      </w:r>
      <w:proofErr w:type="spellEnd"/>
      <w:r>
        <w:t xml:space="preserve">, </w:t>
      </w:r>
      <w:proofErr w:type="spellStart"/>
      <w:r>
        <w:t>particularly</w:t>
      </w:r>
      <w:proofErr w:type="spellEnd"/>
      <w:r>
        <w:t xml:space="preserve"> </w:t>
      </w:r>
      <w:proofErr w:type="spellStart"/>
      <w:r>
        <w:t>from</w:t>
      </w:r>
      <w:proofErr w:type="spellEnd"/>
      <w:r>
        <w:t xml:space="preserve"> Asia. </w:t>
      </w:r>
      <w:proofErr w:type="spellStart"/>
      <w:r>
        <w:t>Media</w:t>
      </w:r>
      <w:proofErr w:type="spellEnd"/>
      <w:r>
        <w:t xml:space="preserve"> </w:t>
      </w:r>
      <w:proofErr w:type="spellStart"/>
      <w:r>
        <w:t>involvement</w:t>
      </w:r>
      <w:proofErr w:type="spellEnd"/>
      <w:r>
        <w:t xml:space="preserve"> </w:t>
      </w:r>
      <w:proofErr w:type="spellStart"/>
      <w:r>
        <w:t>is</w:t>
      </w:r>
      <w:proofErr w:type="spellEnd"/>
      <w:r>
        <w:t xml:space="preserve"> </w:t>
      </w:r>
      <w:proofErr w:type="spellStart"/>
      <w:r>
        <w:t>essential</w:t>
      </w:r>
      <w:proofErr w:type="spellEnd"/>
      <w:r>
        <w:t xml:space="preserve"> </w:t>
      </w:r>
      <w:proofErr w:type="spellStart"/>
      <w:r>
        <w:t>to</w:t>
      </w:r>
      <w:proofErr w:type="spellEnd"/>
      <w:r>
        <w:t xml:space="preserve"> </w:t>
      </w:r>
      <w:proofErr w:type="spellStart"/>
      <w:r>
        <w:t>provide</w:t>
      </w:r>
      <w:proofErr w:type="spellEnd"/>
      <w:r>
        <w:t xml:space="preserve"> </w:t>
      </w:r>
      <w:proofErr w:type="spellStart"/>
      <w:r>
        <w:t>unbiased</w:t>
      </w:r>
      <w:proofErr w:type="spellEnd"/>
      <w:r>
        <w:t xml:space="preserve"> </w:t>
      </w:r>
      <w:proofErr w:type="spellStart"/>
      <w:r>
        <w:t>information</w:t>
      </w:r>
      <w:proofErr w:type="spellEnd"/>
      <w:r>
        <w:t xml:space="preserve"> on </w:t>
      </w:r>
      <w:proofErr w:type="spellStart"/>
      <w:r>
        <w:t>asylum</w:t>
      </w:r>
      <w:proofErr w:type="spellEnd"/>
      <w:r>
        <w:t xml:space="preserve"> and </w:t>
      </w:r>
      <w:proofErr w:type="spellStart"/>
      <w:r>
        <w:t>migration</w:t>
      </w:r>
      <w:proofErr w:type="spellEnd"/>
      <w:r>
        <w:t xml:space="preserve"> </w:t>
      </w:r>
      <w:proofErr w:type="spellStart"/>
      <w:r>
        <w:t>policies</w:t>
      </w:r>
      <w:proofErr w:type="spellEnd"/>
      <w:r>
        <w:t xml:space="preserve">. </w:t>
      </w:r>
    </w:p>
    <w:p w:rsidRPr="00BD08D2" w:rsidR="00BD08D2" w:rsidP="00BD08D2" w:rsidRDefault="00BD08D2" w14:paraId="005403E7" w14:textId="77777777">
      <w:pPr>
        <w:spacing w:after="240" w:line="240" w:lineRule="exact"/>
        <w:ind w:firstLine="567"/>
        <w:rPr>
          <w:rFonts w:eastAsia="Calibri"/>
        </w:rPr>
      </w:pPr>
      <w:proofErr w:type="spellStart"/>
      <w:r>
        <w:t>Training</w:t>
      </w:r>
      <w:proofErr w:type="spellEnd"/>
      <w:r>
        <w:t xml:space="preserve"> </w:t>
      </w:r>
      <w:proofErr w:type="spellStart"/>
      <w:r>
        <w:t>programmes</w:t>
      </w:r>
      <w:proofErr w:type="spellEnd"/>
      <w:r>
        <w:t xml:space="preserve"> </w:t>
      </w:r>
      <w:proofErr w:type="spellStart"/>
      <w:r>
        <w:t>funded</w:t>
      </w:r>
      <w:proofErr w:type="spellEnd"/>
      <w:r>
        <w:t xml:space="preserve"> </w:t>
      </w:r>
      <w:proofErr w:type="spellStart"/>
      <w:r>
        <w:t>by</w:t>
      </w:r>
      <w:proofErr w:type="spellEnd"/>
      <w:r>
        <w:t xml:space="preserve"> the AMIF </w:t>
      </w:r>
      <w:proofErr w:type="spellStart"/>
      <w:r>
        <w:t>have</w:t>
      </w:r>
      <w:proofErr w:type="spellEnd"/>
      <w:r>
        <w:t xml:space="preserve"> </w:t>
      </w:r>
      <w:proofErr w:type="spellStart"/>
      <w:r>
        <w:t>raised</w:t>
      </w:r>
      <w:proofErr w:type="spellEnd"/>
      <w:r>
        <w:t xml:space="preserve"> </w:t>
      </w:r>
      <w:proofErr w:type="spellStart"/>
      <w:r>
        <w:t>awareness</w:t>
      </w:r>
      <w:proofErr w:type="spellEnd"/>
      <w:r>
        <w:t xml:space="preserve"> and </w:t>
      </w:r>
      <w:proofErr w:type="spellStart"/>
      <w:r>
        <w:t>prepared</w:t>
      </w:r>
      <w:proofErr w:type="spellEnd"/>
      <w:r>
        <w:t xml:space="preserve"> </w:t>
      </w:r>
      <w:proofErr w:type="spellStart"/>
      <w:r>
        <w:t>institutions</w:t>
      </w:r>
      <w:proofErr w:type="spellEnd"/>
      <w:r>
        <w:t xml:space="preserve"> </w:t>
      </w:r>
      <w:proofErr w:type="spellStart"/>
      <w:r>
        <w:t>to</w:t>
      </w:r>
      <w:proofErr w:type="spellEnd"/>
      <w:r>
        <w:t xml:space="preserve"> </w:t>
      </w:r>
      <w:proofErr w:type="spellStart"/>
      <w:r>
        <w:t>better</w:t>
      </w:r>
      <w:proofErr w:type="spellEnd"/>
      <w:r>
        <w:t xml:space="preserve"> </w:t>
      </w:r>
      <w:proofErr w:type="spellStart"/>
      <w:r>
        <w:t>receive</w:t>
      </w:r>
      <w:proofErr w:type="spellEnd"/>
      <w:r>
        <w:t xml:space="preserve"> </w:t>
      </w:r>
      <w:proofErr w:type="spellStart"/>
      <w:r>
        <w:t>refugees</w:t>
      </w:r>
      <w:proofErr w:type="spellEnd"/>
      <w:r>
        <w:t xml:space="preserve">. A </w:t>
      </w:r>
      <w:proofErr w:type="spellStart"/>
      <w:r>
        <w:t>proposed</w:t>
      </w:r>
      <w:proofErr w:type="spellEnd"/>
      <w:r>
        <w:t xml:space="preserve"> </w:t>
      </w:r>
      <w:proofErr w:type="spellStart"/>
      <w:r>
        <w:t>forum</w:t>
      </w:r>
      <w:proofErr w:type="spellEnd"/>
      <w:r>
        <w:t xml:space="preserve"> </w:t>
      </w:r>
      <w:proofErr w:type="spellStart"/>
      <w:r>
        <w:t>involving</w:t>
      </w:r>
      <w:proofErr w:type="spellEnd"/>
      <w:r>
        <w:t xml:space="preserve"> </w:t>
      </w:r>
      <w:proofErr w:type="spellStart"/>
      <w:r>
        <w:t>all</w:t>
      </w:r>
      <w:proofErr w:type="spellEnd"/>
      <w:r>
        <w:t xml:space="preserve"> </w:t>
      </w:r>
      <w:proofErr w:type="spellStart"/>
      <w:r>
        <w:t>stakeholders</w:t>
      </w:r>
      <w:proofErr w:type="spellEnd"/>
      <w:r>
        <w:t xml:space="preserve"> </w:t>
      </w:r>
      <w:proofErr w:type="spellStart"/>
      <w:r>
        <w:t>could</w:t>
      </w:r>
      <w:proofErr w:type="spellEnd"/>
      <w:r>
        <w:t xml:space="preserve"> </w:t>
      </w:r>
      <w:proofErr w:type="spellStart"/>
      <w:r>
        <w:t>evaluate</w:t>
      </w:r>
      <w:proofErr w:type="spellEnd"/>
      <w:r>
        <w:t xml:space="preserve"> the </w:t>
      </w:r>
      <w:proofErr w:type="spellStart"/>
      <w:r>
        <w:t>AMIF's</w:t>
      </w:r>
      <w:proofErr w:type="spellEnd"/>
      <w:r>
        <w:t xml:space="preserve"> </w:t>
      </w:r>
      <w:proofErr w:type="spellStart"/>
      <w:r>
        <w:t>implementation</w:t>
      </w:r>
      <w:proofErr w:type="spellEnd"/>
      <w:r>
        <w:t xml:space="preserve"> and </w:t>
      </w:r>
      <w:proofErr w:type="spellStart"/>
      <w:r>
        <w:t>long-term</w:t>
      </w:r>
      <w:proofErr w:type="spellEnd"/>
      <w:r>
        <w:t xml:space="preserve"> </w:t>
      </w:r>
      <w:proofErr w:type="spellStart"/>
      <w:r>
        <w:t>impacts</w:t>
      </w:r>
      <w:proofErr w:type="spellEnd"/>
      <w:r>
        <w:t xml:space="preserve">. </w:t>
      </w:r>
      <w:proofErr w:type="spellStart"/>
      <w:r>
        <w:t>Public</w:t>
      </w:r>
      <w:proofErr w:type="spellEnd"/>
      <w:r>
        <w:t xml:space="preserve"> </w:t>
      </w:r>
      <w:proofErr w:type="spellStart"/>
      <w:r>
        <w:t>entities</w:t>
      </w:r>
      <w:proofErr w:type="spellEnd"/>
      <w:r>
        <w:t xml:space="preserve"> </w:t>
      </w:r>
      <w:proofErr w:type="spellStart"/>
      <w:r>
        <w:t>suggest</w:t>
      </w:r>
      <w:proofErr w:type="spellEnd"/>
      <w:r>
        <w:t xml:space="preserve"> </w:t>
      </w:r>
      <w:proofErr w:type="spellStart"/>
      <w:r>
        <w:t>that</w:t>
      </w:r>
      <w:proofErr w:type="spellEnd"/>
      <w:r>
        <w:t xml:space="preserve"> a </w:t>
      </w:r>
      <w:proofErr w:type="spellStart"/>
      <w:r>
        <w:t>comprehensive</w:t>
      </w:r>
      <w:proofErr w:type="spellEnd"/>
      <w:r>
        <w:t xml:space="preserve"> </w:t>
      </w:r>
      <w:proofErr w:type="spellStart"/>
      <w:r>
        <w:t>policy</w:t>
      </w:r>
      <w:proofErr w:type="spellEnd"/>
      <w:r>
        <w:t xml:space="preserve"> </w:t>
      </w:r>
      <w:proofErr w:type="spellStart"/>
      <w:r>
        <w:t>or</w:t>
      </w:r>
      <w:proofErr w:type="spellEnd"/>
      <w:r>
        <w:t xml:space="preserve"> </w:t>
      </w:r>
      <w:proofErr w:type="spellStart"/>
      <w:r>
        <w:t>institution</w:t>
      </w:r>
      <w:proofErr w:type="spellEnd"/>
      <w:r>
        <w:t xml:space="preserve"> </w:t>
      </w:r>
      <w:proofErr w:type="spellStart"/>
      <w:r>
        <w:t>dedicated</w:t>
      </w:r>
      <w:proofErr w:type="spellEnd"/>
      <w:r>
        <w:t xml:space="preserve"> </w:t>
      </w:r>
      <w:proofErr w:type="spellStart"/>
      <w:r>
        <w:t>to</w:t>
      </w:r>
      <w:proofErr w:type="spellEnd"/>
      <w:r>
        <w:t xml:space="preserve"> </w:t>
      </w:r>
      <w:proofErr w:type="spellStart"/>
      <w:r>
        <w:t>migration</w:t>
      </w:r>
      <w:proofErr w:type="spellEnd"/>
      <w:r>
        <w:t xml:space="preserve"> </w:t>
      </w:r>
      <w:proofErr w:type="spellStart"/>
      <w:r>
        <w:t>issues</w:t>
      </w:r>
      <w:proofErr w:type="spellEnd"/>
      <w:r>
        <w:t xml:space="preserve"> </w:t>
      </w:r>
      <w:proofErr w:type="spellStart"/>
      <w:r>
        <w:t>could</w:t>
      </w:r>
      <w:proofErr w:type="spellEnd"/>
      <w:r>
        <w:t xml:space="preserve"> </w:t>
      </w:r>
      <w:proofErr w:type="spellStart"/>
      <w:r>
        <w:t>improve</w:t>
      </w:r>
      <w:proofErr w:type="spellEnd"/>
      <w:r>
        <w:t xml:space="preserve"> </w:t>
      </w:r>
      <w:proofErr w:type="spellStart"/>
      <w:r>
        <w:t>coordination</w:t>
      </w:r>
      <w:proofErr w:type="spellEnd"/>
      <w:r>
        <w:t xml:space="preserve"> and </w:t>
      </w:r>
      <w:proofErr w:type="spellStart"/>
      <w:r>
        <w:t>effectiveness</w:t>
      </w:r>
      <w:proofErr w:type="spellEnd"/>
      <w:r>
        <w:t xml:space="preserve">. </w:t>
      </w:r>
    </w:p>
    <w:p w:rsidRPr="00BD08D2" w:rsidR="00BD08D2" w:rsidP="00BD08D2" w:rsidRDefault="00BD08D2" w14:paraId="32266BEB" w14:textId="77777777">
      <w:pPr>
        <w:spacing w:after="240" w:line="240" w:lineRule="exact"/>
        <w:ind w:firstLine="567"/>
        <w:rPr>
          <w:rFonts w:eastAsia="Calibri"/>
          <w:highlight w:val="yellow"/>
        </w:rPr>
      </w:pPr>
      <w:r>
        <w:t xml:space="preserve">Trade </w:t>
      </w:r>
      <w:proofErr w:type="spellStart"/>
      <w:r>
        <w:t>unions</w:t>
      </w:r>
      <w:proofErr w:type="spellEnd"/>
      <w:r>
        <w:t xml:space="preserve"> and </w:t>
      </w:r>
      <w:proofErr w:type="spellStart"/>
      <w:r>
        <w:t>employers</w:t>
      </w:r>
      <w:proofErr w:type="spellEnd"/>
      <w:r>
        <w:t xml:space="preserve">' </w:t>
      </w:r>
      <w:proofErr w:type="spellStart"/>
      <w:r>
        <w:t>organisations</w:t>
      </w:r>
      <w:proofErr w:type="spellEnd"/>
      <w:r>
        <w:t xml:space="preserve"> </w:t>
      </w:r>
      <w:proofErr w:type="spellStart"/>
      <w:r>
        <w:t>emphasise</w:t>
      </w:r>
      <w:proofErr w:type="spellEnd"/>
      <w:r>
        <w:t xml:space="preserve"> the </w:t>
      </w:r>
      <w:proofErr w:type="spellStart"/>
      <w:r>
        <w:t>importance</w:t>
      </w:r>
      <w:proofErr w:type="spellEnd"/>
      <w:r>
        <w:t xml:space="preserve"> of </w:t>
      </w:r>
      <w:proofErr w:type="spellStart"/>
      <w:r>
        <w:t>language</w:t>
      </w:r>
      <w:proofErr w:type="spellEnd"/>
      <w:r>
        <w:t xml:space="preserve"> </w:t>
      </w:r>
      <w:proofErr w:type="spellStart"/>
      <w:r>
        <w:t>training</w:t>
      </w:r>
      <w:proofErr w:type="spellEnd"/>
      <w:r>
        <w:t xml:space="preserve"> and </w:t>
      </w:r>
      <w:proofErr w:type="spellStart"/>
      <w:r>
        <w:t>propose</w:t>
      </w:r>
      <w:proofErr w:type="spellEnd"/>
      <w:r>
        <w:t xml:space="preserve"> </w:t>
      </w:r>
      <w:proofErr w:type="spellStart"/>
      <w:r>
        <w:t>earmarking</w:t>
      </w:r>
      <w:proofErr w:type="spellEnd"/>
      <w:r>
        <w:t xml:space="preserve"> </w:t>
      </w:r>
      <w:proofErr w:type="spellStart"/>
      <w:r>
        <w:t>funds</w:t>
      </w:r>
      <w:proofErr w:type="spellEnd"/>
      <w:r>
        <w:t xml:space="preserve"> for </w:t>
      </w:r>
      <w:proofErr w:type="spellStart"/>
      <w:r>
        <w:t>social</w:t>
      </w:r>
      <w:proofErr w:type="spellEnd"/>
      <w:r>
        <w:t xml:space="preserve"> </w:t>
      </w:r>
      <w:proofErr w:type="spellStart"/>
      <w:r>
        <w:t>partners</w:t>
      </w:r>
      <w:proofErr w:type="spellEnd"/>
      <w:r>
        <w:t xml:space="preserve"> </w:t>
      </w:r>
      <w:proofErr w:type="spellStart"/>
      <w:r>
        <w:t>to</w:t>
      </w:r>
      <w:proofErr w:type="spellEnd"/>
      <w:r>
        <w:t xml:space="preserve"> </w:t>
      </w:r>
      <w:proofErr w:type="spellStart"/>
      <w:r>
        <w:t>support</w:t>
      </w:r>
      <w:proofErr w:type="spellEnd"/>
      <w:r>
        <w:t xml:space="preserve"> </w:t>
      </w:r>
      <w:proofErr w:type="spellStart"/>
      <w:r>
        <w:t>integration</w:t>
      </w:r>
      <w:proofErr w:type="spellEnd"/>
      <w:r>
        <w:t xml:space="preserve"> </w:t>
      </w:r>
      <w:proofErr w:type="spellStart"/>
      <w:r>
        <w:t>efforts</w:t>
      </w:r>
      <w:proofErr w:type="spellEnd"/>
      <w:r>
        <w:t xml:space="preserve">. </w:t>
      </w:r>
      <w:proofErr w:type="spellStart"/>
      <w:r>
        <w:t>Better</w:t>
      </w:r>
      <w:proofErr w:type="spellEnd"/>
      <w:r>
        <w:t xml:space="preserve"> </w:t>
      </w:r>
      <w:proofErr w:type="spellStart"/>
      <w:r>
        <w:t>coordination</w:t>
      </w:r>
      <w:proofErr w:type="spellEnd"/>
      <w:r>
        <w:t xml:space="preserve"> </w:t>
      </w:r>
      <w:proofErr w:type="spellStart"/>
      <w:r>
        <w:t>among</w:t>
      </w:r>
      <w:proofErr w:type="spellEnd"/>
      <w:r>
        <w:t xml:space="preserve"> </w:t>
      </w:r>
      <w:proofErr w:type="spellStart"/>
      <w:r>
        <w:t>various</w:t>
      </w:r>
      <w:proofErr w:type="spellEnd"/>
      <w:r>
        <w:t xml:space="preserve"> </w:t>
      </w:r>
      <w:proofErr w:type="spellStart"/>
      <w:r>
        <w:t>institutions</w:t>
      </w:r>
      <w:proofErr w:type="spellEnd"/>
      <w:r>
        <w:t xml:space="preserve"> and </w:t>
      </w:r>
      <w:proofErr w:type="spellStart"/>
      <w:r>
        <w:t>stakeholders</w:t>
      </w:r>
      <w:proofErr w:type="spellEnd"/>
      <w:r>
        <w:t xml:space="preserve"> </w:t>
      </w:r>
      <w:proofErr w:type="spellStart"/>
      <w:r>
        <w:t>is</w:t>
      </w:r>
      <w:proofErr w:type="spellEnd"/>
      <w:r>
        <w:t xml:space="preserve"> </w:t>
      </w:r>
      <w:proofErr w:type="spellStart"/>
      <w:r>
        <w:t>necessary</w:t>
      </w:r>
      <w:proofErr w:type="spellEnd"/>
      <w:r>
        <w:t xml:space="preserve"> </w:t>
      </w:r>
      <w:proofErr w:type="spellStart"/>
      <w:r>
        <w:t>to</w:t>
      </w:r>
      <w:proofErr w:type="spellEnd"/>
      <w:r>
        <w:t xml:space="preserve"> </w:t>
      </w:r>
      <w:proofErr w:type="spellStart"/>
      <w:r>
        <w:t>facilitate</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w:t>
      </w:r>
    </w:p>
    <w:p w:rsidRPr="00BD08D2" w:rsidR="00BD08D2" w:rsidP="00BD08D2" w:rsidRDefault="00BD08D2" w14:paraId="0706D64A" w14:textId="77777777">
      <w:pPr>
        <w:spacing w:after="240" w:line="240" w:lineRule="exact"/>
        <w:ind w:firstLine="567"/>
        <w:rPr>
          <w:rFonts w:eastAsia="Calibri"/>
          <w:highlight w:val="yellow"/>
        </w:rPr>
      </w:pPr>
      <w:r>
        <w:br w:type="page"/>
      </w:r>
    </w:p>
    <w:p w:rsidRPr="00BD08D2" w:rsidR="00BD08D2" w:rsidP="00BD08D2" w:rsidRDefault="00BD08D2" w14:paraId="2C57946C" w14:textId="77777777">
      <w:pPr>
        <w:numPr>
          <w:ilvl w:val="1"/>
          <w:numId w:val="1"/>
        </w:numPr>
        <w:spacing w:after="240" w:line="240" w:lineRule="exact"/>
        <w:ind w:firstLine="567"/>
        <w:outlineLvl w:val="1"/>
        <w:rPr>
          <w:b/>
          <w:u w:val="single"/>
        </w:rPr>
      </w:pPr>
      <w:bookmarkStart w:name="_Toc183610618" w:id="80"/>
      <w:proofErr w:type="spellStart"/>
      <w:r>
        <w:rPr>
          <w:b/>
          <w:u w:val="single"/>
        </w:rPr>
        <w:lastRenderedPageBreak/>
        <w:t>France</w:t>
      </w:r>
      <w:bookmarkEnd w:id="80"/>
      <w:proofErr w:type="spellEnd"/>
    </w:p>
    <w:p w:rsidRPr="00BD08D2" w:rsidR="00BD08D2" w:rsidP="00BD08D2" w:rsidRDefault="00BD08D2" w14:paraId="36E5CE46" w14:textId="77777777">
      <w:pPr>
        <w:spacing w:after="240" w:line="240" w:lineRule="exact"/>
        <w:ind w:firstLine="567"/>
        <w:rPr>
          <w:b/>
          <w:bCs/>
          <w:highlight w:val="yellow"/>
          <w:u w:val="single"/>
          <w:lang w:val="en-GB"/>
        </w:rPr>
      </w:pPr>
    </w:p>
    <w:p w:rsidRPr="00BD08D2" w:rsidR="00BD08D2" w:rsidP="00BD08D2" w:rsidRDefault="00BD08D2" w14:paraId="29272182" w14:textId="77777777">
      <w:pPr>
        <w:spacing w:after="240" w:line="240" w:lineRule="exact"/>
        <w:ind w:firstLine="567"/>
        <w:rPr>
          <w:i/>
          <w:iCs/>
        </w:rPr>
      </w:pPr>
      <w:proofErr w:type="spellStart"/>
      <w:r>
        <w:rPr>
          <w:i/>
        </w:rPr>
        <w:t>Effectiveness</w:t>
      </w:r>
      <w:proofErr w:type="spellEnd"/>
    </w:p>
    <w:p w:rsidRPr="00BD08D2" w:rsidR="00BD08D2" w:rsidP="00BD08D2" w:rsidRDefault="00BD08D2" w14:paraId="5D3D360A" w14:textId="77777777">
      <w:pPr>
        <w:spacing w:after="240" w:line="240" w:lineRule="exact"/>
        <w:ind w:firstLine="567"/>
      </w:pPr>
      <w:r>
        <w:t xml:space="preserve">The </w:t>
      </w:r>
      <w:proofErr w:type="spellStart"/>
      <w:r>
        <w:t>AMIF's</w:t>
      </w:r>
      <w:proofErr w:type="spellEnd"/>
      <w:r>
        <w:t xml:space="preserve"> </w:t>
      </w:r>
      <w:proofErr w:type="spellStart"/>
      <w:r>
        <w:t>effectiveness</w:t>
      </w:r>
      <w:proofErr w:type="spellEnd"/>
      <w:r>
        <w:t xml:space="preserve"> in </w:t>
      </w:r>
      <w:proofErr w:type="spellStart"/>
      <w:r>
        <w:t>France</w:t>
      </w:r>
      <w:proofErr w:type="spellEnd"/>
      <w:r>
        <w:t xml:space="preserve"> </w:t>
      </w:r>
      <w:proofErr w:type="spellStart"/>
      <w:r>
        <w:t>faces</w:t>
      </w:r>
      <w:proofErr w:type="spellEnd"/>
      <w:r>
        <w:t xml:space="preserve"> </w:t>
      </w:r>
      <w:proofErr w:type="spellStart"/>
      <w:r>
        <w:t>several</w:t>
      </w:r>
      <w:proofErr w:type="spellEnd"/>
      <w:r>
        <w:t xml:space="preserve"> </w:t>
      </w:r>
      <w:proofErr w:type="spellStart"/>
      <w:r>
        <w:t>challenges</w:t>
      </w:r>
      <w:proofErr w:type="spellEnd"/>
      <w:r>
        <w:t xml:space="preserve"> </w:t>
      </w:r>
      <w:proofErr w:type="spellStart"/>
      <w:r>
        <w:t>related</w:t>
      </w:r>
      <w:proofErr w:type="spellEnd"/>
      <w:r>
        <w:t xml:space="preserve"> in </w:t>
      </w:r>
      <w:proofErr w:type="spellStart"/>
      <w:r>
        <w:t>particular</w:t>
      </w:r>
      <w:proofErr w:type="spellEnd"/>
      <w:r>
        <w:t xml:space="preserve"> </w:t>
      </w:r>
      <w:proofErr w:type="spellStart"/>
      <w:r>
        <w:t>to</w:t>
      </w:r>
      <w:proofErr w:type="spellEnd"/>
      <w:r>
        <w:t xml:space="preserve"> </w:t>
      </w:r>
      <w:proofErr w:type="spellStart"/>
      <w:r>
        <w:t>administrative</w:t>
      </w:r>
      <w:proofErr w:type="spellEnd"/>
      <w:r>
        <w:t xml:space="preserve"> </w:t>
      </w:r>
      <w:proofErr w:type="spellStart"/>
      <w:r>
        <w:t>burdens</w:t>
      </w:r>
      <w:proofErr w:type="spellEnd"/>
      <w:r>
        <w:t xml:space="preserve"> and </w:t>
      </w:r>
      <w:proofErr w:type="spellStart"/>
      <w:r>
        <w:t>eligibility</w:t>
      </w:r>
      <w:proofErr w:type="spellEnd"/>
      <w:r>
        <w:t xml:space="preserve"> </w:t>
      </w:r>
      <w:proofErr w:type="spellStart"/>
      <w:r>
        <w:t>criteria</w:t>
      </w:r>
      <w:proofErr w:type="spellEnd"/>
      <w:r>
        <w:t xml:space="preserve">. </w:t>
      </w:r>
      <w:proofErr w:type="spellStart"/>
      <w:r>
        <w:t>Associations</w:t>
      </w:r>
      <w:proofErr w:type="spellEnd"/>
      <w:r>
        <w:t xml:space="preserve"> </w:t>
      </w:r>
      <w:proofErr w:type="spellStart"/>
      <w:r>
        <w:t>highlighted</w:t>
      </w:r>
      <w:proofErr w:type="spellEnd"/>
      <w:r>
        <w:t xml:space="preserve"> </w:t>
      </w:r>
      <w:proofErr w:type="spellStart"/>
      <w:r>
        <w:t>difficulties</w:t>
      </w:r>
      <w:proofErr w:type="spellEnd"/>
      <w:r>
        <w:t xml:space="preserve"> in </w:t>
      </w:r>
      <w:proofErr w:type="spellStart"/>
      <w:r>
        <w:t>meeting</w:t>
      </w:r>
      <w:proofErr w:type="spellEnd"/>
      <w:r>
        <w:t xml:space="preserve"> the </w:t>
      </w:r>
      <w:proofErr w:type="spellStart"/>
      <w:r>
        <w:t>stringent</w:t>
      </w:r>
      <w:proofErr w:type="spellEnd"/>
      <w:r>
        <w:t xml:space="preserve"> </w:t>
      </w:r>
      <w:proofErr w:type="spellStart"/>
      <w:r>
        <w:t>documentation</w:t>
      </w:r>
      <w:proofErr w:type="spellEnd"/>
      <w:r>
        <w:t xml:space="preserve"> </w:t>
      </w:r>
      <w:proofErr w:type="spellStart"/>
      <w:r>
        <w:t>requirements</w:t>
      </w:r>
      <w:proofErr w:type="spellEnd"/>
      <w:r>
        <w:t xml:space="preserve">, </w:t>
      </w:r>
      <w:proofErr w:type="spellStart"/>
      <w:r>
        <w:t>which</w:t>
      </w:r>
      <w:proofErr w:type="spellEnd"/>
      <w:r>
        <w:t xml:space="preserve"> </w:t>
      </w:r>
      <w:proofErr w:type="spellStart"/>
      <w:r>
        <w:t>consume</w:t>
      </w:r>
      <w:proofErr w:type="spellEnd"/>
      <w:r>
        <w:t xml:space="preserve"> </w:t>
      </w:r>
      <w:proofErr w:type="spellStart"/>
      <w:r>
        <w:t>significant</w:t>
      </w:r>
      <w:proofErr w:type="spellEnd"/>
      <w:r>
        <w:t xml:space="preserve"> </w:t>
      </w:r>
      <w:proofErr w:type="spellStart"/>
      <w:r>
        <w:t>time</w:t>
      </w:r>
      <w:proofErr w:type="spellEnd"/>
      <w:r>
        <w:t xml:space="preserve"> and </w:t>
      </w:r>
      <w:proofErr w:type="spellStart"/>
      <w:r>
        <w:t>resources</w:t>
      </w:r>
      <w:proofErr w:type="spellEnd"/>
      <w:r>
        <w:t xml:space="preserve">. </w:t>
      </w:r>
    </w:p>
    <w:p w:rsidRPr="00BD08D2" w:rsidR="00BD08D2" w:rsidP="00BD08D2" w:rsidRDefault="00BD08D2" w14:paraId="104F1838" w14:textId="77777777">
      <w:pPr>
        <w:spacing w:after="240" w:line="240" w:lineRule="exact"/>
        <w:ind w:firstLine="567"/>
      </w:pPr>
      <w:r>
        <w:t xml:space="preserve">For </w:t>
      </w:r>
      <w:proofErr w:type="spellStart"/>
      <w:r>
        <w:t>example</w:t>
      </w:r>
      <w:proofErr w:type="spellEnd"/>
      <w:r>
        <w:t xml:space="preserve">, </w:t>
      </w:r>
      <w:proofErr w:type="spellStart"/>
      <w:r>
        <w:t>discrepancies</w:t>
      </w:r>
      <w:proofErr w:type="spellEnd"/>
      <w:r>
        <w:t xml:space="preserve"> in </w:t>
      </w:r>
      <w:proofErr w:type="spellStart"/>
      <w:r>
        <w:t>reporting</w:t>
      </w:r>
      <w:proofErr w:type="spellEnd"/>
      <w:r>
        <w:t xml:space="preserve">, </w:t>
      </w:r>
      <w:proofErr w:type="spellStart"/>
      <w:r>
        <w:t>such</w:t>
      </w:r>
      <w:proofErr w:type="spellEnd"/>
      <w:r>
        <w:t xml:space="preserve"> </w:t>
      </w:r>
      <w:proofErr w:type="spellStart"/>
      <w:r>
        <w:t>as</w:t>
      </w:r>
      <w:proofErr w:type="spellEnd"/>
      <w:r>
        <w:t xml:space="preserve"> </w:t>
      </w:r>
      <w:proofErr w:type="spellStart"/>
      <w:r>
        <w:t>minor</w:t>
      </w:r>
      <w:proofErr w:type="spellEnd"/>
      <w:r>
        <w:t xml:space="preserve"> </w:t>
      </w:r>
      <w:proofErr w:type="spellStart"/>
      <w:r>
        <w:t>errors</w:t>
      </w:r>
      <w:proofErr w:type="spellEnd"/>
      <w:r>
        <w:t xml:space="preserve"> in </w:t>
      </w:r>
      <w:proofErr w:type="spellStart"/>
      <w:r>
        <w:t>travel</w:t>
      </w:r>
      <w:proofErr w:type="spellEnd"/>
      <w:r>
        <w:t xml:space="preserve"> </w:t>
      </w:r>
      <w:proofErr w:type="spellStart"/>
      <w:r>
        <w:t>documentation</w:t>
      </w:r>
      <w:proofErr w:type="spellEnd"/>
      <w:r>
        <w:t xml:space="preserve">, </w:t>
      </w:r>
      <w:proofErr w:type="spellStart"/>
      <w:r>
        <w:t>can</w:t>
      </w:r>
      <w:proofErr w:type="spellEnd"/>
      <w:r>
        <w:t xml:space="preserve"> </w:t>
      </w:r>
      <w:proofErr w:type="spellStart"/>
      <w:r>
        <w:t>jeopardise</w:t>
      </w:r>
      <w:proofErr w:type="spellEnd"/>
      <w:r>
        <w:t xml:space="preserve"> </w:t>
      </w:r>
      <w:proofErr w:type="spellStart"/>
      <w:r>
        <w:t>entire</w:t>
      </w:r>
      <w:proofErr w:type="spellEnd"/>
      <w:r>
        <w:t xml:space="preserve"> </w:t>
      </w:r>
      <w:proofErr w:type="spellStart"/>
      <w:r>
        <w:t>projects</w:t>
      </w:r>
      <w:proofErr w:type="spellEnd"/>
      <w:r>
        <w:t xml:space="preserve">. </w:t>
      </w:r>
      <w:proofErr w:type="spellStart"/>
      <w:r>
        <w:t>Additionally</w:t>
      </w:r>
      <w:proofErr w:type="spellEnd"/>
      <w:r>
        <w:t xml:space="preserve">, the </w:t>
      </w:r>
      <w:proofErr w:type="spellStart"/>
      <w:r>
        <w:t>need</w:t>
      </w:r>
      <w:proofErr w:type="spellEnd"/>
      <w:r>
        <w:t xml:space="preserve"> for </w:t>
      </w:r>
      <w:proofErr w:type="spellStart"/>
      <w:r>
        <w:t>organisations</w:t>
      </w:r>
      <w:proofErr w:type="spellEnd"/>
      <w:r>
        <w:t xml:space="preserve"> </w:t>
      </w:r>
      <w:proofErr w:type="spellStart"/>
      <w:r>
        <w:t>to</w:t>
      </w:r>
      <w:proofErr w:type="spellEnd"/>
      <w:r>
        <w:t xml:space="preserve"> </w:t>
      </w:r>
      <w:proofErr w:type="spellStart"/>
      <w:r>
        <w:t>advance</w:t>
      </w:r>
      <w:proofErr w:type="spellEnd"/>
      <w:r>
        <w:t xml:space="preserve"> </w:t>
      </w:r>
      <w:proofErr w:type="spellStart"/>
      <w:r>
        <w:t>funds</w:t>
      </w:r>
      <w:proofErr w:type="spellEnd"/>
      <w:r>
        <w:t xml:space="preserve"> </w:t>
      </w:r>
      <w:proofErr w:type="spellStart"/>
      <w:r>
        <w:t>before</w:t>
      </w:r>
      <w:proofErr w:type="spellEnd"/>
      <w:r>
        <w:t xml:space="preserve"> </w:t>
      </w:r>
      <w:proofErr w:type="spellStart"/>
      <w:r>
        <w:t>receiving</w:t>
      </w:r>
      <w:proofErr w:type="spellEnd"/>
      <w:r>
        <w:t xml:space="preserve"> AMIF </w:t>
      </w:r>
      <w:proofErr w:type="spellStart"/>
      <w:r>
        <w:t>payments</w:t>
      </w:r>
      <w:proofErr w:type="spellEnd"/>
      <w:r>
        <w:t xml:space="preserve"> </w:t>
      </w:r>
      <w:proofErr w:type="spellStart"/>
      <w:r>
        <w:t>creates</w:t>
      </w:r>
      <w:proofErr w:type="spellEnd"/>
      <w:r>
        <w:t xml:space="preserve"> </w:t>
      </w:r>
      <w:proofErr w:type="spellStart"/>
      <w:r>
        <w:t>financial</w:t>
      </w:r>
      <w:proofErr w:type="spellEnd"/>
      <w:r>
        <w:t xml:space="preserve"> </w:t>
      </w:r>
      <w:proofErr w:type="spellStart"/>
      <w:r>
        <w:t>strain</w:t>
      </w:r>
      <w:proofErr w:type="spellEnd"/>
      <w:r>
        <w:t xml:space="preserve">, </w:t>
      </w:r>
      <w:proofErr w:type="spellStart"/>
      <w:r>
        <w:t>especially</w:t>
      </w:r>
      <w:proofErr w:type="spellEnd"/>
      <w:r>
        <w:t xml:space="preserve"> for </w:t>
      </w:r>
      <w:proofErr w:type="spellStart"/>
      <w:r>
        <w:t>smaller</w:t>
      </w:r>
      <w:proofErr w:type="spellEnd"/>
      <w:r>
        <w:t xml:space="preserve"> </w:t>
      </w:r>
      <w:proofErr w:type="spellStart"/>
      <w:r>
        <w:t>associations</w:t>
      </w:r>
      <w:proofErr w:type="spellEnd"/>
      <w:r>
        <w:t xml:space="preserve"> </w:t>
      </w:r>
      <w:proofErr w:type="spellStart"/>
      <w:r>
        <w:t>with</w:t>
      </w:r>
      <w:proofErr w:type="spellEnd"/>
      <w:r>
        <w:t xml:space="preserve"> </w:t>
      </w:r>
      <w:proofErr w:type="spellStart"/>
      <w:r>
        <w:t>limited</w:t>
      </w:r>
      <w:proofErr w:type="spellEnd"/>
      <w:r>
        <w:t xml:space="preserve"> </w:t>
      </w:r>
      <w:proofErr w:type="spellStart"/>
      <w:r>
        <w:t>resources</w:t>
      </w:r>
      <w:proofErr w:type="spellEnd"/>
      <w:r>
        <w:t xml:space="preserve">. </w:t>
      </w:r>
    </w:p>
    <w:p w:rsidRPr="00BD08D2" w:rsidR="00BD08D2" w:rsidP="00BD08D2" w:rsidRDefault="00BD08D2" w14:paraId="4560D61D" w14:textId="77777777">
      <w:pPr>
        <w:spacing w:after="240" w:line="240" w:lineRule="exact"/>
        <w:ind w:firstLine="567"/>
      </w:pPr>
      <w:proofErr w:type="spellStart"/>
      <w:r>
        <w:t>These</w:t>
      </w:r>
      <w:proofErr w:type="spellEnd"/>
      <w:r>
        <w:t xml:space="preserve"> </w:t>
      </w:r>
      <w:proofErr w:type="spellStart"/>
      <w:r>
        <w:t>complexities</w:t>
      </w:r>
      <w:proofErr w:type="spellEnd"/>
      <w:r>
        <w:t xml:space="preserve"> </w:t>
      </w:r>
      <w:proofErr w:type="spellStart"/>
      <w:r>
        <w:t>make</w:t>
      </w:r>
      <w:proofErr w:type="spellEnd"/>
      <w:r>
        <w:t xml:space="preserve"> the </w:t>
      </w:r>
      <w:proofErr w:type="spellStart"/>
      <w:r>
        <w:t>fund</w:t>
      </w:r>
      <w:proofErr w:type="spellEnd"/>
      <w:r>
        <w:t xml:space="preserve"> </w:t>
      </w:r>
      <w:proofErr w:type="spellStart"/>
      <w:r>
        <w:t>less</w:t>
      </w:r>
      <w:proofErr w:type="spellEnd"/>
      <w:r>
        <w:t xml:space="preserve"> </w:t>
      </w:r>
      <w:proofErr w:type="spellStart"/>
      <w:r>
        <w:t>accessible</w:t>
      </w:r>
      <w:proofErr w:type="spellEnd"/>
      <w:r>
        <w:t xml:space="preserve">, </w:t>
      </w:r>
      <w:proofErr w:type="spellStart"/>
      <w:r>
        <w:t>leading</w:t>
      </w:r>
      <w:proofErr w:type="spellEnd"/>
      <w:r>
        <w:t xml:space="preserve"> </w:t>
      </w:r>
      <w:proofErr w:type="spellStart"/>
      <w:r>
        <w:t>some</w:t>
      </w:r>
      <w:proofErr w:type="spellEnd"/>
      <w:r>
        <w:t xml:space="preserve"> </w:t>
      </w:r>
      <w:proofErr w:type="spellStart"/>
      <w:r>
        <w:t>associations</w:t>
      </w:r>
      <w:proofErr w:type="spellEnd"/>
      <w:r>
        <w:t xml:space="preserve"> </w:t>
      </w:r>
      <w:proofErr w:type="spellStart"/>
      <w:r>
        <w:t>to</w:t>
      </w:r>
      <w:proofErr w:type="spellEnd"/>
      <w:r>
        <w:t xml:space="preserve"> </w:t>
      </w:r>
      <w:proofErr w:type="spellStart"/>
      <w:r>
        <w:t>avoid</w:t>
      </w:r>
      <w:proofErr w:type="spellEnd"/>
      <w:r>
        <w:t xml:space="preserve"> </w:t>
      </w:r>
      <w:proofErr w:type="spellStart"/>
      <w:r>
        <w:t>using</w:t>
      </w:r>
      <w:proofErr w:type="spellEnd"/>
      <w:r>
        <w:t xml:space="preserve"> the AMIF </w:t>
      </w:r>
      <w:proofErr w:type="spellStart"/>
      <w:r>
        <w:t>altogether</w:t>
      </w:r>
      <w:proofErr w:type="spellEnd"/>
      <w:r>
        <w:t xml:space="preserve">. </w:t>
      </w:r>
      <w:proofErr w:type="spellStart"/>
      <w:r>
        <w:t>Sharing</w:t>
      </w:r>
      <w:proofErr w:type="spellEnd"/>
      <w:r>
        <w:t xml:space="preserve"> </w:t>
      </w:r>
      <w:proofErr w:type="spellStart"/>
      <w:r>
        <w:t>performance</w:t>
      </w:r>
      <w:proofErr w:type="spellEnd"/>
      <w:r>
        <w:t xml:space="preserve"> </w:t>
      </w:r>
      <w:proofErr w:type="spellStart"/>
      <w:r>
        <w:t>indicator</w:t>
      </w:r>
      <w:proofErr w:type="spellEnd"/>
      <w:r>
        <w:t xml:space="preserve"> </w:t>
      </w:r>
      <w:proofErr w:type="spellStart"/>
      <w:r>
        <w:t>data</w:t>
      </w:r>
      <w:proofErr w:type="spellEnd"/>
      <w:r>
        <w:t xml:space="preserve"> </w:t>
      </w:r>
      <w:proofErr w:type="spellStart"/>
      <w:r>
        <w:t>with</w:t>
      </w:r>
      <w:proofErr w:type="spellEnd"/>
      <w:r>
        <w:t xml:space="preserve"> </w:t>
      </w:r>
      <w:proofErr w:type="spellStart"/>
      <w:r>
        <w:t>stakeholders</w:t>
      </w:r>
      <w:proofErr w:type="spellEnd"/>
      <w:r>
        <w:t xml:space="preserve"> </w:t>
      </w:r>
      <w:proofErr w:type="spellStart"/>
      <w:r>
        <w:t>could</w:t>
      </w:r>
      <w:proofErr w:type="spellEnd"/>
      <w:r>
        <w:t xml:space="preserve"> </w:t>
      </w:r>
      <w:proofErr w:type="spellStart"/>
      <w:r>
        <w:t>provide</w:t>
      </w:r>
      <w:proofErr w:type="spellEnd"/>
      <w:r>
        <w:t xml:space="preserve"> </w:t>
      </w:r>
      <w:proofErr w:type="spellStart"/>
      <w:r>
        <w:t>valuable</w:t>
      </w:r>
      <w:proofErr w:type="spellEnd"/>
      <w:r>
        <w:t xml:space="preserve"> </w:t>
      </w:r>
      <w:proofErr w:type="spellStart"/>
      <w:r>
        <w:t>feedback</w:t>
      </w:r>
      <w:proofErr w:type="spellEnd"/>
      <w:r>
        <w:t xml:space="preserve"> and </w:t>
      </w:r>
      <w:proofErr w:type="spellStart"/>
      <w:r>
        <w:t>help</w:t>
      </w:r>
      <w:proofErr w:type="spellEnd"/>
      <w:r>
        <w:t xml:space="preserve"> </w:t>
      </w:r>
      <w:proofErr w:type="spellStart"/>
      <w:r>
        <w:t>identify</w:t>
      </w:r>
      <w:proofErr w:type="spellEnd"/>
      <w:r>
        <w:t xml:space="preserve"> </w:t>
      </w:r>
      <w:proofErr w:type="spellStart"/>
      <w:r>
        <w:t>areas</w:t>
      </w:r>
      <w:proofErr w:type="spellEnd"/>
      <w:r>
        <w:t xml:space="preserve"> for </w:t>
      </w:r>
      <w:proofErr w:type="spellStart"/>
      <w:r>
        <w:t>improvement</w:t>
      </w:r>
      <w:proofErr w:type="spellEnd"/>
      <w:r>
        <w:t>.</w:t>
      </w:r>
    </w:p>
    <w:p w:rsidRPr="00BD08D2" w:rsidR="00BD08D2" w:rsidP="00BD08D2" w:rsidRDefault="00BD08D2" w14:paraId="2F02F219" w14:textId="77777777">
      <w:pPr>
        <w:spacing w:after="240" w:line="240" w:lineRule="exact"/>
        <w:ind w:firstLine="567"/>
        <w:rPr>
          <w:lang w:val="en-GB" w:eastAsia="en-GB"/>
        </w:rPr>
      </w:pPr>
    </w:p>
    <w:p w:rsidRPr="00BD08D2" w:rsidR="00BD08D2" w:rsidP="00BD08D2" w:rsidRDefault="00BD08D2" w14:paraId="1F0E8193" w14:textId="77777777">
      <w:pPr>
        <w:spacing w:after="240" w:line="240" w:lineRule="exact"/>
        <w:ind w:firstLine="567"/>
        <w:rPr>
          <w:i/>
          <w:iCs/>
        </w:rPr>
      </w:pPr>
      <w:proofErr w:type="spellStart"/>
      <w:r>
        <w:rPr>
          <w:i/>
        </w:rPr>
        <w:t>Relevance</w:t>
      </w:r>
      <w:proofErr w:type="spellEnd"/>
    </w:p>
    <w:p w:rsidRPr="00BD08D2" w:rsidR="00BD08D2" w:rsidP="00BD08D2" w:rsidRDefault="00BD08D2" w14:paraId="0A8DABBD" w14:textId="77777777">
      <w:pPr>
        <w:spacing w:after="240" w:line="240" w:lineRule="exact"/>
        <w:ind w:firstLine="567"/>
      </w:pPr>
      <w:r>
        <w:t xml:space="preserve">AMIF </w:t>
      </w:r>
      <w:proofErr w:type="spellStart"/>
      <w:r>
        <w:t>funding</w:t>
      </w:r>
      <w:proofErr w:type="spellEnd"/>
      <w:r>
        <w:t xml:space="preserve"> </w:t>
      </w:r>
      <w:proofErr w:type="spellStart"/>
      <w:r>
        <w:t>has</w:t>
      </w:r>
      <w:proofErr w:type="spellEnd"/>
      <w:r>
        <w:t xml:space="preserve"> </w:t>
      </w:r>
      <w:proofErr w:type="spellStart"/>
      <w:r>
        <w:t>been</w:t>
      </w:r>
      <w:proofErr w:type="spellEnd"/>
      <w:r>
        <w:t xml:space="preserve"> </w:t>
      </w:r>
      <w:proofErr w:type="spellStart"/>
      <w:r>
        <w:t>crucial</w:t>
      </w:r>
      <w:proofErr w:type="spellEnd"/>
      <w:r>
        <w:t xml:space="preserve"> in </w:t>
      </w:r>
      <w:proofErr w:type="spellStart"/>
      <w:r>
        <w:t>supporting</w:t>
      </w:r>
      <w:proofErr w:type="spellEnd"/>
      <w:r>
        <w:t xml:space="preserve"> </w:t>
      </w:r>
      <w:proofErr w:type="spellStart"/>
      <w:r>
        <w:t>various</w:t>
      </w:r>
      <w:proofErr w:type="spellEnd"/>
      <w:r>
        <w:t xml:space="preserve"> </w:t>
      </w:r>
      <w:proofErr w:type="spellStart"/>
      <w:r>
        <w:t>projects</w:t>
      </w:r>
      <w:proofErr w:type="spellEnd"/>
      <w:r>
        <w:t xml:space="preserve"> in </w:t>
      </w:r>
      <w:proofErr w:type="spellStart"/>
      <w:r>
        <w:t>France</w:t>
      </w:r>
      <w:proofErr w:type="spellEnd"/>
      <w:r>
        <w:t xml:space="preserve">, </w:t>
      </w:r>
      <w:proofErr w:type="spellStart"/>
      <w:r>
        <w:t>including</w:t>
      </w:r>
      <w:proofErr w:type="spellEnd"/>
      <w:r>
        <w:t xml:space="preserve"> </w:t>
      </w:r>
      <w:proofErr w:type="spellStart"/>
      <w:r>
        <w:t>health</w:t>
      </w:r>
      <w:proofErr w:type="spellEnd"/>
      <w:r>
        <w:t xml:space="preserve"> </w:t>
      </w:r>
      <w:proofErr w:type="spellStart"/>
      <w:r>
        <w:t>centres</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and </w:t>
      </w:r>
      <w:proofErr w:type="spellStart"/>
      <w:r>
        <w:t>accommodation</w:t>
      </w:r>
      <w:proofErr w:type="spellEnd"/>
      <w:r>
        <w:t xml:space="preserve"> for </w:t>
      </w:r>
      <w:proofErr w:type="spellStart"/>
      <w:r>
        <w:t>refugees</w:t>
      </w:r>
      <w:proofErr w:type="spellEnd"/>
      <w:r>
        <w:t xml:space="preserve">. </w:t>
      </w:r>
      <w:proofErr w:type="spellStart"/>
      <w:r>
        <w:t>It</w:t>
      </w:r>
      <w:proofErr w:type="spellEnd"/>
      <w:r>
        <w:t xml:space="preserve"> </w:t>
      </w:r>
      <w:proofErr w:type="spellStart"/>
      <w:r>
        <w:t>also</w:t>
      </w:r>
      <w:proofErr w:type="spellEnd"/>
      <w:r>
        <w:t xml:space="preserve"> </w:t>
      </w:r>
      <w:proofErr w:type="spellStart"/>
      <w:r>
        <w:t>funds</w:t>
      </w:r>
      <w:proofErr w:type="spellEnd"/>
      <w:r>
        <w:t xml:space="preserve"> </w:t>
      </w:r>
      <w:proofErr w:type="spellStart"/>
      <w:r>
        <w:t>awareness</w:t>
      </w:r>
      <w:proofErr w:type="spellEnd"/>
      <w:r>
        <w:t xml:space="preserve"> and </w:t>
      </w:r>
      <w:proofErr w:type="spellStart"/>
      <w:r>
        <w:t>information</w:t>
      </w:r>
      <w:proofErr w:type="spellEnd"/>
      <w:r>
        <w:t xml:space="preserve"> </w:t>
      </w:r>
      <w:proofErr w:type="spellStart"/>
      <w:r>
        <w:t>programmes</w:t>
      </w:r>
      <w:proofErr w:type="spellEnd"/>
      <w:r>
        <w:t xml:space="preserve"> on </w:t>
      </w:r>
      <w:proofErr w:type="spellStart"/>
      <w:r>
        <w:t>asylum</w:t>
      </w:r>
      <w:proofErr w:type="spellEnd"/>
      <w:r>
        <w:t xml:space="preserve"> and </w:t>
      </w:r>
      <w:proofErr w:type="spellStart"/>
      <w:r>
        <w:t>immigration</w:t>
      </w:r>
      <w:proofErr w:type="spellEnd"/>
      <w:r>
        <w:t xml:space="preserve">. </w:t>
      </w:r>
    </w:p>
    <w:p w:rsidRPr="00BD08D2" w:rsidR="00BD08D2" w:rsidP="00BD08D2" w:rsidRDefault="00BD08D2" w14:paraId="78022223" w14:textId="77777777">
      <w:pPr>
        <w:spacing w:after="240" w:line="240" w:lineRule="exact"/>
        <w:ind w:firstLine="567"/>
      </w:pPr>
      <w:proofErr w:type="spellStart"/>
      <w:r>
        <w:t>However</w:t>
      </w:r>
      <w:proofErr w:type="spellEnd"/>
      <w:r>
        <w:t xml:space="preserve">, </w:t>
      </w:r>
      <w:proofErr w:type="spellStart"/>
      <w:r>
        <w:t>some</w:t>
      </w:r>
      <w:proofErr w:type="spellEnd"/>
      <w:r>
        <w:t xml:space="preserve"> </w:t>
      </w:r>
      <w:proofErr w:type="spellStart"/>
      <w:r>
        <w:t>associations</w:t>
      </w:r>
      <w:proofErr w:type="spellEnd"/>
      <w:r>
        <w:t xml:space="preserve"> </w:t>
      </w:r>
      <w:proofErr w:type="spellStart"/>
      <w:r>
        <w:t>choose</w:t>
      </w:r>
      <w:proofErr w:type="spellEnd"/>
      <w:r>
        <w:t xml:space="preserve"> </w:t>
      </w:r>
      <w:proofErr w:type="spellStart"/>
      <w:r>
        <w:t>not</w:t>
      </w:r>
      <w:proofErr w:type="spellEnd"/>
      <w:r>
        <w:t xml:space="preserve"> </w:t>
      </w:r>
      <w:proofErr w:type="spellStart"/>
      <w:r>
        <w:t>to</w:t>
      </w:r>
      <w:proofErr w:type="spellEnd"/>
      <w:r>
        <w:t xml:space="preserve"> </w:t>
      </w:r>
      <w:proofErr w:type="spellStart"/>
      <w:r>
        <w:t>use</w:t>
      </w:r>
      <w:proofErr w:type="spellEnd"/>
      <w:r>
        <w:t xml:space="preserve"> AMIF </w:t>
      </w:r>
      <w:proofErr w:type="spellStart"/>
      <w:r>
        <w:t>to</w:t>
      </w:r>
      <w:proofErr w:type="spellEnd"/>
      <w:r>
        <w:t xml:space="preserve"> </w:t>
      </w:r>
      <w:proofErr w:type="spellStart"/>
      <w:r>
        <w:t>maintain</w:t>
      </w:r>
      <w:proofErr w:type="spellEnd"/>
      <w:r>
        <w:t xml:space="preserve"> </w:t>
      </w:r>
      <w:proofErr w:type="spellStart"/>
      <w:r>
        <w:t>autonomy</w:t>
      </w:r>
      <w:proofErr w:type="spellEnd"/>
      <w:r>
        <w:t xml:space="preserve"> </w:t>
      </w:r>
      <w:proofErr w:type="spellStart"/>
      <w:r>
        <w:t>or</w:t>
      </w:r>
      <w:proofErr w:type="spellEnd"/>
      <w:r>
        <w:t xml:space="preserve"> </w:t>
      </w:r>
      <w:proofErr w:type="spellStart"/>
      <w:r>
        <w:t>due</w:t>
      </w:r>
      <w:proofErr w:type="spellEnd"/>
      <w:r>
        <w:t xml:space="preserve"> </w:t>
      </w:r>
      <w:proofErr w:type="spellStart"/>
      <w:r>
        <w:t>to</w:t>
      </w:r>
      <w:proofErr w:type="spellEnd"/>
      <w:r>
        <w:t xml:space="preserve"> </w:t>
      </w:r>
      <w:proofErr w:type="spellStart"/>
      <w:r>
        <w:t>differing</w:t>
      </w:r>
      <w:proofErr w:type="spellEnd"/>
      <w:r>
        <w:t xml:space="preserve"> </w:t>
      </w:r>
      <w:proofErr w:type="spellStart"/>
      <w:r>
        <w:t>perspectives</w:t>
      </w:r>
      <w:proofErr w:type="spellEnd"/>
      <w:r>
        <w:t xml:space="preserve"> on </w:t>
      </w:r>
      <w:proofErr w:type="spellStart"/>
      <w:r>
        <w:t>policies</w:t>
      </w:r>
      <w:proofErr w:type="spellEnd"/>
      <w:r>
        <w:t xml:space="preserve">. </w:t>
      </w:r>
      <w:proofErr w:type="spellStart"/>
      <w:r>
        <w:t>Comprehensive</w:t>
      </w:r>
      <w:proofErr w:type="spellEnd"/>
      <w:r>
        <w:t xml:space="preserve"> </w:t>
      </w:r>
      <w:proofErr w:type="spellStart"/>
      <w:r>
        <w:t>psychological</w:t>
      </w:r>
      <w:proofErr w:type="spellEnd"/>
      <w:r>
        <w:t xml:space="preserve"> and </w:t>
      </w:r>
      <w:proofErr w:type="spellStart"/>
      <w:r>
        <w:t>behavioural</w:t>
      </w:r>
      <w:proofErr w:type="spellEnd"/>
      <w:r>
        <w:t xml:space="preserve"> </w:t>
      </w:r>
      <w:proofErr w:type="spellStart"/>
      <w:r>
        <w:t>training</w:t>
      </w:r>
      <w:proofErr w:type="spellEnd"/>
      <w:r>
        <w:t xml:space="preserve"> for </w:t>
      </w:r>
      <w:proofErr w:type="spellStart"/>
      <w:r>
        <w:t>volunteers</w:t>
      </w:r>
      <w:proofErr w:type="spellEnd"/>
      <w:r>
        <w:t xml:space="preserve"> </w:t>
      </w:r>
      <w:proofErr w:type="spellStart"/>
      <w:r>
        <w:t>is</w:t>
      </w:r>
      <w:proofErr w:type="spellEnd"/>
      <w:r>
        <w:t xml:space="preserve"> </w:t>
      </w:r>
      <w:proofErr w:type="spellStart"/>
      <w:r>
        <w:t>essential</w:t>
      </w:r>
      <w:proofErr w:type="spellEnd"/>
      <w:r>
        <w:t xml:space="preserve"> </w:t>
      </w:r>
      <w:proofErr w:type="spellStart"/>
      <w:r>
        <w:t>to</w:t>
      </w:r>
      <w:proofErr w:type="spellEnd"/>
      <w:r>
        <w:t xml:space="preserve"> </w:t>
      </w:r>
      <w:proofErr w:type="spellStart"/>
      <w:r>
        <w:t>ensure</w:t>
      </w:r>
      <w:proofErr w:type="spellEnd"/>
      <w:r>
        <w:t xml:space="preserve"> </w:t>
      </w:r>
      <w:proofErr w:type="spellStart"/>
      <w:r>
        <w:t>effective</w:t>
      </w:r>
      <w:proofErr w:type="spellEnd"/>
      <w:r>
        <w:t xml:space="preserve"> </w:t>
      </w:r>
      <w:proofErr w:type="spellStart"/>
      <w:r>
        <w:t>interaction</w:t>
      </w:r>
      <w:proofErr w:type="spellEnd"/>
      <w:r>
        <w:t xml:space="preserve"> </w:t>
      </w:r>
      <w:proofErr w:type="spellStart"/>
      <w:r>
        <w:t>with</w:t>
      </w:r>
      <w:proofErr w:type="spellEnd"/>
      <w:r>
        <w:t xml:space="preserve"> </w:t>
      </w:r>
      <w:proofErr w:type="spellStart"/>
      <w:r>
        <w:t>immigrants</w:t>
      </w:r>
      <w:proofErr w:type="spellEnd"/>
      <w:r>
        <w:t xml:space="preserve">. </w:t>
      </w:r>
    </w:p>
    <w:p w:rsidRPr="00BD08D2" w:rsidR="00BD08D2" w:rsidP="00BD08D2" w:rsidRDefault="00BD08D2" w14:paraId="04E48690" w14:textId="77777777">
      <w:pPr>
        <w:spacing w:after="240" w:line="240" w:lineRule="exact"/>
        <w:ind w:firstLine="567"/>
      </w:pPr>
      <w:proofErr w:type="spellStart"/>
      <w:r>
        <w:t>Language</w:t>
      </w:r>
      <w:proofErr w:type="spellEnd"/>
      <w:r>
        <w:t xml:space="preserve"> </w:t>
      </w:r>
      <w:proofErr w:type="spellStart"/>
      <w:r>
        <w:t>training</w:t>
      </w:r>
      <w:proofErr w:type="spellEnd"/>
      <w:r>
        <w:t xml:space="preserve"> </w:t>
      </w:r>
      <w:proofErr w:type="spellStart"/>
      <w:r>
        <w:t>specific</w:t>
      </w:r>
      <w:proofErr w:type="spellEnd"/>
      <w:r>
        <w:t xml:space="preserve"> </w:t>
      </w:r>
      <w:proofErr w:type="spellStart"/>
      <w:r>
        <w:t>to</w:t>
      </w:r>
      <w:proofErr w:type="spellEnd"/>
      <w:r>
        <w:t xml:space="preserve"> </w:t>
      </w:r>
      <w:proofErr w:type="spellStart"/>
      <w:r>
        <w:t>employment</w:t>
      </w:r>
      <w:proofErr w:type="spellEnd"/>
      <w:r>
        <w:t xml:space="preserve"> </w:t>
      </w:r>
      <w:proofErr w:type="spellStart"/>
      <w:r>
        <w:t>sectors</w:t>
      </w:r>
      <w:proofErr w:type="spellEnd"/>
      <w:r>
        <w:t xml:space="preserve"> </w:t>
      </w:r>
      <w:proofErr w:type="spellStart"/>
      <w:r>
        <w:t>is</w:t>
      </w:r>
      <w:proofErr w:type="spellEnd"/>
      <w:r>
        <w:t xml:space="preserve"> </w:t>
      </w:r>
      <w:proofErr w:type="spellStart"/>
      <w:r>
        <w:t>also</w:t>
      </w:r>
      <w:proofErr w:type="spellEnd"/>
      <w:r>
        <w:t xml:space="preserve"> </w:t>
      </w:r>
      <w:proofErr w:type="spellStart"/>
      <w:r>
        <w:t>important</w:t>
      </w:r>
      <w:proofErr w:type="spellEnd"/>
      <w:r>
        <w:t xml:space="preserve"> for </w:t>
      </w:r>
      <w:proofErr w:type="spellStart"/>
      <w:r>
        <w:t>smoother</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w:t>
      </w:r>
      <w:proofErr w:type="spellStart"/>
      <w:r>
        <w:t>Practices</w:t>
      </w:r>
      <w:proofErr w:type="spellEnd"/>
      <w:r>
        <w:t xml:space="preserve"> </w:t>
      </w:r>
      <w:proofErr w:type="spellStart"/>
      <w:r>
        <w:t>like</w:t>
      </w:r>
      <w:proofErr w:type="spellEnd"/>
      <w:r>
        <w:t xml:space="preserve"> "</w:t>
      </w:r>
      <w:proofErr w:type="spellStart"/>
      <w:r>
        <w:t>Job</w:t>
      </w:r>
      <w:proofErr w:type="spellEnd"/>
      <w:r>
        <w:t xml:space="preserve"> </w:t>
      </w:r>
      <w:proofErr w:type="spellStart"/>
      <w:r>
        <w:t>Dating</w:t>
      </w:r>
      <w:proofErr w:type="spellEnd"/>
      <w:r>
        <w:t xml:space="preserve">" </w:t>
      </w:r>
      <w:proofErr w:type="spellStart"/>
      <w:r>
        <w:t>events</w:t>
      </w:r>
      <w:proofErr w:type="spellEnd"/>
      <w:r>
        <w:t xml:space="preserve">, </w:t>
      </w:r>
      <w:proofErr w:type="spellStart"/>
      <w:r>
        <w:t>which</w:t>
      </w:r>
      <w:proofErr w:type="spellEnd"/>
      <w:r>
        <w:t xml:space="preserve"> </w:t>
      </w:r>
      <w:proofErr w:type="spellStart"/>
      <w:r>
        <w:t>match</w:t>
      </w:r>
      <w:proofErr w:type="spellEnd"/>
      <w:r>
        <w:t xml:space="preserve"> </w:t>
      </w:r>
      <w:proofErr w:type="spellStart"/>
      <w:r>
        <w:t>immigrants</w:t>
      </w:r>
      <w:proofErr w:type="spellEnd"/>
      <w:r>
        <w:t xml:space="preserve"> </w:t>
      </w:r>
      <w:proofErr w:type="spellStart"/>
      <w:r>
        <w:t>with</w:t>
      </w:r>
      <w:proofErr w:type="spellEnd"/>
      <w:r>
        <w:t xml:space="preserve"> </w:t>
      </w:r>
      <w:proofErr w:type="spellStart"/>
      <w:r>
        <w:t>employers</w:t>
      </w:r>
      <w:proofErr w:type="spellEnd"/>
      <w:r>
        <w:t xml:space="preserve">, </w:t>
      </w:r>
      <w:proofErr w:type="spellStart"/>
      <w:r>
        <w:t>have</w:t>
      </w:r>
      <w:proofErr w:type="spellEnd"/>
      <w:r>
        <w:t xml:space="preserve"> </w:t>
      </w:r>
      <w:proofErr w:type="spellStart"/>
      <w:r>
        <w:t>proven</w:t>
      </w:r>
      <w:proofErr w:type="spellEnd"/>
      <w:r>
        <w:t xml:space="preserve"> </w:t>
      </w:r>
      <w:proofErr w:type="spellStart"/>
      <w:r>
        <w:t>effective</w:t>
      </w:r>
      <w:proofErr w:type="spellEnd"/>
      <w:r>
        <w:t xml:space="preserve">. </w:t>
      </w:r>
    </w:p>
    <w:p w:rsidRPr="00BD08D2" w:rsidR="00BD08D2" w:rsidP="00BD08D2" w:rsidRDefault="00BD08D2" w14:paraId="4E0B00E1" w14:textId="77777777">
      <w:pPr>
        <w:spacing w:after="240" w:line="240" w:lineRule="exact"/>
        <w:ind w:firstLine="567"/>
      </w:pPr>
      <w:proofErr w:type="spellStart"/>
      <w:r>
        <w:t>Ensuring</w:t>
      </w:r>
      <w:proofErr w:type="spellEnd"/>
      <w:r>
        <w:t xml:space="preserve"> </w:t>
      </w:r>
      <w:proofErr w:type="spellStart"/>
      <w:r>
        <w:t>adequate</w:t>
      </w:r>
      <w:proofErr w:type="spellEnd"/>
      <w:r>
        <w:t xml:space="preserve"> </w:t>
      </w:r>
      <w:proofErr w:type="spellStart"/>
      <w:r>
        <w:t>accommodation</w:t>
      </w:r>
      <w:proofErr w:type="spellEnd"/>
      <w:r>
        <w:t xml:space="preserve"> for </w:t>
      </w:r>
      <w:proofErr w:type="spellStart"/>
      <w:r>
        <w:t>vulnerable</w:t>
      </w:r>
      <w:proofErr w:type="spellEnd"/>
      <w:r>
        <w:t xml:space="preserve"> </w:t>
      </w:r>
      <w:proofErr w:type="spellStart"/>
      <w:r>
        <w:t>groups</w:t>
      </w:r>
      <w:proofErr w:type="spellEnd"/>
      <w:r>
        <w:t xml:space="preserve">, </w:t>
      </w:r>
      <w:proofErr w:type="spellStart"/>
      <w:r>
        <w:t>such</w:t>
      </w:r>
      <w:proofErr w:type="spellEnd"/>
      <w:r>
        <w:t xml:space="preserve"> </w:t>
      </w:r>
      <w:proofErr w:type="spellStart"/>
      <w:r>
        <w:t>as</w:t>
      </w:r>
      <w:proofErr w:type="spellEnd"/>
      <w:r>
        <w:t xml:space="preserve"> </w:t>
      </w:r>
      <w:proofErr w:type="spellStart"/>
      <w:r>
        <w:t>women</w:t>
      </w:r>
      <w:proofErr w:type="spellEnd"/>
      <w:r>
        <w:t xml:space="preserve"> and </w:t>
      </w:r>
      <w:proofErr w:type="spellStart"/>
      <w:r>
        <w:t>unaccompanied</w:t>
      </w:r>
      <w:proofErr w:type="spellEnd"/>
      <w:r>
        <w:t xml:space="preserve"> </w:t>
      </w:r>
      <w:proofErr w:type="spellStart"/>
      <w:r>
        <w:t>minors</w:t>
      </w:r>
      <w:proofErr w:type="spellEnd"/>
      <w:r>
        <w:t xml:space="preserve">, </w:t>
      </w:r>
      <w:proofErr w:type="spellStart"/>
      <w:r>
        <w:t>is</w:t>
      </w:r>
      <w:proofErr w:type="spellEnd"/>
      <w:r>
        <w:t xml:space="preserve"> a </w:t>
      </w:r>
      <w:proofErr w:type="spellStart"/>
      <w:r>
        <w:t>top</w:t>
      </w:r>
      <w:proofErr w:type="spellEnd"/>
      <w:r>
        <w:t xml:space="preserve"> </w:t>
      </w:r>
      <w:proofErr w:type="spellStart"/>
      <w:r>
        <w:t>priority</w:t>
      </w:r>
      <w:proofErr w:type="spellEnd"/>
      <w:r>
        <w:t xml:space="preserve"> </w:t>
      </w:r>
      <w:proofErr w:type="spellStart"/>
      <w:r>
        <w:t>to</w:t>
      </w:r>
      <w:proofErr w:type="spellEnd"/>
      <w:r>
        <w:t xml:space="preserve"> </w:t>
      </w:r>
      <w:proofErr w:type="spellStart"/>
      <w:r>
        <w:t>protect</w:t>
      </w:r>
      <w:proofErr w:type="spellEnd"/>
      <w:r>
        <w:t xml:space="preserve"> </w:t>
      </w:r>
      <w:proofErr w:type="spellStart"/>
      <w:r>
        <w:t>them</w:t>
      </w:r>
      <w:proofErr w:type="spellEnd"/>
      <w:r>
        <w:t xml:space="preserve"> </w:t>
      </w:r>
      <w:proofErr w:type="spellStart"/>
      <w:r>
        <w:t>from</w:t>
      </w:r>
      <w:proofErr w:type="spellEnd"/>
      <w:r>
        <w:t xml:space="preserve"> </w:t>
      </w:r>
      <w:proofErr w:type="spellStart"/>
      <w:r>
        <w:t>risks</w:t>
      </w:r>
      <w:proofErr w:type="spellEnd"/>
      <w:r>
        <w:t xml:space="preserve"> </w:t>
      </w:r>
      <w:proofErr w:type="spellStart"/>
      <w:r>
        <w:t>such</w:t>
      </w:r>
      <w:proofErr w:type="spellEnd"/>
      <w:r>
        <w:t xml:space="preserve"> </w:t>
      </w:r>
      <w:proofErr w:type="spellStart"/>
      <w:r>
        <w:t>as</w:t>
      </w:r>
      <w:proofErr w:type="spellEnd"/>
      <w:r>
        <w:t xml:space="preserve"> </w:t>
      </w:r>
      <w:proofErr w:type="spellStart"/>
      <w:r>
        <w:t>sexual</w:t>
      </w:r>
      <w:proofErr w:type="spellEnd"/>
      <w:r>
        <w:t xml:space="preserve"> </w:t>
      </w:r>
      <w:proofErr w:type="spellStart"/>
      <w:r>
        <w:t>violence</w:t>
      </w:r>
      <w:proofErr w:type="spellEnd"/>
      <w:r>
        <w:t xml:space="preserve"> and </w:t>
      </w:r>
      <w:proofErr w:type="spellStart"/>
      <w:r>
        <w:t>forced</w:t>
      </w:r>
      <w:proofErr w:type="spellEnd"/>
      <w:r>
        <w:t xml:space="preserve"> </w:t>
      </w:r>
      <w:proofErr w:type="spellStart"/>
      <w:r>
        <w:t>labour</w:t>
      </w:r>
      <w:proofErr w:type="spellEnd"/>
      <w:r>
        <w:t>.</w:t>
      </w:r>
    </w:p>
    <w:p w:rsidRPr="00BD08D2" w:rsidR="00BD08D2" w:rsidP="00BD08D2" w:rsidRDefault="00BD08D2" w14:paraId="172D84EB" w14:textId="77777777">
      <w:pPr>
        <w:spacing w:after="240" w:line="240" w:lineRule="exact"/>
        <w:ind w:firstLine="567"/>
        <w:rPr>
          <w:i/>
          <w:iCs/>
          <w:lang w:val="en-GB" w:eastAsia="en-GB"/>
        </w:rPr>
      </w:pPr>
    </w:p>
    <w:p w:rsidRPr="00BD08D2" w:rsidR="00BD08D2" w:rsidP="00BD08D2" w:rsidRDefault="00BD08D2" w14:paraId="4850E24B" w14:textId="77777777">
      <w:pPr>
        <w:spacing w:after="240" w:line="240" w:lineRule="exact"/>
        <w:ind w:firstLine="567"/>
        <w:rPr>
          <w:i/>
          <w:iCs/>
        </w:rPr>
      </w:pPr>
      <w:r>
        <w:rPr>
          <w:i/>
        </w:rPr>
        <w:t xml:space="preserve">Civil Society </w:t>
      </w:r>
      <w:proofErr w:type="spellStart"/>
      <w:r>
        <w:rPr>
          <w:i/>
        </w:rPr>
        <w:t>Added</w:t>
      </w:r>
      <w:proofErr w:type="spellEnd"/>
      <w:r>
        <w:rPr>
          <w:i/>
        </w:rPr>
        <w:t xml:space="preserve"> </w:t>
      </w:r>
      <w:proofErr w:type="spellStart"/>
      <w:r>
        <w:rPr>
          <w:i/>
        </w:rPr>
        <w:t>Value</w:t>
      </w:r>
      <w:proofErr w:type="spellEnd"/>
    </w:p>
    <w:p w:rsidRPr="00BD08D2" w:rsidR="00BD08D2" w:rsidP="00BD08D2" w:rsidRDefault="00BD08D2" w14:paraId="6206368E" w14:textId="77777777">
      <w:pPr>
        <w:spacing w:after="240" w:line="240" w:lineRule="exact"/>
        <w:ind w:firstLine="567"/>
      </w:pPr>
      <w:r>
        <w:t xml:space="preserve">Civil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play</w:t>
      </w:r>
      <w:proofErr w:type="spellEnd"/>
      <w:r>
        <w:t xml:space="preserve"> a </w:t>
      </w:r>
      <w:proofErr w:type="spellStart"/>
      <w:r>
        <w:t>vital</w:t>
      </w:r>
      <w:proofErr w:type="spellEnd"/>
      <w:r>
        <w:t xml:space="preserve"> </w:t>
      </w:r>
      <w:proofErr w:type="spellStart"/>
      <w:r>
        <w:t>role</w:t>
      </w:r>
      <w:proofErr w:type="spellEnd"/>
      <w:r>
        <w:t xml:space="preserve"> in the </w:t>
      </w:r>
      <w:proofErr w:type="spellStart"/>
      <w:r>
        <w:t>implementation</w:t>
      </w:r>
      <w:proofErr w:type="spellEnd"/>
      <w:r>
        <w:t xml:space="preserve"> of the AMIF in </w:t>
      </w:r>
      <w:proofErr w:type="spellStart"/>
      <w:r>
        <w:t>France</w:t>
      </w:r>
      <w:proofErr w:type="spellEnd"/>
      <w:r>
        <w:t xml:space="preserve">. </w:t>
      </w:r>
      <w:proofErr w:type="spellStart"/>
      <w:r>
        <w:t>There</w:t>
      </w:r>
      <w:proofErr w:type="spellEnd"/>
      <w:r>
        <w:t xml:space="preserve"> </w:t>
      </w:r>
      <w:proofErr w:type="spellStart"/>
      <w:r>
        <w:t>is</w:t>
      </w:r>
      <w:proofErr w:type="spellEnd"/>
      <w:r>
        <w:t xml:space="preserve"> a </w:t>
      </w:r>
      <w:proofErr w:type="spellStart"/>
      <w:r>
        <w:t>high</w:t>
      </w:r>
      <w:proofErr w:type="spellEnd"/>
      <w:r>
        <w:t xml:space="preserve"> </w:t>
      </w:r>
      <w:proofErr w:type="spellStart"/>
      <w:r>
        <w:t>level</w:t>
      </w:r>
      <w:proofErr w:type="spellEnd"/>
      <w:r>
        <w:t xml:space="preserve"> of </w:t>
      </w:r>
      <w:proofErr w:type="spellStart"/>
      <w:r>
        <w:t>coordination</w:t>
      </w:r>
      <w:proofErr w:type="spellEnd"/>
      <w:r>
        <w:t xml:space="preserve"> </w:t>
      </w:r>
      <w:proofErr w:type="spellStart"/>
      <w:r>
        <w:t>among</w:t>
      </w:r>
      <w:proofErr w:type="spellEnd"/>
      <w:r>
        <w:t xml:space="preserve"> </w:t>
      </w:r>
      <w:proofErr w:type="spellStart"/>
      <w:r>
        <w:t>associations</w:t>
      </w:r>
      <w:proofErr w:type="spellEnd"/>
      <w:r>
        <w:t xml:space="preserve"> in </w:t>
      </w:r>
      <w:proofErr w:type="spellStart"/>
      <w:r>
        <w:t>Paris</w:t>
      </w:r>
      <w:proofErr w:type="spellEnd"/>
      <w:r>
        <w:t xml:space="preserve">, </w:t>
      </w:r>
      <w:proofErr w:type="spellStart"/>
      <w:r>
        <w:t>with</w:t>
      </w:r>
      <w:proofErr w:type="spellEnd"/>
      <w:r>
        <w:t xml:space="preserve"> </w:t>
      </w:r>
      <w:proofErr w:type="spellStart"/>
      <w:r>
        <w:t>referrals</w:t>
      </w:r>
      <w:proofErr w:type="spellEnd"/>
      <w:r>
        <w:t xml:space="preserve"> </w:t>
      </w:r>
      <w:proofErr w:type="spellStart"/>
      <w:r>
        <w:t>made</w:t>
      </w:r>
      <w:proofErr w:type="spellEnd"/>
      <w:r>
        <w:t xml:space="preserve"> </w:t>
      </w:r>
      <w:proofErr w:type="spellStart"/>
      <w:r>
        <w:t>to</w:t>
      </w:r>
      <w:proofErr w:type="spellEnd"/>
      <w:r>
        <w:t xml:space="preserve"> </w:t>
      </w:r>
      <w:proofErr w:type="spellStart"/>
      <w:r>
        <w:t>more</w:t>
      </w:r>
      <w:proofErr w:type="spellEnd"/>
      <w:r>
        <w:t xml:space="preserve"> </w:t>
      </w:r>
      <w:proofErr w:type="spellStart"/>
      <w:r>
        <w:t>suitable</w:t>
      </w:r>
      <w:proofErr w:type="spellEnd"/>
      <w:r>
        <w:t xml:space="preserve"> </w:t>
      </w:r>
      <w:proofErr w:type="spellStart"/>
      <w:r>
        <w:t>organisations</w:t>
      </w:r>
      <w:proofErr w:type="spellEnd"/>
      <w:r>
        <w:t xml:space="preserve"> </w:t>
      </w:r>
      <w:proofErr w:type="spellStart"/>
      <w:r>
        <w:t>when</w:t>
      </w:r>
      <w:proofErr w:type="spellEnd"/>
      <w:r>
        <w:t xml:space="preserve"> </w:t>
      </w:r>
      <w:proofErr w:type="spellStart"/>
      <w:r>
        <w:t>cases</w:t>
      </w:r>
      <w:proofErr w:type="spellEnd"/>
      <w:r>
        <w:t xml:space="preserve"> </w:t>
      </w:r>
      <w:proofErr w:type="spellStart"/>
      <w:r>
        <w:t>exceed</w:t>
      </w:r>
      <w:proofErr w:type="spellEnd"/>
      <w:r>
        <w:t xml:space="preserve"> </w:t>
      </w:r>
      <w:proofErr w:type="spellStart"/>
      <w:r>
        <w:t>an</w:t>
      </w:r>
      <w:proofErr w:type="spellEnd"/>
      <w:r>
        <w:t xml:space="preserve"> </w:t>
      </w:r>
      <w:proofErr w:type="spellStart"/>
      <w:r>
        <w:t>association's</w:t>
      </w:r>
      <w:proofErr w:type="spellEnd"/>
      <w:r>
        <w:t xml:space="preserve"> </w:t>
      </w:r>
      <w:proofErr w:type="spellStart"/>
      <w:r>
        <w:t>capacity</w:t>
      </w:r>
      <w:proofErr w:type="spellEnd"/>
      <w:r>
        <w:t xml:space="preserve">. </w:t>
      </w:r>
    </w:p>
    <w:p w:rsidRPr="00BD08D2" w:rsidR="00BD08D2" w:rsidP="00BD08D2" w:rsidRDefault="00BD08D2" w14:paraId="2367C13A" w14:textId="77777777">
      <w:pPr>
        <w:spacing w:after="240" w:line="240" w:lineRule="exact"/>
        <w:ind w:firstLine="567"/>
      </w:pPr>
      <w:proofErr w:type="spellStart"/>
      <w:r>
        <w:t>However</w:t>
      </w:r>
      <w:proofErr w:type="spellEnd"/>
      <w:r>
        <w:t xml:space="preserve">, </w:t>
      </w:r>
      <w:proofErr w:type="spellStart"/>
      <w:r>
        <w:t>communication</w:t>
      </w:r>
      <w:proofErr w:type="spellEnd"/>
      <w:r>
        <w:t xml:space="preserve"> and </w:t>
      </w:r>
      <w:proofErr w:type="spellStart"/>
      <w:r>
        <w:t>cooperation</w:t>
      </w:r>
      <w:proofErr w:type="spellEnd"/>
      <w:r>
        <w:t xml:space="preserve"> </w:t>
      </w:r>
      <w:proofErr w:type="spellStart"/>
      <w:r>
        <w:t>with</w:t>
      </w:r>
      <w:proofErr w:type="spellEnd"/>
      <w:r>
        <w:t xml:space="preserve"> </w:t>
      </w:r>
      <w:proofErr w:type="spellStart"/>
      <w:r>
        <w:t>national</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can</w:t>
      </w:r>
      <w:proofErr w:type="spellEnd"/>
      <w:r>
        <w:t xml:space="preserve"> </w:t>
      </w:r>
      <w:proofErr w:type="spellStart"/>
      <w:r>
        <w:t>be</w:t>
      </w:r>
      <w:proofErr w:type="spellEnd"/>
      <w:r>
        <w:t xml:space="preserve"> </w:t>
      </w:r>
      <w:proofErr w:type="spellStart"/>
      <w:r>
        <w:t>challenging</w:t>
      </w:r>
      <w:proofErr w:type="spellEnd"/>
      <w:r>
        <w:t xml:space="preserve">, </w:t>
      </w:r>
      <w:proofErr w:type="spellStart"/>
      <w:r>
        <w:t>often</w:t>
      </w:r>
      <w:proofErr w:type="spellEnd"/>
      <w:r>
        <w:t xml:space="preserve"> </w:t>
      </w:r>
      <w:proofErr w:type="spellStart"/>
      <w:r>
        <w:t>because</w:t>
      </w:r>
      <w:proofErr w:type="spellEnd"/>
      <w:r>
        <w:t xml:space="preserve"> of </w:t>
      </w:r>
      <w:proofErr w:type="spellStart"/>
      <w:r>
        <w:t>shifting</w:t>
      </w:r>
      <w:proofErr w:type="spellEnd"/>
      <w:r>
        <w:t xml:space="preserve"> </w:t>
      </w:r>
      <w:proofErr w:type="spellStart"/>
      <w:r>
        <w:t>responsibilities</w:t>
      </w:r>
      <w:proofErr w:type="spellEnd"/>
      <w:r>
        <w:t xml:space="preserve"> and </w:t>
      </w:r>
      <w:proofErr w:type="spellStart"/>
      <w:r>
        <w:t>political</w:t>
      </w:r>
      <w:proofErr w:type="spellEnd"/>
      <w:r>
        <w:t xml:space="preserve"> </w:t>
      </w:r>
      <w:proofErr w:type="spellStart"/>
      <w:r>
        <w:t>differences</w:t>
      </w:r>
      <w:proofErr w:type="spellEnd"/>
      <w:r>
        <w:t xml:space="preserve">. </w:t>
      </w:r>
    </w:p>
    <w:p w:rsidRPr="00BD08D2" w:rsidR="00BD08D2" w:rsidP="00BD08D2" w:rsidRDefault="00BD08D2" w14:paraId="5E6C872A" w14:textId="77777777">
      <w:pPr>
        <w:spacing w:after="240" w:line="240" w:lineRule="exact"/>
        <w:ind w:firstLine="567"/>
        <w:rPr>
          <w:b/>
          <w:bCs/>
          <w:u w:val="single"/>
        </w:rPr>
      </w:pPr>
      <w:proofErr w:type="spellStart"/>
      <w:r>
        <w:t>Enhancing</w:t>
      </w:r>
      <w:proofErr w:type="spellEnd"/>
      <w:r>
        <w:t xml:space="preserve"> </w:t>
      </w:r>
      <w:proofErr w:type="spellStart"/>
      <w:r>
        <w:t>exchange</w:t>
      </w:r>
      <w:proofErr w:type="spellEnd"/>
      <w:r>
        <w:t xml:space="preserve"> and </w:t>
      </w:r>
      <w:proofErr w:type="spellStart"/>
      <w:r>
        <w:t>cooperation</w:t>
      </w:r>
      <w:proofErr w:type="spellEnd"/>
      <w:r>
        <w:t xml:space="preserve"> </w:t>
      </w:r>
      <w:proofErr w:type="spellStart"/>
      <w:r>
        <w:t>between</w:t>
      </w:r>
      <w:proofErr w:type="spellEnd"/>
      <w:r>
        <w:t xml:space="preserve"> </w:t>
      </w:r>
      <w:proofErr w:type="spellStart"/>
      <w:r>
        <w:t>stakeholders</w:t>
      </w:r>
      <w:proofErr w:type="spellEnd"/>
      <w:r>
        <w:t xml:space="preserve"> </w:t>
      </w:r>
      <w:proofErr w:type="spellStart"/>
      <w:r>
        <w:t>across</w:t>
      </w:r>
      <w:proofErr w:type="spellEnd"/>
      <w:r>
        <w:t xml:space="preserve"> </w:t>
      </w:r>
      <w:proofErr w:type="spellStart"/>
      <w:r>
        <w:t>Member</w:t>
      </w:r>
      <w:proofErr w:type="spellEnd"/>
      <w:r>
        <w:t xml:space="preserve"> States </w:t>
      </w:r>
      <w:proofErr w:type="spellStart"/>
      <w:r>
        <w:t>could</w:t>
      </w:r>
      <w:proofErr w:type="spellEnd"/>
      <w:r>
        <w:t xml:space="preserve"> </w:t>
      </w:r>
      <w:proofErr w:type="spellStart"/>
      <w:r>
        <w:t>improve</w:t>
      </w:r>
      <w:proofErr w:type="spellEnd"/>
      <w:r>
        <w:t xml:space="preserve"> the </w:t>
      </w:r>
      <w:proofErr w:type="spellStart"/>
      <w:r>
        <w:t>overall</w:t>
      </w:r>
      <w:proofErr w:type="spellEnd"/>
      <w:r>
        <w:t xml:space="preserve"> </w:t>
      </w:r>
      <w:proofErr w:type="spellStart"/>
      <w:r>
        <w:t>effectiveness</w:t>
      </w:r>
      <w:proofErr w:type="spellEnd"/>
      <w:r>
        <w:t xml:space="preserve"> of the AMIF. </w:t>
      </w:r>
      <w:proofErr w:type="spellStart"/>
      <w:r>
        <w:t>Collaborative</w:t>
      </w:r>
      <w:proofErr w:type="spellEnd"/>
      <w:r>
        <w:t xml:space="preserve"> </w:t>
      </w:r>
      <w:proofErr w:type="spellStart"/>
      <w:r>
        <w:t>projects</w:t>
      </w:r>
      <w:proofErr w:type="spellEnd"/>
      <w:r>
        <w:t xml:space="preserve"> </w:t>
      </w:r>
      <w:proofErr w:type="spellStart"/>
      <w:r>
        <w:t>involving</w:t>
      </w:r>
      <w:proofErr w:type="spellEnd"/>
      <w:r>
        <w:t xml:space="preserve"> </w:t>
      </w:r>
      <w:proofErr w:type="spellStart"/>
      <w:r>
        <w:t>multiple</w:t>
      </w:r>
      <w:proofErr w:type="spellEnd"/>
      <w:r>
        <w:t xml:space="preserve"> </w:t>
      </w:r>
      <w:proofErr w:type="spellStart"/>
      <w:r>
        <w:t>local</w:t>
      </w:r>
      <w:proofErr w:type="spellEnd"/>
      <w:r>
        <w:t xml:space="preserve"> </w:t>
      </w:r>
      <w:proofErr w:type="spellStart"/>
      <w:r>
        <w:t>stakeholders</w:t>
      </w:r>
      <w:proofErr w:type="spellEnd"/>
      <w:r>
        <w:t xml:space="preserve">, </w:t>
      </w:r>
      <w:proofErr w:type="spellStart"/>
      <w:r>
        <w:t>including</w:t>
      </w:r>
      <w:proofErr w:type="spellEnd"/>
      <w:r>
        <w:t xml:space="preserve"> </w:t>
      </w:r>
      <w:proofErr w:type="spellStart"/>
      <w:r>
        <w:t>both</w:t>
      </w:r>
      <w:proofErr w:type="spellEnd"/>
      <w:r>
        <w:t xml:space="preserve"> AMIF </w:t>
      </w:r>
      <w:proofErr w:type="spellStart"/>
      <w:r>
        <w:t>beneficiaries</w:t>
      </w:r>
      <w:proofErr w:type="spellEnd"/>
      <w:r>
        <w:t xml:space="preserve"> and non-</w:t>
      </w:r>
      <w:proofErr w:type="spellStart"/>
      <w:r>
        <w:t>beneficiaries</w:t>
      </w:r>
      <w:proofErr w:type="spellEnd"/>
      <w:r>
        <w:t xml:space="preserve">, </w:t>
      </w:r>
      <w:proofErr w:type="spellStart"/>
      <w:r>
        <w:t>have</w:t>
      </w:r>
      <w:proofErr w:type="spellEnd"/>
      <w:r>
        <w:t xml:space="preserve"> </w:t>
      </w:r>
      <w:proofErr w:type="spellStart"/>
      <w:r>
        <w:t>been</w:t>
      </w:r>
      <w:proofErr w:type="spellEnd"/>
      <w:r>
        <w:t xml:space="preserve"> </w:t>
      </w:r>
      <w:proofErr w:type="spellStart"/>
      <w:r>
        <w:t>particularly</w:t>
      </w:r>
      <w:proofErr w:type="spellEnd"/>
      <w:r>
        <w:t xml:space="preserve"> </w:t>
      </w:r>
      <w:proofErr w:type="spellStart"/>
      <w:r>
        <w:t>fruitful</w:t>
      </w:r>
      <w:proofErr w:type="spellEnd"/>
      <w:r>
        <w:t xml:space="preserve"> and </w:t>
      </w:r>
      <w:proofErr w:type="spellStart"/>
      <w:r>
        <w:t>should</w:t>
      </w:r>
      <w:proofErr w:type="spellEnd"/>
      <w:r>
        <w:t xml:space="preserve"> </w:t>
      </w:r>
      <w:proofErr w:type="spellStart"/>
      <w:r>
        <w:t>be</w:t>
      </w:r>
      <w:proofErr w:type="spellEnd"/>
      <w:r>
        <w:t xml:space="preserve"> </w:t>
      </w:r>
      <w:proofErr w:type="spellStart"/>
      <w:r>
        <w:t>further</w:t>
      </w:r>
      <w:proofErr w:type="spellEnd"/>
      <w:r>
        <w:t xml:space="preserve"> </w:t>
      </w:r>
      <w:proofErr w:type="spellStart"/>
      <w:r>
        <w:t>encouraged</w:t>
      </w:r>
      <w:proofErr w:type="spellEnd"/>
      <w:r>
        <w:t>.</w:t>
      </w:r>
      <w:r>
        <w:br w:type="page"/>
      </w:r>
    </w:p>
    <w:p w:rsidRPr="00BD08D2" w:rsidR="00BD08D2" w:rsidP="00BD08D2" w:rsidRDefault="00BD08D2" w14:paraId="048A3FD6" w14:textId="77777777">
      <w:pPr>
        <w:numPr>
          <w:ilvl w:val="1"/>
          <w:numId w:val="1"/>
        </w:numPr>
        <w:spacing w:after="240" w:line="240" w:lineRule="exact"/>
        <w:ind w:firstLine="567"/>
        <w:outlineLvl w:val="1"/>
        <w:rPr>
          <w:b/>
          <w:u w:val="single"/>
        </w:rPr>
      </w:pPr>
      <w:bookmarkStart w:name="_Toc183610619" w:id="81"/>
      <w:proofErr w:type="spellStart"/>
      <w:r>
        <w:rPr>
          <w:b/>
          <w:u w:val="single"/>
        </w:rPr>
        <w:lastRenderedPageBreak/>
        <w:t>Greece</w:t>
      </w:r>
      <w:bookmarkEnd w:id="81"/>
      <w:proofErr w:type="spellEnd"/>
    </w:p>
    <w:p w:rsidRPr="00BD08D2" w:rsidR="00BD08D2" w:rsidP="00BD08D2" w:rsidRDefault="00BD08D2" w14:paraId="46BFA598" w14:textId="77777777">
      <w:pPr>
        <w:spacing w:after="240" w:line="240" w:lineRule="exact"/>
        <w:ind w:firstLine="567"/>
        <w:rPr>
          <w:lang w:val="en-GB"/>
        </w:rPr>
      </w:pPr>
    </w:p>
    <w:p w:rsidRPr="00BD08D2" w:rsidR="00BD08D2" w:rsidP="00BD08D2" w:rsidRDefault="00BD08D2" w14:paraId="4140A28B" w14:textId="77777777">
      <w:pPr>
        <w:spacing w:after="240" w:line="240" w:lineRule="exact"/>
        <w:ind w:firstLine="567"/>
        <w:rPr>
          <w:i/>
          <w:iCs/>
        </w:rPr>
      </w:pPr>
      <w:proofErr w:type="spellStart"/>
      <w:r>
        <w:rPr>
          <w:i/>
        </w:rPr>
        <w:t>Effectiveness</w:t>
      </w:r>
      <w:proofErr w:type="spellEnd"/>
    </w:p>
    <w:p w:rsidRPr="00BD08D2" w:rsidR="00BD08D2" w:rsidP="00BD08D2" w:rsidRDefault="00BD08D2" w14:paraId="67A87EAB" w14:textId="77777777">
      <w:pPr>
        <w:spacing w:after="240" w:line="240" w:lineRule="exact"/>
        <w:ind w:firstLine="567"/>
      </w:pPr>
      <w:r>
        <w:t xml:space="preserve">The AMIF </w:t>
      </w:r>
      <w:proofErr w:type="spellStart"/>
      <w:r>
        <w:t>significantly</w:t>
      </w:r>
      <w:proofErr w:type="spellEnd"/>
      <w:r>
        <w:t xml:space="preserve"> </w:t>
      </w:r>
      <w:proofErr w:type="spellStart"/>
      <w:r>
        <w:t>contributed</w:t>
      </w:r>
      <w:proofErr w:type="spellEnd"/>
      <w:r>
        <w:t xml:space="preserve"> </w:t>
      </w:r>
      <w:proofErr w:type="spellStart"/>
      <w:r>
        <w:t>to</w:t>
      </w:r>
      <w:proofErr w:type="spellEnd"/>
      <w:r>
        <w:t xml:space="preserve"> </w:t>
      </w:r>
      <w:proofErr w:type="spellStart"/>
      <w:r>
        <w:t>capacity-building</w:t>
      </w:r>
      <w:proofErr w:type="spellEnd"/>
      <w:r>
        <w:t xml:space="preserve"> and </w:t>
      </w:r>
      <w:proofErr w:type="spellStart"/>
      <w:r>
        <w:t>enhancing</w:t>
      </w:r>
      <w:proofErr w:type="spellEnd"/>
      <w:r>
        <w:t xml:space="preserve"> the </w:t>
      </w:r>
      <w:proofErr w:type="spellStart"/>
      <w:r>
        <w:t>operational</w:t>
      </w:r>
      <w:proofErr w:type="spellEnd"/>
      <w:r>
        <w:t xml:space="preserve"> </w:t>
      </w:r>
      <w:proofErr w:type="spellStart"/>
      <w:r>
        <w:t>capacity</w:t>
      </w:r>
      <w:proofErr w:type="spellEnd"/>
      <w:r>
        <w:t xml:space="preserve"> of </w:t>
      </w:r>
      <w:proofErr w:type="spellStart"/>
      <w:r>
        <w:t>municipalities</w:t>
      </w:r>
      <w:proofErr w:type="spellEnd"/>
      <w:r>
        <w:t xml:space="preserve"> in </w:t>
      </w:r>
      <w:proofErr w:type="spellStart"/>
      <w:r>
        <w:t>Greece</w:t>
      </w:r>
      <w:proofErr w:type="spellEnd"/>
      <w:r>
        <w:t xml:space="preserve">. </w:t>
      </w:r>
      <w:proofErr w:type="spellStart"/>
      <w:r>
        <w:t>It</w:t>
      </w:r>
      <w:proofErr w:type="spellEnd"/>
      <w:r>
        <w:t xml:space="preserve"> </w:t>
      </w:r>
      <w:proofErr w:type="spellStart"/>
      <w:r>
        <w:t>facilitated</w:t>
      </w:r>
      <w:proofErr w:type="spellEnd"/>
      <w:r>
        <w:t xml:space="preserve"> the </w:t>
      </w:r>
      <w:proofErr w:type="spellStart"/>
      <w:r>
        <w:t>creation</w:t>
      </w:r>
      <w:proofErr w:type="spellEnd"/>
      <w:r>
        <w:t xml:space="preserve"> of </w:t>
      </w:r>
      <w:proofErr w:type="spellStart"/>
      <w:r>
        <w:t>networks</w:t>
      </w:r>
      <w:proofErr w:type="spellEnd"/>
      <w:r>
        <w:t xml:space="preserve"> and </w:t>
      </w:r>
      <w:proofErr w:type="spellStart"/>
      <w:r>
        <w:t>cooperation</w:t>
      </w:r>
      <w:proofErr w:type="spellEnd"/>
      <w:r>
        <w:t xml:space="preserve"> </w:t>
      </w:r>
      <w:proofErr w:type="spellStart"/>
      <w:r>
        <w:t>with</w:t>
      </w:r>
      <w:proofErr w:type="spellEnd"/>
      <w:r>
        <w:t xml:space="preserve"> </w:t>
      </w:r>
      <w:proofErr w:type="spellStart"/>
      <w:r>
        <w:t>other</w:t>
      </w:r>
      <w:proofErr w:type="spellEnd"/>
      <w:r>
        <w:t xml:space="preserve"> </w:t>
      </w:r>
      <w:proofErr w:type="spellStart"/>
      <w:r>
        <w:t>stakeholders</w:t>
      </w:r>
      <w:proofErr w:type="spellEnd"/>
      <w:r>
        <w:t xml:space="preserve">, </w:t>
      </w:r>
      <w:proofErr w:type="spellStart"/>
      <w:r>
        <w:t>including</w:t>
      </w:r>
      <w:proofErr w:type="spellEnd"/>
      <w:r>
        <w:t xml:space="preserve"> </w:t>
      </w:r>
      <w:proofErr w:type="spellStart"/>
      <w:r>
        <w:t>international</w:t>
      </w:r>
      <w:proofErr w:type="spellEnd"/>
      <w:r>
        <w:t xml:space="preserve"> </w:t>
      </w:r>
      <w:proofErr w:type="spellStart"/>
      <w:r>
        <w:t>organisations</w:t>
      </w:r>
      <w:proofErr w:type="spellEnd"/>
      <w:r>
        <w:t xml:space="preserve"> </w:t>
      </w:r>
      <w:proofErr w:type="spellStart"/>
      <w:r>
        <w:t>like</w:t>
      </w:r>
      <w:proofErr w:type="spellEnd"/>
      <w:r>
        <w:t xml:space="preserve"> UNHCR and IOM. </w:t>
      </w:r>
    </w:p>
    <w:p w:rsidRPr="00BD08D2" w:rsidR="00BD08D2" w:rsidP="00BD08D2" w:rsidRDefault="00BD08D2" w14:paraId="46104D99" w14:textId="77777777">
      <w:pPr>
        <w:spacing w:after="240" w:line="240" w:lineRule="exact"/>
        <w:ind w:firstLine="567"/>
      </w:pPr>
      <w:proofErr w:type="spellStart"/>
      <w:r>
        <w:t>However</w:t>
      </w:r>
      <w:proofErr w:type="spellEnd"/>
      <w:r>
        <w:t xml:space="preserve">, the </w:t>
      </w:r>
      <w:proofErr w:type="spellStart"/>
      <w:r>
        <w:t>fund's</w:t>
      </w:r>
      <w:proofErr w:type="spellEnd"/>
      <w:r>
        <w:t xml:space="preserve"> </w:t>
      </w:r>
      <w:proofErr w:type="spellStart"/>
      <w:r>
        <w:t>effectiveness</w:t>
      </w:r>
      <w:proofErr w:type="spellEnd"/>
      <w:r>
        <w:t xml:space="preserve"> </w:t>
      </w:r>
      <w:proofErr w:type="spellStart"/>
      <w:r>
        <w:t>was</w:t>
      </w:r>
      <w:proofErr w:type="spellEnd"/>
      <w:r>
        <w:t xml:space="preserve"> </w:t>
      </w:r>
      <w:proofErr w:type="spellStart"/>
      <w:r>
        <w:t>hampered</w:t>
      </w:r>
      <w:proofErr w:type="spellEnd"/>
      <w:r>
        <w:t xml:space="preserve"> </w:t>
      </w:r>
      <w:proofErr w:type="spellStart"/>
      <w:r>
        <w:t>by</w:t>
      </w:r>
      <w:proofErr w:type="spellEnd"/>
      <w:r>
        <w:t xml:space="preserve"> </w:t>
      </w:r>
      <w:proofErr w:type="spellStart"/>
      <w:r>
        <w:t>bureaucratic</w:t>
      </w:r>
      <w:proofErr w:type="spellEnd"/>
      <w:r>
        <w:t xml:space="preserve"> </w:t>
      </w:r>
      <w:proofErr w:type="spellStart"/>
      <w:r>
        <w:t>burdens</w:t>
      </w:r>
      <w:proofErr w:type="spellEnd"/>
      <w:r>
        <w:t xml:space="preserve">, </w:t>
      </w:r>
      <w:proofErr w:type="spellStart"/>
      <w:r>
        <w:t>complex</w:t>
      </w:r>
      <w:proofErr w:type="spellEnd"/>
      <w:r>
        <w:t xml:space="preserve"> </w:t>
      </w:r>
      <w:proofErr w:type="spellStart"/>
      <w:r>
        <w:t>regulatory</w:t>
      </w:r>
      <w:proofErr w:type="spellEnd"/>
      <w:r>
        <w:t xml:space="preserve"> </w:t>
      </w:r>
      <w:proofErr w:type="spellStart"/>
      <w:r>
        <w:t>frameworks</w:t>
      </w:r>
      <w:proofErr w:type="spellEnd"/>
      <w:r>
        <w:t xml:space="preserve">, and </w:t>
      </w:r>
      <w:proofErr w:type="spellStart"/>
      <w:r>
        <w:t>rigid</w:t>
      </w:r>
      <w:proofErr w:type="spellEnd"/>
      <w:r>
        <w:t xml:space="preserve"> </w:t>
      </w:r>
      <w:proofErr w:type="spellStart"/>
      <w:r>
        <w:t>decision-making</w:t>
      </w:r>
      <w:proofErr w:type="spellEnd"/>
      <w:r>
        <w:t xml:space="preserve"> </w:t>
      </w:r>
      <w:proofErr w:type="spellStart"/>
      <w:r>
        <w:t>processes</w:t>
      </w:r>
      <w:proofErr w:type="spellEnd"/>
      <w:r>
        <w:t xml:space="preserve">. </w:t>
      </w:r>
      <w:proofErr w:type="spellStart"/>
      <w:r>
        <w:t>Delays</w:t>
      </w:r>
      <w:proofErr w:type="spellEnd"/>
      <w:r>
        <w:t xml:space="preserve"> in </w:t>
      </w:r>
      <w:proofErr w:type="spellStart"/>
      <w:r>
        <w:t>fund</w:t>
      </w:r>
      <w:proofErr w:type="spellEnd"/>
      <w:r>
        <w:t xml:space="preserve"> </w:t>
      </w:r>
      <w:proofErr w:type="spellStart"/>
      <w:r>
        <w:t>disbursement</w:t>
      </w:r>
      <w:proofErr w:type="spellEnd"/>
      <w:r>
        <w:t xml:space="preserve"> and the </w:t>
      </w:r>
      <w:proofErr w:type="spellStart"/>
      <w:r>
        <w:t>inflexibility</w:t>
      </w:r>
      <w:proofErr w:type="spellEnd"/>
      <w:r>
        <w:t xml:space="preserve"> of the </w:t>
      </w:r>
      <w:proofErr w:type="spellStart"/>
      <w:r>
        <w:t>system</w:t>
      </w:r>
      <w:proofErr w:type="spellEnd"/>
      <w:r>
        <w:t xml:space="preserve"> </w:t>
      </w:r>
      <w:proofErr w:type="spellStart"/>
      <w:r>
        <w:t>were</w:t>
      </w:r>
      <w:proofErr w:type="spellEnd"/>
      <w:r>
        <w:t xml:space="preserve"> </w:t>
      </w:r>
      <w:proofErr w:type="spellStart"/>
      <w:r>
        <w:t>major</w:t>
      </w:r>
      <w:proofErr w:type="spellEnd"/>
      <w:r>
        <w:t xml:space="preserve"> </w:t>
      </w:r>
      <w:proofErr w:type="spellStart"/>
      <w:r>
        <w:t>issues</w:t>
      </w:r>
      <w:proofErr w:type="spellEnd"/>
      <w:r>
        <w:t xml:space="preserve">, </w:t>
      </w:r>
      <w:proofErr w:type="spellStart"/>
      <w:r>
        <w:t>often</w:t>
      </w:r>
      <w:proofErr w:type="spellEnd"/>
      <w:r>
        <w:t xml:space="preserve"> </w:t>
      </w:r>
      <w:proofErr w:type="spellStart"/>
      <w:r>
        <w:t>leading</w:t>
      </w:r>
      <w:proofErr w:type="spellEnd"/>
      <w:r>
        <w:t xml:space="preserve"> </w:t>
      </w:r>
      <w:proofErr w:type="spellStart"/>
      <w:r>
        <w:t>to</w:t>
      </w:r>
      <w:proofErr w:type="spellEnd"/>
      <w:r>
        <w:t xml:space="preserve"> </w:t>
      </w:r>
      <w:proofErr w:type="spellStart"/>
      <w:r>
        <w:t>project</w:t>
      </w:r>
      <w:proofErr w:type="spellEnd"/>
      <w:r>
        <w:t xml:space="preserve"> </w:t>
      </w:r>
      <w:proofErr w:type="spellStart"/>
      <w:r>
        <w:t>delays</w:t>
      </w:r>
      <w:proofErr w:type="spellEnd"/>
      <w:r>
        <w:t xml:space="preserve"> and </w:t>
      </w:r>
      <w:proofErr w:type="spellStart"/>
      <w:r>
        <w:t>inefficiencies</w:t>
      </w:r>
      <w:proofErr w:type="spellEnd"/>
      <w:r>
        <w:t xml:space="preserve">. </w:t>
      </w:r>
    </w:p>
    <w:p w:rsidRPr="00BD08D2" w:rsidR="00BD08D2" w:rsidP="00BD08D2" w:rsidRDefault="00BD08D2" w14:paraId="7A7DBA80" w14:textId="77777777">
      <w:pPr>
        <w:spacing w:after="240" w:line="240" w:lineRule="exact"/>
        <w:ind w:firstLine="567"/>
      </w:pPr>
      <w:proofErr w:type="spellStart"/>
      <w:r>
        <w:t>Despite</w:t>
      </w:r>
      <w:proofErr w:type="spellEnd"/>
      <w:r>
        <w:t xml:space="preserve"> </w:t>
      </w:r>
      <w:proofErr w:type="spellStart"/>
      <w:r>
        <w:t>these</w:t>
      </w:r>
      <w:proofErr w:type="spellEnd"/>
      <w:r>
        <w:t xml:space="preserve"> </w:t>
      </w:r>
      <w:proofErr w:type="spellStart"/>
      <w:r>
        <w:t>challenges</w:t>
      </w:r>
      <w:proofErr w:type="spellEnd"/>
      <w:r>
        <w:t xml:space="preserve">, the AMIF </w:t>
      </w:r>
      <w:proofErr w:type="spellStart"/>
      <w:r>
        <w:t>was</w:t>
      </w:r>
      <w:proofErr w:type="spellEnd"/>
      <w:r>
        <w:t xml:space="preserve"> </w:t>
      </w:r>
      <w:proofErr w:type="spellStart"/>
      <w:r>
        <w:t>crucial</w:t>
      </w:r>
      <w:proofErr w:type="spellEnd"/>
      <w:r>
        <w:t xml:space="preserve"> </w:t>
      </w:r>
      <w:proofErr w:type="spellStart"/>
      <w:r>
        <w:t>during</w:t>
      </w:r>
      <w:proofErr w:type="spellEnd"/>
      <w:r>
        <w:t xml:space="preserve"> the </w:t>
      </w:r>
      <w:proofErr w:type="spellStart"/>
      <w:r>
        <w:t>refugee</w:t>
      </w:r>
      <w:proofErr w:type="spellEnd"/>
      <w:r>
        <w:t xml:space="preserve"> </w:t>
      </w:r>
      <w:proofErr w:type="spellStart"/>
      <w:r>
        <w:t>crisis</w:t>
      </w:r>
      <w:proofErr w:type="spellEnd"/>
      <w:r>
        <w:t xml:space="preserve">, </w:t>
      </w:r>
      <w:proofErr w:type="spellStart"/>
      <w:r>
        <w:t>enabling</w:t>
      </w:r>
      <w:proofErr w:type="spellEnd"/>
      <w:r>
        <w:t xml:space="preserve"> </w:t>
      </w:r>
      <w:proofErr w:type="spellStart"/>
      <w:r>
        <w:t>Greece</w:t>
      </w:r>
      <w:proofErr w:type="spellEnd"/>
      <w:r>
        <w:t xml:space="preserve"> </w:t>
      </w:r>
      <w:proofErr w:type="spellStart"/>
      <w:r>
        <w:t>to</w:t>
      </w:r>
      <w:proofErr w:type="spellEnd"/>
      <w:r>
        <w:t xml:space="preserve"> </w:t>
      </w:r>
      <w:proofErr w:type="spellStart"/>
      <w:r>
        <w:t>manage</w:t>
      </w:r>
      <w:proofErr w:type="spellEnd"/>
      <w:r>
        <w:t xml:space="preserve"> </w:t>
      </w:r>
      <w:proofErr w:type="spellStart"/>
      <w:r>
        <w:t>asylum</w:t>
      </w:r>
      <w:proofErr w:type="spellEnd"/>
      <w:r>
        <w:t xml:space="preserve"> </w:t>
      </w:r>
      <w:proofErr w:type="spellStart"/>
      <w:r>
        <w:t>services</w:t>
      </w:r>
      <w:proofErr w:type="spellEnd"/>
      <w:r>
        <w:t xml:space="preserve"> and </w:t>
      </w:r>
      <w:proofErr w:type="spellStart"/>
      <w:r>
        <w:t>reception</w:t>
      </w:r>
      <w:proofErr w:type="spellEnd"/>
      <w:r>
        <w:t xml:space="preserve"> </w:t>
      </w:r>
      <w:proofErr w:type="spellStart"/>
      <w:r>
        <w:t>effectively</w:t>
      </w:r>
      <w:proofErr w:type="spellEnd"/>
      <w:r>
        <w:t xml:space="preserve">. The </w:t>
      </w:r>
      <w:proofErr w:type="spellStart"/>
      <w:r>
        <w:t>fund</w:t>
      </w:r>
      <w:proofErr w:type="spellEnd"/>
      <w:r>
        <w:t xml:space="preserve"> </w:t>
      </w:r>
      <w:proofErr w:type="spellStart"/>
      <w:r>
        <w:t>supported</w:t>
      </w:r>
      <w:proofErr w:type="spellEnd"/>
      <w:r>
        <w:t xml:space="preserve"> the </w:t>
      </w:r>
      <w:proofErr w:type="spellStart"/>
      <w:r>
        <w:t>hiring</w:t>
      </w:r>
      <w:proofErr w:type="spellEnd"/>
      <w:r>
        <w:t xml:space="preserve"> of </w:t>
      </w:r>
      <w:proofErr w:type="spellStart"/>
      <w:r>
        <w:t>additional</w:t>
      </w:r>
      <w:proofErr w:type="spellEnd"/>
      <w:r>
        <w:t xml:space="preserve"> </w:t>
      </w:r>
      <w:proofErr w:type="spellStart"/>
      <w:r>
        <w:t>personnel</w:t>
      </w:r>
      <w:proofErr w:type="spellEnd"/>
      <w:r>
        <w:t xml:space="preserve"> and the </w:t>
      </w:r>
      <w:proofErr w:type="spellStart"/>
      <w:r>
        <w:t>establishment</w:t>
      </w:r>
      <w:proofErr w:type="spellEnd"/>
      <w:r>
        <w:t xml:space="preserve"> of </w:t>
      </w:r>
      <w:proofErr w:type="spellStart"/>
      <w:r>
        <w:t>one-stop-shop</w:t>
      </w:r>
      <w:proofErr w:type="spellEnd"/>
      <w:r>
        <w:t xml:space="preserve"> </w:t>
      </w:r>
      <w:proofErr w:type="spellStart"/>
      <w:r>
        <w:t>services</w:t>
      </w:r>
      <w:proofErr w:type="spellEnd"/>
      <w:r>
        <w:t xml:space="preserve">, </w:t>
      </w:r>
      <w:proofErr w:type="spellStart"/>
      <w:r>
        <w:t>which</w:t>
      </w:r>
      <w:proofErr w:type="spellEnd"/>
      <w:r>
        <w:t xml:space="preserve"> </w:t>
      </w:r>
      <w:proofErr w:type="spellStart"/>
      <w:r>
        <w:t>were</w:t>
      </w:r>
      <w:proofErr w:type="spellEnd"/>
      <w:r>
        <w:t xml:space="preserve"> </w:t>
      </w:r>
      <w:proofErr w:type="spellStart"/>
      <w:r>
        <w:t>essential</w:t>
      </w:r>
      <w:proofErr w:type="spellEnd"/>
      <w:r>
        <w:t xml:space="preserve"> </w:t>
      </w:r>
      <w:proofErr w:type="spellStart"/>
      <w:r>
        <w:t>during</w:t>
      </w:r>
      <w:proofErr w:type="spellEnd"/>
      <w:r>
        <w:t xml:space="preserve"> the </w:t>
      </w:r>
      <w:proofErr w:type="spellStart"/>
      <w:r>
        <w:t>crisis</w:t>
      </w:r>
      <w:proofErr w:type="spellEnd"/>
      <w:r>
        <w:t xml:space="preserve">. </w:t>
      </w:r>
      <w:proofErr w:type="spellStart"/>
      <w:r>
        <w:t>However</w:t>
      </w:r>
      <w:proofErr w:type="spellEnd"/>
      <w:r>
        <w:t xml:space="preserve">, the </w:t>
      </w:r>
      <w:proofErr w:type="spellStart"/>
      <w:r>
        <w:t>focus</w:t>
      </w:r>
      <w:proofErr w:type="spellEnd"/>
      <w:r>
        <w:t xml:space="preserve"> </w:t>
      </w:r>
      <w:proofErr w:type="spellStart"/>
      <w:r>
        <w:t>was</w:t>
      </w:r>
      <w:proofErr w:type="spellEnd"/>
      <w:r>
        <w:t xml:space="preserve"> </w:t>
      </w:r>
      <w:proofErr w:type="spellStart"/>
      <w:r>
        <w:t>primarily</w:t>
      </w:r>
      <w:proofErr w:type="spellEnd"/>
      <w:r>
        <w:t xml:space="preserve"> on </w:t>
      </w:r>
      <w:proofErr w:type="spellStart"/>
      <w:r>
        <w:t>reception</w:t>
      </w:r>
      <w:proofErr w:type="spellEnd"/>
      <w:r>
        <w:t xml:space="preserve"> and </w:t>
      </w:r>
      <w:proofErr w:type="spellStart"/>
      <w:r>
        <w:t>asylum</w:t>
      </w:r>
      <w:proofErr w:type="spellEnd"/>
      <w:r>
        <w:t xml:space="preserve"> </w:t>
      </w:r>
      <w:proofErr w:type="spellStart"/>
      <w:r>
        <w:t>rather</w:t>
      </w:r>
      <w:proofErr w:type="spellEnd"/>
      <w:r>
        <w:t xml:space="preserve"> </w:t>
      </w:r>
      <w:proofErr w:type="spellStart"/>
      <w:r>
        <w:t>than</w:t>
      </w:r>
      <w:proofErr w:type="spellEnd"/>
      <w:r>
        <w:t xml:space="preserve"> </w:t>
      </w:r>
      <w:proofErr w:type="spellStart"/>
      <w:r>
        <w:t>integration</w:t>
      </w:r>
      <w:proofErr w:type="spellEnd"/>
      <w:r>
        <w:t xml:space="preserve">, </w:t>
      </w:r>
      <w:proofErr w:type="spellStart"/>
      <w:r>
        <w:t>which</w:t>
      </w:r>
      <w:proofErr w:type="spellEnd"/>
      <w:r>
        <w:t xml:space="preserve"> </w:t>
      </w:r>
      <w:proofErr w:type="spellStart"/>
      <w:r>
        <w:t>is</w:t>
      </w:r>
      <w:proofErr w:type="spellEnd"/>
      <w:r>
        <w:t xml:space="preserve"> </w:t>
      </w:r>
      <w:proofErr w:type="spellStart"/>
      <w:r>
        <w:t>now</w:t>
      </w:r>
      <w:proofErr w:type="spellEnd"/>
      <w:r>
        <w:t xml:space="preserve"> </w:t>
      </w:r>
      <w:proofErr w:type="spellStart"/>
      <w:r>
        <w:t>being</w:t>
      </w:r>
      <w:proofErr w:type="spellEnd"/>
      <w:r>
        <w:t xml:space="preserve"> </w:t>
      </w:r>
      <w:proofErr w:type="spellStart"/>
      <w:r>
        <w:t>addressed</w:t>
      </w:r>
      <w:proofErr w:type="spellEnd"/>
      <w:r>
        <w:t xml:space="preserve"> in the </w:t>
      </w:r>
      <w:proofErr w:type="spellStart"/>
      <w:r>
        <w:t>new</w:t>
      </w:r>
      <w:proofErr w:type="spellEnd"/>
      <w:r>
        <w:t xml:space="preserve"> </w:t>
      </w:r>
      <w:proofErr w:type="spellStart"/>
      <w:r>
        <w:t>programming</w:t>
      </w:r>
      <w:proofErr w:type="spellEnd"/>
      <w:r>
        <w:t xml:space="preserve"> </w:t>
      </w:r>
      <w:proofErr w:type="spellStart"/>
      <w:r>
        <w:t>period</w:t>
      </w:r>
      <w:proofErr w:type="spellEnd"/>
      <w:r>
        <w:t>.</w:t>
      </w:r>
    </w:p>
    <w:p w:rsidRPr="00BD08D2" w:rsidR="00BD08D2" w:rsidP="00BD08D2" w:rsidRDefault="00BD08D2" w14:paraId="4468AB1F" w14:textId="77777777">
      <w:pPr>
        <w:spacing w:after="240" w:line="240" w:lineRule="exact"/>
        <w:ind w:firstLine="567"/>
        <w:rPr>
          <w:lang w:val="en-GB"/>
        </w:rPr>
      </w:pPr>
    </w:p>
    <w:p w:rsidRPr="00BD08D2" w:rsidR="00BD08D2" w:rsidP="00BD08D2" w:rsidRDefault="00BD08D2" w14:paraId="7E79B061" w14:textId="77777777">
      <w:pPr>
        <w:spacing w:after="240" w:line="240" w:lineRule="exact"/>
        <w:ind w:firstLine="567"/>
        <w:rPr>
          <w:i/>
          <w:iCs/>
        </w:rPr>
      </w:pPr>
      <w:proofErr w:type="spellStart"/>
      <w:r>
        <w:rPr>
          <w:i/>
        </w:rPr>
        <w:t>Relevance</w:t>
      </w:r>
      <w:proofErr w:type="spellEnd"/>
    </w:p>
    <w:p w:rsidRPr="00BD08D2" w:rsidR="00BD08D2" w:rsidP="00BD08D2" w:rsidRDefault="00BD08D2" w14:paraId="1D707D90" w14:textId="77777777">
      <w:pPr>
        <w:spacing w:after="240" w:line="240" w:lineRule="exact"/>
        <w:ind w:firstLine="567"/>
      </w:pPr>
      <w:r>
        <w:t xml:space="preserve">The AMIF </w:t>
      </w:r>
      <w:proofErr w:type="spellStart"/>
      <w:r>
        <w:t>was</w:t>
      </w:r>
      <w:proofErr w:type="spellEnd"/>
      <w:r>
        <w:t xml:space="preserve"> </w:t>
      </w:r>
      <w:proofErr w:type="spellStart"/>
      <w:r>
        <w:t>highly</w:t>
      </w:r>
      <w:proofErr w:type="spellEnd"/>
      <w:r>
        <w:t xml:space="preserve"> </w:t>
      </w:r>
      <w:proofErr w:type="spellStart"/>
      <w:r>
        <w:t>relevant</w:t>
      </w:r>
      <w:proofErr w:type="spellEnd"/>
      <w:r>
        <w:t xml:space="preserve"> for </w:t>
      </w:r>
      <w:proofErr w:type="spellStart"/>
      <w:r>
        <w:t>Greece</w:t>
      </w:r>
      <w:proofErr w:type="spellEnd"/>
      <w:r>
        <w:t xml:space="preserve"> </w:t>
      </w:r>
      <w:proofErr w:type="spellStart"/>
      <w:r>
        <w:t>during</w:t>
      </w:r>
      <w:proofErr w:type="spellEnd"/>
      <w:r>
        <w:t xml:space="preserve"> the 2014-2020 </w:t>
      </w:r>
      <w:proofErr w:type="spellStart"/>
      <w:r>
        <w:t>period</w:t>
      </w:r>
      <w:proofErr w:type="spellEnd"/>
      <w:r>
        <w:t xml:space="preserve">, </w:t>
      </w:r>
      <w:proofErr w:type="spellStart"/>
      <w:r>
        <w:t>coinciding</w:t>
      </w:r>
      <w:proofErr w:type="spellEnd"/>
      <w:r>
        <w:t xml:space="preserve"> </w:t>
      </w:r>
      <w:proofErr w:type="spellStart"/>
      <w:r>
        <w:t>with</w:t>
      </w:r>
      <w:proofErr w:type="spellEnd"/>
      <w:r>
        <w:t xml:space="preserve"> </w:t>
      </w:r>
      <w:proofErr w:type="spellStart"/>
      <w:r>
        <w:t>both</w:t>
      </w:r>
      <w:proofErr w:type="spellEnd"/>
      <w:r>
        <w:t xml:space="preserve"> the </w:t>
      </w:r>
      <w:proofErr w:type="spellStart"/>
      <w:r>
        <w:t>refugee</w:t>
      </w:r>
      <w:proofErr w:type="spellEnd"/>
      <w:r>
        <w:t xml:space="preserve"> and </w:t>
      </w:r>
      <w:proofErr w:type="spellStart"/>
      <w:r>
        <w:t>economic</w:t>
      </w:r>
      <w:proofErr w:type="spellEnd"/>
      <w:r>
        <w:t xml:space="preserve"> </w:t>
      </w:r>
      <w:proofErr w:type="spellStart"/>
      <w:r>
        <w:t>crises</w:t>
      </w:r>
      <w:proofErr w:type="spellEnd"/>
      <w:r>
        <w:t xml:space="preserve">. The </w:t>
      </w:r>
      <w:proofErr w:type="spellStart"/>
      <w:r>
        <w:t>fund</w:t>
      </w:r>
      <w:proofErr w:type="spellEnd"/>
      <w:r>
        <w:t xml:space="preserve"> </w:t>
      </w:r>
      <w:proofErr w:type="spellStart"/>
      <w:r>
        <w:t>was</w:t>
      </w:r>
      <w:proofErr w:type="spellEnd"/>
      <w:r>
        <w:t xml:space="preserve"> </w:t>
      </w:r>
      <w:proofErr w:type="spellStart"/>
      <w:r>
        <w:t>indispensable</w:t>
      </w:r>
      <w:proofErr w:type="spellEnd"/>
      <w:r>
        <w:t xml:space="preserve"> for </w:t>
      </w:r>
      <w:proofErr w:type="spellStart"/>
      <w:r>
        <w:t>managing</w:t>
      </w:r>
      <w:proofErr w:type="spellEnd"/>
      <w:r>
        <w:t xml:space="preserve"> the </w:t>
      </w:r>
      <w:proofErr w:type="spellStart"/>
      <w:r>
        <w:t>emergency</w:t>
      </w:r>
      <w:proofErr w:type="spellEnd"/>
      <w:r>
        <w:t xml:space="preserve"> </w:t>
      </w:r>
      <w:proofErr w:type="spellStart"/>
      <w:r>
        <w:t>situation</w:t>
      </w:r>
      <w:proofErr w:type="spellEnd"/>
      <w:r>
        <w:t xml:space="preserve">, </w:t>
      </w:r>
      <w:proofErr w:type="spellStart"/>
      <w:r>
        <w:t>preventing</w:t>
      </w:r>
      <w:proofErr w:type="spellEnd"/>
      <w:r>
        <w:t xml:space="preserve"> </w:t>
      </w:r>
      <w:proofErr w:type="spellStart"/>
      <w:r>
        <w:t>social</w:t>
      </w:r>
      <w:proofErr w:type="spellEnd"/>
      <w:r>
        <w:t xml:space="preserve"> </w:t>
      </w:r>
      <w:proofErr w:type="spellStart"/>
      <w:r>
        <w:t>upheaval</w:t>
      </w:r>
      <w:proofErr w:type="spellEnd"/>
      <w:r>
        <w:t xml:space="preserve">, and </w:t>
      </w:r>
      <w:proofErr w:type="spellStart"/>
      <w:r>
        <w:t>fostering</w:t>
      </w:r>
      <w:proofErr w:type="spellEnd"/>
      <w:r>
        <w:t xml:space="preserve"> </w:t>
      </w:r>
      <w:proofErr w:type="spellStart"/>
      <w:r>
        <w:t>social</w:t>
      </w:r>
      <w:proofErr w:type="spellEnd"/>
      <w:r>
        <w:t xml:space="preserve"> </w:t>
      </w:r>
      <w:proofErr w:type="spellStart"/>
      <w:r>
        <w:t>cohesion</w:t>
      </w:r>
      <w:proofErr w:type="spellEnd"/>
      <w:r>
        <w:t xml:space="preserve">. </w:t>
      </w:r>
      <w:proofErr w:type="spellStart"/>
      <w:r>
        <w:t>It</w:t>
      </w:r>
      <w:proofErr w:type="spellEnd"/>
      <w:r>
        <w:t xml:space="preserve"> </w:t>
      </w:r>
      <w:proofErr w:type="spellStart"/>
      <w:r>
        <w:t>created</w:t>
      </w:r>
      <w:proofErr w:type="spellEnd"/>
      <w:r>
        <w:t xml:space="preserve"> </w:t>
      </w:r>
      <w:proofErr w:type="spellStart"/>
      <w:r>
        <w:t>significant</w:t>
      </w:r>
      <w:proofErr w:type="spellEnd"/>
      <w:r>
        <w:t xml:space="preserve"> </w:t>
      </w:r>
      <w:proofErr w:type="spellStart"/>
      <w:r>
        <w:t>added</w:t>
      </w:r>
      <w:proofErr w:type="spellEnd"/>
      <w:r>
        <w:t xml:space="preserve"> </w:t>
      </w:r>
      <w:proofErr w:type="spellStart"/>
      <w:r>
        <w:t>value</w:t>
      </w:r>
      <w:proofErr w:type="spellEnd"/>
      <w:r>
        <w:t xml:space="preserve"> </w:t>
      </w:r>
      <w:proofErr w:type="spellStart"/>
      <w:r>
        <w:t>by</w:t>
      </w:r>
      <w:proofErr w:type="spellEnd"/>
      <w:r>
        <w:t xml:space="preserve"> </w:t>
      </w:r>
      <w:proofErr w:type="spellStart"/>
      <w:r>
        <w:t>generating</w:t>
      </w:r>
      <w:proofErr w:type="spellEnd"/>
      <w:r>
        <w:t xml:space="preserve"> </w:t>
      </w:r>
      <w:proofErr w:type="spellStart"/>
      <w:r>
        <w:t>new</w:t>
      </w:r>
      <w:proofErr w:type="spellEnd"/>
      <w:r>
        <w:t xml:space="preserve"> </w:t>
      </w:r>
      <w:proofErr w:type="spellStart"/>
      <w:r>
        <w:t>jobs</w:t>
      </w:r>
      <w:proofErr w:type="spellEnd"/>
      <w:r>
        <w:t xml:space="preserve"> for </w:t>
      </w:r>
      <w:proofErr w:type="spellStart"/>
      <w:r>
        <w:t>both</w:t>
      </w:r>
      <w:proofErr w:type="spellEnd"/>
      <w:r>
        <w:t xml:space="preserve"> </w:t>
      </w:r>
      <w:proofErr w:type="spellStart"/>
      <w:r>
        <w:t>Greeks</w:t>
      </w:r>
      <w:proofErr w:type="spellEnd"/>
      <w:r>
        <w:t xml:space="preserve"> and </w:t>
      </w:r>
      <w:proofErr w:type="spellStart"/>
      <w:r>
        <w:t>refugees</w:t>
      </w:r>
      <w:proofErr w:type="spellEnd"/>
      <w:r>
        <w:t xml:space="preserve">. </w:t>
      </w:r>
    </w:p>
    <w:p w:rsidRPr="00BD08D2" w:rsidR="00BD08D2" w:rsidP="00BD08D2" w:rsidRDefault="00BD08D2" w14:paraId="7F8DCEC2" w14:textId="77777777">
      <w:pPr>
        <w:spacing w:after="240" w:line="240" w:lineRule="exact"/>
        <w:ind w:firstLine="567"/>
      </w:pPr>
      <w:r>
        <w:t xml:space="preserve">The </w:t>
      </w:r>
      <w:proofErr w:type="spellStart"/>
      <w:r>
        <w:t>fund's</w:t>
      </w:r>
      <w:proofErr w:type="spellEnd"/>
      <w:r>
        <w:t xml:space="preserve"> </w:t>
      </w:r>
      <w:proofErr w:type="spellStart"/>
      <w:r>
        <w:t>relevance</w:t>
      </w:r>
      <w:proofErr w:type="spellEnd"/>
      <w:r>
        <w:t xml:space="preserve"> </w:t>
      </w:r>
      <w:proofErr w:type="spellStart"/>
      <w:r>
        <w:t>is</w:t>
      </w:r>
      <w:proofErr w:type="spellEnd"/>
      <w:r>
        <w:t xml:space="preserve"> </w:t>
      </w:r>
      <w:proofErr w:type="spellStart"/>
      <w:r>
        <w:t>underscored</w:t>
      </w:r>
      <w:proofErr w:type="spellEnd"/>
      <w:r>
        <w:t xml:space="preserve"> </w:t>
      </w:r>
      <w:proofErr w:type="spellStart"/>
      <w:r>
        <w:t>by</w:t>
      </w:r>
      <w:proofErr w:type="spellEnd"/>
      <w:r>
        <w:t xml:space="preserve"> </w:t>
      </w:r>
      <w:proofErr w:type="spellStart"/>
      <w:r>
        <w:t>its</w:t>
      </w:r>
      <w:proofErr w:type="spellEnd"/>
      <w:r>
        <w:t xml:space="preserve"> </w:t>
      </w:r>
      <w:proofErr w:type="spellStart"/>
      <w:r>
        <w:t>role</w:t>
      </w:r>
      <w:proofErr w:type="spellEnd"/>
      <w:r>
        <w:t xml:space="preserve"> in </w:t>
      </w:r>
      <w:proofErr w:type="spellStart"/>
      <w:r>
        <w:t>preventing</w:t>
      </w:r>
      <w:proofErr w:type="spellEnd"/>
      <w:r>
        <w:t xml:space="preserve"> </w:t>
      </w:r>
      <w:proofErr w:type="spellStart"/>
      <w:r>
        <w:t>severe</w:t>
      </w:r>
      <w:proofErr w:type="spellEnd"/>
      <w:r>
        <w:t xml:space="preserve"> </w:t>
      </w:r>
      <w:proofErr w:type="spellStart"/>
      <w:r>
        <w:t>problems</w:t>
      </w:r>
      <w:proofErr w:type="spellEnd"/>
      <w:r>
        <w:t xml:space="preserve"> of </w:t>
      </w:r>
      <w:proofErr w:type="spellStart"/>
      <w:r>
        <w:t>coexistence</w:t>
      </w:r>
      <w:proofErr w:type="spellEnd"/>
      <w:r>
        <w:t xml:space="preserve"> </w:t>
      </w:r>
      <w:proofErr w:type="spellStart"/>
      <w:r>
        <w:t>between</w:t>
      </w:r>
      <w:proofErr w:type="spellEnd"/>
      <w:r>
        <w:t xml:space="preserve"> </w:t>
      </w:r>
      <w:proofErr w:type="spellStart"/>
      <w:r>
        <w:t>third-country</w:t>
      </w:r>
      <w:proofErr w:type="spellEnd"/>
      <w:r>
        <w:t xml:space="preserve"> </w:t>
      </w:r>
      <w:proofErr w:type="spellStart"/>
      <w:r>
        <w:t>nationals</w:t>
      </w:r>
      <w:proofErr w:type="spellEnd"/>
      <w:r>
        <w:t xml:space="preserve"> and </w:t>
      </w:r>
      <w:proofErr w:type="spellStart"/>
      <w:r>
        <w:t>Greeks</w:t>
      </w:r>
      <w:proofErr w:type="spellEnd"/>
      <w:r>
        <w:t xml:space="preserve">. </w:t>
      </w:r>
      <w:proofErr w:type="spellStart"/>
      <w:r>
        <w:t>Without</w:t>
      </w:r>
      <w:proofErr w:type="spellEnd"/>
      <w:r>
        <w:t xml:space="preserve"> the AMIF, </w:t>
      </w:r>
      <w:proofErr w:type="spellStart"/>
      <w:r>
        <w:t>Greece</w:t>
      </w:r>
      <w:proofErr w:type="spellEnd"/>
      <w:r>
        <w:t xml:space="preserve"> </w:t>
      </w:r>
      <w:proofErr w:type="spellStart"/>
      <w:r>
        <w:t>would</w:t>
      </w:r>
      <w:proofErr w:type="spellEnd"/>
      <w:r>
        <w:t xml:space="preserve"> </w:t>
      </w:r>
      <w:proofErr w:type="spellStart"/>
      <w:r>
        <w:t>have</w:t>
      </w:r>
      <w:proofErr w:type="spellEnd"/>
      <w:r>
        <w:t xml:space="preserve"> </w:t>
      </w:r>
      <w:proofErr w:type="spellStart"/>
      <w:r>
        <w:t>struggled</w:t>
      </w:r>
      <w:proofErr w:type="spellEnd"/>
      <w:r>
        <w:t xml:space="preserve"> </w:t>
      </w:r>
      <w:proofErr w:type="spellStart"/>
      <w:r>
        <w:t>to</w:t>
      </w:r>
      <w:proofErr w:type="spellEnd"/>
      <w:r>
        <w:t xml:space="preserve"> </w:t>
      </w:r>
      <w:proofErr w:type="spellStart"/>
      <w:r>
        <w:t>handle</w:t>
      </w:r>
      <w:proofErr w:type="spellEnd"/>
      <w:r>
        <w:t xml:space="preserve"> the </w:t>
      </w:r>
      <w:proofErr w:type="spellStart"/>
      <w:r>
        <w:t>refugee</w:t>
      </w:r>
      <w:proofErr w:type="spellEnd"/>
      <w:r>
        <w:t xml:space="preserve"> </w:t>
      </w:r>
      <w:proofErr w:type="spellStart"/>
      <w:r>
        <w:t>crisis</w:t>
      </w:r>
      <w:proofErr w:type="spellEnd"/>
      <w:r>
        <w:t xml:space="preserve">, </w:t>
      </w:r>
      <w:proofErr w:type="spellStart"/>
      <w:r>
        <w:t>given</w:t>
      </w:r>
      <w:proofErr w:type="spellEnd"/>
      <w:r>
        <w:t xml:space="preserve"> </w:t>
      </w:r>
      <w:proofErr w:type="spellStart"/>
      <w:r>
        <w:t>its</w:t>
      </w:r>
      <w:proofErr w:type="spellEnd"/>
      <w:r>
        <w:t xml:space="preserve"> </w:t>
      </w:r>
      <w:proofErr w:type="spellStart"/>
      <w:r>
        <w:t>severe</w:t>
      </w:r>
      <w:proofErr w:type="spellEnd"/>
      <w:r>
        <w:t xml:space="preserve"> </w:t>
      </w:r>
      <w:proofErr w:type="spellStart"/>
      <w:r>
        <w:t>fiscal</w:t>
      </w:r>
      <w:proofErr w:type="spellEnd"/>
      <w:r>
        <w:t xml:space="preserve"> </w:t>
      </w:r>
      <w:proofErr w:type="spellStart"/>
      <w:r>
        <w:t>condition</w:t>
      </w:r>
      <w:proofErr w:type="spellEnd"/>
      <w:r>
        <w:t xml:space="preserve"> </w:t>
      </w:r>
      <w:proofErr w:type="spellStart"/>
      <w:r>
        <w:t>at</w:t>
      </w:r>
      <w:proofErr w:type="spellEnd"/>
      <w:r>
        <w:t xml:space="preserve"> the </w:t>
      </w:r>
      <w:proofErr w:type="spellStart"/>
      <w:r>
        <w:t>time</w:t>
      </w:r>
      <w:proofErr w:type="spellEnd"/>
      <w:r>
        <w:t xml:space="preserve">. The </w:t>
      </w:r>
      <w:proofErr w:type="spellStart"/>
      <w:r>
        <w:t>fund's</w:t>
      </w:r>
      <w:proofErr w:type="spellEnd"/>
      <w:r>
        <w:t xml:space="preserve"> </w:t>
      </w:r>
      <w:proofErr w:type="spellStart"/>
      <w:r>
        <w:t>activities</w:t>
      </w:r>
      <w:proofErr w:type="spellEnd"/>
      <w:r>
        <w:t xml:space="preserve"> </w:t>
      </w:r>
      <w:proofErr w:type="spellStart"/>
      <w:r>
        <w:t>were</w:t>
      </w:r>
      <w:proofErr w:type="spellEnd"/>
      <w:r>
        <w:t xml:space="preserve"> </w:t>
      </w:r>
      <w:proofErr w:type="spellStart"/>
      <w:r>
        <w:t>well-targeted</w:t>
      </w:r>
      <w:proofErr w:type="spellEnd"/>
      <w:r>
        <w:t xml:space="preserve">, </w:t>
      </w:r>
      <w:proofErr w:type="spellStart"/>
      <w:r>
        <w:t>bringing</w:t>
      </w:r>
      <w:proofErr w:type="spellEnd"/>
      <w:r>
        <w:t xml:space="preserve"> </w:t>
      </w:r>
      <w:proofErr w:type="spellStart"/>
      <w:r>
        <w:t>numerous</w:t>
      </w:r>
      <w:proofErr w:type="spellEnd"/>
      <w:r>
        <w:t xml:space="preserve"> </w:t>
      </w:r>
      <w:proofErr w:type="spellStart"/>
      <w:r>
        <w:t>benefits</w:t>
      </w:r>
      <w:proofErr w:type="spellEnd"/>
      <w:r>
        <w:t xml:space="preserve"> </w:t>
      </w:r>
      <w:proofErr w:type="spellStart"/>
      <w:r>
        <w:t>to</w:t>
      </w:r>
      <w:proofErr w:type="spellEnd"/>
      <w:r>
        <w:t xml:space="preserve"> </w:t>
      </w:r>
      <w:proofErr w:type="spellStart"/>
      <w:r>
        <w:t>local</w:t>
      </w:r>
      <w:proofErr w:type="spellEnd"/>
      <w:r>
        <w:t xml:space="preserve"> </w:t>
      </w:r>
      <w:proofErr w:type="spellStart"/>
      <w:r>
        <w:t>society</w:t>
      </w:r>
      <w:proofErr w:type="spellEnd"/>
      <w:r>
        <w:t xml:space="preserve"> and </w:t>
      </w:r>
      <w:proofErr w:type="spellStart"/>
      <w:r>
        <w:t>expanding</w:t>
      </w:r>
      <w:proofErr w:type="spellEnd"/>
      <w:r>
        <w:t xml:space="preserve"> the Greek </w:t>
      </w:r>
      <w:proofErr w:type="spellStart"/>
      <w:r>
        <w:t>civil</w:t>
      </w:r>
      <w:proofErr w:type="spellEnd"/>
      <w:r>
        <w:t xml:space="preserve"> </w:t>
      </w:r>
      <w:proofErr w:type="spellStart"/>
      <w:r>
        <w:t>society</w:t>
      </w:r>
      <w:proofErr w:type="spellEnd"/>
      <w:r>
        <w:t xml:space="preserve"> </w:t>
      </w:r>
      <w:proofErr w:type="spellStart"/>
      <w:r>
        <w:t>sector</w:t>
      </w:r>
      <w:proofErr w:type="spellEnd"/>
      <w:r>
        <w:t>.</w:t>
      </w:r>
    </w:p>
    <w:p w:rsidRPr="00BD08D2" w:rsidR="00BD08D2" w:rsidP="00BD08D2" w:rsidRDefault="00BD08D2" w14:paraId="7E41D352" w14:textId="77777777">
      <w:pPr>
        <w:spacing w:after="240" w:line="240" w:lineRule="exact"/>
        <w:ind w:firstLine="567"/>
        <w:rPr>
          <w:lang w:val="en-GB"/>
        </w:rPr>
      </w:pPr>
    </w:p>
    <w:p w:rsidRPr="00BD08D2" w:rsidR="00BD08D2" w:rsidP="00BD08D2" w:rsidRDefault="00BD08D2" w14:paraId="3E54F1E4" w14:textId="77777777">
      <w:pPr>
        <w:spacing w:after="240" w:line="240" w:lineRule="exact"/>
        <w:ind w:firstLine="567"/>
        <w:rPr>
          <w:i/>
          <w:iCs/>
        </w:rPr>
      </w:pPr>
      <w:r>
        <w:rPr>
          <w:i/>
        </w:rPr>
        <w:t xml:space="preserve">Civil Society </w:t>
      </w:r>
      <w:proofErr w:type="spellStart"/>
      <w:r>
        <w:rPr>
          <w:i/>
        </w:rPr>
        <w:t>Added</w:t>
      </w:r>
      <w:proofErr w:type="spellEnd"/>
      <w:r>
        <w:rPr>
          <w:i/>
        </w:rPr>
        <w:t xml:space="preserve"> </w:t>
      </w:r>
      <w:proofErr w:type="spellStart"/>
      <w:r>
        <w:rPr>
          <w:i/>
        </w:rPr>
        <w:t>Value</w:t>
      </w:r>
      <w:proofErr w:type="spellEnd"/>
    </w:p>
    <w:p w:rsidRPr="00BD08D2" w:rsidR="00BD08D2" w:rsidP="00BD08D2" w:rsidRDefault="00BD08D2" w14:paraId="5BD09078" w14:textId="77777777">
      <w:pPr>
        <w:spacing w:after="240" w:line="240" w:lineRule="exact"/>
        <w:ind w:firstLine="567"/>
      </w:pPr>
      <w:r>
        <w:t xml:space="preserve">The AMIF </w:t>
      </w:r>
      <w:proofErr w:type="spellStart"/>
      <w:r>
        <w:t>played</w:t>
      </w:r>
      <w:proofErr w:type="spellEnd"/>
      <w:r>
        <w:t xml:space="preserve"> a </w:t>
      </w:r>
      <w:proofErr w:type="spellStart"/>
      <w:r>
        <w:t>crucial</w:t>
      </w:r>
      <w:proofErr w:type="spellEnd"/>
      <w:r>
        <w:t xml:space="preserve"> </w:t>
      </w:r>
      <w:proofErr w:type="spellStart"/>
      <w:r>
        <w:t>role</w:t>
      </w:r>
      <w:proofErr w:type="spellEnd"/>
      <w:r>
        <w:t xml:space="preserve"> in </w:t>
      </w:r>
      <w:proofErr w:type="spellStart"/>
      <w:r>
        <w:t>boosting</w:t>
      </w:r>
      <w:proofErr w:type="spellEnd"/>
      <w:r>
        <w:t xml:space="preserve"> </w:t>
      </w:r>
      <w:proofErr w:type="spellStart"/>
      <w:r>
        <w:t>cooperation</w:t>
      </w:r>
      <w:proofErr w:type="spellEnd"/>
      <w:r>
        <w:t xml:space="preserve"> </w:t>
      </w:r>
      <w:proofErr w:type="spellStart"/>
      <w:r>
        <w:t>between</w:t>
      </w:r>
      <w:proofErr w:type="spellEnd"/>
      <w:r>
        <w:t xml:space="preserve"> </w:t>
      </w:r>
      <w:proofErr w:type="spellStart"/>
      <w:r>
        <w:t>municipalities</w:t>
      </w:r>
      <w:proofErr w:type="spellEnd"/>
      <w:r>
        <w:t xml:space="preserve"> and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It</w:t>
      </w:r>
      <w:proofErr w:type="spellEnd"/>
      <w:r>
        <w:t xml:space="preserve"> </w:t>
      </w:r>
      <w:proofErr w:type="spellStart"/>
      <w:r>
        <w:t>helped</w:t>
      </w:r>
      <w:proofErr w:type="spellEnd"/>
      <w:r>
        <w:t xml:space="preserve"> </w:t>
      </w:r>
      <w:proofErr w:type="spellStart"/>
      <w:r>
        <w:t>expand</w:t>
      </w:r>
      <w:proofErr w:type="spellEnd"/>
      <w:r>
        <w:t xml:space="preserve"> Greek </w:t>
      </w:r>
      <w:proofErr w:type="spellStart"/>
      <w:r>
        <w:t>civil</w:t>
      </w:r>
      <w:proofErr w:type="spellEnd"/>
      <w:r>
        <w:t xml:space="preserve"> </w:t>
      </w:r>
      <w:proofErr w:type="spellStart"/>
      <w:r>
        <w:t>society</w:t>
      </w:r>
      <w:proofErr w:type="spellEnd"/>
      <w:r>
        <w:t xml:space="preserve">, </w:t>
      </w:r>
      <w:proofErr w:type="spellStart"/>
      <w:r>
        <w:t>with</w:t>
      </w:r>
      <w:proofErr w:type="spellEnd"/>
      <w:r>
        <w:t xml:space="preserve"> </w:t>
      </w:r>
      <w:proofErr w:type="spellStart"/>
      <w:r>
        <w:t>more</w:t>
      </w:r>
      <w:proofErr w:type="spellEnd"/>
      <w:r>
        <w:t xml:space="preserve"> </w:t>
      </w:r>
      <w:proofErr w:type="spellStart"/>
      <w:r>
        <w:t>organisations</w:t>
      </w:r>
      <w:proofErr w:type="spellEnd"/>
      <w:r>
        <w:t xml:space="preserve"> </w:t>
      </w:r>
      <w:proofErr w:type="spellStart"/>
      <w:r>
        <w:t>focusing</w:t>
      </w:r>
      <w:proofErr w:type="spellEnd"/>
      <w:r>
        <w:t xml:space="preserve"> on </w:t>
      </w:r>
      <w:proofErr w:type="spellStart"/>
      <w:r>
        <w:t>asylum</w:t>
      </w:r>
      <w:proofErr w:type="spellEnd"/>
      <w:r>
        <w:t xml:space="preserve">, </w:t>
      </w:r>
      <w:proofErr w:type="spellStart"/>
      <w:r>
        <w:t>integration</w:t>
      </w:r>
      <w:proofErr w:type="spellEnd"/>
      <w:r>
        <w:t xml:space="preserve"> and </w:t>
      </w:r>
      <w:proofErr w:type="spellStart"/>
      <w:r>
        <w:t>refugee</w:t>
      </w:r>
      <w:proofErr w:type="spellEnd"/>
      <w:r>
        <w:t xml:space="preserve"> </w:t>
      </w:r>
      <w:proofErr w:type="spellStart"/>
      <w:r>
        <w:t>protection</w:t>
      </w:r>
      <w:proofErr w:type="spellEnd"/>
      <w:r>
        <w:t xml:space="preserve">. </w:t>
      </w:r>
      <w:proofErr w:type="spellStart"/>
      <w:r>
        <w:t>CSOs</w:t>
      </w:r>
      <w:proofErr w:type="spellEnd"/>
      <w:r>
        <w:t xml:space="preserve"> </w:t>
      </w:r>
      <w:proofErr w:type="spellStart"/>
      <w:r>
        <w:t>were</w:t>
      </w:r>
      <w:proofErr w:type="spellEnd"/>
      <w:r>
        <w:t xml:space="preserve"> </w:t>
      </w:r>
      <w:proofErr w:type="spellStart"/>
      <w:r>
        <w:t>actively</w:t>
      </w:r>
      <w:proofErr w:type="spellEnd"/>
      <w:r>
        <w:t xml:space="preserve"> </w:t>
      </w:r>
      <w:proofErr w:type="spellStart"/>
      <w:r>
        <w:t>engaged</w:t>
      </w:r>
      <w:proofErr w:type="spellEnd"/>
      <w:r>
        <w:t xml:space="preserve"> in </w:t>
      </w:r>
      <w:proofErr w:type="spellStart"/>
      <w:r>
        <w:t>all</w:t>
      </w:r>
      <w:proofErr w:type="spellEnd"/>
      <w:r>
        <w:t xml:space="preserve"> </w:t>
      </w:r>
      <w:proofErr w:type="spellStart"/>
      <w:r>
        <w:t>stages</w:t>
      </w:r>
      <w:proofErr w:type="spellEnd"/>
      <w:r>
        <w:t xml:space="preserve"> of AMIF </w:t>
      </w:r>
      <w:proofErr w:type="spellStart"/>
      <w:r>
        <w:t>projects</w:t>
      </w:r>
      <w:proofErr w:type="spellEnd"/>
      <w:r>
        <w:t xml:space="preserve">, </w:t>
      </w:r>
      <w:proofErr w:type="spellStart"/>
      <w:r>
        <w:t>providing</w:t>
      </w:r>
      <w:proofErr w:type="spellEnd"/>
      <w:r>
        <w:t xml:space="preserve"> </w:t>
      </w:r>
      <w:proofErr w:type="spellStart"/>
      <w:r>
        <w:t>valuable</w:t>
      </w:r>
      <w:proofErr w:type="spellEnd"/>
      <w:r>
        <w:t xml:space="preserve"> </w:t>
      </w:r>
      <w:proofErr w:type="spellStart"/>
      <w:r>
        <w:t>feedback</w:t>
      </w:r>
      <w:proofErr w:type="spellEnd"/>
      <w:r>
        <w:t xml:space="preserve"> and </w:t>
      </w:r>
      <w:proofErr w:type="spellStart"/>
      <w:r>
        <w:t>support</w:t>
      </w:r>
      <w:proofErr w:type="spellEnd"/>
      <w:r>
        <w:t xml:space="preserve">. </w:t>
      </w:r>
    </w:p>
    <w:p w:rsidRPr="00BD08D2" w:rsidR="00BD08D2" w:rsidP="00BD08D2" w:rsidRDefault="00BD08D2" w14:paraId="6B4320DC" w14:textId="77777777">
      <w:pPr>
        <w:spacing w:after="240" w:line="240" w:lineRule="exact"/>
        <w:ind w:firstLine="567"/>
      </w:pPr>
      <w:proofErr w:type="spellStart"/>
      <w:r>
        <w:t>However</w:t>
      </w:r>
      <w:proofErr w:type="spellEnd"/>
      <w:r>
        <w:t xml:space="preserve">, the </w:t>
      </w:r>
      <w:proofErr w:type="spellStart"/>
      <w:r>
        <w:t>bureaucratic</w:t>
      </w:r>
      <w:proofErr w:type="spellEnd"/>
      <w:r>
        <w:t xml:space="preserve"> </w:t>
      </w:r>
      <w:proofErr w:type="spellStart"/>
      <w:r>
        <w:t>burden</w:t>
      </w:r>
      <w:proofErr w:type="spellEnd"/>
      <w:r>
        <w:t xml:space="preserve"> and </w:t>
      </w:r>
      <w:proofErr w:type="spellStart"/>
      <w:r>
        <w:t>delays</w:t>
      </w:r>
      <w:proofErr w:type="spellEnd"/>
      <w:r>
        <w:t xml:space="preserve"> in </w:t>
      </w:r>
      <w:proofErr w:type="spellStart"/>
      <w:r>
        <w:t>fund</w:t>
      </w:r>
      <w:proofErr w:type="spellEnd"/>
      <w:r>
        <w:t xml:space="preserve"> </w:t>
      </w:r>
      <w:proofErr w:type="spellStart"/>
      <w:r>
        <w:t>disbursement</w:t>
      </w:r>
      <w:proofErr w:type="spellEnd"/>
      <w:r>
        <w:t xml:space="preserve"> </w:t>
      </w:r>
      <w:proofErr w:type="spellStart"/>
      <w:r>
        <w:t>posed</w:t>
      </w:r>
      <w:proofErr w:type="spellEnd"/>
      <w:r>
        <w:t xml:space="preserve"> </w:t>
      </w:r>
      <w:proofErr w:type="spellStart"/>
      <w:r>
        <w:t>significant</w:t>
      </w:r>
      <w:proofErr w:type="spellEnd"/>
      <w:r>
        <w:t xml:space="preserve"> </w:t>
      </w:r>
      <w:proofErr w:type="spellStart"/>
      <w:r>
        <w:t>challenges</w:t>
      </w:r>
      <w:proofErr w:type="spellEnd"/>
      <w:r>
        <w:t xml:space="preserve"> for </w:t>
      </w:r>
      <w:proofErr w:type="spellStart"/>
      <w:r>
        <w:t>CSOs</w:t>
      </w:r>
      <w:proofErr w:type="spellEnd"/>
      <w:r>
        <w:t xml:space="preserve">, </w:t>
      </w:r>
      <w:proofErr w:type="spellStart"/>
      <w:r>
        <w:t>impacting</w:t>
      </w:r>
      <w:proofErr w:type="spellEnd"/>
      <w:r>
        <w:t xml:space="preserve"> </w:t>
      </w:r>
      <w:proofErr w:type="spellStart"/>
      <w:r>
        <w:t>their</w:t>
      </w:r>
      <w:proofErr w:type="spellEnd"/>
      <w:r>
        <w:t xml:space="preserve"> </w:t>
      </w:r>
      <w:proofErr w:type="spellStart"/>
      <w:r>
        <w:t>ability</w:t>
      </w:r>
      <w:proofErr w:type="spellEnd"/>
      <w:r>
        <w:t xml:space="preserve"> </w:t>
      </w:r>
      <w:proofErr w:type="spellStart"/>
      <w:r>
        <w:t>to</w:t>
      </w:r>
      <w:proofErr w:type="spellEnd"/>
      <w:r>
        <w:t xml:space="preserve"> </w:t>
      </w:r>
      <w:proofErr w:type="spellStart"/>
      <w:r>
        <w:t>operate</w:t>
      </w:r>
      <w:proofErr w:type="spellEnd"/>
      <w:r>
        <w:t xml:space="preserve"> </w:t>
      </w:r>
      <w:proofErr w:type="spellStart"/>
      <w:r>
        <w:t>effectively</w:t>
      </w:r>
      <w:proofErr w:type="spellEnd"/>
      <w:r>
        <w:t xml:space="preserve">. The </w:t>
      </w:r>
      <w:proofErr w:type="spellStart"/>
      <w:r>
        <w:t>involvement</w:t>
      </w:r>
      <w:proofErr w:type="spellEnd"/>
      <w:r>
        <w:t xml:space="preserve"> of </w:t>
      </w:r>
      <w:proofErr w:type="spellStart"/>
      <w:r>
        <w:t>refugee-led</w:t>
      </w:r>
      <w:proofErr w:type="spellEnd"/>
      <w:r>
        <w:t xml:space="preserve"> and </w:t>
      </w:r>
      <w:proofErr w:type="spellStart"/>
      <w:r>
        <w:t>migrant-led</w:t>
      </w:r>
      <w:proofErr w:type="spellEnd"/>
      <w:r>
        <w:t xml:space="preserve"> </w:t>
      </w:r>
      <w:proofErr w:type="spellStart"/>
      <w:r>
        <w:t>associations</w:t>
      </w:r>
      <w:proofErr w:type="spellEnd"/>
      <w:r>
        <w:t xml:space="preserve"> </w:t>
      </w:r>
      <w:proofErr w:type="spellStart"/>
      <w:r>
        <w:t>was</w:t>
      </w:r>
      <w:proofErr w:type="spellEnd"/>
      <w:r>
        <w:t xml:space="preserve"> </w:t>
      </w:r>
      <w:proofErr w:type="spellStart"/>
      <w:r>
        <w:t>highlighted</w:t>
      </w:r>
      <w:proofErr w:type="spellEnd"/>
      <w:r>
        <w:t xml:space="preserve"> </w:t>
      </w:r>
      <w:proofErr w:type="spellStart"/>
      <w:r>
        <w:t>as</w:t>
      </w:r>
      <w:proofErr w:type="spellEnd"/>
      <w:r>
        <w:t xml:space="preserve"> </w:t>
      </w:r>
      <w:proofErr w:type="spellStart"/>
      <w:r>
        <w:t>essential</w:t>
      </w:r>
      <w:proofErr w:type="spellEnd"/>
      <w:r>
        <w:t xml:space="preserve"> for </w:t>
      </w:r>
      <w:proofErr w:type="spellStart"/>
      <w:r>
        <w:t>bringing</w:t>
      </w:r>
      <w:proofErr w:type="spellEnd"/>
      <w:r>
        <w:t xml:space="preserve"> </w:t>
      </w:r>
      <w:proofErr w:type="spellStart"/>
      <w:r>
        <w:t>new</w:t>
      </w:r>
      <w:proofErr w:type="spellEnd"/>
      <w:r>
        <w:t xml:space="preserve"> </w:t>
      </w:r>
      <w:proofErr w:type="spellStart"/>
      <w:r>
        <w:t>perspectives</w:t>
      </w:r>
      <w:proofErr w:type="spellEnd"/>
      <w:r>
        <w:t xml:space="preserve"> and </w:t>
      </w:r>
      <w:proofErr w:type="spellStart"/>
      <w:r>
        <w:t>closer</w:t>
      </w:r>
      <w:proofErr w:type="spellEnd"/>
      <w:r>
        <w:t xml:space="preserve"> </w:t>
      </w:r>
      <w:proofErr w:type="spellStart"/>
      <w:r>
        <w:t>connections</w:t>
      </w:r>
      <w:proofErr w:type="spellEnd"/>
      <w:r>
        <w:t xml:space="preserve"> </w:t>
      </w:r>
      <w:proofErr w:type="spellStart"/>
      <w:r>
        <w:t>to</w:t>
      </w:r>
      <w:proofErr w:type="spellEnd"/>
      <w:r>
        <w:t xml:space="preserve"> the </w:t>
      </w:r>
      <w:proofErr w:type="spellStart"/>
      <w:r>
        <w:t>communities</w:t>
      </w:r>
      <w:proofErr w:type="spellEnd"/>
      <w:r>
        <w:t xml:space="preserve"> in </w:t>
      </w:r>
      <w:proofErr w:type="spellStart"/>
      <w:r>
        <w:t>question</w:t>
      </w:r>
      <w:proofErr w:type="spellEnd"/>
      <w:r>
        <w:t xml:space="preserve">. </w:t>
      </w:r>
    </w:p>
    <w:p w:rsidRPr="00BD08D2" w:rsidR="00BD08D2" w:rsidP="00BD08D2" w:rsidRDefault="00BD08D2" w14:paraId="09508CE3" w14:textId="77777777">
      <w:pPr>
        <w:spacing w:after="240" w:line="240" w:lineRule="exact"/>
        <w:ind w:firstLine="567"/>
      </w:pPr>
      <w:r>
        <w:t xml:space="preserve">Cooperation </w:t>
      </w:r>
      <w:proofErr w:type="spellStart"/>
      <w:r>
        <w:t>between</w:t>
      </w:r>
      <w:proofErr w:type="spellEnd"/>
      <w:r>
        <w:t xml:space="preserve"> </w:t>
      </w:r>
      <w:proofErr w:type="spellStart"/>
      <w:r>
        <w:t>CSOs</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was</w:t>
      </w:r>
      <w:proofErr w:type="spellEnd"/>
      <w:r>
        <w:t xml:space="preserve"> </w:t>
      </w:r>
      <w:proofErr w:type="spellStart"/>
      <w:r>
        <w:t>deemed</w:t>
      </w:r>
      <w:proofErr w:type="spellEnd"/>
      <w:r>
        <w:t xml:space="preserve"> </w:t>
      </w:r>
      <w:proofErr w:type="spellStart"/>
      <w:r>
        <w:t>vital</w:t>
      </w:r>
      <w:proofErr w:type="spellEnd"/>
      <w:r>
        <w:t xml:space="preserve">, </w:t>
      </w:r>
      <w:proofErr w:type="spellStart"/>
      <w:r>
        <w:t>although</w:t>
      </w:r>
      <w:proofErr w:type="spellEnd"/>
      <w:r>
        <w:t xml:space="preserve"> </w:t>
      </w:r>
      <w:proofErr w:type="spellStart"/>
      <w:r>
        <w:t>better</w:t>
      </w:r>
      <w:proofErr w:type="spellEnd"/>
      <w:r>
        <w:t xml:space="preserve"> </w:t>
      </w:r>
      <w:proofErr w:type="spellStart"/>
      <w:r>
        <w:t>coordination</w:t>
      </w:r>
      <w:proofErr w:type="spellEnd"/>
      <w:r>
        <w:t xml:space="preserve"> and </w:t>
      </w:r>
      <w:proofErr w:type="spellStart"/>
      <w:r>
        <w:t>reduced</w:t>
      </w:r>
      <w:proofErr w:type="spellEnd"/>
      <w:r>
        <w:t xml:space="preserve"> </w:t>
      </w:r>
      <w:proofErr w:type="spellStart"/>
      <w:r>
        <w:t>administrative</w:t>
      </w:r>
      <w:proofErr w:type="spellEnd"/>
      <w:r>
        <w:t xml:space="preserve"> </w:t>
      </w:r>
      <w:proofErr w:type="spellStart"/>
      <w:r>
        <w:t>burdens</w:t>
      </w:r>
      <w:proofErr w:type="spellEnd"/>
      <w:r>
        <w:t xml:space="preserve"> </w:t>
      </w:r>
      <w:proofErr w:type="spellStart"/>
      <w:r>
        <w:t>are</w:t>
      </w:r>
      <w:proofErr w:type="spellEnd"/>
      <w:r>
        <w:t xml:space="preserve"> </w:t>
      </w:r>
      <w:proofErr w:type="spellStart"/>
      <w:r>
        <w:t>needed</w:t>
      </w:r>
      <w:proofErr w:type="spellEnd"/>
      <w:r>
        <w:t xml:space="preserve"> </w:t>
      </w:r>
      <w:proofErr w:type="spellStart"/>
      <w:r>
        <w:t>to</w:t>
      </w:r>
      <w:proofErr w:type="spellEnd"/>
      <w:r>
        <w:t xml:space="preserve"> </w:t>
      </w:r>
      <w:proofErr w:type="spellStart"/>
      <w:r>
        <w:t>enhance</w:t>
      </w:r>
      <w:proofErr w:type="spellEnd"/>
      <w:r>
        <w:t xml:space="preserve"> </w:t>
      </w:r>
      <w:proofErr w:type="spellStart"/>
      <w:r>
        <w:t>effectiveness</w:t>
      </w:r>
      <w:proofErr w:type="spellEnd"/>
      <w:r>
        <w:t xml:space="preserve">. The </w:t>
      </w:r>
      <w:proofErr w:type="spellStart"/>
      <w:r>
        <w:t>role</w:t>
      </w:r>
      <w:proofErr w:type="spellEnd"/>
      <w:r>
        <w:t xml:space="preserve"> of </w:t>
      </w:r>
      <w:proofErr w:type="spellStart"/>
      <w:r>
        <w:t>CSOs</w:t>
      </w:r>
      <w:proofErr w:type="spellEnd"/>
      <w:r>
        <w:t xml:space="preserve"> in the AMIF </w:t>
      </w:r>
      <w:proofErr w:type="spellStart"/>
      <w:r>
        <w:t>monitoring</w:t>
      </w:r>
      <w:proofErr w:type="spellEnd"/>
      <w:r>
        <w:t xml:space="preserve"> </w:t>
      </w:r>
      <w:proofErr w:type="spellStart"/>
      <w:r>
        <w:t>committee</w:t>
      </w:r>
      <w:proofErr w:type="spellEnd"/>
      <w:r>
        <w:t xml:space="preserve"> </w:t>
      </w:r>
      <w:proofErr w:type="spellStart"/>
      <w:r>
        <w:t>should</w:t>
      </w:r>
      <w:proofErr w:type="spellEnd"/>
      <w:r>
        <w:t xml:space="preserve"> </w:t>
      </w:r>
      <w:proofErr w:type="spellStart"/>
      <w:r>
        <w:t>be</w:t>
      </w:r>
      <w:proofErr w:type="spellEnd"/>
      <w:r>
        <w:t xml:space="preserve"> </w:t>
      </w:r>
      <w:proofErr w:type="spellStart"/>
      <w:r>
        <w:t>strengthened</w:t>
      </w:r>
      <w:proofErr w:type="spellEnd"/>
      <w:r>
        <w:t xml:space="preserve"> </w:t>
      </w:r>
      <w:proofErr w:type="spellStart"/>
      <w:r>
        <w:t>to</w:t>
      </w:r>
      <w:proofErr w:type="spellEnd"/>
      <w:r>
        <w:t xml:space="preserve"> </w:t>
      </w:r>
      <w:proofErr w:type="spellStart"/>
      <w:r>
        <w:t>ensure</w:t>
      </w:r>
      <w:proofErr w:type="spellEnd"/>
      <w:r>
        <w:t xml:space="preserve"> </w:t>
      </w:r>
      <w:proofErr w:type="spellStart"/>
      <w:r>
        <w:t>their</w:t>
      </w:r>
      <w:proofErr w:type="spellEnd"/>
      <w:r>
        <w:t xml:space="preserve"> </w:t>
      </w:r>
      <w:proofErr w:type="spellStart"/>
      <w:r>
        <w:t>insights</w:t>
      </w:r>
      <w:proofErr w:type="spellEnd"/>
      <w:r>
        <w:t xml:space="preserve"> and </w:t>
      </w:r>
      <w:proofErr w:type="spellStart"/>
      <w:r>
        <w:t>experiences</w:t>
      </w:r>
      <w:proofErr w:type="spellEnd"/>
      <w:r>
        <w:t xml:space="preserve"> </w:t>
      </w:r>
      <w:proofErr w:type="spellStart"/>
      <w:r>
        <w:t>are</w:t>
      </w:r>
      <w:proofErr w:type="spellEnd"/>
      <w:r>
        <w:t xml:space="preserve"> </w:t>
      </w:r>
      <w:proofErr w:type="spellStart"/>
      <w:r>
        <w:t>adequately</w:t>
      </w:r>
      <w:proofErr w:type="spellEnd"/>
      <w:r>
        <w:t xml:space="preserve"> </w:t>
      </w:r>
      <w:proofErr w:type="spellStart"/>
      <w:r>
        <w:t>considered</w:t>
      </w:r>
      <w:proofErr w:type="spellEnd"/>
      <w:r>
        <w:t>.</w:t>
      </w:r>
      <w:r>
        <w:br w:type="page"/>
      </w:r>
    </w:p>
    <w:p w:rsidRPr="00BD08D2" w:rsidR="00BD08D2" w:rsidP="00BD08D2" w:rsidRDefault="00BD08D2" w14:paraId="7239A8C5" w14:textId="77777777">
      <w:pPr>
        <w:numPr>
          <w:ilvl w:val="1"/>
          <w:numId w:val="1"/>
        </w:numPr>
        <w:spacing w:after="240" w:line="240" w:lineRule="exact"/>
        <w:ind w:firstLine="567"/>
        <w:outlineLvl w:val="1"/>
        <w:rPr>
          <w:rFonts w:eastAsia="Calibri"/>
          <w:b/>
          <w:u w:val="single"/>
        </w:rPr>
      </w:pPr>
      <w:bookmarkStart w:name="_Toc183610620" w:id="82"/>
      <w:proofErr w:type="spellStart"/>
      <w:r>
        <w:rPr>
          <w:b/>
          <w:u w:val="single"/>
        </w:rPr>
        <w:lastRenderedPageBreak/>
        <w:t>Italy</w:t>
      </w:r>
      <w:bookmarkEnd w:id="82"/>
      <w:proofErr w:type="spellEnd"/>
    </w:p>
    <w:p w:rsidRPr="00BD08D2" w:rsidR="00BD08D2" w:rsidP="00BD08D2" w:rsidRDefault="00BD08D2" w14:paraId="290C7246" w14:textId="77777777">
      <w:pPr>
        <w:spacing w:after="240" w:line="240" w:lineRule="exact"/>
        <w:jc w:val="left"/>
        <w:rPr>
          <w:lang w:val="en-GB"/>
        </w:rPr>
      </w:pPr>
    </w:p>
    <w:p w:rsidRPr="00BD08D2" w:rsidR="00BD08D2" w:rsidP="00BD08D2" w:rsidRDefault="00BD08D2" w14:paraId="5D889FB3" w14:textId="77777777">
      <w:pPr>
        <w:spacing w:after="240" w:line="240" w:lineRule="exact"/>
        <w:ind w:left="720" w:firstLine="567"/>
        <w:rPr>
          <w:i/>
          <w:iCs/>
        </w:rPr>
      </w:pPr>
      <w:proofErr w:type="spellStart"/>
      <w:r>
        <w:rPr>
          <w:i/>
        </w:rPr>
        <w:t>Effectiveness</w:t>
      </w:r>
      <w:proofErr w:type="spellEnd"/>
    </w:p>
    <w:p w:rsidRPr="00BD08D2" w:rsidR="00BD08D2" w:rsidP="00BD08D2" w:rsidRDefault="00BD08D2" w14:paraId="5D637FAD" w14:textId="77777777">
      <w:pPr>
        <w:spacing w:after="240" w:line="240" w:lineRule="exact"/>
        <w:ind w:left="720" w:firstLine="567"/>
      </w:pPr>
      <w:r>
        <w:t xml:space="preserve">The AMIF </w:t>
      </w:r>
      <w:proofErr w:type="spellStart"/>
      <w:r>
        <w:t>effectively</w:t>
      </w:r>
      <w:proofErr w:type="spellEnd"/>
      <w:r>
        <w:t xml:space="preserve"> </w:t>
      </w:r>
      <w:proofErr w:type="spellStart"/>
      <w:r>
        <w:t>responded</w:t>
      </w:r>
      <w:proofErr w:type="spellEnd"/>
      <w:r>
        <w:t xml:space="preserve"> </w:t>
      </w:r>
      <w:proofErr w:type="spellStart"/>
      <w:r>
        <w:t>to</w:t>
      </w:r>
      <w:proofErr w:type="spellEnd"/>
      <w:r>
        <w:t xml:space="preserve"> </w:t>
      </w:r>
      <w:proofErr w:type="spellStart"/>
      <w:r>
        <w:t>emergency</w:t>
      </w:r>
      <w:proofErr w:type="spellEnd"/>
      <w:r>
        <w:t xml:space="preserve"> </w:t>
      </w:r>
      <w:proofErr w:type="spellStart"/>
      <w:r>
        <w:t>situations</w:t>
      </w:r>
      <w:proofErr w:type="spellEnd"/>
      <w:r>
        <w:t xml:space="preserve">, </w:t>
      </w:r>
      <w:proofErr w:type="spellStart"/>
      <w:r>
        <w:t>such</w:t>
      </w:r>
      <w:proofErr w:type="spellEnd"/>
      <w:r>
        <w:t xml:space="preserve"> </w:t>
      </w:r>
      <w:proofErr w:type="spellStart"/>
      <w:r>
        <w:t>as</w:t>
      </w:r>
      <w:proofErr w:type="spellEnd"/>
      <w:r>
        <w:t xml:space="preserve"> </w:t>
      </w:r>
      <w:proofErr w:type="spellStart"/>
      <w:r>
        <w:t>disembarkation</w:t>
      </w:r>
      <w:proofErr w:type="spellEnd"/>
      <w:r>
        <w:t xml:space="preserve"> and </w:t>
      </w:r>
      <w:proofErr w:type="spellStart"/>
      <w:r>
        <w:t>first-instance</w:t>
      </w:r>
      <w:proofErr w:type="spellEnd"/>
      <w:r>
        <w:t xml:space="preserve"> </w:t>
      </w:r>
      <w:proofErr w:type="spellStart"/>
      <w:r>
        <w:t>emergency</w:t>
      </w:r>
      <w:proofErr w:type="spellEnd"/>
      <w:r>
        <w:t xml:space="preserve"> </w:t>
      </w:r>
      <w:proofErr w:type="spellStart"/>
      <w:r>
        <w:t>services</w:t>
      </w:r>
      <w:proofErr w:type="spellEnd"/>
      <w:r>
        <w:t xml:space="preserve">, </w:t>
      </w:r>
      <w:proofErr w:type="spellStart"/>
      <w:r>
        <w:t>particularly</w:t>
      </w:r>
      <w:proofErr w:type="spellEnd"/>
      <w:r>
        <w:t xml:space="preserve"> for </w:t>
      </w:r>
      <w:proofErr w:type="spellStart"/>
      <w:r>
        <w:t>unaccompanied</w:t>
      </w:r>
      <w:proofErr w:type="spellEnd"/>
      <w:r>
        <w:t xml:space="preserve"> </w:t>
      </w:r>
      <w:proofErr w:type="spellStart"/>
      <w:r>
        <w:t>minors</w:t>
      </w:r>
      <w:proofErr w:type="spellEnd"/>
      <w:r>
        <w:t xml:space="preserve"> (</w:t>
      </w:r>
      <w:proofErr w:type="spellStart"/>
      <w:r>
        <w:t>UAMs</w:t>
      </w:r>
      <w:proofErr w:type="spellEnd"/>
      <w:r>
        <w:t xml:space="preserve">). </w:t>
      </w:r>
      <w:proofErr w:type="spellStart"/>
      <w:r>
        <w:t>It</w:t>
      </w:r>
      <w:proofErr w:type="spellEnd"/>
      <w:r>
        <w:t xml:space="preserve"> </w:t>
      </w:r>
      <w:proofErr w:type="spellStart"/>
      <w:r>
        <w:t>enabled</w:t>
      </w:r>
      <w:proofErr w:type="spellEnd"/>
      <w:r>
        <w:t xml:space="preserve"> the </w:t>
      </w:r>
      <w:proofErr w:type="spellStart"/>
      <w:r>
        <w:t>creation</w:t>
      </w:r>
      <w:proofErr w:type="spellEnd"/>
      <w:r>
        <w:t xml:space="preserve"> of </w:t>
      </w:r>
      <w:proofErr w:type="spellStart"/>
      <w:r>
        <w:t>sustainable</w:t>
      </w:r>
      <w:proofErr w:type="spellEnd"/>
      <w:r>
        <w:t xml:space="preserve"> </w:t>
      </w:r>
      <w:proofErr w:type="spellStart"/>
      <w:r>
        <w:t>methodologies</w:t>
      </w:r>
      <w:proofErr w:type="spellEnd"/>
      <w:r>
        <w:t xml:space="preserve"> and </w:t>
      </w:r>
      <w:proofErr w:type="spellStart"/>
      <w:r>
        <w:t>structures</w:t>
      </w:r>
      <w:proofErr w:type="spellEnd"/>
      <w:r>
        <w:t xml:space="preserve"> </w:t>
      </w:r>
      <w:proofErr w:type="spellStart"/>
      <w:r>
        <w:t>that</w:t>
      </w:r>
      <w:proofErr w:type="spellEnd"/>
      <w:r>
        <w:t xml:space="preserve"> </w:t>
      </w:r>
      <w:proofErr w:type="spellStart"/>
      <w:r>
        <w:t>continued</w:t>
      </w:r>
      <w:proofErr w:type="spellEnd"/>
      <w:r>
        <w:t xml:space="preserve"> </w:t>
      </w:r>
      <w:proofErr w:type="spellStart"/>
      <w:r>
        <w:t>beyond</w:t>
      </w:r>
      <w:proofErr w:type="spellEnd"/>
      <w:r>
        <w:t xml:space="preserve"> the </w:t>
      </w:r>
      <w:proofErr w:type="spellStart"/>
      <w:r>
        <w:t>project</w:t>
      </w:r>
      <w:proofErr w:type="spellEnd"/>
      <w:r>
        <w:t xml:space="preserve"> </w:t>
      </w:r>
      <w:proofErr w:type="spellStart"/>
      <w:r>
        <w:t>lifespan</w:t>
      </w:r>
      <w:proofErr w:type="spellEnd"/>
      <w:r>
        <w:t xml:space="preserve">. The AMIF </w:t>
      </w:r>
      <w:proofErr w:type="spellStart"/>
      <w:r>
        <w:t>facilitated</w:t>
      </w:r>
      <w:proofErr w:type="spellEnd"/>
      <w:r>
        <w:t xml:space="preserve"> a </w:t>
      </w:r>
      <w:proofErr w:type="spellStart"/>
      <w:r>
        <w:t>multidisciplinary</w:t>
      </w:r>
      <w:proofErr w:type="spellEnd"/>
      <w:r>
        <w:t xml:space="preserve"> and </w:t>
      </w:r>
      <w:proofErr w:type="spellStart"/>
      <w:r>
        <w:t>multistakeholder</w:t>
      </w:r>
      <w:proofErr w:type="spellEnd"/>
      <w:r>
        <w:t xml:space="preserve"> </w:t>
      </w:r>
      <w:proofErr w:type="spellStart"/>
      <w:r>
        <w:t>approach</w:t>
      </w:r>
      <w:proofErr w:type="spellEnd"/>
      <w:r>
        <w:t xml:space="preserve">, </w:t>
      </w:r>
      <w:proofErr w:type="spellStart"/>
      <w:r>
        <w:t>bringing</w:t>
      </w:r>
      <w:proofErr w:type="spellEnd"/>
      <w:r>
        <w:t xml:space="preserve"> </w:t>
      </w:r>
      <w:proofErr w:type="spellStart"/>
      <w:r>
        <w:t>together</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local</w:t>
      </w:r>
      <w:proofErr w:type="spellEnd"/>
      <w:r>
        <w:t xml:space="preserve"> and </w:t>
      </w:r>
      <w:proofErr w:type="spellStart"/>
      <w:r>
        <w:t>regional</w:t>
      </w:r>
      <w:proofErr w:type="spellEnd"/>
      <w:r>
        <w:t xml:space="preserve"> </w:t>
      </w:r>
      <w:proofErr w:type="spellStart"/>
      <w:r>
        <w:t>authorities</w:t>
      </w:r>
      <w:proofErr w:type="spellEnd"/>
      <w:r>
        <w:t xml:space="preserve">, and </w:t>
      </w:r>
      <w:proofErr w:type="spellStart"/>
      <w:r>
        <w:t>national</w:t>
      </w:r>
      <w:proofErr w:type="spellEnd"/>
      <w:r>
        <w:t xml:space="preserve"> </w:t>
      </w:r>
      <w:proofErr w:type="spellStart"/>
      <w:r>
        <w:t>authorities</w:t>
      </w:r>
      <w:proofErr w:type="spellEnd"/>
      <w:r>
        <w:t xml:space="preserve">. </w:t>
      </w:r>
    </w:p>
    <w:p w:rsidRPr="00BD08D2" w:rsidR="00BD08D2" w:rsidP="00BD08D2" w:rsidRDefault="00BD08D2" w14:paraId="4D25EE08" w14:textId="77777777">
      <w:pPr>
        <w:spacing w:after="240" w:line="240" w:lineRule="exact"/>
        <w:ind w:left="720" w:firstLine="567"/>
      </w:pPr>
      <w:proofErr w:type="spellStart"/>
      <w:r>
        <w:t>However</w:t>
      </w:r>
      <w:proofErr w:type="spellEnd"/>
      <w:r>
        <w:t xml:space="preserve">, the </w:t>
      </w:r>
      <w:proofErr w:type="spellStart"/>
      <w:r>
        <w:t>fund</w:t>
      </w:r>
      <w:proofErr w:type="spellEnd"/>
      <w:r>
        <w:t xml:space="preserve"> </w:t>
      </w:r>
      <w:proofErr w:type="spellStart"/>
      <w:r>
        <w:t>was</w:t>
      </w:r>
      <w:proofErr w:type="spellEnd"/>
      <w:r>
        <w:t xml:space="preserve"> </w:t>
      </w:r>
      <w:proofErr w:type="spellStart"/>
      <w:r>
        <w:t>less</w:t>
      </w:r>
      <w:proofErr w:type="spellEnd"/>
      <w:r>
        <w:t xml:space="preserve"> </w:t>
      </w:r>
      <w:proofErr w:type="spellStart"/>
      <w:r>
        <w:t>effective</w:t>
      </w:r>
      <w:proofErr w:type="spellEnd"/>
      <w:r>
        <w:t xml:space="preserve"> for </w:t>
      </w:r>
      <w:proofErr w:type="spellStart"/>
      <w:r>
        <w:t>long-term</w:t>
      </w:r>
      <w:proofErr w:type="spellEnd"/>
      <w:r>
        <w:t xml:space="preserve"> </w:t>
      </w:r>
      <w:proofErr w:type="spellStart"/>
      <w:r>
        <w:t>integration</w:t>
      </w:r>
      <w:proofErr w:type="spellEnd"/>
      <w:r>
        <w:t xml:space="preserve"> </w:t>
      </w:r>
      <w:proofErr w:type="spellStart"/>
      <w:r>
        <w:t>needs</w:t>
      </w:r>
      <w:proofErr w:type="spellEnd"/>
      <w:r>
        <w:t xml:space="preserve">, </w:t>
      </w:r>
      <w:proofErr w:type="spellStart"/>
      <w:r>
        <w:t>with</w:t>
      </w:r>
      <w:proofErr w:type="spellEnd"/>
      <w:r>
        <w:t xml:space="preserve"> </w:t>
      </w:r>
      <w:proofErr w:type="spellStart"/>
      <w:r>
        <w:t>projects</w:t>
      </w:r>
      <w:proofErr w:type="spellEnd"/>
      <w:r>
        <w:t xml:space="preserve"> </w:t>
      </w:r>
      <w:proofErr w:type="spellStart"/>
      <w:r>
        <w:t>often</w:t>
      </w:r>
      <w:proofErr w:type="spellEnd"/>
      <w:r>
        <w:t xml:space="preserve"> </w:t>
      </w:r>
      <w:proofErr w:type="spellStart"/>
      <w:r>
        <w:t>being</w:t>
      </w:r>
      <w:proofErr w:type="spellEnd"/>
      <w:r>
        <w:t xml:space="preserve"> </w:t>
      </w:r>
      <w:proofErr w:type="spellStart"/>
      <w:r>
        <w:t>too</w:t>
      </w:r>
      <w:proofErr w:type="spellEnd"/>
      <w:r>
        <w:t xml:space="preserve"> </w:t>
      </w:r>
      <w:proofErr w:type="spellStart"/>
      <w:r>
        <w:t>short</w:t>
      </w:r>
      <w:proofErr w:type="spellEnd"/>
      <w:r>
        <w:t xml:space="preserve"> (2-3 </w:t>
      </w:r>
      <w:proofErr w:type="spellStart"/>
      <w:r>
        <w:t>years</w:t>
      </w:r>
      <w:proofErr w:type="spellEnd"/>
      <w:r>
        <w:t xml:space="preserve">) </w:t>
      </w:r>
      <w:proofErr w:type="spellStart"/>
      <w:r>
        <w:t>to</w:t>
      </w:r>
      <w:proofErr w:type="spellEnd"/>
      <w:r>
        <w:t xml:space="preserve"> </w:t>
      </w:r>
      <w:proofErr w:type="spellStart"/>
      <w:r>
        <w:t>achieve</w:t>
      </w:r>
      <w:proofErr w:type="spellEnd"/>
      <w:r>
        <w:t xml:space="preserve"> a </w:t>
      </w:r>
      <w:proofErr w:type="spellStart"/>
      <w:r>
        <w:t>substantial</w:t>
      </w:r>
      <w:proofErr w:type="spellEnd"/>
      <w:r>
        <w:t xml:space="preserve"> </w:t>
      </w:r>
      <w:proofErr w:type="spellStart"/>
      <w:r>
        <w:t>impact</w:t>
      </w:r>
      <w:proofErr w:type="spellEnd"/>
      <w:r>
        <w:t xml:space="preserve">. The </w:t>
      </w:r>
      <w:proofErr w:type="spellStart"/>
      <w:r>
        <w:t>administrative</w:t>
      </w:r>
      <w:proofErr w:type="spellEnd"/>
      <w:r>
        <w:t xml:space="preserve"> </w:t>
      </w:r>
      <w:proofErr w:type="spellStart"/>
      <w:r>
        <w:t>burden</w:t>
      </w:r>
      <w:proofErr w:type="spellEnd"/>
      <w:r>
        <w:t xml:space="preserve"> and </w:t>
      </w:r>
      <w:proofErr w:type="spellStart"/>
      <w:r>
        <w:t>complex</w:t>
      </w:r>
      <w:proofErr w:type="spellEnd"/>
      <w:r>
        <w:t xml:space="preserve"> </w:t>
      </w:r>
      <w:proofErr w:type="spellStart"/>
      <w:r>
        <w:t>reporting</w:t>
      </w:r>
      <w:proofErr w:type="spellEnd"/>
      <w:r>
        <w:t xml:space="preserve"> </w:t>
      </w:r>
      <w:proofErr w:type="spellStart"/>
      <w:r>
        <w:t>requirements</w:t>
      </w:r>
      <w:proofErr w:type="spellEnd"/>
      <w:r>
        <w:t xml:space="preserve"> </w:t>
      </w:r>
      <w:proofErr w:type="spellStart"/>
      <w:r>
        <w:t>were</w:t>
      </w:r>
      <w:proofErr w:type="spellEnd"/>
      <w:r>
        <w:t xml:space="preserve"> </w:t>
      </w:r>
      <w:proofErr w:type="spellStart"/>
      <w:r>
        <w:t>significant</w:t>
      </w:r>
      <w:proofErr w:type="spellEnd"/>
      <w:r>
        <w:t xml:space="preserve"> </w:t>
      </w:r>
      <w:proofErr w:type="spellStart"/>
      <w:r>
        <w:t>challenges</w:t>
      </w:r>
      <w:proofErr w:type="spellEnd"/>
      <w:r>
        <w:t xml:space="preserve">, </w:t>
      </w:r>
      <w:proofErr w:type="spellStart"/>
      <w:r>
        <w:t>with</w:t>
      </w:r>
      <w:proofErr w:type="spellEnd"/>
      <w:r>
        <w:t xml:space="preserve"> </w:t>
      </w:r>
      <w:proofErr w:type="spellStart"/>
      <w:r>
        <w:t>indirect</w:t>
      </w:r>
      <w:proofErr w:type="spellEnd"/>
      <w:r>
        <w:t xml:space="preserve"> </w:t>
      </w:r>
      <w:proofErr w:type="spellStart"/>
      <w:r>
        <w:t>funding</w:t>
      </w:r>
      <w:proofErr w:type="spellEnd"/>
      <w:r>
        <w:t xml:space="preserve"> (</w:t>
      </w:r>
      <w:proofErr w:type="spellStart"/>
      <w:r>
        <w:t>from</w:t>
      </w:r>
      <w:proofErr w:type="spellEnd"/>
      <w:r>
        <w:t xml:space="preserve"> the </w:t>
      </w:r>
      <w:proofErr w:type="spellStart"/>
      <w:r>
        <w:t>Italian</w:t>
      </w:r>
      <w:proofErr w:type="spellEnd"/>
      <w:r>
        <w:t xml:space="preserve"> </w:t>
      </w:r>
      <w:proofErr w:type="spellStart"/>
      <w:r>
        <w:t>Ministry</w:t>
      </w:r>
      <w:proofErr w:type="spellEnd"/>
      <w:r>
        <w:t xml:space="preserve"> of </w:t>
      </w:r>
      <w:proofErr w:type="spellStart"/>
      <w:r>
        <w:t>Interior</w:t>
      </w:r>
      <w:proofErr w:type="spellEnd"/>
      <w:r>
        <w:t xml:space="preserve">) </w:t>
      </w:r>
      <w:proofErr w:type="spellStart"/>
      <w:r>
        <w:t>being</w:t>
      </w:r>
      <w:proofErr w:type="spellEnd"/>
      <w:r>
        <w:t xml:space="preserve"> </w:t>
      </w:r>
      <w:proofErr w:type="spellStart"/>
      <w:r>
        <w:t>more</w:t>
      </w:r>
      <w:proofErr w:type="spellEnd"/>
      <w:r>
        <w:t xml:space="preserve"> </w:t>
      </w:r>
      <w:proofErr w:type="spellStart"/>
      <w:r>
        <w:t>demanding</w:t>
      </w:r>
      <w:proofErr w:type="spellEnd"/>
      <w:r>
        <w:t xml:space="preserve"> </w:t>
      </w:r>
      <w:proofErr w:type="spellStart"/>
      <w:r>
        <w:t>than</w:t>
      </w:r>
      <w:proofErr w:type="spellEnd"/>
      <w:r>
        <w:t xml:space="preserve"> </w:t>
      </w:r>
      <w:proofErr w:type="spellStart"/>
      <w:r>
        <w:t>direct</w:t>
      </w:r>
      <w:proofErr w:type="spellEnd"/>
      <w:r>
        <w:t xml:space="preserve"> </w:t>
      </w:r>
      <w:proofErr w:type="spellStart"/>
      <w:r>
        <w:t>funding</w:t>
      </w:r>
      <w:proofErr w:type="spellEnd"/>
      <w:r>
        <w:t xml:space="preserve"> (</w:t>
      </w:r>
      <w:proofErr w:type="spellStart"/>
      <w:r>
        <w:t>from</w:t>
      </w:r>
      <w:proofErr w:type="spellEnd"/>
      <w:r>
        <w:t xml:space="preserve"> the European Commission). </w:t>
      </w:r>
    </w:p>
    <w:p w:rsidRPr="00BD08D2" w:rsidR="00BD08D2" w:rsidP="00BD08D2" w:rsidRDefault="00BD08D2" w14:paraId="43298F1C" w14:textId="77777777">
      <w:pPr>
        <w:spacing w:after="240" w:line="240" w:lineRule="exact"/>
        <w:ind w:left="720" w:firstLine="567"/>
      </w:pPr>
      <w:proofErr w:type="spellStart"/>
      <w:r>
        <w:t>Financial</w:t>
      </w:r>
      <w:proofErr w:type="spellEnd"/>
      <w:r>
        <w:t xml:space="preserve"> </w:t>
      </w:r>
      <w:proofErr w:type="spellStart"/>
      <w:r>
        <w:t>reporting</w:t>
      </w:r>
      <w:proofErr w:type="spellEnd"/>
      <w:r>
        <w:t xml:space="preserve"> </w:t>
      </w:r>
      <w:proofErr w:type="spellStart"/>
      <w:r>
        <w:t>complexities</w:t>
      </w:r>
      <w:proofErr w:type="spellEnd"/>
      <w:r>
        <w:t xml:space="preserve"> and </w:t>
      </w:r>
      <w:proofErr w:type="spellStart"/>
      <w:r>
        <w:t>rigid</w:t>
      </w:r>
      <w:proofErr w:type="spellEnd"/>
      <w:r>
        <w:t xml:space="preserve"> </w:t>
      </w:r>
      <w:proofErr w:type="spellStart"/>
      <w:r>
        <w:t>tender</w:t>
      </w:r>
      <w:proofErr w:type="spellEnd"/>
      <w:r>
        <w:t xml:space="preserve"> </w:t>
      </w:r>
      <w:proofErr w:type="spellStart"/>
      <w:r>
        <w:t>terms</w:t>
      </w:r>
      <w:proofErr w:type="spellEnd"/>
      <w:r>
        <w:t xml:space="preserve"> </w:t>
      </w:r>
      <w:proofErr w:type="spellStart"/>
      <w:r>
        <w:t>also</w:t>
      </w:r>
      <w:proofErr w:type="spellEnd"/>
      <w:r>
        <w:t xml:space="preserve"> </w:t>
      </w:r>
      <w:proofErr w:type="spellStart"/>
      <w:r>
        <w:t>hindered</w:t>
      </w:r>
      <w:proofErr w:type="spellEnd"/>
      <w:r>
        <w:t xml:space="preserve"> </w:t>
      </w:r>
      <w:proofErr w:type="spellStart"/>
      <w:r>
        <w:t>effectiveness</w:t>
      </w:r>
      <w:proofErr w:type="spellEnd"/>
      <w:r>
        <w:t xml:space="preserve">. </w:t>
      </w:r>
      <w:proofErr w:type="spellStart"/>
      <w:r>
        <w:t>Despite</w:t>
      </w:r>
      <w:proofErr w:type="spellEnd"/>
      <w:r>
        <w:t xml:space="preserve"> </w:t>
      </w:r>
      <w:proofErr w:type="spellStart"/>
      <w:r>
        <w:t>these</w:t>
      </w:r>
      <w:proofErr w:type="spellEnd"/>
      <w:r>
        <w:t xml:space="preserve"> </w:t>
      </w:r>
      <w:proofErr w:type="spellStart"/>
      <w:r>
        <w:t>issues</w:t>
      </w:r>
      <w:proofErr w:type="spellEnd"/>
      <w:r>
        <w:t xml:space="preserve">, the AMIF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w:t>
      </w:r>
      <w:proofErr w:type="spellStart"/>
      <w:r>
        <w:t>an</w:t>
      </w:r>
      <w:proofErr w:type="spellEnd"/>
      <w:r>
        <w:t xml:space="preserve"> </w:t>
      </w:r>
      <w:proofErr w:type="spellStart"/>
      <w:r>
        <w:t>innovative</w:t>
      </w:r>
      <w:proofErr w:type="spellEnd"/>
      <w:r>
        <w:t xml:space="preserve"> </w:t>
      </w:r>
      <w:proofErr w:type="spellStart"/>
      <w:r>
        <w:t>tool</w:t>
      </w:r>
      <w:proofErr w:type="spellEnd"/>
      <w:r>
        <w:t xml:space="preserve"> </w:t>
      </w:r>
      <w:proofErr w:type="spellStart"/>
      <w:r>
        <w:t>that</w:t>
      </w:r>
      <w:proofErr w:type="spellEnd"/>
      <w:r>
        <w:t xml:space="preserve"> </w:t>
      </w:r>
      <w:proofErr w:type="spellStart"/>
      <w:r>
        <w:t>allowed</w:t>
      </w:r>
      <w:proofErr w:type="spellEnd"/>
      <w:r>
        <w:t xml:space="preserve"> </w:t>
      </w:r>
      <w:proofErr w:type="spellStart"/>
      <w:r>
        <w:t>stakeholders</w:t>
      </w:r>
      <w:proofErr w:type="spellEnd"/>
      <w:r>
        <w:t xml:space="preserve"> </w:t>
      </w:r>
      <w:proofErr w:type="spellStart"/>
      <w:r>
        <w:t>to</w:t>
      </w:r>
      <w:proofErr w:type="spellEnd"/>
      <w:r>
        <w:t xml:space="preserve"> </w:t>
      </w:r>
      <w:proofErr w:type="spellStart"/>
      <w:r>
        <w:t>view</w:t>
      </w:r>
      <w:proofErr w:type="spellEnd"/>
      <w:r>
        <w:t xml:space="preserve"> </w:t>
      </w:r>
      <w:proofErr w:type="spellStart"/>
      <w:r>
        <w:t>policies</w:t>
      </w:r>
      <w:proofErr w:type="spellEnd"/>
      <w:r>
        <w:t xml:space="preserve"> </w:t>
      </w:r>
      <w:proofErr w:type="spellStart"/>
      <w:r>
        <w:t>differently</w:t>
      </w:r>
      <w:proofErr w:type="spellEnd"/>
      <w:r>
        <w:t xml:space="preserve"> and </w:t>
      </w:r>
      <w:proofErr w:type="spellStart"/>
      <w:r>
        <w:t>integrate</w:t>
      </w:r>
      <w:proofErr w:type="spellEnd"/>
      <w:r>
        <w:t xml:space="preserve"> </w:t>
      </w:r>
      <w:proofErr w:type="spellStart"/>
      <w:r>
        <w:t>various</w:t>
      </w:r>
      <w:proofErr w:type="spellEnd"/>
      <w:r>
        <w:t xml:space="preserve"> </w:t>
      </w:r>
      <w:proofErr w:type="spellStart"/>
      <w:r>
        <w:t>sectors</w:t>
      </w:r>
      <w:proofErr w:type="spellEnd"/>
      <w:r>
        <w:t>.</w:t>
      </w:r>
    </w:p>
    <w:p w:rsidRPr="00BD08D2" w:rsidR="00BD08D2" w:rsidP="00BD08D2" w:rsidRDefault="00BD08D2" w14:paraId="2C63F5B9" w14:textId="77777777">
      <w:pPr>
        <w:spacing w:after="240" w:line="240" w:lineRule="exact"/>
        <w:ind w:left="720" w:firstLine="567"/>
        <w:rPr>
          <w:lang w:val="en-GB"/>
        </w:rPr>
      </w:pPr>
    </w:p>
    <w:p w:rsidRPr="00BD08D2" w:rsidR="00BD08D2" w:rsidP="00BD08D2" w:rsidRDefault="00BD08D2" w14:paraId="11D677CD" w14:textId="77777777">
      <w:pPr>
        <w:spacing w:after="240" w:line="240" w:lineRule="exact"/>
        <w:ind w:left="720" w:firstLine="567"/>
        <w:rPr>
          <w:i/>
          <w:iCs/>
        </w:rPr>
      </w:pPr>
      <w:proofErr w:type="spellStart"/>
      <w:r>
        <w:rPr>
          <w:i/>
        </w:rPr>
        <w:t>Relevance</w:t>
      </w:r>
      <w:proofErr w:type="spellEnd"/>
    </w:p>
    <w:p w:rsidRPr="00BD08D2" w:rsidR="00BD08D2" w:rsidP="00BD08D2" w:rsidRDefault="00BD08D2" w14:paraId="6BBEB2C9" w14:textId="77777777">
      <w:pPr>
        <w:spacing w:after="240" w:line="240" w:lineRule="exact"/>
        <w:ind w:left="720" w:firstLine="567"/>
      </w:pPr>
      <w:r>
        <w:t xml:space="preserve">The AMIF </w:t>
      </w:r>
      <w:proofErr w:type="spellStart"/>
      <w:r>
        <w:t>was</w:t>
      </w:r>
      <w:proofErr w:type="spellEnd"/>
      <w:r>
        <w:t xml:space="preserve"> </w:t>
      </w:r>
      <w:proofErr w:type="spellStart"/>
      <w:r>
        <w:t>highly</w:t>
      </w:r>
      <w:proofErr w:type="spellEnd"/>
      <w:r>
        <w:t xml:space="preserve"> </w:t>
      </w:r>
      <w:proofErr w:type="spellStart"/>
      <w:r>
        <w:t>relevant</w:t>
      </w:r>
      <w:proofErr w:type="spellEnd"/>
      <w:r>
        <w:t xml:space="preserve"> for </w:t>
      </w:r>
      <w:proofErr w:type="spellStart"/>
      <w:r>
        <w:t>addressing</w:t>
      </w:r>
      <w:proofErr w:type="spellEnd"/>
      <w:r>
        <w:t xml:space="preserve"> </w:t>
      </w:r>
      <w:proofErr w:type="spellStart"/>
      <w:r>
        <w:t>immediate</w:t>
      </w:r>
      <w:proofErr w:type="spellEnd"/>
      <w:r>
        <w:t xml:space="preserve"> </w:t>
      </w:r>
      <w:proofErr w:type="spellStart"/>
      <w:r>
        <w:t>needs</w:t>
      </w:r>
      <w:proofErr w:type="spellEnd"/>
      <w:r>
        <w:t xml:space="preserve"> </w:t>
      </w:r>
      <w:proofErr w:type="spellStart"/>
      <w:r>
        <w:t>upon</w:t>
      </w:r>
      <w:proofErr w:type="spellEnd"/>
      <w:r>
        <w:t xml:space="preserve"> </w:t>
      </w:r>
      <w:proofErr w:type="spellStart"/>
      <w:r>
        <w:t>arrival</w:t>
      </w:r>
      <w:proofErr w:type="spellEnd"/>
      <w:r>
        <w:t xml:space="preserve">, </w:t>
      </w:r>
      <w:proofErr w:type="spellStart"/>
      <w:r>
        <w:t>such</w:t>
      </w:r>
      <w:proofErr w:type="spellEnd"/>
      <w:r>
        <w:t xml:space="preserve"> </w:t>
      </w:r>
      <w:proofErr w:type="spellStart"/>
      <w:r>
        <w:t>as</w:t>
      </w:r>
      <w:proofErr w:type="spellEnd"/>
      <w:r>
        <w:t xml:space="preserve"> </w:t>
      </w:r>
      <w:proofErr w:type="spellStart"/>
      <w:r>
        <w:t>identifying</w:t>
      </w:r>
      <w:proofErr w:type="spellEnd"/>
      <w:r>
        <w:t xml:space="preserve"> </w:t>
      </w:r>
      <w:proofErr w:type="spellStart"/>
      <w:r>
        <w:t>vulnerabilities</w:t>
      </w:r>
      <w:proofErr w:type="spellEnd"/>
      <w:r>
        <w:t xml:space="preserve"> and </w:t>
      </w:r>
      <w:proofErr w:type="spellStart"/>
      <w:r>
        <w:t>providing</w:t>
      </w:r>
      <w:proofErr w:type="spellEnd"/>
      <w:r>
        <w:t xml:space="preserve"> </w:t>
      </w:r>
      <w:proofErr w:type="spellStart"/>
      <w:r>
        <w:t>first-level</w:t>
      </w:r>
      <w:proofErr w:type="spellEnd"/>
      <w:r>
        <w:t xml:space="preserve"> </w:t>
      </w:r>
      <w:proofErr w:type="spellStart"/>
      <w:r>
        <w:t>reception</w:t>
      </w:r>
      <w:proofErr w:type="spellEnd"/>
      <w:r>
        <w:t xml:space="preserve"> for </w:t>
      </w:r>
      <w:proofErr w:type="spellStart"/>
      <w:r>
        <w:t>UAMs</w:t>
      </w:r>
      <w:proofErr w:type="spellEnd"/>
      <w:r>
        <w:t xml:space="preserve">. </w:t>
      </w:r>
    </w:p>
    <w:p w:rsidRPr="00BD08D2" w:rsidR="00BD08D2" w:rsidP="00BD08D2" w:rsidRDefault="00BD08D2" w14:paraId="0DDDB585" w14:textId="77777777">
      <w:pPr>
        <w:spacing w:after="240" w:line="240" w:lineRule="exact"/>
        <w:ind w:left="720" w:firstLine="567"/>
      </w:pPr>
      <w:proofErr w:type="spellStart"/>
      <w:r>
        <w:t>However</w:t>
      </w:r>
      <w:proofErr w:type="spellEnd"/>
      <w:r>
        <w:t xml:space="preserve">, </w:t>
      </w:r>
      <w:proofErr w:type="spellStart"/>
      <w:r>
        <w:t>it</w:t>
      </w:r>
      <w:proofErr w:type="spellEnd"/>
      <w:r>
        <w:t xml:space="preserve"> </w:t>
      </w:r>
      <w:proofErr w:type="spellStart"/>
      <w:r>
        <w:t>was</w:t>
      </w:r>
      <w:proofErr w:type="spellEnd"/>
      <w:r>
        <w:t xml:space="preserve"> </w:t>
      </w:r>
      <w:proofErr w:type="spellStart"/>
      <w:r>
        <w:t>less</w:t>
      </w:r>
      <w:proofErr w:type="spellEnd"/>
      <w:r>
        <w:t xml:space="preserve"> </w:t>
      </w:r>
      <w:proofErr w:type="spellStart"/>
      <w:r>
        <w:t>relevant</w:t>
      </w:r>
      <w:proofErr w:type="spellEnd"/>
      <w:r>
        <w:t xml:space="preserve"> for </w:t>
      </w:r>
      <w:proofErr w:type="spellStart"/>
      <w:r>
        <w:t>long-term</w:t>
      </w:r>
      <w:proofErr w:type="spellEnd"/>
      <w:r>
        <w:t xml:space="preserve"> </w:t>
      </w:r>
      <w:proofErr w:type="spellStart"/>
      <w:r>
        <w:t>needs</w:t>
      </w:r>
      <w:proofErr w:type="spellEnd"/>
      <w:r>
        <w:t xml:space="preserve">, </w:t>
      </w:r>
      <w:proofErr w:type="spellStart"/>
      <w:r>
        <w:t>such</w:t>
      </w:r>
      <w:proofErr w:type="spellEnd"/>
      <w:r>
        <w:t xml:space="preserve"> </w:t>
      </w:r>
      <w:proofErr w:type="spellStart"/>
      <w:r>
        <w:t>as</w:t>
      </w:r>
      <w:proofErr w:type="spellEnd"/>
      <w:r>
        <w:t xml:space="preserve"> </w:t>
      </w:r>
      <w:proofErr w:type="spellStart"/>
      <w:r>
        <w:t>housing</w:t>
      </w:r>
      <w:proofErr w:type="spellEnd"/>
      <w:r>
        <w:t xml:space="preserve">, </w:t>
      </w:r>
      <w:proofErr w:type="spellStart"/>
      <w:r>
        <w:t>health</w:t>
      </w:r>
      <w:proofErr w:type="spellEnd"/>
      <w:r>
        <w:t xml:space="preserve">, </w:t>
      </w:r>
      <w:proofErr w:type="spellStart"/>
      <w:r>
        <w:t>professional</w:t>
      </w:r>
      <w:proofErr w:type="spellEnd"/>
      <w:r>
        <w:t xml:space="preserve"> </w:t>
      </w:r>
      <w:proofErr w:type="spellStart"/>
      <w:r>
        <w:t>training</w:t>
      </w:r>
      <w:proofErr w:type="spellEnd"/>
      <w:r>
        <w:t xml:space="preserve"> and </w:t>
      </w:r>
      <w:proofErr w:type="spellStart"/>
      <w:r>
        <w:t>integration</w:t>
      </w:r>
      <w:proofErr w:type="spellEnd"/>
      <w:r>
        <w:t xml:space="preserve">. The </w:t>
      </w:r>
      <w:proofErr w:type="spellStart"/>
      <w:r>
        <w:t>fund's</w:t>
      </w:r>
      <w:proofErr w:type="spellEnd"/>
      <w:r>
        <w:t xml:space="preserve"> </w:t>
      </w:r>
      <w:proofErr w:type="spellStart"/>
      <w:r>
        <w:t>inflexible</w:t>
      </w:r>
      <w:proofErr w:type="spellEnd"/>
      <w:r>
        <w:t xml:space="preserve"> </w:t>
      </w:r>
      <w:proofErr w:type="spellStart"/>
      <w:r>
        <w:t>nature</w:t>
      </w:r>
      <w:proofErr w:type="spellEnd"/>
      <w:r>
        <w:t xml:space="preserve"> </w:t>
      </w:r>
      <w:proofErr w:type="spellStart"/>
      <w:r>
        <w:t>made</w:t>
      </w:r>
      <w:proofErr w:type="spellEnd"/>
      <w:r>
        <w:t xml:space="preserve"> </w:t>
      </w:r>
      <w:proofErr w:type="spellStart"/>
      <w:r>
        <w:t>it</w:t>
      </w:r>
      <w:proofErr w:type="spellEnd"/>
      <w:r>
        <w:t xml:space="preserve"> </w:t>
      </w:r>
      <w:proofErr w:type="spellStart"/>
      <w:r>
        <w:t>difficult</w:t>
      </w:r>
      <w:proofErr w:type="spellEnd"/>
      <w:r>
        <w:t xml:space="preserve"> </w:t>
      </w:r>
      <w:proofErr w:type="spellStart"/>
      <w:r>
        <w:t>to</w:t>
      </w:r>
      <w:proofErr w:type="spellEnd"/>
      <w:r>
        <w:t xml:space="preserve"> </w:t>
      </w:r>
      <w:proofErr w:type="spellStart"/>
      <w:r>
        <w:t>address</w:t>
      </w:r>
      <w:proofErr w:type="spellEnd"/>
      <w:r>
        <w:t xml:space="preserve"> </w:t>
      </w:r>
      <w:proofErr w:type="spellStart"/>
      <w:r>
        <w:t>specific</w:t>
      </w:r>
      <w:proofErr w:type="spellEnd"/>
      <w:r>
        <w:t xml:space="preserve"> </w:t>
      </w:r>
      <w:proofErr w:type="spellStart"/>
      <w:r>
        <w:t>vulnerabilities</w:t>
      </w:r>
      <w:proofErr w:type="spellEnd"/>
      <w:r>
        <w:t xml:space="preserve">, </w:t>
      </w:r>
      <w:proofErr w:type="spellStart"/>
      <w:r>
        <w:t>such</w:t>
      </w:r>
      <w:proofErr w:type="spellEnd"/>
      <w:r>
        <w:t xml:space="preserve"> </w:t>
      </w:r>
      <w:proofErr w:type="spellStart"/>
      <w:r>
        <w:t>as</w:t>
      </w:r>
      <w:proofErr w:type="spellEnd"/>
      <w:r>
        <w:t xml:space="preserve"> </w:t>
      </w:r>
      <w:proofErr w:type="spellStart"/>
      <w:r>
        <w:t>those</w:t>
      </w:r>
      <w:proofErr w:type="spellEnd"/>
      <w:r>
        <w:t xml:space="preserve"> of </w:t>
      </w:r>
      <w:proofErr w:type="spellStart"/>
      <w:r>
        <w:t>trafficking</w:t>
      </w:r>
      <w:proofErr w:type="spellEnd"/>
      <w:r>
        <w:t xml:space="preserve"> </w:t>
      </w:r>
      <w:proofErr w:type="spellStart"/>
      <w:r>
        <w:t>survivors</w:t>
      </w:r>
      <w:proofErr w:type="spellEnd"/>
      <w:r>
        <w:t xml:space="preserve"> </w:t>
      </w:r>
      <w:proofErr w:type="spellStart"/>
      <w:r>
        <w:t>or</w:t>
      </w:r>
      <w:proofErr w:type="spellEnd"/>
      <w:r>
        <w:t xml:space="preserve"> </w:t>
      </w:r>
      <w:proofErr w:type="spellStart"/>
      <w:r>
        <w:t>individuals</w:t>
      </w:r>
      <w:proofErr w:type="spellEnd"/>
      <w:r>
        <w:t xml:space="preserve"> </w:t>
      </w:r>
      <w:proofErr w:type="spellStart"/>
      <w:r>
        <w:t>with</w:t>
      </w:r>
      <w:proofErr w:type="spellEnd"/>
      <w:r>
        <w:t xml:space="preserve"> </w:t>
      </w:r>
      <w:proofErr w:type="spellStart"/>
      <w:r>
        <w:t>mental</w:t>
      </w:r>
      <w:proofErr w:type="spellEnd"/>
      <w:r>
        <w:t xml:space="preserve"> </w:t>
      </w:r>
      <w:proofErr w:type="spellStart"/>
      <w:r>
        <w:t>health</w:t>
      </w:r>
      <w:proofErr w:type="spellEnd"/>
      <w:r>
        <w:t xml:space="preserve"> </w:t>
      </w:r>
      <w:proofErr w:type="spellStart"/>
      <w:r>
        <w:t>issues</w:t>
      </w:r>
      <w:proofErr w:type="spellEnd"/>
      <w:r>
        <w:t xml:space="preserve">. </w:t>
      </w:r>
    </w:p>
    <w:p w:rsidRPr="00BD08D2" w:rsidR="00BD08D2" w:rsidP="00BD08D2" w:rsidRDefault="00BD08D2" w14:paraId="0D896365" w14:textId="77777777">
      <w:pPr>
        <w:spacing w:after="240" w:line="240" w:lineRule="exact"/>
        <w:ind w:left="720" w:firstLine="567"/>
      </w:pPr>
      <w:proofErr w:type="spellStart"/>
      <w:r>
        <w:t>While</w:t>
      </w:r>
      <w:proofErr w:type="spellEnd"/>
      <w:r>
        <w:t xml:space="preserve"> the AMIF </w:t>
      </w:r>
      <w:proofErr w:type="spellStart"/>
      <w:r>
        <w:t>was</w:t>
      </w:r>
      <w:proofErr w:type="spellEnd"/>
      <w:r>
        <w:t xml:space="preserve"> </w:t>
      </w:r>
      <w:proofErr w:type="spellStart"/>
      <w:r>
        <w:t>focused</w:t>
      </w:r>
      <w:proofErr w:type="spellEnd"/>
      <w:r>
        <w:t xml:space="preserve"> on </w:t>
      </w:r>
      <w:proofErr w:type="spellStart"/>
      <w:r>
        <w:t>integration</w:t>
      </w:r>
      <w:proofErr w:type="spellEnd"/>
      <w:r>
        <w:t xml:space="preserve"> </w:t>
      </w:r>
      <w:proofErr w:type="spellStart"/>
      <w:r>
        <w:t>during</w:t>
      </w:r>
      <w:proofErr w:type="spellEnd"/>
      <w:r>
        <w:t xml:space="preserve"> the 2014-2020 </w:t>
      </w:r>
      <w:proofErr w:type="spellStart"/>
      <w:r>
        <w:t>period</w:t>
      </w:r>
      <w:proofErr w:type="spellEnd"/>
      <w:r>
        <w:t xml:space="preserve">, </w:t>
      </w:r>
      <w:proofErr w:type="spellStart"/>
      <w:r>
        <w:t>there</w:t>
      </w:r>
      <w:proofErr w:type="spellEnd"/>
      <w:r>
        <w:t xml:space="preserve"> </w:t>
      </w:r>
      <w:proofErr w:type="spellStart"/>
      <w:r>
        <w:t>is</w:t>
      </w:r>
      <w:proofErr w:type="spellEnd"/>
      <w:r>
        <w:t xml:space="preserve"> a </w:t>
      </w:r>
      <w:proofErr w:type="spellStart"/>
      <w:r>
        <w:t>shift</w:t>
      </w:r>
      <w:proofErr w:type="spellEnd"/>
      <w:r>
        <w:t xml:space="preserve"> </w:t>
      </w:r>
      <w:proofErr w:type="spellStart"/>
      <w:r>
        <w:t>towards</w:t>
      </w:r>
      <w:proofErr w:type="spellEnd"/>
      <w:r>
        <w:t xml:space="preserve"> </w:t>
      </w:r>
      <w:proofErr w:type="spellStart"/>
      <w:r>
        <w:t>border</w:t>
      </w:r>
      <w:proofErr w:type="spellEnd"/>
      <w:r>
        <w:t xml:space="preserve"> </w:t>
      </w:r>
      <w:proofErr w:type="spellStart"/>
      <w:r>
        <w:t>control</w:t>
      </w:r>
      <w:proofErr w:type="spellEnd"/>
      <w:r>
        <w:t xml:space="preserve"> in the </w:t>
      </w:r>
      <w:proofErr w:type="spellStart"/>
      <w:r>
        <w:t>new</w:t>
      </w:r>
      <w:proofErr w:type="spellEnd"/>
      <w:r>
        <w:t xml:space="preserve"> </w:t>
      </w:r>
      <w:proofErr w:type="spellStart"/>
      <w:r>
        <w:t>programming</w:t>
      </w:r>
      <w:proofErr w:type="spellEnd"/>
      <w:r>
        <w:t xml:space="preserve"> </w:t>
      </w:r>
      <w:proofErr w:type="spellStart"/>
      <w:r>
        <w:t>period</w:t>
      </w:r>
      <w:proofErr w:type="spellEnd"/>
      <w:r>
        <w:t xml:space="preserve">. The </w:t>
      </w:r>
      <w:proofErr w:type="spellStart"/>
      <w:r>
        <w:t>fund</w:t>
      </w:r>
      <w:proofErr w:type="spellEnd"/>
      <w:r>
        <w:t xml:space="preserve"> </w:t>
      </w:r>
      <w:proofErr w:type="spellStart"/>
      <w:r>
        <w:t>was</w:t>
      </w:r>
      <w:proofErr w:type="spellEnd"/>
      <w:r>
        <w:t xml:space="preserve"> </w:t>
      </w:r>
      <w:proofErr w:type="spellStart"/>
      <w:r>
        <w:t>instrumental</w:t>
      </w:r>
      <w:proofErr w:type="spellEnd"/>
      <w:r>
        <w:t xml:space="preserve"> in </w:t>
      </w:r>
      <w:proofErr w:type="spellStart"/>
      <w:r>
        <w:t>social</w:t>
      </w:r>
      <w:proofErr w:type="spellEnd"/>
      <w:r>
        <w:t xml:space="preserve"> </w:t>
      </w:r>
      <w:proofErr w:type="spellStart"/>
      <w:r>
        <w:t>inclusion</w:t>
      </w:r>
      <w:proofErr w:type="spellEnd"/>
      <w:r>
        <w:t xml:space="preserve">, </w:t>
      </w:r>
      <w:proofErr w:type="spellStart"/>
      <w:r>
        <w:t>language</w:t>
      </w:r>
      <w:proofErr w:type="spellEnd"/>
      <w:r>
        <w:t xml:space="preserve"> </w:t>
      </w:r>
      <w:proofErr w:type="spellStart"/>
      <w:r>
        <w:t>training</w:t>
      </w:r>
      <w:proofErr w:type="spellEnd"/>
      <w:r>
        <w:t xml:space="preserve">, </w:t>
      </w:r>
      <w:proofErr w:type="spellStart"/>
      <w:r>
        <w:t>cultural</w:t>
      </w:r>
      <w:proofErr w:type="spellEnd"/>
      <w:r>
        <w:t xml:space="preserve"> </w:t>
      </w:r>
      <w:proofErr w:type="spellStart"/>
      <w:r>
        <w:t>mediation</w:t>
      </w:r>
      <w:proofErr w:type="spellEnd"/>
      <w:r>
        <w:t xml:space="preserve"> and </w:t>
      </w:r>
      <w:proofErr w:type="spellStart"/>
      <w:r>
        <w:t>job</w:t>
      </w:r>
      <w:proofErr w:type="spellEnd"/>
      <w:r>
        <w:t xml:space="preserve"> </w:t>
      </w:r>
      <w:proofErr w:type="spellStart"/>
      <w:r>
        <w:t>matching</w:t>
      </w:r>
      <w:proofErr w:type="spellEnd"/>
      <w:r>
        <w:t xml:space="preserve">, </w:t>
      </w:r>
      <w:proofErr w:type="spellStart"/>
      <w:r>
        <w:t>but</w:t>
      </w:r>
      <w:proofErr w:type="spellEnd"/>
      <w:r>
        <w:t xml:space="preserve"> </w:t>
      </w:r>
      <w:proofErr w:type="spellStart"/>
      <w:r>
        <w:t>it</w:t>
      </w:r>
      <w:proofErr w:type="spellEnd"/>
      <w:r>
        <w:t xml:space="preserve"> </w:t>
      </w:r>
      <w:proofErr w:type="spellStart"/>
      <w:r>
        <w:t>was</w:t>
      </w:r>
      <w:proofErr w:type="spellEnd"/>
      <w:r>
        <w:t xml:space="preserve"> </w:t>
      </w:r>
      <w:proofErr w:type="spellStart"/>
      <w:r>
        <w:t>not</w:t>
      </w:r>
      <w:proofErr w:type="spellEnd"/>
      <w:r>
        <w:t xml:space="preserve"> </w:t>
      </w:r>
      <w:proofErr w:type="spellStart"/>
      <w:r>
        <w:t>used</w:t>
      </w:r>
      <w:proofErr w:type="spellEnd"/>
      <w:r>
        <w:t xml:space="preserve"> for </w:t>
      </w:r>
      <w:proofErr w:type="spellStart"/>
      <w:r>
        <w:t>healthcare</w:t>
      </w:r>
      <w:proofErr w:type="spellEnd"/>
      <w:r>
        <w:t xml:space="preserve"> </w:t>
      </w:r>
      <w:proofErr w:type="spellStart"/>
      <w:r>
        <w:t>services</w:t>
      </w:r>
      <w:proofErr w:type="spellEnd"/>
      <w:r>
        <w:t xml:space="preserve"> </w:t>
      </w:r>
      <w:proofErr w:type="spellStart"/>
      <w:r>
        <w:t>or</w:t>
      </w:r>
      <w:proofErr w:type="spellEnd"/>
      <w:r>
        <w:t xml:space="preserve"> </w:t>
      </w:r>
      <w:proofErr w:type="spellStart"/>
      <w:r>
        <w:t>later</w:t>
      </w:r>
      <w:proofErr w:type="spellEnd"/>
      <w:r>
        <w:t xml:space="preserve"> </w:t>
      </w:r>
      <w:proofErr w:type="spellStart"/>
      <w:r>
        <w:t>stages</w:t>
      </w:r>
      <w:proofErr w:type="spellEnd"/>
      <w:r>
        <w:t xml:space="preserve"> of </w:t>
      </w:r>
      <w:proofErr w:type="spellStart"/>
      <w:r>
        <w:t>integration</w:t>
      </w:r>
      <w:proofErr w:type="spellEnd"/>
      <w:r>
        <w:t>.</w:t>
      </w:r>
    </w:p>
    <w:p w:rsidRPr="00BD08D2" w:rsidR="00BD08D2" w:rsidP="00BD08D2" w:rsidRDefault="00BD08D2" w14:paraId="6AB6D662" w14:textId="77777777">
      <w:pPr>
        <w:spacing w:after="240" w:line="240" w:lineRule="exact"/>
        <w:ind w:left="720" w:firstLine="567"/>
        <w:rPr>
          <w:lang w:val="en-GB"/>
        </w:rPr>
      </w:pPr>
    </w:p>
    <w:p w:rsidRPr="00BD08D2" w:rsidR="00BD08D2" w:rsidP="00BD08D2" w:rsidRDefault="00BD08D2" w14:paraId="034B4C64" w14:textId="77777777">
      <w:pPr>
        <w:spacing w:after="240" w:line="240" w:lineRule="exact"/>
        <w:ind w:left="720" w:firstLine="567"/>
        <w:rPr>
          <w:i/>
          <w:iCs/>
        </w:rPr>
      </w:pPr>
      <w:r>
        <w:rPr>
          <w:i/>
        </w:rPr>
        <w:t xml:space="preserve">Civil Society </w:t>
      </w:r>
      <w:proofErr w:type="spellStart"/>
      <w:r>
        <w:rPr>
          <w:i/>
        </w:rPr>
        <w:t>Added</w:t>
      </w:r>
      <w:proofErr w:type="spellEnd"/>
      <w:r>
        <w:rPr>
          <w:i/>
        </w:rPr>
        <w:t xml:space="preserve"> </w:t>
      </w:r>
      <w:proofErr w:type="spellStart"/>
      <w:r>
        <w:rPr>
          <w:i/>
        </w:rPr>
        <w:t>Value</w:t>
      </w:r>
      <w:proofErr w:type="spellEnd"/>
    </w:p>
    <w:p w:rsidRPr="00BD08D2" w:rsidR="00BD08D2" w:rsidP="00BD08D2" w:rsidRDefault="00BD08D2" w14:paraId="7ABE432F" w14:textId="77777777">
      <w:pPr>
        <w:spacing w:after="240" w:line="240" w:lineRule="exact"/>
        <w:ind w:left="720" w:firstLine="567"/>
      </w:pPr>
      <w:r>
        <w:t xml:space="preserve">The AMIF </w:t>
      </w:r>
      <w:proofErr w:type="spellStart"/>
      <w:r>
        <w:t>significantly</w:t>
      </w:r>
      <w:proofErr w:type="spellEnd"/>
      <w:r>
        <w:t xml:space="preserve"> </w:t>
      </w:r>
      <w:proofErr w:type="spellStart"/>
      <w:r>
        <w:t>benefited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by</w:t>
      </w:r>
      <w:proofErr w:type="spellEnd"/>
      <w:r>
        <w:t xml:space="preserve"> </w:t>
      </w:r>
      <w:proofErr w:type="spellStart"/>
      <w:r>
        <w:t>enabling</w:t>
      </w:r>
      <w:proofErr w:type="spellEnd"/>
      <w:r>
        <w:t xml:space="preserve"> </w:t>
      </w:r>
      <w:proofErr w:type="spellStart"/>
      <w:r>
        <w:t>it</w:t>
      </w:r>
      <w:proofErr w:type="spellEnd"/>
      <w:r>
        <w:t xml:space="preserve"> </w:t>
      </w:r>
      <w:proofErr w:type="spellStart"/>
      <w:r>
        <w:t>to</w:t>
      </w:r>
      <w:proofErr w:type="spellEnd"/>
      <w:r>
        <w:t xml:space="preserve"> </w:t>
      </w:r>
      <w:proofErr w:type="spellStart"/>
      <w:r>
        <w:t>provide</w:t>
      </w:r>
      <w:proofErr w:type="spellEnd"/>
      <w:r>
        <w:t xml:space="preserve"> </w:t>
      </w:r>
      <w:proofErr w:type="spellStart"/>
      <w:r>
        <w:t>services</w:t>
      </w:r>
      <w:proofErr w:type="spellEnd"/>
      <w:r>
        <w:t xml:space="preserve"> </w:t>
      </w:r>
      <w:proofErr w:type="spellStart"/>
      <w:r>
        <w:t>that</w:t>
      </w:r>
      <w:proofErr w:type="spellEnd"/>
      <w:r>
        <w:t xml:space="preserve"> </w:t>
      </w:r>
      <w:proofErr w:type="spellStart"/>
      <w:r>
        <w:t>institutions</w:t>
      </w:r>
      <w:proofErr w:type="spellEnd"/>
      <w:r>
        <w:t xml:space="preserve"> </w:t>
      </w:r>
      <w:proofErr w:type="spellStart"/>
      <w:r>
        <w:t>could</w:t>
      </w:r>
      <w:proofErr w:type="spellEnd"/>
      <w:r>
        <w:t xml:space="preserve"> </w:t>
      </w:r>
      <w:proofErr w:type="spellStart"/>
      <w:r>
        <w:t>not</w:t>
      </w:r>
      <w:proofErr w:type="spellEnd"/>
      <w:r>
        <w:t xml:space="preserve">. </w:t>
      </w:r>
      <w:proofErr w:type="spellStart"/>
      <w:r>
        <w:t>It</w:t>
      </w:r>
      <w:proofErr w:type="spellEnd"/>
      <w:r>
        <w:t xml:space="preserve"> </w:t>
      </w:r>
      <w:proofErr w:type="spellStart"/>
      <w:r>
        <w:t>facilitated</w:t>
      </w:r>
      <w:proofErr w:type="spellEnd"/>
      <w:r>
        <w:t xml:space="preserve"> </w:t>
      </w:r>
      <w:proofErr w:type="spellStart"/>
      <w:r>
        <w:t>networking</w:t>
      </w:r>
      <w:proofErr w:type="spellEnd"/>
      <w:r>
        <w:t xml:space="preserve"> and </w:t>
      </w:r>
      <w:proofErr w:type="spellStart"/>
      <w:r>
        <w:t>relationships</w:t>
      </w:r>
      <w:proofErr w:type="spellEnd"/>
      <w:r>
        <w:t xml:space="preserve"> </w:t>
      </w:r>
      <w:proofErr w:type="spellStart"/>
      <w:r>
        <w:t>among</w:t>
      </w:r>
      <w:proofErr w:type="spellEnd"/>
      <w:r>
        <w:t xml:space="preserve"> </w:t>
      </w:r>
      <w:proofErr w:type="spellStart"/>
      <w:r>
        <w:t>different</w:t>
      </w:r>
      <w:proofErr w:type="spellEnd"/>
      <w:r>
        <w:t xml:space="preserve"> </w:t>
      </w:r>
      <w:proofErr w:type="spellStart"/>
      <w:r>
        <w:t>stakeholders</w:t>
      </w:r>
      <w:proofErr w:type="spellEnd"/>
      <w:r>
        <w:t xml:space="preserve">, </w:t>
      </w:r>
      <w:proofErr w:type="spellStart"/>
      <w:r>
        <w:t>enhancing</w:t>
      </w:r>
      <w:proofErr w:type="spellEnd"/>
      <w:r>
        <w:t xml:space="preserve"> </w:t>
      </w:r>
      <w:proofErr w:type="spellStart"/>
      <w:r>
        <w:t>inclusivity</w:t>
      </w:r>
      <w:proofErr w:type="spellEnd"/>
      <w:r>
        <w:t xml:space="preserve"> and </w:t>
      </w:r>
      <w:proofErr w:type="spellStart"/>
      <w:r>
        <w:t>social</w:t>
      </w:r>
      <w:proofErr w:type="spellEnd"/>
      <w:r>
        <w:t xml:space="preserve"> </w:t>
      </w:r>
      <w:proofErr w:type="spellStart"/>
      <w:r>
        <w:t>dialogue</w:t>
      </w:r>
      <w:proofErr w:type="spellEnd"/>
      <w:r>
        <w:t xml:space="preserve">. Civil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played</w:t>
      </w:r>
      <w:proofErr w:type="spellEnd"/>
      <w:r>
        <w:t xml:space="preserve"> a </w:t>
      </w:r>
      <w:proofErr w:type="spellStart"/>
      <w:r>
        <w:t>key</w:t>
      </w:r>
      <w:proofErr w:type="spellEnd"/>
      <w:r>
        <w:t xml:space="preserve"> </w:t>
      </w:r>
      <w:proofErr w:type="spellStart"/>
      <w:r>
        <w:t>role</w:t>
      </w:r>
      <w:proofErr w:type="spellEnd"/>
      <w:r>
        <w:t xml:space="preserve"> in </w:t>
      </w:r>
      <w:proofErr w:type="spellStart"/>
      <w:r>
        <w:t>framing</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as</w:t>
      </w:r>
      <w:proofErr w:type="spellEnd"/>
      <w:r>
        <w:t xml:space="preserve"> </w:t>
      </w:r>
      <w:proofErr w:type="spellStart"/>
      <w:r>
        <w:t>enriching</w:t>
      </w:r>
      <w:proofErr w:type="spellEnd"/>
      <w:r>
        <w:t xml:space="preserve"> </w:t>
      </w:r>
      <w:proofErr w:type="spellStart"/>
      <w:r>
        <w:t>to</w:t>
      </w:r>
      <w:proofErr w:type="spellEnd"/>
      <w:r>
        <w:t xml:space="preserve"> </w:t>
      </w:r>
      <w:proofErr w:type="spellStart"/>
      <w:r>
        <w:t>society</w:t>
      </w:r>
      <w:proofErr w:type="spellEnd"/>
      <w:r>
        <w:t xml:space="preserve"> and </w:t>
      </w:r>
      <w:proofErr w:type="spellStart"/>
      <w:r>
        <w:t>ensuring</w:t>
      </w:r>
      <w:proofErr w:type="spellEnd"/>
      <w:r>
        <w:t xml:space="preserve"> </w:t>
      </w:r>
      <w:proofErr w:type="spellStart"/>
      <w:r>
        <w:t>better</w:t>
      </w:r>
      <w:proofErr w:type="spellEnd"/>
      <w:r>
        <w:t xml:space="preserve"> </w:t>
      </w:r>
      <w:proofErr w:type="spellStart"/>
      <w:r>
        <w:t>outcomes</w:t>
      </w:r>
      <w:proofErr w:type="spellEnd"/>
      <w:r>
        <w:t xml:space="preserve"> for </w:t>
      </w:r>
      <w:proofErr w:type="spellStart"/>
      <w:r>
        <w:t>them</w:t>
      </w:r>
      <w:proofErr w:type="spellEnd"/>
      <w:r>
        <w:t xml:space="preserve"> and the </w:t>
      </w:r>
      <w:proofErr w:type="spellStart"/>
      <w:r>
        <w:t>community</w:t>
      </w:r>
      <w:proofErr w:type="spellEnd"/>
      <w:r>
        <w:t xml:space="preserve">. </w:t>
      </w:r>
    </w:p>
    <w:p w:rsidRPr="00BD08D2" w:rsidR="00BD08D2" w:rsidP="00BD08D2" w:rsidRDefault="00BD08D2" w14:paraId="70245E61" w14:textId="77777777">
      <w:pPr>
        <w:spacing w:after="240" w:line="240" w:lineRule="exact"/>
        <w:ind w:left="720" w:firstLine="567"/>
      </w:pPr>
      <w:proofErr w:type="spellStart"/>
      <w:r>
        <w:t>However</w:t>
      </w:r>
      <w:proofErr w:type="spellEnd"/>
      <w:r>
        <w:t xml:space="preserve">, </w:t>
      </w:r>
      <w:proofErr w:type="spellStart"/>
      <w:r>
        <w:t>recent</w:t>
      </w:r>
      <w:proofErr w:type="spellEnd"/>
      <w:r>
        <w:t xml:space="preserve"> </w:t>
      </w:r>
      <w:proofErr w:type="spellStart"/>
      <w:r>
        <w:t>changes</w:t>
      </w:r>
      <w:proofErr w:type="spellEnd"/>
      <w:r>
        <w:t xml:space="preserve"> </w:t>
      </w:r>
      <w:proofErr w:type="spellStart"/>
      <w:r>
        <w:t>have</w:t>
      </w:r>
      <w:proofErr w:type="spellEnd"/>
      <w:r>
        <w:t xml:space="preserve"> </w:t>
      </w:r>
      <w:proofErr w:type="spellStart"/>
      <w:r>
        <w:t>made</w:t>
      </w:r>
      <w:proofErr w:type="spellEnd"/>
      <w:r>
        <w:t xml:space="preserve"> </w:t>
      </w:r>
      <w:proofErr w:type="spellStart"/>
      <w:r>
        <w:t>it</w:t>
      </w:r>
      <w:proofErr w:type="spellEnd"/>
      <w:r>
        <w:t xml:space="preserve"> </w:t>
      </w:r>
      <w:proofErr w:type="spellStart"/>
      <w:r>
        <w:t>difficult</w:t>
      </w:r>
      <w:proofErr w:type="spellEnd"/>
      <w:r>
        <w:t xml:space="preserve"> for </w:t>
      </w:r>
      <w:proofErr w:type="spellStart"/>
      <w:r>
        <w:t>CSOs</w:t>
      </w:r>
      <w:proofErr w:type="spellEnd"/>
      <w:r>
        <w:t xml:space="preserve"> </w:t>
      </w:r>
      <w:proofErr w:type="spellStart"/>
      <w:r>
        <w:t>to</w:t>
      </w:r>
      <w:proofErr w:type="spellEnd"/>
      <w:r>
        <w:t xml:space="preserve"> </w:t>
      </w:r>
      <w:proofErr w:type="spellStart"/>
      <w:r>
        <w:t>submit</w:t>
      </w:r>
      <w:proofErr w:type="spellEnd"/>
      <w:r>
        <w:t xml:space="preserve"> </w:t>
      </w:r>
      <w:proofErr w:type="spellStart"/>
      <w:r>
        <w:t>projects</w:t>
      </w:r>
      <w:proofErr w:type="spellEnd"/>
      <w:r>
        <w:t xml:space="preserve"> </w:t>
      </w:r>
      <w:proofErr w:type="spellStart"/>
      <w:r>
        <w:t>as</w:t>
      </w:r>
      <w:proofErr w:type="spellEnd"/>
      <w:r>
        <w:t xml:space="preserve"> </w:t>
      </w:r>
      <w:proofErr w:type="spellStart"/>
      <w:r>
        <w:t>project</w:t>
      </w:r>
      <w:proofErr w:type="spellEnd"/>
      <w:r>
        <w:t xml:space="preserve"> </w:t>
      </w:r>
      <w:proofErr w:type="spellStart"/>
      <w:r>
        <w:t>leaders</w:t>
      </w:r>
      <w:proofErr w:type="spellEnd"/>
      <w:r>
        <w:t xml:space="preserve">, </w:t>
      </w:r>
      <w:proofErr w:type="spellStart"/>
      <w:r>
        <w:t>requiring</w:t>
      </w:r>
      <w:proofErr w:type="spellEnd"/>
      <w:r>
        <w:t xml:space="preserve"> </w:t>
      </w:r>
      <w:proofErr w:type="spellStart"/>
      <w:r>
        <w:t>them</w:t>
      </w:r>
      <w:proofErr w:type="spellEnd"/>
      <w:r>
        <w:t xml:space="preserve"> </w:t>
      </w:r>
      <w:proofErr w:type="spellStart"/>
      <w:r>
        <w:t>to</w:t>
      </w:r>
      <w:proofErr w:type="spellEnd"/>
      <w:r>
        <w:t xml:space="preserve"> </w:t>
      </w:r>
      <w:proofErr w:type="spellStart"/>
      <w:r>
        <w:t>rely</w:t>
      </w:r>
      <w:proofErr w:type="spellEnd"/>
      <w:r>
        <w:t xml:space="preserve"> on </w:t>
      </w:r>
      <w:proofErr w:type="spellStart"/>
      <w:r>
        <w:t>local</w:t>
      </w:r>
      <w:proofErr w:type="spellEnd"/>
      <w:r>
        <w:t xml:space="preserve"> </w:t>
      </w:r>
      <w:proofErr w:type="spellStart"/>
      <w:r>
        <w:t>authorities</w:t>
      </w:r>
      <w:proofErr w:type="spellEnd"/>
      <w:r>
        <w:t xml:space="preserve">. </w:t>
      </w:r>
      <w:proofErr w:type="spellStart"/>
      <w:r>
        <w:t>This</w:t>
      </w:r>
      <w:proofErr w:type="spellEnd"/>
      <w:r>
        <w:t xml:space="preserve"> </w:t>
      </w:r>
      <w:proofErr w:type="spellStart"/>
      <w:r>
        <w:t>shift</w:t>
      </w:r>
      <w:proofErr w:type="spellEnd"/>
      <w:r>
        <w:t xml:space="preserve"> </w:t>
      </w:r>
      <w:proofErr w:type="spellStart"/>
      <w:r>
        <w:t>undermines</w:t>
      </w:r>
      <w:proofErr w:type="spellEnd"/>
      <w:r>
        <w:t xml:space="preserve"> the </w:t>
      </w:r>
      <w:proofErr w:type="spellStart"/>
      <w:r>
        <w:t>added</w:t>
      </w:r>
      <w:proofErr w:type="spellEnd"/>
      <w:r>
        <w:t xml:space="preserve"> </w:t>
      </w:r>
      <w:proofErr w:type="spellStart"/>
      <w:r>
        <w:t>value</w:t>
      </w:r>
      <w:proofErr w:type="spellEnd"/>
      <w:r>
        <w:t xml:space="preserve"> of </w:t>
      </w:r>
      <w:proofErr w:type="spellStart"/>
      <w:r>
        <w:t>CSOs</w:t>
      </w:r>
      <w:proofErr w:type="spellEnd"/>
      <w:r>
        <w:t xml:space="preserve">, </w:t>
      </w:r>
      <w:proofErr w:type="spellStart"/>
      <w:r>
        <w:t>which</w:t>
      </w:r>
      <w:proofErr w:type="spellEnd"/>
      <w:r>
        <w:t xml:space="preserve"> </w:t>
      </w:r>
      <w:proofErr w:type="spellStart"/>
      <w:r>
        <w:t>are</w:t>
      </w:r>
      <w:proofErr w:type="spellEnd"/>
      <w:r>
        <w:t xml:space="preserve"> </w:t>
      </w:r>
      <w:proofErr w:type="spellStart"/>
      <w:r>
        <w:t>well-acquainted</w:t>
      </w:r>
      <w:proofErr w:type="spellEnd"/>
      <w:r>
        <w:t xml:space="preserve"> </w:t>
      </w:r>
      <w:proofErr w:type="spellStart"/>
      <w:r>
        <w:t>with</w:t>
      </w:r>
      <w:proofErr w:type="spellEnd"/>
      <w:r>
        <w:t xml:space="preserve"> </w:t>
      </w:r>
      <w:proofErr w:type="spellStart"/>
      <w:r>
        <w:t>ground</w:t>
      </w:r>
      <w:proofErr w:type="spellEnd"/>
      <w:r>
        <w:t xml:space="preserve"> </w:t>
      </w:r>
      <w:proofErr w:type="spellStart"/>
      <w:r>
        <w:t>realities</w:t>
      </w:r>
      <w:proofErr w:type="spellEnd"/>
      <w:r>
        <w:t xml:space="preserve">. </w:t>
      </w:r>
    </w:p>
    <w:p w:rsidRPr="00BD08D2" w:rsidR="00BD08D2" w:rsidP="00BD08D2" w:rsidRDefault="00BD08D2" w14:paraId="3E45AD31" w14:textId="77777777">
      <w:pPr>
        <w:spacing w:after="240" w:line="240" w:lineRule="exact"/>
        <w:ind w:left="720" w:firstLine="567"/>
        <w:rPr>
          <w:rFonts w:eastAsia="Calibri"/>
        </w:rPr>
      </w:pPr>
      <w:proofErr w:type="spellStart"/>
      <w:r>
        <w:t>Despite</w:t>
      </w:r>
      <w:proofErr w:type="spellEnd"/>
      <w:r>
        <w:t xml:space="preserve"> </w:t>
      </w:r>
      <w:proofErr w:type="spellStart"/>
      <w:r>
        <w:t>these</w:t>
      </w:r>
      <w:proofErr w:type="spellEnd"/>
      <w:r>
        <w:t xml:space="preserve"> </w:t>
      </w:r>
      <w:proofErr w:type="spellStart"/>
      <w:r>
        <w:t>challenges</w:t>
      </w:r>
      <w:proofErr w:type="spellEnd"/>
      <w:r>
        <w:t xml:space="preserve">, the AMIF </w:t>
      </w:r>
      <w:proofErr w:type="spellStart"/>
      <w:r>
        <w:t>enabled</w:t>
      </w:r>
      <w:proofErr w:type="spellEnd"/>
      <w:r>
        <w:t xml:space="preserve"> </w:t>
      </w:r>
      <w:proofErr w:type="spellStart"/>
      <w:r>
        <w:t>CSOs</w:t>
      </w:r>
      <w:proofErr w:type="spellEnd"/>
      <w:r>
        <w:t xml:space="preserve"> </w:t>
      </w:r>
      <w:proofErr w:type="spellStart"/>
      <w:r>
        <w:t>to</w:t>
      </w:r>
      <w:proofErr w:type="spellEnd"/>
      <w:r>
        <w:t xml:space="preserve"> </w:t>
      </w:r>
      <w:proofErr w:type="spellStart"/>
      <w:r>
        <w:t>build</w:t>
      </w:r>
      <w:proofErr w:type="spellEnd"/>
      <w:r>
        <w:t xml:space="preserve"> </w:t>
      </w:r>
      <w:proofErr w:type="spellStart"/>
      <w:r>
        <w:t>significant</w:t>
      </w:r>
      <w:proofErr w:type="spellEnd"/>
      <w:r>
        <w:t xml:space="preserve"> </w:t>
      </w:r>
      <w:proofErr w:type="spellStart"/>
      <w:r>
        <w:t>networks</w:t>
      </w:r>
      <w:proofErr w:type="spellEnd"/>
      <w:r>
        <w:t xml:space="preserve">, </w:t>
      </w:r>
      <w:proofErr w:type="spellStart"/>
      <w:r>
        <w:t>establish</w:t>
      </w:r>
      <w:proofErr w:type="spellEnd"/>
      <w:r>
        <w:t xml:space="preserve"> </w:t>
      </w:r>
      <w:proofErr w:type="spellStart"/>
      <w:r>
        <w:t>partnerships</w:t>
      </w:r>
      <w:proofErr w:type="spellEnd"/>
      <w:r>
        <w:t xml:space="preserve"> </w:t>
      </w:r>
      <w:proofErr w:type="spellStart"/>
      <w:r>
        <w:t>with</w:t>
      </w:r>
      <w:proofErr w:type="spellEnd"/>
      <w:r>
        <w:t xml:space="preserve"> </w:t>
      </w:r>
      <w:proofErr w:type="spellStart"/>
      <w:r>
        <w:t>employers</w:t>
      </w:r>
      <w:proofErr w:type="spellEnd"/>
      <w:r>
        <w:t xml:space="preserve">, and </w:t>
      </w:r>
      <w:proofErr w:type="spellStart"/>
      <w:r>
        <w:t>exchange</w:t>
      </w:r>
      <w:proofErr w:type="spellEnd"/>
      <w:r>
        <w:t xml:space="preserve"> </w:t>
      </w:r>
      <w:proofErr w:type="spellStart"/>
      <w:r>
        <w:t>best</w:t>
      </w:r>
      <w:proofErr w:type="spellEnd"/>
      <w:r>
        <w:t xml:space="preserve"> </w:t>
      </w:r>
      <w:proofErr w:type="spellStart"/>
      <w:r>
        <w:t>practices</w:t>
      </w:r>
      <w:proofErr w:type="spellEnd"/>
      <w:r>
        <w:t xml:space="preserve"> </w:t>
      </w:r>
      <w:proofErr w:type="spellStart"/>
      <w:r>
        <w:t>with</w:t>
      </w:r>
      <w:proofErr w:type="spellEnd"/>
      <w:r>
        <w:t xml:space="preserve"> </w:t>
      </w:r>
      <w:proofErr w:type="spellStart"/>
      <w:r>
        <w:t>other</w:t>
      </w:r>
      <w:proofErr w:type="spellEnd"/>
      <w:r>
        <w:t xml:space="preserve"> EU </w:t>
      </w:r>
      <w:proofErr w:type="spellStart"/>
      <w:r>
        <w:t>projects</w:t>
      </w:r>
      <w:proofErr w:type="spellEnd"/>
      <w:r>
        <w:t xml:space="preserve">. The </w:t>
      </w:r>
      <w:proofErr w:type="spellStart"/>
      <w:r>
        <w:t>involvement</w:t>
      </w:r>
      <w:proofErr w:type="spellEnd"/>
      <w:r>
        <w:t xml:space="preserve"> of </w:t>
      </w:r>
      <w:proofErr w:type="spellStart"/>
      <w:r>
        <w:t>CSOs</w:t>
      </w:r>
      <w:proofErr w:type="spellEnd"/>
      <w:r>
        <w:t xml:space="preserve"> in AMIF </w:t>
      </w:r>
      <w:proofErr w:type="spellStart"/>
      <w:r>
        <w:t>projects</w:t>
      </w:r>
      <w:proofErr w:type="spellEnd"/>
      <w:r>
        <w:t xml:space="preserve"> </w:t>
      </w:r>
      <w:proofErr w:type="spellStart"/>
      <w:r>
        <w:t>was</w:t>
      </w:r>
      <w:proofErr w:type="spellEnd"/>
      <w:r>
        <w:t xml:space="preserve"> </w:t>
      </w:r>
      <w:proofErr w:type="spellStart"/>
      <w:r>
        <w:t>crucial</w:t>
      </w:r>
      <w:proofErr w:type="spellEnd"/>
      <w:r>
        <w:t xml:space="preserve"> for </w:t>
      </w:r>
      <w:proofErr w:type="spellStart"/>
      <w:r>
        <w:t>addressing</w:t>
      </w:r>
      <w:proofErr w:type="spellEnd"/>
      <w:r>
        <w:t xml:space="preserve"> the </w:t>
      </w:r>
      <w:proofErr w:type="spellStart"/>
      <w:r>
        <w:t>needs</w:t>
      </w:r>
      <w:proofErr w:type="spellEnd"/>
      <w:r>
        <w:t xml:space="preserve"> of </w:t>
      </w:r>
      <w:proofErr w:type="spellStart"/>
      <w:r>
        <w:t>third-country</w:t>
      </w:r>
      <w:proofErr w:type="spellEnd"/>
      <w:r>
        <w:t xml:space="preserve"> </w:t>
      </w:r>
      <w:proofErr w:type="spellStart"/>
      <w:r>
        <w:t>nationals</w:t>
      </w:r>
      <w:proofErr w:type="spellEnd"/>
      <w:r>
        <w:t xml:space="preserve"> and </w:t>
      </w:r>
      <w:proofErr w:type="spellStart"/>
      <w:r>
        <w:t>fostering</w:t>
      </w:r>
      <w:proofErr w:type="spellEnd"/>
      <w:r>
        <w:t xml:space="preserve"> </w:t>
      </w:r>
      <w:proofErr w:type="spellStart"/>
      <w:r>
        <w:t>social</w:t>
      </w:r>
      <w:proofErr w:type="spellEnd"/>
      <w:r>
        <w:t xml:space="preserve"> </w:t>
      </w:r>
      <w:proofErr w:type="spellStart"/>
      <w:r>
        <w:t>cohesion</w:t>
      </w:r>
      <w:proofErr w:type="spellEnd"/>
      <w:r>
        <w:t>.</w:t>
      </w:r>
    </w:p>
    <w:p w:rsidRPr="00BD08D2" w:rsidR="00BD08D2" w:rsidP="00BD08D2" w:rsidRDefault="00BD08D2" w14:paraId="121217AE" w14:textId="77777777">
      <w:pPr>
        <w:spacing w:after="240" w:line="240" w:lineRule="exact"/>
        <w:ind w:firstLine="567"/>
        <w:jc w:val="left"/>
        <w:rPr>
          <w:rFonts w:eastAsia="Calibri"/>
        </w:rPr>
      </w:pPr>
      <w:r>
        <w:br w:type="page"/>
      </w:r>
    </w:p>
    <w:p w:rsidRPr="00BD08D2" w:rsidR="00BD08D2" w:rsidP="00BD08D2" w:rsidRDefault="00BD08D2" w14:paraId="5B2330BF" w14:textId="77777777">
      <w:pPr>
        <w:numPr>
          <w:ilvl w:val="1"/>
          <w:numId w:val="1"/>
        </w:numPr>
        <w:spacing w:after="240" w:line="240" w:lineRule="exact"/>
        <w:ind w:firstLine="567"/>
        <w:outlineLvl w:val="1"/>
        <w:rPr>
          <w:b/>
          <w:u w:val="single"/>
        </w:rPr>
      </w:pPr>
      <w:bookmarkStart w:name="_Toc183610621" w:id="83"/>
      <w:proofErr w:type="spellStart"/>
      <w:r>
        <w:rPr>
          <w:b/>
          <w:u w:val="single"/>
        </w:rPr>
        <w:lastRenderedPageBreak/>
        <w:t>Sweden</w:t>
      </w:r>
      <w:bookmarkEnd w:id="83"/>
      <w:proofErr w:type="spellEnd"/>
    </w:p>
    <w:p w:rsidRPr="00BD08D2" w:rsidR="00BD08D2" w:rsidP="00BD08D2" w:rsidRDefault="00BD08D2" w14:paraId="7011F49D" w14:textId="77777777">
      <w:pPr>
        <w:spacing w:after="240" w:line="240" w:lineRule="exact"/>
        <w:ind w:firstLine="567"/>
        <w:jc w:val="left"/>
        <w:rPr>
          <w:lang w:val="en-GB"/>
        </w:rPr>
      </w:pPr>
    </w:p>
    <w:p w:rsidRPr="00BD08D2" w:rsidR="00BD08D2" w:rsidP="00BD08D2" w:rsidRDefault="00BD08D2" w14:paraId="7BE21415" w14:textId="77777777">
      <w:pPr>
        <w:spacing w:after="240" w:line="240" w:lineRule="exact"/>
        <w:ind w:left="567" w:firstLine="567"/>
        <w:rPr>
          <w:i/>
          <w:iCs/>
        </w:rPr>
      </w:pPr>
      <w:proofErr w:type="spellStart"/>
      <w:r>
        <w:rPr>
          <w:i/>
        </w:rPr>
        <w:t>Effectiveness</w:t>
      </w:r>
      <w:proofErr w:type="spellEnd"/>
    </w:p>
    <w:p w:rsidRPr="00BD08D2" w:rsidR="00BD08D2" w:rsidP="00BD08D2" w:rsidRDefault="00BD08D2" w14:paraId="2B295CF2" w14:textId="77777777">
      <w:pPr>
        <w:spacing w:after="240" w:line="240" w:lineRule="exact"/>
        <w:ind w:left="567" w:firstLine="567"/>
      </w:pPr>
      <w:r>
        <w:t xml:space="preserve">The AMIF </w:t>
      </w:r>
      <w:proofErr w:type="spellStart"/>
      <w:r>
        <w:t>played</w:t>
      </w:r>
      <w:proofErr w:type="spellEnd"/>
      <w:r>
        <w:t xml:space="preserve"> a </w:t>
      </w:r>
      <w:proofErr w:type="spellStart"/>
      <w:r>
        <w:t>crucial</w:t>
      </w:r>
      <w:proofErr w:type="spellEnd"/>
      <w:r>
        <w:t xml:space="preserve"> </w:t>
      </w:r>
      <w:proofErr w:type="spellStart"/>
      <w:r>
        <w:t>role</w:t>
      </w:r>
      <w:proofErr w:type="spellEnd"/>
      <w:r>
        <w:t xml:space="preserve"> in </w:t>
      </w:r>
      <w:proofErr w:type="spellStart"/>
      <w:r>
        <w:t>assisting</w:t>
      </w:r>
      <w:proofErr w:type="spellEnd"/>
      <w:r>
        <w:t xml:space="preserve"> </w:t>
      </w:r>
      <w:proofErr w:type="spellStart"/>
      <w:r>
        <w:t>new</w:t>
      </w:r>
      <w:proofErr w:type="spellEnd"/>
      <w:r>
        <w:t xml:space="preserve"> </w:t>
      </w:r>
      <w:proofErr w:type="spellStart"/>
      <w:r>
        <w:t>arrivals</w:t>
      </w:r>
      <w:proofErr w:type="spellEnd"/>
      <w:r>
        <w:t xml:space="preserve"> in </w:t>
      </w:r>
      <w:proofErr w:type="spellStart"/>
      <w:r>
        <w:t>Sweden</w:t>
      </w:r>
      <w:proofErr w:type="spellEnd"/>
      <w:r>
        <w:t xml:space="preserve">, </w:t>
      </w:r>
      <w:proofErr w:type="spellStart"/>
      <w:r>
        <w:t>particularly</w:t>
      </w:r>
      <w:proofErr w:type="spellEnd"/>
      <w:r>
        <w:t xml:space="preserve"> </w:t>
      </w:r>
      <w:proofErr w:type="spellStart"/>
      <w:r>
        <w:t>during</w:t>
      </w:r>
      <w:proofErr w:type="spellEnd"/>
      <w:r>
        <w:t xml:space="preserve"> </w:t>
      </w:r>
      <w:proofErr w:type="spellStart"/>
      <w:r>
        <w:t>emergency</w:t>
      </w:r>
      <w:proofErr w:type="spellEnd"/>
      <w:r>
        <w:t xml:space="preserve"> </w:t>
      </w:r>
      <w:proofErr w:type="spellStart"/>
      <w:r>
        <w:t>contexts</w:t>
      </w:r>
      <w:proofErr w:type="spellEnd"/>
      <w:r>
        <w:t xml:space="preserve"> and </w:t>
      </w:r>
      <w:proofErr w:type="spellStart"/>
      <w:r>
        <w:t>short-term</w:t>
      </w:r>
      <w:proofErr w:type="spellEnd"/>
      <w:r>
        <w:t xml:space="preserve"> </w:t>
      </w:r>
      <w:proofErr w:type="spellStart"/>
      <w:r>
        <w:t>integration</w:t>
      </w:r>
      <w:proofErr w:type="spellEnd"/>
      <w:r>
        <w:t xml:space="preserve">. The </w:t>
      </w:r>
      <w:proofErr w:type="spellStart"/>
      <w:r>
        <w:t>fund</w:t>
      </w:r>
      <w:proofErr w:type="spellEnd"/>
      <w:r>
        <w:t xml:space="preserve"> </w:t>
      </w:r>
      <w:proofErr w:type="spellStart"/>
      <w:r>
        <w:t>enabled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regional</w:t>
      </w:r>
      <w:proofErr w:type="spellEnd"/>
      <w:r>
        <w:t xml:space="preserve"> </w:t>
      </w:r>
      <w:proofErr w:type="spellStart"/>
      <w:r>
        <w:t>authorities</w:t>
      </w:r>
      <w:proofErr w:type="spellEnd"/>
      <w:r>
        <w:t xml:space="preserve"> </w:t>
      </w:r>
      <w:proofErr w:type="spellStart"/>
      <w:r>
        <w:t>to</w:t>
      </w:r>
      <w:proofErr w:type="spellEnd"/>
      <w:r>
        <w:t xml:space="preserve"> </w:t>
      </w:r>
      <w:proofErr w:type="spellStart"/>
      <w:r>
        <w:t>build</w:t>
      </w:r>
      <w:proofErr w:type="spellEnd"/>
      <w:r>
        <w:t xml:space="preserve"> </w:t>
      </w:r>
      <w:proofErr w:type="spellStart"/>
      <w:r>
        <w:t>relationships</w:t>
      </w:r>
      <w:proofErr w:type="spellEnd"/>
      <w:r>
        <w:t xml:space="preserve"> and </w:t>
      </w:r>
      <w:proofErr w:type="spellStart"/>
      <w:r>
        <w:t>networks</w:t>
      </w:r>
      <w:proofErr w:type="spellEnd"/>
      <w:r>
        <w:t xml:space="preserve">, </w:t>
      </w:r>
      <w:proofErr w:type="spellStart"/>
      <w:r>
        <w:t>which</w:t>
      </w:r>
      <w:proofErr w:type="spellEnd"/>
      <w:r>
        <w:t xml:space="preserve"> </w:t>
      </w:r>
      <w:proofErr w:type="spellStart"/>
      <w:r>
        <w:t>proved</w:t>
      </w:r>
      <w:proofErr w:type="spellEnd"/>
      <w:r>
        <w:t xml:space="preserve"> </w:t>
      </w:r>
      <w:proofErr w:type="spellStart"/>
      <w:r>
        <w:t>valuable</w:t>
      </w:r>
      <w:proofErr w:type="spellEnd"/>
      <w:r>
        <w:t xml:space="preserve"> </w:t>
      </w:r>
      <w:proofErr w:type="spellStart"/>
      <w:r>
        <w:t>during</w:t>
      </w:r>
      <w:proofErr w:type="spellEnd"/>
      <w:r>
        <w:t xml:space="preserve"> the </w:t>
      </w:r>
      <w:proofErr w:type="spellStart"/>
      <w:r>
        <w:t>refugee</w:t>
      </w:r>
      <w:proofErr w:type="spellEnd"/>
      <w:r>
        <w:t xml:space="preserve"> </w:t>
      </w:r>
      <w:proofErr w:type="spellStart"/>
      <w:r>
        <w:t>crisis</w:t>
      </w:r>
      <w:proofErr w:type="spellEnd"/>
      <w:r>
        <w:t xml:space="preserve"> in 2015 and </w:t>
      </w:r>
      <w:proofErr w:type="spellStart"/>
      <w:r>
        <w:t>later</w:t>
      </w:r>
      <w:proofErr w:type="spellEnd"/>
      <w:r>
        <w:t xml:space="preserve"> for </w:t>
      </w:r>
      <w:proofErr w:type="spellStart"/>
      <w:r>
        <w:t>Ukrainian</w:t>
      </w:r>
      <w:proofErr w:type="spellEnd"/>
      <w:r>
        <w:t xml:space="preserve"> </w:t>
      </w:r>
      <w:proofErr w:type="spellStart"/>
      <w:r>
        <w:t>refugees</w:t>
      </w:r>
      <w:proofErr w:type="spellEnd"/>
      <w:r>
        <w:t xml:space="preserve"> in 2022. </w:t>
      </w:r>
    </w:p>
    <w:p w:rsidRPr="00BD08D2" w:rsidR="00BD08D2" w:rsidP="00BD08D2" w:rsidRDefault="00BD08D2" w14:paraId="6CDF785E" w14:textId="77777777">
      <w:pPr>
        <w:spacing w:after="240" w:line="240" w:lineRule="exact"/>
        <w:ind w:left="567" w:firstLine="567"/>
      </w:pPr>
      <w:proofErr w:type="spellStart"/>
      <w:r>
        <w:t>It</w:t>
      </w:r>
      <w:proofErr w:type="spellEnd"/>
      <w:r>
        <w:t xml:space="preserve"> </w:t>
      </w:r>
      <w:proofErr w:type="spellStart"/>
      <w:r>
        <w:t>was</w:t>
      </w:r>
      <w:proofErr w:type="spellEnd"/>
      <w:r>
        <w:t xml:space="preserve"> </w:t>
      </w:r>
      <w:proofErr w:type="spellStart"/>
      <w:r>
        <w:t>seen</w:t>
      </w:r>
      <w:proofErr w:type="spellEnd"/>
      <w:r>
        <w:t xml:space="preserve"> </w:t>
      </w:r>
      <w:proofErr w:type="spellStart"/>
      <w:r>
        <w:t>as</w:t>
      </w:r>
      <w:proofErr w:type="spellEnd"/>
      <w:r>
        <w:t xml:space="preserve"> </w:t>
      </w:r>
      <w:proofErr w:type="spellStart"/>
      <w:r>
        <w:t>an</w:t>
      </w:r>
      <w:proofErr w:type="spellEnd"/>
      <w:r>
        <w:t xml:space="preserve"> </w:t>
      </w:r>
      <w:proofErr w:type="spellStart"/>
      <w:r>
        <w:t>innovative</w:t>
      </w:r>
      <w:proofErr w:type="spellEnd"/>
      <w:r>
        <w:t xml:space="preserve"> </w:t>
      </w:r>
      <w:proofErr w:type="spellStart"/>
      <w:r>
        <w:t>tool</w:t>
      </w:r>
      <w:proofErr w:type="spellEnd"/>
      <w:r>
        <w:t xml:space="preserve"> </w:t>
      </w:r>
      <w:proofErr w:type="spellStart"/>
      <w:r>
        <w:t>that</w:t>
      </w:r>
      <w:proofErr w:type="spellEnd"/>
      <w:r>
        <w:t xml:space="preserve"> </w:t>
      </w:r>
      <w:proofErr w:type="spellStart"/>
      <w:r>
        <w:t>allowed</w:t>
      </w:r>
      <w:proofErr w:type="spellEnd"/>
      <w:r>
        <w:t xml:space="preserve"> </w:t>
      </w:r>
      <w:proofErr w:type="spellStart"/>
      <w:r>
        <w:t>stakeholders</w:t>
      </w:r>
      <w:proofErr w:type="spellEnd"/>
      <w:r>
        <w:t xml:space="preserve"> </w:t>
      </w:r>
      <w:proofErr w:type="spellStart"/>
      <w:r>
        <w:t>to</w:t>
      </w:r>
      <w:proofErr w:type="spellEnd"/>
      <w:r>
        <w:t xml:space="preserve"> </w:t>
      </w:r>
      <w:proofErr w:type="spellStart"/>
      <w:r>
        <w:t>work</w:t>
      </w:r>
      <w:proofErr w:type="spellEnd"/>
      <w:r>
        <w:t xml:space="preserve"> </w:t>
      </w:r>
      <w:proofErr w:type="spellStart"/>
      <w:r>
        <w:t>collaboratively</w:t>
      </w:r>
      <w:proofErr w:type="spellEnd"/>
      <w:r>
        <w:t xml:space="preserve"> and in </w:t>
      </w:r>
      <w:proofErr w:type="spellStart"/>
      <w:r>
        <w:t>new</w:t>
      </w:r>
      <w:proofErr w:type="spellEnd"/>
      <w:r>
        <w:t xml:space="preserve"> </w:t>
      </w:r>
      <w:proofErr w:type="spellStart"/>
      <w:r>
        <w:t>ways</w:t>
      </w:r>
      <w:proofErr w:type="spellEnd"/>
      <w:r>
        <w:t xml:space="preserve">. </w:t>
      </w:r>
      <w:proofErr w:type="spellStart"/>
      <w:r>
        <w:t>However</w:t>
      </w:r>
      <w:proofErr w:type="spellEnd"/>
      <w:r>
        <w:t xml:space="preserve">, the </w:t>
      </w:r>
      <w:proofErr w:type="spellStart"/>
      <w:r>
        <w:t>fund's</w:t>
      </w:r>
      <w:proofErr w:type="spellEnd"/>
      <w:r>
        <w:t xml:space="preserve"> </w:t>
      </w:r>
      <w:proofErr w:type="spellStart"/>
      <w:r>
        <w:t>effectiveness</w:t>
      </w:r>
      <w:proofErr w:type="spellEnd"/>
      <w:r>
        <w:t xml:space="preserve"> </w:t>
      </w:r>
      <w:proofErr w:type="spellStart"/>
      <w:r>
        <w:t>was</w:t>
      </w:r>
      <w:proofErr w:type="spellEnd"/>
      <w:r>
        <w:t xml:space="preserve"> </w:t>
      </w:r>
      <w:proofErr w:type="spellStart"/>
      <w:r>
        <w:t>hindered</w:t>
      </w:r>
      <w:proofErr w:type="spellEnd"/>
      <w:r>
        <w:t xml:space="preserve"> </w:t>
      </w:r>
      <w:proofErr w:type="spellStart"/>
      <w:r>
        <w:t>by</w:t>
      </w:r>
      <w:proofErr w:type="spellEnd"/>
      <w:r>
        <w:t xml:space="preserve"> </w:t>
      </w:r>
      <w:proofErr w:type="spellStart"/>
      <w:r>
        <w:t>bureaucratic</w:t>
      </w:r>
      <w:proofErr w:type="spellEnd"/>
      <w:r>
        <w:t xml:space="preserve"> </w:t>
      </w:r>
      <w:proofErr w:type="spellStart"/>
      <w:r>
        <w:t>procedures</w:t>
      </w:r>
      <w:proofErr w:type="spellEnd"/>
      <w:r>
        <w:t xml:space="preserve">, </w:t>
      </w:r>
      <w:proofErr w:type="spellStart"/>
      <w:r>
        <w:t>which</w:t>
      </w:r>
      <w:proofErr w:type="spellEnd"/>
      <w:r>
        <w:t xml:space="preserve"> </w:t>
      </w:r>
      <w:proofErr w:type="spellStart"/>
      <w:r>
        <w:t>consumed</w:t>
      </w:r>
      <w:proofErr w:type="spellEnd"/>
      <w:r>
        <w:t xml:space="preserve"> </w:t>
      </w:r>
      <w:proofErr w:type="spellStart"/>
      <w:r>
        <w:t>significant</w:t>
      </w:r>
      <w:proofErr w:type="spellEnd"/>
      <w:r>
        <w:t xml:space="preserve"> </w:t>
      </w:r>
      <w:proofErr w:type="spellStart"/>
      <w:r>
        <w:t>time</w:t>
      </w:r>
      <w:proofErr w:type="spellEnd"/>
      <w:r>
        <w:t xml:space="preserve"> and </w:t>
      </w:r>
      <w:proofErr w:type="spellStart"/>
      <w:r>
        <w:t>resources</w:t>
      </w:r>
      <w:proofErr w:type="spellEnd"/>
      <w:r>
        <w:t xml:space="preserve">. </w:t>
      </w:r>
    </w:p>
    <w:p w:rsidRPr="00BD08D2" w:rsidR="00BD08D2" w:rsidP="00BD08D2" w:rsidRDefault="00BD08D2" w14:paraId="5419A0CA" w14:textId="77777777">
      <w:pPr>
        <w:spacing w:after="240" w:line="240" w:lineRule="exact"/>
        <w:ind w:left="567" w:firstLine="567"/>
      </w:pPr>
      <w:proofErr w:type="spellStart"/>
      <w:r>
        <w:t>Participants</w:t>
      </w:r>
      <w:proofErr w:type="spellEnd"/>
      <w:r>
        <w:t xml:space="preserve"> </w:t>
      </w:r>
      <w:proofErr w:type="spellStart"/>
      <w:r>
        <w:t>expressed</w:t>
      </w:r>
      <w:proofErr w:type="spellEnd"/>
      <w:r>
        <w:t xml:space="preserve"> a </w:t>
      </w:r>
      <w:proofErr w:type="spellStart"/>
      <w:r>
        <w:t>desire</w:t>
      </w:r>
      <w:proofErr w:type="spellEnd"/>
      <w:r>
        <w:t xml:space="preserve"> for </w:t>
      </w:r>
      <w:proofErr w:type="spellStart"/>
      <w:r>
        <w:t>more</w:t>
      </w:r>
      <w:proofErr w:type="spellEnd"/>
      <w:r>
        <w:t xml:space="preserve"> </w:t>
      </w:r>
      <w:proofErr w:type="spellStart"/>
      <w:r>
        <w:t>trust</w:t>
      </w:r>
      <w:proofErr w:type="spellEnd"/>
      <w:r>
        <w:t xml:space="preserve"> and </w:t>
      </w:r>
      <w:proofErr w:type="spellStart"/>
      <w:r>
        <w:t>less</w:t>
      </w:r>
      <w:proofErr w:type="spellEnd"/>
      <w:r>
        <w:t xml:space="preserve"> </w:t>
      </w:r>
      <w:proofErr w:type="spellStart"/>
      <w:r>
        <w:t>control</w:t>
      </w:r>
      <w:proofErr w:type="spellEnd"/>
      <w:r>
        <w:t xml:space="preserve"> </w:t>
      </w:r>
      <w:proofErr w:type="spellStart"/>
      <w:r>
        <w:t>from</w:t>
      </w:r>
      <w:proofErr w:type="spellEnd"/>
      <w:r>
        <w:t xml:space="preserve"> the Commission and the </w:t>
      </w:r>
      <w:proofErr w:type="spellStart"/>
      <w:r>
        <w:t>Swedish</w:t>
      </w:r>
      <w:proofErr w:type="spellEnd"/>
      <w:r>
        <w:t xml:space="preserve"> Migration Agency, </w:t>
      </w:r>
      <w:proofErr w:type="spellStart"/>
      <w:r>
        <w:t>as</w:t>
      </w:r>
      <w:proofErr w:type="spellEnd"/>
      <w:r>
        <w:t xml:space="preserve"> the </w:t>
      </w:r>
      <w:proofErr w:type="spellStart"/>
      <w:r>
        <w:t>focus</w:t>
      </w:r>
      <w:proofErr w:type="spellEnd"/>
      <w:r>
        <w:t xml:space="preserve"> on </w:t>
      </w:r>
      <w:proofErr w:type="spellStart"/>
      <w:r>
        <w:t>checks</w:t>
      </w:r>
      <w:proofErr w:type="spellEnd"/>
      <w:r>
        <w:t xml:space="preserve"> and </w:t>
      </w:r>
      <w:proofErr w:type="spellStart"/>
      <w:r>
        <w:t>balances</w:t>
      </w:r>
      <w:proofErr w:type="spellEnd"/>
      <w:r>
        <w:t xml:space="preserve"> </w:t>
      </w:r>
      <w:proofErr w:type="spellStart"/>
      <w:r>
        <w:t>often</w:t>
      </w:r>
      <w:proofErr w:type="spellEnd"/>
      <w:r>
        <w:t xml:space="preserve"> </w:t>
      </w:r>
      <w:proofErr w:type="spellStart"/>
      <w:r>
        <w:t>overshadowed</w:t>
      </w:r>
      <w:proofErr w:type="spellEnd"/>
      <w:r>
        <w:t xml:space="preserve"> the </w:t>
      </w:r>
      <w:proofErr w:type="spellStart"/>
      <w:r>
        <w:t>project's</w:t>
      </w:r>
      <w:proofErr w:type="spellEnd"/>
      <w:r>
        <w:t xml:space="preserve"> </w:t>
      </w:r>
      <w:proofErr w:type="spellStart"/>
      <w:r>
        <w:t>substance</w:t>
      </w:r>
      <w:proofErr w:type="spellEnd"/>
      <w:r>
        <w:t xml:space="preserve">. </w:t>
      </w:r>
      <w:proofErr w:type="spellStart"/>
      <w:r>
        <w:t>Despite</w:t>
      </w:r>
      <w:proofErr w:type="spellEnd"/>
      <w:r>
        <w:t xml:space="preserve"> </w:t>
      </w:r>
      <w:proofErr w:type="spellStart"/>
      <w:r>
        <w:t>these</w:t>
      </w:r>
      <w:proofErr w:type="spellEnd"/>
      <w:r>
        <w:t xml:space="preserve"> </w:t>
      </w:r>
      <w:proofErr w:type="spellStart"/>
      <w:r>
        <w:t>challenges</w:t>
      </w:r>
      <w:proofErr w:type="spellEnd"/>
      <w:r>
        <w:t xml:space="preserve">, the AMIF </w:t>
      </w:r>
      <w:proofErr w:type="spellStart"/>
      <w:r>
        <w:t>facilitated</w:t>
      </w:r>
      <w:proofErr w:type="spellEnd"/>
      <w:r>
        <w:t xml:space="preserve"> the </w:t>
      </w:r>
      <w:proofErr w:type="spellStart"/>
      <w:r>
        <w:t>continuation</w:t>
      </w:r>
      <w:proofErr w:type="spellEnd"/>
      <w:r>
        <w:t xml:space="preserve"> of </w:t>
      </w:r>
      <w:proofErr w:type="spellStart"/>
      <w:r>
        <w:t>projects</w:t>
      </w:r>
      <w:proofErr w:type="spellEnd"/>
      <w:r>
        <w:t xml:space="preserve"> </w:t>
      </w:r>
      <w:proofErr w:type="spellStart"/>
      <w:r>
        <w:t>beyond</w:t>
      </w:r>
      <w:proofErr w:type="spellEnd"/>
      <w:r>
        <w:t xml:space="preserve"> </w:t>
      </w:r>
      <w:proofErr w:type="spellStart"/>
      <w:r>
        <w:t>their</w:t>
      </w:r>
      <w:proofErr w:type="spellEnd"/>
      <w:r>
        <w:t xml:space="preserve"> </w:t>
      </w:r>
      <w:proofErr w:type="spellStart"/>
      <w:r>
        <w:t>lifespan</w:t>
      </w:r>
      <w:proofErr w:type="spellEnd"/>
      <w:r>
        <w:t xml:space="preserve">, </w:t>
      </w:r>
      <w:proofErr w:type="spellStart"/>
      <w:r>
        <w:t>thanks</w:t>
      </w:r>
      <w:proofErr w:type="spellEnd"/>
      <w:r>
        <w:t xml:space="preserve"> </w:t>
      </w:r>
      <w:proofErr w:type="spellStart"/>
      <w:r>
        <w:t>to</w:t>
      </w:r>
      <w:proofErr w:type="spellEnd"/>
      <w:r>
        <w:t xml:space="preserve"> the </w:t>
      </w:r>
      <w:proofErr w:type="spellStart"/>
      <w:r>
        <w:t>established</w:t>
      </w:r>
      <w:proofErr w:type="spellEnd"/>
      <w:r>
        <w:t xml:space="preserve"> </w:t>
      </w:r>
      <w:proofErr w:type="spellStart"/>
      <w:r>
        <w:t>networks</w:t>
      </w:r>
      <w:proofErr w:type="spellEnd"/>
      <w:r>
        <w:t xml:space="preserve"> and </w:t>
      </w:r>
      <w:proofErr w:type="spellStart"/>
      <w:r>
        <w:t>knowledge</w:t>
      </w:r>
      <w:proofErr w:type="spellEnd"/>
      <w:r>
        <w:t xml:space="preserve"> </w:t>
      </w:r>
      <w:proofErr w:type="spellStart"/>
      <w:r>
        <w:t>gained</w:t>
      </w:r>
      <w:proofErr w:type="spellEnd"/>
      <w:r>
        <w:t>.</w:t>
      </w:r>
    </w:p>
    <w:p w:rsidRPr="00BD08D2" w:rsidR="00BD08D2" w:rsidP="00BD08D2" w:rsidRDefault="00BD08D2" w14:paraId="763A3BEC" w14:textId="77777777">
      <w:pPr>
        <w:spacing w:after="240" w:line="240" w:lineRule="exact"/>
        <w:ind w:left="567" w:firstLine="567"/>
        <w:rPr>
          <w:lang w:val="en-GB"/>
        </w:rPr>
      </w:pPr>
    </w:p>
    <w:p w:rsidRPr="00BD08D2" w:rsidR="00BD08D2" w:rsidP="00BD08D2" w:rsidRDefault="00BD08D2" w14:paraId="3319C512" w14:textId="77777777">
      <w:pPr>
        <w:spacing w:after="240" w:line="240" w:lineRule="exact"/>
        <w:ind w:left="567" w:firstLine="567"/>
        <w:rPr>
          <w:i/>
          <w:iCs/>
        </w:rPr>
      </w:pPr>
      <w:proofErr w:type="spellStart"/>
      <w:r>
        <w:rPr>
          <w:i/>
        </w:rPr>
        <w:t>Relevance</w:t>
      </w:r>
      <w:proofErr w:type="spellEnd"/>
    </w:p>
    <w:p w:rsidRPr="00BD08D2" w:rsidR="00BD08D2" w:rsidP="00BD08D2" w:rsidRDefault="00BD08D2" w14:paraId="7EAA1296" w14:textId="77777777">
      <w:pPr>
        <w:spacing w:after="240" w:line="240" w:lineRule="exact"/>
        <w:ind w:left="567" w:firstLine="567"/>
      </w:pPr>
      <w:r>
        <w:t xml:space="preserve">The AMIF </w:t>
      </w:r>
      <w:proofErr w:type="spellStart"/>
      <w:r>
        <w:t>was</w:t>
      </w:r>
      <w:proofErr w:type="spellEnd"/>
      <w:r>
        <w:t xml:space="preserve"> </w:t>
      </w:r>
      <w:proofErr w:type="spellStart"/>
      <w:r>
        <w:t>highly</w:t>
      </w:r>
      <w:proofErr w:type="spellEnd"/>
      <w:r>
        <w:t xml:space="preserve"> </w:t>
      </w:r>
      <w:proofErr w:type="spellStart"/>
      <w:r>
        <w:t>relevant</w:t>
      </w:r>
      <w:proofErr w:type="spellEnd"/>
      <w:r>
        <w:t xml:space="preserve"> for </w:t>
      </w:r>
      <w:proofErr w:type="spellStart"/>
      <w:r>
        <w:t>various</w:t>
      </w:r>
      <w:proofErr w:type="spellEnd"/>
      <w:r>
        <w:t xml:space="preserve"> </w:t>
      </w:r>
      <w:proofErr w:type="spellStart"/>
      <w:r>
        <w:t>initiatives</w:t>
      </w:r>
      <w:proofErr w:type="spellEnd"/>
      <w:r>
        <w:t xml:space="preserve"> in </w:t>
      </w:r>
      <w:proofErr w:type="spellStart"/>
      <w:r>
        <w:t>Sweden</w:t>
      </w:r>
      <w:proofErr w:type="spellEnd"/>
      <w:r>
        <w:t xml:space="preserve">, </w:t>
      </w:r>
      <w:proofErr w:type="spellStart"/>
      <w:r>
        <w:t>including</w:t>
      </w:r>
      <w:proofErr w:type="spellEnd"/>
      <w:r>
        <w:t xml:space="preserve"> </w:t>
      </w:r>
      <w:proofErr w:type="spellStart"/>
      <w:r>
        <w:t>capacity-building</w:t>
      </w:r>
      <w:proofErr w:type="spellEnd"/>
      <w:r>
        <w:t xml:space="preserve">, </w:t>
      </w:r>
      <w:proofErr w:type="spellStart"/>
      <w:r>
        <w:t>job</w:t>
      </w:r>
      <w:proofErr w:type="spellEnd"/>
      <w:r>
        <w:t xml:space="preserve"> </w:t>
      </w:r>
      <w:proofErr w:type="spellStart"/>
      <w:r>
        <w:t>placement</w:t>
      </w:r>
      <w:proofErr w:type="spellEnd"/>
      <w:r>
        <w:t xml:space="preserve">, and </w:t>
      </w:r>
      <w:proofErr w:type="spellStart"/>
      <w:r>
        <w:t>health</w:t>
      </w:r>
      <w:proofErr w:type="spellEnd"/>
      <w:r>
        <w:t xml:space="preserve"> </w:t>
      </w:r>
      <w:proofErr w:type="spellStart"/>
      <w:r>
        <w:t>projects</w:t>
      </w:r>
      <w:proofErr w:type="spellEnd"/>
      <w:r>
        <w:t xml:space="preserve">. The </w:t>
      </w:r>
      <w:proofErr w:type="spellStart"/>
      <w:r>
        <w:t>fund</w:t>
      </w:r>
      <w:proofErr w:type="spellEnd"/>
      <w:r>
        <w:t xml:space="preserve"> </w:t>
      </w:r>
      <w:proofErr w:type="spellStart"/>
      <w:r>
        <w:t>was</w:t>
      </w:r>
      <w:proofErr w:type="spellEnd"/>
      <w:r>
        <w:t xml:space="preserve"> </w:t>
      </w:r>
      <w:proofErr w:type="spellStart"/>
      <w:r>
        <w:t>essential</w:t>
      </w:r>
      <w:proofErr w:type="spellEnd"/>
      <w:r>
        <w:t xml:space="preserve"> for </w:t>
      </w:r>
      <w:proofErr w:type="spellStart"/>
      <w:r>
        <w:t>increasing</w:t>
      </w:r>
      <w:proofErr w:type="spellEnd"/>
      <w:r>
        <w:t xml:space="preserve"> the </w:t>
      </w:r>
      <w:proofErr w:type="spellStart"/>
      <w:r>
        <w:t>visibility</w:t>
      </w:r>
      <w:proofErr w:type="spellEnd"/>
      <w:r>
        <w:t xml:space="preserve"> and </w:t>
      </w:r>
      <w:proofErr w:type="spellStart"/>
      <w:r>
        <w:t>effectiveness</w:t>
      </w:r>
      <w:proofErr w:type="spellEnd"/>
      <w:r>
        <w:t xml:space="preserve"> of </w:t>
      </w:r>
      <w:proofErr w:type="spellStart"/>
      <w:r>
        <w:t>projects</w:t>
      </w:r>
      <w:proofErr w:type="spellEnd"/>
      <w:r>
        <w:t xml:space="preserve"> </w:t>
      </w:r>
      <w:proofErr w:type="spellStart"/>
      <w:r>
        <w:t>aimed</w:t>
      </w:r>
      <w:proofErr w:type="spellEnd"/>
      <w:r>
        <w:t xml:space="preserve"> </w:t>
      </w:r>
      <w:proofErr w:type="spellStart"/>
      <w:r>
        <w:t>at</w:t>
      </w:r>
      <w:proofErr w:type="spellEnd"/>
      <w:r>
        <w:t xml:space="preserve"> </w:t>
      </w:r>
      <w:proofErr w:type="spellStart"/>
      <w:r>
        <w:t>assisting</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refugees</w:t>
      </w:r>
      <w:proofErr w:type="spellEnd"/>
      <w:r>
        <w:t xml:space="preserve"> and </w:t>
      </w:r>
      <w:proofErr w:type="spellStart"/>
      <w:r>
        <w:t>migrants</w:t>
      </w:r>
      <w:proofErr w:type="spellEnd"/>
      <w:r>
        <w:t xml:space="preserve">. </w:t>
      </w:r>
    </w:p>
    <w:p w:rsidRPr="00BD08D2" w:rsidR="00BD08D2" w:rsidP="00BD08D2" w:rsidRDefault="00BD08D2" w14:paraId="5D97F688" w14:textId="77777777">
      <w:pPr>
        <w:spacing w:after="240" w:line="240" w:lineRule="exact"/>
        <w:ind w:left="567" w:firstLine="567"/>
      </w:pPr>
      <w:proofErr w:type="spellStart"/>
      <w:r>
        <w:t>It</w:t>
      </w:r>
      <w:proofErr w:type="spellEnd"/>
      <w:r>
        <w:t xml:space="preserve"> </w:t>
      </w:r>
      <w:proofErr w:type="spellStart"/>
      <w:r>
        <w:t>enabled</w:t>
      </w:r>
      <w:proofErr w:type="spellEnd"/>
      <w:r>
        <w:t xml:space="preserve"> the </w:t>
      </w:r>
      <w:proofErr w:type="spellStart"/>
      <w:r>
        <w:t>mapping</w:t>
      </w:r>
      <w:proofErr w:type="spellEnd"/>
      <w:r>
        <w:t xml:space="preserve"> of </w:t>
      </w:r>
      <w:proofErr w:type="spellStart"/>
      <w:r>
        <w:t>capacities</w:t>
      </w:r>
      <w:proofErr w:type="spellEnd"/>
      <w:r>
        <w:t xml:space="preserve"> </w:t>
      </w:r>
      <w:proofErr w:type="spellStart"/>
      <w:r>
        <w:t>across</w:t>
      </w:r>
      <w:proofErr w:type="spellEnd"/>
      <w:r>
        <w:t xml:space="preserve"> </w:t>
      </w:r>
      <w:proofErr w:type="spellStart"/>
      <w:r>
        <w:t>different</w:t>
      </w:r>
      <w:proofErr w:type="spellEnd"/>
      <w:r>
        <w:t xml:space="preserve"> </w:t>
      </w:r>
      <w:proofErr w:type="spellStart"/>
      <w:r>
        <w:t>districts</w:t>
      </w:r>
      <w:proofErr w:type="spellEnd"/>
      <w:r>
        <w:t xml:space="preserve"> and </w:t>
      </w:r>
      <w:proofErr w:type="spellStart"/>
      <w:r>
        <w:t>authorities</w:t>
      </w:r>
      <w:proofErr w:type="spellEnd"/>
      <w:r>
        <w:t xml:space="preserve">, </w:t>
      </w:r>
      <w:proofErr w:type="spellStart"/>
      <w:r>
        <w:t>helping</w:t>
      </w:r>
      <w:proofErr w:type="spellEnd"/>
      <w:r>
        <w:t xml:space="preserve"> </w:t>
      </w:r>
      <w:proofErr w:type="spellStart"/>
      <w:r>
        <w:t>stakeholders</w:t>
      </w:r>
      <w:proofErr w:type="spellEnd"/>
      <w:r>
        <w:t xml:space="preserve"> </w:t>
      </w:r>
      <w:proofErr w:type="spellStart"/>
      <w:r>
        <w:t>understand</w:t>
      </w:r>
      <w:proofErr w:type="spellEnd"/>
      <w:r>
        <w:t xml:space="preserve"> the </w:t>
      </w:r>
      <w:proofErr w:type="spellStart"/>
      <w:r>
        <w:t>challenges</w:t>
      </w:r>
      <w:proofErr w:type="spellEnd"/>
      <w:r>
        <w:t xml:space="preserve"> and </w:t>
      </w:r>
      <w:proofErr w:type="spellStart"/>
      <w:r>
        <w:t>support</w:t>
      </w:r>
      <w:proofErr w:type="spellEnd"/>
      <w:r>
        <w:t xml:space="preserve"> </w:t>
      </w:r>
      <w:proofErr w:type="spellStart"/>
      <w:r>
        <w:t>needed</w:t>
      </w:r>
      <w:proofErr w:type="spellEnd"/>
      <w:r>
        <w:t xml:space="preserve"> for </w:t>
      </w:r>
      <w:proofErr w:type="spellStart"/>
      <w:r>
        <w:t>refugees</w:t>
      </w:r>
      <w:proofErr w:type="spellEnd"/>
      <w:r>
        <w:t xml:space="preserve">. </w:t>
      </w:r>
      <w:proofErr w:type="spellStart"/>
      <w:r>
        <w:t>Projects</w:t>
      </w:r>
      <w:proofErr w:type="spellEnd"/>
      <w:r>
        <w:t xml:space="preserve"> </w:t>
      </w:r>
      <w:proofErr w:type="spellStart"/>
      <w:r>
        <w:t>like</w:t>
      </w:r>
      <w:proofErr w:type="spellEnd"/>
      <w:r>
        <w:t xml:space="preserve"> </w:t>
      </w:r>
      <w:proofErr w:type="spellStart"/>
      <w:r>
        <w:t>mentoring</w:t>
      </w:r>
      <w:proofErr w:type="spellEnd"/>
      <w:r>
        <w:t xml:space="preserve"> </w:t>
      </w:r>
      <w:proofErr w:type="spellStart"/>
      <w:r>
        <w:t>programmes</w:t>
      </w:r>
      <w:proofErr w:type="spellEnd"/>
      <w:r>
        <w:t xml:space="preserve"> for </w:t>
      </w:r>
      <w:proofErr w:type="spellStart"/>
      <w:r>
        <w:t>job</w:t>
      </w:r>
      <w:proofErr w:type="spellEnd"/>
      <w:r>
        <w:t xml:space="preserve"> </w:t>
      </w:r>
      <w:proofErr w:type="spellStart"/>
      <w:r>
        <w:t>placement</w:t>
      </w:r>
      <w:proofErr w:type="spellEnd"/>
      <w:r>
        <w:t xml:space="preserve"> and </w:t>
      </w:r>
      <w:proofErr w:type="spellStart"/>
      <w:r>
        <w:t>health</w:t>
      </w:r>
      <w:proofErr w:type="spellEnd"/>
      <w:r>
        <w:t xml:space="preserve"> </w:t>
      </w:r>
      <w:proofErr w:type="spellStart"/>
      <w:r>
        <w:t>determinants</w:t>
      </w:r>
      <w:proofErr w:type="spellEnd"/>
      <w:r>
        <w:t xml:space="preserve"> for </w:t>
      </w:r>
      <w:proofErr w:type="spellStart"/>
      <w:r>
        <w:t>employment</w:t>
      </w:r>
      <w:proofErr w:type="spellEnd"/>
      <w:r>
        <w:t xml:space="preserve"> </w:t>
      </w:r>
      <w:proofErr w:type="spellStart"/>
      <w:r>
        <w:t>were</w:t>
      </w:r>
      <w:proofErr w:type="spellEnd"/>
      <w:r>
        <w:t xml:space="preserve"> </w:t>
      </w:r>
      <w:proofErr w:type="spellStart"/>
      <w:r>
        <w:t>particularly</w:t>
      </w:r>
      <w:proofErr w:type="spellEnd"/>
      <w:r>
        <w:t xml:space="preserve"> </w:t>
      </w:r>
      <w:proofErr w:type="spellStart"/>
      <w:r>
        <w:t>impactful</w:t>
      </w:r>
      <w:proofErr w:type="spellEnd"/>
      <w:r>
        <w:t xml:space="preserve">. </w:t>
      </w:r>
    </w:p>
    <w:p w:rsidRPr="00BD08D2" w:rsidR="00BD08D2" w:rsidP="00BD08D2" w:rsidRDefault="00BD08D2" w14:paraId="29D9AAEE" w14:textId="77777777">
      <w:pPr>
        <w:spacing w:after="240" w:line="240" w:lineRule="exact"/>
        <w:ind w:left="567" w:firstLine="567"/>
      </w:pPr>
      <w:proofErr w:type="spellStart"/>
      <w:r>
        <w:t>However</w:t>
      </w:r>
      <w:proofErr w:type="spellEnd"/>
      <w:r>
        <w:t xml:space="preserve">, the </w:t>
      </w:r>
      <w:proofErr w:type="spellStart"/>
      <w:r>
        <w:t>AMIF's</w:t>
      </w:r>
      <w:proofErr w:type="spellEnd"/>
      <w:r>
        <w:t xml:space="preserve"> </w:t>
      </w:r>
      <w:proofErr w:type="spellStart"/>
      <w:r>
        <w:t>relevance</w:t>
      </w:r>
      <w:proofErr w:type="spellEnd"/>
      <w:r>
        <w:t xml:space="preserve"> </w:t>
      </w:r>
      <w:proofErr w:type="spellStart"/>
      <w:r>
        <w:t>was</w:t>
      </w:r>
      <w:proofErr w:type="spellEnd"/>
      <w:r>
        <w:t xml:space="preserve"> </w:t>
      </w:r>
      <w:proofErr w:type="spellStart"/>
      <w:r>
        <w:t>limited</w:t>
      </w:r>
      <w:proofErr w:type="spellEnd"/>
      <w:r>
        <w:t xml:space="preserve"> for </w:t>
      </w:r>
      <w:proofErr w:type="spellStart"/>
      <w:r>
        <w:t>long-term</w:t>
      </w:r>
      <w:proofErr w:type="spellEnd"/>
      <w:r>
        <w:t xml:space="preserve"> </w:t>
      </w:r>
      <w:proofErr w:type="spellStart"/>
      <w:r>
        <w:t>integration</w:t>
      </w:r>
      <w:proofErr w:type="spellEnd"/>
      <w:r>
        <w:t xml:space="preserve"> </w:t>
      </w:r>
      <w:proofErr w:type="spellStart"/>
      <w:r>
        <w:t>needs</w:t>
      </w:r>
      <w:proofErr w:type="spellEnd"/>
      <w:r>
        <w:t xml:space="preserve">, </w:t>
      </w:r>
      <w:proofErr w:type="spellStart"/>
      <w:r>
        <w:t>as</w:t>
      </w:r>
      <w:proofErr w:type="spellEnd"/>
      <w:r>
        <w:t xml:space="preserve"> </w:t>
      </w:r>
      <w:proofErr w:type="spellStart"/>
      <w:r>
        <w:t>it</w:t>
      </w:r>
      <w:proofErr w:type="spellEnd"/>
      <w:r>
        <w:t xml:space="preserve"> </w:t>
      </w:r>
      <w:proofErr w:type="spellStart"/>
      <w:r>
        <w:t>primarily</w:t>
      </w:r>
      <w:proofErr w:type="spellEnd"/>
      <w:r>
        <w:t xml:space="preserve"> </w:t>
      </w:r>
      <w:proofErr w:type="spellStart"/>
      <w:r>
        <w:t>focused</w:t>
      </w:r>
      <w:proofErr w:type="spellEnd"/>
      <w:r>
        <w:t xml:space="preserve"> on </w:t>
      </w:r>
      <w:proofErr w:type="spellStart"/>
      <w:r>
        <w:t>short-term</w:t>
      </w:r>
      <w:proofErr w:type="spellEnd"/>
      <w:r>
        <w:t xml:space="preserve"> </w:t>
      </w:r>
      <w:proofErr w:type="spellStart"/>
      <w:r>
        <w:t>solutions</w:t>
      </w:r>
      <w:proofErr w:type="spellEnd"/>
      <w:r>
        <w:t xml:space="preserve"> and </w:t>
      </w:r>
      <w:proofErr w:type="spellStart"/>
      <w:r>
        <w:t>emergency</w:t>
      </w:r>
      <w:proofErr w:type="spellEnd"/>
      <w:r>
        <w:t xml:space="preserve"> </w:t>
      </w:r>
      <w:proofErr w:type="spellStart"/>
      <w:r>
        <w:t>responses</w:t>
      </w:r>
      <w:proofErr w:type="spellEnd"/>
      <w:r>
        <w:t xml:space="preserve">. </w:t>
      </w:r>
      <w:proofErr w:type="spellStart"/>
      <w:r>
        <w:t>Participants</w:t>
      </w:r>
      <w:proofErr w:type="spellEnd"/>
      <w:r>
        <w:t xml:space="preserve"> </w:t>
      </w:r>
      <w:proofErr w:type="spellStart"/>
      <w:r>
        <w:t>noted</w:t>
      </w:r>
      <w:proofErr w:type="spellEnd"/>
      <w:r>
        <w:t xml:space="preserve"> the </w:t>
      </w:r>
      <w:proofErr w:type="spellStart"/>
      <w:r>
        <w:t>need</w:t>
      </w:r>
      <w:proofErr w:type="spellEnd"/>
      <w:r>
        <w:t xml:space="preserve"> for a </w:t>
      </w:r>
      <w:proofErr w:type="spellStart"/>
      <w:r>
        <w:t>more</w:t>
      </w:r>
      <w:proofErr w:type="spellEnd"/>
      <w:r>
        <w:t xml:space="preserve"> </w:t>
      </w:r>
      <w:proofErr w:type="spellStart"/>
      <w:r>
        <w:t>holistic</w:t>
      </w:r>
      <w:proofErr w:type="spellEnd"/>
      <w:r>
        <w:t xml:space="preserve"> </w:t>
      </w:r>
      <w:proofErr w:type="spellStart"/>
      <w:r>
        <w:t>approach</w:t>
      </w:r>
      <w:proofErr w:type="spellEnd"/>
      <w:r>
        <w:t xml:space="preserve"> </w:t>
      </w:r>
      <w:proofErr w:type="spellStart"/>
      <w:r>
        <w:t>to</w:t>
      </w:r>
      <w:proofErr w:type="spellEnd"/>
      <w:r>
        <w:t xml:space="preserve"> the </w:t>
      </w:r>
      <w:proofErr w:type="spellStart"/>
      <w:r>
        <w:t>asylum</w:t>
      </w:r>
      <w:proofErr w:type="spellEnd"/>
      <w:r>
        <w:t xml:space="preserve"> </w:t>
      </w:r>
      <w:proofErr w:type="spellStart"/>
      <w:r>
        <w:t>seekers</w:t>
      </w:r>
      <w:proofErr w:type="spellEnd"/>
      <w:r>
        <w:t xml:space="preserve">' </w:t>
      </w:r>
      <w:proofErr w:type="spellStart"/>
      <w:r>
        <w:t>journey</w:t>
      </w:r>
      <w:proofErr w:type="spellEnd"/>
      <w:r>
        <w:t xml:space="preserve">, </w:t>
      </w:r>
      <w:proofErr w:type="spellStart"/>
      <w:r>
        <w:t>addressing</w:t>
      </w:r>
      <w:proofErr w:type="spellEnd"/>
      <w:r>
        <w:t xml:space="preserve"> </w:t>
      </w:r>
      <w:proofErr w:type="spellStart"/>
      <w:r>
        <w:t>integration</w:t>
      </w:r>
      <w:proofErr w:type="spellEnd"/>
      <w:r>
        <w:t xml:space="preserve"> </w:t>
      </w:r>
      <w:proofErr w:type="spellStart"/>
      <w:r>
        <w:t>beyond</w:t>
      </w:r>
      <w:proofErr w:type="spellEnd"/>
      <w:r>
        <w:t xml:space="preserve"> </w:t>
      </w:r>
      <w:proofErr w:type="spellStart"/>
      <w:r>
        <w:t>immediate</w:t>
      </w:r>
      <w:proofErr w:type="spellEnd"/>
      <w:r>
        <w:t xml:space="preserve"> </w:t>
      </w:r>
      <w:proofErr w:type="spellStart"/>
      <w:r>
        <w:t>needs</w:t>
      </w:r>
      <w:proofErr w:type="spellEnd"/>
      <w:r>
        <w:t>.</w:t>
      </w:r>
    </w:p>
    <w:p w:rsidRPr="00BD08D2" w:rsidR="00BD08D2" w:rsidP="00BD08D2" w:rsidRDefault="00BD08D2" w14:paraId="1E7F390A" w14:textId="77777777">
      <w:pPr>
        <w:spacing w:after="240" w:line="240" w:lineRule="exact"/>
        <w:ind w:left="567" w:firstLine="567"/>
        <w:rPr>
          <w:lang w:val="en-GB"/>
        </w:rPr>
      </w:pPr>
    </w:p>
    <w:p w:rsidRPr="00BD08D2" w:rsidR="00BD08D2" w:rsidP="00BD08D2" w:rsidRDefault="00BD08D2" w14:paraId="11BC008A" w14:textId="77777777">
      <w:pPr>
        <w:spacing w:after="240" w:line="240" w:lineRule="exact"/>
        <w:ind w:left="567" w:firstLine="567"/>
        <w:rPr>
          <w:i/>
          <w:iCs/>
        </w:rPr>
      </w:pPr>
      <w:r>
        <w:rPr>
          <w:i/>
        </w:rPr>
        <w:t xml:space="preserve">Civil Society </w:t>
      </w:r>
      <w:proofErr w:type="spellStart"/>
      <w:r>
        <w:rPr>
          <w:i/>
        </w:rPr>
        <w:t>Added</w:t>
      </w:r>
      <w:proofErr w:type="spellEnd"/>
      <w:r>
        <w:rPr>
          <w:i/>
        </w:rPr>
        <w:t xml:space="preserve"> </w:t>
      </w:r>
      <w:proofErr w:type="spellStart"/>
      <w:r>
        <w:rPr>
          <w:i/>
        </w:rPr>
        <w:t>Value</w:t>
      </w:r>
      <w:proofErr w:type="spellEnd"/>
    </w:p>
    <w:p w:rsidRPr="00BD08D2" w:rsidR="00BD08D2" w:rsidP="00BD08D2" w:rsidRDefault="00BD08D2" w14:paraId="746D61AE" w14:textId="77777777">
      <w:pPr>
        <w:spacing w:after="240" w:line="240" w:lineRule="exact"/>
        <w:ind w:left="567" w:firstLine="567"/>
      </w:pPr>
      <w:r>
        <w:t xml:space="preserve">Civil </w:t>
      </w:r>
      <w:proofErr w:type="spellStart"/>
      <w:r>
        <w:t>society</w:t>
      </w:r>
      <w:proofErr w:type="spellEnd"/>
      <w:r>
        <w:t xml:space="preserve"> </w:t>
      </w:r>
      <w:proofErr w:type="spellStart"/>
      <w:r>
        <w:t>organisations</w:t>
      </w:r>
      <w:proofErr w:type="spellEnd"/>
      <w:r>
        <w:t xml:space="preserve"> (</w:t>
      </w:r>
      <w:proofErr w:type="spellStart"/>
      <w:r>
        <w:t>CSOs</w:t>
      </w:r>
      <w:proofErr w:type="spellEnd"/>
      <w:r>
        <w:t xml:space="preserve">) </w:t>
      </w:r>
      <w:proofErr w:type="spellStart"/>
      <w:r>
        <w:t>were</w:t>
      </w:r>
      <w:proofErr w:type="spellEnd"/>
      <w:r>
        <w:t xml:space="preserve"> </w:t>
      </w:r>
      <w:proofErr w:type="spellStart"/>
      <w:r>
        <w:t>integral</w:t>
      </w:r>
      <w:proofErr w:type="spellEnd"/>
      <w:r>
        <w:t xml:space="preserve"> </w:t>
      </w:r>
      <w:proofErr w:type="spellStart"/>
      <w:r>
        <w:t>to</w:t>
      </w:r>
      <w:proofErr w:type="spellEnd"/>
      <w:r>
        <w:t xml:space="preserve"> the </w:t>
      </w:r>
      <w:proofErr w:type="spellStart"/>
      <w:r>
        <w:t>success</w:t>
      </w:r>
      <w:proofErr w:type="spellEnd"/>
      <w:r>
        <w:t xml:space="preserve"> of AMIF-</w:t>
      </w:r>
      <w:proofErr w:type="spellStart"/>
      <w:r>
        <w:t>funded</w:t>
      </w:r>
      <w:proofErr w:type="spellEnd"/>
      <w:r>
        <w:t xml:space="preserve"> </w:t>
      </w:r>
      <w:proofErr w:type="spellStart"/>
      <w:r>
        <w:t>projects</w:t>
      </w:r>
      <w:proofErr w:type="spellEnd"/>
      <w:r>
        <w:t xml:space="preserve"> in </w:t>
      </w:r>
      <w:proofErr w:type="spellStart"/>
      <w:r>
        <w:t>Sweden</w:t>
      </w:r>
      <w:proofErr w:type="spellEnd"/>
      <w:r>
        <w:t xml:space="preserve">. </w:t>
      </w:r>
      <w:proofErr w:type="spellStart"/>
      <w:r>
        <w:t>They</w:t>
      </w:r>
      <w:proofErr w:type="spellEnd"/>
      <w:r>
        <w:t xml:space="preserve"> </w:t>
      </w:r>
      <w:proofErr w:type="spellStart"/>
      <w:r>
        <w:t>provided</w:t>
      </w:r>
      <w:proofErr w:type="spellEnd"/>
      <w:r>
        <w:t xml:space="preserve"> </w:t>
      </w:r>
      <w:proofErr w:type="spellStart"/>
      <w:r>
        <w:t>essential</w:t>
      </w:r>
      <w:proofErr w:type="spellEnd"/>
      <w:r>
        <w:t xml:space="preserve"> </w:t>
      </w:r>
      <w:proofErr w:type="spellStart"/>
      <w:r>
        <w:t>support</w:t>
      </w:r>
      <w:proofErr w:type="spellEnd"/>
      <w:r>
        <w:t xml:space="preserve"> </w:t>
      </w:r>
      <w:proofErr w:type="spellStart"/>
      <w:r>
        <w:t>to</w:t>
      </w:r>
      <w:proofErr w:type="spellEnd"/>
      <w:r>
        <w:t xml:space="preserve"> </w:t>
      </w:r>
      <w:proofErr w:type="spellStart"/>
      <w:r>
        <w:t>new</w:t>
      </w:r>
      <w:proofErr w:type="spellEnd"/>
      <w:r>
        <w:t xml:space="preserve"> </w:t>
      </w:r>
      <w:proofErr w:type="spellStart"/>
      <w:r>
        <w:t>arrivals</w:t>
      </w:r>
      <w:proofErr w:type="spellEnd"/>
      <w:r>
        <w:t xml:space="preserve">, </w:t>
      </w:r>
      <w:proofErr w:type="spellStart"/>
      <w:r>
        <w:t>especially</w:t>
      </w:r>
      <w:proofErr w:type="spellEnd"/>
      <w:r>
        <w:t xml:space="preserve"> </w:t>
      </w:r>
      <w:proofErr w:type="spellStart"/>
      <w:r>
        <w:t>when</w:t>
      </w:r>
      <w:proofErr w:type="spellEnd"/>
      <w:r>
        <w:t xml:space="preserve"> </w:t>
      </w:r>
      <w:proofErr w:type="spellStart"/>
      <w:r>
        <w:t>local</w:t>
      </w:r>
      <w:proofErr w:type="spellEnd"/>
      <w:r>
        <w:t xml:space="preserve"> </w:t>
      </w:r>
      <w:proofErr w:type="spellStart"/>
      <w:r>
        <w:t>authorities</w:t>
      </w:r>
      <w:proofErr w:type="spellEnd"/>
      <w:r>
        <w:t xml:space="preserve"> </w:t>
      </w:r>
      <w:proofErr w:type="spellStart"/>
      <w:r>
        <w:t>were</w:t>
      </w:r>
      <w:proofErr w:type="spellEnd"/>
      <w:r>
        <w:t xml:space="preserve"> </w:t>
      </w:r>
      <w:proofErr w:type="spellStart"/>
      <w:r>
        <w:t>less</w:t>
      </w:r>
      <w:proofErr w:type="spellEnd"/>
      <w:r>
        <w:t xml:space="preserve"> </w:t>
      </w:r>
      <w:proofErr w:type="spellStart"/>
      <w:r>
        <w:t>able</w:t>
      </w:r>
      <w:proofErr w:type="spellEnd"/>
      <w:r>
        <w:t xml:space="preserve"> </w:t>
      </w:r>
      <w:proofErr w:type="spellStart"/>
      <w:r>
        <w:t>to</w:t>
      </w:r>
      <w:proofErr w:type="spellEnd"/>
      <w:r>
        <w:t xml:space="preserve"> </w:t>
      </w:r>
      <w:proofErr w:type="spellStart"/>
      <w:r>
        <w:t>do</w:t>
      </w:r>
      <w:proofErr w:type="spellEnd"/>
      <w:r>
        <w:t xml:space="preserve"> </w:t>
      </w:r>
      <w:proofErr w:type="spellStart"/>
      <w:r>
        <w:t>so</w:t>
      </w:r>
      <w:proofErr w:type="spellEnd"/>
      <w:r>
        <w:t xml:space="preserve">. The AMIF </w:t>
      </w:r>
      <w:proofErr w:type="spellStart"/>
      <w:r>
        <w:t>enabled</w:t>
      </w:r>
      <w:proofErr w:type="spellEnd"/>
      <w:r>
        <w:t xml:space="preserve"> </w:t>
      </w:r>
      <w:proofErr w:type="spellStart"/>
      <w:r>
        <w:t>CSOs</w:t>
      </w:r>
      <w:proofErr w:type="spellEnd"/>
      <w:r>
        <w:t xml:space="preserve"> </w:t>
      </w:r>
      <w:proofErr w:type="spellStart"/>
      <w:r>
        <w:t>to</w:t>
      </w:r>
      <w:proofErr w:type="spellEnd"/>
      <w:r>
        <w:t xml:space="preserve"> </w:t>
      </w:r>
      <w:proofErr w:type="spellStart"/>
      <w:r>
        <w:t>build</w:t>
      </w:r>
      <w:proofErr w:type="spellEnd"/>
      <w:r>
        <w:t xml:space="preserve"> </w:t>
      </w:r>
      <w:proofErr w:type="spellStart"/>
      <w:r>
        <w:t>significant</w:t>
      </w:r>
      <w:proofErr w:type="spellEnd"/>
      <w:r>
        <w:t xml:space="preserve"> </w:t>
      </w:r>
      <w:proofErr w:type="spellStart"/>
      <w:r>
        <w:t>networks</w:t>
      </w:r>
      <w:proofErr w:type="spellEnd"/>
      <w:r>
        <w:t xml:space="preserve"> and </w:t>
      </w:r>
      <w:proofErr w:type="spellStart"/>
      <w:r>
        <w:t>relationships</w:t>
      </w:r>
      <w:proofErr w:type="spellEnd"/>
      <w:r>
        <w:t xml:space="preserve"> </w:t>
      </w:r>
      <w:proofErr w:type="spellStart"/>
      <w:r>
        <w:t>with</w:t>
      </w:r>
      <w:proofErr w:type="spellEnd"/>
      <w:r>
        <w:t xml:space="preserve"> </w:t>
      </w:r>
      <w:proofErr w:type="spellStart"/>
      <w:r>
        <w:t>regional</w:t>
      </w:r>
      <w:proofErr w:type="spellEnd"/>
      <w:r>
        <w:t xml:space="preserve"> </w:t>
      </w:r>
      <w:proofErr w:type="spellStart"/>
      <w:r>
        <w:t>authorities</w:t>
      </w:r>
      <w:proofErr w:type="spellEnd"/>
      <w:r>
        <w:t xml:space="preserve"> and </w:t>
      </w:r>
      <w:proofErr w:type="spellStart"/>
      <w:r>
        <w:t>communities</w:t>
      </w:r>
      <w:proofErr w:type="spellEnd"/>
      <w:r>
        <w:t xml:space="preserve">, </w:t>
      </w:r>
      <w:proofErr w:type="spellStart"/>
      <w:r>
        <w:t>enhancing</w:t>
      </w:r>
      <w:proofErr w:type="spellEnd"/>
      <w:r>
        <w:t xml:space="preserve"> </w:t>
      </w:r>
      <w:proofErr w:type="spellStart"/>
      <w:r>
        <w:t>their</w:t>
      </w:r>
      <w:proofErr w:type="spellEnd"/>
      <w:r>
        <w:t xml:space="preserve"> </w:t>
      </w:r>
      <w:proofErr w:type="spellStart"/>
      <w:r>
        <w:t>capacity</w:t>
      </w:r>
      <w:proofErr w:type="spellEnd"/>
      <w:r>
        <w:t xml:space="preserve"> </w:t>
      </w:r>
      <w:proofErr w:type="spellStart"/>
      <w:r>
        <w:t>to</w:t>
      </w:r>
      <w:proofErr w:type="spellEnd"/>
      <w:r>
        <w:t xml:space="preserve"> </w:t>
      </w:r>
      <w:proofErr w:type="spellStart"/>
      <w:r>
        <w:t>assist</w:t>
      </w:r>
      <w:proofErr w:type="spellEnd"/>
      <w:r>
        <w:t xml:space="preserve"> </w:t>
      </w:r>
      <w:proofErr w:type="spellStart"/>
      <w:r>
        <w:t>vulnerable</w:t>
      </w:r>
      <w:proofErr w:type="spellEnd"/>
      <w:r>
        <w:t xml:space="preserve"> </w:t>
      </w:r>
      <w:proofErr w:type="spellStart"/>
      <w:r>
        <w:t>groups</w:t>
      </w:r>
      <w:proofErr w:type="spellEnd"/>
      <w:r>
        <w:t xml:space="preserve">. </w:t>
      </w:r>
    </w:p>
    <w:p w:rsidRPr="00BD08D2" w:rsidR="00BD08D2" w:rsidP="00BD08D2" w:rsidRDefault="00BD08D2" w14:paraId="23494F37" w14:textId="77777777">
      <w:pPr>
        <w:spacing w:after="240" w:line="240" w:lineRule="exact"/>
        <w:ind w:left="567" w:firstLine="567"/>
      </w:pPr>
      <w:proofErr w:type="spellStart"/>
      <w:r>
        <w:t>However</w:t>
      </w:r>
      <w:proofErr w:type="spellEnd"/>
      <w:r>
        <w:t xml:space="preserve">, </w:t>
      </w:r>
      <w:proofErr w:type="spellStart"/>
      <w:r>
        <w:t>accessing</w:t>
      </w:r>
      <w:proofErr w:type="spellEnd"/>
      <w:r>
        <w:t xml:space="preserve"> </w:t>
      </w:r>
      <w:proofErr w:type="spellStart"/>
      <w:r>
        <w:t>funds</w:t>
      </w:r>
      <w:proofErr w:type="spellEnd"/>
      <w:r>
        <w:t xml:space="preserve"> </w:t>
      </w:r>
      <w:proofErr w:type="spellStart"/>
      <w:r>
        <w:t>has</w:t>
      </w:r>
      <w:proofErr w:type="spellEnd"/>
      <w:r>
        <w:t xml:space="preserve"> </w:t>
      </w:r>
      <w:proofErr w:type="spellStart"/>
      <w:r>
        <w:t>become</w:t>
      </w:r>
      <w:proofErr w:type="spellEnd"/>
      <w:r>
        <w:t xml:space="preserve"> </w:t>
      </w:r>
      <w:proofErr w:type="spellStart"/>
      <w:r>
        <w:t>more</w:t>
      </w:r>
      <w:proofErr w:type="spellEnd"/>
      <w:r>
        <w:t xml:space="preserve"> </w:t>
      </w:r>
      <w:proofErr w:type="spellStart"/>
      <w:r>
        <w:t>challenging</w:t>
      </w:r>
      <w:proofErr w:type="spellEnd"/>
      <w:r>
        <w:t xml:space="preserve"> for </w:t>
      </w:r>
      <w:proofErr w:type="spellStart"/>
      <w:r>
        <w:t>CSOs</w:t>
      </w:r>
      <w:proofErr w:type="spellEnd"/>
      <w:r>
        <w:t xml:space="preserve"> </w:t>
      </w:r>
      <w:proofErr w:type="spellStart"/>
      <w:r>
        <w:t>compared</w:t>
      </w:r>
      <w:proofErr w:type="spellEnd"/>
      <w:r>
        <w:t xml:space="preserve"> </w:t>
      </w:r>
      <w:proofErr w:type="spellStart"/>
      <w:r>
        <w:t>to</w:t>
      </w:r>
      <w:proofErr w:type="spellEnd"/>
      <w:r>
        <w:t xml:space="preserve"> the 2014-2020 </w:t>
      </w:r>
      <w:proofErr w:type="spellStart"/>
      <w:r>
        <w:t>period</w:t>
      </w:r>
      <w:proofErr w:type="spellEnd"/>
      <w:r>
        <w:t xml:space="preserve">. </w:t>
      </w:r>
      <w:proofErr w:type="spellStart"/>
      <w:r>
        <w:t>Despite</w:t>
      </w:r>
      <w:proofErr w:type="spellEnd"/>
      <w:r>
        <w:t xml:space="preserve"> </w:t>
      </w:r>
      <w:proofErr w:type="spellStart"/>
      <w:r>
        <w:t>this</w:t>
      </w:r>
      <w:proofErr w:type="spellEnd"/>
      <w:r>
        <w:t xml:space="preserve">, the AMIF </w:t>
      </w:r>
      <w:proofErr w:type="spellStart"/>
      <w:r>
        <w:t>facilitated</w:t>
      </w:r>
      <w:proofErr w:type="spellEnd"/>
      <w:r>
        <w:t xml:space="preserve"> the </w:t>
      </w:r>
      <w:proofErr w:type="spellStart"/>
      <w:r>
        <w:t>establishment</w:t>
      </w:r>
      <w:proofErr w:type="spellEnd"/>
      <w:r>
        <w:t xml:space="preserve"> of </w:t>
      </w:r>
      <w:proofErr w:type="spellStart"/>
      <w:r>
        <w:t>citizens</w:t>
      </w:r>
      <w:proofErr w:type="spellEnd"/>
      <w:r>
        <w:t xml:space="preserve">' </w:t>
      </w:r>
      <w:proofErr w:type="spellStart"/>
      <w:r>
        <w:t>dialogues</w:t>
      </w:r>
      <w:proofErr w:type="spellEnd"/>
      <w:r>
        <w:t xml:space="preserve"> and </w:t>
      </w:r>
      <w:proofErr w:type="spellStart"/>
      <w:r>
        <w:t>community</w:t>
      </w:r>
      <w:proofErr w:type="spellEnd"/>
      <w:r>
        <w:t xml:space="preserve"> </w:t>
      </w:r>
      <w:proofErr w:type="spellStart"/>
      <w:r>
        <w:t>participation</w:t>
      </w:r>
      <w:proofErr w:type="spellEnd"/>
      <w:r>
        <w:t xml:space="preserve"> </w:t>
      </w:r>
      <w:proofErr w:type="spellStart"/>
      <w:r>
        <w:t>projects</w:t>
      </w:r>
      <w:proofErr w:type="spellEnd"/>
      <w:r>
        <w:t xml:space="preserve">, </w:t>
      </w:r>
      <w:proofErr w:type="spellStart"/>
      <w:r>
        <w:t>which</w:t>
      </w:r>
      <w:proofErr w:type="spellEnd"/>
      <w:r>
        <w:t xml:space="preserve"> </w:t>
      </w:r>
      <w:proofErr w:type="spellStart"/>
      <w:r>
        <w:t>have</w:t>
      </w:r>
      <w:proofErr w:type="spellEnd"/>
      <w:r>
        <w:t xml:space="preserve"> </w:t>
      </w:r>
      <w:proofErr w:type="spellStart"/>
      <w:r>
        <w:t>had</w:t>
      </w:r>
      <w:proofErr w:type="spellEnd"/>
      <w:r>
        <w:t xml:space="preserve"> </w:t>
      </w:r>
      <w:proofErr w:type="spellStart"/>
      <w:r>
        <w:t>lasting</w:t>
      </w:r>
      <w:proofErr w:type="spellEnd"/>
      <w:r>
        <w:t xml:space="preserve"> </w:t>
      </w:r>
      <w:proofErr w:type="spellStart"/>
      <w:r>
        <w:t>impacts</w:t>
      </w:r>
      <w:proofErr w:type="spellEnd"/>
      <w:r>
        <w:t xml:space="preserve"> </w:t>
      </w:r>
      <w:proofErr w:type="spellStart"/>
      <w:r>
        <w:t>beyond</w:t>
      </w:r>
      <w:proofErr w:type="spellEnd"/>
      <w:r>
        <w:t xml:space="preserve"> </w:t>
      </w:r>
      <w:proofErr w:type="spellStart"/>
      <w:r>
        <w:t>migration</w:t>
      </w:r>
      <w:proofErr w:type="spellEnd"/>
      <w:r>
        <w:t xml:space="preserve"> and </w:t>
      </w:r>
      <w:proofErr w:type="spellStart"/>
      <w:r>
        <w:t>integration</w:t>
      </w:r>
      <w:proofErr w:type="spellEnd"/>
      <w:r>
        <w:t xml:space="preserve"> </w:t>
      </w:r>
      <w:proofErr w:type="spellStart"/>
      <w:r>
        <w:t>issues</w:t>
      </w:r>
      <w:proofErr w:type="spellEnd"/>
      <w:r>
        <w:t xml:space="preserve">. </w:t>
      </w:r>
    </w:p>
    <w:p w:rsidRPr="00BD08D2" w:rsidR="00BD08D2" w:rsidP="00BD08D2" w:rsidRDefault="00BD08D2" w14:paraId="4E70C653" w14:textId="77777777">
      <w:pPr>
        <w:spacing w:after="240" w:line="240" w:lineRule="exact"/>
        <w:ind w:left="567" w:firstLine="567"/>
        <w:rPr>
          <w:rFonts w:eastAsia="Calibri"/>
        </w:rPr>
      </w:pPr>
      <w:r>
        <w:t xml:space="preserve">The </w:t>
      </w:r>
      <w:proofErr w:type="spellStart"/>
      <w:r>
        <w:t>involvement</w:t>
      </w:r>
      <w:proofErr w:type="spellEnd"/>
      <w:r>
        <w:t xml:space="preserve"> of </w:t>
      </w:r>
      <w:proofErr w:type="spellStart"/>
      <w:r>
        <w:t>CSOs</w:t>
      </w:r>
      <w:proofErr w:type="spellEnd"/>
      <w:r>
        <w:t xml:space="preserve"> </w:t>
      </w:r>
      <w:proofErr w:type="spellStart"/>
      <w:r>
        <w:t>was</w:t>
      </w:r>
      <w:proofErr w:type="spellEnd"/>
      <w:r>
        <w:t xml:space="preserve"> </w:t>
      </w:r>
      <w:proofErr w:type="spellStart"/>
      <w:r>
        <w:t>crucial</w:t>
      </w:r>
      <w:proofErr w:type="spellEnd"/>
      <w:r>
        <w:t xml:space="preserve"> for </w:t>
      </w:r>
      <w:proofErr w:type="spellStart"/>
      <w:r>
        <w:t>understanding</w:t>
      </w:r>
      <w:proofErr w:type="spellEnd"/>
      <w:r>
        <w:t xml:space="preserve"> the </w:t>
      </w:r>
      <w:proofErr w:type="spellStart"/>
      <w:r>
        <w:t>needs</w:t>
      </w:r>
      <w:proofErr w:type="spellEnd"/>
      <w:r>
        <w:t xml:space="preserve"> of </w:t>
      </w:r>
      <w:proofErr w:type="spellStart"/>
      <w:r>
        <w:t>asylum</w:t>
      </w:r>
      <w:proofErr w:type="spellEnd"/>
      <w:r>
        <w:t xml:space="preserve"> </w:t>
      </w:r>
      <w:proofErr w:type="spellStart"/>
      <w:r>
        <w:t>seekers</w:t>
      </w:r>
      <w:proofErr w:type="spellEnd"/>
      <w:r>
        <w:t xml:space="preserve"> and </w:t>
      </w:r>
      <w:proofErr w:type="spellStart"/>
      <w:r>
        <w:t>ensuring</w:t>
      </w:r>
      <w:proofErr w:type="spellEnd"/>
      <w:r>
        <w:t xml:space="preserve"> </w:t>
      </w:r>
      <w:proofErr w:type="spellStart"/>
      <w:r>
        <w:t>effective</w:t>
      </w:r>
      <w:proofErr w:type="spellEnd"/>
      <w:r>
        <w:t xml:space="preserve"> </w:t>
      </w:r>
      <w:proofErr w:type="spellStart"/>
      <w:r>
        <w:t>project</w:t>
      </w:r>
      <w:proofErr w:type="spellEnd"/>
      <w:r>
        <w:t xml:space="preserve"> </w:t>
      </w:r>
      <w:proofErr w:type="spellStart"/>
      <w:r>
        <w:t>implementation</w:t>
      </w:r>
      <w:proofErr w:type="spellEnd"/>
      <w:r>
        <w:t>.</w:t>
      </w:r>
    </w:p>
    <w:p w:rsidRPr="00BD08D2" w:rsidR="00BD08D2" w:rsidP="00BD08D2" w:rsidRDefault="00BD08D2" w14:paraId="577533B8" w14:textId="77777777">
      <w:pPr>
        <w:spacing w:after="240" w:line="240" w:lineRule="exact"/>
        <w:ind w:left="567" w:firstLine="567"/>
      </w:pPr>
      <w:r>
        <w:br w:type="page"/>
      </w:r>
    </w:p>
    <w:p w:rsidRPr="00BD08D2" w:rsidR="00BD08D2" w:rsidP="00971797" w:rsidRDefault="00BD08D2" w14:paraId="464E0451" w14:textId="77777777">
      <w:pPr>
        <w:numPr>
          <w:ilvl w:val="0"/>
          <w:numId w:val="1"/>
        </w:numPr>
        <w:spacing w:after="240" w:line="240" w:lineRule="exact"/>
        <w:ind w:left="851" w:hanging="284"/>
        <w:outlineLvl w:val="0"/>
        <w:rPr>
          <w:b/>
          <w:kern w:val="28"/>
        </w:rPr>
      </w:pPr>
      <w:bookmarkStart w:name="_Toc125632267" w:id="84"/>
      <w:bookmarkStart w:name="_Toc183610622" w:id="85"/>
      <w:proofErr w:type="spellStart"/>
      <w:r>
        <w:rPr>
          <w:b/>
        </w:rPr>
        <w:lastRenderedPageBreak/>
        <w:t>Secondary</w:t>
      </w:r>
      <w:proofErr w:type="spellEnd"/>
      <w:r>
        <w:rPr>
          <w:b/>
        </w:rPr>
        <w:t xml:space="preserve"> </w:t>
      </w:r>
      <w:proofErr w:type="spellStart"/>
      <w:r>
        <w:rPr>
          <w:b/>
        </w:rPr>
        <w:t>data</w:t>
      </w:r>
      <w:proofErr w:type="spellEnd"/>
      <w:r>
        <w:rPr>
          <w:b/>
        </w:rPr>
        <w:t xml:space="preserve">: </w:t>
      </w:r>
      <w:proofErr w:type="spellStart"/>
      <w:r>
        <w:rPr>
          <w:b/>
        </w:rPr>
        <w:t>literature</w:t>
      </w:r>
      <w:proofErr w:type="spellEnd"/>
      <w:r>
        <w:rPr>
          <w:b/>
        </w:rPr>
        <w:t xml:space="preserve"> </w:t>
      </w:r>
      <w:proofErr w:type="spellStart"/>
      <w:r>
        <w:rPr>
          <w:b/>
        </w:rPr>
        <w:t>review</w:t>
      </w:r>
      <w:proofErr w:type="spellEnd"/>
      <w:r>
        <w:rPr>
          <w:b/>
        </w:rPr>
        <w:t xml:space="preserve"> of EESC </w:t>
      </w:r>
      <w:proofErr w:type="spellStart"/>
      <w:r>
        <w:rPr>
          <w:b/>
        </w:rPr>
        <w:t>work</w:t>
      </w:r>
      <w:bookmarkEnd w:id="84"/>
      <w:bookmarkEnd w:id="85"/>
      <w:proofErr w:type="spellEnd"/>
    </w:p>
    <w:p w:rsidRPr="00BD08D2" w:rsidR="00BD08D2" w:rsidP="00BD08D2" w:rsidRDefault="00BD08D2" w14:paraId="3A087589" w14:textId="77777777">
      <w:pPr>
        <w:spacing w:after="240" w:line="240" w:lineRule="exact"/>
        <w:ind w:firstLine="567"/>
        <w:rPr>
          <w:rFonts w:eastAsia="Calibri"/>
          <w:lang w:val="en-GB"/>
        </w:rPr>
      </w:pPr>
    </w:p>
    <w:p w:rsidRPr="00BD08D2" w:rsidR="00BD08D2" w:rsidP="00BD08D2" w:rsidRDefault="00BD08D2" w14:paraId="7191E800" w14:textId="77777777">
      <w:pPr>
        <w:spacing w:after="240" w:line="240" w:lineRule="exact"/>
        <w:ind w:firstLine="567"/>
        <w:rPr>
          <w:rFonts w:eastAsia="Calibri"/>
        </w:rPr>
      </w:pPr>
      <w:r>
        <w:t xml:space="preserve">In </w:t>
      </w:r>
      <w:proofErr w:type="spellStart"/>
      <w:r>
        <w:t>this</w:t>
      </w:r>
      <w:proofErr w:type="spellEnd"/>
      <w:r>
        <w:t xml:space="preserve"> </w:t>
      </w:r>
      <w:proofErr w:type="spellStart"/>
      <w:r>
        <w:t>section</w:t>
      </w:r>
      <w:proofErr w:type="spellEnd"/>
      <w:r>
        <w:t xml:space="preserve"> </w:t>
      </w:r>
      <w:proofErr w:type="spellStart"/>
      <w:r>
        <w:t>we</w:t>
      </w:r>
      <w:proofErr w:type="spellEnd"/>
      <w:r>
        <w:t xml:space="preserve"> </w:t>
      </w:r>
      <w:proofErr w:type="spellStart"/>
      <w:r>
        <w:t>present</w:t>
      </w:r>
      <w:proofErr w:type="spellEnd"/>
      <w:r>
        <w:t xml:space="preserve"> </w:t>
      </w:r>
      <w:proofErr w:type="spellStart"/>
      <w:r>
        <w:t>past</w:t>
      </w:r>
      <w:proofErr w:type="spellEnd"/>
      <w:r>
        <w:t xml:space="preserve"> </w:t>
      </w:r>
      <w:proofErr w:type="spellStart"/>
      <w:r>
        <w:t>opinions</w:t>
      </w:r>
      <w:proofErr w:type="spellEnd"/>
      <w:r>
        <w:t xml:space="preserve"> of the EESC </w:t>
      </w:r>
      <w:proofErr w:type="spellStart"/>
      <w:r>
        <w:t>that</w:t>
      </w:r>
      <w:proofErr w:type="spellEnd"/>
      <w:r>
        <w:t xml:space="preserve"> </w:t>
      </w:r>
      <w:proofErr w:type="spellStart"/>
      <w:r>
        <w:t>relate</w:t>
      </w:r>
      <w:proofErr w:type="spellEnd"/>
      <w:r>
        <w:t xml:space="preserve"> </w:t>
      </w:r>
      <w:proofErr w:type="spellStart"/>
      <w:r>
        <w:t>both</w:t>
      </w:r>
      <w:proofErr w:type="spellEnd"/>
      <w:r>
        <w:t xml:space="preserve"> </w:t>
      </w:r>
      <w:proofErr w:type="spellStart"/>
      <w:r>
        <w:t>to</w:t>
      </w:r>
      <w:proofErr w:type="spellEnd"/>
      <w:r>
        <w:t xml:space="preserve"> the AMIF in </w:t>
      </w:r>
      <w:proofErr w:type="spellStart"/>
      <w:r>
        <w:t>general</w:t>
      </w:r>
      <w:proofErr w:type="spellEnd"/>
      <w:r>
        <w:t xml:space="preserve">, and </w:t>
      </w:r>
      <w:proofErr w:type="spellStart"/>
      <w:r>
        <w:t>to</w:t>
      </w:r>
      <w:proofErr w:type="spellEnd"/>
      <w:r>
        <w:t xml:space="preserve"> the </w:t>
      </w:r>
      <w:proofErr w:type="spellStart"/>
      <w:r>
        <w:t>individual</w:t>
      </w:r>
      <w:proofErr w:type="spellEnd"/>
      <w:r>
        <w:t xml:space="preserve"> </w:t>
      </w:r>
      <w:proofErr w:type="spellStart"/>
      <w:r>
        <w:t>policy</w:t>
      </w:r>
      <w:proofErr w:type="spellEnd"/>
      <w:r>
        <w:t xml:space="preserve"> </w:t>
      </w:r>
      <w:proofErr w:type="spellStart"/>
      <w:r>
        <w:t>areas</w:t>
      </w:r>
      <w:proofErr w:type="spellEnd"/>
      <w:r>
        <w:t xml:space="preserve"> </w:t>
      </w:r>
      <w:proofErr w:type="spellStart"/>
      <w:r>
        <w:t>it</w:t>
      </w:r>
      <w:proofErr w:type="spellEnd"/>
      <w:r>
        <w:t xml:space="preserve"> </w:t>
      </w:r>
      <w:proofErr w:type="spellStart"/>
      <w:r>
        <w:t>touches</w:t>
      </w:r>
      <w:proofErr w:type="spellEnd"/>
      <w:r>
        <w:t xml:space="preserve"> </w:t>
      </w:r>
      <w:proofErr w:type="spellStart"/>
      <w:r>
        <w:t>upon</w:t>
      </w:r>
      <w:proofErr w:type="spellEnd"/>
      <w:r>
        <w:t xml:space="preserve">. </w:t>
      </w:r>
    </w:p>
    <w:p w:rsidRPr="00BD08D2" w:rsidR="00BD08D2" w:rsidP="00BD08D2" w:rsidRDefault="00BD08D2" w14:paraId="057E4309" w14:textId="77777777">
      <w:pPr>
        <w:spacing w:after="240" w:line="240" w:lineRule="exact"/>
        <w:ind w:firstLine="567"/>
        <w:rPr>
          <w:rFonts w:eastAsia="Calibri"/>
          <w:lang w:val="en-GB"/>
        </w:rPr>
      </w:pPr>
    </w:p>
    <w:p w:rsidRPr="00BD08D2" w:rsidR="00BD08D2" w:rsidP="00BD08D2" w:rsidRDefault="00BD08D2" w14:paraId="57DE6DA2" w14:textId="77777777">
      <w:pPr>
        <w:numPr>
          <w:ilvl w:val="1"/>
          <w:numId w:val="1"/>
        </w:numPr>
        <w:spacing w:after="240" w:line="240" w:lineRule="exact"/>
        <w:ind w:firstLine="567"/>
        <w:outlineLvl w:val="1"/>
        <w:rPr>
          <w:b/>
          <w:u w:val="single"/>
        </w:rPr>
      </w:pPr>
      <w:bookmarkStart w:name="_Toc183610623" w:id="86"/>
      <w:proofErr w:type="spellStart"/>
      <w:r>
        <w:rPr>
          <w:b/>
          <w:u w:val="single"/>
        </w:rPr>
        <w:t>Opinions</w:t>
      </w:r>
      <w:proofErr w:type="spellEnd"/>
      <w:r>
        <w:rPr>
          <w:b/>
          <w:u w:val="single"/>
        </w:rPr>
        <w:t xml:space="preserve"> </w:t>
      </w:r>
      <w:proofErr w:type="spellStart"/>
      <w:r>
        <w:rPr>
          <w:b/>
          <w:u w:val="single"/>
        </w:rPr>
        <w:t>dealing</w:t>
      </w:r>
      <w:proofErr w:type="spellEnd"/>
      <w:r>
        <w:rPr>
          <w:b/>
          <w:u w:val="single"/>
        </w:rPr>
        <w:t xml:space="preserve"> </w:t>
      </w:r>
      <w:proofErr w:type="spellStart"/>
      <w:r>
        <w:rPr>
          <w:b/>
          <w:u w:val="single"/>
        </w:rPr>
        <w:t>with</w:t>
      </w:r>
      <w:proofErr w:type="spellEnd"/>
      <w:r>
        <w:rPr>
          <w:b/>
          <w:u w:val="single"/>
        </w:rPr>
        <w:t xml:space="preserve"> the AMIF in </w:t>
      </w:r>
      <w:proofErr w:type="spellStart"/>
      <w:r>
        <w:rPr>
          <w:b/>
          <w:u w:val="single"/>
        </w:rPr>
        <w:t>general</w:t>
      </w:r>
      <w:bookmarkEnd w:id="86"/>
      <w:proofErr w:type="spellEnd"/>
      <w:r>
        <w:rPr>
          <w:b/>
          <w:u w:val="single"/>
        </w:rPr>
        <w:t xml:space="preserve"> </w:t>
      </w:r>
    </w:p>
    <w:p w:rsidRPr="00BD08D2" w:rsidR="00BD08D2" w:rsidP="00BD08D2" w:rsidRDefault="00BD08D2" w14:paraId="0B20D6FE" w14:textId="77777777">
      <w:pPr>
        <w:spacing w:after="240" w:line="240" w:lineRule="exact"/>
        <w:ind w:firstLine="567"/>
        <w:rPr>
          <w:rFonts w:eastAsia="Calibri"/>
          <w:lang w:val="en-GB"/>
        </w:rPr>
      </w:pPr>
    </w:p>
    <w:p w:rsidRPr="00BD08D2" w:rsidR="00BD08D2" w:rsidP="00BD08D2" w:rsidRDefault="00BD08D2" w14:paraId="05E47A69" w14:textId="77777777">
      <w:pPr>
        <w:spacing w:after="240" w:line="240" w:lineRule="exact"/>
        <w:ind w:firstLine="567"/>
        <w:rPr>
          <w:rFonts w:eastAsia="Calibri"/>
        </w:rPr>
      </w:pPr>
      <w:r>
        <w:t xml:space="preserve">In the </w:t>
      </w:r>
      <w:r>
        <w:rPr>
          <w:b/>
        </w:rPr>
        <w:t xml:space="preserve">SOC/280 </w:t>
      </w:r>
      <w:proofErr w:type="spellStart"/>
      <w:r>
        <w:rPr>
          <w:b/>
        </w:rPr>
        <w:t>Opinion</w:t>
      </w:r>
      <w:proofErr w:type="spellEnd"/>
      <w:r>
        <w:rPr>
          <w:b/>
        </w:rPr>
        <w:t xml:space="preserve"> on the </w:t>
      </w:r>
      <w:proofErr w:type="spellStart"/>
      <w:r>
        <w:rPr>
          <w:b/>
        </w:rPr>
        <w:t>Future</w:t>
      </w:r>
      <w:proofErr w:type="spellEnd"/>
      <w:r>
        <w:rPr>
          <w:b/>
        </w:rPr>
        <w:t xml:space="preserve"> Common European </w:t>
      </w:r>
      <w:proofErr w:type="spellStart"/>
      <w:r>
        <w:rPr>
          <w:b/>
        </w:rPr>
        <w:t>Asylum</w:t>
      </w:r>
      <w:proofErr w:type="spellEnd"/>
      <w:r>
        <w:rPr>
          <w:b/>
        </w:rPr>
        <w:t xml:space="preserve"> </w:t>
      </w:r>
      <w:proofErr w:type="spellStart"/>
      <w:r>
        <w:rPr>
          <w:b/>
        </w:rPr>
        <w:t>System</w:t>
      </w:r>
      <w:proofErr w:type="spellEnd"/>
      <w:r>
        <w:t xml:space="preserve"> (</w:t>
      </w:r>
      <w:proofErr w:type="spellStart"/>
      <w:r>
        <w:t>Rapporteur</w:t>
      </w:r>
      <w:proofErr w:type="spellEnd"/>
      <w:r>
        <w:t xml:space="preserve">, </w:t>
      </w:r>
      <w:proofErr w:type="spellStart"/>
      <w:r>
        <w:t>An</w:t>
      </w:r>
      <w:proofErr w:type="spellEnd"/>
      <w:r>
        <w:t xml:space="preserve"> </w:t>
      </w:r>
      <w:proofErr w:type="spellStart"/>
      <w:r>
        <w:t>Le</w:t>
      </w:r>
      <w:proofErr w:type="spellEnd"/>
      <w:r>
        <w:t xml:space="preserve"> </w:t>
      </w:r>
      <w:proofErr w:type="spellStart"/>
      <w:r>
        <w:t>Nouail</w:t>
      </w:r>
      <w:proofErr w:type="spellEnd"/>
      <w:r>
        <w:t xml:space="preserve"> </w:t>
      </w:r>
      <w:proofErr w:type="spellStart"/>
      <w:r>
        <w:t>Marlière</w:t>
      </w:r>
      <w:proofErr w:type="spellEnd"/>
      <w:r>
        <w:t>)</w:t>
      </w:r>
      <w:r w:rsidRPr="00BD08D2">
        <w:rPr>
          <w:rFonts w:eastAsia="Calibri"/>
          <w:sz w:val="24"/>
          <w:vertAlign w:val="superscript"/>
          <w:lang w:val="en-GB"/>
        </w:rPr>
        <w:footnoteReference w:id="98"/>
      </w:r>
      <w:r>
        <w:t xml:space="preserve">, </w:t>
      </w:r>
      <w:proofErr w:type="spellStart"/>
      <w:r>
        <w:t>approved</w:t>
      </w:r>
      <w:proofErr w:type="spellEnd"/>
      <w:r>
        <w:t xml:space="preserve"> in </w:t>
      </w:r>
      <w:r>
        <w:rPr>
          <w:b/>
        </w:rPr>
        <w:t>2008</w:t>
      </w:r>
      <w:r>
        <w:t xml:space="preserve">, the EESC </w:t>
      </w:r>
      <w:proofErr w:type="spellStart"/>
      <w:r>
        <w:t>called</w:t>
      </w:r>
      <w:proofErr w:type="spellEnd"/>
      <w:r>
        <w:t xml:space="preserve"> for </w:t>
      </w:r>
      <w:proofErr w:type="spellStart"/>
      <w:r>
        <w:t>increased</w:t>
      </w:r>
      <w:proofErr w:type="spellEnd"/>
      <w:r>
        <w:t xml:space="preserve"> </w:t>
      </w:r>
      <w:proofErr w:type="spellStart"/>
      <w:r>
        <w:t>solidarity</w:t>
      </w:r>
      <w:proofErr w:type="spellEnd"/>
      <w:r>
        <w:t xml:space="preserve"> </w:t>
      </w:r>
      <w:proofErr w:type="spellStart"/>
      <w:r>
        <w:t>between</w:t>
      </w:r>
      <w:proofErr w:type="spellEnd"/>
      <w:r>
        <w:t xml:space="preserve"> EU </w:t>
      </w:r>
      <w:proofErr w:type="spellStart"/>
      <w:r>
        <w:t>Member</w:t>
      </w:r>
      <w:proofErr w:type="spellEnd"/>
      <w:r>
        <w:t xml:space="preserve"> States, </w:t>
      </w:r>
      <w:proofErr w:type="spellStart"/>
      <w:r>
        <w:t>boosting</w:t>
      </w:r>
      <w:proofErr w:type="spellEnd"/>
      <w:r>
        <w:t xml:space="preserve"> the </w:t>
      </w:r>
      <w:proofErr w:type="spellStart"/>
      <w:r>
        <w:t>capacity</w:t>
      </w:r>
      <w:proofErr w:type="spellEnd"/>
      <w:r>
        <w:t xml:space="preserve"> of </w:t>
      </w:r>
      <w:proofErr w:type="spellStart"/>
      <w:r>
        <w:t>all</w:t>
      </w:r>
      <w:proofErr w:type="spellEnd"/>
      <w:r>
        <w:t xml:space="preserve"> </w:t>
      </w:r>
      <w:proofErr w:type="spellStart"/>
      <w:r>
        <w:t>stakeholders</w:t>
      </w:r>
      <w:proofErr w:type="spellEnd"/>
      <w:r>
        <w:t xml:space="preserve">, </w:t>
      </w:r>
      <w:proofErr w:type="spellStart"/>
      <w:r>
        <w:t>improving</w:t>
      </w:r>
      <w:proofErr w:type="spellEnd"/>
      <w:r>
        <w:t xml:space="preserve"> the </w:t>
      </w:r>
      <w:proofErr w:type="spellStart"/>
      <w:r>
        <w:t>overall</w:t>
      </w:r>
      <w:proofErr w:type="spellEnd"/>
      <w:r>
        <w:t xml:space="preserve"> </w:t>
      </w:r>
      <w:proofErr w:type="spellStart"/>
      <w:r>
        <w:t>quality</w:t>
      </w:r>
      <w:proofErr w:type="spellEnd"/>
      <w:r>
        <w:t xml:space="preserve"> of the </w:t>
      </w:r>
      <w:proofErr w:type="spellStart"/>
      <w:r>
        <w:t>process</w:t>
      </w:r>
      <w:proofErr w:type="spellEnd"/>
      <w:r>
        <w:t xml:space="preserve">, </w:t>
      </w:r>
      <w:proofErr w:type="spellStart"/>
      <w:r>
        <w:t>eliminating</w:t>
      </w:r>
      <w:proofErr w:type="spellEnd"/>
      <w:r>
        <w:t xml:space="preserve"> </w:t>
      </w:r>
      <w:proofErr w:type="spellStart"/>
      <w:r>
        <w:t>existing</w:t>
      </w:r>
      <w:proofErr w:type="spellEnd"/>
      <w:r>
        <w:t xml:space="preserve"> </w:t>
      </w:r>
      <w:proofErr w:type="spellStart"/>
      <w:r>
        <w:t>deficiencies</w:t>
      </w:r>
      <w:proofErr w:type="spellEnd"/>
      <w:r>
        <w:t xml:space="preserve"> and </w:t>
      </w:r>
      <w:proofErr w:type="spellStart"/>
      <w:r>
        <w:t>harmonising</w:t>
      </w:r>
      <w:proofErr w:type="spellEnd"/>
      <w:r>
        <w:t xml:space="preserve"> </w:t>
      </w:r>
      <w:proofErr w:type="spellStart"/>
      <w:r>
        <w:t>current</w:t>
      </w:r>
      <w:proofErr w:type="spellEnd"/>
      <w:r>
        <w:t xml:space="preserve"> </w:t>
      </w:r>
      <w:proofErr w:type="spellStart"/>
      <w:r>
        <w:t>practices</w:t>
      </w:r>
      <w:proofErr w:type="spellEnd"/>
      <w:r>
        <w:t xml:space="preserve"> </w:t>
      </w:r>
      <w:proofErr w:type="spellStart"/>
      <w:r>
        <w:t>through</w:t>
      </w:r>
      <w:proofErr w:type="spellEnd"/>
      <w:r>
        <w:t xml:space="preserve"> the </w:t>
      </w:r>
      <w:proofErr w:type="spellStart"/>
      <w:r>
        <w:t>implementation</w:t>
      </w:r>
      <w:proofErr w:type="spellEnd"/>
      <w:r>
        <w:t xml:space="preserve"> of a </w:t>
      </w:r>
      <w:proofErr w:type="spellStart"/>
      <w:r>
        <w:t>set</w:t>
      </w:r>
      <w:proofErr w:type="spellEnd"/>
      <w:r>
        <w:t xml:space="preserve"> of </w:t>
      </w:r>
      <w:proofErr w:type="spellStart"/>
      <w:r>
        <w:t>accompanying</w:t>
      </w:r>
      <w:proofErr w:type="spellEnd"/>
      <w:r>
        <w:t xml:space="preserve"> </w:t>
      </w:r>
      <w:proofErr w:type="spellStart"/>
      <w:r>
        <w:t>measures</w:t>
      </w:r>
      <w:proofErr w:type="spellEnd"/>
      <w:r>
        <w:t xml:space="preserve"> </w:t>
      </w:r>
      <w:proofErr w:type="spellStart"/>
      <w:r>
        <w:t>relating</w:t>
      </w:r>
      <w:proofErr w:type="spellEnd"/>
      <w:r>
        <w:t xml:space="preserve"> </w:t>
      </w:r>
      <w:proofErr w:type="spellStart"/>
      <w:r>
        <w:t>to</w:t>
      </w:r>
      <w:proofErr w:type="spellEnd"/>
      <w:r>
        <w:t xml:space="preserve"> </w:t>
      </w:r>
      <w:proofErr w:type="spellStart"/>
      <w:r>
        <w:t>practical</w:t>
      </w:r>
      <w:proofErr w:type="spellEnd"/>
      <w:r>
        <w:t xml:space="preserve"> </w:t>
      </w:r>
      <w:proofErr w:type="spellStart"/>
      <w:r>
        <w:t>cooperation</w:t>
      </w:r>
      <w:proofErr w:type="spellEnd"/>
      <w:r>
        <w:t xml:space="preserve"> </w:t>
      </w:r>
      <w:proofErr w:type="spellStart"/>
      <w:r>
        <w:t>between</w:t>
      </w:r>
      <w:proofErr w:type="spellEnd"/>
      <w:r>
        <w:t xml:space="preserve"> </w:t>
      </w:r>
      <w:proofErr w:type="spellStart"/>
      <w:r>
        <w:t>Member</w:t>
      </w:r>
      <w:proofErr w:type="spellEnd"/>
      <w:r>
        <w:t xml:space="preserve"> States. </w:t>
      </w:r>
      <w:proofErr w:type="spellStart"/>
      <w:r>
        <w:t>Concerning</w:t>
      </w:r>
      <w:proofErr w:type="spellEnd"/>
      <w:r>
        <w:t xml:space="preserve"> </w:t>
      </w:r>
      <w:proofErr w:type="spellStart"/>
      <w:r>
        <w:t>asylum</w:t>
      </w:r>
      <w:proofErr w:type="spellEnd"/>
      <w:r>
        <w:t xml:space="preserve"> </w:t>
      </w:r>
      <w:proofErr w:type="spellStart"/>
      <w:r>
        <w:t>seekers</w:t>
      </w:r>
      <w:proofErr w:type="spellEnd"/>
      <w:r>
        <w:t xml:space="preserve">, the </w:t>
      </w:r>
      <w:proofErr w:type="spellStart"/>
      <w:r>
        <w:t>opinion</w:t>
      </w:r>
      <w:proofErr w:type="spellEnd"/>
      <w:r>
        <w:t xml:space="preserve"> </w:t>
      </w:r>
      <w:proofErr w:type="spellStart"/>
      <w:r>
        <w:t>stated</w:t>
      </w:r>
      <w:proofErr w:type="spellEnd"/>
      <w:r>
        <w:t xml:space="preserve"> </w:t>
      </w:r>
      <w:proofErr w:type="spellStart"/>
      <w:r>
        <w:t>that</w:t>
      </w:r>
      <w:proofErr w:type="spellEnd"/>
      <w:r>
        <w:t xml:space="preserve">, </w:t>
      </w:r>
      <w:proofErr w:type="spellStart"/>
      <w:r>
        <w:t>irrespective</w:t>
      </w:r>
      <w:proofErr w:type="spellEnd"/>
      <w:r>
        <w:t xml:space="preserve"> of </w:t>
      </w:r>
      <w:proofErr w:type="spellStart"/>
      <w:r>
        <w:t>their</w:t>
      </w:r>
      <w:proofErr w:type="spellEnd"/>
      <w:r>
        <w:t xml:space="preserve"> </w:t>
      </w:r>
      <w:proofErr w:type="spellStart"/>
      <w:r>
        <w:t>situation</w:t>
      </w:r>
      <w:proofErr w:type="spellEnd"/>
      <w:r>
        <w:t xml:space="preserve"> </w:t>
      </w:r>
      <w:proofErr w:type="spellStart"/>
      <w:r>
        <w:t>or</w:t>
      </w:r>
      <w:proofErr w:type="spellEnd"/>
      <w:r>
        <w:t xml:space="preserve"> </w:t>
      </w:r>
      <w:proofErr w:type="spellStart"/>
      <w:r>
        <w:t>location</w:t>
      </w:r>
      <w:proofErr w:type="spellEnd"/>
      <w:r>
        <w:t xml:space="preserve">, </w:t>
      </w:r>
      <w:proofErr w:type="spellStart"/>
      <w:r>
        <w:t>they</w:t>
      </w:r>
      <w:proofErr w:type="spellEnd"/>
      <w:r>
        <w:t xml:space="preserve"> </w:t>
      </w:r>
      <w:proofErr w:type="spellStart"/>
      <w:r>
        <w:t>should</w:t>
      </w:r>
      <w:proofErr w:type="spellEnd"/>
      <w:r>
        <w:t xml:space="preserve"> </w:t>
      </w:r>
      <w:proofErr w:type="spellStart"/>
      <w:r>
        <w:t>be</w:t>
      </w:r>
      <w:proofErr w:type="spellEnd"/>
      <w:r>
        <w:t xml:space="preserve"> </w:t>
      </w:r>
      <w:proofErr w:type="spellStart"/>
      <w:r>
        <w:t>entitled</w:t>
      </w:r>
      <w:proofErr w:type="spellEnd"/>
      <w:r>
        <w:t xml:space="preserve"> </w:t>
      </w:r>
      <w:proofErr w:type="spellStart"/>
      <w:r>
        <w:t>to</w:t>
      </w:r>
      <w:proofErr w:type="spellEnd"/>
      <w:r>
        <w:t xml:space="preserve"> </w:t>
      </w:r>
      <w:proofErr w:type="spellStart"/>
      <w:r>
        <w:t>an</w:t>
      </w:r>
      <w:proofErr w:type="spellEnd"/>
      <w:r>
        <w:t xml:space="preserve"> </w:t>
      </w:r>
      <w:proofErr w:type="spellStart"/>
      <w:r>
        <w:t>effective</w:t>
      </w:r>
      <w:proofErr w:type="spellEnd"/>
      <w:r>
        <w:t xml:space="preserve"> </w:t>
      </w:r>
      <w:proofErr w:type="spellStart"/>
      <w:r>
        <w:t>examination</w:t>
      </w:r>
      <w:proofErr w:type="spellEnd"/>
      <w:r>
        <w:t xml:space="preserve"> of </w:t>
      </w:r>
      <w:proofErr w:type="spellStart"/>
      <w:r>
        <w:t>their</w:t>
      </w:r>
      <w:proofErr w:type="spellEnd"/>
      <w:r>
        <w:t xml:space="preserve"> </w:t>
      </w:r>
      <w:proofErr w:type="spellStart"/>
      <w:r>
        <w:t>applications</w:t>
      </w:r>
      <w:proofErr w:type="spellEnd"/>
      <w:r>
        <w:t xml:space="preserve">. </w:t>
      </w:r>
      <w:proofErr w:type="spellStart"/>
      <w:r>
        <w:t>This</w:t>
      </w:r>
      <w:proofErr w:type="spellEnd"/>
      <w:r>
        <w:t xml:space="preserve"> </w:t>
      </w:r>
      <w:proofErr w:type="spellStart"/>
      <w:r>
        <w:t>means</w:t>
      </w:r>
      <w:proofErr w:type="spellEnd"/>
      <w:r>
        <w:t xml:space="preserve"> </w:t>
      </w:r>
      <w:proofErr w:type="spellStart"/>
      <w:r>
        <w:t>that</w:t>
      </w:r>
      <w:proofErr w:type="spellEnd"/>
      <w:r>
        <w:t xml:space="preserve"> </w:t>
      </w:r>
      <w:proofErr w:type="spellStart"/>
      <w:r>
        <w:t>they</w:t>
      </w:r>
      <w:proofErr w:type="spellEnd"/>
      <w:r>
        <w:t xml:space="preserve"> </w:t>
      </w:r>
      <w:proofErr w:type="spellStart"/>
      <w:r>
        <w:t>should</w:t>
      </w:r>
      <w:proofErr w:type="spellEnd"/>
      <w:r>
        <w:t xml:space="preserve"> </w:t>
      </w:r>
      <w:proofErr w:type="spellStart"/>
      <w:r>
        <w:t>have</w:t>
      </w:r>
      <w:proofErr w:type="spellEnd"/>
      <w:r>
        <w:t xml:space="preserve"> </w:t>
      </w:r>
      <w:proofErr w:type="spellStart"/>
      <w:r>
        <w:t>access</w:t>
      </w:r>
      <w:proofErr w:type="spellEnd"/>
      <w:r>
        <w:t xml:space="preserve"> </w:t>
      </w:r>
      <w:proofErr w:type="spellStart"/>
      <w:r>
        <w:t>to</w:t>
      </w:r>
      <w:proofErr w:type="spellEnd"/>
      <w:r>
        <w:t xml:space="preserve"> </w:t>
      </w:r>
      <w:proofErr w:type="spellStart"/>
      <w:r>
        <w:t>an</w:t>
      </w:r>
      <w:proofErr w:type="spellEnd"/>
      <w:r>
        <w:t xml:space="preserve"> </w:t>
      </w:r>
      <w:proofErr w:type="spellStart"/>
      <w:r>
        <w:t>interpreter</w:t>
      </w:r>
      <w:proofErr w:type="spellEnd"/>
      <w:r>
        <w:t xml:space="preserve">, </w:t>
      </w:r>
      <w:proofErr w:type="spellStart"/>
      <w:r>
        <w:t>free</w:t>
      </w:r>
      <w:proofErr w:type="spellEnd"/>
      <w:r>
        <w:t xml:space="preserve"> </w:t>
      </w:r>
      <w:proofErr w:type="spellStart"/>
      <w:r>
        <w:t>legal</w:t>
      </w:r>
      <w:proofErr w:type="spellEnd"/>
      <w:r>
        <w:t xml:space="preserve"> </w:t>
      </w:r>
      <w:proofErr w:type="spellStart"/>
      <w:r>
        <w:t>assistance</w:t>
      </w:r>
      <w:proofErr w:type="spellEnd"/>
      <w:r>
        <w:t xml:space="preserve"> and </w:t>
      </w:r>
      <w:proofErr w:type="spellStart"/>
      <w:r>
        <w:t>sufficient</w:t>
      </w:r>
      <w:proofErr w:type="spellEnd"/>
      <w:r>
        <w:t xml:space="preserve"> </w:t>
      </w:r>
      <w:proofErr w:type="spellStart"/>
      <w:r>
        <w:t>time</w:t>
      </w:r>
      <w:proofErr w:type="spellEnd"/>
      <w:r>
        <w:t xml:space="preserve"> </w:t>
      </w:r>
      <w:proofErr w:type="spellStart"/>
      <w:r>
        <w:t>to</w:t>
      </w:r>
      <w:proofErr w:type="spellEnd"/>
      <w:r>
        <w:t xml:space="preserve"> </w:t>
      </w:r>
      <w:proofErr w:type="spellStart"/>
      <w:r>
        <w:t>present</w:t>
      </w:r>
      <w:proofErr w:type="spellEnd"/>
      <w:r>
        <w:t xml:space="preserve"> </w:t>
      </w:r>
      <w:proofErr w:type="spellStart"/>
      <w:r>
        <w:t>their</w:t>
      </w:r>
      <w:proofErr w:type="spellEnd"/>
      <w:r>
        <w:t xml:space="preserve"> </w:t>
      </w:r>
      <w:proofErr w:type="spellStart"/>
      <w:r>
        <w:t>case</w:t>
      </w:r>
      <w:proofErr w:type="spellEnd"/>
      <w:r>
        <w:t xml:space="preserve">. </w:t>
      </w:r>
      <w:proofErr w:type="spellStart"/>
      <w:r>
        <w:t>Concerning</w:t>
      </w:r>
      <w:proofErr w:type="spellEnd"/>
      <w:r>
        <w:t xml:space="preserve"> the </w:t>
      </w:r>
      <w:proofErr w:type="spellStart"/>
      <w:r>
        <w:t>integration</w:t>
      </w:r>
      <w:proofErr w:type="spellEnd"/>
      <w:r>
        <w:t xml:space="preserve"> of </w:t>
      </w:r>
      <w:proofErr w:type="spellStart"/>
      <w:r>
        <w:t>refugees</w:t>
      </w:r>
      <w:proofErr w:type="spellEnd"/>
      <w:r>
        <w:t xml:space="preserve"> in the </w:t>
      </w:r>
      <w:proofErr w:type="spellStart"/>
      <w:r>
        <w:t>host</w:t>
      </w:r>
      <w:proofErr w:type="spellEnd"/>
      <w:r>
        <w:t xml:space="preserve"> </w:t>
      </w:r>
      <w:proofErr w:type="spellStart"/>
      <w:r>
        <w:t>country</w:t>
      </w:r>
      <w:proofErr w:type="spellEnd"/>
      <w:r>
        <w:t xml:space="preserve">, </w:t>
      </w:r>
      <w:proofErr w:type="spellStart"/>
      <w:r>
        <w:t>this</w:t>
      </w:r>
      <w:proofErr w:type="spellEnd"/>
      <w:r>
        <w:t xml:space="preserve"> </w:t>
      </w:r>
      <w:proofErr w:type="spellStart"/>
      <w:r>
        <w:t>depends</w:t>
      </w:r>
      <w:proofErr w:type="spellEnd"/>
      <w:r>
        <w:t xml:space="preserve"> on </w:t>
      </w:r>
      <w:proofErr w:type="spellStart"/>
      <w:r>
        <w:t>their</w:t>
      </w:r>
      <w:proofErr w:type="spellEnd"/>
      <w:r>
        <w:t xml:space="preserve"> </w:t>
      </w:r>
      <w:proofErr w:type="spellStart"/>
      <w:r>
        <w:t>self-sufficiency</w:t>
      </w:r>
      <w:proofErr w:type="spellEnd"/>
      <w:r>
        <w:t xml:space="preserve">, </w:t>
      </w:r>
      <w:proofErr w:type="spellStart"/>
      <w:r>
        <w:t>which</w:t>
      </w:r>
      <w:proofErr w:type="spellEnd"/>
      <w:r>
        <w:t xml:space="preserve"> </w:t>
      </w:r>
      <w:proofErr w:type="spellStart"/>
      <w:r>
        <w:t>all</w:t>
      </w:r>
      <w:proofErr w:type="spellEnd"/>
      <w:r>
        <w:t xml:space="preserve"> the </w:t>
      </w:r>
      <w:proofErr w:type="spellStart"/>
      <w:r>
        <w:t>more</w:t>
      </w:r>
      <w:proofErr w:type="spellEnd"/>
      <w:r>
        <w:t xml:space="preserve"> </w:t>
      </w:r>
      <w:proofErr w:type="spellStart"/>
      <w:r>
        <w:t>effective</w:t>
      </w:r>
      <w:proofErr w:type="spellEnd"/>
      <w:r>
        <w:t xml:space="preserve"> </w:t>
      </w:r>
      <w:proofErr w:type="spellStart"/>
      <w:r>
        <w:t>if</w:t>
      </w:r>
      <w:proofErr w:type="spellEnd"/>
      <w:r>
        <w:t xml:space="preserve"> </w:t>
      </w:r>
      <w:proofErr w:type="spellStart"/>
      <w:r>
        <w:t>conditions</w:t>
      </w:r>
      <w:proofErr w:type="spellEnd"/>
      <w:r>
        <w:t xml:space="preserve"> for </w:t>
      </w:r>
      <w:proofErr w:type="spellStart"/>
      <w:r>
        <w:t>it</w:t>
      </w:r>
      <w:proofErr w:type="spellEnd"/>
      <w:r>
        <w:t xml:space="preserve"> </w:t>
      </w:r>
      <w:proofErr w:type="spellStart"/>
      <w:r>
        <w:t>are</w:t>
      </w:r>
      <w:proofErr w:type="spellEnd"/>
      <w:r>
        <w:t xml:space="preserve"> </w:t>
      </w:r>
      <w:proofErr w:type="spellStart"/>
      <w:r>
        <w:t>met</w:t>
      </w:r>
      <w:proofErr w:type="spellEnd"/>
      <w:r>
        <w:t xml:space="preserve"> </w:t>
      </w:r>
      <w:proofErr w:type="spellStart"/>
      <w:r>
        <w:t>as</w:t>
      </w:r>
      <w:proofErr w:type="spellEnd"/>
      <w:r>
        <w:t xml:space="preserve"> </w:t>
      </w:r>
      <w:proofErr w:type="spellStart"/>
      <w:r>
        <w:t>soon</w:t>
      </w:r>
      <w:proofErr w:type="spellEnd"/>
      <w:r>
        <w:t xml:space="preserve"> </w:t>
      </w:r>
      <w:proofErr w:type="spellStart"/>
      <w:r>
        <w:t>as</w:t>
      </w:r>
      <w:proofErr w:type="spellEnd"/>
      <w:r>
        <w:t xml:space="preserve"> </w:t>
      </w:r>
      <w:proofErr w:type="spellStart"/>
      <w:r>
        <w:t>possible</w:t>
      </w:r>
      <w:proofErr w:type="spellEnd"/>
      <w:r>
        <w:t xml:space="preserve"> </w:t>
      </w:r>
      <w:proofErr w:type="spellStart"/>
      <w:r>
        <w:t>after</w:t>
      </w:r>
      <w:proofErr w:type="spellEnd"/>
      <w:r>
        <w:t xml:space="preserve"> </w:t>
      </w:r>
      <w:proofErr w:type="spellStart"/>
      <w:r>
        <w:t>their</w:t>
      </w:r>
      <w:proofErr w:type="spellEnd"/>
      <w:r>
        <w:t xml:space="preserve"> </w:t>
      </w:r>
      <w:proofErr w:type="spellStart"/>
      <w:r>
        <w:t>arrival</w:t>
      </w:r>
      <w:proofErr w:type="spellEnd"/>
      <w:r>
        <w:t xml:space="preserve">. </w:t>
      </w:r>
      <w:proofErr w:type="spellStart"/>
      <w:r>
        <w:t>Thus</w:t>
      </w:r>
      <w:proofErr w:type="spellEnd"/>
      <w:r>
        <w:t xml:space="preserve">, </w:t>
      </w:r>
      <w:proofErr w:type="spellStart"/>
      <w:r>
        <w:t>asylum</w:t>
      </w:r>
      <w:proofErr w:type="spellEnd"/>
      <w:r>
        <w:t xml:space="preserve"> </w:t>
      </w:r>
      <w:proofErr w:type="spellStart"/>
      <w:r>
        <w:t>seekers</w:t>
      </w:r>
      <w:proofErr w:type="spellEnd"/>
      <w:r>
        <w:t xml:space="preserve"> </w:t>
      </w:r>
      <w:proofErr w:type="spellStart"/>
      <w:r>
        <w:t>must</w:t>
      </w:r>
      <w:proofErr w:type="spellEnd"/>
      <w:r>
        <w:t xml:space="preserve"> </w:t>
      </w:r>
      <w:proofErr w:type="spellStart"/>
      <w:r>
        <w:t>have</w:t>
      </w:r>
      <w:proofErr w:type="spellEnd"/>
      <w:r>
        <w:t xml:space="preserve"> </w:t>
      </w:r>
      <w:proofErr w:type="spellStart"/>
      <w:r>
        <w:t>access</w:t>
      </w:r>
      <w:proofErr w:type="spellEnd"/>
      <w:r>
        <w:t xml:space="preserve"> </w:t>
      </w:r>
      <w:proofErr w:type="spellStart"/>
      <w:r>
        <w:t>to</w:t>
      </w:r>
      <w:proofErr w:type="spellEnd"/>
      <w:r>
        <w:t xml:space="preserve"> </w:t>
      </w:r>
      <w:proofErr w:type="spellStart"/>
      <w:r>
        <w:t>training</w:t>
      </w:r>
      <w:proofErr w:type="spellEnd"/>
      <w:r>
        <w:t xml:space="preserve">, </w:t>
      </w:r>
      <w:proofErr w:type="spellStart"/>
      <w:r>
        <w:t>language</w:t>
      </w:r>
      <w:proofErr w:type="spellEnd"/>
      <w:r>
        <w:t xml:space="preserve"> </w:t>
      </w:r>
      <w:proofErr w:type="spellStart"/>
      <w:r>
        <w:t>courses</w:t>
      </w:r>
      <w:proofErr w:type="spellEnd"/>
      <w:r>
        <w:t xml:space="preserve"> and </w:t>
      </w:r>
      <w:proofErr w:type="spellStart"/>
      <w:r>
        <w:t>healthcare</w:t>
      </w:r>
      <w:proofErr w:type="spellEnd"/>
      <w:r>
        <w:t xml:space="preserve">. </w:t>
      </w:r>
      <w:proofErr w:type="spellStart"/>
      <w:r>
        <w:t>Resettlement</w:t>
      </w:r>
      <w:proofErr w:type="spellEnd"/>
      <w:r>
        <w:t xml:space="preserve"> </w:t>
      </w:r>
      <w:proofErr w:type="spellStart"/>
      <w:r>
        <w:t>should</w:t>
      </w:r>
      <w:proofErr w:type="spellEnd"/>
      <w:r>
        <w:t xml:space="preserve"> </w:t>
      </w:r>
      <w:proofErr w:type="spellStart"/>
      <w:r>
        <w:t>only</w:t>
      </w:r>
      <w:proofErr w:type="spellEnd"/>
      <w:r>
        <w:t xml:space="preserve"> </w:t>
      </w:r>
      <w:proofErr w:type="spellStart"/>
      <w:r>
        <w:t>take</w:t>
      </w:r>
      <w:proofErr w:type="spellEnd"/>
      <w:r>
        <w:t xml:space="preserve"> </w:t>
      </w:r>
      <w:proofErr w:type="spellStart"/>
      <w:r>
        <w:t>place</w:t>
      </w:r>
      <w:proofErr w:type="spellEnd"/>
      <w:r>
        <w:t xml:space="preserve"> </w:t>
      </w:r>
      <w:proofErr w:type="spellStart"/>
      <w:r>
        <w:t>with</w:t>
      </w:r>
      <w:proofErr w:type="spellEnd"/>
      <w:r>
        <w:t xml:space="preserve"> the </w:t>
      </w:r>
      <w:proofErr w:type="spellStart"/>
      <w:r>
        <w:t>explicit</w:t>
      </w:r>
      <w:proofErr w:type="spellEnd"/>
      <w:r>
        <w:t xml:space="preserve"> and </w:t>
      </w:r>
      <w:proofErr w:type="spellStart"/>
      <w:r>
        <w:t>informed</w:t>
      </w:r>
      <w:proofErr w:type="spellEnd"/>
      <w:r>
        <w:t xml:space="preserve"> </w:t>
      </w:r>
      <w:proofErr w:type="spellStart"/>
      <w:r>
        <w:t>consent</w:t>
      </w:r>
      <w:proofErr w:type="spellEnd"/>
      <w:r>
        <w:t xml:space="preserve"> of the </w:t>
      </w:r>
      <w:proofErr w:type="spellStart"/>
      <w:r>
        <w:t>refugee</w:t>
      </w:r>
      <w:proofErr w:type="spellEnd"/>
      <w:r>
        <w:t xml:space="preserve"> </w:t>
      </w:r>
      <w:proofErr w:type="spellStart"/>
      <w:r>
        <w:t>concerned</w:t>
      </w:r>
      <w:proofErr w:type="spellEnd"/>
      <w:r>
        <w:t xml:space="preserve"> and </w:t>
      </w:r>
      <w:proofErr w:type="spellStart"/>
      <w:r>
        <w:t>subject</w:t>
      </w:r>
      <w:proofErr w:type="spellEnd"/>
      <w:r>
        <w:t xml:space="preserve"> </w:t>
      </w:r>
      <w:proofErr w:type="spellStart"/>
      <w:r>
        <w:t>to</w:t>
      </w:r>
      <w:proofErr w:type="spellEnd"/>
      <w:r>
        <w:t xml:space="preserve"> </w:t>
      </w:r>
      <w:proofErr w:type="spellStart"/>
      <w:r>
        <w:t>guarantees</w:t>
      </w:r>
      <w:proofErr w:type="spellEnd"/>
      <w:r>
        <w:t xml:space="preserve"> </w:t>
      </w:r>
      <w:proofErr w:type="spellStart"/>
      <w:r>
        <w:t>that</w:t>
      </w:r>
      <w:proofErr w:type="spellEnd"/>
      <w:r>
        <w:t xml:space="preserve"> the </w:t>
      </w:r>
      <w:proofErr w:type="spellStart"/>
      <w:r>
        <w:t>conditions</w:t>
      </w:r>
      <w:proofErr w:type="spellEnd"/>
      <w:r>
        <w:t xml:space="preserve"> for </w:t>
      </w:r>
      <w:proofErr w:type="spellStart"/>
      <w:r>
        <w:t>resettlement</w:t>
      </w:r>
      <w:proofErr w:type="spellEnd"/>
      <w:r>
        <w:t xml:space="preserve"> </w:t>
      </w:r>
      <w:proofErr w:type="spellStart"/>
      <w:r>
        <w:t>offer</w:t>
      </w:r>
      <w:proofErr w:type="spellEnd"/>
      <w:r>
        <w:t xml:space="preserve"> the </w:t>
      </w:r>
      <w:proofErr w:type="spellStart"/>
      <w:r>
        <w:t>refugee</w:t>
      </w:r>
      <w:proofErr w:type="spellEnd"/>
      <w:r>
        <w:t xml:space="preserve"> a </w:t>
      </w:r>
      <w:proofErr w:type="spellStart"/>
      <w:r>
        <w:t>high</w:t>
      </w:r>
      <w:proofErr w:type="spellEnd"/>
      <w:r>
        <w:t xml:space="preserve"> </w:t>
      </w:r>
      <w:proofErr w:type="spellStart"/>
      <w:r>
        <w:t>level</w:t>
      </w:r>
      <w:proofErr w:type="spellEnd"/>
      <w:r>
        <w:t xml:space="preserve"> of </w:t>
      </w:r>
      <w:proofErr w:type="spellStart"/>
      <w:r>
        <w:t>integration</w:t>
      </w:r>
      <w:proofErr w:type="spellEnd"/>
      <w:r>
        <w:t xml:space="preserve"> in the </w:t>
      </w:r>
      <w:proofErr w:type="spellStart"/>
      <w:r>
        <w:t>new</w:t>
      </w:r>
      <w:proofErr w:type="spellEnd"/>
      <w:r>
        <w:t xml:space="preserve"> </w:t>
      </w:r>
      <w:proofErr w:type="spellStart"/>
      <w:r>
        <w:t>host</w:t>
      </w:r>
      <w:proofErr w:type="spellEnd"/>
      <w:r>
        <w:t xml:space="preserve"> </w:t>
      </w:r>
      <w:proofErr w:type="spellStart"/>
      <w:r>
        <w:t>country</w:t>
      </w:r>
      <w:proofErr w:type="spellEnd"/>
      <w:r>
        <w:t>.</w:t>
      </w:r>
    </w:p>
    <w:p w:rsidRPr="00BD08D2" w:rsidR="00BD08D2" w:rsidP="00BD08D2" w:rsidRDefault="00BD08D2" w14:paraId="2938C119" w14:textId="77777777">
      <w:pPr>
        <w:spacing w:after="240" w:line="240" w:lineRule="exact"/>
        <w:ind w:firstLine="567"/>
        <w:rPr>
          <w:rFonts w:eastAsia="Calibri"/>
        </w:rPr>
      </w:pPr>
      <w:r>
        <w:t xml:space="preserve">In the </w:t>
      </w:r>
      <w:r>
        <w:rPr>
          <w:b/>
        </w:rPr>
        <w:t xml:space="preserve">SOC/456 </w:t>
      </w:r>
      <w:proofErr w:type="spellStart"/>
      <w:r>
        <w:rPr>
          <w:b/>
        </w:rPr>
        <w:t>Opinion</w:t>
      </w:r>
      <w:proofErr w:type="spellEnd"/>
      <w:r>
        <w:rPr>
          <w:b/>
        </w:rPr>
        <w:t xml:space="preserve"> on the </w:t>
      </w:r>
      <w:proofErr w:type="spellStart"/>
      <w:r>
        <w:rPr>
          <w:b/>
        </w:rPr>
        <w:t>Asylum</w:t>
      </w:r>
      <w:proofErr w:type="spellEnd"/>
      <w:r>
        <w:rPr>
          <w:b/>
        </w:rPr>
        <w:t xml:space="preserve"> and Migration Fund/Internal </w:t>
      </w:r>
      <w:proofErr w:type="spellStart"/>
      <w:r>
        <w:rPr>
          <w:b/>
        </w:rPr>
        <w:t>Security</w:t>
      </w:r>
      <w:proofErr w:type="spellEnd"/>
      <w:r>
        <w:rPr>
          <w:b/>
        </w:rPr>
        <w:t xml:space="preserve"> Fund</w:t>
      </w:r>
      <w:r>
        <w:t xml:space="preserve"> (</w:t>
      </w:r>
      <w:proofErr w:type="spellStart"/>
      <w:r>
        <w:t>Rapporteur</w:t>
      </w:r>
      <w:proofErr w:type="spellEnd"/>
      <w:r>
        <w:t xml:space="preserve">, </w:t>
      </w:r>
      <w:proofErr w:type="spellStart"/>
      <w:r>
        <w:t>Mr</w:t>
      </w:r>
      <w:proofErr w:type="spellEnd"/>
      <w:r>
        <w:t xml:space="preserve"> </w:t>
      </w:r>
      <w:proofErr w:type="spellStart"/>
      <w:r>
        <w:t>Pariza</w:t>
      </w:r>
      <w:proofErr w:type="spellEnd"/>
      <w:r>
        <w:t xml:space="preserve"> </w:t>
      </w:r>
      <w:proofErr w:type="spellStart"/>
      <w:r>
        <w:t>Castaños</w:t>
      </w:r>
      <w:proofErr w:type="spellEnd"/>
      <w:r>
        <w:t>)</w:t>
      </w:r>
      <w:r w:rsidRPr="00BD08D2">
        <w:rPr>
          <w:rFonts w:eastAsia="Calibri"/>
          <w:sz w:val="24"/>
          <w:vertAlign w:val="superscript"/>
          <w:lang w:val="en-GB"/>
        </w:rPr>
        <w:footnoteReference w:id="99"/>
      </w:r>
      <w:r>
        <w:t xml:space="preserve">, </w:t>
      </w:r>
      <w:proofErr w:type="spellStart"/>
      <w:r>
        <w:t>approved</w:t>
      </w:r>
      <w:proofErr w:type="spellEnd"/>
      <w:r>
        <w:t xml:space="preserve"> in </w:t>
      </w:r>
      <w:r>
        <w:rPr>
          <w:b/>
        </w:rPr>
        <w:t>2012</w:t>
      </w:r>
      <w:r>
        <w:t xml:space="preserve">, the EESC </w:t>
      </w:r>
      <w:proofErr w:type="spellStart"/>
      <w:r>
        <w:t>welcomed</w:t>
      </w:r>
      <w:proofErr w:type="spellEnd"/>
      <w:r>
        <w:t xml:space="preserve"> the </w:t>
      </w:r>
      <w:proofErr w:type="spellStart"/>
      <w:r>
        <w:t>Commission's</w:t>
      </w:r>
      <w:proofErr w:type="spellEnd"/>
      <w:r>
        <w:t xml:space="preserve"> </w:t>
      </w:r>
      <w:proofErr w:type="spellStart"/>
      <w:r>
        <w:t>efforts</w:t>
      </w:r>
      <w:proofErr w:type="spellEnd"/>
      <w:r>
        <w:t xml:space="preserve"> </w:t>
      </w:r>
      <w:proofErr w:type="spellStart"/>
      <w:r>
        <w:t>to</w:t>
      </w:r>
      <w:proofErr w:type="spellEnd"/>
      <w:r>
        <w:t xml:space="preserve"> </w:t>
      </w:r>
      <w:proofErr w:type="spellStart"/>
      <w:r>
        <w:t>simplify</w:t>
      </w:r>
      <w:proofErr w:type="spellEnd"/>
      <w:r>
        <w:t xml:space="preserve"> the </w:t>
      </w:r>
      <w:proofErr w:type="spellStart"/>
      <w:r>
        <w:t>financial</w:t>
      </w:r>
      <w:proofErr w:type="spellEnd"/>
      <w:r>
        <w:t xml:space="preserve"> </w:t>
      </w:r>
      <w:proofErr w:type="spellStart"/>
      <w:r>
        <w:t>instruments</w:t>
      </w:r>
      <w:proofErr w:type="spellEnd"/>
      <w:r>
        <w:t xml:space="preserve"> </w:t>
      </w:r>
      <w:proofErr w:type="spellStart"/>
      <w:r>
        <w:t>through</w:t>
      </w:r>
      <w:proofErr w:type="spellEnd"/>
      <w:r>
        <w:t xml:space="preserve"> the </w:t>
      </w:r>
      <w:proofErr w:type="spellStart"/>
      <w:r>
        <w:t>creation</w:t>
      </w:r>
      <w:proofErr w:type="spellEnd"/>
      <w:r>
        <w:t xml:space="preserve"> of the </w:t>
      </w:r>
      <w:proofErr w:type="spellStart"/>
      <w:r>
        <w:t>two</w:t>
      </w:r>
      <w:proofErr w:type="spellEnd"/>
      <w:r>
        <w:t xml:space="preserve"> </w:t>
      </w:r>
      <w:proofErr w:type="spellStart"/>
      <w:r>
        <w:t>funds</w:t>
      </w:r>
      <w:proofErr w:type="spellEnd"/>
      <w:r>
        <w:t xml:space="preserve">. </w:t>
      </w:r>
      <w:proofErr w:type="spellStart"/>
      <w:r>
        <w:t>It</w:t>
      </w:r>
      <w:proofErr w:type="spellEnd"/>
      <w:r>
        <w:t xml:space="preserve"> </w:t>
      </w:r>
      <w:proofErr w:type="spellStart"/>
      <w:r>
        <w:t>also</w:t>
      </w:r>
      <w:proofErr w:type="spellEnd"/>
      <w:r>
        <w:t xml:space="preserve"> </w:t>
      </w:r>
      <w:proofErr w:type="spellStart"/>
      <w:r>
        <w:t>supported</w:t>
      </w:r>
      <w:proofErr w:type="spellEnd"/>
      <w:r>
        <w:t xml:space="preserve"> the </w:t>
      </w:r>
      <w:proofErr w:type="spellStart"/>
      <w:r>
        <w:t>provisions</w:t>
      </w:r>
      <w:proofErr w:type="spellEnd"/>
      <w:r>
        <w:t xml:space="preserve"> in the </w:t>
      </w:r>
      <w:proofErr w:type="spellStart"/>
      <w:r>
        <w:t>regulations</w:t>
      </w:r>
      <w:proofErr w:type="spellEnd"/>
      <w:r>
        <w:t xml:space="preserve"> </w:t>
      </w:r>
      <w:proofErr w:type="spellStart"/>
      <w:r>
        <w:t>that</w:t>
      </w:r>
      <w:proofErr w:type="spellEnd"/>
      <w:r>
        <w:t xml:space="preserve"> </w:t>
      </w:r>
      <w:proofErr w:type="spellStart"/>
      <w:r>
        <w:t>helped</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access</w:t>
      </w:r>
      <w:proofErr w:type="spellEnd"/>
      <w:r>
        <w:t xml:space="preserve"> </w:t>
      </w:r>
      <w:proofErr w:type="spellStart"/>
      <w:r>
        <w:t>subsidies</w:t>
      </w:r>
      <w:proofErr w:type="spellEnd"/>
      <w:r>
        <w:t xml:space="preserve">, </w:t>
      </w:r>
      <w:proofErr w:type="spellStart"/>
      <w:r>
        <w:t>but</w:t>
      </w:r>
      <w:proofErr w:type="spellEnd"/>
      <w:r>
        <w:t xml:space="preserve"> </w:t>
      </w:r>
      <w:proofErr w:type="spellStart"/>
      <w:r>
        <w:t>recommended</w:t>
      </w:r>
      <w:proofErr w:type="spellEnd"/>
      <w:r>
        <w:t xml:space="preserve"> </w:t>
      </w:r>
      <w:proofErr w:type="spellStart"/>
      <w:r>
        <w:t>that</w:t>
      </w:r>
      <w:proofErr w:type="spellEnd"/>
      <w:r>
        <w:t xml:space="preserve"> the </w:t>
      </w:r>
      <w:proofErr w:type="spellStart"/>
      <w:r>
        <w:t>procedures</w:t>
      </w:r>
      <w:proofErr w:type="spellEnd"/>
      <w:r>
        <w:t xml:space="preserve"> </w:t>
      </w:r>
      <w:proofErr w:type="spellStart"/>
      <w:r>
        <w:t>be</w:t>
      </w:r>
      <w:proofErr w:type="spellEnd"/>
      <w:r>
        <w:t xml:space="preserve"> </w:t>
      </w:r>
      <w:proofErr w:type="spellStart"/>
      <w:r>
        <w:t>more</w:t>
      </w:r>
      <w:proofErr w:type="spellEnd"/>
      <w:r>
        <w:t xml:space="preserve"> </w:t>
      </w:r>
      <w:proofErr w:type="spellStart"/>
      <w:r>
        <w:t>flexible</w:t>
      </w:r>
      <w:proofErr w:type="spellEnd"/>
      <w:r>
        <w:t xml:space="preserve"> </w:t>
      </w:r>
      <w:proofErr w:type="spellStart"/>
      <w:r>
        <w:t>so</w:t>
      </w:r>
      <w:proofErr w:type="spellEnd"/>
      <w:r>
        <w:t xml:space="preserve"> </w:t>
      </w:r>
      <w:proofErr w:type="spellStart"/>
      <w:r>
        <w:t>that</w:t>
      </w:r>
      <w:proofErr w:type="spellEnd"/>
      <w:r>
        <w:t xml:space="preserve"> </w:t>
      </w:r>
      <w:proofErr w:type="spellStart"/>
      <w:r>
        <w:t>small</w:t>
      </w:r>
      <w:proofErr w:type="spellEnd"/>
      <w:r>
        <w:t xml:space="preserve"> </w:t>
      </w:r>
      <w:proofErr w:type="spellStart"/>
      <w:r>
        <w:t>organisations</w:t>
      </w:r>
      <w:proofErr w:type="spellEnd"/>
      <w:r>
        <w:t xml:space="preserve"> </w:t>
      </w:r>
      <w:proofErr w:type="spellStart"/>
      <w:r>
        <w:t>could</w:t>
      </w:r>
      <w:proofErr w:type="spellEnd"/>
      <w:r>
        <w:t xml:space="preserve"> </w:t>
      </w:r>
      <w:proofErr w:type="spellStart"/>
      <w:r>
        <w:t>also</w:t>
      </w:r>
      <w:proofErr w:type="spellEnd"/>
      <w:r>
        <w:t xml:space="preserve"> </w:t>
      </w:r>
      <w:proofErr w:type="spellStart"/>
      <w:r>
        <w:t>take</w:t>
      </w:r>
      <w:proofErr w:type="spellEnd"/>
      <w:r>
        <w:t xml:space="preserve"> </w:t>
      </w:r>
      <w:proofErr w:type="spellStart"/>
      <w:r>
        <w:t>part</w:t>
      </w:r>
      <w:proofErr w:type="spellEnd"/>
      <w:r>
        <w:t xml:space="preserve">, </w:t>
      </w:r>
      <w:proofErr w:type="spellStart"/>
      <w:r>
        <w:t>with</w:t>
      </w:r>
      <w:proofErr w:type="spellEnd"/>
      <w:r>
        <w:t xml:space="preserve"> </w:t>
      </w:r>
      <w:proofErr w:type="spellStart"/>
      <w:r>
        <w:t>reduced</w:t>
      </w:r>
      <w:proofErr w:type="spellEnd"/>
      <w:r>
        <w:t xml:space="preserve"> </w:t>
      </w:r>
      <w:proofErr w:type="spellStart"/>
      <w:r>
        <w:t>administrative</w:t>
      </w:r>
      <w:proofErr w:type="spellEnd"/>
      <w:r>
        <w:t xml:space="preserve"> and </w:t>
      </w:r>
      <w:proofErr w:type="spellStart"/>
      <w:r>
        <w:t>financial</w:t>
      </w:r>
      <w:proofErr w:type="spellEnd"/>
      <w:r>
        <w:t xml:space="preserve"> </w:t>
      </w:r>
      <w:proofErr w:type="spellStart"/>
      <w:r>
        <w:t>burdens</w:t>
      </w:r>
      <w:proofErr w:type="spellEnd"/>
      <w:r>
        <w:t xml:space="preserve">. </w:t>
      </w:r>
      <w:proofErr w:type="spellStart"/>
      <w:r>
        <w:t>Furthermore</w:t>
      </w:r>
      <w:proofErr w:type="spellEnd"/>
      <w:r>
        <w:t xml:space="preserve">, the Committee </w:t>
      </w:r>
      <w:proofErr w:type="spellStart"/>
      <w:r>
        <w:t>called</w:t>
      </w:r>
      <w:proofErr w:type="spellEnd"/>
      <w:r>
        <w:t xml:space="preserve"> on the </w:t>
      </w:r>
      <w:proofErr w:type="spellStart"/>
      <w:r>
        <w:t>Member</w:t>
      </w:r>
      <w:proofErr w:type="spellEnd"/>
      <w:r>
        <w:t xml:space="preserve"> States, </w:t>
      </w:r>
      <w:proofErr w:type="spellStart"/>
      <w:r>
        <w:t>under</w:t>
      </w:r>
      <w:proofErr w:type="spellEnd"/>
      <w:r>
        <w:t xml:space="preserve"> the </w:t>
      </w:r>
      <w:proofErr w:type="spellStart"/>
      <w:r>
        <w:t>Financial</w:t>
      </w:r>
      <w:proofErr w:type="spellEnd"/>
      <w:r>
        <w:t xml:space="preserve"> </w:t>
      </w:r>
      <w:proofErr w:type="spellStart"/>
      <w:r>
        <w:t>Regulation</w:t>
      </w:r>
      <w:proofErr w:type="spellEnd"/>
      <w:r>
        <w:t xml:space="preserve">, </w:t>
      </w:r>
      <w:proofErr w:type="spellStart"/>
      <w:r>
        <w:t>to</w:t>
      </w:r>
      <w:proofErr w:type="spellEnd"/>
      <w:r>
        <w:t xml:space="preserve"> </w:t>
      </w:r>
      <w:proofErr w:type="spellStart"/>
      <w:r>
        <w:t>create</w:t>
      </w:r>
      <w:proofErr w:type="spellEnd"/>
      <w:r>
        <w:t xml:space="preserve"> </w:t>
      </w:r>
      <w:proofErr w:type="spellStart"/>
      <w:r>
        <w:t>partnerships</w:t>
      </w:r>
      <w:proofErr w:type="spellEnd"/>
      <w:r>
        <w:t xml:space="preserve"> </w:t>
      </w:r>
      <w:proofErr w:type="spellStart"/>
      <w:r>
        <w:t>with</w:t>
      </w:r>
      <w:proofErr w:type="spellEnd"/>
      <w:r>
        <w:t xml:space="preserve"> </w:t>
      </w:r>
      <w:proofErr w:type="spellStart"/>
      <w:r>
        <w:t>regional</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civil</w:t>
      </w:r>
      <w:proofErr w:type="spellEnd"/>
      <w:r>
        <w:t xml:space="preserve"> </w:t>
      </w:r>
      <w:proofErr w:type="spellStart"/>
      <w:r>
        <w:t>society</w:t>
      </w:r>
      <w:proofErr w:type="spellEnd"/>
      <w:r>
        <w:t xml:space="preserve"> (non-governmental </w:t>
      </w:r>
      <w:proofErr w:type="spellStart"/>
      <w:r>
        <w:t>organisations</w:t>
      </w:r>
      <w:proofErr w:type="spellEnd"/>
      <w:r>
        <w:t xml:space="preserve">, </w:t>
      </w:r>
      <w:proofErr w:type="spellStart"/>
      <w:r>
        <w:t>immigrants</w:t>
      </w:r>
      <w:proofErr w:type="spellEnd"/>
      <w:r>
        <w:t xml:space="preserve">' </w:t>
      </w:r>
      <w:proofErr w:type="spellStart"/>
      <w:r>
        <w:t>organisations</w:t>
      </w:r>
      <w:proofErr w:type="spellEnd"/>
      <w:r>
        <w:t xml:space="preserve"> and </w:t>
      </w:r>
      <w:proofErr w:type="spellStart"/>
      <w:r>
        <w:t>social</w:t>
      </w:r>
      <w:proofErr w:type="spellEnd"/>
      <w:r>
        <w:t xml:space="preserve"> </w:t>
      </w:r>
      <w:proofErr w:type="spellStart"/>
      <w:r>
        <w:t>partners</w:t>
      </w:r>
      <w:proofErr w:type="spellEnd"/>
      <w:r>
        <w:t xml:space="preserve">) and </w:t>
      </w:r>
      <w:proofErr w:type="spellStart"/>
      <w:r>
        <w:t>international</w:t>
      </w:r>
      <w:proofErr w:type="spellEnd"/>
      <w:r>
        <w:t xml:space="preserve"> </w:t>
      </w:r>
      <w:proofErr w:type="spellStart"/>
      <w:r>
        <w:t>organisations</w:t>
      </w:r>
      <w:proofErr w:type="spellEnd"/>
      <w:r>
        <w:t xml:space="preserve"> (UNHCR, IOM </w:t>
      </w:r>
      <w:proofErr w:type="spellStart"/>
      <w:r>
        <w:t>etc</w:t>
      </w:r>
      <w:proofErr w:type="spellEnd"/>
      <w:r>
        <w:t xml:space="preserve">.). </w:t>
      </w:r>
      <w:proofErr w:type="spellStart"/>
      <w:r>
        <w:t>Concerning</w:t>
      </w:r>
      <w:proofErr w:type="spellEnd"/>
      <w:r>
        <w:t xml:space="preserve"> </w:t>
      </w:r>
      <w:proofErr w:type="spellStart"/>
      <w:r>
        <w:t>monitoring</w:t>
      </w:r>
      <w:proofErr w:type="spellEnd"/>
      <w:r>
        <w:t xml:space="preserve"> and </w:t>
      </w:r>
      <w:proofErr w:type="spellStart"/>
      <w:r>
        <w:t>evaluation</w:t>
      </w:r>
      <w:proofErr w:type="spellEnd"/>
      <w:r>
        <w:t xml:space="preserve">, the EESC </w:t>
      </w:r>
      <w:proofErr w:type="spellStart"/>
      <w:r>
        <w:t>asked</w:t>
      </w:r>
      <w:proofErr w:type="spellEnd"/>
      <w:r>
        <w:t xml:space="preserve"> the Commission </w:t>
      </w:r>
      <w:proofErr w:type="spellStart"/>
      <w:r>
        <w:t>to</w:t>
      </w:r>
      <w:proofErr w:type="spellEnd"/>
      <w:r>
        <w:t xml:space="preserve"> </w:t>
      </w:r>
      <w:proofErr w:type="spellStart"/>
      <w:r>
        <w:t>ensure</w:t>
      </w:r>
      <w:proofErr w:type="spellEnd"/>
      <w:r>
        <w:t xml:space="preserve"> </w:t>
      </w:r>
      <w:proofErr w:type="spellStart"/>
      <w:r>
        <w:t>an</w:t>
      </w:r>
      <w:proofErr w:type="spellEnd"/>
      <w:r>
        <w:t xml:space="preserve"> </w:t>
      </w:r>
      <w:proofErr w:type="spellStart"/>
      <w:r>
        <w:t>independent</w:t>
      </w:r>
      <w:proofErr w:type="spellEnd"/>
      <w:r>
        <w:t xml:space="preserve"> </w:t>
      </w:r>
      <w:proofErr w:type="spellStart"/>
      <w:r>
        <w:t>assessment</w:t>
      </w:r>
      <w:proofErr w:type="spellEnd"/>
      <w:r>
        <w:t xml:space="preserve"> of the </w:t>
      </w:r>
      <w:proofErr w:type="spellStart"/>
      <w:r>
        <w:t>highest</w:t>
      </w:r>
      <w:proofErr w:type="spellEnd"/>
      <w:r>
        <w:t xml:space="preserve"> </w:t>
      </w:r>
      <w:proofErr w:type="spellStart"/>
      <w:r>
        <w:t>quality</w:t>
      </w:r>
      <w:proofErr w:type="spellEnd"/>
      <w:r>
        <w:t xml:space="preserve">, in </w:t>
      </w:r>
      <w:proofErr w:type="spellStart"/>
      <w:r>
        <w:t>cooperation</w:t>
      </w:r>
      <w:proofErr w:type="spellEnd"/>
      <w:r>
        <w:t xml:space="preserve"> </w:t>
      </w:r>
      <w:proofErr w:type="spellStart"/>
      <w:r>
        <w:t>with</w:t>
      </w:r>
      <w:proofErr w:type="spellEnd"/>
      <w:r>
        <w:t xml:space="preserve"> </w:t>
      </w:r>
      <w:proofErr w:type="spellStart"/>
      <w:r>
        <w:t>organised</w:t>
      </w:r>
      <w:proofErr w:type="spellEnd"/>
      <w:r>
        <w:t xml:space="preserve"> </w:t>
      </w:r>
      <w:proofErr w:type="spellStart"/>
      <w:r>
        <w:t>civil</w:t>
      </w:r>
      <w:proofErr w:type="spellEnd"/>
      <w:r>
        <w:t xml:space="preserve"> </w:t>
      </w:r>
      <w:proofErr w:type="spellStart"/>
      <w:r>
        <w:t>society</w:t>
      </w:r>
      <w:proofErr w:type="spellEnd"/>
      <w:r>
        <w:t>.</w:t>
      </w:r>
    </w:p>
    <w:p w:rsidRPr="00BD08D2" w:rsidR="00BD08D2" w:rsidP="00BD08D2" w:rsidRDefault="00BD08D2" w14:paraId="0154A358" w14:textId="77777777">
      <w:pPr>
        <w:spacing w:after="240" w:line="240" w:lineRule="exact"/>
        <w:ind w:firstLine="567"/>
        <w:rPr>
          <w:rFonts w:eastAsia="Calibri"/>
        </w:rPr>
      </w:pPr>
      <w:r>
        <w:t xml:space="preserve">In the </w:t>
      </w:r>
      <w:r>
        <w:rPr>
          <w:b/>
        </w:rPr>
        <w:t xml:space="preserve">SOC/525 </w:t>
      </w:r>
      <w:proofErr w:type="spellStart"/>
      <w:r>
        <w:rPr>
          <w:b/>
        </w:rPr>
        <w:t>Opinion</w:t>
      </w:r>
      <w:proofErr w:type="spellEnd"/>
      <w:r>
        <w:rPr>
          <w:b/>
        </w:rPr>
        <w:t xml:space="preserve"> on A European </w:t>
      </w:r>
      <w:proofErr w:type="spellStart"/>
      <w:r>
        <w:rPr>
          <w:b/>
        </w:rPr>
        <w:t>Agenda</w:t>
      </w:r>
      <w:proofErr w:type="spellEnd"/>
      <w:r>
        <w:rPr>
          <w:b/>
        </w:rPr>
        <w:t xml:space="preserve"> on Migration </w:t>
      </w:r>
      <w:r>
        <w:t>(</w:t>
      </w:r>
      <w:proofErr w:type="spellStart"/>
      <w:r>
        <w:t>Rapporteur</w:t>
      </w:r>
      <w:proofErr w:type="spellEnd"/>
      <w:r>
        <w:t xml:space="preserve">, </w:t>
      </w:r>
      <w:proofErr w:type="spellStart"/>
      <w:r>
        <w:t>Stefano</w:t>
      </w:r>
      <w:proofErr w:type="spellEnd"/>
      <w:r>
        <w:t xml:space="preserve"> </w:t>
      </w:r>
      <w:proofErr w:type="spellStart"/>
      <w:r>
        <w:t>Mallia</w:t>
      </w:r>
      <w:proofErr w:type="spellEnd"/>
      <w:r>
        <w:t>; Co-</w:t>
      </w:r>
      <w:proofErr w:type="spellStart"/>
      <w:r>
        <w:t>rapporteur</w:t>
      </w:r>
      <w:proofErr w:type="spellEnd"/>
      <w:r>
        <w:t xml:space="preserve">, </w:t>
      </w:r>
      <w:proofErr w:type="spellStart"/>
      <w:r>
        <w:t>Cristian</w:t>
      </w:r>
      <w:proofErr w:type="spellEnd"/>
      <w:r>
        <w:t xml:space="preserve"> </w:t>
      </w:r>
      <w:proofErr w:type="spellStart"/>
      <w:r>
        <w:t>Pîrvulescu</w:t>
      </w:r>
      <w:proofErr w:type="spellEnd"/>
      <w:r>
        <w:t>)</w:t>
      </w:r>
      <w:r w:rsidRPr="00BD08D2">
        <w:rPr>
          <w:rFonts w:eastAsia="Calibri"/>
          <w:b/>
          <w:bCs/>
          <w:sz w:val="24"/>
          <w:vertAlign w:val="superscript"/>
          <w:lang w:val="en-GB"/>
        </w:rPr>
        <w:footnoteReference w:id="100"/>
      </w:r>
      <w:r>
        <w:t xml:space="preserve">, </w:t>
      </w:r>
      <w:proofErr w:type="spellStart"/>
      <w:r>
        <w:t>approved</w:t>
      </w:r>
      <w:proofErr w:type="spellEnd"/>
      <w:r>
        <w:t xml:space="preserve"> in </w:t>
      </w:r>
      <w:r>
        <w:rPr>
          <w:b/>
        </w:rPr>
        <w:t>2015</w:t>
      </w:r>
      <w:r>
        <w:t xml:space="preserve">, the EESC </w:t>
      </w:r>
      <w:proofErr w:type="spellStart"/>
      <w:r>
        <w:t>welcomed</w:t>
      </w:r>
      <w:proofErr w:type="spellEnd"/>
      <w:r>
        <w:t xml:space="preserve"> the </w:t>
      </w:r>
      <w:proofErr w:type="spellStart"/>
      <w:r>
        <w:t>Commission's</w:t>
      </w:r>
      <w:proofErr w:type="spellEnd"/>
      <w:r>
        <w:t xml:space="preserve"> "European </w:t>
      </w:r>
      <w:proofErr w:type="spellStart"/>
      <w:r>
        <w:t>Agenda</w:t>
      </w:r>
      <w:proofErr w:type="spellEnd"/>
      <w:r>
        <w:t xml:space="preserve"> on Migration", </w:t>
      </w:r>
      <w:proofErr w:type="spellStart"/>
      <w:r>
        <w:t>stating</w:t>
      </w:r>
      <w:proofErr w:type="spellEnd"/>
      <w:r>
        <w:t xml:space="preserve"> </w:t>
      </w:r>
      <w:proofErr w:type="spellStart"/>
      <w:r>
        <w:t>that</w:t>
      </w:r>
      <w:proofErr w:type="spellEnd"/>
      <w:r>
        <w:t xml:space="preserve"> the </w:t>
      </w:r>
      <w:proofErr w:type="spellStart"/>
      <w:r>
        <w:t>cost</w:t>
      </w:r>
      <w:proofErr w:type="spellEnd"/>
      <w:r>
        <w:t xml:space="preserve"> of non-</w:t>
      </w:r>
      <w:proofErr w:type="spellStart"/>
      <w:r>
        <w:t>integration</w:t>
      </w:r>
      <w:proofErr w:type="spellEnd"/>
      <w:r>
        <w:t xml:space="preserve"> </w:t>
      </w:r>
      <w:proofErr w:type="spellStart"/>
      <w:r>
        <w:t>greatly</w:t>
      </w:r>
      <w:proofErr w:type="spellEnd"/>
      <w:r>
        <w:t xml:space="preserve"> </w:t>
      </w:r>
      <w:proofErr w:type="spellStart"/>
      <w:r>
        <w:t>exceeds</w:t>
      </w:r>
      <w:proofErr w:type="spellEnd"/>
      <w:r>
        <w:t xml:space="preserve"> the </w:t>
      </w:r>
      <w:proofErr w:type="spellStart"/>
      <w:r>
        <w:t>cost</w:t>
      </w:r>
      <w:proofErr w:type="spellEnd"/>
      <w:r>
        <w:t xml:space="preserve"> of </w:t>
      </w:r>
      <w:proofErr w:type="spellStart"/>
      <w:r>
        <w:t>integration</w:t>
      </w:r>
      <w:proofErr w:type="spellEnd"/>
      <w:r>
        <w:t xml:space="preserve">. </w:t>
      </w:r>
      <w:proofErr w:type="spellStart"/>
      <w:r>
        <w:t>At</w:t>
      </w:r>
      <w:proofErr w:type="spellEnd"/>
      <w:r>
        <w:t xml:space="preserve"> the </w:t>
      </w:r>
      <w:proofErr w:type="spellStart"/>
      <w:r>
        <w:t>same</w:t>
      </w:r>
      <w:proofErr w:type="spellEnd"/>
      <w:r>
        <w:t xml:space="preserve"> </w:t>
      </w:r>
      <w:proofErr w:type="spellStart"/>
      <w:r>
        <w:t>time</w:t>
      </w:r>
      <w:proofErr w:type="spellEnd"/>
      <w:r>
        <w:t xml:space="preserve">, the EU </w:t>
      </w:r>
      <w:proofErr w:type="spellStart"/>
      <w:r>
        <w:t>must</w:t>
      </w:r>
      <w:proofErr w:type="spellEnd"/>
      <w:r>
        <w:t xml:space="preserve"> </w:t>
      </w:r>
      <w:proofErr w:type="spellStart"/>
      <w:r>
        <w:t>secure</w:t>
      </w:r>
      <w:proofErr w:type="spellEnd"/>
      <w:r>
        <w:t xml:space="preserve"> </w:t>
      </w:r>
      <w:proofErr w:type="spellStart"/>
      <w:r>
        <w:t>its</w:t>
      </w:r>
      <w:proofErr w:type="spellEnd"/>
      <w:r>
        <w:t xml:space="preserve"> </w:t>
      </w:r>
      <w:proofErr w:type="spellStart"/>
      <w:r>
        <w:t>external</w:t>
      </w:r>
      <w:proofErr w:type="spellEnd"/>
      <w:r>
        <w:t xml:space="preserve"> </w:t>
      </w:r>
      <w:proofErr w:type="spellStart"/>
      <w:r>
        <w:t>borders</w:t>
      </w:r>
      <w:proofErr w:type="spellEnd"/>
      <w:r>
        <w:t xml:space="preserve">, and </w:t>
      </w:r>
      <w:proofErr w:type="spellStart"/>
      <w:r>
        <w:t>given</w:t>
      </w:r>
      <w:proofErr w:type="spellEnd"/>
      <w:r>
        <w:t xml:space="preserve"> the </w:t>
      </w:r>
      <w:proofErr w:type="spellStart"/>
      <w:r>
        <w:t>current</w:t>
      </w:r>
      <w:proofErr w:type="spellEnd"/>
      <w:r>
        <w:t xml:space="preserve"> </w:t>
      </w:r>
      <w:proofErr w:type="spellStart"/>
      <w:r>
        <w:t>complex</w:t>
      </w:r>
      <w:proofErr w:type="spellEnd"/>
      <w:r>
        <w:t xml:space="preserve"> </w:t>
      </w:r>
      <w:proofErr w:type="spellStart"/>
      <w:r>
        <w:t>security</w:t>
      </w:r>
      <w:proofErr w:type="spellEnd"/>
      <w:r>
        <w:t xml:space="preserve"> </w:t>
      </w:r>
      <w:proofErr w:type="spellStart"/>
      <w:r>
        <w:t>situation</w:t>
      </w:r>
      <w:proofErr w:type="spellEnd"/>
      <w:r>
        <w:t xml:space="preserve">, a European </w:t>
      </w:r>
      <w:proofErr w:type="spellStart"/>
      <w:r>
        <w:t>rather</w:t>
      </w:r>
      <w:proofErr w:type="spellEnd"/>
      <w:r>
        <w:t xml:space="preserve"> </w:t>
      </w:r>
      <w:proofErr w:type="spellStart"/>
      <w:r>
        <w:t>than</w:t>
      </w:r>
      <w:proofErr w:type="spellEnd"/>
      <w:r>
        <w:t xml:space="preserve"> a </w:t>
      </w:r>
      <w:proofErr w:type="spellStart"/>
      <w:r>
        <w:t>national</w:t>
      </w:r>
      <w:proofErr w:type="spellEnd"/>
      <w:r>
        <w:t xml:space="preserve"> </w:t>
      </w:r>
      <w:proofErr w:type="spellStart"/>
      <w:r>
        <w:t>effort</w:t>
      </w:r>
      <w:proofErr w:type="spellEnd"/>
      <w:r>
        <w:t xml:space="preserve"> </w:t>
      </w:r>
      <w:proofErr w:type="spellStart"/>
      <w:r>
        <w:t>is</w:t>
      </w:r>
      <w:proofErr w:type="spellEnd"/>
      <w:r>
        <w:t xml:space="preserve"> </w:t>
      </w:r>
      <w:proofErr w:type="spellStart"/>
      <w:r>
        <w:t>required</w:t>
      </w:r>
      <w:proofErr w:type="spellEnd"/>
      <w:r>
        <w:t xml:space="preserve">, </w:t>
      </w:r>
      <w:proofErr w:type="spellStart"/>
      <w:r>
        <w:t>which</w:t>
      </w:r>
      <w:proofErr w:type="spellEnd"/>
      <w:r>
        <w:t xml:space="preserve"> </w:t>
      </w:r>
      <w:proofErr w:type="spellStart"/>
      <w:r>
        <w:t>may</w:t>
      </w:r>
      <w:proofErr w:type="spellEnd"/>
      <w:r>
        <w:t xml:space="preserve"> </w:t>
      </w:r>
      <w:proofErr w:type="spellStart"/>
      <w:r>
        <w:t>entail</w:t>
      </w:r>
      <w:proofErr w:type="spellEnd"/>
      <w:r>
        <w:t xml:space="preserve"> </w:t>
      </w:r>
      <w:proofErr w:type="spellStart"/>
      <w:r>
        <w:t>sharing</w:t>
      </w:r>
      <w:proofErr w:type="spellEnd"/>
      <w:r>
        <w:t xml:space="preserve"> </w:t>
      </w:r>
      <w:proofErr w:type="spellStart"/>
      <w:r>
        <w:t>some</w:t>
      </w:r>
      <w:proofErr w:type="spellEnd"/>
      <w:r>
        <w:t xml:space="preserve"> </w:t>
      </w:r>
      <w:proofErr w:type="spellStart"/>
      <w:r>
        <w:t>national</w:t>
      </w:r>
      <w:proofErr w:type="spellEnd"/>
      <w:r>
        <w:t xml:space="preserve"> </w:t>
      </w:r>
      <w:proofErr w:type="spellStart"/>
      <w:r>
        <w:t>competences</w:t>
      </w:r>
      <w:proofErr w:type="spellEnd"/>
      <w:r>
        <w:t xml:space="preserve"> in </w:t>
      </w:r>
      <w:proofErr w:type="spellStart"/>
      <w:r>
        <w:t>this</w:t>
      </w:r>
      <w:proofErr w:type="spellEnd"/>
      <w:r>
        <w:t xml:space="preserve"> </w:t>
      </w:r>
      <w:proofErr w:type="spellStart"/>
      <w:r>
        <w:t>area</w:t>
      </w:r>
      <w:proofErr w:type="spellEnd"/>
      <w:r>
        <w:t xml:space="preserve">. </w:t>
      </w:r>
      <w:proofErr w:type="spellStart"/>
      <w:r>
        <w:t>All</w:t>
      </w:r>
      <w:proofErr w:type="spellEnd"/>
      <w:r>
        <w:t xml:space="preserve"> EU </w:t>
      </w:r>
      <w:proofErr w:type="spellStart"/>
      <w:r>
        <w:t>external</w:t>
      </w:r>
      <w:proofErr w:type="spellEnd"/>
      <w:r>
        <w:t xml:space="preserve"> </w:t>
      </w:r>
      <w:proofErr w:type="spellStart"/>
      <w:r>
        <w:t>policies</w:t>
      </w:r>
      <w:proofErr w:type="spellEnd"/>
      <w:r>
        <w:t xml:space="preserve"> </w:t>
      </w:r>
      <w:proofErr w:type="spellStart"/>
      <w:r>
        <w:t>must</w:t>
      </w:r>
      <w:proofErr w:type="spellEnd"/>
      <w:r>
        <w:t xml:space="preserve"> </w:t>
      </w:r>
      <w:proofErr w:type="spellStart"/>
      <w:r>
        <w:t>be</w:t>
      </w:r>
      <w:proofErr w:type="spellEnd"/>
      <w:r>
        <w:t xml:space="preserve"> </w:t>
      </w:r>
      <w:proofErr w:type="spellStart"/>
      <w:r>
        <w:t>streamlined</w:t>
      </w:r>
      <w:proofErr w:type="spellEnd"/>
      <w:r>
        <w:t xml:space="preserve"> and </w:t>
      </w:r>
      <w:proofErr w:type="spellStart"/>
      <w:r>
        <w:t>focus</w:t>
      </w:r>
      <w:proofErr w:type="spellEnd"/>
      <w:r>
        <w:t xml:space="preserve"> on </w:t>
      </w:r>
      <w:proofErr w:type="spellStart"/>
      <w:r>
        <w:t>helping</w:t>
      </w:r>
      <w:proofErr w:type="spellEnd"/>
      <w:r>
        <w:t xml:space="preserve"> the </w:t>
      </w:r>
      <w:proofErr w:type="spellStart"/>
      <w:r>
        <w:t>countries</w:t>
      </w:r>
      <w:proofErr w:type="spellEnd"/>
      <w:r>
        <w:t xml:space="preserve"> of </w:t>
      </w:r>
      <w:proofErr w:type="spellStart"/>
      <w:r>
        <w:t>origin</w:t>
      </w:r>
      <w:proofErr w:type="spellEnd"/>
      <w:r>
        <w:t xml:space="preserve"> </w:t>
      </w:r>
      <w:proofErr w:type="spellStart"/>
      <w:r>
        <w:t>to</w:t>
      </w:r>
      <w:proofErr w:type="spellEnd"/>
      <w:r>
        <w:t xml:space="preserve"> </w:t>
      </w:r>
      <w:proofErr w:type="spellStart"/>
      <w:r>
        <w:t>reach</w:t>
      </w:r>
      <w:proofErr w:type="spellEnd"/>
      <w:r>
        <w:t xml:space="preserve"> a </w:t>
      </w:r>
      <w:proofErr w:type="spellStart"/>
      <w:r>
        <w:t>reasonable</w:t>
      </w:r>
      <w:proofErr w:type="spellEnd"/>
      <w:r>
        <w:t xml:space="preserve"> </w:t>
      </w:r>
      <w:proofErr w:type="spellStart"/>
      <w:r>
        <w:t>level</w:t>
      </w:r>
      <w:proofErr w:type="spellEnd"/>
      <w:r>
        <w:t xml:space="preserve"> of </w:t>
      </w:r>
      <w:proofErr w:type="spellStart"/>
      <w:r>
        <w:t>human</w:t>
      </w:r>
      <w:proofErr w:type="spellEnd"/>
      <w:r>
        <w:t xml:space="preserve"> </w:t>
      </w:r>
      <w:proofErr w:type="spellStart"/>
      <w:r>
        <w:t>security</w:t>
      </w:r>
      <w:proofErr w:type="spellEnd"/>
      <w:r>
        <w:t xml:space="preserve">, </w:t>
      </w:r>
      <w:proofErr w:type="spellStart"/>
      <w:r>
        <w:t>stability</w:t>
      </w:r>
      <w:proofErr w:type="spellEnd"/>
      <w:r>
        <w:t xml:space="preserve"> and </w:t>
      </w:r>
      <w:proofErr w:type="spellStart"/>
      <w:r>
        <w:t>prosperity</w:t>
      </w:r>
      <w:proofErr w:type="spellEnd"/>
      <w:r>
        <w:t xml:space="preserve">. </w:t>
      </w:r>
      <w:proofErr w:type="spellStart"/>
      <w:r>
        <w:t>Financially</w:t>
      </w:r>
      <w:proofErr w:type="spellEnd"/>
      <w:r>
        <w:t xml:space="preserve">, the Committee </w:t>
      </w:r>
      <w:proofErr w:type="spellStart"/>
      <w:r>
        <w:t>stated</w:t>
      </w:r>
      <w:proofErr w:type="spellEnd"/>
      <w:r>
        <w:t xml:space="preserve"> </w:t>
      </w:r>
      <w:proofErr w:type="spellStart"/>
      <w:r>
        <w:t>that</w:t>
      </w:r>
      <w:proofErr w:type="spellEnd"/>
      <w:r>
        <w:t xml:space="preserve"> the </w:t>
      </w:r>
      <w:proofErr w:type="spellStart"/>
      <w:r>
        <w:t>necessary</w:t>
      </w:r>
      <w:proofErr w:type="spellEnd"/>
      <w:r>
        <w:t xml:space="preserve"> </w:t>
      </w:r>
      <w:proofErr w:type="spellStart"/>
      <w:r>
        <w:t>resources</w:t>
      </w:r>
      <w:proofErr w:type="spellEnd"/>
      <w:r>
        <w:t xml:space="preserve"> </w:t>
      </w:r>
      <w:proofErr w:type="spellStart"/>
      <w:r>
        <w:t>must</w:t>
      </w:r>
      <w:proofErr w:type="spellEnd"/>
      <w:r>
        <w:t xml:space="preserve"> </w:t>
      </w:r>
      <w:proofErr w:type="spellStart"/>
      <w:r>
        <w:t>not</w:t>
      </w:r>
      <w:proofErr w:type="spellEnd"/>
      <w:r>
        <w:t xml:space="preserve"> </w:t>
      </w:r>
      <w:proofErr w:type="spellStart"/>
      <w:r>
        <w:t>be</w:t>
      </w:r>
      <w:proofErr w:type="spellEnd"/>
      <w:r>
        <w:t xml:space="preserve"> </w:t>
      </w:r>
      <w:proofErr w:type="spellStart"/>
      <w:r>
        <w:t>raised</w:t>
      </w:r>
      <w:proofErr w:type="spellEnd"/>
      <w:r>
        <w:t xml:space="preserve"> </w:t>
      </w:r>
      <w:proofErr w:type="spellStart"/>
      <w:r>
        <w:t>at</w:t>
      </w:r>
      <w:proofErr w:type="spellEnd"/>
      <w:r>
        <w:t xml:space="preserve"> the </w:t>
      </w:r>
      <w:proofErr w:type="spellStart"/>
      <w:r>
        <w:t>expense</w:t>
      </w:r>
      <w:proofErr w:type="spellEnd"/>
      <w:r>
        <w:t xml:space="preserve"> of </w:t>
      </w:r>
      <w:proofErr w:type="spellStart"/>
      <w:r>
        <w:t>existing</w:t>
      </w:r>
      <w:proofErr w:type="spellEnd"/>
      <w:r>
        <w:t xml:space="preserve"> </w:t>
      </w:r>
      <w:proofErr w:type="spellStart"/>
      <w:r>
        <w:t>funds</w:t>
      </w:r>
      <w:proofErr w:type="spellEnd"/>
      <w:r>
        <w:t xml:space="preserve"> for </w:t>
      </w:r>
      <w:proofErr w:type="spellStart"/>
      <w:r>
        <w:t>social</w:t>
      </w:r>
      <w:proofErr w:type="spellEnd"/>
      <w:r>
        <w:t xml:space="preserve"> </w:t>
      </w:r>
      <w:proofErr w:type="spellStart"/>
      <w:r>
        <w:t>objectives</w:t>
      </w:r>
      <w:proofErr w:type="spellEnd"/>
      <w:r>
        <w:t xml:space="preserve"> in the EU. </w:t>
      </w:r>
      <w:proofErr w:type="spellStart"/>
      <w:r>
        <w:t>This</w:t>
      </w:r>
      <w:proofErr w:type="spellEnd"/>
      <w:r>
        <w:t xml:space="preserve"> </w:t>
      </w:r>
      <w:proofErr w:type="spellStart"/>
      <w:r>
        <w:t>would</w:t>
      </w:r>
      <w:proofErr w:type="spellEnd"/>
      <w:r>
        <w:t xml:space="preserve"> </w:t>
      </w:r>
      <w:proofErr w:type="spellStart"/>
      <w:r>
        <w:t>jeopardise</w:t>
      </w:r>
      <w:proofErr w:type="spellEnd"/>
      <w:r>
        <w:t xml:space="preserve"> </w:t>
      </w:r>
      <w:proofErr w:type="spellStart"/>
      <w:r>
        <w:t>public</w:t>
      </w:r>
      <w:proofErr w:type="spellEnd"/>
      <w:r>
        <w:t xml:space="preserve"> </w:t>
      </w:r>
      <w:proofErr w:type="spellStart"/>
      <w:r>
        <w:t>consent</w:t>
      </w:r>
      <w:proofErr w:type="spellEnd"/>
      <w:r>
        <w:t xml:space="preserve"> </w:t>
      </w:r>
      <w:proofErr w:type="spellStart"/>
      <w:r>
        <w:t>from</w:t>
      </w:r>
      <w:proofErr w:type="spellEnd"/>
      <w:r>
        <w:t xml:space="preserve"> </w:t>
      </w:r>
      <w:proofErr w:type="spellStart"/>
      <w:r>
        <w:t>some</w:t>
      </w:r>
      <w:proofErr w:type="spellEnd"/>
      <w:r>
        <w:t xml:space="preserve"> </w:t>
      </w:r>
      <w:proofErr w:type="spellStart"/>
      <w:r>
        <w:t>sections</w:t>
      </w:r>
      <w:proofErr w:type="spellEnd"/>
      <w:r>
        <w:t xml:space="preserve"> of the </w:t>
      </w:r>
      <w:proofErr w:type="spellStart"/>
      <w:r>
        <w:t>population</w:t>
      </w:r>
      <w:proofErr w:type="spellEnd"/>
      <w:r>
        <w:t xml:space="preserve">. </w:t>
      </w:r>
      <w:proofErr w:type="spellStart"/>
      <w:r>
        <w:t>Concerning</w:t>
      </w:r>
      <w:proofErr w:type="spellEnd"/>
      <w:r>
        <w:t xml:space="preserve"> the </w:t>
      </w:r>
      <w:proofErr w:type="spellStart"/>
      <w:r>
        <w:t>integration</w:t>
      </w:r>
      <w:proofErr w:type="spellEnd"/>
      <w:r>
        <w:t xml:space="preserve"> of </w:t>
      </w:r>
      <w:proofErr w:type="spellStart"/>
      <w:r>
        <w:t>migrants</w:t>
      </w:r>
      <w:proofErr w:type="spellEnd"/>
      <w:r>
        <w:t xml:space="preserve"> in the </w:t>
      </w:r>
      <w:proofErr w:type="spellStart"/>
      <w:r>
        <w:t>labour</w:t>
      </w:r>
      <w:proofErr w:type="spellEnd"/>
      <w:r>
        <w:t xml:space="preserve"> </w:t>
      </w:r>
      <w:proofErr w:type="spellStart"/>
      <w:r>
        <w:t>market</w:t>
      </w:r>
      <w:proofErr w:type="spellEnd"/>
      <w:r>
        <w:t xml:space="preserve">, </w:t>
      </w:r>
      <w:proofErr w:type="spellStart"/>
      <w:r>
        <w:t>it</w:t>
      </w:r>
      <w:proofErr w:type="spellEnd"/>
      <w:r>
        <w:t xml:space="preserve"> </w:t>
      </w:r>
      <w:proofErr w:type="spellStart"/>
      <w:r>
        <w:t>depends</w:t>
      </w:r>
      <w:proofErr w:type="spellEnd"/>
      <w:r>
        <w:t xml:space="preserve"> on a </w:t>
      </w:r>
      <w:proofErr w:type="spellStart"/>
      <w:r>
        <w:t>number</w:t>
      </w:r>
      <w:proofErr w:type="spellEnd"/>
      <w:r>
        <w:t xml:space="preserve"> of </w:t>
      </w:r>
      <w:proofErr w:type="spellStart"/>
      <w:r>
        <w:t>factors</w:t>
      </w:r>
      <w:proofErr w:type="spellEnd"/>
      <w:r>
        <w:t xml:space="preserve"> </w:t>
      </w:r>
      <w:proofErr w:type="spellStart"/>
      <w:r>
        <w:t>such</w:t>
      </w:r>
      <w:proofErr w:type="spellEnd"/>
      <w:r>
        <w:t xml:space="preserve"> </w:t>
      </w:r>
      <w:proofErr w:type="spellStart"/>
      <w:r>
        <w:t>as</w:t>
      </w:r>
      <w:proofErr w:type="spellEnd"/>
      <w:r>
        <w:t xml:space="preserve"> the </w:t>
      </w:r>
      <w:proofErr w:type="spellStart"/>
      <w:r>
        <w:t>level</w:t>
      </w:r>
      <w:proofErr w:type="spellEnd"/>
      <w:r>
        <w:t xml:space="preserve"> of </w:t>
      </w:r>
      <w:proofErr w:type="spellStart"/>
      <w:r>
        <w:t>unemployment</w:t>
      </w:r>
      <w:proofErr w:type="spellEnd"/>
      <w:r>
        <w:t xml:space="preserve"> in the </w:t>
      </w:r>
      <w:proofErr w:type="spellStart"/>
      <w:r>
        <w:t>host</w:t>
      </w:r>
      <w:proofErr w:type="spellEnd"/>
      <w:r>
        <w:t xml:space="preserve"> </w:t>
      </w:r>
      <w:proofErr w:type="spellStart"/>
      <w:r>
        <w:t>countries</w:t>
      </w:r>
      <w:proofErr w:type="spellEnd"/>
      <w:r>
        <w:t xml:space="preserve">, </w:t>
      </w:r>
      <w:proofErr w:type="spellStart"/>
      <w:r>
        <w:t>migrants</w:t>
      </w:r>
      <w:proofErr w:type="spellEnd"/>
      <w:r>
        <w:t xml:space="preserve">' </w:t>
      </w:r>
      <w:proofErr w:type="spellStart"/>
      <w:r>
        <w:t>skills</w:t>
      </w:r>
      <w:proofErr w:type="spellEnd"/>
      <w:r>
        <w:t xml:space="preserve">, </w:t>
      </w:r>
      <w:proofErr w:type="spellStart"/>
      <w:r>
        <w:t>pre-entry</w:t>
      </w:r>
      <w:proofErr w:type="spellEnd"/>
      <w:r>
        <w:t xml:space="preserve"> </w:t>
      </w:r>
      <w:proofErr w:type="spellStart"/>
      <w:r>
        <w:t>preparation</w:t>
      </w:r>
      <w:proofErr w:type="spellEnd"/>
      <w:r>
        <w:t xml:space="preserve"> in </w:t>
      </w:r>
      <w:proofErr w:type="spellStart"/>
      <w:r>
        <w:t>terms</w:t>
      </w:r>
      <w:proofErr w:type="spellEnd"/>
      <w:r>
        <w:t xml:space="preserve"> of </w:t>
      </w:r>
      <w:proofErr w:type="spellStart"/>
      <w:r>
        <w:t>language</w:t>
      </w:r>
      <w:proofErr w:type="spellEnd"/>
      <w:r>
        <w:t xml:space="preserve"> </w:t>
      </w:r>
      <w:proofErr w:type="spellStart"/>
      <w:r>
        <w:t>capabilities</w:t>
      </w:r>
      <w:proofErr w:type="spellEnd"/>
      <w:r>
        <w:t xml:space="preserve"> and </w:t>
      </w:r>
      <w:proofErr w:type="spellStart"/>
      <w:r>
        <w:t>formal</w:t>
      </w:r>
      <w:proofErr w:type="spellEnd"/>
      <w:r>
        <w:t xml:space="preserve"> </w:t>
      </w:r>
      <w:proofErr w:type="spellStart"/>
      <w:r>
        <w:t>training</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the </w:t>
      </w:r>
      <w:proofErr w:type="spellStart"/>
      <w:r>
        <w:t>organisations</w:t>
      </w:r>
      <w:proofErr w:type="spellEnd"/>
      <w:r>
        <w:t xml:space="preserve"> and </w:t>
      </w:r>
      <w:proofErr w:type="spellStart"/>
      <w:r>
        <w:t>structures</w:t>
      </w:r>
      <w:proofErr w:type="spellEnd"/>
      <w:r>
        <w:t xml:space="preserve"> </w:t>
      </w:r>
      <w:proofErr w:type="spellStart"/>
      <w:r>
        <w:t>which</w:t>
      </w:r>
      <w:proofErr w:type="spellEnd"/>
      <w:r>
        <w:t xml:space="preserve"> </w:t>
      </w:r>
      <w:proofErr w:type="spellStart"/>
      <w:r>
        <w:t>are</w:t>
      </w:r>
      <w:proofErr w:type="spellEnd"/>
      <w:r>
        <w:t xml:space="preserve"> </w:t>
      </w:r>
      <w:proofErr w:type="spellStart"/>
      <w:r>
        <w:t>set</w:t>
      </w:r>
      <w:proofErr w:type="spellEnd"/>
      <w:r>
        <w:t xml:space="preserve"> </w:t>
      </w:r>
      <w:proofErr w:type="spellStart"/>
      <w:r>
        <w:t>up</w:t>
      </w:r>
      <w:proofErr w:type="spellEnd"/>
      <w:r>
        <w:t xml:space="preserve"> in the </w:t>
      </w:r>
      <w:proofErr w:type="spellStart"/>
      <w:r>
        <w:t>host</w:t>
      </w:r>
      <w:proofErr w:type="spellEnd"/>
      <w:r>
        <w:t xml:space="preserve"> </w:t>
      </w:r>
      <w:proofErr w:type="spellStart"/>
      <w:r>
        <w:t>countries</w:t>
      </w:r>
      <w:proofErr w:type="spellEnd"/>
      <w:r>
        <w:t xml:space="preserve"> </w:t>
      </w:r>
      <w:proofErr w:type="spellStart"/>
      <w:r>
        <w:t>to</w:t>
      </w:r>
      <w:proofErr w:type="spellEnd"/>
      <w:r>
        <w:t xml:space="preserve"> </w:t>
      </w:r>
      <w:proofErr w:type="spellStart"/>
      <w:r>
        <w:t>facilitate</w:t>
      </w:r>
      <w:proofErr w:type="spellEnd"/>
      <w:r>
        <w:t xml:space="preserve"> the </w:t>
      </w:r>
      <w:proofErr w:type="spellStart"/>
      <w:r>
        <w:t>integration</w:t>
      </w:r>
      <w:proofErr w:type="spellEnd"/>
      <w:r>
        <w:t xml:space="preserve"> of </w:t>
      </w:r>
      <w:proofErr w:type="spellStart"/>
      <w:r>
        <w:t>immigrants</w:t>
      </w:r>
      <w:proofErr w:type="spellEnd"/>
      <w:r>
        <w:t xml:space="preserve">, </w:t>
      </w:r>
      <w:proofErr w:type="spellStart"/>
      <w:r>
        <w:t>including</w:t>
      </w:r>
      <w:proofErr w:type="spellEnd"/>
      <w:r>
        <w:t xml:space="preserve"> </w:t>
      </w:r>
      <w:proofErr w:type="spellStart"/>
      <w:r>
        <w:t>refugees</w:t>
      </w:r>
      <w:proofErr w:type="spellEnd"/>
      <w:r>
        <w:t xml:space="preserve">, in the </w:t>
      </w:r>
      <w:proofErr w:type="spellStart"/>
      <w:r>
        <w:t>labour</w:t>
      </w:r>
      <w:proofErr w:type="spellEnd"/>
      <w:r>
        <w:t xml:space="preserve"> </w:t>
      </w:r>
      <w:proofErr w:type="spellStart"/>
      <w:r>
        <w:t>market</w:t>
      </w:r>
      <w:proofErr w:type="spellEnd"/>
      <w:r>
        <w:t xml:space="preserve">. </w:t>
      </w:r>
      <w:proofErr w:type="spellStart"/>
      <w:r>
        <w:t>It</w:t>
      </w:r>
      <w:proofErr w:type="spellEnd"/>
      <w:r>
        <w:t xml:space="preserve"> </w:t>
      </w:r>
      <w:proofErr w:type="spellStart"/>
      <w:r>
        <w:t>is</w:t>
      </w:r>
      <w:proofErr w:type="spellEnd"/>
      <w:r>
        <w:t xml:space="preserve"> in </w:t>
      </w:r>
      <w:proofErr w:type="spellStart"/>
      <w:r>
        <w:t>these</w:t>
      </w:r>
      <w:proofErr w:type="spellEnd"/>
      <w:r>
        <w:t xml:space="preserve"> </w:t>
      </w:r>
      <w:proofErr w:type="spellStart"/>
      <w:r>
        <w:t>areas</w:t>
      </w:r>
      <w:proofErr w:type="spellEnd"/>
      <w:r>
        <w:t xml:space="preserve"> </w:t>
      </w:r>
      <w:proofErr w:type="spellStart"/>
      <w:r>
        <w:t>that</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has</w:t>
      </w:r>
      <w:proofErr w:type="spellEnd"/>
      <w:r>
        <w:t xml:space="preserve"> a </w:t>
      </w:r>
      <w:proofErr w:type="spellStart"/>
      <w:r>
        <w:t>crucial</w:t>
      </w:r>
      <w:proofErr w:type="spellEnd"/>
      <w:r>
        <w:t xml:space="preserve"> </w:t>
      </w:r>
      <w:proofErr w:type="spellStart"/>
      <w:r>
        <w:t>role</w:t>
      </w:r>
      <w:proofErr w:type="spellEnd"/>
      <w:r>
        <w:t xml:space="preserve"> </w:t>
      </w:r>
      <w:proofErr w:type="spellStart"/>
      <w:r>
        <w:t>to</w:t>
      </w:r>
      <w:proofErr w:type="spellEnd"/>
      <w:r>
        <w:t xml:space="preserve"> </w:t>
      </w:r>
      <w:proofErr w:type="spellStart"/>
      <w:r>
        <w:t>play</w:t>
      </w:r>
      <w:proofErr w:type="spellEnd"/>
      <w:r>
        <w:t>.</w:t>
      </w:r>
    </w:p>
    <w:p w:rsidRPr="00BD08D2" w:rsidR="00BD08D2" w:rsidP="00BD08D2" w:rsidRDefault="00BD08D2" w14:paraId="270B107B" w14:textId="77777777">
      <w:pPr>
        <w:spacing w:after="240" w:line="240" w:lineRule="exact"/>
        <w:ind w:firstLine="567"/>
        <w:rPr>
          <w:rFonts w:eastAsia="Calibri"/>
        </w:rPr>
      </w:pPr>
      <w:r>
        <w:lastRenderedPageBreak/>
        <w:t xml:space="preserve">In the </w:t>
      </w:r>
      <w:r>
        <w:rPr>
          <w:b/>
        </w:rPr>
        <w:t xml:space="preserve">SOC/526 </w:t>
      </w:r>
      <w:proofErr w:type="spellStart"/>
      <w:r>
        <w:rPr>
          <w:b/>
        </w:rPr>
        <w:t>Opinion</w:t>
      </w:r>
      <w:proofErr w:type="spellEnd"/>
      <w:r>
        <w:rPr>
          <w:b/>
        </w:rPr>
        <w:t xml:space="preserve"> on A European </w:t>
      </w:r>
      <w:proofErr w:type="spellStart"/>
      <w:r>
        <w:rPr>
          <w:b/>
        </w:rPr>
        <w:t>Agenda</w:t>
      </w:r>
      <w:proofErr w:type="spellEnd"/>
      <w:r>
        <w:rPr>
          <w:b/>
        </w:rPr>
        <w:t xml:space="preserve"> on Migration: </w:t>
      </w:r>
      <w:proofErr w:type="spellStart"/>
      <w:r>
        <w:rPr>
          <w:b/>
        </w:rPr>
        <w:t>Second</w:t>
      </w:r>
      <w:proofErr w:type="spellEnd"/>
      <w:r>
        <w:rPr>
          <w:b/>
        </w:rPr>
        <w:t xml:space="preserve"> </w:t>
      </w:r>
      <w:proofErr w:type="spellStart"/>
      <w:r>
        <w:rPr>
          <w:b/>
        </w:rPr>
        <w:t>implementation</w:t>
      </w:r>
      <w:proofErr w:type="spellEnd"/>
      <w:r>
        <w:rPr>
          <w:b/>
        </w:rPr>
        <w:t xml:space="preserve"> </w:t>
      </w:r>
      <w:proofErr w:type="spellStart"/>
      <w:r>
        <w:rPr>
          <w:b/>
        </w:rPr>
        <w:t>package</w:t>
      </w:r>
      <w:proofErr w:type="spellEnd"/>
      <w:r>
        <w:t xml:space="preserve"> (</w:t>
      </w:r>
      <w:proofErr w:type="spellStart"/>
      <w:r>
        <w:t>Rapporteur</w:t>
      </w:r>
      <w:proofErr w:type="spellEnd"/>
      <w:r>
        <w:t xml:space="preserve">, </w:t>
      </w:r>
      <w:proofErr w:type="spellStart"/>
      <w:r>
        <w:t>Cristian</w:t>
      </w:r>
      <w:proofErr w:type="spellEnd"/>
      <w:r>
        <w:t xml:space="preserve"> </w:t>
      </w:r>
      <w:proofErr w:type="spellStart"/>
      <w:r>
        <w:t>Pîrvulescu</w:t>
      </w:r>
      <w:proofErr w:type="spellEnd"/>
      <w:r>
        <w:t>)</w:t>
      </w:r>
      <w:r w:rsidRPr="00BD08D2">
        <w:rPr>
          <w:rFonts w:eastAsia="Calibri"/>
          <w:sz w:val="24"/>
          <w:vertAlign w:val="superscript"/>
          <w:lang w:val="en-GB"/>
        </w:rPr>
        <w:footnoteReference w:id="101"/>
      </w:r>
      <w:r>
        <w:t xml:space="preserve">, </w:t>
      </w:r>
      <w:proofErr w:type="spellStart"/>
      <w:r>
        <w:t>approved</w:t>
      </w:r>
      <w:proofErr w:type="spellEnd"/>
      <w:r>
        <w:t xml:space="preserve"> in </w:t>
      </w:r>
      <w:r>
        <w:rPr>
          <w:b/>
        </w:rPr>
        <w:t>2015</w:t>
      </w:r>
      <w:r>
        <w:t xml:space="preserve">, the EESC </w:t>
      </w:r>
      <w:proofErr w:type="spellStart"/>
      <w:r>
        <w:t>stated</w:t>
      </w:r>
      <w:proofErr w:type="spellEnd"/>
      <w:r>
        <w:t xml:space="preserve"> </w:t>
      </w:r>
      <w:proofErr w:type="spellStart"/>
      <w:r>
        <w:t>that</w:t>
      </w:r>
      <w:proofErr w:type="spellEnd"/>
      <w:r>
        <w:t xml:space="preserve"> the </w:t>
      </w:r>
      <w:proofErr w:type="spellStart"/>
      <w:r>
        <w:t>absence</w:t>
      </w:r>
      <w:proofErr w:type="spellEnd"/>
      <w:r>
        <w:t xml:space="preserve"> of a </w:t>
      </w:r>
      <w:proofErr w:type="spellStart"/>
      <w:r>
        <w:t>common</w:t>
      </w:r>
      <w:proofErr w:type="spellEnd"/>
      <w:r>
        <w:t xml:space="preserve"> </w:t>
      </w:r>
      <w:proofErr w:type="spellStart"/>
      <w:r>
        <w:t>asylum</w:t>
      </w:r>
      <w:proofErr w:type="spellEnd"/>
      <w:r>
        <w:t xml:space="preserve"> </w:t>
      </w:r>
      <w:proofErr w:type="spellStart"/>
      <w:r>
        <w:t>policy</w:t>
      </w:r>
      <w:proofErr w:type="spellEnd"/>
      <w:r>
        <w:t xml:space="preserve"> </w:t>
      </w:r>
      <w:proofErr w:type="spellStart"/>
      <w:r>
        <w:t>was</w:t>
      </w:r>
      <w:proofErr w:type="spellEnd"/>
      <w:r>
        <w:t xml:space="preserve"> </w:t>
      </w:r>
      <w:proofErr w:type="spellStart"/>
      <w:r>
        <w:t>at</w:t>
      </w:r>
      <w:proofErr w:type="spellEnd"/>
      <w:r>
        <w:t xml:space="preserve"> the </w:t>
      </w:r>
      <w:proofErr w:type="spellStart"/>
      <w:r>
        <w:t>origin</w:t>
      </w:r>
      <w:proofErr w:type="spellEnd"/>
      <w:r>
        <w:t xml:space="preserve"> of the </w:t>
      </w:r>
      <w:proofErr w:type="spellStart"/>
      <w:r>
        <w:t>refugee</w:t>
      </w:r>
      <w:proofErr w:type="spellEnd"/>
      <w:r>
        <w:t xml:space="preserve"> </w:t>
      </w:r>
      <w:proofErr w:type="spellStart"/>
      <w:r>
        <w:t>crisis</w:t>
      </w:r>
      <w:proofErr w:type="spellEnd"/>
      <w:r>
        <w:t xml:space="preserve">. In </w:t>
      </w:r>
      <w:proofErr w:type="spellStart"/>
      <w:r>
        <w:t>particular</w:t>
      </w:r>
      <w:proofErr w:type="spellEnd"/>
      <w:r>
        <w:t xml:space="preserve">, the </w:t>
      </w:r>
      <w:proofErr w:type="spellStart"/>
      <w:r>
        <w:t>relocation</w:t>
      </w:r>
      <w:proofErr w:type="spellEnd"/>
      <w:r>
        <w:t xml:space="preserve"> </w:t>
      </w:r>
      <w:proofErr w:type="spellStart"/>
      <w:r>
        <w:t>mechanism</w:t>
      </w:r>
      <w:proofErr w:type="spellEnd"/>
      <w:r>
        <w:t xml:space="preserve"> and </w:t>
      </w:r>
      <w:proofErr w:type="spellStart"/>
      <w:r>
        <w:t>other</w:t>
      </w:r>
      <w:proofErr w:type="spellEnd"/>
      <w:r>
        <w:t xml:space="preserve"> </w:t>
      </w:r>
      <w:proofErr w:type="spellStart"/>
      <w:r>
        <w:t>similar</w:t>
      </w:r>
      <w:proofErr w:type="spellEnd"/>
      <w:r>
        <w:t xml:space="preserve"> </w:t>
      </w:r>
      <w:proofErr w:type="spellStart"/>
      <w:r>
        <w:t>initiatives</w:t>
      </w:r>
      <w:proofErr w:type="spellEnd"/>
      <w:r>
        <w:t xml:space="preserve"> </w:t>
      </w:r>
      <w:proofErr w:type="spellStart"/>
      <w:r>
        <w:t>should</w:t>
      </w:r>
      <w:proofErr w:type="spellEnd"/>
      <w:r>
        <w:t xml:space="preserve"> </w:t>
      </w:r>
      <w:proofErr w:type="spellStart"/>
      <w:r>
        <w:t>be</w:t>
      </w:r>
      <w:proofErr w:type="spellEnd"/>
      <w:r>
        <w:t xml:space="preserve"> a </w:t>
      </w:r>
      <w:proofErr w:type="spellStart"/>
      <w:r>
        <w:t>part</w:t>
      </w:r>
      <w:proofErr w:type="spellEnd"/>
      <w:r>
        <w:t xml:space="preserve"> of a </w:t>
      </w:r>
      <w:proofErr w:type="spellStart"/>
      <w:r>
        <w:t>general</w:t>
      </w:r>
      <w:proofErr w:type="spellEnd"/>
      <w:r>
        <w:t xml:space="preserve"> </w:t>
      </w:r>
      <w:proofErr w:type="spellStart"/>
      <w:r>
        <w:t>strategy</w:t>
      </w:r>
      <w:proofErr w:type="spellEnd"/>
      <w:r>
        <w:t xml:space="preserve"> in </w:t>
      </w:r>
      <w:proofErr w:type="spellStart"/>
      <w:r>
        <w:t>order</w:t>
      </w:r>
      <w:proofErr w:type="spellEnd"/>
      <w:r>
        <w:t xml:space="preserve"> </w:t>
      </w:r>
      <w:proofErr w:type="spellStart"/>
      <w:r>
        <w:t>to</w:t>
      </w:r>
      <w:proofErr w:type="spellEnd"/>
      <w:r>
        <w:t xml:space="preserve"> </w:t>
      </w:r>
      <w:proofErr w:type="spellStart"/>
      <w:r>
        <w:t>ensure</w:t>
      </w:r>
      <w:proofErr w:type="spellEnd"/>
      <w:r>
        <w:t xml:space="preserve"> </w:t>
      </w:r>
      <w:proofErr w:type="spellStart"/>
      <w:r>
        <w:t>coherence</w:t>
      </w:r>
      <w:proofErr w:type="spellEnd"/>
      <w:r>
        <w:t xml:space="preserve"> and </w:t>
      </w:r>
      <w:proofErr w:type="spellStart"/>
      <w:r>
        <w:t>efficiency</w:t>
      </w:r>
      <w:proofErr w:type="spellEnd"/>
      <w:r>
        <w:t xml:space="preserve">. In </w:t>
      </w:r>
      <w:proofErr w:type="spellStart"/>
      <w:r>
        <w:t>particular</w:t>
      </w:r>
      <w:proofErr w:type="spellEnd"/>
      <w:r>
        <w:t xml:space="preserve">, </w:t>
      </w:r>
      <w:proofErr w:type="spellStart"/>
      <w:r>
        <w:t>there</w:t>
      </w:r>
      <w:proofErr w:type="spellEnd"/>
      <w:r>
        <w:t xml:space="preserve"> </w:t>
      </w:r>
      <w:proofErr w:type="spellStart"/>
      <w:r>
        <w:t>is</w:t>
      </w:r>
      <w:proofErr w:type="spellEnd"/>
      <w:r>
        <w:t xml:space="preserve"> a </w:t>
      </w:r>
      <w:proofErr w:type="spellStart"/>
      <w:r>
        <w:t>need</w:t>
      </w:r>
      <w:proofErr w:type="spellEnd"/>
      <w:r>
        <w:t xml:space="preserve"> for </w:t>
      </w:r>
      <w:proofErr w:type="spellStart"/>
      <w:r>
        <w:t>robust</w:t>
      </w:r>
      <w:proofErr w:type="spellEnd"/>
      <w:r>
        <w:t xml:space="preserve">, </w:t>
      </w:r>
      <w:proofErr w:type="spellStart"/>
      <w:r>
        <w:t>solidarity-based</w:t>
      </w:r>
      <w:proofErr w:type="spellEnd"/>
      <w:r>
        <w:t xml:space="preserve"> </w:t>
      </w:r>
      <w:proofErr w:type="spellStart"/>
      <w:r>
        <w:t>systems</w:t>
      </w:r>
      <w:proofErr w:type="spellEnd"/>
      <w:r>
        <w:t xml:space="preserve"> of </w:t>
      </w:r>
      <w:proofErr w:type="spellStart"/>
      <w:r>
        <w:t>burden-sharing</w:t>
      </w:r>
      <w:proofErr w:type="spellEnd"/>
      <w:r>
        <w:t xml:space="preserve">, </w:t>
      </w:r>
      <w:proofErr w:type="spellStart"/>
      <w:r>
        <w:t>especially</w:t>
      </w:r>
      <w:proofErr w:type="spellEnd"/>
      <w:r>
        <w:t xml:space="preserve"> a </w:t>
      </w:r>
      <w:proofErr w:type="spellStart"/>
      <w:r>
        <w:t>permanent</w:t>
      </w:r>
      <w:proofErr w:type="spellEnd"/>
      <w:r>
        <w:t xml:space="preserve">, </w:t>
      </w:r>
      <w:proofErr w:type="spellStart"/>
      <w:r>
        <w:t>fair</w:t>
      </w:r>
      <w:proofErr w:type="spellEnd"/>
      <w:r>
        <w:t xml:space="preserve"> and </w:t>
      </w:r>
      <w:proofErr w:type="spellStart"/>
      <w:r>
        <w:t>binding</w:t>
      </w:r>
      <w:proofErr w:type="spellEnd"/>
      <w:r>
        <w:t xml:space="preserve"> </w:t>
      </w:r>
      <w:proofErr w:type="spellStart"/>
      <w:r>
        <w:t>system</w:t>
      </w:r>
      <w:proofErr w:type="spellEnd"/>
      <w:r>
        <w:t xml:space="preserve"> for </w:t>
      </w:r>
      <w:proofErr w:type="spellStart"/>
      <w:r>
        <w:t>allocating</w:t>
      </w:r>
      <w:proofErr w:type="spellEnd"/>
      <w:r>
        <w:t xml:space="preserve"> </w:t>
      </w:r>
      <w:proofErr w:type="spellStart"/>
      <w:r>
        <w:t>those</w:t>
      </w:r>
      <w:proofErr w:type="spellEnd"/>
      <w:r>
        <w:t xml:space="preserve"> </w:t>
      </w:r>
      <w:proofErr w:type="spellStart"/>
      <w:r>
        <w:t>seeking</w:t>
      </w:r>
      <w:proofErr w:type="spellEnd"/>
      <w:r>
        <w:t xml:space="preserve"> </w:t>
      </w:r>
      <w:proofErr w:type="spellStart"/>
      <w:r>
        <w:t>protection</w:t>
      </w:r>
      <w:proofErr w:type="spellEnd"/>
      <w:r>
        <w:t xml:space="preserve"> </w:t>
      </w:r>
      <w:proofErr w:type="spellStart"/>
      <w:r>
        <w:t>between</w:t>
      </w:r>
      <w:proofErr w:type="spellEnd"/>
      <w:r>
        <w:t xml:space="preserve"> </w:t>
      </w:r>
      <w:proofErr w:type="spellStart"/>
      <w:r>
        <w:t>all</w:t>
      </w:r>
      <w:proofErr w:type="spellEnd"/>
      <w:r>
        <w:t xml:space="preserve"> EU </w:t>
      </w:r>
      <w:proofErr w:type="spellStart"/>
      <w:r>
        <w:t>countries</w:t>
      </w:r>
      <w:proofErr w:type="spellEnd"/>
      <w:r>
        <w:t xml:space="preserve">. The </w:t>
      </w:r>
      <w:proofErr w:type="spellStart"/>
      <w:r>
        <w:t>Dublin</w:t>
      </w:r>
      <w:proofErr w:type="spellEnd"/>
      <w:r>
        <w:t xml:space="preserve"> </w:t>
      </w:r>
      <w:proofErr w:type="spellStart"/>
      <w:r>
        <w:t>system</w:t>
      </w:r>
      <w:proofErr w:type="spellEnd"/>
      <w:r>
        <w:t xml:space="preserve"> </w:t>
      </w:r>
      <w:proofErr w:type="spellStart"/>
      <w:r>
        <w:t>disproportionately</w:t>
      </w:r>
      <w:proofErr w:type="spellEnd"/>
      <w:r>
        <w:t xml:space="preserve"> </w:t>
      </w:r>
      <w:proofErr w:type="spellStart"/>
      <w:r>
        <w:t>placed</w:t>
      </w:r>
      <w:proofErr w:type="spellEnd"/>
      <w:r>
        <w:t xml:space="preserve"> the </w:t>
      </w:r>
      <w:proofErr w:type="spellStart"/>
      <w:r>
        <w:t>burden</w:t>
      </w:r>
      <w:proofErr w:type="spellEnd"/>
      <w:r>
        <w:t xml:space="preserve"> of </w:t>
      </w:r>
      <w:proofErr w:type="spellStart"/>
      <w:r>
        <w:t>processing</w:t>
      </w:r>
      <w:proofErr w:type="spellEnd"/>
      <w:r>
        <w:t xml:space="preserve"> </w:t>
      </w:r>
      <w:proofErr w:type="spellStart"/>
      <w:r>
        <w:t>asylum</w:t>
      </w:r>
      <w:proofErr w:type="spellEnd"/>
      <w:r>
        <w:t xml:space="preserve"> </w:t>
      </w:r>
      <w:proofErr w:type="spellStart"/>
      <w:r>
        <w:t>applications</w:t>
      </w:r>
      <w:proofErr w:type="spellEnd"/>
      <w:r>
        <w:t xml:space="preserve"> on a </w:t>
      </w:r>
      <w:proofErr w:type="spellStart"/>
      <w:r>
        <w:t>number</w:t>
      </w:r>
      <w:proofErr w:type="spellEnd"/>
      <w:r>
        <w:t xml:space="preserve"> of "</w:t>
      </w:r>
      <w:proofErr w:type="spellStart"/>
      <w:r>
        <w:t>frontline</w:t>
      </w:r>
      <w:proofErr w:type="spellEnd"/>
      <w:r>
        <w:t xml:space="preserve">" </w:t>
      </w:r>
      <w:proofErr w:type="spellStart"/>
      <w:r>
        <w:t>states</w:t>
      </w:r>
      <w:proofErr w:type="spellEnd"/>
      <w:r>
        <w:t xml:space="preserve"> (</w:t>
      </w:r>
      <w:proofErr w:type="spellStart"/>
      <w:r>
        <w:t>Malta</w:t>
      </w:r>
      <w:proofErr w:type="spellEnd"/>
      <w:r>
        <w:t xml:space="preserve">, </w:t>
      </w:r>
      <w:proofErr w:type="spellStart"/>
      <w:r>
        <w:t>Italy</w:t>
      </w:r>
      <w:proofErr w:type="spellEnd"/>
      <w:r>
        <w:t xml:space="preserve">, Cyprus, </w:t>
      </w:r>
      <w:proofErr w:type="spellStart"/>
      <w:r>
        <w:t>Greece</w:t>
      </w:r>
      <w:proofErr w:type="spellEnd"/>
      <w:r>
        <w:t xml:space="preserve">, </w:t>
      </w:r>
      <w:proofErr w:type="spellStart"/>
      <w:r>
        <w:t>Spain</w:t>
      </w:r>
      <w:proofErr w:type="spellEnd"/>
      <w:r>
        <w:t xml:space="preserve"> and </w:t>
      </w:r>
      <w:proofErr w:type="spellStart"/>
      <w:r>
        <w:t>Hungary</w:t>
      </w:r>
      <w:proofErr w:type="spellEnd"/>
      <w:r>
        <w:t xml:space="preserve">). </w:t>
      </w:r>
    </w:p>
    <w:p w:rsidRPr="00BD08D2" w:rsidR="00BD08D2" w:rsidP="00BD08D2" w:rsidRDefault="00BD08D2" w14:paraId="6E840A49" w14:textId="77777777">
      <w:pPr>
        <w:spacing w:after="240" w:line="240" w:lineRule="exact"/>
        <w:ind w:firstLine="567"/>
        <w:rPr>
          <w:rFonts w:eastAsia="Calibri"/>
        </w:rPr>
      </w:pPr>
      <w:r>
        <w:t xml:space="preserve">In the </w:t>
      </w:r>
      <w:r>
        <w:rPr>
          <w:b/>
        </w:rPr>
        <w:t xml:space="preserve">SOC/539 </w:t>
      </w:r>
      <w:proofErr w:type="spellStart"/>
      <w:r>
        <w:rPr>
          <w:b/>
        </w:rPr>
        <w:t>Towards</w:t>
      </w:r>
      <w:proofErr w:type="spellEnd"/>
      <w:r>
        <w:rPr>
          <w:b/>
        </w:rPr>
        <w:t xml:space="preserve"> a </w:t>
      </w:r>
      <w:proofErr w:type="spellStart"/>
      <w:r>
        <w:rPr>
          <w:b/>
        </w:rPr>
        <w:t>coherent</w:t>
      </w:r>
      <w:proofErr w:type="spellEnd"/>
      <w:r>
        <w:rPr>
          <w:b/>
        </w:rPr>
        <w:t xml:space="preserve"> EU </w:t>
      </w:r>
      <w:proofErr w:type="spellStart"/>
      <w:r>
        <w:rPr>
          <w:b/>
        </w:rPr>
        <w:t>labour</w:t>
      </w:r>
      <w:proofErr w:type="spellEnd"/>
      <w:r>
        <w:rPr>
          <w:b/>
        </w:rPr>
        <w:t xml:space="preserve"> </w:t>
      </w:r>
      <w:proofErr w:type="spellStart"/>
      <w:r>
        <w:rPr>
          <w:b/>
        </w:rPr>
        <w:t>immigration</w:t>
      </w:r>
      <w:proofErr w:type="spellEnd"/>
      <w:r>
        <w:rPr>
          <w:b/>
        </w:rPr>
        <w:t xml:space="preserve"> </w:t>
      </w:r>
      <w:proofErr w:type="spellStart"/>
      <w:r>
        <w:rPr>
          <w:b/>
        </w:rPr>
        <w:t>policy</w:t>
      </w:r>
      <w:proofErr w:type="spellEnd"/>
      <w:r>
        <w:rPr>
          <w:b/>
        </w:rPr>
        <w:t xml:space="preserve"> </w:t>
      </w:r>
      <w:proofErr w:type="spellStart"/>
      <w:r>
        <w:rPr>
          <w:b/>
        </w:rPr>
        <w:t>with</w:t>
      </w:r>
      <w:proofErr w:type="spellEnd"/>
      <w:r>
        <w:rPr>
          <w:b/>
        </w:rPr>
        <w:t xml:space="preserve"> </w:t>
      </w:r>
      <w:proofErr w:type="spellStart"/>
      <w:r>
        <w:rPr>
          <w:b/>
        </w:rPr>
        <w:t>regard</w:t>
      </w:r>
      <w:proofErr w:type="spellEnd"/>
      <w:r>
        <w:rPr>
          <w:b/>
        </w:rPr>
        <w:t xml:space="preserve"> </w:t>
      </w:r>
      <w:proofErr w:type="spellStart"/>
      <w:r>
        <w:rPr>
          <w:b/>
        </w:rPr>
        <w:t>to</w:t>
      </w:r>
      <w:proofErr w:type="spellEnd"/>
      <w:r>
        <w:rPr>
          <w:b/>
        </w:rPr>
        <w:t xml:space="preserve"> the EU </w:t>
      </w:r>
      <w:proofErr w:type="spellStart"/>
      <w:r>
        <w:rPr>
          <w:b/>
        </w:rPr>
        <w:t>Blue</w:t>
      </w:r>
      <w:proofErr w:type="spellEnd"/>
      <w:r>
        <w:rPr>
          <w:b/>
        </w:rPr>
        <w:t xml:space="preserve"> </w:t>
      </w:r>
      <w:proofErr w:type="spellStart"/>
      <w:r>
        <w:rPr>
          <w:b/>
        </w:rPr>
        <w:t>Card</w:t>
      </w:r>
      <w:proofErr w:type="spellEnd"/>
      <w:r>
        <w:t xml:space="preserve"> (</w:t>
      </w:r>
      <w:proofErr w:type="spellStart"/>
      <w:r>
        <w:t>Rapporteur</w:t>
      </w:r>
      <w:proofErr w:type="spellEnd"/>
      <w:r>
        <w:t xml:space="preserve">, </w:t>
      </w:r>
      <w:proofErr w:type="spellStart"/>
      <w:r>
        <w:t>Peter</w:t>
      </w:r>
      <w:proofErr w:type="spellEnd"/>
      <w:r>
        <w:t xml:space="preserve"> </w:t>
      </w:r>
      <w:proofErr w:type="spellStart"/>
      <w:r>
        <w:t>Clever</w:t>
      </w:r>
      <w:proofErr w:type="spellEnd"/>
      <w:r>
        <w:t>)</w:t>
      </w:r>
      <w:r w:rsidRPr="00BD08D2">
        <w:rPr>
          <w:rFonts w:eastAsia="Calibri"/>
          <w:sz w:val="24"/>
          <w:vertAlign w:val="superscript"/>
          <w:lang w:val="en-GB"/>
        </w:rPr>
        <w:footnoteReference w:id="102"/>
      </w:r>
      <w:r>
        <w:t xml:space="preserve">, </w:t>
      </w:r>
      <w:proofErr w:type="spellStart"/>
      <w:r>
        <w:t>approved</w:t>
      </w:r>
      <w:proofErr w:type="spellEnd"/>
      <w:r>
        <w:t xml:space="preserve"> in </w:t>
      </w:r>
      <w:r>
        <w:rPr>
          <w:b/>
        </w:rPr>
        <w:t>2016</w:t>
      </w:r>
      <w:r>
        <w:t xml:space="preserve">, the EESC </w:t>
      </w:r>
      <w:proofErr w:type="spellStart"/>
      <w:r>
        <w:t>focused</w:t>
      </w:r>
      <w:proofErr w:type="spellEnd"/>
      <w:r>
        <w:t xml:space="preserve"> on </w:t>
      </w:r>
      <w:proofErr w:type="spellStart"/>
      <w:r>
        <w:t>immigration</w:t>
      </w:r>
      <w:proofErr w:type="spellEnd"/>
      <w:r>
        <w:t xml:space="preserve"> of </w:t>
      </w:r>
      <w:proofErr w:type="spellStart"/>
      <w:r>
        <w:t>highly</w:t>
      </w:r>
      <w:proofErr w:type="spellEnd"/>
      <w:r>
        <w:t xml:space="preserve"> </w:t>
      </w:r>
      <w:proofErr w:type="spellStart"/>
      <w:r>
        <w:t>qualified</w:t>
      </w:r>
      <w:proofErr w:type="spellEnd"/>
      <w:r>
        <w:t xml:space="preserve"> </w:t>
      </w:r>
      <w:proofErr w:type="spellStart"/>
      <w:r>
        <w:t>workers</w:t>
      </w:r>
      <w:proofErr w:type="spellEnd"/>
      <w:r>
        <w:t xml:space="preserve"> </w:t>
      </w:r>
      <w:proofErr w:type="spellStart"/>
      <w:r>
        <w:t>from</w:t>
      </w:r>
      <w:proofErr w:type="spellEnd"/>
      <w:r>
        <w:t xml:space="preserve"> </w:t>
      </w:r>
      <w:proofErr w:type="spellStart"/>
      <w:r>
        <w:t>third</w:t>
      </w:r>
      <w:proofErr w:type="spellEnd"/>
      <w:r>
        <w:t xml:space="preserve"> </w:t>
      </w:r>
      <w:proofErr w:type="spellStart"/>
      <w:r>
        <w:t>countries</w:t>
      </w:r>
      <w:proofErr w:type="spellEnd"/>
      <w:r>
        <w:t xml:space="preserve">. </w:t>
      </w:r>
      <w:proofErr w:type="spellStart"/>
      <w:r>
        <w:t>It</w:t>
      </w:r>
      <w:proofErr w:type="spellEnd"/>
      <w:r>
        <w:t xml:space="preserve"> </w:t>
      </w:r>
      <w:proofErr w:type="spellStart"/>
      <w:r>
        <w:t>stated</w:t>
      </w:r>
      <w:proofErr w:type="spellEnd"/>
      <w:r>
        <w:t xml:space="preserve"> </w:t>
      </w:r>
      <w:proofErr w:type="spellStart"/>
      <w:r>
        <w:t>that</w:t>
      </w:r>
      <w:proofErr w:type="spellEnd"/>
      <w:r>
        <w:t xml:space="preserve"> the EU </w:t>
      </w:r>
      <w:proofErr w:type="spellStart"/>
      <w:r>
        <w:t>is</w:t>
      </w:r>
      <w:proofErr w:type="spellEnd"/>
      <w:r>
        <w:t xml:space="preserve"> </w:t>
      </w:r>
      <w:proofErr w:type="spellStart"/>
      <w:r>
        <w:t>dependent</w:t>
      </w:r>
      <w:proofErr w:type="spellEnd"/>
      <w:r>
        <w:t xml:space="preserve"> in </w:t>
      </w:r>
      <w:proofErr w:type="spellStart"/>
      <w:r>
        <w:t>part</w:t>
      </w:r>
      <w:proofErr w:type="spellEnd"/>
      <w:r>
        <w:t xml:space="preserve"> on </w:t>
      </w:r>
      <w:proofErr w:type="spellStart"/>
      <w:r>
        <w:t>immigration</w:t>
      </w:r>
      <w:proofErr w:type="spellEnd"/>
      <w:r>
        <w:t xml:space="preserve"> of </w:t>
      </w:r>
      <w:proofErr w:type="spellStart"/>
      <w:r>
        <w:t>highly</w:t>
      </w:r>
      <w:proofErr w:type="spellEnd"/>
      <w:r>
        <w:t xml:space="preserve"> </w:t>
      </w:r>
      <w:proofErr w:type="spellStart"/>
      <w:r>
        <w:t>skilled</w:t>
      </w:r>
      <w:proofErr w:type="spellEnd"/>
      <w:r>
        <w:t xml:space="preserve"> </w:t>
      </w:r>
      <w:proofErr w:type="spellStart"/>
      <w:r>
        <w:t>workers</w:t>
      </w:r>
      <w:proofErr w:type="spellEnd"/>
      <w:r>
        <w:t xml:space="preserve"> </w:t>
      </w:r>
      <w:proofErr w:type="spellStart"/>
      <w:r>
        <w:t>to</w:t>
      </w:r>
      <w:proofErr w:type="spellEnd"/>
      <w:r>
        <w:t xml:space="preserve"> </w:t>
      </w:r>
      <w:proofErr w:type="spellStart"/>
      <w:r>
        <w:t>ensure</w:t>
      </w:r>
      <w:proofErr w:type="spellEnd"/>
      <w:r>
        <w:t xml:space="preserve"> </w:t>
      </w:r>
      <w:proofErr w:type="spellStart"/>
      <w:r>
        <w:t>growth</w:t>
      </w:r>
      <w:proofErr w:type="spellEnd"/>
      <w:r>
        <w:t xml:space="preserve"> and </w:t>
      </w:r>
      <w:proofErr w:type="spellStart"/>
      <w:r>
        <w:t>prosperity</w:t>
      </w:r>
      <w:proofErr w:type="spellEnd"/>
      <w:r>
        <w:t xml:space="preserve">, and </w:t>
      </w:r>
      <w:proofErr w:type="spellStart"/>
      <w:r>
        <w:t>to</w:t>
      </w:r>
      <w:proofErr w:type="spellEnd"/>
      <w:r>
        <w:t xml:space="preserve"> </w:t>
      </w:r>
      <w:proofErr w:type="spellStart"/>
      <w:r>
        <w:t>activate</w:t>
      </w:r>
      <w:proofErr w:type="spellEnd"/>
      <w:r>
        <w:t xml:space="preserve"> </w:t>
      </w:r>
      <w:proofErr w:type="spellStart"/>
      <w:r>
        <w:t>national</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potential</w:t>
      </w:r>
      <w:proofErr w:type="spellEnd"/>
      <w:r>
        <w:t xml:space="preserve">, </w:t>
      </w:r>
      <w:proofErr w:type="spellStart"/>
      <w:r>
        <w:t>it</w:t>
      </w:r>
      <w:proofErr w:type="spellEnd"/>
      <w:r>
        <w:t xml:space="preserve"> </w:t>
      </w:r>
      <w:proofErr w:type="spellStart"/>
      <w:r>
        <w:t>requires</w:t>
      </w:r>
      <w:proofErr w:type="spellEnd"/>
      <w:r>
        <w:t xml:space="preserve"> a </w:t>
      </w:r>
      <w:proofErr w:type="spellStart"/>
      <w:r>
        <w:t>common</w:t>
      </w:r>
      <w:proofErr w:type="spellEnd"/>
      <w:r>
        <w:t xml:space="preserve"> EU </w:t>
      </w:r>
      <w:proofErr w:type="spellStart"/>
      <w:r>
        <w:t>recruitment</w:t>
      </w:r>
      <w:proofErr w:type="spellEnd"/>
      <w:r>
        <w:t xml:space="preserve"> </w:t>
      </w:r>
      <w:proofErr w:type="spellStart"/>
      <w:r>
        <w:t>strategy</w:t>
      </w:r>
      <w:proofErr w:type="spellEnd"/>
      <w:r>
        <w:t xml:space="preserve">. The EESC </w:t>
      </w:r>
      <w:proofErr w:type="spellStart"/>
      <w:r>
        <w:t>suggested</w:t>
      </w:r>
      <w:proofErr w:type="spellEnd"/>
      <w:r>
        <w:t xml:space="preserve"> the </w:t>
      </w:r>
      <w:proofErr w:type="spellStart"/>
      <w:r>
        <w:t>creation</w:t>
      </w:r>
      <w:proofErr w:type="spellEnd"/>
      <w:r>
        <w:t xml:space="preserve"> of a European </w:t>
      </w:r>
      <w:proofErr w:type="spellStart"/>
      <w:r>
        <w:t>skills</w:t>
      </w:r>
      <w:proofErr w:type="spellEnd"/>
      <w:r>
        <w:t xml:space="preserve"> </w:t>
      </w:r>
      <w:proofErr w:type="spellStart"/>
      <w:r>
        <w:t>database</w:t>
      </w:r>
      <w:proofErr w:type="spellEnd"/>
      <w:r>
        <w:t xml:space="preserve"> </w:t>
      </w:r>
      <w:proofErr w:type="spellStart"/>
      <w:r>
        <w:t>where</w:t>
      </w:r>
      <w:proofErr w:type="spellEnd"/>
      <w:r>
        <w:t xml:space="preserve"> – </w:t>
      </w:r>
      <w:proofErr w:type="spellStart"/>
      <w:r>
        <w:t>along</w:t>
      </w:r>
      <w:proofErr w:type="spellEnd"/>
      <w:r>
        <w:t xml:space="preserve"> the </w:t>
      </w:r>
      <w:proofErr w:type="spellStart"/>
      <w:r>
        <w:t>same</w:t>
      </w:r>
      <w:proofErr w:type="spellEnd"/>
      <w:r>
        <w:t xml:space="preserve"> </w:t>
      </w:r>
      <w:proofErr w:type="spellStart"/>
      <w:r>
        <w:t>lines</w:t>
      </w:r>
      <w:proofErr w:type="spellEnd"/>
      <w:r>
        <w:t xml:space="preserve"> </w:t>
      </w:r>
      <w:proofErr w:type="spellStart"/>
      <w:r>
        <w:t>as</w:t>
      </w:r>
      <w:proofErr w:type="spellEnd"/>
      <w:r>
        <w:t xml:space="preserve"> EURES – non-EU </w:t>
      </w:r>
      <w:proofErr w:type="spellStart"/>
      <w:r>
        <w:t>workers</w:t>
      </w:r>
      <w:proofErr w:type="spellEnd"/>
      <w:r>
        <w:t xml:space="preserve"> </w:t>
      </w:r>
      <w:proofErr w:type="spellStart"/>
      <w:r>
        <w:t>interested</w:t>
      </w:r>
      <w:proofErr w:type="spellEnd"/>
      <w:r>
        <w:t xml:space="preserve"> in </w:t>
      </w:r>
      <w:proofErr w:type="spellStart"/>
      <w:r>
        <w:t>migrating</w:t>
      </w:r>
      <w:proofErr w:type="spellEnd"/>
      <w:r>
        <w:t xml:space="preserve"> </w:t>
      </w:r>
      <w:proofErr w:type="spellStart"/>
      <w:r>
        <w:t>to</w:t>
      </w:r>
      <w:proofErr w:type="spellEnd"/>
      <w:r>
        <w:t xml:space="preserve"> </w:t>
      </w:r>
      <w:proofErr w:type="spellStart"/>
      <w:r>
        <w:t>an</w:t>
      </w:r>
      <w:proofErr w:type="spellEnd"/>
      <w:r>
        <w:t xml:space="preserve"> EU </w:t>
      </w:r>
      <w:proofErr w:type="spellStart"/>
      <w:r>
        <w:t>country</w:t>
      </w:r>
      <w:proofErr w:type="spellEnd"/>
      <w:r>
        <w:t xml:space="preserve"> </w:t>
      </w:r>
      <w:proofErr w:type="spellStart"/>
      <w:r>
        <w:t>can</w:t>
      </w:r>
      <w:proofErr w:type="spellEnd"/>
      <w:r>
        <w:t xml:space="preserve"> </w:t>
      </w:r>
      <w:proofErr w:type="spellStart"/>
      <w:r>
        <w:t>register</w:t>
      </w:r>
      <w:proofErr w:type="spellEnd"/>
      <w:r>
        <w:t xml:space="preserve"> </w:t>
      </w:r>
      <w:proofErr w:type="spellStart"/>
      <w:r>
        <w:t>their</w:t>
      </w:r>
      <w:proofErr w:type="spellEnd"/>
      <w:r>
        <w:t xml:space="preserve"> </w:t>
      </w:r>
      <w:proofErr w:type="spellStart"/>
      <w:r>
        <w:t>qualifications</w:t>
      </w:r>
      <w:proofErr w:type="spellEnd"/>
      <w:r>
        <w:t xml:space="preserve"> and </w:t>
      </w:r>
      <w:proofErr w:type="spellStart"/>
      <w:r>
        <w:t>be</w:t>
      </w:r>
      <w:proofErr w:type="spellEnd"/>
      <w:r>
        <w:t xml:space="preserve"> </w:t>
      </w:r>
      <w:proofErr w:type="spellStart"/>
      <w:r>
        <w:t>approached</w:t>
      </w:r>
      <w:proofErr w:type="spellEnd"/>
      <w:r>
        <w:t xml:space="preserve"> </w:t>
      </w:r>
      <w:proofErr w:type="spellStart"/>
      <w:r>
        <w:t>directly</w:t>
      </w:r>
      <w:proofErr w:type="spellEnd"/>
      <w:r>
        <w:t xml:space="preserve"> </w:t>
      </w:r>
      <w:proofErr w:type="spellStart"/>
      <w:r>
        <w:t>by</w:t>
      </w:r>
      <w:proofErr w:type="spellEnd"/>
      <w:r>
        <w:t xml:space="preserve"> </w:t>
      </w:r>
      <w:proofErr w:type="spellStart"/>
      <w:r>
        <w:t>employers</w:t>
      </w:r>
      <w:proofErr w:type="spellEnd"/>
      <w:r>
        <w:t xml:space="preserve">. </w:t>
      </w:r>
    </w:p>
    <w:p w:rsidRPr="00BD08D2" w:rsidR="00BD08D2" w:rsidP="00BD08D2" w:rsidRDefault="00BD08D2" w14:paraId="5A8B826C" w14:textId="77777777">
      <w:pPr>
        <w:spacing w:after="240" w:line="240" w:lineRule="exact"/>
        <w:ind w:firstLine="567"/>
        <w:rPr>
          <w:rFonts w:eastAsia="Calibri"/>
        </w:rPr>
      </w:pPr>
      <w:r>
        <w:t xml:space="preserve">In the </w:t>
      </w:r>
      <w:r>
        <w:rPr>
          <w:b/>
        </w:rPr>
        <w:t xml:space="preserve">REX/478 </w:t>
      </w:r>
      <w:proofErr w:type="spellStart"/>
      <w:r>
        <w:rPr>
          <w:b/>
        </w:rPr>
        <w:t>Opinion</w:t>
      </w:r>
      <w:proofErr w:type="spellEnd"/>
      <w:r>
        <w:rPr>
          <w:b/>
        </w:rPr>
        <w:t xml:space="preserve"> on a </w:t>
      </w:r>
      <w:proofErr w:type="spellStart"/>
      <w:r>
        <w:rPr>
          <w:b/>
        </w:rPr>
        <w:t>New</w:t>
      </w:r>
      <w:proofErr w:type="spellEnd"/>
      <w:r>
        <w:rPr>
          <w:b/>
        </w:rPr>
        <w:t xml:space="preserve"> Migration </w:t>
      </w:r>
      <w:proofErr w:type="spellStart"/>
      <w:r>
        <w:rPr>
          <w:b/>
        </w:rPr>
        <w:t>Partnership</w:t>
      </w:r>
      <w:proofErr w:type="spellEnd"/>
      <w:r>
        <w:rPr>
          <w:b/>
        </w:rPr>
        <w:t xml:space="preserve"> </w:t>
      </w:r>
      <w:proofErr w:type="spellStart"/>
      <w:r>
        <w:rPr>
          <w:b/>
        </w:rPr>
        <w:t>with</w:t>
      </w:r>
      <w:proofErr w:type="spellEnd"/>
      <w:r>
        <w:rPr>
          <w:b/>
        </w:rPr>
        <w:t xml:space="preserve"> </w:t>
      </w:r>
      <w:proofErr w:type="spellStart"/>
      <w:r>
        <w:rPr>
          <w:b/>
        </w:rPr>
        <w:t>third</w:t>
      </w:r>
      <w:proofErr w:type="spellEnd"/>
      <w:r>
        <w:rPr>
          <w:b/>
        </w:rPr>
        <w:t xml:space="preserve"> </w:t>
      </w:r>
      <w:proofErr w:type="spellStart"/>
      <w:r>
        <w:rPr>
          <w:b/>
        </w:rPr>
        <w:t>countries</w:t>
      </w:r>
      <w:proofErr w:type="spellEnd"/>
      <w:r>
        <w:t xml:space="preserve"> (</w:t>
      </w:r>
      <w:proofErr w:type="spellStart"/>
      <w:r>
        <w:t>Rapporteur</w:t>
      </w:r>
      <w:proofErr w:type="spellEnd"/>
      <w:r>
        <w:t xml:space="preserve">, </w:t>
      </w:r>
      <w:proofErr w:type="spellStart"/>
      <w:r>
        <w:t>Cristian</w:t>
      </w:r>
      <w:proofErr w:type="spellEnd"/>
      <w:r>
        <w:t xml:space="preserve"> </w:t>
      </w:r>
      <w:proofErr w:type="spellStart"/>
      <w:r>
        <w:t>Pîrvulescu</w:t>
      </w:r>
      <w:proofErr w:type="spellEnd"/>
      <w:r>
        <w:t>)</w:t>
      </w:r>
      <w:r w:rsidRPr="00BD08D2">
        <w:rPr>
          <w:rFonts w:eastAsia="Calibri"/>
          <w:sz w:val="24"/>
          <w:vertAlign w:val="superscript"/>
          <w:lang w:val="en-GB"/>
        </w:rPr>
        <w:footnoteReference w:id="103"/>
      </w:r>
      <w:r>
        <w:t xml:space="preserve">, </w:t>
      </w:r>
      <w:proofErr w:type="spellStart"/>
      <w:r>
        <w:t>from</w:t>
      </w:r>
      <w:proofErr w:type="spellEnd"/>
      <w:r>
        <w:t xml:space="preserve"> </w:t>
      </w:r>
      <w:r>
        <w:rPr>
          <w:b/>
        </w:rPr>
        <w:t>2017,</w:t>
      </w:r>
      <w:r>
        <w:t xml:space="preserve"> the EESC </w:t>
      </w:r>
      <w:proofErr w:type="spellStart"/>
      <w:r>
        <w:t>stated</w:t>
      </w:r>
      <w:proofErr w:type="spellEnd"/>
      <w:r>
        <w:t xml:space="preserve"> </w:t>
      </w:r>
      <w:proofErr w:type="spellStart"/>
      <w:r>
        <w:t>that</w:t>
      </w:r>
      <w:proofErr w:type="spellEnd"/>
      <w:r>
        <w:t xml:space="preserve"> the </w:t>
      </w:r>
      <w:proofErr w:type="spellStart"/>
      <w:r>
        <w:t>Agenda</w:t>
      </w:r>
      <w:proofErr w:type="spellEnd"/>
      <w:r>
        <w:t xml:space="preserve"> on Migration </w:t>
      </w:r>
      <w:proofErr w:type="spellStart"/>
      <w:r>
        <w:t>should</w:t>
      </w:r>
      <w:proofErr w:type="spellEnd"/>
      <w:r>
        <w:t xml:space="preserve"> </w:t>
      </w:r>
      <w:proofErr w:type="spellStart"/>
      <w:r>
        <w:t>be</w:t>
      </w:r>
      <w:proofErr w:type="spellEnd"/>
      <w:r>
        <w:t xml:space="preserve"> </w:t>
      </w:r>
      <w:proofErr w:type="spellStart"/>
      <w:r>
        <w:t>designed</w:t>
      </w:r>
      <w:proofErr w:type="spellEnd"/>
      <w:r>
        <w:t xml:space="preserve"> </w:t>
      </w:r>
      <w:proofErr w:type="spellStart"/>
      <w:r>
        <w:t>to</w:t>
      </w:r>
      <w:proofErr w:type="spellEnd"/>
      <w:r>
        <w:t xml:space="preserve"> </w:t>
      </w:r>
      <w:proofErr w:type="spellStart"/>
      <w:r>
        <w:t>take</w:t>
      </w:r>
      <w:proofErr w:type="spellEnd"/>
      <w:r>
        <w:t xml:space="preserve"> </w:t>
      </w:r>
      <w:proofErr w:type="spellStart"/>
      <w:r>
        <w:t>full</w:t>
      </w:r>
      <w:proofErr w:type="spellEnd"/>
      <w:r>
        <w:t xml:space="preserve"> </w:t>
      </w:r>
      <w:proofErr w:type="spellStart"/>
      <w:r>
        <w:t>consideration</w:t>
      </w:r>
      <w:proofErr w:type="spellEnd"/>
      <w:r>
        <w:t xml:space="preserve"> of the </w:t>
      </w:r>
      <w:proofErr w:type="spellStart"/>
      <w:r>
        <w:t>scope</w:t>
      </w:r>
      <w:proofErr w:type="spellEnd"/>
      <w:r>
        <w:t xml:space="preserve"> of the </w:t>
      </w:r>
      <w:proofErr w:type="spellStart"/>
      <w:r>
        <w:t>humanitarian</w:t>
      </w:r>
      <w:proofErr w:type="spellEnd"/>
      <w:r>
        <w:t xml:space="preserve"> </w:t>
      </w:r>
      <w:proofErr w:type="spellStart"/>
      <w:r>
        <w:t>dimension</w:t>
      </w:r>
      <w:proofErr w:type="spellEnd"/>
      <w:r>
        <w:t xml:space="preserve">. The EU </w:t>
      </w:r>
      <w:proofErr w:type="spellStart"/>
      <w:r>
        <w:t>has</w:t>
      </w:r>
      <w:proofErr w:type="spellEnd"/>
      <w:r>
        <w:t xml:space="preserve"> </w:t>
      </w:r>
      <w:proofErr w:type="spellStart"/>
      <w:r>
        <w:t>difficulty</w:t>
      </w:r>
      <w:proofErr w:type="spellEnd"/>
      <w:r>
        <w:t xml:space="preserve"> </w:t>
      </w:r>
      <w:proofErr w:type="spellStart"/>
      <w:r>
        <w:t>managing</w:t>
      </w:r>
      <w:proofErr w:type="spellEnd"/>
      <w:r>
        <w:t xml:space="preserve"> </w:t>
      </w:r>
      <w:proofErr w:type="spellStart"/>
      <w:r>
        <w:t>current</w:t>
      </w:r>
      <w:proofErr w:type="spellEnd"/>
      <w:r>
        <w:t xml:space="preserve"> </w:t>
      </w:r>
      <w:proofErr w:type="spellStart"/>
      <w:r>
        <w:t>migrant</w:t>
      </w:r>
      <w:proofErr w:type="spellEnd"/>
      <w:r>
        <w:t xml:space="preserve"> and </w:t>
      </w:r>
      <w:proofErr w:type="spellStart"/>
      <w:r>
        <w:t>refugee</w:t>
      </w:r>
      <w:proofErr w:type="spellEnd"/>
      <w:r>
        <w:t xml:space="preserve"> </w:t>
      </w:r>
      <w:proofErr w:type="spellStart"/>
      <w:r>
        <w:t>flows</w:t>
      </w:r>
      <w:proofErr w:type="spellEnd"/>
      <w:r>
        <w:t xml:space="preserve">. </w:t>
      </w:r>
      <w:proofErr w:type="spellStart"/>
      <w:r>
        <w:t>However</w:t>
      </w:r>
      <w:proofErr w:type="spellEnd"/>
      <w:r>
        <w:t xml:space="preserve">, </w:t>
      </w:r>
      <w:proofErr w:type="spellStart"/>
      <w:r>
        <w:t>it</w:t>
      </w:r>
      <w:proofErr w:type="spellEnd"/>
      <w:r>
        <w:t xml:space="preserve"> </w:t>
      </w:r>
      <w:proofErr w:type="spellStart"/>
      <w:r>
        <w:t>should</w:t>
      </w:r>
      <w:proofErr w:type="spellEnd"/>
      <w:r>
        <w:t xml:space="preserve"> </w:t>
      </w:r>
      <w:proofErr w:type="spellStart"/>
      <w:r>
        <w:t>not</w:t>
      </w:r>
      <w:proofErr w:type="spellEnd"/>
      <w:r>
        <w:t xml:space="preserve"> </w:t>
      </w:r>
      <w:proofErr w:type="spellStart"/>
      <w:r>
        <w:t>forget</w:t>
      </w:r>
      <w:proofErr w:type="spellEnd"/>
      <w:r>
        <w:t xml:space="preserve"> </w:t>
      </w:r>
      <w:proofErr w:type="spellStart"/>
      <w:r>
        <w:t>its</w:t>
      </w:r>
      <w:proofErr w:type="spellEnd"/>
      <w:r>
        <w:t xml:space="preserve"> </w:t>
      </w:r>
      <w:proofErr w:type="spellStart"/>
      <w:r>
        <w:t>fundamental</w:t>
      </w:r>
      <w:proofErr w:type="spellEnd"/>
      <w:r>
        <w:t xml:space="preserve"> </w:t>
      </w:r>
      <w:proofErr w:type="spellStart"/>
      <w:r>
        <w:t>commitments</w:t>
      </w:r>
      <w:proofErr w:type="spellEnd"/>
      <w:r>
        <w:t xml:space="preserve"> and </w:t>
      </w:r>
      <w:proofErr w:type="spellStart"/>
      <w:r>
        <w:t>legally</w:t>
      </w:r>
      <w:proofErr w:type="spellEnd"/>
      <w:r>
        <w:t xml:space="preserve"> </w:t>
      </w:r>
      <w:proofErr w:type="spellStart"/>
      <w:r>
        <w:t>binding</w:t>
      </w:r>
      <w:proofErr w:type="spellEnd"/>
      <w:r>
        <w:t xml:space="preserve"> </w:t>
      </w:r>
      <w:proofErr w:type="spellStart"/>
      <w:r>
        <w:t>rules</w:t>
      </w:r>
      <w:proofErr w:type="spellEnd"/>
      <w:r>
        <w:t xml:space="preserve"> </w:t>
      </w:r>
      <w:proofErr w:type="spellStart"/>
      <w:r>
        <w:t>to</w:t>
      </w:r>
      <w:proofErr w:type="spellEnd"/>
      <w:r>
        <w:t xml:space="preserve"> </w:t>
      </w:r>
      <w:proofErr w:type="spellStart"/>
      <w:r>
        <w:t>protect</w:t>
      </w:r>
      <w:proofErr w:type="spellEnd"/>
      <w:r>
        <w:t xml:space="preserve"> </w:t>
      </w:r>
      <w:proofErr w:type="spellStart"/>
      <w:r>
        <w:t>lives</w:t>
      </w:r>
      <w:proofErr w:type="spellEnd"/>
      <w:r>
        <w:t xml:space="preserve"> and </w:t>
      </w:r>
      <w:proofErr w:type="spellStart"/>
      <w:r>
        <w:t>human</w:t>
      </w:r>
      <w:proofErr w:type="spellEnd"/>
      <w:r>
        <w:t xml:space="preserve"> </w:t>
      </w:r>
      <w:proofErr w:type="spellStart"/>
      <w:r>
        <w:t>rights</w:t>
      </w:r>
      <w:proofErr w:type="spellEnd"/>
      <w:r>
        <w:t xml:space="preserve">, </w:t>
      </w:r>
      <w:proofErr w:type="spellStart"/>
      <w:r>
        <w:t>especially</w:t>
      </w:r>
      <w:proofErr w:type="spellEnd"/>
      <w:r>
        <w:t xml:space="preserve"> of </w:t>
      </w:r>
      <w:proofErr w:type="spellStart"/>
      <w:r>
        <w:t>those</w:t>
      </w:r>
      <w:proofErr w:type="spellEnd"/>
      <w:r>
        <w:t xml:space="preserve"> in </w:t>
      </w:r>
      <w:proofErr w:type="spellStart"/>
      <w:r>
        <w:t>danger</w:t>
      </w:r>
      <w:proofErr w:type="spellEnd"/>
      <w:r>
        <w:t xml:space="preserve">. </w:t>
      </w:r>
      <w:proofErr w:type="spellStart"/>
      <w:r>
        <w:t>It</w:t>
      </w:r>
      <w:proofErr w:type="spellEnd"/>
      <w:r>
        <w:t xml:space="preserve"> </w:t>
      </w:r>
      <w:proofErr w:type="spellStart"/>
      <w:r>
        <w:t>broadly</w:t>
      </w:r>
      <w:proofErr w:type="spellEnd"/>
      <w:r>
        <w:t xml:space="preserve"> </w:t>
      </w:r>
      <w:proofErr w:type="spellStart"/>
      <w:r>
        <w:t>supported</w:t>
      </w:r>
      <w:proofErr w:type="spellEnd"/>
      <w:r>
        <w:t xml:space="preserve"> the </w:t>
      </w:r>
      <w:proofErr w:type="spellStart"/>
      <w:r>
        <w:t>direction</w:t>
      </w:r>
      <w:proofErr w:type="spellEnd"/>
      <w:r>
        <w:t xml:space="preserve"> of the </w:t>
      </w:r>
      <w:proofErr w:type="spellStart"/>
      <w:r>
        <w:t>specific</w:t>
      </w:r>
      <w:proofErr w:type="spellEnd"/>
      <w:r>
        <w:t xml:space="preserve"> </w:t>
      </w:r>
      <w:proofErr w:type="spellStart"/>
      <w:r>
        <w:t>partnerships</w:t>
      </w:r>
      <w:proofErr w:type="spellEnd"/>
      <w:r>
        <w:t xml:space="preserve"> </w:t>
      </w:r>
      <w:proofErr w:type="spellStart"/>
      <w:r>
        <w:t>with</w:t>
      </w:r>
      <w:proofErr w:type="spellEnd"/>
      <w:r>
        <w:t xml:space="preserve"> </w:t>
      </w:r>
      <w:proofErr w:type="spellStart"/>
      <w:r>
        <w:t>third</w:t>
      </w:r>
      <w:proofErr w:type="spellEnd"/>
      <w:r>
        <w:t xml:space="preserve"> </w:t>
      </w:r>
      <w:proofErr w:type="spellStart"/>
      <w:r>
        <w:t>countries</w:t>
      </w:r>
      <w:proofErr w:type="spellEnd"/>
      <w:r>
        <w:t xml:space="preserve">, </w:t>
      </w:r>
      <w:proofErr w:type="spellStart"/>
      <w:r>
        <w:t>while</w:t>
      </w:r>
      <w:proofErr w:type="spellEnd"/>
      <w:r>
        <w:t xml:space="preserve"> </w:t>
      </w:r>
      <w:proofErr w:type="spellStart"/>
      <w:r>
        <w:t>stating</w:t>
      </w:r>
      <w:proofErr w:type="spellEnd"/>
      <w:r>
        <w:t xml:space="preserve"> </w:t>
      </w:r>
      <w:proofErr w:type="spellStart"/>
      <w:r>
        <w:t>that</w:t>
      </w:r>
      <w:proofErr w:type="spellEnd"/>
      <w:r>
        <w:t xml:space="preserve"> the EU </w:t>
      </w:r>
      <w:proofErr w:type="spellStart"/>
      <w:r>
        <w:t>should</w:t>
      </w:r>
      <w:proofErr w:type="spellEnd"/>
      <w:r>
        <w:t xml:space="preserve"> </w:t>
      </w:r>
      <w:proofErr w:type="spellStart"/>
      <w:r>
        <w:t>ensure</w:t>
      </w:r>
      <w:proofErr w:type="spellEnd"/>
      <w:r>
        <w:t xml:space="preserve"> </w:t>
      </w:r>
      <w:proofErr w:type="spellStart"/>
      <w:r>
        <w:t>that</w:t>
      </w:r>
      <w:proofErr w:type="spellEnd"/>
      <w:r>
        <w:t xml:space="preserve"> </w:t>
      </w:r>
      <w:proofErr w:type="spellStart"/>
      <w:r>
        <w:t>mainly</w:t>
      </w:r>
      <w:proofErr w:type="spellEnd"/>
      <w:r>
        <w:t xml:space="preserve"> </w:t>
      </w:r>
      <w:proofErr w:type="spellStart"/>
      <w:r>
        <w:t>positive</w:t>
      </w:r>
      <w:proofErr w:type="spellEnd"/>
      <w:r>
        <w:t xml:space="preserve"> </w:t>
      </w:r>
      <w:proofErr w:type="spellStart"/>
      <w:r>
        <w:t>incentives</w:t>
      </w:r>
      <w:proofErr w:type="spellEnd"/>
      <w:r>
        <w:t xml:space="preserve"> </w:t>
      </w:r>
      <w:proofErr w:type="spellStart"/>
      <w:r>
        <w:t>are</w:t>
      </w:r>
      <w:proofErr w:type="spellEnd"/>
      <w:r>
        <w:t xml:space="preserve"> </w:t>
      </w:r>
      <w:proofErr w:type="spellStart"/>
      <w:r>
        <w:t>used</w:t>
      </w:r>
      <w:proofErr w:type="spellEnd"/>
      <w:r>
        <w:t xml:space="preserve">, </w:t>
      </w:r>
      <w:proofErr w:type="spellStart"/>
      <w:r>
        <w:t>that</w:t>
      </w:r>
      <w:proofErr w:type="spellEnd"/>
      <w:r>
        <w:t xml:space="preserve"> </w:t>
      </w:r>
      <w:proofErr w:type="spellStart"/>
      <w:r>
        <w:t>assistance</w:t>
      </w:r>
      <w:proofErr w:type="spellEnd"/>
      <w:r>
        <w:t xml:space="preserve"> </w:t>
      </w:r>
      <w:proofErr w:type="spellStart"/>
      <w:r>
        <w:t>is</w:t>
      </w:r>
      <w:proofErr w:type="spellEnd"/>
      <w:r>
        <w:t xml:space="preserve"> </w:t>
      </w:r>
      <w:proofErr w:type="spellStart"/>
      <w:r>
        <w:t>well</w:t>
      </w:r>
      <w:proofErr w:type="spellEnd"/>
      <w:r>
        <w:t xml:space="preserve"> </w:t>
      </w:r>
      <w:proofErr w:type="spellStart"/>
      <w:r>
        <w:t>designed</w:t>
      </w:r>
      <w:proofErr w:type="spellEnd"/>
      <w:r>
        <w:t xml:space="preserve"> and </w:t>
      </w:r>
      <w:proofErr w:type="spellStart"/>
      <w:r>
        <w:t>organised</w:t>
      </w:r>
      <w:proofErr w:type="spellEnd"/>
      <w:r>
        <w:t xml:space="preserve">, and </w:t>
      </w:r>
      <w:proofErr w:type="spellStart"/>
      <w:r>
        <w:t>that</w:t>
      </w:r>
      <w:proofErr w:type="spellEnd"/>
      <w:r>
        <w:t xml:space="preserve"> </w:t>
      </w:r>
      <w:proofErr w:type="spellStart"/>
      <w:r>
        <w:t>it</w:t>
      </w:r>
      <w:proofErr w:type="spellEnd"/>
      <w:r>
        <w:t xml:space="preserve"> </w:t>
      </w:r>
      <w:proofErr w:type="spellStart"/>
      <w:r>
        <w:t>also</w:t>
      </w:r>
      <w:proofErr w:type="spellEnd"/>
      <w:r>
        <w:t xml:space="preserve"> </w:t>
      </w:r>
      <w:proofErr w:type="spellStart"/>
      <w:r>
        <w:t>addresses</w:t>
      </w:r>
      <w:proofErr w:type="spellEnd"/>
      <w:r>
        <w:t xml:space="preserve"> the </w:t>
      </w:r>
      <w:proofErr w:type="spellStart"/>
      <w:r>
        <w:t>institutional</w:t>
      </w:r>
      <w:proofErr w:type="spellEnd"/>
      <w:r>
        <w:t xml:space="preserve"> and </w:t>
      </w:r>
      <w:proofErr w:type="spellStart"/>
      <w:r>
        <w:t>administrative</w:t>
      </w:r>
      <w:proofErr w:type="spellEnd"/>
      <w:r>
        <w:t xml:space="preserve"> </w:t>
      </w:r>
      <w:proofErr w:type="spellStart"/>
      <w:r>
        <w:t>capacities</w:t>
      </w:r>
      <w:proofErr w:type="spellEnd"/>
      <w:r>
        <w:t xml:space="preserve"> of the </w:t>
      </w:r>
      <w:proofErr w:type="spellStart"/>
      <w:r>
        <w:t>government</w:t>
      </w:r>
      <w:proofErr w:type="spellEnd"/>
      <w:r>
        <w:t xml:space="preserve">, </w:t>
      </w:r>
      <w:proofErr w:type="spellStart"/>
      <w:r>
        <w:t>promotes</w:t>
      </w:r>
      <w:proofErr w:type="spellEnd"/>
      <w:r>
        <w:t xml:space="preserve"> </w:t>
      </w:r>
      <w:proofErr w:type="spellStart"/>
      <w:r>
        <w:t>democracy</w:t>
      </w:r>
      <w:proofErr w:type="spellEnd"/>
      <w:r>
        <w:t xml:space="preserve"> and </w:t>
      </w:r>
      <w:proofErr w:type="spellStart"/>
      <w:r>
        <w:t>human</w:t>
      </w:r>
      <w:proofErr w:type="spellEnd"/>
      <w:r>
        <w:t xml:space="preserve"> </w:t>
      </w:r>
      <w:proofErr w:type="spellStart"/>
      <w:r>
        <w:t>rights</w:t>
      </w:r>
      <w:proofErr w:type="spellEnd"/>
      <w:r>
        <w:t xml:space="preserve"> and </w:t>
      </w:r>
      <w:proofErr w:type="spellStart"/>
      <w:r>
        <w:t>includes</w:t>
      </w:r>
      <w:proofErr w:type="spellEnd"/>
      <w:r>
        <w:t xml:space="preserve">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in </w:t>
      </w:r>
      <w:proofErr w:type="spellStart"/>
      <w:r>
        <w:t>all</w:t>
      </w:r>
      <w:proofErr w:type="spellEnd"/>
      <w:r>
        <w:t xml:space="preserve"> </w:t>
      </w:r>
      <w:proofErr w:type="spellStart"/>
      <w:r>
        <w:t>processes</w:t>
      </w:r>
      <w:proofErr w:type="spellEnd"/>
      <w:r>
        <w:t>.</w:t>
      </w:r>
    </w:p>
    <w:p w:rsidRPr="00BD08D2" w:rsidR="00BD08D2" w:rsidP="00BD08D2" w:rsidRDefault="00BD08D2" w14:paraId="3517610C" w14:textId="77777777">
      <w:pPr>
        <w:spacing w:after="240" w:line="240" w:lineRule="exact"/>
        <w:ind w:firstLine="567"/>
        <w:rPr>
          <w:rFonts w:eastAsia="Calibri"/>
        </w:rPr>
      </w:pPr>
      <w:r>
        <w:t xml:space="preserve">In the </w:t>
      </w:r>
      <w:r>
        <w:rPr>
          <w:b/>
        </w:rPr>
        <w:t xml:space="preserve">SOC/600 </w:t>
      </w:r>
      <w:proofErr w:type="spellStart"/>
      <w:r>
        <w:rPr>
          <w:b/>
        </w:rPr>
        <w:t>Opinion</w:t>
      </w:r>
      <w:proofErr w:type="spellEnd"/>
      <w:r>
        <w:rPr>
          <w:b/>
        </w:rPr>
        <w:t xml:space="preserve"> on the </w:t>
      </w:r>
      <w:proofErr w:type="spellStart"/>
      <w:r>
        <w:rPr>
          <w:b/>
        </w:rPr>
        <w:t>Asylum</w:t>
      </w:r>
      <w:proofErr w:type="spellEnd"/>
      <w:r>
        <w:rPr>
          <w:b/>
        </w:rPr>
        <w:t xml:space="preserve"> and Migration Fund (AMF) and </w:t>
      </w:r>
      <w:proofErr w:type="spellStart"/>
      <w:r>
        <w:rPr>
          <w:b/>
        </w:rPr>
        <w:t>Integrated</w:t>
      </w:r>
      <w:proofErr w:type="spellEnd"/>
      <w:r>
        <w:rPr>
          <w:b/>
        </w:rPr>
        <w:t xml:space="preserve"> </w:t>
      </w:r>
      <w:proofErr w:type="spellStart"/>
      <w:r>
        <w:rPr>
          <w:b/>
        </w:rPr>
        <w:t>Border</w:t>
      </w:r>
      <w:proofErr w:type="spellEnd"/>
      <w:r>
        <w:rPr>
          <w:b/>
        </w:rPr>
        <w:t xml:space="preserve"> </w:t>
      </w:r>
      <w:proofErr w:type="spellStart"/>
      <w:r>
        <w:rPr>
          <w:b/>
        </w:rPr>
        <w:t>Management</w:t>
      </w:r>
      <w:proofErr w:type="spellEnd"/>
      <w:r>
        <w:t xml:space="preserve"> </w:t>
      </w:r>
      <w:r>
        <w:rPr>
          <w:b/>
        </w:rPr>
        <w:t>Fund</w:t>
      </w:r>
      <w:r>
        <w:t xml:space="preserve"> (</w:t>
      </w:r>
      <w:proofErr w:type="spellStart"/>
      <w:r>
        <w:t>Rapporteur</w:t>
      </w:r>
      <w:proofErr w:type="spellEnd"/>
      <w:r>
        <w:t xml:space="preserve">, </w:t>
      </w:r>
      <w:proofErr w:type="spellStart"/>
      <w:r>
        <w:t>Giuseppe</w:t>
      </w:r>
      <w:proofErr w:type="spellEnd"/>
      <w:r>
        <w:t xml:space="preserve"> </w:t>
      </w:r>
      <w:proofErr w:type="spellStart"/>
      <w:r>
        <w:t>Iuliano</w:t>
      </w:r>
      <w:proofErr w:type="spellEnd"/>
      <w:r>
        <w:t>)</w:t>
      </w:r>
      <w:r w:rsidRPr="00BD08D2">
        <w:rPr>
          <w:rFonts w:eastAsia="Calibri"/>
          <w:sz w:val="24"/>
          <w:vertAlign w:val="superscript"/>
          <w:lang w:val="en-GB"/>
        </w:rPr>
        <w:footnoteReference w:id="104"/>
      </w:r>
      <w:r>
        <w:t xml:space="preserve">, </w:t>
      </w:r>
      <w:proofErr w:type="spellStart"/>
      <w:r>
        <w:t>approved</w:t>
      </w:r>
      <w:proofErr w:type="spellEnd"/>
      <w:r>
        <w:t xml:space="preserve"> in </w:t>
      </w:r>
      <w:r>
        <w:rPr>
          <w:b/>
        </w:rPr>
        <w:t>2018</w:t>
      </w:r>
      <w:r>
        <w:t xml:space="preserve">, the EESC </w:t>
      </w:r>
      <w:proofErr w:type="spellStart"/>
      <w:r>
        <w:t>stated</w:t>
      </w:r>
      <w:proofErr w:type="spellEnd"/>
      <w:r>
        <w:t xml:space="preserve"> </w:t>
      </w:r>
      <w:proofErr w:type="spellStart"/>
      <w:r>
        <w:t>that</w:t>
      </w:r>
      <w:proofErr w:type="spellEnd"/>
      <w:r>
        <w:t xml:space="preserve"> the </w:t>
      </w:r>
      <w:proofErr w:type="spellStart"/>
      <w:r>
        <w:t>joint</w:t>
      </w:r>
      <w:proofErr w:type="spellEnd"/>
      <w:r>
        <w:t xml:space="preserve"> </w:t>
      </w:r>
      <w:proofErr w:type="spellStart"/>
      <w:r>
        <w:t>management</w:t>
      </w:r>
      <w:proofErr w:type="spellEnd"/>
      <w:r>
        <w:t xml:space="preserve"> of </w:t>
      </w:r>
      <w:proofErr w:type="spellStart"/>
      <w:r>
        <w:t>migration</w:t>
      </w:r>
      <w:proofErr w:type="spellEnd"/>
      <w:r>
        <w:t xml:space="preserve"> in the EU </w:t>
      </w:r>
      <w:proofErr w:type="spellStart"/>
      <w:r>
        <w:t>as</w:t>
      </w:r>
      <w:proofErr w:type="spellEnd"/>
      <w:r>
        <w:t xml:space="preserve"> a </w:t>
      </w:r>
      <w:proofErr w:type="spellStart"/>
      <w:r>
        <w:t>process</w:t>
      </w:r>
      <w:proofErr w:type="spellEnd"/>
      <w:r>
        <w:t xml:space="preserve"> </w:t>
      </w:r>
      <w:proofErr w:type="spellStart"/>
      <w:r>
        <w:t>is</w:t>
      </w:r>
      <w:proofErr w:type="spellEnd"/>
      <w:r>
        <w:t xml:space="preserve"> </w:t>
      </w:r>
      <w:proofErr w:type="spellStart"/>
      <w:r>
        <w:t>incomplete</w:t>
      </w:r>
      <w:proofErr w:type="spellEnd"/>
      <w:r>
        <w:t xml:space="preserve">: in </w:t>
      </w:r>
      <w:proofErr w:type="spellStart"/>
      <w:r>
        <w:t>recent</w:t>
      </w:r>
      <w:proofErr w:type="spellEnd"/>
      <w:r>
        <w:t xml:space="preserve"> </w:t>
      </w:r>
      <w:proofErr w:type="spellStart"/>
      <w:r>
        <w:t>years</w:t>
      </w:r>
      <w:proofErr w:type="spellEnd"/>
      <w:r>
        <w:t xml:space="preserve">, </w:t>
      </w:r>
      <w:proofErr w:type="spellStart"/>
      <w:r>
        <w:t>this</w:t>
      </w:r>
      <w:proofErr w:type="spellEnd"/>
      <w:r>
        <w:t xml:space="preserve"> </w:t>
      </w:r>
      <w:proofErr w:type="spellStart"/>
      <w:r>
        <w:t>situation</w:t>
      </w:r>
      <w:proofErr w:type="spellEnd"/>
      <w:r>
        <w:t xml:space="preserve"> </w:t>
      </w:r>
      <w:proofErr w:type="spellStart"/>
      <w:r>
        <w:t>has</w:t>
      </w:r>
      <w:proofErr w:type="spellEnd"/>
      <w:r>
        <w:t xml:space="preserve"> </w:t>
      </w:r>
      <w:proofErr w:type="spellStart"/>
      <w:r>
        <w:t>degenerated</w:t>
      </w:r>
      <w:proofErr w:type="spellEnd"/>
      <w:r>
        <w:t xml:space="preserve"> </w:t>
      </w:r>
      <w:proofErr w:type="spellStart"/>
      <w:r>
        <w:t>into</w:t>
      </w:r>
      <w:proofErr w:type="spellEnd"/>
      <w:r>
        <w:t xml:space="preserve"> </w:t>
      </w:r>
      <w:proofErr w:type="spellStart"/>
      <w:r>
        <w:t>an</w:t>
      </w:r>
      <w:proofErr w:type="spellEnd"/>
      <w:r>
        <w:t xml:space="preserve"> </w:t>
      </w:r>
      <w:proofErr w:type="spellStart"/>
      <w:r>
        <w:t>institutional</w:t>
      </w:r>
      <w:proofErr w:type="spellEnd"/>
      <w:r>
        <w:t xml:space="preserve"> </w:t>
      </w:r>
      <w:proofErr w:type="spellStart"/>
      <w:r>
        <w:t>crisis</w:t>
      </w:r>
      <w:proofErr w:type="spellEnd"/>
      <w:r>
        <w:t xml:space="preserve"> </w:t>
      </w:r>
      <w:proofErr w:type="spellStart"/>
      <w:r>
        <w:t>that</w:t>
      </w:r>
      <w:proofErr w:type="spellEnd"/>
      <w:r>
        <w:t xml:space="preserve"> </w:t>
      </w:r>
      <w:proofErr w:type="spellStart"/>
      <w:r>
        <w:t>has</w:t>
      </w:r>
      <w:proofErr w:type="spellEnd"/>
      <w:r>
        <w:t xml:space="preserve"> </w:t>
      </w:r>
      <w:proofErr w:type="spellStart"/>
      <w:r>
        <w:t>revealed</w:t>
      </w:r>
      <w:proofErr w:type="spellEnd"/>
      <w:r>
        <w:t xml:space="preserve"> the </w:t>
      </w:r>
      <w:proofErr w:type="spellStart"/>
      <w:r>
        <w:t>lack</w:t>
      </w:r>
      <w:proofErr w:type="spellEnd"/>
      <w:r>
        <w:t xml:space="preserve"> of a </w:t>
      </w:r>
      <w:proofErr w:type="spellStart"/>
      <w:r>
        <w:t>common</w:t>
      </w:r>
      <w:proofErr w:type="spellEnd"/>
      <w:r>
        <w:t xml:space="preserve"> European </w:t>
      </w:r>
      <w:proofErr w:type="spellStart"/>
      <w:r>
        <w:t>voice</w:t>
      </w:r>
      <w:proofErr w:type="spellEnd"/>
      <w:r>
        <w:t xml:space="preserve">. </w:t>
      </w:r>
      <w:proofErr w:type="spellStart"/>
      <w:r>
        <w:t>Moving</w:t>
      </w:r>
      <w:proofErr w:type="spellEnd"/>
      <w:r>
        <w:t xml:space="preserve"> </w:t>
      </w:r>
      <w:proofErr w:type="spellStart"/>
      <w:r>
        <w:t>ahead</w:t>
      </w:r>
      <w:proofErr w:type="spellEnd"/>
      <w:r>
        <w:t xml:space="preserve"> </w:t>
      </w:r>
      <w:proofErr w:type="spellStart"/>
      <w:r>
        <w:t>with</w:t>
      </w:r>
      <w:proofErr w:type="spellEnd"/>
      <w:r>
        <w:t xml:space="preserve"> a </w:t>
      </w:r>
      <w:proofErr w:type="spellStart"/>
      <w:r>
        <w:t>comprehensive</w:t>
      </w:r>
      <w:proofErr w:type="spellEnd"/>
      <w:r>
        <w:t xml:space="preserve"> </w:t>
      </w:r>
      <w:proofErr w:type="spellStart"/>
      <w:r>
        <w:t>migration</w:t>
      </w:r>
      <w:proofErr w:type="spellEnd"/>
      <w:r>
        <w:t xml:space="preserve"> and </w:t>
      </w:r>
      <w:proofErr w:type="spellStart"/>
      <w:r>
        <w:t>asylum</w:t>
      </w:r>
      <w:proofErr w:type="spellEnd"/>
      <w:r>
        <w:t xml:space="preserve"> </w:t>
      </w:r>
      <w:proofErr w:type="spellStart"/>
      <w:r>
        <w:t>policy</w:t>
      </w:r>
      <w:proofErr w:type="spellEnd"/>
      <w:r>
        <w:t xml:space="preserve">, </w:t>
      </w:r>
      <w:proofErr w:type="spellStart"/>
      <w:r>
        <w:t>which</w:t>
      </w:r>
      <w:proofErr w:type="spellEnd"/>
      <w:r>
        <w:t xml:space="preserve"> </w:t>
      </w:r>
      <w:proofErr w:type="spellStart"/>
      <w:r>
        <w:t>boosts</w:t>
      </w:r>
      <w:proofErr w:type="spellEnd"/>
      <w:r>
        <w:t xml:space="preserve"> </w:t>
      </w:r>
      <w:proofErr w:type="spellStart"/>
      <w:r>
        <w:t>integration</w:t>
      </w:r>
      <w:proofErr w:type="spellEnd"/>
      <w:r>
        <w:t xml:space="preserve"> and </w:t>
      </w:r>
      <w:proofErr w:type="spellStart"/>
      <w:r>
        <w:t>cooperation</w:t>
      </w:r>
      <w:proofErr w:type="spellEnd"/>
      <w:r>
        <w:t xml:space="preserve"> </w:t>
      </w:r>
      <w:proofErr w:type="spellStart"/>
      <w:r>
        <w:t>between</w:t>
      </w:r>
      <w:proofErr w:type="spellEnd"/>
      <w:r>
        <w:t xml:space="preserve"> </w:t>
      </w:r>
      <w:proofErr w:type="spellStart"/>
      <w:r>
        <w:t>Member</w:t>
      </w:r>
      <w:proofErr w:type="spellEnd"/>
      <w:r>
        <w:t xml:space="preserve"> States and </w:t>
      </w:r>
      <w:proofErr w:type="spellStart"/>
      <w:r>
        <w:t>more</w:t>
      </w:r>
      <w:proofErr w:type="spellEnd"/>
      <w:r>
        <w:t xml:space="preserve"> </w:t>
      </w:r>
      <w:proofErr w:type="spellStart"/>
      <w:r>
        <w:t>clearly</w:t>
      </w:r>
      <w:proofErr w:type="spellEnd"/>
      <w:r>
        <w:t xml:space="preserve"> </w:t>
      </w:r>
      <w:proofErr w:type="spellStart"/>
      <w:r>
        <w:t>reflects</w:t>
      </w:r>
      <w:proofErr w:type="spellEnd"/>
      <w:r>
        <w:t xml:space="preserve"> the </w:t>
      </w:r>
      <w:proofErr w:type="spellStart"/>
      <w:r>
        <w:t>positions</w:t>
      </w:r>
      <w:proofErr w:type="spellEnd"/>
      <w:r>
        <w:t xml:space="preserve"> of the </w:t>
      </w:r>
      <w:proofErr w:type="spellStart"/>
      <w:r>
        <w:t>various</w:t>
      </w:r>
      <w:proofErr w:type="spellEnd"/>
      <w:r>
        <w:t xml:space="preserve"> European </w:t>
      </w:r>
      <w:proofErr w:type="spellStart"/>
      <w:r>
        <w:t>institutions</w:t>
      </w:r>
      <w:proofErr w:type="spellEnd"/>
      <w:r>
        <w:t xml:space="preserve">, </w:t>
      </w:r>
      <w:proofErr w:type="spellStart"/>
      <w:r>
        <w:t>it</w:t>
      </w:r>
      <w:proofErr w:type="spellEnd"/>
      <w:r>
        <w:t xml:space="preserve"> </w:t>
      </w:r>
      <w:proofErr w:type="spellStart"/>
      <w:r>
        <w:t>is</w:t>
      </w:r>
      <w:proofErr w:type="spellEnd"/>
      <w:r>
        <w:t xml:space="preserve"> </w:t>
      </w:r>
      <w:proofErr w:type="spellStart"/>
      <w:r>
        <w:t>crucial</w:t>
      </w:r>
      <w:proofErr w:type="spellEnd"/>
      <w:r>
        <w:t xml:space="preserve"> </w:t>
      </w:r>
      <w:proofErr w:type="spellStart"/>
      <w:r>
        <w:t>that</w:t>
      </w:r>
      <w:proofErr w:type="spellEnd"/>
      <w:r>
        <w:t xml:space="preserve"> </w:t>
      </w:r>
      <w:proofErr w:type="spellStart"/>
      <w:r>
        <w:t>public</w:t>
      </w:r>
      <w:proofErr w:type="spellEnd"/>
      <w:r>
        <w:t xml:space="preserve"> </w:t>
      </w:r>
      <w:proofErr w:type="spellStart"/>
      <w:r>
        <w:t>concerns</w:t>
      </w:r>
      <w:proofErr w:type="spellEnd"/>
      <w:r>
        <w:t xml:space="preserve"> </w:t>
      </w:r>
      <w:proofErr w:type="spellStart"/>
      <w:r>
        <w:t>are</w:t>
      </w:r>
      <w:proofErr w:type="spellEnd"/>
      <w:r>
        <w:t xml:space="preserve"> </w:t>
      </w:r>
      <w:proofErr w:type="spellStart"/>
      <w:r>
        <w:t>met</w:t>
      </w:r>
      <w:proofErr w:type="spellEnd"/>
      <w:r>
        <w:t xml:space="preserve">, and </w:t>
      </w:r>
      <w:proofErr w:type="spellStart"/>
      <w:r>
        <w:t>growing</w:t>
      </w:r>
      <w:proofErr w:type="spellEnd"/>
      <w:r>
        <w:t xml:space="preserve"> </w:t>
      </w:r>
      <w:proofErr w:type="spellStart"/>
      <w:r>
        <w:t>disenchantment</w:t>
      </w:r>
      <w:proofErr w:type="spellEnd"/>
      <w:r>
        <w:t xml:space="preserve"> </w:t>
      </w:r>
      <w:proofErr w:type="spellStart"/>
      <w:r>
        <w:t>with</w:t>
      </w:r>
      <w:proofErr w:type="spellEnd"/>
      <w:r>
        <w:t xml:space="preserve"> the European </w:t>
      </w:r>
      <w:proofErr w:type="spellStart"/>
      <w:r>
        <w:t>venture</w:t>
      </w:r>
      <w:proofErr w:type="spellEnd"/>
      <w:r>
        <w:t xml:space="preserve"> </w:t>
      </w:r>
      <w:proofErr w:type="spellStart"/>
      <w:r>
        <w:t>is</w:t>
      </w:r>
      <w:proofErr w:type="spellEnd"/>
      <w:r>
        <w:t xml:space="preserve"> </w:t>
      </w:r>
      <w:proofErr w:type="spellStart"/>
      <w:r>
        <w:t>dispelled</w:t>
      </w:r>
      <w:proofErr w:type="spellEnd"/>
      <w:r>
        <w:t xml:space="preserve">. </w:t>
      </w:r>
      <w:proofErr w:type="spellStart"/>
      <w:r>
        <w:t>Mechanisms</w:t>
      </w:r>
      <w:proofErr w:type="spellEnd"/>
      <w:r>
        <w:t xml:space="preserve"> for </w:t>
      </w:r>
      <w:proofErr w:type="spellStart"/>
      <w:r>
        <w:t>cooperation</w:t>
      </w:r>
      <w:proofErr w:type="spellEnd"/>
      <w:r>
        <w:t xml:space="preserve"> and </w:t>
      </w:r>
      <w:proofErr w:type="spellStart"/>
      <w:r>
        <w:t>coordination</w:t>
      </w:r>
      <w:proofErr w:type="spellEnd"/>
      <w:r>
        <w:t xml:space="preserve"> </w:t>
      </w:r>
      <w:proofErr w:type="spellStart"/>
      <w:r>
        <w:t>with</w:t>
      </w:r>
      <w:proofErr w:type="spellEnd"/>
      <w:r>
        <w:t xml:space="preserve"> the </w:t>
      </w:r>
      <w:proofErr w:type="spellStart"/>
      <w:r>
        <w:t>authorities</w:t>
      </w:r>
      <w:proofErr w:type="spellEnd"/>
      <w:r>
        <w:t xml:space="preserve"> </w:t>
      </w:r>
      <w:proofErr w:type="spellStart"/>
      <w:r>
        <w:t>managing</w:t>
      </w:r>
      <w:proofErr w:type="spellEnd"/>
      <w:r>
        <w:t xml:space="preserve"> the ESF+ and the ERDF in </w:t>
      </w:r>
      <w:proofErr w:type="spellStart"/>
      <w:r>
        <w:t>each</w:t>
      </w:r>
      <w:proofErr w:type="spellEnd"/>
      <w:r>
        <w:t xml:space="preserve"> </w:t>
      </w:r>
      <w:proofErr w:type="spellStart"/>
      <w:r>
        <w:t>Member</w:t>
      </w:r>
      <w:proofErr w:type="spellEnd"/>
      <w:r>
        <w:t xml:space="preserve"> </w:t>
      </w:r>
      <w:proofErr w:type="spellStart"/>
      <w:r>
        <w:t>State</w:t>
      </w:r>
      <w:proofErr w:type="spellEnd"/>
      <w:r>
        <w:t xml:space="preserve"> </w:t>
      </w:r>
      <w:proofErr w:type="spellStart"/>
      <w:r>
        <w:t>are</w:t>
      </w:r>
      <w:proofErr w:type="spellEnd"/>
      <w:r>
        <w:t xml:space="preserve"> </w:t>
      </w:r>
      <w:proofErr w:type="spellStart"/>
      <w:r>
        <w:t>needed</w:t>
      </w:r>
      <w:proofErr w:type="spellEnd"/>
      <w:r>
        <w:t xml:space="preserve"> </w:t>
      </w:r>
      <w:proofErr w:type="spellStart"/>
      <w:r>
        <w:t>to</w:t>
      </w:r>
      <w:proofErr w:type="spellEnd"/>
      <w:r>
        <w:t xml:space="preserve"> </w:t>
      </w:r>
      <w:proofErr w:type="spellStart"/>
      <w:r>
        <w:t>promote</w:t>
      </w:r>
      <w:proofErr w:type="spellEnd"/>
      <w:r>
        <w:t xml:space="preserve"> </w:t>
      </w:r>
      <w:proofErr w:type="spellStart"/>
      <w:r>
        <w:t>integration</w:t>
      </w:r>
      <w:proofErr w:type="spellEnd"/>
      <w:r>
        <w:t xml:space="preserve">, </w:t>
      </w:r>
      <w:proofErr w:type="spellStart"/>
      <w:r>
        <w:t>while</w:t>
      </w:r>
      <w:proofErr w:type="spellEnd"/>
      <w:r>
        <w:t xml:space="preserve"> </w:t>
      </w:r>
      <w:proofErr w:type="spellStart"/>
      <w:r>
        <w:t>irregular</w:t>
      </w:r>
      <w:proofErr w:type="spellEnd"/>
      <w:r>
        <w:t xml:space="preserve"> </w:t>
      </w:r>
      <w:proofErr w:type="spellStart"/>
      <w:r>
        <w:t>employment</w:t>
      </w:r>
      <w:proofErr w:type="spellEnd"/>
      <w:r>
        <w:t xml:space="preserve">, </w:t>
      </w:r>
      <w:proofErr w:type="spellStart"/>
      <w:r>
        <w:t>especially</w:t>
      </w:r>
      <w:proofErr w:type="spellEnd"/>
      <w:r>
        <w:t xml:space="preserve"> of </w:t>
      </w:r>
      <w:proofErr w:type="spellStart"/>
      <w:r>
        <w:t>irregular</w:t>
      </w:r>
      <w:proofErr w:type="spellEnd"/>
      <w:r>
        <w:t xml:space="preserve"> </w:t>
      </w:r>
      <w:proofErr w:type="spellStart"/>
      <w:r>
        <w:t>migrants</w:t>
      </w:r>
      <w:proofErr w:type="spellEnd"/>
      <w:r>
        <w:t xml:space="preserve"> </w:t>
      </w:r>
      <w:proofErr w:type="spellStart"/>
      <w:r>
        <w:t>or</w:t>
      </w:r>
      <w:proofErr w:type="spellEnd"/>
      <w:r>
        <w:t xml:space="preserve"> in </w:t>
      </w:r>
      <w:proofErr w:type="spellStart"/>
      <w:r>
        <w:t>cases</w:t>
      </w:r>
      <w:proofErr w:type="spellEnd"/>
      <w:r>
        <w:t xml:space="preserve"> of </w:t>
      </w:r>
      <w:proofErr w:type="spellStart"/>
      <w:r>
        <w:t>abuse</w:t>
      </w:r>
      <w:proofErr w:type="spellEnd"/>
      <w:r>
        <w:t xml:space="preserve"> and </w:t>
      </w:r>
      <w:proofErr w:type="spellStart"/>
      <w:r>
        <w:t>labour</w:t>
      </w:r>
      <w:proofErr w:type="spellEnd"/>
      <w:r>
        <w:t xml:space="preserve"> </w:t>
      </w:r>
      <w:proofErr w:type="spellStart"/>
      <w:r>
        <w:t>exploitation</w:t>
      </w:r>
      <w:proofErr w:type="spellEnd"/>
      <w:r>
        <w:t xml:space="preserve">, </w:t>
      </w:r>
      <w:proofErr w:type="spellStart"/>
      <w:r>
        <w:t>must</w:t>
      </w:r>
      <w:proofErr w:type="spellEnd"/>
      <w:r>
        <w:t xml:space="preserve"> </w:t>
      </w:r>
      <w:proofErr w:type="spellStart"/>
      <w:r>
        <w:t>also</w:t>
      </w:r>
      <w:proofErr w:type="spellEnd"/>
      <w:r>
        <w:t xml:space="preserve"> </w:t>
      </w:r>
      <w:proofErr w:type="spellStart"/>
      <w:r>
        <w:t>be</w:t>
      </w:r>
      <w:proofErr w:type="spellEnd"/>
      <w:r>
        <w:t xml:space="preserve"> </w:t>
      </w:r>
      <w:proofErr w:type="spellStart"/>
      <w:r>
        <w:t>tackled</w:t>
      </w:r>
      <w:proofErr w:type="spellEnd"/>
      <w:r>
        <w:t>.</w:t>
      </w:r>
    </w:p>
    <w:p w:rsidRPr="00BD08D2" w:rsidR="00BD08D2" w:rsidP="00BD08D2" w:rsidRDefault="00BD08D2" w14:paraId="5CF2CDD8" w14:textId="77777777">
      <w:pPr>
        <w:spacing w:after="240" w:line="240" w:lineRule="exact"/>
        <w:ind w:firstLine="567"/>
        <w:rPr>
          <w:rFonts w:eastAsia="Calibri"/>
          <w:lang w:val="en-GB"/>
        </w:rPr>
      </w:pPr>
    </w:p>
    <w:p w:rsidRPr="00BD08D2" w:rsidR="00BD08D2" w:rsidP="00BD08D2" w:rsidRDefault="00BD08D2" w14:paraId="69CFB20E" w14:textId="77777777">
      <w:pPr>
        <w:numPr>
          <w:ilvl w:val="1"/>
          <w:numId w:val="1"/>
        </w:numPr>
        <w:spacing w:after="240" w:line="240" w:lineRule="exact"/>
        <w:ind w:firstLine="567"/>
        <w:outlineLvl w:val="1"/>
        <w:rPr>
          <w:b/>
          <w:u w:val="single"/>
        </w:rPr>
      </w:pPr>
      <w:bookmarkStart w:name="_Toc183610624" w:id="87"/>
      <w:proofErr w:type="spellStart"/>
      <w:r>
        <w:rPr>
          <w:b/>
          <w:u w:val="single"/>
        </w:rPr>
        <w:t>Opinions</w:t>
      </w:r>
      <w:proofErr w:type="spellEnd"/>
      <w:r>
        <w:rPr>
          <w:b/>
          <w:u w:val="single"/>
        </w:rPr>
        <w:t xml:space="preserve"> </w:t>
      </w:r>
      <w:proofErr w:type="spellStart"/>
      <w:r>
        <w:rPr>
          <w:b/>
          <w:u w:val="single"/>
        </w:rPr>
        <w:t>dealing</w:t>
      </w:r>
      <w:proofErr w:type="spellEnd"/>
      <w:r>
        <w:rPr>
          <w:b/>
          <w:u w:val="single"/>
        </w:rPr>
        <w:t xml:space="preserve"> </w:t>
      </w:r>
      <w:proofErr w:type="spellStart"/>
      <w:r>
        <w:rPr>
          <w:b/>
          <w:u w:val="single"/>
        </w:rPr>
        <w:t>with</w:t>
      </w:r>
      <w:proofErr w:type="spellEnd"/>
      <w:r>
        <w:rPr>
          <w:b/>
          <w:u w:val="single"/>
        </w:rPr>
        <w:t xml:space="preserve"> </w:t>
      </w:r>
      <w:proofErr w:type="spellStart"/>
      <w:r>
        <w:rPr>
          <w:b/>
          <w:u w:val="single"/>
        </w:rPr>
        <w:t>Asylum</w:t>
      </w:r>
      <w:proofErr w:type="spellEnd"/>
      <w:r>
        <w:rPr>
          <w:b/>
          <w:u w:val="single"/>
        </w:rPr>
        <w:t xml:space="preserve"> </w:t>
      </w:r>
      <w:proofErr w:type="spellStart"/>
      <w:r>
        <w:rPr>
          <w:b/>
          <w:u w:val="single"/>
        </w:rPr>
        <w:t>procedures</w:t>
      </w:r>
      <w:bookmarkEnd w:id="87"/>
      <w:proofErr w:type="spellEnd"/>
    </w:p>
    <w:p w:rsidRPr="00BD08D2" w:rsidR="00BD08D2" w:rsidP="00BD08D2" w:rsidRDefault="00BD08D2" w14:paraId="5FEEB414" w14:textId="77777777">
      <w:pPr>
        <w:spacing w:after="240" w:line="240" w:lineRule="exact"/>
        <w:ind w:firstLine="567"/>
        <w:rPr>
          <w:rFonts w:eastAsia="Calibri"/>
          <w:lang w:val="en-GB"/>
        </w:rPr>
      </w:pPr>
    </w:p>
    <w:p w:rsidRPr="00BD08D2" w:rsidR="00BD08D2" w:rsidP="00BD08D2" w:rsidRDefault="00BD08D2" w14:paraId="637F39CE" w14:textId="77777777">
      <w:pPr>
        <w:spacing w:after="240" w:line="240" w:lineRule="exact"/>
        <w:ind w:firstLine="567"/>
        <w:rPr>
          <w:rFonts w:eastAsia="Calibri"/>
        </w:rPr>
      </w:pPr>
      <w:r>
        <w:t xml:space="preserve">In the </w:t>
      </w:r>
      <w:r>
        <w:rPr>
          <w:b/>
        </w:rPr>
        <w:t xml:space="preserve">SOC/669 </w:t>
      </w:r>
      <w:proofErr w:type="spellStart"/>
      <w:r>
        <w:rPr>
          <w:b/>
        </w:rPr>
        <w:t>Opinion</w:t>
      </w:r>
      <w:proofErr w:type="spellEnd"/>
      <w:r>
        <w:rPr>
          <w:b/>
        </w:rPr>
        <w:t xml:space="preserve"> on </w:t>
      </w:r>
      <w:proofErr w:type="spellStart"/>
      <w:r>
        <w:rPr>
          <w:b/>
        </w:rPr>
        <w:t>Asylum</w:t>
      </w:r>
      <w:proofErr w:type="spellEnd"/>
      <w:r>
        <w:rPr>
          <w:b/>
        </w:rPr>
        <w:t xml:space="preserve"> </w:t>
      </w:r>
      <w:proofErr w:type="spellStart"/>
      <w:r>
        <w:rPr>
          <w:b/>
        </w:rPr>
        <w:t>management</w:t>
      </w:r>
      <w:proofErr w:type="spellEnd"/>
      <w:r>
        <w:rPr>
          <w:b/>
        </w:rPr>
        <w:t xml:space="preserve"> </w:t>
      </w:r>
      <w:proofErr w:type="spellStart"/>
      <w:r>
        <w:rPr>
          <w:b/>
        </w:rPr>
        <w:t>under</w:t>
      </w:r>
      <w:proofErr w:type="spellEnd"/>
      <w:r>
        <w:rPr>
          <w:b/>
        </w:rPr>
        <w:t xml:space="preserve"> the </w:t>
      </w:r>
      <w:proofErr w:type="spellStart"/>
      <w:r>
        <w:rPr>
          <w:b/>
        </w:rPr>
        <w:t>New</w:t>
      </w:r>
      <w:proofErr w:type="spellEnd"/>
      <w:r>
        <w:rPr>
          <w:b/>
        </w:rPr>
        <w:t xml:space="preserve"> </w:t>
      </w:r>
      <w:proofErr w:type="spellStart"/>
      <w:r>
        <w:rPr>
          <w:b/>
        </w:rPr>
        <w:t>Pact</w:t>
      </w:r>
      <w:proofErr w:type="spellEnd"/>
      <w:r>
        <w:rPr>
          <w:b/>
        </w:rPr>
        <w:t xml:space="preserve"> on Migration and </w:t>
      </w:r>
      <w:proofErr w:type="spellStart"/>
      <w:r>
        <w:rPr>
          <w:b/>
        </w:rPr>
        <w:t>Asylum</w:t>
      </w:r>
      <w:proofErr w:type="spellEnd"/>
      <w:r>
        <w:t xml:space="preserve"> (</w:t>
      </w:r>
      <w:proofErr w:type="spellStart"/>
      <w:r>
        <w:t>Rapporteur</w:t>
      </w:r>
      <w:proofErr w:type="spellEnd"/>
      <w:r>
        <w:t xml:space="preserve">: </w:t>
      </w:r>
      <w:proofErr w:type="spellStart"/>
      <w:r>
        <w:t>Dimitris</w:t>
      </w:r>
      <w:proofErr w:type="spellEnd"/>
      <w:r>
        <w:t xml:space="preserve"> </w:t>
      </w:r>
      <w:proofErr w:type="spellStart"/>
      <w:r>
        <w:t>Dimitriadis</w:t>
      </w:r>
      <w:proofErr w:type="spellEnd"/>
      <w:r>
        <w:t>)</w:t>
      </w:r>
      <w:r w:rsidRPr="00BD08D2">
        <w:rPr>
          <w:rFonts w:eastAsia="Calibri"/>
          <w:sz w:val="24"/>
          <w:vertAlign w:val="superscript"/>
          <w:lang w:val="en-GB"/>
        </w:rPr>
        <w:footnoteReference w:id="105"/>
      </w:r>
      <w:r>
        <w:t xml:space="preserve"> of </w:t>
      </w:r>
      <w:r>
        <w:rPr>
          <w:b/>
        </w:rPr>
        <w:t>2021</w:t>
      </w:r>
      <w:r>
        <w:t xml:space="preserve">, the EESC </w:t>
      </w:r>
      <w:proofErr w:type="spellStart"/>
      <w:r>
        <w:t>reiterated</w:t>
      </w:r>
      <w:proofErr w:type="spellEnd"/>
      <w:r>
        <w:t xml:space="preserve"> </w:t>
      </w:r>
      <w:proofErr w:type="spellStart"/>
      <w:r>
        <w:t>that</w:t>
      </w:r>
      <w:proofErr w:type="spellEnd"/>
      <w:r>
        <w:t xml:space="preserve"> </w:t>
      </w:r>
      <w:proofErr w:type="spellStart"/>
      <w:r>
        <w:t>it</w:t>
      </w:r>
      <w:proofErr w:type="spellEnd"/>
      <w:r>
        <w:t xml:space="preserve"> </w:t>
      </w:r>
      <w:proofErr w:type="spellStart"/>
      <w:r>
        <w:t>should</w:t>
      </w:r>
      <w:proofErr w:type="spellEnd"/>
      <w:r>
        <w:t xml:space="preserve"> </w:t>
      </w:r>
      <w:proofErr w:type="spellStart"/>
      <w:r>
        <w:t>not</w:t>
      </w:r>
      <w:proofErr w:type="spellEnd"/>
      <w:r>
        <w:t xml:space="preserve"> </w:t>
      </w:r>
      <w:proofErr w:type="spellStart"/>
      <w:r>
        <w:t>be</w:t>
      </w:r>
      <w:proofErr w:type="spellEnd"/>
      <w:r>
        <w:t xml:space="preserve"> the </w:t>
      </w:r>
      <w:proofErr w:type="spellStart"/>
      <w:r>
        <w:t>responsibility</w:t>
      </w:r>
      <w:proofErr w:type="spellEnd"/>
      <w:r>
        <w:t xml:space="preserve"> of </w:t>
      </w:r>
      <w:proofErr w:type="spellStart"/>
      <w:r>
        <w:t>individual</w:t>
      </w:r>
      <w:proofErr w:type="spellEnd"/>
      <w:r>
        <w:t xml:space="preserve"> </w:t>
      </w:r>
      <w:proofErr w:type="spellStart"/>
      <w:r>
        <w:t>Member</w:t>
      </w:r>
      <w:proofErr w:type="spellEnd"/>
      <w:r>
        <w:t xml:space="preserve"> States </w:t>
      </w:r>
      <w:proofErr w:type="spellStart"/>
      <w:r>
        <w:t>alone</w:t>
      </w:r>
      <w:proofErr w:type="spellEnd"/>
      <w:r>
        <w:t xml:space="preserve"> </w:t>
      </w:r>
      <w:proofErr w:type="spellStart"/>
      <w:r>
        <w:t>to</w:t>
      </w:r>
      <w:proofErr w:type="spellEnd"/>
      <w:r>
        <w:t xml:space="preserve"> </w:t>
      </w:r>
      <w:proofErr w:type="spellStart"/>
      <w:r>
        <w:t>guarantee</w:t>
      </w:r>
      <w:proofErr w:type="spellEnd"/>
      <w:r>
        <w:t xml:space="preserve"> </w:t>
      </w:r>
      <w:proofErr w:type="spellStart"/>
      <w:r>
        <w:t>that</w:t>
      </w:r>
      <w:proofErr w:type="spellEnd"/>
      <w:r>
        <w:t xml:space="preserve"> </w:t>
      </w:r>
      <w:proofErr w:type="spellStart"/>
      <w:r>
        <w:t>those</w:t>
      </w:r>
      <w:proofErr w:type="spellEnd"/>
      <w:r>
        <w:t xml:space="preserve"> in </w:t>
      </w:r>
      <w:proofErr w:type="spellStart"/>
      <w:r>
        <w:t>need</w:t>
      </w:r>
      <w:proofErr w:type="spellEnd"/>
      <w:r>
        <w:t xml:space="preserve"> of </w:t>
      </w:r>
      <w:proofErr w:type="spellStart"/>
      <w:r>
        <w:t>international</w:t>
      </w:r>
      <w:proofErr w:type="spellEnd"/>
      <w:r>
        <w:t xml:space="preserve"> </w:t>
      </w:r>
      <w:proofErr w:type="spellStart"/>
      <w:r>
        <w:t>protection</w:t>
      </w:r>
      <w:proofErr w:type="spellEnd"/>
      <w:r>
        <w:t xml:space="preserve"> </w:t>
      </w:r>
      <w:proofErr w:type="spellStart"/>
      <w:r>
        <w:t>receive</w:t>
      </w:r>
      <w:proofErr w:type="spellEnd"/>
      <w:r>
        <w:t xml:space="preserve"> </w:t>
      </w:r>
      <w:proofErr w:type="spellStart"/>
      <w:r>
        <w:t>it</w:t>
      </w:r>
      <w:proofErr w:type="spellEnd"/>
      <w:r>
        <w:t xml:space="preserve"> </w:t>
      </w:r>
      <w:proofErr w:type="spellStart"/>
      <w:r>
        <w:t>or</w:t>
      </w:r>
      <w:proofErr w:type="spellEnd"/>
      <w:r>
        <w:t xml:space="preserve"> </w:t>
      </w:r>
      <w:proofErr w:type="spellStart"/>
      <w:r>
        <w:t>those</w:t>
      </w:r>
      <w:proofErr w:type="spellEnd"/>
      <w:r>
        <w:t xml:space="preserve"> </w:t>
      </w:r>
      <w:proofErr w:type="spellStart"/>
      <w:r>
        <w:t>not</w:t>
      </w:r>
      <w:proofErr w:type="spellEnd"/>
      <w:r>
        <w:t xml:space="preserve"> in </w:t>
      </w:r>
      <w:proofErr w:type="spellStart"/>
      <w:r>
        <w:t>need</w:t>
      </w:r>
      <w:proofErr w:type="spellEnd"/>
      <w:r>
        <w:t xml:space="preserve"> of </w:t>
      </w:r>
      <w:proofErr w:type="spellStart"/>
      <w:r>
        <w:t>protection</w:t>
      </w:r>
      <w:proofErr w:type="spellEnd"/>
      <w:r>
        <w:t xml:space="preserve"> </w:t>
      </w:r>
      <w:proofErr w:type="spellStart"/>
      <w:r>
        <w:t>are</w:t>
      </w:r>
      <w:proofErr w:type="spellEnd"/>
      <w:r>
        <w:t xml:space="preserve"> </w:t>
      </w:r>
      <w:proofErr w:type="spellStart"/>
      <w:r>
        <w:t>effectively</w:t>
      </w:r>
      <w:proofErr w:type="spellEnd"/>
      <w:r>
        <w:t xml:space="preserve"> </w:t>
      </w:r>
      <w:proofErr w:type="spellStart"/>
      <w:r>
        <w:t>returned</w:t>
      </w:r>
      <w:proofErr w:type="spellEnd"/>
      <w:r>
        <w:t xml:space="preserve">; </w:t>
      </w:r>
      <w:proofErr w:type="spellStart"/>
      <w:r>
        <w:t>it</w:t>
      </w:r>
      <w:proofErr w:type="spellEnd"/>
      <w:r>
        <w:t xml:space="preserve"> </w:t>
      </w:r>
      <w:proofErr w:type="spellStart"/>
      <w:r>
        <w:t>should</w:t>
      </w:r>
      <w:proofErr w:type="spellEnd"/>
      <w:r>
        <w:t xml:space="preserve"> </w:t>
      </w:r>
      <w:proofErr w:type="spellStart"/>
      <w:r>
        <w:t>be</w:t>
      </w:r>
      <w:proofErr w:type="spellEnd"/>
      <w:r>
        <w:t xml:space="preserve"> </w:t>
      </w:r>
      <w:proofErr w:type="spellStart"/>
      <w:r>
        <w:t>managed</w:t>
      </w:r>
      <w:proofErr w:type="spellEnd"/>
      <w:r>
        <w:t xml:space="preserve"> </w:t>
      </w:r>
      <w:proofErr w:type="spellStart"/>
      <w:r>
        <w:lastRenderedPageBreak/>
        <w:t>by</w:t>
      </w:r>
      <w:proofErr w:type="spellEnd"/>
      <w:r>
        <w:t xml:space="preserve"> the EU </w:t>
      </w:r>
      <w:proofErr w:type="spellStart"/>
      <w:r>
        <w:t>as</w:t>
      </w:r>
      <w:proofErr w:type="spellEnd"/>
      <w:r>
        <w:t xml:space="preserve"> a </w:t>
      </w:r>
      <w:proofErr w:type="spellStart"/>
      <w:r>
        <w:t>whole</w:t>
      </w:r>
      <w:proofErr w:type="spellEnd"/>
      <w:r>
        <w:t xml:space="preserve"> </w:t>
      </w:r>
      <w:proofErr w:type="spellStart"/>
      <w:r>
        <w:t>instead</w:t>
      </w:r>
      <w:proofErr w:type="spellEnd"/>
      <w:r>
        <w:t xml:space="preserve">. </w:t>
      </w:r>
      <w:proofErr w:type="spellStart"/>
      <w:r>
        <w:t>Since</w:t>
      </w:r>
      <w:proofErr w:type="spellEnd"/>
      <w:r>
        <w:t xml:space="preserve"> the </w:t>
      </w:r>
      <w:proofErr w:type="spellStart"/>
      <w:r>
        <w:t>overall</w:t>
      </w:r>
      <w:proofErr w:type="spellEnd"/>
      <w:r>
        <w:t xml:space="preserve"> </w:t>
      </w:r>
      <w:proofErr w:type="spellStart"/>
      <w:r>
        <w:t>concept</w:t>
      </w:r>
      <w:proofErr w:type="spellEnd"/>
      <w:r>
        <w:t xml:space="preserve"> of the </w:t>
      </w:r>
      <w:proofErr w:type="spellStart"/>
      <w:r>
        <w:t>Pact</w:t>
      </w:r>
      <w:proofErr w:type="spellEnd"/>
      <w:r>
        <w:t xml:space="preserve"> on Migration and </w:t>
      </w:r>
      <w:proofErr w:type="spellStart"/>
      <w:r>
        <w:t>Asylum</w:t>
      </w:r>
      <w:proofErr w:type="spellEnd"/>
      <w:r>
        <w:t xml:space="preserve"> (PMA) </w:t>
      </w:r>
      <w:proofErr w:type="spellStart"/>
      <w:r>
        <w:t>relies</w:t>
      </w:r>
      <w:proofErr w:type="spellEnd"/>
      <w:r>
        <w:t xml:space="preserve"> on </w:t>
      </w:r>
      <w:proofErr w:type="spellStart"/>
      <w:r>
        <w:t>border</w:t>
      </w:r>
      <w:proofErr w:type="spellEnd"/>
      <w:r>
        <w:t xml:space="preserve"> </w:t>
      </w:r>
      <w:proofErr w:type="spellStart"/>
      <w:r>
        <w:t>control</w:t>
      </w:r>
      <w:proofErr w:type="spellEnd"/>
      <w:r>
        <w:t xml:space="preserve"> and </w:t>
      </w:r>
      <w:proofErr w:type="spellStart"/>
      <w:r>
        <w:t>avoidance</w:t>
      </w:r>
      <w:proofErr w:type="spellEnd"/>
      <w:r>
        <w:t xml:space="preserve"> of </w:t>
      </w:r>
      <w:proofErr w:type="spellStart"/>
      <w:r>
        <w:t>secondary</w:t>
      </w:r>
      <w:proofErr w:type="spellEnd"/>
      <w:r>
        <w:t xml:space="preserve"> </w:t>
      </w:r>
      <w:proofErr w:type="spellStart"/>
      <w:r>
        <w:t>movements</w:t>
      </w:r>
      <w:proofErr w:type="spellEnd"/>
      <w:r>
        <w:t xml:space="preserve">, </w:t>
      </w:r>
      <w:proofErr w:type="spellStart"/>
      <w:r>
        <w:t>it</w:t>
      </w:r>
      <w:proofErr w:type="spellEnd"/>
      <w:r>
        <w:t xml:space="preserve"> </w:t>
      </w:r>
      <w:proofErr w:type="spellStart"/>
      <w:r>
        <w:t>increases</w:t>
      </w:r>
      <w:proofErr w:type="spellEnd"/>
      <w:r>
        <w:t xml:space="preserve"> the </w:t>
      </w:r>
      <w:proofErr w:type="spellStart"/>
      <w:r>
        <w:t>burden</w:t>
      </w:r>
      <w:proofErr w:type="spellEnd"/>
      <w:r>
        <w:t xml:space="preserve"> of </w:t>
      </w:r>
      <w:proofErr w:type="spellStart"/>
      <w:r>
        <w:t>responsibility</w:t>
      </w:r>
      <w:proofErr w:type="spellEnd"/>
      <w:r>
        <w:t xml:space="preserve"> and </w:t>
      </w:r>
      <w:proofErr w:type="spellStart"/>
      <w:r>
        <w:t>inconvenience</w:t>
      </w:r>
      <w:proofErr w:type="spellEnd"/>
      <w:r>
        <w:t xml:space="preserve"> for the </w:t>
      </w:r>
      <w:proofErr w:type="spellStart"/>
      <w:r>
        <w:t>countries</w:t>
      </w:r>
      <w:proofErr w:type="spellEnd"/>
      <w:r>
        <w:t xml:space="preserve"> of </w:t>
      </w:r>
      <w:proofErr w:type="spellStart"/>
      <w:r>
        <w:t>first</w:t>
      </w:r>
      <w:proofErr w:type="spellEnd"/>
      <w:r>
        <w:t xml:space="preserve"> </w:t>
      </w:r>
      <w:proofErr w:type="spellStart"/>
      <w:r>
        <w:t>entry</w:t>
      </w:r>
      <w:proofErr w:type="spellEnd"/>
      <w:r>
        <w:t xml:space="preserve">, </w:t>
      </w:r>
      <w:proofErr w:type="spellStart"/>
      <w:r>
        <w:t>along</w:t>
      </w:r>
      <w:proofErr w:type="spellEnd"/>
      <w:r>
        <w:t xml:space="preserve"> </w:t>
      </w:r>
      <w:proofErr w:type="spellStart"/>
      <w:r>
        <w:t>with</w:t>
      </w:r>
      <w:proofErr w:type="spellEnd"/>
      <w:r>
        <w:t xml:space="preserve"> </w:t>
      </w:r>
      <w:proofErr w:type="spellStart"/>
      <w:r>
        <w:t>obligations</w:t>
      </w:r>
      <w:proofErr w:type="spellEnd"/>
      <w:r>
        <w:t xml:space="preserve"> </w:t>
      </w:r>
      <w:proofErr w:type="spellStart"/>
      <w:r>
        <w:t>envisaged</w:t>
      </w:r>
      <w:proofErr w:type="spellEnd"/>
      <w:r>
        <w:t xml:space="preserve"> in the </w:t>
      </w:r>
      <w:proofErr w:type="spellStart"/>
      <w:r>
        <w:t>pre-screening</w:t>
      </w:r>
      <w:proofErr w:type="spellEnd"/>
      <w:r>
        <w:t xml:space="preserve"> and </w:t>
      </w:r>
      <w:proofErr w:type="spellStart"/>
      <w:r>
        <w:t>border</w:t>
      </w:r>
      <w:proofErr w:type="spellEnd"/>
      <w:r>
        <w:t xml:space="preserve"> </w:t>
      </w:r>
      <w:proofErr w:type="spellStart"/>
      <w:r>
        <w:t>control</w:t>
      </w:r>
      <w:proofErr w:type="spellEnd"/>
      <w:r>
        <w:t xml:space="preserve"> </w:t>
      </w:r>
      <w:proofErr w:type="spellStart"/>
      <w:r>
        <w:t>proposals</w:t>
      </w:r>
      <w:proofErr w:type="spellEnd"/>
      <w:r>
        <w:t xml:space="preserve">. </w:t>
      </w:r>
      <w:proofErr w:type="spellStart"/>
      <w:r>
        <w:t>These</w:t>
      </w:r>
      <w:proofErr w:type="spellEnd"/>
      <w:r>
        <w:t xml:space="preserve"> </w:t>
      </w:r>
      <w:proofErr w:type="spellStart"/>
      <w:r>
        <w:t>obligations</w:t>
      </w:r>
      <w:proofErr w:type="spellEnd"/>
      <w:r>
        <w:t xml:space="preserve"> </w:t>
      </w:r>
      <w:proofErr w:type="spellStart"/>
      <w:r>
        <w:t>are</w:t>
      </w:r>
      <w:proofErr w:type="spellEnd"/>
      <w:r>
        <w:t xml:space="preserve"> </w:t>
      </w:r>
      <w:proofErr w:type="spellStart"/>
      <w:r>
        <w:t>onerous</w:t>
      </w:r>
      <w:proofErr w:type="spellEnd"/>
      <w:r>
        <w:t xml:space="preserve"> for </w:t>
      </w:r>
      <w:proofErr w:type="spellStart"/>
      <w:r>
        <w:t>those</w:t>
      </w:r>
      <w:proofErr w:type="spellEnd"/>
      <w:r>
        <w:t xml:space="preserve"> </w:t>
      </w:r>
      <w:proofErr w:type="spellStart"/>
      <w:r>
        <w:t>countries</w:t>
      </w:r>
      <w:proofErr w:type="spellEnd"/>
      <w:r>
        <w:t xml:space="preserve">, </w:t>
      </w:r>
      <w:proofErr w:type="spellStart"/>
      <w:r>
        <w:t>since</w:t>
      </w:r>
      <w:proofErr w:type="spellEnd"/>
      <w:r>
        <w:t xml:space="preserve"> </w:t>
      </w:r>
      <w:proofErr w:type="spellStart"/>
      <w:r>
        <w:t>they</w:t>
      </w:r>
      <w:proofErr w:type="spellEnd"/>
      <w:r>
        <w:t xml:space="preserve"> </w:t>
      </w:r>
      <w:proofErr w:type="spellStart"/>
      <w:r>
        <w:t>increase</w:t>
      </w:r>
      <w:proofErr w:type="spellEnd"/>
      <w:r>
        <w:t xml:space="preserve"> the </w:t>
      </w:r>
      <w:proofErr w:type="spellStart"/>
      <w:r>
        <w:t>numbers</w:t>
      </w:r>
      <w:proofErr w:type="spellEnd"/>
      <w:r>
        <w:t xml:space="preserve"> of </w:t>
      </w:r>
      <w:proofErr w:type="spellStart"/>
      <w:r>
        <w:t>people</w:t>
      </w:r>
      <w:proofErr w:type="spellEnd"/>
      <w:r>
        <w:t xml:space="preserve"> </w:t>
      </w:r>
      <w:proofErr w:type="spellStart"/>
      <w:r>
        <w:t>that</w:t>
      </w:r>
      <w:proofErr w:type="spellEnd"/>
      <w:r>
        <w:t xml:space="preserve"> </w:t>
      </w:r>
      <w:proofErr w:type="spellStart"/>
      <w:r>
        <w:t>should</w:t>
      </w:r>
      <w:proofErr w:type="spellEnd"/>
      <w:r>
        <w:t xml:space="preserve"> </w:t>
      </w:r>
      <w:proofErr w:type="spellStart"/>
      <w:r>
        <w:t>remain</w:t>
      </w:r>
      <w:proofErr w:type="spellEnd"/>
      <w:r>
        <w:t xml:space="preserve"> </w:t>
      </w:r>
      <w:proofErr w:type="spellStart"/>
      <w:r>
        <w:t>at</w:t>
      </w:r>
      <w:proofErr w:type="spellEnd"/>
      <w:r>
        <w:t xml:space="preserve"> the </w:t>
      </w:r>
      <w:proofErr w:type="spellStart"/>
      <w:r>
        <w:t>border</w:t>
      </w:r>
      <w:proofErr w:type="spellEnd"/>
      <w:r>
        <w:t xml:space="preserve">, </w:t>
      </w:r>
      <w:proofErr w:type="spellStart"/>
      <w:r>
        <w:t>with</w:t>
      </w:r>
      <w:proofErr w:type="spellEnd"/>
      <w:r>
        <w:t xml:space="preserve"> </w:t>
      </w:r>
      <w:proofErr w:type="spellStart"/>
      <w:r>
        <w:t>possible</w:t>
      </w:r>
      <w:proofErr w:type="spellEnd"/>
      <w:r>
        <w:t xml:space="preserve"> </w:t>
      </w:r>
      <w:proofErr w:type="spellStart"/>
      <w:r>
        <w:t>grave</w:t>
      </w:r>
      <w:proofErr w:type="spellEnd"/>
      <w:r>
        <w:t xml:space="preserve"> </w:t>
      </w:r>
      <w:proofErr w:type="spellStart"/>
      <w:r>
        <w:t>consequences</w:t>
      </w:r>
      <w:proofErr w:type="spellEnd"/>
      <w:r>
        <w:t xml:space="preserve"> for </w:t>
      </w:r>
      <w:proofErr w:type="spellStart"/>
      <w:r>
        <w:t>their</w:t>
      </w:r>
      <w:proofErr w:type="spellEnd"/>
      <w:r>
        <w:t xml:space="preserve"> </w:t>
      </w:r>
      <w:proofErr w:type="spellStart"/>
      <w:r>
        <w:t>own</w:t>
      </w:r>
      <w:proofErr w:type="spellEnd"/>
      <w:r>
        <w:t xml:space="preserve"> </w:t>
      </w:r>
      <w:proofErr w:type="spellStart"/>
      <w:r>
        <w:t>well-being</w:t>
      </w:r>
      <w:proofErr w:type="spellEnd"/>
      <w:r>
        <w:t xml:space="preserve">, </w:t>
      </w:r>
      <w:proofErr w:type="spellStart"/>
      <w:r>
        <w:t>but</w:t>
      </w:r>
      <w:proofErr w:type="spellEnd"/>
      <w:r>
        <w:t xml:space="preserve"> </w:t>
      </w:r>
      <w:proofErr w:type="spellStart"/>
      <w:r>
        <w:t>also</w:t>
      </w:r>
      <w:proofErr w:type="spellEnd"/>
      <w:r>
        <w:t xml:space="preserve"> for </w:t>
      </w:r>
      <w:proofErr w:type="spellStart"/>
      <w:r>
        <w:t>that</w:t>
      </w:r>
      <w:proofErr w:type="spellEnd"/>
      <w:r>
        <w:t xml:space="preserve"> of the </w:t>
      </w:r>
      <w:proofErr w:type="spellStart"/>
      <w:r>
        <w:t>host</w:t>
      </w:r>
      <w:proofErr w:type="spellEnd"/>
      <w:r>
        <w:t xml:space="preserve"> </w:t>
      </w:r>
      <w:proofErr w:type="spellStart"/>
      <w:r>
        <w:t>societies</w:t>
      </w:r>
      <w:proofErr w:type="spellEnd"/>
      <w:r>
        <w:t>.</w:t>
      </w:r>
    </w:p>
    <w:p w:rsidRPr="00BD08D2" w:rsidR="00BD08D2" w:rsidP="00BD08D2" w:rsidRDefault="00BD08D2" w14:paraId="22D98C2C" w14:textId="77777777">
      <w:pPr>
        <w:spacing w:after="240" w:line="240" w:lineRule="exact"/>
        <w:ind w:firstLine="567"/>
        <w:rPr>
          <w:rFonts w:eastAsia="Calibri"/>
        </w:rPr>
      </w:pPr>
      <w:r>
        <w:t xml:space="preserve">In the </w:t>
      </w:r>
      <w:r>
        <w:rPr>
          <w:b/>
        </w:rPr>
        <w:t xml:space="preserve">SOC/670 </w:t>
      </w:r>
      <w:proofErr w:type="spellStart"/>
      <w:r>
        <w:rPr>
          <w:b/>
        </w:rPr>
        <w:t>Opinion</w:t>
      </w:r>
      <w:proofErr w:type="spellEnd"/>
      <w:r>
        <w:rPr>
          <w:b/>
        </w:rPr>
        <w:t xml:space="preserve"> on </w:t>
      </w:r>
      <w:proofErr w:type="spellStart"/>
      <w:r>
        <w:rPr>
          <w:b/>
        </w:rPr>
        <w:t>Asylum</w:t>
      </w:r>
      <w:proofErr w:type="spellEnd"/>
      <w:r>
        <w:rPr>
          <w:b/>
        </w:rPr>
        <w:t xml:space="preserve"> </w:t>
      </w:r>
      <w:proofErr w:type="spellStart"/>
      <w:r>
        <w:rPr>
          <w:b/>
        </w:rPr>
        <w:t>procedures</w:t>
      </w:r>
      <w:proofErr w:type="spellEnd"/>
      <w:r>
        <w:rPr>
          <w:b/>
        </w:rPr>
        <w:t xml:space="preserve"> </w:t>
      </w:r>
      <w:proofErr w:type="spellStart"/>
      <w:r>
        <w:rPr>
          <w:b/>
        </w:rPr>
        <w:t>under</w:t>
      </w:r>
      <w:proofErr w:type="spellEnd"/>
      <w:r>
        <w:rPr>
          <w:b/>
        </w:rPr>
        <w:t xml:space="preserve"> the </w:t>
      </w:r>
      <w:proofErr w:type="spellStart"/>
      <w:r>
        <w:rPr>
          <w:b/>
        </w:rPr>
        <w:t>New</w:t>
      </w:r>
      <w:proofErr w:type="spellEnd"/>
      <w:r>
        <w:rPr>
          <w:b/>
        </w:rPr>
        <w:t xml:space="preserve"> </w:t>
      </w:r>
      <w:proofErr w:type="spellStart"/>
      <w:r>
        <w:rPr>
          <w:b/>
        </w:rPr>
        <w:t>Pact</w:t>
      </w:r>
      <w:proofErr w:type="spellEnd"/>
      <w:r>
        <w:rPr>
          <w:b/>
        </w:rPr>
        <w:t xml:space="preserve"> on Migration and </w:t>
      </w:r>
      <w:proofErr w:type="spellStart"/>
      <w:r>
        <w:rPr>
          <w:b/>
        </w:rPr>
        <w:t>Asylum</w:t>
      </w:r>
      <w:proofErr w:type="spellEnd"/>
      <w:r>
        <w:t xml:space="preserve"> (</w:t>
      </w:r>
      <w:proofErr w:type="spellStart"/>
      <w:r>
        <w:t>Rapporteur</w:t>
      </w:r>
      <w:proofErr w:type="spellEnd"/>
      <w:r>
        <w:t xml:space="preserve">: </w:t>
      </w:r>
      <w:proofErr w:type="spellStart"/>
      <w:r>
        <w:t>Panagiotis</w:t>
      </w:r>
      <w:proofErr w:type="spellEnd"/>
      <w:r>
        <w:t xml:space="preserve"> </w:t>
      </w:r>
      <w:proofErr w:type="spellStart"/>
      <w:r>
        <w:t>Gkofas</w:t>
      </w:r>
      <w:proofErr w:type="spellEnd"/>
      <w:r>
        <w:t>)</w:t>
      </w:r>
      <w:r w:rsidRPr="00BD08D2">
        <w:rPr>
          <w:rFonts w:eastAsia="Calibri"/>
          <w:sz w:val="24"/>
          <w:vertAlign w:val="superscript"/>
          <w:lang w:val="en-GB"/>
        </w:rPr>
        <w:footnoteReference w:id="106"/>
      </w:r>
      <w:r>
        <w:t xml:space="preserve">, </w:t>
      </w:r>
      <w:proofErr w:type="spellStart"/>
      <w:r>
        <w:t>also</w:t>
      </w:r>
      <w:proofErr w:type="spellEnd"/>
      <w:r>
        <w:t xml:space="preserve"> in </w:t>
      </w:r>
      <w:r>
        <w:rPr>
          <w:b/>
        </w:rPr>
        <w:t>2021</w:t>
      </w:r>
      <w:r>
        <w:t xml:space="preserve">, the EESC </w:t>
      </w:r>
      <w:proofErr w:type="spellStart"/>
      <w:r>
        <w:t>lamented</w:t>
      </w:r>
      <w:proofErr w:type="spellEnd"/>
      <w:r>
        <w:t xml:space="preserve"> the </w:t>
      </w:r>
      <w:proofErr w:type="spellStart"/>
      <w:r>
        <w:t>fact</w:t>
      </w:r>
      <w:proofErr w:type="spellEnd"/>
      <w:r>
        <w:t xml:space="preserve"> </w:t>
      </w:r>
      <w:proofErr w:type="spellStart"/>
      <w:r>
        <w:t>that</w:t>
      </w:r>
      <w:proofErr w:type="spellEnd"/>
      <w:r>
        <w:t xml:space="preserve"> the </w:t>
      </w:r>
      <w:proofErr w:type="spellStart"/>
      <w:r>
        <w:t>proposals</w:t>
      </w:r>
      <w:proofErr w:type="spellEnd"/>
      <w:r>
        <w:t xml:space="preserve"> </w:t>
      </w:r>
      <w:proofErr w:type="spellStart"/>
      <w:r>
        <w:t>concerning</w:t>
      </w:r>
      <w:proofErr w:type="spellEnd"/>
      <w:r>
        <w:t xml:space="preserve"> the </w:t>
      </w:r>
      <w:proofErr w:type="spellStart"/>
      <w:r>
        <w:t>migration</w:t>
      </w:r>
      <w:proofErr w:type="spellEnd"/>
      <w:r>
        <w:t xml:space="preserve"> </w:t>
      </w:r>
      <w:proofErr w:type="spellStart"/>
      <w:r>
        <w:t>issue</w:t>
      </w:r>
      <w:proofErr w:type="spellEnd"/>
      <w:r>
        <w:t xml:space="preserve"> and </w:t>
      </w:r>
      <w:proofErr w:type="spellStart"/>
      <w:r>
        <w:t>asylum</w:t>
      </w:r>
      <w:proofErr w:type="spellEnd"/>
      <w:r>
        <w:t xml:space="preserve"> </w:t>
      </w:r>
      <w:proofErr w:type="spellStart"/>
      <w:r>
        <w:t>as</w:t>
      </w:r>
      <w:proofErr w:type="spellEnd"/>
      <w:r>
        <w:t xml:space="preserve"> a </w:t>
      </w:r>
      <w:proofErr w:type="spellStart"/>
      <w:r>
        <w:t>whole</w:t>
      </w:r>
      <w:proofErr w:type="spellEnd"/>
      <w:r>
        <w:t xml:space="preserve"> </w:t>
      </w:r>
      <w:proofErr w:type="spellStart"/>
      <w:r>
        <w:t>were</w:t>
      </w:r>
      <w:proofErr w:type="spellEnd"/>
      <w:r>
        <w:t xml:space="preserve"> </w:t>
      </w:r>
      <w:proofErr w:type="spellStart"/>
      <w:r>
        <w:t>not</w:t>
      </w:r>
      <w:proofErr w:type="spellEnd"/>
      <w:r>
        <w:t xml:space="preserve"> the </w:t>
      </w:r>
      <w:proofErr w:type="spellStart"/>
      <w:r>
        <w:t>clear</w:t>
      </w:r>
      <w:proofErr w:type="spellEnd"/>
      <w:r>
        <w:t xml:space="preserve"> </w:t>
      </w:r>
      <w:proofErr w:type="spellStart"/>
      <w:r>
        <w:t>step</w:t>
      </w:r>
      <w:proofErr w:type="spellEnd"/>
      <w:r>
        <w:t xml:space="preserve"> </w:t>
      </w:r>
      <w:proofErr w:type="spellStart"/>
      <w:r>
        <w:t>forward</w:t>
      </w:r>
      <w:proofErr w:type="spellEnd"/>
      <w:r>
        <w:t xml:space="preserve"> </w:t>
      </w:r>
      <w:proofErr w:type="spellStart"/>
      <w:r>
        <w:t>that</w:t>
      </w:r>
      <w:proofErr w:type="spellEnd"/>
      <w:r>
        <w:t xml:space="preserve"> </w:t>
      </w:r>
      <w:proofErr w:type="spellStart"/>
      <w:r>
        <w:t>was</w:t>
      </w:r>
      <w:proofErr w:type="spellEnd"/>
      <w:r>
        <w:t xml:space="preserve"> </w:t>
      </w:r>
      <w:proofErr w:type="spellStart"/>
      <w:r>
        <w:t>deemed</w:t>
      </w:r>
      <w:proofErr w:type="spellEnd"/>
      <w:r>
        <w:t xml:space="preserve"> </w:t>
      </w:r>
      <w:proofErr w:type="spellStart"/>
      <w:r>
        <w:t>to</w:t>
      </w:r>
      <w:proofErr w:type="spellEnd"/>
      <w:r>
        <w:t xml:space="preserve"> </w:t>
      </w:r>
      <w:proofErr w:type="spellStart"/>
      <w:r>
        <w:t>be</w:t>
      </w:r>
      <w:proofErr w:type="spellEnd"/>
      <w:r>
        <w:t xml:space="preserve"> </w:t>
      </w:r>
      <w:proofErr w:type="spellStart"/>
      <w:r>
        <w:t>needed</w:t>
      </w:r>
      <w:proofErr w:type="spellEnd"/>
      <w:r>
        <w:t xml:space="preserve">. The Committee </w:t>
      </w:r>
      <w:proofErr w:type="spellStart"/>
      <w:r>
        <w:t>expressed</w:t>
      </w:r>
      <w:proofErr w:type="spellEnd"/>
      <w:r>
        <w:t xml:space="preserve"> </w:t>
      </w:r>
      <w:proofErr w:type="spellStart"/>
      <w:r>
        <w:t>its</w:t>
      </w:r>
      <w:proofErr w:type="spellEnd"/>
      <w:r>
        <w:t xml:space="preserve"> </w:t>
      </w:r>
      <w:proofErr w:type="spellStart"/>
      <w:r>
        <w:t>concerns</w:t>
      </w:r>
      <w:proofErr w:type="spellEnd"/>
      <w:r>
        <w:t xml:space="preserve"> </w:t>
      </w:r>
      <w:proofErr w:type="spellStart"/>
      <w:r>
        <w:t>about</w:t>
      </w:r>
      <w:proofErr w:type="spellEnd"/>
      <w:r>
        <w:t xml:space="preserve"> the </w:t>
      </w:r>
      <w:proofErr w:type="spellStart"/>
      <w:r>
        <w:t>new</w:t>
      </w:r>
      <w:proofErr w:type="spellEnd"/>
      <w:r>
        <w:t xml:space="preserve"> </w:t>
      </w:r>
      <w:proofErr w:type="spellStart"/>
      <w:r>
        <w:t>border</w:t>
      </w:r>
      <w:proofErr w:type="spellEnd"/>
      <w:r>
        <w:t xml:space="preserve"> </w:t>
      </w:r>
      <w:proofErr w:type="spellStart"/>
      <w:r>
        <w:t>procedures</w:t>
      </w:r>
      <w:proofErr w:type="spellEnd"/>
      <w:r>
        <w:t xml:space="preserve">, </w:t>
      </w:r>
      <w:proofErr w:type="spellStart"/>
      <w:r>
        <w:t>especially</w:t>
      </w:r>
      <w:proofErr w:type="spellEnd"/>
      <w:r>
        <w:t xml:space="preserve"> </w:t>
      </w:r>
      <w:proofErr w:type="spellStart"/>
      <w:r>
        <w:t>relating</w:t>
      </w:r>
      <w:proofErr w:type="spellEnd"/>
      <w:r>
        <w:t xml:space="preserve"> </w:t>
      </w:r>
      <w:proofErr w:type="spellStart"/>
      <w:r>
        <w:t>to</w:t>
      </w:r>
      <w:proofErr w:type="spellEnd"/>
      <w:r>
        <w:t xml:space="preserve"> the </w:t>
      </w:r>
      <w:proofErr w:type="spellStart"/>
      <w:r>
        <w:t>need</w:t>
      </w:r>
      <w:proofErr w:type="spellEnd"/>
      <w:r>
        <w:t xml:space="preserve"> </w:t>
      </w:r>
      <w:proofErr w:type="spellStart"/>
      <w:r>
        <w:t>to</w:t>
      </w:r>
      <w:proofErr w:type="spellEnd"/>
      <w:r>
        <w:t xml:space="preserve"> </w:t>
      </w:r>
      <w:proofErr w:type="spellStart"/>
      <w:r>
        <w:t>protect</w:t>
      </w:r>
      <w:proofErr w:type="spellEnd"/>
      <w:r>
        <w:t xml:space="preserve"> the </w:t>
      </w:r>
      <w:proofErr w:type="spellStart"/>
      <w:r>
        <w:t>right</w:t>
      </w:r>
      <w:proofErr w:type="spellEnd"/>
      <w:r>
        <w:t xml:space="preserve"> </w:t>
      </w:r>
      <w:proofErr w:type="spellStart"/>
      <w:r>
        <w:t>to</w:t>
      </w:r>
      <w:proofErr w:type="spellEnd"/>
      <w:r>
        <w:t xml:space="preserve"> </w:t>
      </w:r>
      <w:proofErr w:type="spellStart"/>
      <w:r>
        <w:t>request</w:t>
      </w:r>
      <w:proofErr w:type="spellEnd"/>
      <w:r>
        <w:t xml:space="preserve"> </w:t>
      </w:r>
      <w:proofErr w:type="spellStart"/>
      <w:r>
        <w:t>asylum</w:t>
      </w:r>
      <w:proofErr w:type="spellEnd"/>
      <w:r>
        <w:t xml:space="preserve"> and </w:t>
      </w:r>
      <w:proofErr w:type="spellStart"/>
      <w:r>
        <w:t>to</w:t>
      </w:r>
      <w:proofErr w:type="spellEnd"/>
      <w:r>
        <w:t xml:space="preserve"> the </w:t>
      </w:r>
      <w:proofErr w:type="spellStart"/>
      <w:r>
        <w:t>following</w:t>
      </w:r>
      <w:proofErr w:type="spellEnd"/>
      <w:r>
        <w:t xml:space="preserve"> </w:t>
      </w:r>
      <w:proofErr w:type="spellStart"/>
      <w:r>
        <w:t>issues</w:t>
      </w:r>
      <w:proofErr w:type="spellEnd"/>
      <w:r>
        <w:t>: "</w:t>
      </w:r>
      <w:proofErr w:type="spellStart"/>
      <w:r>
        <w:t>countries</w:t>
      </w:r>
      <w:proofErr w:type="spellEnd"/>
      <w:r>
        <w:t xml:space="preserve"> </w:t>
      </w:r>
      <w:proofErr w:type="spellStart"/>
      <w:r>
        <w:t>with</w:t>
      </w:r>
      <w:proofErr w:type="spellEnd"/>
      <w:r>
        <w:t xml:space="preserve"> </w:t>
      </w:r>
      <w:proofErr w:type="spellStart"/>
      <w:r>
        <w:t>low</w:t>
      </w:r>
      <w:proofErr w:type="spellEnd"/>
      <w:r>
        <w:t xml:space="preserve"> </w:t>
      </w:r>
      <w:proofErr w:type="spellStart"/>
      <w:r>
        <w:t>asylum</w:t>
      </w:r>
      <w:proofErr w:type="spellEnd"/>
      <w:r>
        <w:t xml:space="preserve"> </w:t>
      </w:r>
      <w:proofErr w:type="spellStart"/>
      <w:r>
        <w:t>recognition</w:t>
      </w:r>
      <w:proofErr w:type="spellEnd"/>
      <w:r>
        <w:t xml:space="preserve"> </w:t>
      </w:r>
      <w:proofErr w:type="spellStart"/>
      <w:r>
        <w:t>rates</w:t>
      </w:r>
      <w:proofErr w:type="spellEnd"/>
      <w:r>
        <w:t xml:space="preserve">"; the </w:t>
      </w:r>
      <w:proofErr w:type="spellStart"/>
      <w:r>
        <w:t>use</w:t>
      </w:r>
      <w:proofErr w:type="spellEnd"/>
      <w:r>
        <w:t xml:space="preserve"> of </w:t>
      </w:r>
      <w:proofErr w:type="spellStart"/>
      <w:r>
        <w:t>ill-defined</w:t>
      </w:r>
      <w:proofErr w:type="spellEnd"/>
      <w:r>
        <w:t xml:space="preserve"> </w:t>
      </w:r>
      <w:proofErr w:type="spellStart"/>
      <w:r>
        <w:t>legal</w:t>
      </w:r>
      <w:proofErr w:type="spellEnd"/>
      <w:r>
        <w:t xml:space="preserve"> </w:t>
      </w:r>
      <w:proofErr w:type="spellStart"/>
      <w:r>
        <w:t>concepts</w:t>
      </w:r>
      <w:proofErr w:type="spellEnd"/>
      <w:r>
        <w:t xml:space="preserve"> ("</w:t>
      </w:r>
      <w:proofErr w:type="spellStart"/>
      <w:r>
        <w:t>security</w:t>
      </w:r>
      <w:proofErr w:type="spellEnd"/>
      <w:r>
        <w:t xml:space="preserve"> </w:t>
      </w:r>
      <w:proofErr w:type="spellStart"/>
      <w:r>
        <w:t>threat</w:t>
      </w:r>
      <w:proofErr w:type="spellEnd"/>
      <w:r>
        <w:t>", "</w:t>
      </w:r>
      <w:proofErr w:type="spellStart"/>
      <w:r>
        <w:t>public</w:t>
      </w:r>
      <w:proofErr w:type="spellEnd"/>
      <w:r>
        <w:t xml:space="preserve"> </w:t>
      </w:r>
      <w:proofErr w:type="spellStart"/>
      <w:r>
        <w:t>order</w:t>
      </w:r>
      <w:proofErr w:type="spellEnd"/>
      <w:r>
        <w:t xml:space="preserve">") </w:t>
      </w:r>
      <w:proofErr w:type="spellStart"/>
      <w:r>
        <w:t>that</w:t>
      </w:r>
      <w:proofErr w:type="spellEnd"/>
      <w:r>
        <w:t xml:space="preserve"> </w:t>
      </w:r>
      <w:proofErr w:type="spellStart"/>
      <w:r>
        <w:t>give</w:t>
      </w:r>
      <w:proofErr w:type="spellEnd"/>
      <w:r>
        <w:t xml:space="preserve"> </w:t>
      </w:r>
      <w:proofErr w:type="spellStart"/>
      <w:r>
        <w:t>rise</w:t>
      </w:r>
      <w:proofErr w:type="spellEnd"/>
      <w:r>
        <w:t xml:space="preserve"> </w:t>
      </w:r>
      <w:proofErr w:type="spellStart"/>
      <w:r>
        <w:t>to</w:t>
      </w:r>
      <w:proofErr w:type="spellEnd"/>
      <w:r>
        <w:t xml:space="preserve"> </w:t>
      </w:r>
      <w:proofErr w:type="spellStart"/>
      <w:r>
        <w:t>legal</w:t>
      </w:r>
      <w:proofErr w:type="spellEnd"/>
      <w:r>
        <w:t xml:space="preserve"> </w:t>
      </w:r>
      <w:proofErr w:type="spellStart"/>
      <w:r>
        <w:t>uncertainty</w:t>
      </w:r>
      <w:proofErr w:type="spellEnd"/>
      <w:r>
        <w:t xml:space="preserve">; </w:t>
      </w:r>
      <w:proofErr w:type="spellStart"/>
      <w:r>
        <w:t>foreign</w:t>
      </w:r>
      <w:proofErr w:type="spellEnd"/>
      <w:r>
        <w:t xml:space="preserve"> </w:t>
      </w:r>
      <w:proofErr w:type="spellStart"/>
      <w:r>
        <w:t>children</w:t>
      </w:r>
      <w:proofErr w:type="spellEnd"/>
      <w:r>
        <w:t xml:space="preserve"> </w:t>
      </w:r>
      <w:proofErr w:type="spellStart"/>
      <w:r>
        <w:t>between</w:t>
      </w:r>
      <w:proofErr w:type="spellEnd"/>
      <w:r>
        <w:t xml:space="preserve"> the </w:t>
      </w:r>
      <w:proofErr w:type="spellStart"/>
      <w:r>
        <w:t>ages</w:t>
      </w:r>
      <w:proofErr w:type="spellEnd"/>
      <w:r>
        <w:t xml:space="preserve"> of 12 and 18, </w:t>
      </w:r>
      <w:proofErr w:type="spellStart"/>
      <w:r>
        <w:t>who</w:t>
      </w:r>
      <w:proofErr w:type="spellEnd"/>
      <w:r>
        <w:t xml:space="preserve"> </w:t>
      </w:r>
      <w:proofErr w:type="spellStart"/>
      <w:r>
        <w:t>are</w:t>
      </w:r>
      <w:proofErr w:type="spellEnd"/>
      <w:r>
        <w:t xml:space="preserve"> </w:t>
      </w:r>
      <w:proofErr w:type="spellStart"/>
      <w:r>
        <w:t>also</w:t>
      </w:r>
      <w:proofErr w:type="spellEnd"/>
      <w:r>
        <w:t xml:space="preserve"> </w:t>
      </w:r>
      <w:proofErr w:type="spellStart"/>
      <w:r>
        <w:t>considered</w:t>
      </w:r>
      <w:proofErr w:type="spellEnd"/>
      <w:r>
        <w:t xml:space="preserve"> </w:t>
      </w:r>
      <w:proofErr w:type="spellStart"/>
      <w:r>
        <w:t>to</w:t>
      </w:r>
      <w:proofErr w:type="spellEnd"/>
      <w:r>
        <w:t xml:space="preserve"> </w:t>
      </w:r>
      <w:proofErr w:type="spellStart"/>
      <w:r>
        <w:t>be</w:t>
      </w:r>
      <w:proofErr w:type="spellEnd"/>
      <w:r>
        <w:t xml:space="preserve"> "</w:t>
      </w:r>
      <w:proofErr w:type="spellStart"/>
      <w:r>
        <w:t>children</w:t>
      </w:r>
      <w:proofErr w:type="spellEnd"/>
      <w:r>
        <w:t xml:space="preserve">" </w:t>
      </w:r>
      <w:proofErr w:type="spellStart"/>
      <w:r>
        <w:t>according</w:t>
      </w:r>
      <w:proofErr w:type="spellEnd"/>
      <w:r>
        <w:t xml:space="preserve"> the 1989 UN Convention on the Rights of the </w:t>
      </w:r>
      <w:proofErr w:type="spellStart"/>
      <w:r>
        <w:t>Child</w:t>
      </w:r>
      <w:proofErr w:type="spellEnd"/>
      <w:r>
        <w:t xml:space="preserve">; </w:t>
      </w:r>
      <w:proofErr w:type="spellStart"/>
      <w:r>
        <w:t>how</w:t>
      </w:r>
      <w:proofErr w:type="spellEnd"/>
      <w:r>
        <w:t xml:space="preserve"> and </w:t>
      </w:r>
      <w:proofErr w:type="spellStart"/>
      <w:r>
        <w:t>where</w:t>
      </w:r>
      <w:proofErr w:type="spellEnd"/>
      <w:r>
        <w:t xml:space="preserve"> </w:t>
      </w:r>
      <w:proofErr w:type="spellStart"/>
      <w:r>
        <w:t>people</w:t>
      </w:r>
      <w:proofErr w:type="spellEnd"/>
      <w:r>
        <w:t xml:space="preserve"> </w:t>
      </w:r>
      <w:proofErr w:type="spellStart"/>
      <w:r>
        <w:t>are</w:t>
      </w:r>
      <w:proofErr w:type="spellEnd"/>
      <w:r>
        <w:t xml:space="preserve"> </w:t>
      </w:r>
      <w:proofErr w:type="spellStart"/>
      <w:r>
        <w:t>to</w:t>
      </w:r>
      <w:proofErr w:type="spellEnd"/>
      <w:r>
        <w:t xml:space="preserve"> </w:t>
      </w:r>
      <w:proofErr w:type="spellStart"/>
      <w:r>
        <w:t>be</w:t>
      </w:r>
      <w:proofErr w:type="spellEnd"/>
      <w:r>
        <w:t xml:space="preserve"> </w:t>
      </w:r>
      <w:proofErr w:type="spellStart"/>
      <w:r>
        <w:t>kept</w:t>
      </w:r>
      <w:proofErr w:type="spellEnd"/>
      <w:r>
        <w:t xml:space="preserve"> </w:t>
      </w:r>
      <w:proofErr w:type="spellStart"/>
      <w:r>
        <w:t>during</w:t>
      </w:r>
      <w:proofErr w:type="spellEnd"/>
      <w:r>
        <w:t xml:space="preserve"> the </w:t>
      </w:r>
      <w:proofErr w:type="spellStart"/>
      <w:r>
        <w:t>border</w:t>
      </w:r>
      <w:proofErr w:type="spellEnd"/>
      <w:r>
        <w:t xml:space="preserve"> </w:t>
      </w:r>
      <w:proofErr w:type="spellStart"/>
      <w:r>
        <w:t>procedure</w:t>
      </w:r>
      <w:proofErr w:type="spellEnd"/>
      <w:r>
        <w:t xml:space="preserve">, and </w:t>
      </w:r>
      <w:proofErr w:type="spellStart"/>
      <w:r>
        <w:t>how</w:t>
      </w:r>
      <w:proofErr w:type="spellEnd"/>
      <w:r>
        <w:t xml:space="preserve"> </w:t>
      </w:r>
      <w:proofErr w:type="spellStart"/>
      <w:r>
        <w:t>to</w:t>
      </w:r>
      <w:proofErr w:type="spellEnd"/>
      <w:r>
        <w:t xml:space="preserve"> </w:t>
      </w:r>
      <w:proofErr w:type="spellStart"/>
      <w:r>
        <w:t>avoid</w:t>
      </w:r>
      <w:proofErr w:type="spellEnd"/>
      <w:r>
        <w:t xml:space="preserve"> </w:t>
      </w:r>
      <w:proofErr w:type="spellStart"/>
      <w:r>
        <w:t>legal</w:t>
      </w:r>
      <w:proofErr w:type="spellEnd"/>
      <w:r>
        <w:t xml:space="preserve"> </w:t>
      </w:r>
      <w:proofErr w:type="spellStart"/>
      <w:r>
        <w:t>limbo</w:t>
      </w:r>
      <w:proofErr w:type="spellEnd"/>
      <w:r>
        <w:t xml:space="preserve"> </w:t>
      </w:r>
      <w:proofErr w:type="spellStart"/>
      <w:r>
        <w:t>by</w:t>
      </w:r>
      <w:proofErr w:type="spellEnd"/>
      <w:r>
        <w:t xml:space="preserve"> </w:t>
      </w:r>
      <w:proofErr w:type="spellStart"/>
      <w:r>
        <w:t>guaranteeing</w:t>
      </w:r>
      <w:proofErr w:type="spellEnd"/>
      <w:r>
        <w:t xml:space="preserve"> the </w:t>
      </w:r>
      <w:proofErr w:type="spellStart"/>
      <w:r>
        <w:t>right</w:t>
      </w:r>
      <w:proofErr w:type="spellEnd"/>
      <w:r>
        <w:t xml:space="preserve"> </w:t>
      </w:r>
      <w:proofErr w:type="spellStart"/>
      <w:r>
        <w:t>to</w:t>
      </w:r>
      <w:proofErr w:type="spellEnd"/>
      <w:r>
        <w:t xml:space="preserve"> </w:t>
      </w:r>
      <w:proofErr w:type="spellStart"/>
      <w:r>
        <w:t>effective</w:t>
      </w:r>
      <w:proofErr w:type="spellEnd"/>
      <w:r>
        <w:t xml:space="preserve"> </w:t>
      </w:r>
      <w:proofErr w:type="spellStart"/>
      <w:r>
        <w:t>judicial</w:t>
      </w:r>
      <w:proofErr w:type="spellEnd"/>
      <w:r>
        <w:t xml:space="preserve"> </w:t>
      </w:r>
      <w:proofErr w:type="spellStart"/>
      <w:r>
        <w:t>protection</w:t>
      </w:r>
      <w:proofErr w:type="spellEnd"/>
      <w:r>
        <w:t>.</w:t>
      </w:r>
    </w:p>
    <w:p w:rsidRPr="00BD08D2" w:rsidR="00BD08D2" w:rsidP="00BD08D2" w:rsidRDefault="00BD08D2" w14:paraId="0EE342E3" w14:textId="77777777">
      <w:pPr>
        <w:spacing w:after="240" w:line="240" w:lineRule="exact"/>
        <w:ind w:firstLine="567"/>
        <w:rPr>
          <w:rFonts w:eastAsia="Calibri"/>
          <w:lang w:val="en-GB"/>
        </w:rPr>
      </w:pPr>
    </w:p>
    <w:p w:rsidRPr="00BD08D2" w:rsidR="00BD08D2" w:rsidP="00BD08D2" w:rsidRDefault="00BD08D2" w14:paraId="3F89BC35" w14:textId="77777777">
      <w:pPr>
        <w:numPr>
          <w:ilvl w:val="1"/>
          <w:numId w:val="1"/>
        </w:numPr>
        <w:spacing w:after="240" w:line="240" w:lineRule="exact"/>
        <w:ind w:firstLine="567"/>
        <w:outlineLvl w:val="1"/>
        <w:rPr>
          <w:b/>
          <w:u w:val="single"/>
        </w:rPr>
      </w:pPr>
      <w:bookmarkStart w:name="_Toc183610625" w:id="88"/>
      <w:proofErr w:type="spellStart"/>
      <w:r>
        <w:rPr>
          <w:b/>
          <w:u w:val="single"/>
        </w:rPr>
        <w:t>Opinions</w:t>
      </w:r>
      <w:proofErr w:type="spellEnd"/>
      <w:r>
        <w:rPr>
          <w:b/>
          <w:u w:val="single"/>
        </w:rPr>
        <w:t xml:space="preserve"> </w:t>
      </w:r>
      <w:proofErr w:type="spellStart"/>
      <w:r>
        <w:rPr>
          <w:b/>
          <w:u w:val="single"/>
        </w:rPr>
        <w:t>dealing</w:t>
      </w:r>
      <w:proofErr w:type="spellEnd"/>
      <w:r>
        <w:rPr>
          <w:b/>
          <w:u w:val="single"/>
        </w:rPr>
        <w:t xml:space="preserve"> </w:t>
      </w:r>
      <w:proofErr w:type="spellStart"/>
      <w:r>
        <w:rPr>
          <w:b/>
          <w:u w:val="single"/>
        </w:rPr>
        <w:t>with</w:t>
      </w:r>
      <w:proofErr w:type="spellEnd"/>
      <w:r>
        <w:rPr>
          <w:b/>
          <w:u w:val="single"/>
        </w:rPr>
        <w:t xml:space="preserve"> </w:t>
      </w:r>
      <w:proofErr w:type="spellStart"/>
      <w:r>
        <w:rPr>
          <w:b/>
          <w:u w:val="single"/>
        </w:rPr>
        <w:t>Reception</w:t>
      </w:r>
      <w:bookmarkEnd w:id="88"/>
      <w:proofErr w:type="spellEnd"/>
      <w:r>
        <w:rPr>
          <w:b/>
          <w:u w:val="single"/>
        </w:rPr>
        <w:t xml:space="preserve"> </w:t>
      </w:r>
    </w:p>
    <w:p w:rsidRPr="00BD08D2" w:rsidR="00BD08D2" w:rsidP="00BD08D2" w:rsidRDefault="00BD08D2" w14:paraId="22060A82" w14:textId="77777777">
      <w:pPr>
        <w:spacing w:after="240" w:line="240" w:lineRule="exact"/>
        <w:ind w:firstLine="567"/>
        <w:rPr>
          <w:rFonts w:eastAsia="Calibri"/>
          <w:lang w:val="en-GB"/>
        </w:rPr>
      </w:pPr>
    </w:p>
    <w:p w:rsidRPr="00BD08D2" w:rsidR="00BD08D2" w:rsidP="00BD08D2" w:rsidRDefault="00BD08D2" w14:paraId="5CCDDB1E" w14:textId="77777777">
      <w:pPr>
        <w:spacing w:after="240" w:line="240" w:lineRule="exact"/>
        <w:ind w:firstLine="567"/>
        <w:rPr>
          <w:rFonts w:eastAsia="Calibri"/>
        </w:rPr>
      </w:pPr>
      <w:r>
        <w:t xml:space="preserve">In the </w:t>
      </w:r>
      <w:r>
        <w:rPr>
          <w:b/>
        </w:rPr>
        <w:t xml:space="preserve">SOC/634 </w:t>
      </w:r>
      <w:proofErr w:type="spellStart"/>
      <w:r>
        <w:rPr>
          <w:b/>
        </w:rPr>
        <w:t>Opinion</w:t>
      </w:r>
      <w:proofErr w:type="spellEnd"/>
      <w:r>
        <w:rPr>
          <w:b/>
        </w:rPr>
        <w:t xml:space="preserve"> on the </w:t>
      </w:r>
      <w:proofErr w:type="spellStart"/>
      <w:r>
        <w:rPr>
          <w:b/>
        </w:rPr>
        <w:t>protection</w:t>
      </w:r>
      <w:proofErr w:type="spellEnd"/>
      <w:r>
        <w:rPr>
          <w:b/>
        </w:rPr>
        <w:t xml:space="preserve"> of </w:t>
      </w:r>
      <w:proofErr w:type="spellStart"/>
      <w:r>
        <w:rPr>
          <w:b/>
        </w:rPr>
        <w:t>unaccompanied</w:t>
      </w:r>
      <w:proofErr w:type="spellEnd"/>
      <w:r>
        <w:rPr>
          <w:b/>
        </w:rPr>
        <w:t xml:space="preserve"> </w:t>
      </w:r>
      <w:proofErr w:type="spellStart"/>
      <w:r>
        <w:rPr>
          <w:b/>
        </w:rPr>
        <w:t>migrant</w:t>
      </w:r>
      <w:proofErr w:type="spellEnd"/>
      <w:r>
        <w:rPr>
          <w:b/>
        </w:rPr>
        <w:t xml:space="preserve"> </w:t>
      </w:r>
      <w:proofErr w:type="spellStart"/>
      <w:r>
        <w:rPr>
          <w:b/>
        </w:rPr>
        <w:t>minors</w:t>
      </w:r>
      <w:proofErr w:type="spellEnd"/>
      <w:r>
        <w:rPr>
          <w:b/>
        </w:rPr>
        <w:t xml:space="preserve"> in Europe</w:t>
      </w:r>
      <w:r>
        <w:t xml:space="preserve"> (</w:t>
      </w:r>
      <w:proofErr w:type="spellStart"/>
      <w:r>
        <w:t>Rapporteur</w:t>
      </w:r>
      <w:proofErr w:type="spellEnd"/>
      <w:r>
        <w:t xml:space="preserve">, </w:t>
      </w:r>
      <w:proofErr w:type="spellStart"/>
      <w:r>
        <w:t>Ozlem</w:t>
      </w:r>
      <w:proofErr w:type="spellEnd"/>
      <w:r>
        <w:t xml:space="preserve"> </w:t>
      </w:r>
      <w:proofErr w:type="spellStart"/>
      <w:r>
        <w:t>Yildirim</w:t>
      </w:r>
      <w:proofErr w:type="spellEnd"/>
      <w:r>
        <w:t>)</w:t>
      </w:r>
      <w:r w:rsidRPr="00BD08D2">
        <w:rPr>
          <w:rFonts w:eastAsia="Calibri"/>
          <w:sz w:val="24"/>
          <w:vertAlign w:val="superscript"/>
          <w:lang w:val="en-GB"/>
        </w:rPr>
        <w:footnoteReference w:id="107"/>
      </w:r>
      <w:r>
        <w:t xml:space="preserve">, </w:t>
      </w:r>
      <w:proofErr w:type="spellStart"/>
      <w:r>
        <w:t>approved</w:t>
      </w:r>
      <w:proofErr w:type="spellEnd"/>
      <w:r>
        <w:t xml:space="preserve"> in </w:t>
      </w:r>
      <w:r>
        <w:rPr>
          <w:b/>
        </w:rPr>
        <w:t>2020</w:t>
      </w:r>
      <w:r>
        <w:t xml:space="preserve">, the EESC </w:t>
      </w:r>
      <w:proofErr w:type="spellStart"/>
      <w:r>
        <w:t>called</w:t>
      </w:r>
      <w:proofErr w:type="spellEnd"/>
      <w:r>
        <w:t xml:space="preserve"> for a </w:t>
      </w:r>
      <w:proofErr w:type="spellStart"/>
      <w:r>
        <w:t>coherent</w:t>
      </w:r>
      <w:proofErr w:type="spellEnd"/>
      <w:r>
        <w:t xml:space="preserve"> and </w:t>
      </w:r>
      <w:proofErr w:type="spellStart"/>
      <w:r>
        <w:t>uniform</w:t>
      </w:r>
      <w:proofErr w:type="spellEnd"/>
      <w:r>
        <w:t xml:space="preserve"> </w:t>
      </w:r>
      <w:proofErr w:type="spellStart"/>
      <w:r>
        <w:t>approach</w:t>
      </w:r>
      <w:proofErr w:type="spellEnd"/>
      <w:r>
        <w:t xml:space="preserve"> </w:t>
      </w:r>
      <w:proofErr w:type="spellStart"/>
      <w:r>
        <w:t>to</w:t>
      </w:r>
      <w:proofErr w:type="spellEnd"/>
      <w:r>
        <w:t xml:space="preserve"> </w:t>
      </w:r>
      <w:proofErr w:type="spellStart"/>
      <w:r>
        <w:t>protecting</w:t>
      </w:r>
      <w:proofErr w:type="spellEnd"/>
      <w:r>
        <w:t xml:space="preserve"> </w:t>
      </w:r>
      <w:proofErr w:type="spellStart"/>
      <w:r>
        <w:t>unaccompanied</w:t>
      </w:r>
      <w:proofErr w:type="spellEnd"/>
      <w:r>
        <w:t xml:space="preserve"> </w:t>
      </w:r>
      <w:proofErr w:type="spellStart"/>
      <w:r>
        <w:t>foreign</w:t>
      </w:r>
      <w:proofErr w:type="spellEnd"/>
      <w:r>
        <w:t xml:space="preserve"> </w:t>
      </w:r>
      <w:proofErr w:type="spellStart"/>
      <w:r>
        <w:t>minors</w:t>
      </w:r>
      <w:proofErr w:type="spellEnd"/>
      <w:r>
        <w:t xml:space="preserve"> in Europe, </w:t>
      </w:r>
      <w:proofErr w:type="spellStart"/>
      <w:r>
        <w:t>ensuring</w:t>
      </w:r>
      <w:proofErr w:type="spellEnd"/>
      <w:r>
        <w:t xml:space="preserve"> </w:t>
      </w:r>
      <w:proofErr w:type="spellStart"/>
      <w:r>
        <w:t>that</w:t>
      </w:r>
      <w:proofErr w:type="spellEnd"/>
      <w:r>
        <w:t xml:space="preserve"> </w:t>
      </w:r>
      <w:proofErr w:type="spellStart"/>
      <w:r>
        <w:t>undocumented</w:t>
      </w:r>
      <w:proofErr w:type="spellEnd"/>
      <w:r>
        <w:t xml:space="preserve"> </w:t>
      </w:r>
      <w:proofErr w:type="spellStart"/>
      <w:r>
        <w:t>migrant</w:t>
      </w:r>
      <w:proofErr w:type="spellEnd"/>
      <w:r>
        <w:t xml:space="preserve"> </w:t>
      </w:r>
      <w:proofErr w:type="spellStart"/>
      <w:r>
        <w:t>children</w:t>
      </w:r>
      <w:proofErr w:type="spellEnd"/>
      <w:r>
        <w:t xml:space="preserve"> </w:t>
      </w:r>
      <w:proofErr w:type="spellStart"/>
      <w:r>
        <w:t>are</w:t>
      </w:r>
      <w:proofErr w:type="spellEnd"/>
      <w:r>
        <w:t xml:space="preserve"> </w:t>
      </w:r>
      <w:proofErr w:type="spellStart"/>
      <w:r>
        <w:t>protected</w:t>
      </w:r>
      <w:proofErr w:type="spellEnd"/>
      <w:r>
        <w:t xml:space="preserve"> </w:t>
      </w:r>
      <w:proofErr w:type="spellStart"/>
      <w:r>
        <w:t>first</w:t>
      </w:r>
      <w:proofErr w:type="spellEnd"/>
      <w:r>
        <w:t xml:space="preserve"> and </w:t>
      </w:r>
      <w:proofErr w:type="spellStart"/>
      <w:r>
        <w:t>foremost</w:t>
      </w:r>
      <w:proofErr w:type="spellEnd"/>
      <w:r>
        <w:t xml:space="preserve"> </w:t>
      </w:r>
      <w:proofErr w:type="spellStart"/>
      <w:r>
        <w:t>as</w:t>
      </w:r>
      <w:proofErr w:type="spellEnd"/>
      <w:r>
        <w:t xml:space="preserve"> </w:t>
      </w:r>
      <w:proofErr w:type="spellStart"/>
      <w:r>
        <w:t>children</w:t>
      </w:r>
      <w:proofErr w:type="spellEnd"/>
      <w:r>
        <w:t xml:space="preserve">, </w:t>
      </w:r>
      <w:proofErr w:type="spellStart"/>
      <w:r>
        <w:t>under</w:t>
      </w:r>
      <w:proofErr w:type="spellEnd"/>
      <w:r>
        <w:t xml:space="preserve"> </w:t>
      </w:r>
      <w:proofErr w:type="spellStart"/>
      <w:r>
        <w:t>national</w:t>
      </w:r>
      <w:proofErr w:type="spellEnd"/>
      <w:r>
        <w:t xml:space="preserve"> </w:t>
      </w:r>
      <w:proofErr w:type="spellStart"/>
      <w:r>
        <w:t>child</w:t>
      </w:r>
      <w:proofErr w:type="spellEnd"/>
      <w:r>
        <w:t xml:space="preserve"> </w:t>
      </w:r>
      <w:proofErr w:type="spellStart"/>
      <w:r>
        <w:t>protection</w:t>
      </w:r>
      <w:proofErr w:type="spellEnd"/>
      <w:r>
        <w:t xml:space="preserve"> </w:t>
      </w:r>
      <w:proofErr w:type="spellStart"/>
      <w:r>
        <w:t>systems</w:t>
      </w:r>
      <w:proofErr w:type="spellEnd"/>
      <w:r>
        <w:t xml:space="preserve">. </w:t>
      </w:r>
      <w:proofErr w:type="spellStart"/>
      <w:r>
        <w:t>As</w:t>
      </w:r>
      <w:proofErr w:type="spellEnd"/>
      <w:r>
        <w:t xml:space="preserve"> </w:t>
      </w:r>
      <w:proofErr w:type="spellStart"/>
      <w:r>
        <w:t>unaccompanied</w:t>
      </w:r>
      <w:proofErr w:type="spellEnd"/>
      <w:r>
        <w:t xml:space="preserve"> </w:t>
      </w:r>
      <w:proofErr w:type="spellStart"/>
      <w:r>
        <w:t>children</w:t>
      </w:r>
      <w:proofErr w:type="spellEnd"/>
      <w:r>
        <w:t xml:space="preserve"> </w:t>
      </w:r>
      <w:proofErr w:type="spellStart"/>
      <w:r>
        <w:t>need</w:t>
      </w:r>
      <w:proofErr w:type="spellEnd"/>
      <w:r>
        <w:t xml:space="preserve"> </w:t>
      </w:r>
      <w:proofErr w:type="spellStart"/>
      <w:r>
        <w:t>more</w:t>
      </w:r>
      <w:proofErr w:type="spellEnd"/>
      <w:r>
        <w:t xml:space="preserve"> </w:t>
      </w:r>
      <w:proofErr w:type="spellStart"/>
      <w:r>
        <w:t>than</w:t>
      </w:r>
      <w:proofErr w:type="spellEnd"/>
      <w:r>
        <w:t xml:space="preserve"> </w:t>
      </w:r>
      <w:proofErr w:type="spellStart"/>
      <w:r>
        <w:t>just</w:t>
      </w:r>
      <w:proofErr w:type="spellEnd"/>
      <w:r>
        <w:t xml:space="preserve"> </w:t>
      </w:r>
      <w:proofErr w:type="spellStart"/>
      <w:r>
        <w:t>legal</w:t>
      </w:r>
      <w:proofErr w:type="spellEnd"/>
      <w:r>
        <w:t xml:space="preserve"> </w:t>
      </w:r>
      <w:proofErr w:type="spellStart"/>
      <w:r>
        <w:t>assistance</w:t>
      </w:r>
      <w:proofErr w:type="spellEnd"/>
      <w:r>
        <w:t xml:space="preserve">, </w:t>
      </w:r>
      <w:proofErr w:type="spellStart"/>
      <w:r>
        <w:t>access</w:t>
      </w:r>
      <w:proofErr w:type="spellEnd"/>
      <w:r>
        <w:t xml:space="preserve"> </w:t>
      </w:r>
      <w:proofErr w:type="spellStart"/>
      <w:r>
        <w:t>to</w:t>
      </w:r>
      <w:proofErr w:type="spellEnd"/>
      <w:r>
        <w:t xml:space="preserve"> </w:t>
      </w:r>
      <w:proofErr w:type="spellStart"/>
      <w:r>
        <w:t>social</w:t>
      </w:r>
      <w:proofErr w:type="spellEnd"/>
      <w:r>
        <w:t xml:space="preserve"> </w:t>
      </w:r>
      <w:proofErr w:type="spellStart"/>
      <w:r>
        <w:t>protection</w:t>
      </w:r>
      <w:proofErr w:type="spellEnd"/>
      <w:r>
        <w:t xml:space="preserve"> and </w:t>
      </w:r>
      <w:proofErr w:type="spellStart"/>
      <w:r>
        <w:t>to</w:t>
      </w:r>
      <w:proofErr w:type="spellEnd"/>
      <w:r>
        <w:t xml:space="preserve"> </w:t>
      </w:r>
      <w:proofErr w:type="spellStart"/>
      <w:r>
        <w:t>reception</w:t>
      </w:r>
      <w:proofErr w:type="spellEnd"/>
      <w:r>
        <w:t xml:space="preserve"> facilities and </w:t>
      </w:r>
      <w:proofErr w:type="spellStart"/>
      <w:r>
        <w:t>temporary</w:t>
      </w:r>
      <w:proofErr w:type="spellEnd"/>
      <w:r>
        <w:t xml:space="preserve"> </w:t>
      </w:r>
      <w:proofErr w:type="spellStart"/>
      <w:r>
        <w:t>accommodation</w:t>
      </w:r>
      <w:proofErr w:type="spellEnd"/>
      <w:r>
        <w:t xml:space="preserve"> of </w:t>
      </w:r>
      <w:proofErr w:type="spellStart"/>
      <w:r>
        <w:t>an</w:t>
      </w:r>
      <w:proofErr w:type="spellEnd"/>
      <w:r>
        <w:t xml:space="preserve"> </w:t>
      </w:r>
      <w:proofErr w:type="spellStart"/>
      <w:r>
        <w:t>acceptable</w:t>
      </w:r>
      <w:proofErr w:type="spellEnd"/>
      <w:r>
        <w:t xml:space="preserve"> </w:t>
      </w:r>
      <w:proofErr w:type="spellStart"/>
      <w:r>
        <w:t>standard</w:t>
      </w:r>
      <w:proofErr w:type="spellEnd"/>
      <w:r>
        <w:t xml:space="preserve"> </w:t>
      </w:r>
      <w:proofErr w:type="spellStart"/>
      <w:r>
        <w:t>must</w:t>
      </w:r>
      <w:proofErr w:type="spellEnd"/>
      <w:r>
        <w:t xml:space="preserve"> </w:t>
      </w:r>
      <w:proofErr w:type="spellStart"/>
      <w:r>
        <w:t>be</w:t>
      </w:r>
      <w:proofErr w:type="spellEnd"/>
      <w:r>
        <w:t xml:space="preserve"> </w:t>
      </w:r>
      <w:proofErr w:type="spellStart"/>
      <w:r>
        <w:t>guaranteed</w:t>
      </w:r>
      <w:proofErr w:type="spellEnd"/>
      <w:r>
        <w:t xml:space="preserve">. </w:t>
      </w:r>
      <w:proofErr w:type="spellStart"/>
      <w:r>
        <w:t>Reception</w:t>
      </w:r>
      <w:proofErr w:type="spellEnd"/>
      <w:r>
        <w:t xml:space="preserve"> </w:t>
      </w:r>
      <w:proofErr w:type="spellStart"/>
      <w:r>
        <w:t>arrangements</w:t>
      </w:r>
      <w:proofErr w:type="spellEnd"/>
      <w:r>
        <w:t xml:space="preserve"> </w:t>
      </w:r>
      <w:proofErr w:type="spellStart"/>
      <w:r>
        <w:t>must</w:t>
      </w:r>
      <w:proofErr w:type="spellEnd"/>
      <w:r>
        <w:t xml:space="preserve"> </w:t>
      </w:r>
      <w:proofErr w:type="spellStart"/>
      <w:r>
        <w:t>be</w:t>
      </w:r>
      <w:proofErr w:type="spellEnd"/>
      <w:r>
        <w:t xml:space="preserve"> </w:t>
      </w:r>
      <w:proofErr w:type="spellStart"/>
      <w:r>
        <w:t>adapted</w:t>
      </w:r>
      <w:proofErr w:type="spellEnd"/>
      <w:r>
        <w:t xml:space="preserve"> </w:t>
      </w:r>
      <w:proofErr w:type="spellStart"/>
      <w:r>
        <w:t>to</w:t>
      </w:r>
      <w:proofErr w:type="spellEnd"/>
      <w:r>
        <w:t xml:space="preserve"> the </w:t>
      </w:r>
      <w:proofErr w:type="spellStart"/>
      <w:r>
        <w:t>child's</w:t>
      </w:r>
      <w:proofErr w:type="spellEnd"/>
      <w:r>
        <w:t xml:space="preserve"> </w:t>
      </w:r>
      <w:proofErr w:type="spellStart"/>
      <w:r>
        <w:t>vulnerability</w:t>
      </w:r>
      <w:proofErr w:type="spellEnd"/>
      <w:r>
        <w:t xml:space="preserve">, </w:t>
      </w:r>
      <w:proofErr w:type="spellStart"/>
      <w:r>
        <w:t>with</w:t>
      </w:r>
      <w:proofErr w:type="spellEnd"/>
      <w:r>
        <w:t xml:space="preserve"> the </w:t>
      </w:r>
      <w:proofErr w:type="spellStart"/>
      <w:r>
        <w:t>involvement</w:t>
      </w:r>
      <w:proofErr w:type="spellEnd"/>
      <w:r>
        <w:t xml:space="preserve"> of </w:t>
      </w:r>
      <w:proofErr w:type="spellStart"/>
      <w:r>
        <w:t>specialist</w:t>
      </w:r>
      <w:proofErr w:type="spellEnd"/>
      <w:r>
        <w:t xml:space="preserve"> </w:t>
      </w:r>
      <w:proofErr w:type="spellStart"/>
      <w:r>
        <w:t>youth</w:t>
      </w:r>
      <w:proofErr w:type="spellEnd"/>
      <w:r>
        <w:t xml:space="preserve"> </w:t>
      </w:r>
      <w:proofErr w:type="spellStart"/>
      <w:r>
        <w:t>professionals</w:t>
      </w:r>
      <w:proofErr w:type="spellEnd"/>
      <w:r>
        <w:t xml:space="preserve">, the </w:t>
      </w:r>
      <w:proofErr w:type="spellStart"/>
      <w:r>
        <w:t>option</w:t>
      </w:r>
      <w:proofErr w:type="spellEnd"/>
      <w:r>
        <w:t xml:space="preserve"> of a </w:t>
      </w:r>
      <w:proofErr w:type="spellStart"/>
      <w:r>
        <w:t>physical</w:t>
      </w:r>
      <w:proofErr w:type="spellEnd"/>
      <w:r>
        <w:t xml:space="preserve"> </w:t>
      </w:r>
      <w:proofErr w:type="spellStart"/>
      <w:r>
        <w:t>or</w:t>
      </w:r>
      <w:proofErr w:type="spellEnd"/>
      <w:r>
        <w:t xml:space="preserve"> </w:t>
      </w:r>
      <w:proofErr w:type="spellStart"/>
      <w:r>
        <w:t>psychological</w:t>
      </w:r>
      <w:proofErr w:type="spellEnd"/>
      <w:r>
        <w:t xml:space="preserve"> </w:t>
      </w:r>
      <w:proofErr w:type="spellStart"/>
      <w:r>
        <w:t>health</w:t>
      </w:r>
      <w:proofErr w:type="spellEnd"/>
      <w:r>
        <w:t xml:space="preserve"> </w:t>
      </w:r>
      <w:proofErr w:type="spellStart"/>
      <w:r>
        <w:t>check</w:t>
      </w:r>
      <w:proofErr w:type="spellEnd"/>
      <w:r>
        <w:t xml:space="preserve">, and </w:t>
      </w:r>
      <w:proofErr w:type="spellStart"/>
      <w:r>
        <w:t>access</w:t>
      </w:r>
      <w:proofErr w:type="spellEnd"/>
      <w:r>
        <w:t xml:space="preserve"> </w:t>
      </w:r>
      <w:proofErr w:type="spellStart"/>
      <w:r>
        <w:t>to</w:t>
      </w:r>
      <w:proofErr w:type="spellEnd"/>
      <w:r>
        <w:t xml:space="preserve"> </w:t>
      </w:r>
      <w:proofErr w:type="spellStart"/>
      <w:r>
        <w:t>healthcare</w:t>
      </w:r>
      <w:proofErr w:type="spellEnd"/>
      <w:r>
        <w:t xml:space="preserve">. </w:t>
      </w:r>
      <w:proofErr w:type="spellStart"/>
      <w:r>
        <w:t>Furthermore</w:t>
      </w:r>
      <w:proofErr w:type="spellEnd"/>
      <w:r>
        <w:t xml:space="preserve">, </w:t>
      </w:r>
      <w:proofErr w:type="spellStart"/>
      <w:r>
        <w:t>they</w:t>
      </w:r>
      <w:proofErr w:type="spellEnd"/>
      <w:r>
        <w:t xml:space="preserve"> </w:t>
      </w:r>
      <w:proofErr w:type="spellStart"/>
      <w:r>
        <w:t>must</w:t>
      </w:r>
      <w:proofErr w:type="spellEnd"/>
      <w:r>
        <w:t xml:space="preserve"> </w:t>
      </w:r>
      <w:proofErr w:type="spellStart"/>
      <w:r>
        <w:t>also</w:t>
      </w:r>
      <w:proofErr w:type="spellEnd"/>
      <w:r>
        <w:t xml:space="preserve"> </w:t>
      </w:r>
      <w:proofErr w:type="spellStart"/>
      <w:r>
        <w:t>have</w:t>
      </w:r>
      <w:proofErr w:type="spellEnd"/>
      <w:r>
        <w:t xml:space="preserve"> </w:t>
      </w:r>
      <w:proofErr w:type="spellStart"/>
      <w:r>
        <w:t>access</w:t>
      </w:r>
      <w:proofErr w:type="spellEnd"/>
      <w:r>
        <w:t xml:space="preserve"> </w:t>
      </w:r>
      <w:proofErr w:type="spellStart"/>
      <w:r>
        <w:t>to</w:t>
      </w:r>
      <w:proofErr w:type="spellEnd"/>
      <w:r>
        <w:t xml:space="preserve"> </w:t>
      </w:r>
      <w:proofErr w:type="spellStart"/>
      <w:r>
        <w:t>education</w:t>
      </w:r>
      <w:proofErr w:type="spellEnd"/>
      <w:r>
        <w:t xml:space="preserve"> </w:t>
      </w:r>
      <w:proofErr w:type="spellStart"/>
      <w:r>
        <w:t>with</w:t>
      </w:r>
      <w:proofErr w:type="spellEnd"/>
      <w:r>
        <w:t xml:space="preserve"> </w:t>
      </w:r>
      <w:proofErr w:type="spellStart"/>
      <w:r>
        <w:t>due</w:t>
      </w:r>
      <w:proofErr w:type="spellEnd"/>
      <w:r>
        <w:t xml:space="preserve"> </w:t>
      </w:r>
      <w:proofErr w:type="spellStart"/>
      <w:r>
        <w:t>regard</w:t>
      </w:r>
      <w:proofErr w:type="spellEnd"/>
      <w:r>
        <w:t xml:space="preserve"> for </w:t>
      </w:r>
      <w:proofErr w:type="spellStart"/>
      <w:r>
        <w:t>their</w:t>
      </w:r>
      <w:proofErr w:type="spellEnd"/>
      <w:r>
        <w:t xml:space="preserve"> </w:t>
      </w:r>
      <w:proofErr w:type="spellStart"/>
      <w:r>
        <w:t>preferences</w:t>
      </w:r>
      <w:proofErr w:type="spellEnd"/>
      <w:r>
        <w:t xml:space="preserve"> and, </w:t>
      </w:r>
      <w:proofErr w:type="spellStart"/>
      <w:r>
        <w:t>where</w:t>
      </w:r>
      <w:proofErr w:type="spellEnd"/>
      <w:r>
        <w:t xml:space="preserve"> </w:t>
      </w:r>
      <w:proofErr w:type="spellStart"/>
      <w:r>
        <w:t>applicable</w:t>
      </w:r>
      <w:proofErr w:type="spellEnd"/>
      <w:r>
        <w:t xml:space="preserve">, </w:t>
      </w:r>
      <w:proofErr w:type="spellStart"/>
      <w:r>
        <w:t>those</w:t>
      </w:r>
      <w:proofErr w:type="spellEnd"/>
      <w:r>
        <w:t xml:space="preserve"> of </w:t>
      </w:r>
      <w:proofErr w:type="spellStart"/>
      <w:r>
        <w:t>their</w:t>
      </w:r>
      <w:proofErr w:type="spellEnd"/>
      <w:r>
        <w:t xml:space="preserve"> </w:t>
      </w:r>
      <w:proofErr w:type="spellStart"/>
      <w:r>
        <w:t>guardian</w:t>
      </w:r>
      <w:proofErr w:type="spellEnd"/>
      <w:r>
        <w:t xml:space="preserve"> (</w:t>
      </w:r>
      <w:proofErr w:type="spellStart"/>
      <w:r>
        <w:t>who</w:t>
      </w:r>
      <w:proofErr w:type="spellEnd"/>
      <w:r>
        <w:t xml:space="preserve"> </w:t>
      </w:r>
      <w:proofErr w:type="spellStart"/>
      <w:r>
        <w:t>should</w:t>
      </w:r>
      <w:proofErr w:type="spellEnd"/>
      <w:r>
        <w:t xml:space="preserve"> </w:t>
      </w:r>
      <w:proofErr w:type="spellStart"/>
      <w:r>
        <w:t>be</w:t>
      </w:r>
      <w:proofErr w:type="spellEnd"/>
      <w:r>
        <w:t xml:space="preserve"> </w:t>
      </w:r>
      <w:proofErr w:type="spellStart"/>
      <w:r>
        <w:t>assigned</w:t>
      </w:r>
      <w:proofErr w:type="spellEnd"/>
      <w:r>
        <w:t xml:space="preserve"> </w:t>
      </w:r>
      <w:proofErr w:type="spellStart"/>
      <w:r>
        <w:t>as</w:t>
      </w:r>
      <w:proofErr w:type="spellEnd"/>
      <w:r>
        <w:t xml:space="preserve"> </w:t>
      </w:r>
      <w:proofErr w:type="spellStart"/>
      <w:r>
        <w:t>soon</w:t>
      </w:r>
      <w:proofErr w:type="spellEnd"/>
      <w:r>
        <w:t xml:space="preserve"> </w:t>
      </w:r>
      <w:proofErr w:type="spellStart"/>
      <w:r>
        <w:t>as</w:t>
      </w:r>
      <w:proofErr w:type="spellEnd"/>
      <w:r>
        <w:t xml:space="preserve"> </w:t>
      </w:r>
      <w:proofErr w:type="spellStart"/>
      <w:r>
        <w:t>possible</w:t>
      </w:r>
      <w:proofErr w:type="spellEnd"/>
      <w:r>
        <w:t xml:space="preserve"> and </w:t>
      </w:r>
      <w:proofErr w:type="spellStart"/>
      <w:r>
        <w:t>remain</w:t>
      </w:r>
      <w:proofErr w:type="spellEnd"/>
      <w:r>
        <w:t xml:space="preserve"> in </w:t>
      </w:r>
      <w:proofErr w:type="spellStart"/>
      <w:r>
        <w:t>this</w:t>
      </w:r>
      <w:proofErr w:type="spellEnd"/>
      <w:r>
        <w:t xml:space="preserve"> </w:t>
      </w:r>
      <w:proofErr w:type="spellStart"/>
      <w:r>
        <w:t>role</w:t>
      </w:r>
      <w:proofErr w:type="spellEnd"/>
      <w:r>
        <w:t xml:space="preserve"> </w:t>
      </w:r>
      <w:proofErr w:type="spellStart"/>
      <w:r>
        <w:t>until</w:t>
      </w:r>
      <w:proofErr w:type="spellEnd"/>
      <w:r>
        <w:t xml:space="preserve"> the </w:t>
      </w:r>
      <w:proofErr w:type="spellStart"/>
      <w:r>
        <w:t>child</w:t>
      </w:r>
      <w:proofErr w:type="spellEnd"/>
      <w:r>
        <w:t xml:space="preserve"> </w:t>
      </w:r>
      <w:proofErr w:type="spellStart"/>
      <w:r>
        <w:t>comes</w:t>
      </w:r>
      <w:proofErr w:type="spellEnd"/>
      <w:r>
        <w:t xml:space="preserve"> of </w:t>
      </w:r>
      <w:proofErr w:type="spellStart"/>
      <w:r>
        <w:t>age</w:t>
      </w:r>
      <w:proofErr w:type="spellEnd"/>
      <w:r>
        <w:t>).</w:t>
      </w:r>
    </w:p>
    <w:p w:rsidRPr="00BD08D2" w:rsidR="00BD08D2" w:rsidP="00BD08D2" w:rsidRDefault="00BD08D2" w14:paraId="605BE916" w14:textId="77777777">
      <w:pPr>
        <w:spacing w:after="240" w:line="240" w:lineRule="exact"/>
        <w:ind w:firstLine="567"/>
        <w:rPr>
          <w:rFonts w:eastAsia="Calibri"/>
        </w:rPr>
      </w:pPr>
      <w:r>
        <w:t xml:space="preserve">In the </w:t>
      </w:r>
      <w:r>
        <w:rPr>
          <w:b/>
        </w:rPr>
        <w:t xml:space="preserve">SOC/693 </w:t>
      </w:r>
      <w:proofErr w:type="spellStart"/>
      <w:r>
        <w:rPr>
          <w:b/>
        </w:rPr>
        <w:t>Opinion</w:t>
      </w:r>
      <w:proofErr w:type="spellEnd"/>
      <w:r>
        <w:rPr>
          <w:b/>
        </w:rPr>
        <w:t xml:space="preserve"> on </w:t>
      </w:r>
      <w:proofErr w:type="spellStart"/>
      <w:r>
        <w:rPr>
          <w:b/>
        </w:rPr>
        <w:t>Combatting</w:t>
      </w:r>
      <w:proofErr w:type="spellEnd"/>
      <w:r>
        <w:rPr>
          <w:b/>
        </w:rPr>
        <w:t xml:space="preserve"> </w:t>
      </w:r>
      <w:proofErr w:type="spellStart"/>
      <w:r>
        <w:rPr>
          <w:b/>
        </w:rPr>
        <w:t>trafficking</w:t>
      </w:r>
      <w:proofErr w:type="spellEnd"/>
      <w:r>
        <w:rPr>
          <w:b/>
        </w:rPr>
        <w:t xml:space="preserve"> in </w:t>
      </w:r>
      <w:proofErr w:type="spellStart"/>
      <w:r>
        <w:rPr>
          <w:b/>
        </w:rPr>
        <w:t>human</w:t>
      </w:r>
      <w:proofErr w:type="spellEnd"/>
      <w:r>
        <w:rPr>
          <w:b/>
        </w:rPr>
        <w:t xml:space="preserve"> </w:t>
      </w:r>
      <w:proofErr w:type="spellStart"/>
      <w:r>
        <w:rPr>
          <w:b/>
        </w:rPr>
        <w:t>beings</w:t>
      </w:r>
      <w:proofErr w:type="spellEnd"/>
      <w:r>
        <w:rPr>
          <w:b/>
        </w:rPr>
        <w:t xml:space="preserve"> </w:t>
      </w:r>
      <w:r>
        <w:t>(</w:t>
      </w:r>
      <w:proofErr w:type="spellStart"/>
      <w:r>
        <w:t>Rapporteur</w:t>
      </w:r>
      <w:proofErr w:type="spellEnd"/>
      <w:r>
        <w:t xml:space="preserve">, </w:t>
      </w:r>
      <w:proofErr w:type="spellStart"/>
      <w:r>
        <w:t>Carlos</w:t>
      </w:r>
      <w:proofErr w:type="spellEnd"/>
      <w:r>
        <w:t xml:space="preserve"> </w:t>
      </w:r>
      <w:proofErr w:type="spellStart"/>
      <w:r>
        <w:t>Manuel</w:t>
      </w:r>
      <w:proofErr w:type="spellEnd"/>
      <w:r>
        <w:t xml:space="preserve"> </w:t>
      </w:r>
      <w:proofErr w:type="spellStart"/>
      <w:r>
        <w:t>Trindade</w:t>
      </w:r>
      <w:proofErr w:type="spellEnd"/>
      <w:r>
        <w:t>)</w:t>
      </w:r>
      <w:r w:rsidRPr="00BD08D2">
        <w:rPr>
          <w:rFonts w:eastAsia="Calibri"/>
          <w:sz w:val="24"/>
          <w:vertAlign w:val="superscript"/>
          <w:lang w:val="en-GB"/>
        </w:rPr>
        <w:footnoteReference w:id="108"/>
      </w:r>
      <w:r>
        <w:t xml:space="preserve">, </w:t>
      </w:r>
      <w:proofErr w:type="spellStart"/>
      <w:r>
        <w:t>adopted</w:t>
      </w:r>
      <w:proofErr w:type="spellEnd"/>
      <w:r>
        <w:t xml:space="preserve"> in </w:t>
      </w:r>
      <w:r>
        <w:rPr>
          <w:b/>
        </w:rPr>
        <w:t>2021</w:t>
      </w:r>
      <w:r>
        <w:t xml:space="preserve">, the EESC </w:t>
      </w:r>
      <w:proofErr w:type="spellStart"/>
      <w:r>
        <w:t>broadly</w:t>
      </w:r>
      <w:proofErr w:type="spellEnd"/>
      <w:r>
        <w:t xml:space="preserve"> </w:t>
      </w:r>
      <w:proofErr w:type="spellStart"/>
      <w:r>
        <w:t>supported</w:t>
      </w:r>
      <w:proofErr w:type="spellEnd"/>
      <w:r>
        <w:t xml:space="preserve"> the EU </w:t>
      </w:r>
      <w:proofErr w:type="spellStart"/>
      <w:r>
        <w:t>Strategy</w:t>
      </w:r>
      <w:proofErr w:type="spellEnd"/>
      <w:r>
        <w:t xml:space="preserve"> on </w:t>
      </w:r>
      <w:proofErr w:type="spellStart"/>
      <w:r>
        <w:t>Combatting</w:t>
      </w:r>
      <w:proofErr w:type="spellEnd"/>
      <w:r>
        <w:t xml:space="preserve"> </w:t>
      </w:r>
      <w:proofErr w:type="spellStart"/>
      <w:r>
        <w:t>trafficking</w:t>
      </w:r>
      <w:proofErr w:type="spellEnd"/>
      <w:r>
        <w:t xml:space="preserve"> in </w:t>
      </w:r>
      <w:proofErr w:type="spellStart"/>
      <w:r>
        <w:t>human</w:t>
      </w:r>
      <w:proofErr w:type="spellEnd"/>
      <w:r>
        <w:t xml:space="preserve"> </w:t>
      </w:r>
      <w:proofErr w:type="spellStart"/>
      <w:r>
        <w:t>beings</w:t>
      </w:r>
      <w:proofErr w:type="spellEnd"/>
      <w:r>
        <w:t xml:space="preserve"> 2021-2025. </w:t>
      </w:r>
      <w:proofErr w:type="spellStart"/>
      <w:r>
        <w:t>Nevertheless</w:t>
      </w:r>
      <w:proofErr w:type="spellEnd"/>
      <w:r>
        <w:t xml:space="preserve">, </w:t>
      </w:r>
      <w:proofErr w:type="spellStart"/>
      <w:r>
        <w:t>it</w:t>
      </w:r>
      <w:proofErr w:type="spellEnd"/>
      <w:r>
        <w:t xml:space="preserve"> </w:t>
      </w:r>
      <w:proofErr w:type="spellStart"/>
      <w:r>
        <w:t>noted</w:t>
      </w:r>
      <w:proofErr w:type="spellEnd"/>
      <w:r>
        <w:t xml:space="preserve"> the </w:t>
      </w:r>
      <w:proofErr w:type="spellStart"/>
      <w:r>
        <w:t>absence</w:t>
      </w:r>
      <w:proofErr w:type="spellEnd"/>
      <w:r>
        <w:t xml:space="preserve"> of </w:t>
      </w:r>
      <w:proofErr w:type="spellStart"/>
      <w:r>
        <w:t>measures</w:t>
      </w:r>
      <w:proofErr w:type="spellEnd"/>
      <w:r>
        <w:t xml:space="preserve"> for </w:t>
      </w:r>
      <w:proofErr w:type="spellStart"/>
      <w:r>
        <w:t>recognising</w:t>
      </w:r>
      <w:proofErr w:type="spellEnd"/>
      <w:r>
        <w:t xml:space="preserve"> and </w:t>
      </w:r>
      <w:proofErr w:type="spellStart"/>
      <w:r>
        <w:t>enforcing</w:t>
      </w:r>
      <w:proofErr w:type="spellEnd"/>
      <w:r>
        <w:t xml:space="preserve"> </w:t>
      </w:r>
      <w:proofErr w:type="spellStart"/>
      <w:r>
        <w:t>victims</w:t>
      </w:r>
      <w:proofErr w:type="spellEnd"/>
      <w:r>
        <w:t xml:space="preserve">' </w:t>
      </w:r>
      <w:proofErr w:type="spellStart"/>
      <w:r>
        <w:t>rights</w:t>
      </w:r>
      <w:proofErr w:type="spellEnd"/>
      <w:r>
        <w:t xml:space="preserve"> and for </w:t>
      </w:r>
      <w:proofErr w:type="spellStart"/>
      <w:r>
        <w:t>providing</w:t>
      </w:r>
      <w:proofErr w:type="spellEnd"/>
      <w:r>
        <w:t xml:space="preserve"> </w:t>
      </w:r>
      <w:proofErr w:type="spellStart"/>
      <w:r>
        <w:t>immediate</w:t>
      </w:r>
      <w:proofErr w:type="spellEnd"/>
      <w:r>
        <w:t xml:space="preserve"> </w:t>
      </w:r>
      <w:proofErr w:type="spellStart"/>
      <w:r>
        <w:t>assistance</w:t>
      </w:r>
      <w:proofErr w:type="spellEnd"/>
      <w:r>
        <w:t xml:space="preserve">, </w:t>
      </w:r>
      <w:proofErr w:type="spellStart"/>
      <w:r>
        <w:t>support</w:t>
      </w:r>
      <w:proofErr w:type="spellEnd"/>
      <w:r>
        <w:t xml:space="preserve"> </w:t>
      </w:r>
      <w:proofErr w:type="spellStart"/>
      <w:r>
        <w:t>or</w:t>
      </w:r>
      <w:proofErr w:type="spellEnd"/>
      <w:r>
        <w:t xml:space="preserve"> </w:t>
      </w:r>
      <w:proofErr w:type="spellStart"/>
      <w:r>
        <w:t>protection</w:t>
      </w:r>
      <w:proofErr w:type="spellEnd"/>
      <w:r>
        <w:t xml:space="preserve"> (</w:t>
      </w:r>
      <w:proofErr w:type="spellStart"/>
      <w:r>
        <w:t>medical</w:t>
      </w:r>
      <w:proofErr w:type="spellEnd"/>
      <w:r>
        <w:t xml:space="preserve">, </w:t>
      </w:r>
      <w:proofErr w:type="spellStart"/>
      <w:r>
        <w:t>legal</w:t>
      </w:r>
      <w:proofErr w:type="spellEnd"/>
      <w:r>
        <w:t xml:space="preserve">, </w:t>
      </w:r>
      <w:proofErr w:type="spellStart"/>
      <w:r>
        <w:t>etc</w:t>
      </w:r>
      <w:proofErr w:type="spellEnd"/>
      <w:r>
        <w:t xml:space="preserve">.), </w:t>
      </w:r>
      <w:proofErr w:type="spellStart"/>
      <w:r>
        <w:t>especially</w:t>
      </w:r>
      <w:proofErr w:type="spellEnd"/>
      <w:r>
        <w:t xml:space="preserve"> </w:t>
      </w:r>
      <w:proofErr w:type="spellStart"/>
      <w:r>
        <w:t>as</w:t>
      </w:r>
      <w:proofErr w:type="spellEnd"/>
      <w:r>
        <w:t xml:space="preserve"> </w:t>
      </w:r>
      <w:proofErr w:type="spellStart"/>
      <w:r>
        <w:t>regards</w:t>
      </w:r>
      <w:proofErr w:type="spellEnd"/>
      <w:r>
        <w:t xml:space="preserve"> </w:t>
      </w:r>
      <w:proofErr w:type="spellStart"/>
      <w:r>
        <w:t>any</w:t>
      </w:r>
      <w:proofErr w:type="spellEnd"/>
      <w:r>
        <w:t xml:space="preserve"> </w:t>
      </w:r>
      <w:proofErr w:type="spellStart"/>
      <w:r>
        <w:t>form</w:t>
      </w:r>
      <w:proofErr w:type="spellEnd"/>
      <w:r>
        <w:t xml:space="preserve"> of </w:t>
      </w:r>
      <w:proofErr w:type="spellStart"/>
      <w:r>
        <w:t>penalisation</w:t>
      </w:r>
      <w:proofErr w:type="spellEnd"/>
      <w:r>
        <w:t xml:space="preserve"> of </w:t>
      </w:r>
      <w:proofErr w:type="spellStart"/>
      <w:r>
        <w:t>victims</w:t>
      </w:r>
      <w:proofErr w:type="spellEnd"/>
      <w:r>
        <w:t xml:space="preserve"> </w:t>
      </w:r>
      <w:proofErr w:type="spellStart"/>
      <w:r>
        <w:t>by</w:t>
      </w:r>
      <w:proofErr w:type="spellEnd"/>
      <w:r>
        <w:t xml:space="preserve"> </w:t>
      </w:r>
      <w:proofErr w:type="spellStart"/>
      <w:r>
        <w:t>those</w:t>
      </w:r>
      <w:proofErr w:type="spellEnd"/>
      <w:r>
        <w:t xml:space="preserve"> </w:t>
      </w:r>
      <w:proofErr w:type="spellStart"/>
      <w:r>
        <w:t>who</w:t>
      </w:r>
      <w:proofErr w:type="spellEnd"/>
      <w:r>
        <w:t xml:space="preserve"> </w:t>
      </w:r>
      <w:proofErr w:type="spellStart"/>
      <w:r>
        <w:t>exploit</w:t>
      </w:r>
      <w:proofErr w:type="spellEnd"/>
      <w:r>
        <w:t xml:space="preserve"> </w:t>
      </w:r>
      <w:proofErr w:type="spellStart"/>
      <w:r>
        <w:t>them</w:t>
      </w:r>
      <w:proofErr w:type="spellEnd"/>
      <w:r>
        <w:t xml:space="preserve">. The Committee </w:t>
      </w:r>
      <w:proofErr w:type="spellStart"/>
      <w:r>
        <w:t>proposed</w:t>
      </w:r>
      <w:proofErr w:type="spellEnd"/>
      <w:r>
        <w:t xml:space="preserve"> </w:t>
      </w:r>
      <w:proofErr w:type="spellStart"/>
      <w:r>
        <w:t>that</w:t>
      </w:r>
      <w:proofErr w:type="spellEnd"/>
      <w:r>
        <w:t xml:space="preserve"> </w:t>
      </w:r>
      <w:proofErr w:type="spellStart"/>
      <w:r>
        <w:t>victims</w:t>
      </w:r>
      <w:proofErr w:type="spellEnd"/>
      <w:r>
        <w:t xml:space="preserve"> </w:t>
      </w:r>
      <w:proofErr w:type="spellStart"/>
      <w:r>
        <w:t>be</w:t>
      </w:r>
      <w:proofErr w:type="spellEnd"/>
      <w:r>
        <w:t xml:space="preserve"> </w:t>
      </w:r>
      <w:proofErr w:type="spellStart"/>
      <w:r>
        <w:t>granted</w:t>
      </w:r>
      <w:proofErr w:type="spellEnd"/>
      <w:r>
        <w:t xml:space="preserve"> the </w:t>
      </w:r>
      <w:proofErr w:type="spellStart"/>
      <w:r>
        <w:t>right</w:t>
      </w:r>
      <w:proofErr w:type="spellEnd"/>
      <w:r>
        <w:t xml:space="preserve"> </w:t>
      </w:r>
      <w:proofErr w:type="spellStart"/>
      <w:r>
        <w:t>to</w:t>
      </w:r>
      <w:proofErr w:type="spellEnd"/>
      <w:r>
        <w:t xml:space="preserve"> </w:t>
      </w:r>
      <w:proofErr w:type="spellStart"/>
      <w:r>
        <w:t>be</w:t>
      </w:r>
      <w:proofErr w:type="spellEnd"/>
      <w:r>
        <w:t xml:space="preserve"> </w:t>
      </w:r>
      <w:proofErr w:type="spellStart"/>
      <w:r>
        <w:t>integrated</w:t>
      </w:r>
      <w:proofErr w:type="spellEnd"/>
      <w:r>
        <w:t xml:space="preserve"> </w:t>
      </w:r>
      <w:proofErr w:type="spellStart"/>
      <w:r>
        <w:t>into</w:t>
      </w:r>
      <w:proofErr w:type="spellEnd"/>
      <w:r>
        <w:t xml:space="preserve"> the </w:t>
      </w:r>
      <w:proofErr w:type="spellStart"/>
      <w:r>
        <w:t>host</w:t>
      </w:r>
      <w:proofErr w:type="spellEnd"/>
      <w:r>
        <w:t xml:space="preserve"> </w:t>
      </w:r>
      <w:proofErr w:type="spellStart"/>
      <w:r>
        <w:t>society</w:t>
      </w:r>
      <w:proofErr w:type="spellEnd"/>
      <w:r>
        <w:t xml:space="preserve">, </w:t>
      </w:r>
      <w:proofErr w:type="spellStart"/>
      <w:r>
        <w:t>by</w:t>
      </w:r>
      <w:proofErr w:type="spellEnd"/>
      <w:r>
        <w:t xml:space="preserve"> </w:t>
      </w:r>
      <w:proofErr w:type="spellStart"/>
      <w:r>
        <w:t>means</w:t>
      </w:r>
      <w:proofErr w:type="spellEnd"/>
      <w:r>
        <w:t xml:space="preserve"> of </w:t>
      </w:r>
      <w:proofErr w:type="spellStart"/>
      <w:r>
        <w:t>an</w:t>
      </w:r>
      <w:proofErr w:type="spellEnd"/>
      <w:r>
        <w:t xml:space="preserve"> </w:t>
      </w:r>
      <w:proofErr w:type="spellStart"/>
      <w:r>
        <w:t>appropriate</w:t>
      </w:r>
      <w:proofErr w:type="spellEnd"/>
      <w:r>
        <w:t xml:space="preserve">, </w:t>
      </w:r>
      <w:proofErr w:type="spellStart"/>
      <w:r>
        <w:t>fast-track</w:t>
      </w:r>
      <w:proofErr w:type="spellEnd"/>
      <w:r>
        <w:t xml:space="preserve"> </w:t>
      </w:r>
      <w:proofErr w:type="spellStart"/>
      <w:r>
        <w:t>integration</w:t>
      </w:r>
      <w:proofErr w:type="spellEnd"/>
      <w:r>
        <w:t xml:space="preserve"> </w:t>
      </w:r>
      <w:proofErr w:type="spellStart"/>
      <w:r>
        <w:t>process</w:t>
      </w:r>
      <w:proofErr w:type="spellEnd"/>
      <w:r>
        <w:t xml:space="preserve">. </w:t>
      </w:r>
      <w:proofErr w:type="spellStart"/>
      <w:r>
        <w:t>All</w:t>
      </w:r>
      <w:proofErr w:type="spellEnd"/>
      <w:r>
        <w:t xml:space="preserve"> </w:t>
      </w:r>
      <w:proofErr w:type="spellStart"/>
      <w:r>
        <w:t>victims</w:t>
      </w:r>
      <w:proofErr w:type="spellEnd"/>
      <w:r>
        <w:t xml:space="preserve"> of the </w:t>
      </w:r>
      <w:proofErr w:type="spellStart"/>
      <w:r>
        <w:t>crime</w:t>
      </w:r>
      <w:proofErr w:type="spellEnd"/>
      <w:r>
        <w:t xml:space="preserve"> of </w:t>
      </w:r>
      <w:proofErr w:type="spellStart"/>
      <w:r>
        <w:t>human</w:t>
      </w:r>
      <w:proofErr w:type="spellEnd"/>
      <w:r>
        <w:t xml:space="preserve"> </w:t>
      </w:r>
      <w:proofErr w:type="spellStart"/>
      <w:r>
        <w:t>trafficking</w:t>
      </w:r>
      <w:proofErr w:type="spellEnd"/>
      <w:r>
        <w:t xml:space="preserve"> </w:t>
      </w:r>
      <w:proofErr w:type="spellStart"/>
      <w:r>
        <w:t>should</w:t>
      </w:r>
      <w:proofErr w:type="spellEnd"/>
      <w:r>
        <w:t xml:space="preserve"> </w:t>
      </w:r>
      <w:proofErr w:type="spellStart"/>
      <w:r>
        <w:t>be</w:t>
      </w:r>
      <w:proofErr w:type="spellEnd"/>
      <w:r>
        <w:t xml:space="preserve"> </w:t>
      </w:r>
      <w:proofErr w:type="spellStart"/>
      <w:r>
        <w:t>compensated</w:t>
      </w:r>
      <w:proofErr w:type="spellEnd"/>
      <w:r>
        <w:t xml:space="preserve"> </w:t>
      </w:r>
      <w:proofErr w:type="spellStart"/>
      <w:r>
        <w:t>by</w:t>
      </w:r>
      <w:proofErr w:type="spellEnd"/>
      <w:r>
        <w:t xml:space="preserve"> a </w:t>
      </w:r>
      <w:proofErr w:type="spellStart"/>
      <w:r>
        <w:t>public</w:t>
      </w:r>
      <w:proofErr w:type="spellEnd"/>
      <w:r>
        <w:t xml:space="preserve"> </w:t>
      </w:r>
      <w:proofErr w:type="spellStart"/>
      <w:r>
        <w:t>fund</w:t>
      </w:r>
      <w:proofErr w:type="spellEnd"/>
      <w:r>
        <w:t xml:space="preserve">, </w:t>
      </w:r>
      <w:proofErr w:type="spellStart"/>
      <w:r>
        <w:t>taking</w:t>
      </w:r>
      <w:proofErr w:type="spellEnd"/>
      <w:r>
        <w:t xml:space="preserve"> </w:t>
      </w:r>
      <w:proofErr w:type="spellStart"/>
      <w:r>
        <w:t>into</w:t>
      </w:r>
      <w:proofErr w:type="spellEnd"/>
      <w:r>
        <w:t xml:space="preserve"> </w:t>
      </w:r>
      <w:proofErr w:type="spellStart"/>
      <w:r>
        <w:t>account</w:t>
      </w:r>
      <w:proofErr w:type="spellEnd"/>
      <w:r>
        <w:t xml:space="preserve"> the </w:t>
      </w:r>
      <w:proofErr w:type="spellStart"/>
      <w:r>
        <w:t>severity</w:t>
      </w:r>
      <w:proofErr w:type="spellEnd"/>
      <w:r>
        <w:t xml:space="preserve"> of the </w:t>
      </w:r>
      <w:proofErr w:type="spellStart"/>
      <w:r>
        <w:t>suffering</w:t>
      </w:r>
      <w:proofErr w:type="spellEnd"/>
      <w:r>
        <w:t xml:space="preserve"> </w:t>
      </w:r>
      <w:proofErr w:type="spellStart"/>
      <w:r>
        <w:t>inflicted</w:t>
      </w:r>
      <w:proofErr w:type="spellEnd"/>
      <w:r>
        <w:t xml:space="preserve"> on </w:t>
      </w:r>
      <w:proofErr w:type="spellStart"/>
      <w:r>
        <w:t>them</w:t>
      </w:r>
      <w:proofErr w:type="spellEnd"/>
      <w:r>
        <w:t xml:space="preserve">. In </w:t>
      </w:r>
      <w:proofErr w:type="spellStart"/>
      <w:r>
        <w:t>cases</w:t>
      </w:r>
      <w:proofErr w:type="spellEnd"/>
      <w:r>
        <w:t xml:space="preserve"> of </w:t>
      </w:r>
      <w:proofErr w:type="spellStart"/>
      <w:r>
        <w:t>labour</w:t>
      </w:r>
      <w:proofErr w:type="spellEnd"/>
      <w:r>
        <w:t xml:space="preserve"> </w:t>
      </w:r>
      <w:proofErr w:type="spellStart"/>
      <w:r>
        <w:t>exploitation</w:t>
      </w:r>
      <w:proofErr w:type="spellEnd"/>
      <w:r>
        <w:t xml:space="preserve">, </w:t>
      </w:r>
      <w:proofErr w:type="spellStart"/>
      <w:r>
        <w:t>they</w:t>
      </w:r>
      <w:proofErr w:type="spellEnd"/>
      <w:r>
        <w:t xml:space="preserve"> </w:t>
      </w:r>
      <w:proofErr w:type="spellStart"/>
      <w:r>
        <w:t>should</w:t>
      </w:r>
      <w:proofErr w:type="spellEnd"/>
      <w:r>
        <w:t xml:space="preserve"> </w:t>
      </w:r>
      <w:proofErr w:type="spellStart"/>
      <w:r>
        <w:t>also</w:t>
      </w:r>
      <w:proofErr w:type="spellEnd"/>
      <w:r>
        <w:t xml:space="preserve"> </w:t>
      </w:r>
      <w:proofErr w:type="spellStart"/>
      <w:r>
        <w:t>be</w:t>
      </w:r>
      <w:proofErr w:type="spellEnd"/>
      <w:r>
        <w:t xml:space="preserve"> </w:t>
      </w:r>
      <w:proofErr w:type="spellStart"/>
      <w:r>
        <w:t>entitled</w:t>
      </w:r>
      <w:proofErr w:type="spellEnd"/>
      <w:r>
        <w:t xml:space="preserve"> </w:t>
      </w:r>
      <w:proofErr w:type="spellStart"/>
      <w:r>
        <w:t>to</w:t>
      </w:r>
      <w:proofErr w:type="spellEnd"/>
      <w:r>
        <w:t xml:space="preserve"> </w:t>
      </w:r>
      <w:proofErr w:type="spellStart"/>
      <w:r>
        <w:t>receive</w:t>
      </w:r>
      <w:proofErr w:type="spellEnd"/>
      <w:r>
        <w:t xml:space="preserve"> </w:t>
      </w:r>
      <w:proofErr w:type="spellStart"/>
      <w:r>
        <w:t>payment</w:t>
      </w:r>
      <w:proofErr w:type="spellEnd"/>
      <w:r>
        <w:t xml:space="preserve"> </w:t>
      </w:r>
      <w:proofErr w:type="spellStart"/>
      <w:r>
        <w:t>due</w:t>
      </w:r>
      <w:proofErr w:type="spellEnd"/>
      <w:r>
        <w:t xml:space="preserve"> for the </w:t>
      </w:r>
      <w:proofErr w:type="spellStart"/>
      <w:r>
        <w:t>work</w:t>
      </w:r>
      <w:proofErr w:type="spellEnd"/>
      <w:r>
        <w:t xml:space="preserve"> </w:t>
      </w:r>
      <w:proofErr w:type="spellStart"/>
      <w:r>
        <w:t>carried</w:t>
      </w:r>
      <w:proofErr w:type="spellEnd"/>
      <w:r>
        <w:t xml:space="preserve"> </w:t>
      </w:r>
      <w:proofErr w:type="spellStart"/>
      <w:r>
        <w:t>out</w:t>
      </w:r>
      <w:proofErr w:type="spellEnd"/>
      <w:r>
        <w:t xml:space="preserve">, and the </w:t>
      </w:r>
      <w:proofErr w:type="spellStart"/>
      <w:r>
        <w:t>direct</w:t>
      </w:r>
      <w:proofErr w:type="spellEnd"/>
      <w:r>
        <w:t xml:space="preserve"> </w:t>
      </w:r>
      <w:proofErr w:type="spellStart"/>
      <w:r>
        <w:t>beneficiary</w:t>
      </w:r>
      <w:proofErr w:type="spellEnd"/>
      <w:r>
        <w:t xml:space="preserve">, </w:t>
      </w:r>
      <w:proofErr w:type="spellStart"/>
      <w:r>
        <w:t>i.e</w:t>
      </w:r>
      <w:proofErr w:type="spellEnd"/>
      <w:r>
        <w:t xml:space="preserve">. the </w:t>
      </w:r>
      <w:proofErr w:type="spellStart"/>
      <w:r>
        <w:t>ultimate</w:t>
      </w:r>
      <w:proofErr w:type="spellEnd"/>
      <w:r>
        <w:t xml:space="preserve"> </w:t>
      </w:r>
      <w:proofErr w:type="spellStart"/>
      <w:r>
        <w:t>employer</w:t>
      </w:r>
      <w:proofErr w:type="spellEnd"/>
      <w:r>
        <w:t xml:space="preserve">, </w:t>
      </w:r>
      <w:proofErr w:type="spellStart"/>
      <w:r>
        <w:t>or</w:t>
      </w:r>
      <w:proofErr w:type="spellEnd"/>
      <w:r>
        <w:t xml:space="preserve"> the </w:t>
      </w:r>
      <w:proofErr w:type="spellStart"/>
      <w:r>
        <w:t>recipient</w:t>
      </w:r>
      <w:proofErr w:type="spellEnd"/>
      <w:r>
        <w:t xml:space="preserve"> of the </w:t>
      </w:r>
      <w:proofErr w:type="spellStart"/>
      <w:r>
        <w:t>service</w:t>
      </w:r>
      <w:proofErr w:type="spellEnd"/>
      <w:r>
        <w:t xml:space="preserve"> </w:t>
      </w:r>
      <w:proofErr w:type="spellStart"/>
      <w:r>
        <w:t>provided</w:t>
      </w:r>
      <w:proofErr w:type="spellEnd"/>
      <w:r>
        <w:t xml:space="preserve">, </w:t>
      </w:r>
      <w:proofErr w:type="spellStart"/>
      <w:r>
        <w:t>should</w:t>
      </w:r>
      <w:proofErr w:type="spellEnd"/>
      <w:r>
        <w:t xml:space="preserve"> </w:t>
      </w:r>
      <w:proofErr w:type="spellStart"/>
      <w:r>
        <w:t>be</w:t>
      </w:r>
      <w:proofErr w:type="spellEnd"/>
      <w:r>
        <w:t xml:space="preserve"> </w:t>
      </w:r>
      <w:proofErr w:type="spellStart"/>
      <w:r>
        <w:t>held</w:t>
      </w:r>
      <w:proofErr w:type="spellEnd"/>
      <w:r>
        <w:t xml:space="preserve"> </w:t>
      </w:r>
      <w:proofErr w:type="spellStart"/>
      <w:r>
        <w:t>liable</w:t>
      </w:r>
      <w:proofErr w:type="spellEnd"/>
      <w:r>
        <w:t xml:space="preserve">. The EESC </w:t>
      </w:r>
      <w:proofErr w:type="spellStart"/>
      <w:r>
        <w:t>also</w:t>
      </w:r>
      <w:proofErr w:type="spellEnd"/>
      <w:r>
        <w:t xml:space="preserve"> </w:t>
      </w:r>
      <w:proofErr w:type="spellStart"/>
      <w:r>
        <w:t>noted</w:t>
      </w:r>
      <w:proofErr w:type="spellEnd"/>
      <w:r>
        <w:t xml:space="preserve"> </w:t>
      </w:r>
      <w:proofErr w:type="spellStart"/>
      <w:r>
        <w:t>that</w:t>
      </w:r>
      <w:proofErr w:type="spellEnd"/>
      <w:r>
        <w:t xml:space="preserve"> in </w:t>
      </w:r>
      <w:proofErr w:type="spellStart"/>
      <w:r>
        <w:t>sectors</w:t>
      </w:r>
      <w:proofErr w:type="spellEnd"/>
      <w:r>
        <w:t xml:space="preserve"> of </w:t>
      </w:r>
      <w:proofErr w:type="spellStart"/>
      <w:r>
        <w:t>economic</w:t>
      </w:r>
      <w:proofErr w:type="spellEnd"/>
      <w:r>
        <w:t xml:space="preserve"> </w:t>
      </w:r>
      <w:proofErr w:type="spellStart"/>
      <w:r>
        <w:t>activity</w:t>
      </w:r>
      <w:proofErr w:type="spellEnd"/>
      <w:r>
        <w:t xml:space="preserve"> </w:t>
      </w:r>
      <w:proofErr w:type="spellStart"/>
      <w:r>
        <w:t>where</w:t>
      </w:r>
      <w:proofErr w:type="spellEnd"/>
      <w:r>
        <w:t xml:space="preserve"> </w:t>
      </w:r>
      <w:proofErr w:type="spellStart"/>
      <w:r>
        <w:t>there</w:t>
      </w:r>
      <w:proofErr w:type="spellEnd"/>
      <w:r>
        <w:t xml:space="preserve"> </w:t>
      </w:r>
      <w:proofErr w:type="spellStart"/>
      <w:r>
        <w:t>is</w:t>
      </w:r>
      <w:proofErr w:type="spellEnd"/>
      <w:r>
        <w:t xml:space="preserve"> </w:t>
      </w:r>
      <w:proofErr w:type="spellStart"/>
      <w:r>
        <w:t>greater</w:t>
      </w:r>
      <w:proofErr w:type="spellEnd"/>
      <w:r>
        <w:t xml:space="preserve"> </w:t>
      </w:r>
      <w:proofErr w:type="spellStart"/>
      <w:r>
        <w:t>informality</w:t>
      </w:r>
      <w:proofErr w:type="spellEnd"/>
      <w:r>
        <w:t xml:space="preserve"> and a </w:t>
      </w:r>
      <w:proofErr w:type="spellStart"/>
      <w:r>
        <w:t>widespread</w:t>
      </w:r>
      <w:proofErr w:type="spellEnd"/>
      <w:r>
        <w:t xml:space="preserve"> </w:t>
      </w:r>
      <w:proofErr w:type="spellStart"/>
      <w:r>
        <w:t>lack</w:t>
      </w:r>
      <w:proofErr w:type="spellEnd"/>
      <w:r>
        <w:t xml:space="preserve"> of </w:t>
      </w:r>
      <w:proofErr w:type="spellStart"/>
      <w:r>
        <w:t>social</w:t>
      </w:r>
      <w:proofErr w:type="spellEnd"/>
      <w:r>
        <w:t xml:space="preserve"> </w:t>
      </w:r>
      <w:proofErr w:type="spellStart"/>
      <w:r>
        <w:t>dialogue</w:t>
      </w:r>
      <w:proofErr w:type="spellEnd"/>
      <w:r>
        <w:t xml:space="preserve"> and </w:t>
      </w:r>
      <w:proofErr w:type="spellStart"/>
      <w:r>
        <w:t>collective</w:t>
      </w:r>
      <w:proofErr w:type="spellEnd"/>
      <w:r>
        <w:t xml:space="preserve"> </w:t>
      </w:r>
      <w:proofErr w:type="spellStart"/>
      <w:r>
        <w:t>bargaining</w:t>
      </w:r>
      <w:proofErr w:type="spellEnd"/>
      <w:r>
        <w:t xml:space="preserve">, </w:t>
      </w:r>
      <w:proofErr w:type="spellStart"/>
      <w:r>
        <w:t>there</w:t>
      </w:r>
      <w:proofErr w:type="spellEnd"/>
      <w:r>
        <w:t xml:space="preserve"> </w:t>
      </w:r>
      <w:proofErr w:type="spellStart"/>
      <w:r>
        <w:t>is</w:t>
      </w:r>
      <w:proofErr w:type="spellEnd"/>
      <w:r>
        <w:t xml:space="preserve"> a </w:t>
      </w:r>
      <w:proofErr w:type="spellStart"/>
      <w:r>
        <w:t>tendency</w:t>
      </w:r>
      <w:proofErr w:type="spellEnd"/>
      <w:r>
        <w:t xml:space="preserve"> </w:t>
      </w:r>
      <w:proofErr w:type="spellStart"/>
      <w:r>
        <w:t>to</w:t>
      </w:r>
      <w:proofErr w:type="spellEnd"/>
      <w:r>
        <w:t xml:space="preserve"> </w:t>
      </w:r>
      <w:proofErr w:type="spellStart"/>
      <w:r>
        <w:t>make</w:t>
      </w:r>
      <w:proofErr w:type="spellEnd"/>
      <w:r>
        <w:t xml:space="preserve"> </w:t>
      </w:r>
      <w:proofErr w:type="spellStart"/>
      <w:r>
        <w:t>greater</w:t>
      </w:r>
      <w:proofErr w:type="spellEnd"/>
      <w:r>
        <w:t xml:space="preserve"> </w:t>
      </w:r>
      <w:proofErr w:type="spellStart"/>
      <w:r>
        <w:t>use</w:t>
      </w:r>
      <w:proofErr w:type="spellEnd"/>
      <w:r>
        <w:t xml:space="preserve"> of </w:t>
      </w:r>
      <w:proofErr w:type="spellStart"/>
      <w:r>
        <w:t>this</w:t>
      </w:r>
      <w:proofErr w:type="spellEnd"/>
      <w:r>
        <w:t xml:space="preserve"> </w:t>
      </w:r>
      <w:proofErr w:type="spellStart"/>
      <w:r>
        <w:t>workforce</w:t>
      </w:r>
      <w:proofErr w:type="spellEnd"/>
      <w:r>
        <w:t xml:space="preserve">. </w:t>
      </w:r>
      <w:proofErr w:type="spellStart"/>
      <w:r>
        <w:t>To</w:t>
      </w:r>
      <w:proofErr w:type="spellEnd"/>
      <w:r>
        <w:t xml:space="preserve"> </w:t>
      </w:r>
      <w:proofErr w:type="spellStart"/>
      <w:r>
        <w:t>better</w:t>
      </w:r>
      <w:proofErr w:type="spellEnd"/>
      <w:r>
        <w:t xml:space="preserve"> </w:t>
      </w:r>
      <w:proofErr w:type="spellStart"/>
      <w:r>
        <w:t>combat</w:t>
      </w:r>
      <w:proofErr w:type="spellEnd"/>
      <w:r>
        <w:t xml:space="preserve"> </w:t>
      </w:r>
      <w:proofErr w:type="spellStart"/>
      <w:r>
        <w:t>labour</w:t>
      </w:r>
      <w:proofErr w:type="spellEnd"/>
      <w:r>
        <w:t xml:space="preserve"> </w:t>
      </w:r>
      <w:proofErr w:type="spellStart"/>
      <w:r>
        <w:t>exploitation</w:t>
      </w:r>
      <w:proofErr w:type="spellEnd"/>
      <w:r>
        <w:t xml:space="preserve">, the Commission </w:t>
      </w:r>
      <w:proofErr w:type="spellStart"/>
      <w:r>
        <w:t>included</w:t>
      </w:r>
      <w:proofErr w:type="spellEnd"/>
      <w:r>
        <w:t xml:space="preserve"> in the </w:t>
      </w:r>
      <w:proofErr w:type="spellStart"/>
      <w:r>
        <w:t>Strategy</w:t>
      </w:r>
      <w:proofErr w:type="spellEnd"/>
      <w:r>
        <w:t xml:space="preserve"> the </w:t>
      </w:r>
      <w:proofErr w:type="spellStart"/>
      <w:r>
        <w:t>active</w:t>
      </w:r>
      <w:proofErr w:type="spellEnd"/>
      <w:r>
        <w:t xml:space="preserve"> </w:t>
      </w:r>
      <w:proofErr w:type="spellStart"/>
      <w:r>
        <w:t>involvement</w:t>
      </w:r>
      <w:proofErr w:type="spellEnd"/>
      <w:r>
        <w:t xml:space="preserve"> of the </w:t>
      </w:r>
      <w:proofErr w:type="spellStart"/>
      <w:r>
        <w:t>social</w:t>
      </w:r>
      <w:proofErr w:type="spellEnd"/>
      <w:r>
        <w:t xml:space="preserve"> </w:t>
      </w:r>
      <w:proofErr w:type="spellStart"/>
      <w:r>
        <w:t>partners</w:t>
      </w:r>
      <w:proofErr w:type="spellEnd"/>
      <w:r>
        <w:t xml:space="preserve"> in the </w:t>
      </w:r>
      <w:proofErr w:type="spellStart"/>
      <w:r>
        <w:t>fight</w:t>
      </w:r>
      <w:proofErr w:type="spellEnd"/>
      <w:r>
        <w:t xml:space="preserve"> </w:t>
      </w:r>
      <w:proofErr w:type="spellStart"/>
      <w:r>
        <w:t>against</w:t>
      </w:r>
      <w:proofErr w:type="spellEnd"/>
      <w:r>
        <w:t xml:space="preserve"> </w:t>
      </w:r>
      <w:proofErr w:type="spellStart"/>
      <w:r>
        <w:t>human</w:t>
      </w:r>
      <w:proofErr w:type="spellEnd"/>
      <w:r>
        <w:t xml:space="preserve"> </w:t>
      </w:r>
      <w:proofErr w:type="spellStart"/>
      <w:r>
        <w:t>trafficking</w:t>
      </w:r>
      <w:proofErr w:type="spellEnd"/>
      <w:r>
        <w:t xml:space="preserve">, in </w:t>
      </w:r>
      <w:proofErr w:type="spellStart"/>
      <w:r>
        <w:t>line</w:t>
      </w:r>
      <w:proofErr w:type="spellEnd"/>
      <w:r>
        <w:t xml:space="preserve"> </w:t>
      </w:r>
      <w:proofErr w:type="spellStart"/>
      <w:r>
        <w:lastRenderedPageBreak/>
        <w:t>with</w:t>
      </w:r>
      <w:proofErr w:type="spellEnd"/>
      <w:r>
        <w:t xml:space="preserve"> </w:t>
      </w:r>
      <w:proofErr w:type="spellStart"/>
      <w:r>
        <w:t>their</w:t>
      </w:r>
      <w:proofErr w:type="spellEnd"/>
      <w:r>
        <w:t xml:space="preserve"> </w:t>
      </w:r>
      <w:proofErr w:type="spellStart"/>
      <w:r>
        <w:t>competences</w:t>
      </w:r>
      <w:proofErr w:type="spellEnd"/>
      <w:r>
        <w:t xml:space="preserve"> and </w:t>
      </w:r>
      <w:proofErr w:type="spellStart"/>
      <w:r>
        <w:t>respecting</w:t>
      </w:r>
      <w:proofErr w:type="spellEnd"/>
      <w:r>
        <w:t xml:space="preserve"> </w:t>
      </w:r>
      <w:proofErr w:type="spellStart"/>
      <w:r>
        <w:t>their</w:t>
      </w:r>
      <w:proofErr w:type="spellEnd"/>
      <w:r>
        <w:t xml:space="preserve"> </w:t>
      </w:r>
      <w:proofErr w:type="spellStart"/>
      <w:r>
        <w:t>independence</w:t>
      </w:r>
      <w:proofErr w:type="spellEnd"/>
      <w:r>
        <w:t xml:space="preserve"> - and </w:t>
      </w:r>
      <w:proofErr w:type="spellStart"/>
      <w:r>
        <w:t>thus</w:t>
      </w:r>
      <w:proofErr w:type="spellEnd"/>
      <w:r>
        <w:t xml:space="preserve"> the </w:t>
      </w:r>
      <w:proofErr w:type="spellStart"/>
      <w:r>
        <w:t>promotion</w:t>
      </w:r>
      <w:proofErr w:type="spellEnd"/>
      <w:r>
        <w:t xml:space="preserve"> of </w:t>
      </w:r>
      <w:proofErr w:type="spellStart"/>
      <w:r>
        <w:t>social</w:t>
      </w:r>
      <w:proofErr w:type="spellEnd"/>
      <w:r>
        <w:t xml:space="preserve"> </w:t>
      </w:r>
      <w:proofErr w:type="spellStart"/>
      <w:r>
        <w:t>dialogue</w:t>
      </w:r>
      <w:proofErr w:type="spellEnd"/>
      <w:r>
        <w:t xml:space="preserve"> and </w:t>
      </w:r>
      <w:proofErr w:type="spellStart"/>
      <w:r>
        <w:t>collective</w:t>
      </w:r>
      <w:proofErr w:type="spellEnd"/>
      <w:r>
        <w:t xml:space="preserve"> </w:t>
      </w:r>
      <w:proofErr w:type="spellStart"/>
      <w:r>
        <w:t>bargaining</w:t>
      </w:r>
      <w:proofErr w:type="spellEnd"/>
      <w:r>
        <w:t xml:space="preserve"> - </w:t>
      </w:r>
      <w:proofErr w:type="spellStart"/>
      <w:r>
        <w:t>as</w:t>
      </w:r>
      <w:proofErr w:type="spellEnd"/>
      <w:r>
        <w:t xml:space="preserve"> </w:t>
      </w:r>
      <w:proofErr w:type="spellStart"/>
      <w:r>
        <w:t>essential</w:t>
      </w:r>
      <w:proofErr w:type="spellEnd"/>
      <w:r>
        <w:t xml:space="preserve"> </w:t>
      </w:r>
      <w:proofErr w:type="spellStart"/>
      <w:r>
        <w:t>instruments</w:t>
      </w:r>
      <w:proofErr w:type="spellEnd"/>
      <w:r>
        <w:t xml:space="preserve"> </w:t>
      </w:r>
      <w:proofErr w:type="spellStart"/>
      <w:r>
        <w:t>to</w:t>
      </w:r>
      <w:proofErr w:type="spellEnd"/>
      <w:r>
        <w:t xml:space="preserve"> </w:t>
      </w:r>
      <w:proofErr w:type="spellStart"/>
      <w:r>
        <w:t>achieve</w:t>
      </w:r>
      <w:proofErr w:type="spellEnd"/>
      <w:r>
        <w:t xml:space="preserve"> </w:t>
      </w:r>
      <w:proofErr w:type="spellStart"/>
      <w:r>
        <w:t>this</w:t>
      </w:r>
      <w:proofErr w:type="spellEnd"/>
      <w:r>
        <w:t>.</w:t>
      </w:r>
    </w:p>
    <w:p w:rsidRPr="00BD08D2" w:rsidR="00BD08D2" w:rsidP="00BD08D2" w:rsidRDefault="00BD08D2" w14:paraId="4109CD01" w14:textId="77777777">
      <w:pPr>
        <w:spacing w:after="240" w:line="240" w:lineRule="exact"/>
        <w:ind w:firstLine="567"/>
        <w:rPr>
          <w:rFonts w:eastAsia="Calibri"/>
        </w:rPr>
      </w:pPr>
      <w:r>
        <w:t xml:space="preserve">In the </w:t>
      </w:r>
      <w:r>
        <w:rPr>
          <w:b/>
        </w:rPr>
        <w:t xml:space="preserve">SOC/752 </w:t>
      </w:r>
      <w:proofErr w:type="spellStart"/>
      <w:r>
        <w:rPr>
          <w:b/>
        </w:rPr>
        <w:t>Opinion</w:t>
      </w:r>
      <w:proofErr w:type="spellEnd"/>
      <w:r>
        <w:rPr>
          <w:b/>
        </w:rPr>
        <w:t xml:space="preserve"> on the </w:t>
      </w:r>
      <w:proofErr w:type="spellStart"/>
      <w:r>
        <w:rPr>
          <w:b/>
        </w:rPr>
        <w:t>Anti-Trafficking</w:t>
      </w:r>
      <w:proofErr w:type="spellEnd"/>
      <w:r>
        <w:rPr>
          <w:b/>
        </w:rPr>
        <w:t xml:space="preserve"> </w:t>
      </w:r>
      <w:proofErr w:type="spellStart"/>
      <w:r>
        <w:rPr>
          <w:b/>
        </w:rPr>
        <w:t>Directive</w:t>
      </w:r>
      <w:proofErr w:type="spellEnd"/>
      <w:r>
        <w:t xml:space="preserve"> (</w:t>
      </w:r>
      <w:proofErr w:type="spellStart"/>
      <w:r>
        <w:t>Rapporteur</w:t>
      </w:r>
      <w:proofErr w:type="spellEnd"/>
      <w:r>
        <w:t xml:space="preserve">, </w:t>
      </w:r>
      <w:proofErr w:type="spellStart"/>
      <w:r>
        <w:t>José</w:t>
      </w:r>
      <w:proofErr w:type="spellEnd"/>
      <w:r>
        <w:t xml:space="preserve"> </w:t>
      </w:r>
      <w:proofErr w:type="spellStart"/>
      <w:r>
        <w:t>Antonio</w:t>
      </w:r>
      <w:proofErr w:type="spellEnd"/>
      <w:r>
        <w:t xml:space="preserve"> </w:t>
      </w:r>
      <w:proofErr w:type="spellStart"/>
      <w:r>
        <w:t>Moreno</w:t>
      </w:r>
      <w:proofErr w:type="spellEnd"/>
      <w:r>
        <w:t xml:space="preserve"> </w:t>
      </w:r>
      <w:proofErr w:type="spellStart"/>
      <w:r>
        <w:t>Díaz</w:t>
      </w:r>
      <w:proofErr w:type="spellEnd"/>
      <w:r>
        <w:t>; Co-</w:t>
      </w:r>
      <w:proofErr w:type="spellStart"/>
      <w:r>
        <w:t>rapporteur</w:t>
      </w:r>
      <w:proofErr w:type="spellEnd"/>
      <w:r>
        <w:t xml:space="preserve">, </w:t>
      </w:r>
      <w:proofErr w:type="spellStart"/>
      <w:r>
        <w:t>Pietro</w:t>
      </w:r>
      <w:proofErr w:type="spellEnd"/>
      <w:r>
        <w:t xml:space="preserve"> </w:t>
      </w:r>
      <w:proofErr w:type="spellStart"/>
      <w:r>
        <w:t>Vittorio</w:t>
      </w:r>
      <w:proofErr w:type="spellEnd"/>
      <w:r>
        <w:t xml:space="preserve"> </w:t>
      </w:r>
      <w:proofErr w:type="spellStart"/>
      <w:r>
        <w:t>Barbieri</w:t>
      </w:r>
      <w:proofErr w:type="spellEnd"/>
      <w:r>
        <w:t>)</w:t>
      </w:r>
      <w:r w:rsidRPr="00BD08D2">
        <w:rPr>
          <w:rFonts w:eastAsia="Calibri"/>
          <w:sz w:val="24"/>
          <w:vertAlign w:val="superscript"/>
          <w:lang w:val="en-GB"/>
        </w:rPr>
        <w:footnoteReference w:id="109"/>
      </w:r>
      <w:r>
        <w:t xml:space="preserve">, </w:t>
      </w:r>
      <w:proofErr w:type="spellStart"/>
      <w:r>
        <w:t>adopted</w:t>
      </w:r>
      <w:proofErr w:type="spellEnd"/>
      <w:r>
        <w:t xml:space="preserve"> in </w:t>
      </w:r>
      <w:r>
        <w:rPr>
          <w:b/>
        </w:rPr>
        <w:t>2023</w:t>
      </w:r>
      <w:r>
        <w:t xml:space="preserve">, the EESC </w:t>
      </w:r>
      <w:proofErr w:type="spellStart"/>
      <w:r>
        <w:t>agreed</w:t>
      </w:r>
      <w:proofErr w:type="spellEnd"/>
      <w:r>
        <w:t xml:space="preserve"> </w:t>
      </w:r>
      <w:proofErr w:type="spellStart"/>
      <w:r>
        <w:t>with</w:t>
      </w:r>
      <w:proofErr w:type="spellEnd"/>
      <w:r>
        <w:t xml:space="preserve"> the </w:t>
      </w:r>
      <w:proofErr w:type="spellStart"/>
      <w:r>
        <w:t>proposal</w:t>
      </w:r>
      <w:proofErr w:type="spellEnd"/>
      <w:r>
        <w:t xml:space="preserve"> </w:t>
      </w:r>
      <w:proofErr w:type="spellStart"/>
      <w:r>
        <w:t>to</w:t>
      </w:r>
      <w:proofErr w:type="spellEnd"/>
      <w:r>
        <w:t xml:space="preserve"> </w:t>
      </w:r>
      <w:proofErr w:type="spellStart"/>
      <w:r>
        <w:t>amend</w:t>
      </w:r>
      <w:proofErr w:type="spellEnd"/>
      <w:r>
        <w:t xml:space="preserve"> </w:t>
      </w:r>
      <w:proofErr w:type="spellStart"/>
      <w:r>
        <w:t>this</w:t>
      </w:r>
      <w:proofErr w:type="spellEnd"/>
      <w:r>
        <w:t xml:space="preserve"> </w:t>
      </w:r>
      <w:proofErr w:type="spellStart"/>
      <w:r>
        <w:t>directive</w:t>
      </w:r>
      <w:proofErr w:type="spellEnd"/>
      <w:r>
        <w:t xml:space="preserve">, </w:t>
      </w:r>
      <w:proofErr w:type="spellStart"/>
      <w:r>
        <w:t>as</w:t>
      </w:r>
      <w:proofErr w:type="spellEnd"/>
      <w:r>
        <w:t xml:space="preserve"> </w:t>
      </w:r>
      <w:proofErr w:type="spellStart"/>
      <w:r>
        <w:t>it</w:t>
      </w:r>
      <w:proofErr w:type="spellEnd"/>
      <w:r>
        <w:t xml:space="preserve"> </w:t>
      </w:r>
      <w:proofErr w:type="spellStart"/>
      <w:r>
        <w:t>agreed</w:t>
      </w:r>
      <w:proofErr w:type="spellEnd"/>
      <w:r>
        <w:t xml:space="preserve"> </w:t>
      </w:r>
      <w:proofErr w:type="spellStart"/>
      <w:r>
        <w:t>with</w:t>
      </w:r>
      <w:proofErr w:type="spellEnd"/>
      <w:r>
        <w:t xml:space="preserve"> the </w:t>
      </w:r>
      <w:proofErr w:type="spellStart"/>
      <w:r>
        <w:t>need</w:t>
      </w:r>
      <w:proofErr w:type="spellEnd"/>
      <w:r>
        <w:t xml:space="preserve"> for </w:t>
      </w:r>
      <w:proofErr w:type="spellStart"/>
      <w:r>
        <w:t>further</w:t>
      </w:r>
      <w:proofErr w:type="spellEnd"/>
      <w:r>
        <w:t xml:space="preserve"> </w:t>
      </w:r>
      <w:proofErr w:type="spellStart"/>
      <w:r>
        <w:t>progress</w:t>
      </w:r>
      <w:proofErr w:type="spellEnd"/>
      <w:r>
        <w:t xml:space="preserve"> and </w:t>
      </w:r>
      <w:proofErr w:type="spellStart"/>
      <w:r>
        <w:t>improvement</w:t>
      </w:r>
      <w:proofErr w:type="spellEnd"/>
      <w:r>
        <w:t xml:space="preserve"> in the </w:t>
      </w:r>
      <w:proofErr w:type="spellStart"/>
      <w:r>
        <w:t>fight</w:t>
      </w:r>
      <w:proofErr w:type="spellEnd"/>
      <w:r>
        <w:t xml:space="preserve"> </w:t>
      </w:r>
      <w:proofErr w:type="spellStart"/>
      <w:r>
        <w:t>against</w:t>
      </w:r>
      <w:proofErr w:type="spellEnd"/>
      <w:r>
        <w:t xml:space="preserve"> </w:t>
      </w:r>
      <w:proofErr w:type="spellStart"/>
      <w:r>
        <w:t>trafficking</w:t>
      </w:r>
      <w:proofErr w:type="spellEnd"/>
      <w:r>
        <w:t xml:space="preserve"> in </w:t>
      </w:r>
      <w:proofErr w:type="spellStart"/>
      <w:r>
        <w:t>human</w:t>
      </w:r>
      <w:proofErr w:type="spellEnd"/>
      <w:r>
        <w:t xml:space="preserve"> </w:t>
      </w:r>
      <w:proofErr w:type="spellStart"/>
      <w:r>
        <w:t>beings</w:t>
      </w:r>
      <w:proofErr w:type="spellEnd"/>
      <w:r>
        <w:t xml:space="preserve"> and the </w:t>
      </w:r>
      <w:proofErr w:type="spellStart"/>
      <w:r>
        <w:t>protection</w:t>
      </w:r>
      <w:proofErr w:type="spellEnd"/>
      <w:r>
        <w:t xml:space="preserve"> of </w:t>
      </w:r>
      <w:proofErr w:type="spellStart"/>
      <w:r>
        <w:t>victims</w:t>
      </w:r>
      <w:proofErr w:type="spellEnd"/>
      <w:r>
        <w:t xml:space="preserve">, and </w:t>
      </w:r>
      <w:proofErr w:type="spellStart"/>
      <w:r>
        <w:t>with</w:t>
      </w:r>
      <w:proofErr w:type="spellEnd"/>
      <w:r>
        <w:t xml:space="preserve"> the </w:t>
      </w:r>
      <w:proofErr w:type="spellStart"/>
      <w:r>
        <w:t>broadening</w:t>
      </w:r>
      <w:proofErr w:type="spellEnd"/>
      <w:r>
        <w:t xml:space="preserve"> of the </w:t>
      </w:r>
      <w:proofErr w:type="spellStart"/>
      <w:r>
        <w:t>definition</w:t>
      </w:r>
      <w:proofErr w:type="spellEnd"/>
      <w:r>
        <w:t xml:space="preserve"> of the </w:t>
      </w:r>
      <w:proofErr w:type="spellStart"/>
      <w:r>
        <w:t>different</w:t>
      </w:r>
      <w:proofErr w:type="spellEnd"/>
      <w:r>
        <w:t xml:space="preserve"> </w:t>
      </w:r>
      <w:proofErr w:type="spellStart"/>
      <w:r>
        <w:t>forms</w:t>
      </w:r>
      <w:proofErr w:type="spellEnd"/>
      <w:r>
        <w:t xml:space="preserve"> of </w:t>
      </w:r>
      <w:proofErr w:type="spellStart"/>
      <w:r>
        <w:t>exploitation</w:t>
      </w:r>
      <w:proofErr w:type="spellEnd"/>
      <w:r>
        <w:t xml:space="preserve">. </w:t>
      </w:r>
      <w:proofErr w:type="spellStart"/>
      <w:r>
        <w:t>These</w:t>
      </w:r>
      <w:proofErr w:type="spellEnd"/>
      <w:r>
        <w:t xml:space="preserve"> </w:t>
      </w:r>
      <w:proofErr w:type="spellStart"/>
      <w:r>
        <w:t>offences</w:t>
      </w:r>
      <w:proofErr w:type="spellEnd"/>
      <w:r>
        <w:t xml:space="preserve"> </w:t>
      </w:r>
      <w:proofErr w:type="spellStart"/>
      <w:r>
        <w:t>should</w:t>
      </w:r>
      <w:proofErr w:type="spellEnd"/>
      <w:r>
        <w:t xml:space="preserve"> </w:t>
      </w:r>
      <w:proofErr w:type="spellStart"/>
      <w:r>
        <w:t>be</w:t>
      </w:r>
      <w:proofErr w:type="spellEnd"/>
      <w:r>
        <w:t xml:space="preserve"> </w:t>
      </w:r>
      <w:proofErr w:type="spellStart"/>
      <w:r>
        <w:t>understood</w:t>
      </w:r>
      <w:proofErr w:type="spellEnd"/>
      <w:r>
        <w:t xml:space="preserve"> </w:t>
      </w:r>
      <w:proofErr w:type="spellStart"/>
      <w:r>
        <w:t>as</w:t>
      </w:r>
      <w:proofErr w:type="spellEnd"/>
      <w:r>
        <w:t xml:space="preserve"> a non-</w:t>
      </w:r>
      <w:proofErr w:type="spellStart"/>
      <w:r>
        <w:t>exhaustive</w:t>
      </w:r>
      <w:proofErr w:type="spellEnd"/>
      <w:r>
        <w:t xml:space="preserve"> </w:t>
      </w:r>
      <w:proofErr w:type="spellStart"/>
      <w:r>
        <w:t>list</w:t>
      </w:r>
      <w:proofErr w:type="spellEnd"/>
      <w:r>
        <w:t xml:space="preserve"> </w:t>
      </w:r>
      <w:proofErr w:type="spellStart"/>
      <w:r>
        <w:t>as</w:t>
      </w:r>
      <w:proofErr w:type="spellEnd"/>
      <w:r>
        <w:t xml:space="preserve">, </w:t>
      </w:r>
      <w:proofErr w:type="spellStart"/>
      <w:r>
        <w:t>regrettably</w:t>
      </w:r>
      <w:proofErr w:type="spellEnd"/>
      <w:r>
        <w:t xml:space="preserve">, </w:t>
      </w:r>
      <w:proofErr w:type="spellStart"/>
      <w:r>
        <w:t>exploitation</w:t>
      </w:r>
      <w:proofErr w:type="spellEnd"/>
      <w:r>
        <w:t xml:space="preserve"> </w:t>
      </w:r>
      <w:proofErr w:type="spellStart"/>
      <w:r>
        <w:t>takes</w:t>
      </w:r>
      <w:proofErr w:type="spellEnd"/>
      <w:r>
        <w:t xml:space="preserve"> on </w:t>
      </w:r>
      <w:proofErr w:type="spellStart"/>
      <w:r>
        <w:t>new</w:t>
      </w:r>
      <w:proofErr w:type="spellEnd"/>
      <w:r>
        <w:t xml:space="preserve"> </w:t>
      </w:r>
      <w:proofErr w:type="spellStart"/>
      <w:r>
        <w:t>facets</w:t>
      </w:r>
      <w:proofErr w:type="spellEnd"/>
      <w:r>
        <w:t xml:space="preserve"> </w:t>
      </w:r>
      <w:proofErr w:type="spellStart"/>
      <w:r>
        <w:t>every</w:t>
      </w:r>
      <w:proofErr w:type="spellEnd"/>
      <w:r>
        <w:t xml:space="preserve"> </w:t>
      </w:r>
      <w:proofErr w:type="spellStart"/>
      <w:r>
        <w:t>day</w:t>
      </w:r>
      <w:proofErr w:type="spellEnd"/>
      <w:r>
        <w:t xml:space="preserve">. The </w:t>
      </w:r>
      <w:proofErr w:type="spellStart"/>
      <w:r>
        <w:t>focus</w:t>
      </w:r>
      <w:proofErr w:type="spellEnd"/>
      <w:r>
        <w:t xml:space="preserve"> on the </w:t>
      </w:r>
      <w:proofErr w:type="spellStart"/>
      <w:r>
        <w:t>online</w:t>
      </w:r>
      <w:proofErr w:type="spellEnd"/>
      <w:r>
        <w:t xml:space="preserve"> </w:t>
      </w:r>
      <w:proofErr w:type="spellStart"/>
      <w:r>
        <w:t>dimension</w:t>
      </w:r>
      <w:proofErr w:type="spellEnd"/>
      <w:r>
        <w:t xml:space="preserve"> of </w:t>
      </w:r>
      <w:proofErr w:type="spellStart"/>
      <w:r>
        <w:t>human</w:t>
      </w:r>
      <w:proofErr w:type="spellEnd"/>
      <w:r>
        <w:t xml:space="preserve"> </w:t>
      </w:r>
      <w:proofErr w:type="spellStart"/>
      <w:r>
        <w:t>trafficking</w:t>
      </w:r>
      <w:proofErr w:type="spellEnd"/>
      <w:r>
        <w:t xml:space="preserve"> </w:t>
      </w:r>
      <w:proofErr w:type="spellStart"/>
      <w:r>
        <w:t>was</w:t>
      </w:r>
      <w:proofErr w:type="spellEnd"/>
      <w:r>
        <w:t xml:space="preserve"> </w:t>
      </w:r>
      <w:proofErr w:type="spellStart"/>
      <w:r>
        <w:t>also</w:t>
      </w:r>
      <w:proofErr w:type="spellEnd"/>
      <w:r>
        <w:t xml:space="preserve"> </w:t>
      </w:r>
      <w:proofErr w:type="spellStart"/>
      <w:r>
        <w:t>welcomed</w:t>
      </w:r>
      <w:proofErr w:type="spellEnd"/>
      <w:r>
        <w:t xml:space="preserve">, </w:t>
      </w:r>
      <w:proofErr w:type="spellStart"/>
      <w:r>
        <w:t>but</w:t>
      </w:r>
      <w:proofErr w:type="spellEnd"/>
      <w:r>
        <w:t xml:space="preserve"> the Committee </w:t>
      </w:r>
      <w:proofErr w:type="spellStart"/>
      <w:r>
        <w:t>stated</w:t>
      </w:r>
      <w:proofErr w:type="spellEnd"/>
      <w:r>
        <w:t xml:space="preserve"> </w:t>
      </w:r>
      <w:proofErr w:type="spellStart"/>
      <w:r>
        <w:t>that</w:t>
      </w:r>
      <w:proofErr w:type="spellEnd"/>
      <w:r>
        <w:t xml:space="preserve"> the </w:t>
      </w:r>
      <w:proofErr w:type="spellStart"/>
      <w:r>
        <w:t>directive</w:t>
      </w:r>
      <w:proofErr w:type="spellEnd"/>
      <w:r>
        <w:t xml:space="preserve"> </w:t>
      </w:r>
      <w:proofErr w:type="spellStart"/>
      <w:r>
        <w:t>did</w:t>
      </w:r>
      <w:proofErr w:type="spellEnd"/>
      <w:r>
        <w:t xml:space="preserve"> </w:t>
      </w:r>
      <w:proofErr w:type="spellStart"/>
      <w:r>
        <w:rPr>
          <w:bdr w:val="none" w:color="auto" w:sz="0" w:space="0" w:frame="1"/>
          <w:shd w:val="clear" w:color="auto" w:fill="FFFFFF"/>
        </w:rPr>
        <w:t>not</w:t>
      </w:r>
      <w:proofErr w:type="spellEnd"/>
      <w:r>
        <w:rPr>
          <w:bdr w:val="none" w:color="auto" w:sz="0" w:space="0" w:frame="1"/>
          <w:shd w:val="clear" w:color="auto" w:fill="FFFFFF"/>
        </w:rPr>
        <w:t xml:space="preserve"> </w:t>
      </w:r>
      <w:proofErr w:type="spellStart"/>
      <w:r>
        <w:rPr>
          <w:bdr w:val="none" w:color="auto" w:sz="0" w:space="0" w:frame="1"/>
          <w:shd w:val="clear" w:color="auto" w:fill="FFFFFF"/>
        </w:rPr>
        <w:t>address</w:t>
      </w:r>
      <w:proofErr w:type="spellEnd"/>
      <w:r>
        <w:rPr>
          <w:bdr w:val="none" w:color="auto" w:sz="0" w:space="0" w:frame="1"/>
          <w:shd w:val="clear" w:color="auto" w:fill="FFFFFF"/>
        </w:rPr>
        <w:t xml:space="preserve"> </w:t>
      </w:r>
      <w:proofErr w:type="spellStart"/>
      <w:r>
        <w:rPr>
          <w:bdr w:val="none" w:color="auto" w:sz="0" w:space="0" w:frame="1"/>
          <w:shd w:val="clear" w:color="auto" w:fill="FFFFFF"/>
        </w:rPr>
        <w:t>legislative</w:t>
      </w:r>
      <w:proofErr w:type="spellEnd"/>
      <w:r>
        <w:rPr>
          <w:bdr w:val="none" w:color="auto" w:sz="0" w:space="0" w:frame="1"/>
          <w:shd w:val="clear" w:color="auto" w:fill="FFFFFF"/>
        </w:rPr>
        <w:t xml:space="preserve"> </w:t>
      </w:r>
      <w:proofErr w:type="spellStart"/>
      <w:r>
        <w:rPr>
          <w:bdr w:val="none" w:color="auto" w:sz="0" w:space="0" w:frame="1"/>
          <w:shd w:val="clear" w:color="auto" w:fill="FFFFFF"/>
        </w:rPr>
        <w:t>changes</w:t>
      </w:r>
      <w:proofErr w:type="spellEnd"/>
      <w:r>
        <w:rPr>
          <w:bdr w:val="none" w:color="auto" w:sz="0" w:space="0" w:frame="1"/>
          <w:shd w:val="clear" w:color="auto" w:fill="FFFFFF"/>
        </w:rPr>
        <w:t xml:space="preserve"> </w:t>
      </w:r>
      <w:proofErr w:type="spellStart"/>
      <w:r>
        <w:rPr>
          <w:bdr w:val="none" w:color="auto" w:sz="0" w:space="0" w:frame="1"/>
          <w:shd w:val="clear" w:color="auto" w:fill="FFFFFF"/>
        </w:rPr>
        <w:t>concerning</w:t>
      </w:r>
      <w:proofErr w:type="spellEnd"/>
      <w:r>
        <w:rPr>
          <w:bdr w:val="none" w:color="auto" w:sz="0" w:space="0" w:frame="1"/>
          <w:shd w:val="clear" w:color="auto" w:fill="FFFFFF"/>
        </w:rPr>
        <w:t xml:space="preserve"> </w:t>
      </w:r>
      <w:proofErr w:type="spellStart"/>
      <w:r>
        <w:rPr>
          <w:bdr w:val="none" w:color="auto" w:sz="0" w:space="0" w:frame="1"/>
          <w:shd w:val="clear" w:color="auto" w:fill="FFFFFF"/>
        </w:rPr>
        <w:t>either</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protection</w:t>
      </w:r>
      <w:proofErr w:type="spellEnd"/>
      <w:r>
        <w:rPr>
          <w:bdr w:val="none" w:color="auto" w:sz="0" w:space="0" w:frame="1"/>
          <w:shd w:val="clear" w:color="auto" w:fill="FFFFFF"/>
        </w:rPr>
        <w:t xml:space="preserve"> of </w:t>
      </w:r>
      <w:proofErr w:type="spellStart"/>
      <w:r>
        <w:rPr>
          <w:bdr w:val="none" w:color="auto" w:sz="0" w:space="0" w:frame="1"/>
          <w:shd w:val="clear" w:color="auto" w:fill="FFFFFF"/>
        </w:rPr>
        <w:t>victims</w:t>
      </w:r>
      <w:proofErr w:type="spellEnd"/>
      <w:r>
        <w:rPr>
          <w:bdr w:val="none" w:color="auto" w:sz="0" w:space="0" w:frame="1"/>
          <w:shd w:val="clear" w:color="auto" w:fill="FFFFFF"/>
        </w:rPr>
        <w:t xml:space="preserve">' </w:t>
      </w:r>
      <w:proofErr w:type="spellStart"/>
      <w:r>
        <w:rPr>
          <w:bdr w:val="none" w:color="auto" w:sz="0" w:space="0" w:frame="1"/>
          <w:shd w:val="clear" w:color="auto" w:fill="FFFFFF"/>
        </w:rPr>
        <w:t>rights</w:t>
      </w:r>
      <w:proofErr w:type="spellEnd"/>
      <w:r>
        <w:rPr>
          <w:bdr w:val="none" w:color="auto" w:sz="0" w:space="0" w:frame="1"/>
          <w:shd w:val="clear" w:color="auto" w:fill="FFFFFF"/>
        </w:rPr>
        <w:t xml:space="preserve"> </w:t>
      </w:r>
      <w:proofErr w:type="spellStart"/>
      <w:r>
        <w:rPr>
          <w:bdr w:val="none" w:color="auto" w:sz="0" w:space="0" w:frame="1"/>
          <w:shd w:val="clear" w:color="auto" w:fill="FFFFFF"/>
        </w:rPr>
        <w:t>or</w:t>
      </w:r>
      <w:proofErr w:type="spellEnd"/>
      <w:r>
        <w:rPr>
          <w:bdr w:val="none" w:color="auto" w:sz="0" w:space="0" w:frame="1"/>
          <w:shd w:val="clear" w:color="auto" w:fill="FFFFFF"/>
        </w:rPr>
        <w:t xml:space="preserve"> </w:t>
      </w:r>
      <w:proofErr w:type="spellStart"/>
      <w:r>
        <w:rPr>
          <w:bdr w:val="none" w:color="auto" w:sz="0" w:space="0" w:frame="1"/>
          <w:shd w:val="clear" w:color="auto" w:fill="FFFFFF"/>
        </w:rPr>
        <w:t>assistance</w:t>
      </w:r>
      <w:proofErr w:type="spellEnd"/>
      <w:r>
        <w:rPr>
          <w:bdr w:val="none" w:color="auto" w:sz="0" w:space="0" w:frame="1"/>
          <w:shd w:val="clear" w:color="auto" w:fill="FFFFFF"/>
        </w:rPr>
        <w:t xml:space="preserve"> and </w:t>
      </w:r>
      <w:proofErr w:type="spellStart"/>
      <w:r>
        <w:rPr>
          <w:bdr w:val="none" w:color="auto" w:sz="0" w:space="0" w:frame="1"/>
          <w:shd w:val="clear" w:color="auto" w:fill="FFFFFF"/>
        </w:rPr>
        <w:t>support</w:t>
      </w:r>
      <w:proofErr w:type="spellEnd"/>
      <w:r>
        <w:rPr>
          <w:bdr w:val="none" w:color="auto" w:sz="0" w:space="0" w:frame="1"/>
          <w:shd w:val="clear" w:color="auto" w:fill="FFFFFF"/>
        </w:rPr>
        <w:t xml:space="preserve"> for </w:t>
      </w:r>
      <w:proofErr w:type="spellStart"/>
      <w:r>
        <w:rPr>
          <w:bdr w:val="none" w:color="auto" w:sz="0" w:space="0" w:frame="1"/>
          <w:shd w:val="clear" w:color="auto" w:fill="FFFFFF"/>
        </w:rPr>
        <w:t>trafficked</w:t>
      </w:r>
      <w:proofErr w:type="spellEnd"/>
      <w:r>
        <w:rPr>
          <w:bdr w:val="none" w:color="auto" w:sz="0" w:space="0" w:frame="1"/>
          <w:shd w:val="clear" w:color="auto" w:fill="FFFFFF"/>
        </w:rPr>
        <w:t xml:space="preserve"> </w:t>
      </w:r>
      <w:proofErr w:type="spellStart"/>
      <w:r>
        <w:rPr>
          <w:bdr w:val="none" w:color="auto" w:sz="0" w:space="0" w:frame="1"/>
          <w:shd w:val="clear" w:color="auto" w:fill="FFFFFF"/>
        </w:rPr>
        <w:t>persons</w:t>
      </w:r>
      <w:proofErr w:type="spellEnd"/>
      <w:r>
        <w:rPr>
          <w:bdr w:val="none" w:color="auto" w:sz="0" w:space="0" w:frame="1"/>
          <w:shd w:val="clear" w:color="auto" w:fill="FFFFFF"/>
        </w:rPr>
        <w:t xml:space="preserve">. </w:t>
      </w:r>
      <w:proofErr w:type="spellStart"/>
      <w:r>
        <w:rPr>
          <w:bdr w:val="none" w:color="auto" w:sz="0" w:space="0" w:frame="1"/>
          <w:shd w:val="clear" w:color="auto" w:fill="FFFFFF"/>
        </w:rPr>
        <w:t>It</w:t>
      </w:r>
      <w:proofErr w:type="spellEnd"/>
      <w:r>
        <w:rPr>
          <w:bdr w:val="none" w:color="auto" w:sz="0" w:space="0" w:frame="1"/>
          <w:shd w:val="clear" w:color="auto" w:fill="FFFFFF"/>
        </w:rPr>
        <w:t xml:space="preserve"> </w:t>
      </w:r>
      <w:proofErr w:type="spellStart"/>
      <w:r>
        <w:rPr>
          <w:bdr w:val="none" w:color="auto" w:sz="0" w:space="0" w:frame="1"/>
          <w:shd w:val="clear" w:color="auto" w:fill="FFFFFF"/>
        </w:rPr>
        <w:t>was</w:t>
      </w:r>
      <w:proofErr w:type="spellEnd"/>
      <w:r>
        <w:rPr>
          <w:bdr w:val="none" w:color="auto" w:sz="0" w:space="0" w:frame="1"/>
          <w:shd w:val="clear" w:color="auto" w:fill="FFFFFF"/>
        </w:rPr>
        <w:t xml:space="preserve"> </w:t>
      </w:r>
      <w:proofErr w:type="spellStart"/>
      <w:r>
        <w:rPr>
          <w:bdr w:val="none" w:color="auto" w:sz="0" w:space="0" w:frame="1"/>
          <w:shd w:val="clear" w:color="auto" w:fill="FFFFFF"/>
        </w:rPr>
        <w:t>stated</w:t>
      </w:r>
      <w:proofErr w:type="spellEnd"/>
      <w:r>
        <w:rPr>
          <w:bdr w:val="none" w:color="auto" w:sz="0" w:space="0" w:frame="1"/>
          <w:shd w:val="clear" w:color="auto" w:fill="FFFFFF"/>
        </w:rPr>
        <w:t xml:space="preserve"> in </w:t>
      </w:r>
      <w:proofErr w:type="spellStart"/>
      <w:r>
        <w:rPr>
          <w:bdr w:val="none" w:color="auto" w:sz="0" w:space="0" w:frame="1"/>
          <w:shd w:val="clear" w:color="auto" w:fill="FFFFFF"/>
        </w:rPr>
        <w:t>particular</w:t>
      </w:r>
      <w:proofErr w:type="spellEnd"/>
      <w:r>
        <w:rPr>
          <w:bdr w:val="none" w:color="auto" w:sz="0" w:space="0" w:frame="1"/>
          <w:shd w:val="clear" w:color="auto" w:fill="FFFFFF"/>
        </w:rPr>
        <w:t xml:space="preserve"> </w:t>
      </w:r>
      <w:proofErr w:type="spellStart"/>
      <w:r>
        <w:rPr>
          <w:bdr w:val="none" w:color="auto" w:sz="0" w:space="0" w:frame="1"/>
          <w:shd w:val="clear" w:color="auto" w:fill="FFFFFF"/>
        </w:rPr>
        <w:t>that</w:t>
      </w:r>
      <w:proofErr w:type="spellEnd"/>
      <w:r>
        <w:rPr>
          <w:bdr w:val="none" w:color="auto" w:sz="0" w:space="0" w:frame="1"/>
          <w:shd w:val="clear" w:color="auto" w:fill="FFFFFF"/>
        </w:rPr>
        <w:t xml:space="preserve"> </w:t>
      </w:r>
      <w:proofErr w:type="spellStart"/>
      <w:r>
        <w:rPr>
          <w:bdr w:val="none" w:color="auto" w:sz="0" w:space="0" w:frame="1"/>
          <w:shd w:val="clear" w:color="auto" w:fill="FFFFFF"/>
        </w:rPr>
        <w:t>Member</w:t>
      </w:r>
      <w:proofErr w:type="spellEnd"/>
      <w:r>
        <w:rPr>
          <w:bdr w:val="none" w:color="auto" w:sz="0" w:space="0" w:frame="1"/>
          <w:shd w:val="clear" w:color="auto" w:fill="FFFFFF"/>
        </w:rPr>
        <w:t xml:space="preserve"> States </w:t>
      </w:r>
      <w:proofErr w:type="spellStart"/>
      <w:r>
        <w:rPr>
          <w:bdr w:val="none" w:color="auto" w:sz="0" w:space="0" w:frame="1"/>
          <w:shd w:val="clear" w:color="auto" w:fill="FFFFFF"/>
        </w:rPr>
        <w:t>should</w:t>
      </w:r>
      <w:proofErr w:type="spellEnd"/>
      <w:r>
        <w:rPr>
          <w:bdr w:val="none" w:color="auto" w:sz="0" w:space="0" w:frame="1"/>
          <w:shd w:val="clear" w:color="auto" w:fill="FFFFFF"/>
        </w:rPr>
        <w:t xml:space="preserve"> </w:t>
      </w:r>
      <w:proofErr w:type="spellStart"/>
      <w:r>
        <w:rPr>
          <w:bdr w:val="none" w:color="auto" w:sz="0" w:space="0" w:frame="1"/>
          <w:shd w:val="clear" w:color="auto" w:fill="FFFFFF"/>
        </w:rPr>
        <w:t>always</w:t>
      </w:r>
      <w:proofErr w:type="spellEnd"/>
      <w:r>
        <w:rPr>
          <w:bdr w:val="none" w:color="auto" w:sz="0" w:space="0" w:frame="1"/>
          <w:shd w:val="clear" w:color="auto" w:fill="FFFFFF"/>
        </w:rPr>
        <w:t xml:space="preserve"> </w:t>
      </w:r>
      <w:proofErr w:type="spellStart"/>
      <w:r>
        <w:rPr>
          <w:bdr w:val="none" w:color="auto" w:sz="0" w:space="0" w:frame="1"/>
          <w:shd w:val="clear" w:color="auto" w:fill="FFFFFF"/>
        </w:rPr>
        <w:t>grant</w:t>
      </w:r>
      <w:proofErr w:type="spellEnd"/>
      <w:r>
        <w:rPr>
          <w:bdr w:val="none" w:color="auto" w:sz="0" w:space="0" w:frame="1"/>
          <w:shd w:val="clear" w:color="auto" w:fill="FFFFFF"/>
        </w:rPr>
        <w:t xml:space="preserve"> </w:t>
      </w:r>
      <w:proofErr w:type="spellStart"/>
      <w:r>
        <w:rPr>
          <w:bdr w:val="none" w:color="auto" w:sz="0" w:space="0" w:frame="1"/>
          <w:shd w:val="clear" w:color="auto" w:fill="FFFFFF"/>
        </w:rPr>
        <w:t>residence</w:t>
      </w:r>
      <w:proofErr w:type="spellEnd"/>
      <w:r>
        <w:rPr>
          <w:bdr w:val="none" w:color="auto" w:sz="0" w:space="0" w:frame="1"/>
          <w:shd w:val="clear" w:color="auto" w:fill="FFFFFF"/>
        </w:rPr>
        <w:t xml:space="preserve"> </w:t>
      </w:r>
      <w:proofErr w:type="spellStart"/>
      <w:r>
        <w:rPr>
          <w:bdr w:val="none" w:color="auto" w:sz="0" w:space="0" w:frame="1"/>
          <w:shd w:val="clear" w:color="auto" w:fill="FFFFFF"/>
        </w:rPr>
        <w:t>permits</w:t>
      </w:r>
      <w:proofErr w:type="spellEnd"/>
      <w:r>
        <w:rPr>
          <w:bdr w:val="none" w:color="auto" w:sz="0" w:space="0" w:frame="1"/>
          <w:shd w:val="clear" w:color="auto" w:fill="FFFFFF"/>
        </w:rPr>
        <w:t xml:space="preserve"> </w:t>
      </w:r>
      <w:proofErr w:type="spellStart"/>
      <w:r>
        <w:rPr>
          <w:bdr w:val="none" w:color="auto" w:sz="0" w:space="0" w:frame="1"/>
          <w:shd w:val="clear" w:color="auto" w:fill="FFFFFF"/>
        </w:rPr>
        <w:t>to</w:t>
      </w:r>
      <w:proofErr w:type="spellEnd"/>
      <w:r>
        <w:rPr>
          <w:bdr w:val="none" w:color="auto" w:sz="0" w:space="0" w:frame="1"/>
          <w:shd w:val="clear" w:color="auto" w:fill="FFFFFF"/>
        </w:rPr>
        <w:t xml:space="preserve"> </w:t>
      </w:r>
      <w:proofErr w:type="spellStart"/>
      <w:r>
        <w:rPr>
          <w:bdr w:val="none" w:color="auto" w:sz="0" w:space="0" w:frame="1"/>
          <w:shd w:val="clear" w:color="auto" w:fill="FFFFFF"/>
        </w:rPr>
        <w:t>victims</w:t>
      </w:r>
      <w:proofErr w:type="spellEnd"/>
      <w:r>
        <w:rPr>
          <w:bdr w:val="none" w:color="auto" w:sz="0" w:space="0" w:frame="1"/>
          <w:shd w:val="clear" w:color="auto" w:fill="FFFFFF"/>
        </w:rPr>
        <w:t xml:space="preserve"> of </w:t>
      </w:r>
      <w:proofErr w:type="spellStart"/>
      <w:r>
        <w:rPr>
          <w:bdr w:val="none" w:color="auto" w:sz="0" w:space="0" w:frame="1"/>
          <w:shd w:val="clear" w:color="auto" w:fill="FFFFFF"/>
        </w:rPr>
        <w:t>trafficking</w:t>
      </w:r>
      <w:proofErr w:type="spellEnd"/>
      <w:r>
        <w:rPr>
          <w:bdr w:val="none" w:color="auto" w:sz="0" w:space="0" w:frame="1"/>
          <w:shd w:val="clear" w:color="auto" w:fill="FFFFFF"/>
        </w:rPr>
        <w:t xml:space="preserve"> </w:t>
      </w:r>
      <w:proofErr w:type="spellStart"/>
      <w:r>
        <w:rPr>
          <w:bdr w:val="none" w:color="auto" w:sz="0" w:space="0" w:frame="1"/>
          <w:shd w:val="clear" w:color="auto" w:fill="FFFFFF"/>
        </w:rPr>
        <w:t>where</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presence</w:t>
      </w:r>
      <w:proofErr w:type="spellEnd"/>
      <w:r>
        <w:rPr>
          <w:bdr w:val="none" w:color="auto" w:sz="0" w:space="0" w:frame="1"/>
          <w:shd w:val="clear" w:color="auto" w:fill="FFFFFF"/>
        </w:rPr>
        <w:t xml:space="preserve"> of the </w:t>
      </w:r>
      <w:proofErr w:type="spellStart"/>
      <w:r>
        <w:rPr>
          <w:bdr w:val="none" w:color="auto" w:sz="0" w:space="0" w:frame="1"/>
          <w:shd w:val="clear" w:color="auto" w:fill="FFFFFF"/>
        </w:rPr>
        <w:t>victim</w:t>
      </w:r>
      <w:proofErr w:type="spellEnd"/>
      <w:r>
        <w:rPr>
          <w:bdr w:val="none" w:color="auto" w:sz="0" w:space="0" w:frame="1"/>
          <w:shd w:val="clear" w:color="auto" w:fill="FFFFFF"/>
        </w:rPr>
        <w:t xml:space="preserve"> </w:t>
      </w:r>
      <w:proofErr w:type="spellStart"/>
      <w:r>
        <w:rPr>
          <w:bdr w:val="none" w:color="auto" w:sz="0" w:space="0" w:frame="1"/>
          <w:shd w:val="clear" w:color="auto" w:fill="FFFFFF"/>
        </w:rPr>
        <w:t>is</w:t>
      </w:r>
      <w:proofErr w:type="spellEnd"/>
      <w:r>
        <w:rPr>
          <w:bdr w:val="none" w:color="auto" w:sz="0" w:space="0" w:frame="1"/>
          <w:shd w:val="clear" w:color="auto" w:fill="FFFFFF"/>
        </w:rPr>
        <w:t xml:space="preserve"> </w:t>
      </w:r>
      <w:proofErr w:type="spellStart"/>
      <w:r>
        <w:rPr>
          <w:bdr w:val="none" w:color="auto" w:sz="0" w:space="0" w:frame="1"/>
          <w:shd w:val="clear" w:color="auto" w:fill="FFFFFF"/>
        </w:rPr>
        <w:t>necessary</w:t>
      </w:r>
      <w:proofErr w:type="spellEnd"/>
      <w:r>
        <w:rPr>
          <w:bdr w:val="none" w:color="auto" w:sz="0" w:space="0" w:frame="1"/>
          <w:shd w:val="clear" w:color="auto" w:fill="FFFFFF"/>
        </w:rPr>
        <w:t xml:space="preserve"> for the </w:t>
      </w:r>
      <w:proofErr w:type="spellStart"/>
      <w:r>
        <w:rPr>
          <w:bdr w:val="none" w:color="auto" w:sz="0" w:space="0" w:frame="1"/>
          <w:shd w:val="clear" w:color="auto" w:fill="FFFFFF"/>
        </w:rPr>
        <w:t>investigation</w:t>
      </w:r>
      <w:proofErr w:type="spellEnd"/>
      <w:r>
        <w:rPr>
          <w:bdr w:val="none" w:color="auto" w:sz="0" w:space="0" w:frame="1"/>
          <w:shd w:val="clear" w:color="auto" w:fill="FFFFFF"/>
        </w:rPr>
        <w:t xml:space="preserve"> </w:t>
      </w:r>
      <w:proofErr w:type="spellStart"/>
      <w:r>
        <w:rPr>
          <w:bdr w:val="none" w:color="auto" w:sz="0" w:space="0" w:frame="1"/>
          <w:shd w:val="clear" w:color="auto" w:fill="FFFFFF"/>
        </w:rPr>
        <w:t>or</w:t>
      </w:r>
      <w:proofErr w:type="spellEnd"/>
      <w:r>
        <w:rPr>
          <w:bdr w:val="none" w:color="auto" w:sz="0" w:space="0" w:frame="1"/>
          <w:shd w:val="clear" w:color="auto" w:fill="FFFFFF"/>
        </w:rPr>
        <w:t xml:space="preserve"> </w:t>
      </w:r>
      <w:proofErr w:type="spellStart"/>
      <w:r>
        <w:rPr>
          <w:bdr w:val="none" w:color="auto" w:sz="0" w:space="0" w:frame="1"/>
          <w:shd w:val="clear" w:color="auto" w:fill="FFFFFF"/>
        </w:rPr>
        <w:t>judicial</w:t>
      </w:r>
      <w:proofErr w:type="spellEnd"/>
      <w:r>
        <w:rPr>
          <w:bdr w:val="none" w:color="auto" w:sz="0" w:space="0" w:frame="1"/>
          <w:shd w:val="clear" w:color="auto" w:fill="FFFFFF"/>
        </w:rPr>
        <w:t xml:space="preserve"> </w:t>
      </w:r>
      <w:proofErr w:type="spellStart"/>
      <w:r>
        <w:rPr>
          <w:bdr w:val="none" w:color="auto" w:sz="0" w:space="0" w:frame="1"/>
          <w:shd w:val="clear" w:color="auto" w:fill="FFFFFF"/>
        </w:rPr>
        <w:t>proceedings</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victim</w:t>
      </w:r>
      <w:proofErr w:type="spellEnd"/>
      <w:r>
        <w:rPr>
          <w:bdr w:val="none" w:color="auto" w:sz="0" w:space="0" w:frame="1"/>
          <w:shd w:val="clear" w:color="auto" w:fill="FFFFFF"/>
        </w:rPr>
        <w:t xml:space="preserve"> </w:t>
      </w:r>
      <w:proofErr w:type="spellStart"/>
      <w:r>
        <w:rPr>
          <w:bdr w:val="none" w:color="auto" w:sz="0" w:space="0" w:frame="1"/>
          <w:shd w:val="clear" w:color="auto" w:fill="FFFFFF"/>
        </w:rPr>
        <w:t>has</w:t>
      </w:r>
      <w:proofErr w:type="spellEnd"/>
      <w:r>
        <w:rPr>
          <w:bdr w:val="none" w:color="auto" w:sz="0" w:space="0" w:frame="1"/>
          <w:shd w:val="clear" w:color="auto" w:fill="FFFFFF"/>
        </w:rPr>
        <w:t xml:space="preserve"> </w:t>
      </w:r>
      <w:proofErr w:type="spellStart"/>
      <w:r>
        <w:rPr>
          <w:bdr w:val="none" w:color="auto" w:sz="0" w:space="0" w:frame="1"/>
          <w:shd w:val="clear" w:color="auto" w:fill="FFFFFF"/>
        </w:rPr>
        <w:t>shown</w:t>
      </w:r>
      <w:proofErr w:type="spellEnd"/>
      <w:r>
        <w:rPr>
          <w:bdr w:val="none" w:color="auto" w:sz="0" w:space="0" w:frame="1"/>
          <w:shd w:val="clear" w:color="auto" w:fill="FFFFFF"/>
        </w:rPr>
        <w:t xml:space="preserve"> a </w:t>
      </w:r>
      <w:proofErr w:type="spellStart"/>
      <w:r>
        <w:rPr>
          <w:bdr w:val="none" w:color="auto" w:sz="0" w:space="0" w:frame="1"/>
          <w:shd w:val="clear" w:color="auto" w:fill="FFFFFF"/>
        </w:rPr>
        <w:t>clear</w:t>
      </w:r>
      <w:proofErr w:type="spellEnd"/>
      <w:r>
        <w:rPr>
          <w:bdr w:val="none" w:color="auto" w:sz="0" w:space="0" w:frame="1"/>
          <w:shd w:val="clear" w:color="auto" w:fill="FFFFFF"/>
        </w:rPr>
        <w:t xml:space="preserve"> </w:t>
      </w:r>
      <w:proofErr w:type="spellStart"/>
      <w:r>
        <w:rPr>
          <w:bdr w:val="none" w:color="auto" w:sz="0" w:space="0" w:frame="1"/>
          <w:shd w:val="clear" w:color="auto" w:fill="FFFFFF"/>
        </w:rPr>
        <w:t>willingness</w:t>
      </w:r>
      <w:proofErr w:type="spellEnd"/>
      <w:r>
        <w:rPr>
          <w:bdr w:val="none" w:color="auto" w:sz="0" w:space="0" w:frame="1"/>
          <w:shd w:val="clear" w:color="auto" w:fill="FFFFFF"/>
        </w:rPr>
        <w:t xml:space="preserve"> </w:t>
      </w:r>
      <w:proofErr w:type="spellStart"/>
      <w:r>
        <w:rPr>
          <w:bdr w:val="none" w:color="auto" w:sz="0" w:space="0" w:frame="1"/>
          <w:shd w:val="clear" w:color="auto" w:fill="FFFFFF"/>
        </w:rPr>
        <w:t>to</w:t>
      </w:r>
      <w:proofErr w:type="spellEnd"/>
      <w:r>
        <w:rPr>
          <w:bdr w:val="none" w:color="auto" w:sz="0" w:space="0" w:frame="1"/>
          <w:shd w:val="clear" w:color="auto" w:fill="FFFFFF"/>
        </w:rPr>
        <w:t xml:space="preserve"> </w:t>
      </w:r>
      <w:proofErr w:type="spellStart"/>
      <w:r>
        <w:rPr>
          <w:bdr w:val="none" w:color="auto" w:sz="0" w:space="0" w:frame="1"/>
          <w:shd w:val="clear" w:color="auto" w:fill="FFFFFF"/>
        </w:rPr>
        <w:t>cooperate</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victim</w:t>
      </w:r>
      <w:proofErr w:type="spellEnd"/>
      <w:r>
        <w:rPr>
          <w:bdr w:val="none" w:color="auto" w:sz="0" w:space="0" w:frame="1"/>
          <w:shd w:val="clear" w:color="auto" w:fill="FFFFFF"/>
        </w:rPr>
        <w:t xml:space="preserve"> </w:t>
      </w:r>
      <w:proofErr w:type="spellStart"/>
      <w:r>
        <w:rPr>
          <w:bdr w:val="none" w:color="auto" w:sz="0" w:space="0" w:frame="1"/>
          <w:shd w:val="clear" w:color="auto" w:fill="FFFFFF"/>
        </w:rPr>
        <w:t>has</w:t>
      </w:r>
      <w:proofErr w:type="spellEnd"/>
      <w:r>
        <w:rPr>
          <w:bdr w:val="none" w:color="auto" w:sz="0" w:space="0" w:frame="1"/>
          <w:shd w:val="clear" w:color="auto" w:fill="FFFFFF"/>
        </w:rPr>
        <w:t xml:space="preserve"> </w:t>
      </w:r>
      <w:proofErr w:type="spellStart"/>
      <w:r>
        <w:rPr>
          <w:bdr w:val="none" w:color="auto" w:sz="0" w:space="0" w:frame="1"/>
          <w:shd w:val="clear" w:color="auto" w:fill="FFFFFF"/>
        </w:rPr>
        <w:t>terminated</w:t>
      </w:r>
      <w:proofErr w:type="spellEnd"/>
      <w:r>
        <w:rPr>
          <w:bdr w:val="none" w:color="auto" w:sz="0" w:space="0" w:frame="1"/>
          <w:shd w:val="clear" w:color="auto" w:fill="FFFFFF"/>
        </w:rPr>
        <w:t xml:space="preserve"> </w:t>
      </w:r>
      <w:proofErr w:type="spellStart"/>
      <w:r>
        <w:rPr>
          <w:bdr w:val="none" w:color="auto" w:sz="0" w:space="0" w:frame="1"/>
          <w:shd w:val="clear" w:color="auto" w:fill="FFFFFF"/>
        </w:rPr>
        <w:t>any</w:t>
      </w:r>
      <w:proofErr w:type="spellEnd"/>
      <w:r>
        <w:rPr>
          <w:bdr w:val="none" w:color="auto" w:sz="0" w:space="0" w:frame="1"/>
          <w:shd w:val="clear" w:color="auto" w:fill="FFFFFF"/>
        </w:rPr>
        <w:t xml:space="preserve"> </w:t>
      </w:r>
      <w:proofErr w:type="spellStart"/>
      <w:r>
        <w:rPr>
          <w:bdr w:val="none" w:color="auto" w:sz="0" w:space="0" w:frame="1"/>
          <w:shd w:val="clear" w:color="auto" w:fill="FFFFFF"/>
        </w:rPr>
        <w:t>relationship</w:t>
      </w:r>
      <w:proofErr w:type="spellEnd"/>
      <w:r>
        <w:rPr>
          <w:bdr w:val="none" w:color="auto" w:sz="0" w:space="0" w:frame="1"/>
          <w:shd w:val="clear" w:color="auto" w:fill="FFFFFF"/>
        </w:rPr>
        <w:t xml:space="preserve"> </w:t>
      </w:r>
      <w:proofErr w:type="spellStart"/>
      <w:r>
        <w:rPr>
          <w:bdr w:val="none" w:color="auto" w:sz="0" w:space="0" w:frame="1"/>
          <w:shd w:val="clear" w:color="auto" w:fill="FFFFFF"/>
        </w:rPr>
        <w:t>with</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perpetrator</w:t>
      </w:r>
      <w:proofErr w:type="spellEnd"/>
      <w:r>
        <w:rPr>
          <w:bdr w:val="none" w:color="auto" w:sz="0" w:space="0" w:frame="1"/>
          <w:shd w:val="clear" w:color="auto" w:fill="FFFFFF"/>
        </w:rPr>
        <w:t xml:space="preserve">(s) of the </w:t>
      </w:r>
      <w:proofErr w:type="spellStart"/>
      <w:r>
        <w:rPr>
          <w:bdr w:val="none" w:color="auto" w:sz="0" w:space="0" w:frame="1"/>
          <w:shd w:val="clear" w:color="auto" w:fill="FFFFFF"/>
        </w:rPr>
        <w:t>trafficking</w:t>
      </w:r>
      <w:proofErr w:type="spellEnd"/>
      <w:r>
        <w:rPr>
          <w:bdr w:val="none" w:color="auto" w:sz="0" w:space="0" w:frame="1"/>
          <w:shd w:val="clear" w:color="auto" w:fill="FFFFFF"/>
        </w:rPr>
        <w:t xml:space="preserve"> </w:t>
      </w:r>
      <w:proofErr w:type="spellStart"/>
      <w:r>
        <w:rPr>
          <w:bdr w:val="none" w:color="auto" w:sz="0" w:space="0" w:frame="1"/>
          <w:shd w:val="clear" w:color="auto" w:fill="FFFFFF"/>
        </w:rPr>
        <w:t>offence</w:t>
      </w:r>
      <w:proofErr w:type="spellEnd"/>
      <w:r>
        <w:rPr>
          <w:bdr w:val="none" w:color="auto" w:sz="0" w:space="0" w:frame="1"/>
          <w:shd w:val="clear" w:color="auto" w:fill="FFFFFF"/>
        </w:rPr>
        <w:t xml:space="preserve">; </w:t>
      </w:r>
      <w:proofErr w:type="spellStart"/>
      <w:r>
        <w:rPr>
          <w:bdr w:val="none" w:color="auto" w:sz="0" w:space="0" w:frame="1"/>
          <w:shd w:val="clear" w:color="auto" w:fill="FFFFFF"/>
        </w:rPr>
        <w:t>or</w:t>
      </w:r>
      <w:proofErr w:type="spellEnd"/>
      <w:r>
        <w:rPr>
          <w:bdr w:val="none" w:color="auto" w:sz="0" w:space="0" w:frame="1"/>
          <w:shd w:val="clear" w:color="auto" w:fill="FFFFFF"/>
        </w:rPr>
        <w:t xml:space="preserve"> the </w:t>
      </w:r>
      <w:proofErr w:type="spellStart"/>
      <w:r>
        <w:rPr>
          <w:bdr w:val="none" w:color="auto" w:sz="0" w:space="0" w:frame="1"/>
          <w:shd w:val="clear" w:color="auto" w:fill="FFFFFF"/>
        </w:rPr>
        <w:t>victim</w:t>
      </w:r>
      <w:proofErr w:type="spellEnd"/>
      <w:r>
        <w:rPr>
          <w:bdr w:val="none" w:color="auto" w:sz="0" w:space="0" w:frame="1"/>
          <w:shd w:val="clear" w:color="auto" w:fill="FFFFFF"/>
        </w:rPr>
        <w:t xml:space="preserve"> </w:t>
      </w:r>
      <w:proofErr w:type="spellStart"/>
      <w:r>
        <w:rPr>
          <w:bdr w:val="none" w:color="auto" w:sz="0" w:space="0" w:frame="1"/>
          <w:shd w:val="clear" w:color="auto" w:fill="FFFFFF"/>
        </w:rPr>
        <w:t>does</w:t>
      </w:r>
      <w:proofErr w:type="spellEnd"/>
      <w:r>
        <w:rPr>
          <w:bdr w:val="none" w:color="auto" w:sz="0" w:space="0" w:frame="1"/>
          <w:shd w:val="clear" w:color="auto" w:fill="FFFFFF"/>
        </w:rPr>
        <w:t xml:space="preserve"> </w:t>
      </w:r>
      <w:proofErr w:type="spellStart"/>
      <w:r>
        <w:rPr>
          <w:bdr w:val="none" w:color="auto" w:sz="0" w:space="0" w:frame="1"/>
          <w:shd w:val="clear" w:color="auto" w:fill="FFFFFF"/>
        </w:rPr>
        <w:t>not</w:t>
      </w:r>
      <w:proofErr w:type="spellEnd"/>
      <w:r>
        <w:rPr>
          <w:bdr w:val="none" w:color="auto" w:sz="0" w:space="0" w:frame="1"/>
          <w:shd w:val="clear" w:color="auto" w:fill="FFFFFF"/>
        </w:rPr>
        <w:t xml:space="preserve"> </w:t>
      </w:r>
      <w:proofErr w:type="spellStart"/>
      <w:r>
        <w:rPr>
          <w:bdr w:val="none" w:color="auto" w:sz="0" w:space="0" w:frame="1"/>
          <w:shd w:val="clear" w:color="auto" w:fill="FFFFFF"/>
        </w:rPr>
        <w:t>pose</w:t>
      </w:r>
      <w:proofErr w:type="spellEnd"/>
      <w:r>
        <w:rPr>
          <w:bdr w:val="none" w:color="auto" w:sz="0" w:space="0" w:frame="1"/>
          <w:shd w:val="clear" w:color="auto" w:fill="FFFFFF"/>
        </w:rPr>
        <w:t xml:space="preserve"> a </w:t>
      </w:r>
      <w:proofErr w:type="spellStart"/>
      <w:r>
        <w:rPr>
          <w:bdr w:val="none" w:color="auto" w:sz="0" w:space="0" w:frame="1"/>
          <w:shd w:val="clear" w:color="auto" w:fill="FFFFFF"/>
        </w:rPr>
        <w:t>risk</w:t>
      </w:r>
      <w:proofErr w:type="spellEnd"/>
      <w:r>
        <w:rPr>
          <w:bdr w:val="none" w:color="auto" w:sz="0" w:space="0" w:frame="1"/>
          <w:shd w:val="clear" w:color="auto" w:fill="FFFFFF"/>
        </w:rPr>
        <w:t xml:space="preserve"> </w:t>
      </w:r>
      <w:proofErr w:type="spellStart"/>
      <w:r>
        <w:rPr>
          <w:bdr w:val="none" w:color="auto" w:sz="0" w:space="0" w:frame="1"/>
          <w:shd w:val="clear" w:color="auto" w:fill="FFFFFF"/>
        </w:rPr>
        <w:t>to</w:t>
      </w:r>
      <w:proofErr w:type="spellEnd"/>
      <w:r>
        <w:rPr>
          <w:bdr w:val="none" w:color="auto" w:sz="0" w:space="0" w:frame="1"/>
          <w:shd w:val="clear" w:color="auto" w:fill="FFFFFF"/>
        </w:rPr>
        <w:t xml:space="preserve"> </w:t>
      </w:r>
      <w:proofErr w:type="spellStart"/>
      <w:r>
        <w:rPr>
          <w:bdr w:val="none" w:color="auto" w:sz="0" w:space="0" w:frame="1"/>
          <w:shd w:val="clear" w:color="auto" w:fill="FFFFFF"/>
        </w:rPr>
        <w:t>public</w:t>
      </w:r>
      <w:proofErr w:type="spellEnd"/>
      <w:r>
        <w:rPr>
          <w:bdr w:val="none" w:color="auto" w:sz="0" w:space="0" w:frame="1"/>
          <w:shd w:val="clear" w:color="auto" w:fill="FFFFFF"/>
        </w:rPr>
        <w:t xml:space="preserve"> </w:t>
      </w:r>
      <w:proofErr w:type="spellStart"/>
      <w:r>
        <w:rPr>
          <w:bdr w:val="none" w:color="auto" w:sz="0" w:space="0" w:frame="1"/>
          <w:shd w:val="clear" w:color="auto" w:fill="FFFFFF"/>
        </w:rPr>
        <w:t>order</w:t>
      </w:r>
      <w:proofErr w:type="spellEnd"/>
      <w:r>
        <w:rPr>
          <w:bdr w:val="none" w:color="auto" w:sz="0" w:space="0" w:frame="1"/>
          <w:shd w:val="clear" w:color="auto" w:fill="FFFFFF"/>
        </w:rPr>
        <w:t xml:space="preserve"> </w:t>
      </w:r>
      <w:proofErr w:type="spellStart"/>
      <w:r>
        <w:rPr>
          <w:bdr w:val="none" w:color="auto" w:sz="0" w:space="0" w:frame="1"/>
          <w:shd w:val="clear" w:color="auto" w:fill="FFFFFF"/>
        </w:rPr>
        <w:t>or</w:t>
      </w:r>
      <w:proofErr w:type="spellEnd"/>
      <w:r>
        <w:rPr>
          <w:bdr w:val="none" w:color="auto" w:sz="0" w:space="0" w:frame="1"/>
          <w:shd w:val="clear" w:color="auto" w:fill="FFFFFF"/>
        </w:rPr>
        <w:t xml:space="preserve"> </w:t>
      </w:r>
      <w:proofErr w:type="spellStart"/>
      <w:r>
        <w:rPr>
          <w:bdr w:val="none" w:color="auto" w:sz="0" w:space="0" w:frame="1"/>
          <w:shd w:val="clear" w:color="auto" w:fill="FFFFFF"/>
        </w:rPr>
        <w:t>security</w:t>
      </w:r>
      <w:proofErr w:type="spellEnd"/>
      <w:r>
        <w:rPr>
          <w:bdr w:val="none" w:color="auto" w:sz="0" w:space="0" w:frame="1"/>
          <w:shd w:val="clear" w:color="auto" w:fill="FFFFFF"/>
        </w:rPr>
        <w:t>.</w:t>
      </w:r>
    </w:p>
    <w:p w:rsidRPr="00BD08D2" w:rsidR="00BD08D2" w:rsidP="00BD08D2" w:rsidRDefault="00BD08D2" w14:paraId="300A7B4D" w14:textId="77777777">
      <w:pPr>
        <w:spacing w:after="240" w:line="240" w:lineRule="exact"/>
        <w:ind w:firstLine="567"/>
        <w:rPr>
          <w:rFonts w:eastAsia="Calibri"/>
          <w:lang w:val="en-GB"/>
        </w:rPr>
      </w:pPr>
    </w:p>
    <w:p w:rsidRPr="00BD08D2" w:rsidR="00BD08D2" w:rsidP="00BD08D2" w:rsidRDefault="00BD08D2" w14:paraId="1D290DF2" w14:textId="77777777">
      <w:pPr>
        <w:numPr>
          <w:ilvl w:val="1"/>
          <w:numId w:val="1"/>
        </w:numPr>
        <w:spacing w:after="240" w:line="240" w:lineRule="exact"/>
        <w:ind w:firstLine="567"/>
        <w:outlineLvl w:val="1"/>
        <w:rPr>
          <w:b/>
          <w:u w:val="single"/>
        </w:rPr>
      </w:pPr>
      <w:bookmarkStart w:name="_Toc183610626" w:id="89"/>
      <w:proofErr w:type="spellStart"/>
      <w:r>
        <w:rPr>
          <w:b/>
          <w:u w:val="single"/>
        </w:rPr>
        <w:t>Opinions</w:t>
      </w:r>
      <w:proofErr w:type="spellEnd"/>
      <w:r>
        <w:rPr>
          <w:b/>
          <w:u w:val="single"/>
        </w:rPr>
        <w:t xml:space="preserve"> </w:t>
      </w:r>
      <w:proofErr w:type="spellStart"/>
      <w:r>
        <w:rPr>
          <w:b/>
          <w:u w:val="single"/>
        </w:rPr>
        <w:t>dealing</w:t>
      </w:r>
      <w:proofErr w:type="spellEnd"/>
      <w:r>
        <w:rPr>
          <w:b/>
          <w:u w:val="single"/>
        </w:rPr>
        <w:t xml:space="preserve"> </w:t>
      </w:r>
      <w:proofErr w:type="spellStart"/>
      <w:r>
        <w:rPr>
          <w:b/>
          <w:u w:val="single"/>
        </w:rPr>
        <w:t>with</w:t>
      </w:r>
      <w:proofErr w:type="spellEnd"/>
      <w:r>
        <w:rPr>
          <w:b/>
          <w:u w:val="single"/>
        </w:rPr>
        <w:t xml:space="preserve"> </w:t>
      </w:r>
      <w:proofErr w:type="spellStart"/>
      <w:r>
        <w:rPr>
          <w:b/>
          <w:u w:val="single"/>
        </w:rPr>
        <w:t>Integration</w:t>
      </w:r>
      <w:bookmarkEnd w:id="89"/>
      <w:proofErr w:type="spellEnd"/>
      <w:r>
        <w:rPr>
          <w:b/>
          <w:u w:val="single"/>
        </w:rPr>
        <w:t xml:space="preserve"> </w:t>
      </w:r>
    </w:p>
    <w:p w:rsidRPr="00BD08D2" w:rsidR="00BD08D2" w:rsidP="00BD08D2" w:rsidRDefault="00BD08D2" w14:paraId="4B08AFA4" w14:textId="77777777">
      <w:pPr>
        <w:spacing w:after="240" w:line="240" w:lineRule="exact"/>
        <w:ind w:firstLine="567"/>
        <w:jc w:val="left"/>
        <w:rPr>
          <w:lang w:val="en-GB"/>
        </w:rPr>
      </w:pPr>
    </w:p>
    <w:p w:rsidRPr="00BD08D2" w:rsidR="00BD08D2" w:rsidP="00BD08D2" w:rsidRDefault="00BD08D2" w14:paraId="2746FF4C" w14:textId="77777777">
      <w:pPr>
        <w:spacing w:after="240" w:line="240" w:lineRule="exact"/>
        <w:ind w:firstLine="567"/>
      </w:pPr>
      <w:r>
        <w:t xml:space="preserve">In the </w:t>
      </w:r>
      <w:r>
        <w:rPr>
          <w:b/>
        </w:rPr>
        <w:t xml:space="preserve">SOC/668 </w:t>
      </w:r>
      <w:proofErr w:type="spellStart"/>
      <w:r>
        <w:rPr>
          <w:b/>
        </w:rPr>
        <w:t>Opinion</w:t>
      </w:r>
      <w:proofErr w:type="spellEnd"/>
      <w:r>
        <w:rPr>
          <w:b/>
        </w:rPr>
        <w:t xml:space="preserve"> on the </w:t>
      </w:r>
      <w:proofErr w:type="spellStart"/>
      <w:r>
        <w:rPr>
          <w:b/>
        </w:rPr>
        <w:t>Action</w:t>
      </w:r>
      <w:proofErr w:type="spellEnd"/>
      <w:r>
        <w:rPr>
          <w:b/>
        </w:rPr>
        <w:t xml:space="preserve"> </w:t>
      </w:r>
      <w:proofErr w:type="spellStart"/>
      <w:r>
        <w:rPr>
          <w:b/>
        </w:rPr>
        <w:t>plan</w:t>
      </w:r>
      <w:proofErr w:type="spellEnd"/>
      <w:r>
        <w:rPr>
          <w:b/>
        </w:rPr>
        <w:t xml:space="preserve"> on </w:t>
      </w:r>
      <w:proofErr w:type="spellStart"/>
      <w:r>
        <w:rPr>
          <w:b/>
        </w:rPr>
        <w:t>integration</w:t>
      </w:r>
      <w:proofErr w:type="spellEnd"/>
      <w:r>
        <w:rPr>
          <w:b/>
        </w:rPr>
        <w:t xml:space="preserve"> and </w:t>
      </w:r>
      <w:proofErr w:type="spellStart"/>
      <w:r>
        <w:rPr>
          <w:b/>
        </w:rPr>
        <w:t>inclusion</w:t>
      </w:r>
      <w:proofErr w:type="spellEnd"/>
      <w:r>
        <w:rPr>
          <w:b/>
        </w:rPr>
        <w:t xml:space="preserve"> 2021-2027 </w:t>
      </w:r>
      <w:r>
        <w:t>(</w:t>
      </w:r>
      <w:proofErr w:type="spellStart"/>
      <w:r>
        <w:t>Rapporteur</w:t>
      </w:r>
      <w:proofErr w:type="spellEnd"/>
      <w:r>
        <w:t xml:space="preserve">, </w:t>
      </w:r>
      <w:proofErr w:type="spellStart"/>
      <w:r>
        <w:t>Paul</w:t>
      </w:r>
      <w:proofErr w:type="spellEnd"/>
      <w:r>
        <w:t xml:space="preserve"> </w:t>
      </w:r>
      <w:proofErr w:type="spellStart"/>
      <w:r>
        <w:t>Soete</w:t>
      </w:r>
      <w:proofErr w:type="spellEnd"/>
      <w:r>
        <w:t>)</w:t>
      </w:r>
      <w:r w:rsidRPr="00BD08D2">
        <w:rPr>
          <w:sz w:val="24"/>
          <w:vertAlign w:val="superscript"/>
          <w:lang w:val="en-GB"/>
        </w:rPr>
        <w:footnoteReference w:id="110"/>
      </w:r>
      <w:r>
        <w:t xml:space="preserve">, </w:t>
      </w:r>
      <w:proofErr w:type="spellStart"/>
      <w:r>
        <w:t>adopted</w:t>
      </w:r>
      <w:proofErr w:type="spellEnd"/>
      <w:r>
        <w:t xml:space="preserve"> in </w:t>
      </w:r>
      <w:r>
        <w:rPr>
          <w:b/>
        </w:rPr>
        <w:t>2021</w:t>
      </w:r>
      <w:r>
        <w:t xml:space="preserve">, the EESC </w:t>
      </w:r>
      <w:proofErr w:type="spellStart"/>
      <w:r>
        <w:t>criticised</w:t>
      </w:r>
      <w:proofErr w:type="spellEnd"/>
      <w:r>
        <w:t xml:space="preserve"> </w:t>
      </w:r>
      <w:proofErr w:type="spellStart"/>
      <w:r>
        <w:t>it</w:t>
      </w:r>
      <w:proofErr w:type="spellEnd"/>
      <w:r>
        <w:t xml:space="preserve"> for </w:t>
      </w:r>
      <w:proofErr w:type="spellStart"/>
      <w:r>
        <w:t>its</w:t>
      </w:r>
      <w:proofErr w:type="spellEnd"/>
      <w:r>
        <w:t xml:space="preserve"> </w:t>
      </w:r>
      <w:proofErr w:type="spellStart"/>
      <w:r>
        <w:t>excessively</w:t>
      </w:r>
      <w:proofErr w:type="spellEnd"/>
      <w:r>
        <w:t xml:space="preserve"> </w:t>
      </w:r>
      <w:proofErr w:type="spellStart"/>
      <w:r>
        <w:t>broad</w:t>
      </w:r>
      <w:proofErr w:type="spellEnd"/>
      <w:r>
        <w:t xml:space="preserve"> </w:t>
      </w:r>
      <w:proofErr w:type="spellStart"/>
      <w:r>
        <w:t>scope</w:t>
      </w:r>
      <w:proofErr w:type="spellEnd"/>
      <w:r>
        <w:t xml:space="preserve">, </w:t>
      </w:r>
      <w:proofErr w:type="spellStart"/>
      <w:r>
        <w:t>as</w:t>
      </w:r>
      <w:proofErr w:type="spellEnd"/>
      <w:r>
        <w:t xml:space="preserve"> </w:t>
      </w:r>
      <w:proofErr w:type="spellStart"/>
      <w:r>
        <w:t>it</w:t>
      </w:r>
      <w:proofErr w:type="spellEnd"/>
      <w:r>
        <w:t xml:space="preserve"> </w:t>
      </w:r>
      <w:proofErr w:type="spellStart"/>
      <w:r>
        <w:t>includes</w:t>
      </w:r>
      <w:proofErr w:type="spellEnd"/>
      <w:r>
        <w:t xml:space="preserve"> EU </w:t>
      </w:r>
      <w:proofErr w:type="spellStart"/>
      <w:r>
        <w:t>citizens</w:t>
      </w:r>
      <w:proofErr w:type="spellEnd"/>
      <w:r>
        <w:t xml:space="preserve"> "</w:t>
      </w:r>
      <w:proofErr w:type="spellStart"/>
      <w:r>
        <w:t>with</w:t>
      </w:r>
      <w:proofErr w:type="spellEnd"/>
      <w:r>
        <w:t xml:space="preserve"> a </w:t>
      </w:r>
      <w:proofErr w:type="spellStart"/>
      <w:r>
        <w:t>migrant</w:t>
      </w:r>
      <w:proofErr w:type="spellEnd"/>
      <w:r>
        <w:t xml:space="preserve"> </w:t>
      </w:r>
      <w:proofErr w:type="spellStart"/>
      <w:r>
        <w:t>background</w:t>
      </w:r>
      <w:proofErr w:type="spellEnd"/>
      <w:r>
        <w:t xml:space="preserve">" and the </w:t>
      </w:r>
      <w:proofErr w:type="spellStart"/>
      <w:r>
        <w:t>problems</w:t>
      </w:r>
      <w:proofErr w:type="spellEnd"/>
      <w:r>
        <w:t xml:space="preserve"> </w:t>
      </w:r>
      <w:proofErr w:type="spellStart"/>
      <w:r>
        <w:t>faced</w:t>
      </w:r>
      <w:proofErr w:type="spellEnd"/>
      <w:r>
        <w:t xml:space="preserve"> </w:t>
      </w:r>
      <w:proofErr w:type="spellStart"/>
      <w:r>
        <w:t>by</w:t>
      </w:r>
      <w:proofErr w:type="spellEnd"/>
      <w:r>
        <w:t xml:space="preserve"> </w:t>
      </w:r>
      <w:proofErr w:type="spellStart"/>
      <w:r>
        <w:t>newcomers</w:t>
      </w:r>
      <w:proofErr w:type="spellEnd"/>
      <w:r>
        <w:t xml:space="preserve"> </w:t>
      </w:r>
      <w:proofErr w:type="spellStart"/>
      <w:r>
        <w:t>are</w:t>
      </w:r>
      <w:proofErr w:type="spellEnd"/>
      <w:r>
        <w:t xml:space="preserve"> </w:t>
      </w:r>
      <w:proofErr w:type="spellStart"/>
      <w:r>
        <w:t>different</w:t>
      </w:r>
      <w:proofErr w:type="spellEnd"/>
      <w:r>
        <w:t xml:space="preserve"> </w:t>
      </w:r>
      <w:proofErr w:type="spellStart"/>
      <w:r>
        <w:t>from</w:t>
      </w:r>
      <w:proofErr w:type="spellEnd"/>
      <w:r>
        <w:t xml:space="preserve"> </w:t>
      </w:r>
      <w:proofErr w:type="spellStart"/>
      <w:r>
        <w:t>those</w:t>
      </w:r>
      <w:proofErr w:type="spellEnd"/>
      <w:r>
        <w:t xml:space="preserve"> of </w:t>
      </w:r>
      <w:proofErr w:type="spellStart"/>
      <w:r>
        <w:t>second</w:t>
      </w:r>
      <w:proofErr w:type="spellEnd"/>
      <w:r>
        <w:t xml:space="preserve">- and </w:t>
      </w:r>
      <w:proofErr w:type="spellStart"/>
      <w:r>
        <w:t>third-generation</w:t>
      </w:r>
      <w:proofErr w:type="spellEnd"/>
      <w:r>
        <w:t xml:space="preserve"> </w:t>
      </w:r>
      <w:proofErr w:type="spellStart"/>
      <w:r>
        <w:t>migrants</w:t>
      </w:r>
      <w:proofErr w:type="spellEnd"/>
      <w:r>
        <w:t xml:space="preserve">. On the </w:t>
      </w:r>
      <w:proofErr w:type="spellStart"/>
      <w:r>
        <w:t>other</w:t>
      </w:r>
      <w:proofErr w:type="spellEnd"/>
      <w:r>
        <w:t xml:space="preserve"> </w:t>
      </w:r>
      <w:proofErr w:type="spellStart"/>
      <w:r>
        <w:t>hand</w:t>
      </w:r>
      <w:proofErr w:type="spellEnd"/>
      <w:r>
        <w:t xml:space="preserve">, </w:t>
      </w:r>
      <w:proofErr w:type="spellStart"/>
      <w:r>
        <w:t>it</w:t>
      </w:r>
      <w:proofErr w:type="spellEnd"/>
      <w:r>
        <w:t xml:space="preserve"> </w:t>
      </w:r>
      <w:proofErr w:type="spellStart"/>
      <w:r>
        <w:t>praised</w:t>
      </w:r>
      <w:proofErr w:type="spellEnd"/>
      <w:r>
        <w:t xml:space="preserve"> the </w:t>
      </w:r>
      <w:proofErr w:type="spellStart"/>
      <w:r>
        <w:t>greater</w:t>
      </w:r>
      <w:proofErr w:type="spellEnd"/>
      <w:r>
        <w:t xml:space="preserve"> </w:t>
      </w:r>
      <w:proofErr w:type="spellStart"/>
      <w:r>
        <w:t>attention</w:t>
      </w:r>
      <w:proofErr w:type="spellEnd"/>
      <w:r>
        <w:t xml:space="preserve"> </w:t>
      </w:r>
      <w:proofErr w:type="spellStart"/>
      <w:r>
        <w:t>paid</w:t>
      </w:r>
      <w:proofErr w:type="spellEnd"/>
      <w:r>
        <w:t xml:space="preserve"> </w:t>
      </w:r>
      <w:proofErr w:type="spellStart"/>
      <w:r>
        <w:t>to</w:t>
      </w:r>
      <w:proofErr w:type="spellEnd"/>
      <w:r>
        <w:t xml:space="preserve"> the </w:t>
      </w:r>
      <w:proofErr w:type="spellStart"/>
      <w:r>
        <w:t>gender</w:t>
      </w:r>
      <w:proofErr w:type="spellEnd"/>
      <w:r>
        <w:t xml:space="preserve"> </w:t>
      </w:r>
      <w:proofErr w:type="spellStart"/>
      <w:r>
        <w:t>dimension</w:t>
      </w:r>
      <w:proofErr w:type="spellEnd"/>
      <w:r>
        <w:t xml:space="preserve"> of </w:t>
      </w:r>
      <w:proofErr w:type="spellStart"/>
      <w:r>
        <w:t>integration</w:t>
      </w:r>
      <w:proofErr w:type="spellEnd"/>
      <w:r>
        <w:t xml:space="preserve">. The Committee </w:t>
      </w:r>
      <w:proofErr w:type="spellStart"/>
      <w:r>
        <w:t>also</w:t>
      </w:r>
      <w:proofErr w:type="spellEnd"/>
      <w:r>
        <w:t xml:space="preserve"> </w:t>
      </w:r>
      <w:proofErr w:type="spellStart"/>
      <w:r>
        <w:t>appreciated</w:t>
      </w:r>
      <w:proofErr w:type="spellEnd"/>
      <w:r>
        <w:t xml:space="preserve"> the </w:t>
      </w:r>
      <w:proofErr w:type="spellStart"/>
      <w:r>
        <w:t>commitment</w:t>
      </w:r>
      <w:proofErr w:type="spellEnd"/>
      <w:r>
        <w:t xml:space="preserve"> </w:t>
      </w:r>
      <w:proofErr w:type="spellStart"/>
      <w:r>
        <w:t>to</w:t>
      </w:r>
      <w:proofErr w:type="spellEnd"/>
      <w:r>
        <w:t xml:space="preserve"> </w:t>
      </w:r>
      <w:proofErr w:type="spellStart"/>
      <w:r>
        <w:t>strengthening</w:t>
      </w:r>
      <w:proofErr w:type="spellEnd"/>
      <w:r>
        <w:t xml:space="preserve"> the </w:t>
      </w:r>
      <w:proofErr w:type="spellStart"/>
      <w:r>
        <w:t>involvement</w:t>
      </w:r>
      <w:proofErr w:type="spellEnd"/>
      <w:r>
        <w:t xml:space="preserve"> in EU </w:t>
      </w:r>
      <w:proofErr w:type="spellStart"/>
      <w:r>
        <w:t>integration</w:t>
      </w:r>
      <w:proofErr w:type="spellEnd"/>
      <w:r>
        <w:t xml:space="preserve"> and </w:t>
      </w:r>
      <w:proofErr w:type="spellStart"/>
      <w:r>
        <w:t>inclusion</w:t>
      </w:r>
      <w:proofErr w:type="spellEnd"/>
      <w:r>
        <w:t xml:space="preserve"> </w:t>
      </w:r>
      <w:proofErr w:type="spellStart"/>
      <w:r>
        <w:t>policies</w:t>
      </w:r>
      <w:proofErr w:type="spellEnd"/>
      <w:r>
        <w:t xml:space="preserve"> of </w:t>
      </w:r>
      <w:proofErr w:type="spellStart"/>
      <w:r>
        <w:t>regional</w:t>
      </w:r>
      <w:proofErr w:type="spellEnd"/>
      <w:r>
        <w:t xml:space="preserve"> and </w:t>
      </w:r>
      <w:proofErr w:type="spellStart"/>
      <w:r>
        <w:t>local</w:t>
      </w:r>
      <w:proofErr w:type="spellEnd"/>
      <w:r>
        <w:t xml:space="preserve"> </w:t>
      </w:r>
      <w:proofErr w:type="spellStart"/>
      <w:r>
        <w:t>authorities</w:t>
      </w:r>
      <w:proofErr w:type="spellEnd"/>
      <w:r>
        <w:t xml:space="preserve">, </w:t>
      </w:r>
      <w:proofErr w:type="spellStart"/>
      <w:r>
        <w:t>civil</w:t>
      </w:r>
      <w:proofErr w:type="spellEnd"/>
      <w:r>
        <w:t xml:space="preserve"> </w:t>
      </w:r>
      <w:proofErr w:type="spellStart"/>
      <w:r>
        <w:t>society</w:t>
      </w:r>
      <w:proofErr w:type="spellEnd"/>
      <w:r>
        <w:t xml:space="preserve">, and </w:t>
      </w:r>
      <w:proofErr w:type="spellStart"/>
      <w:r>
        <w:t>migrants</w:t>
      </w:r>
      <w:proofErr w:type="spellEnd"/>
      <w:r>
        <w:t xml:space="preserve"> and </w:t>
      </w:r>
      <w:proofErr w:type="spellStart"/>
      <w:r>
        <w:t>their</w:t>
      </w:r>
      <w:proofErr w:type="spellEnd"/>
      <w:r>
        <w:t xml:space="preserve"> </w:t>
      </w:r>
      <w:proofErr w:type="spellStart"/>
      <w:r>
        <w:t>organisations</w:t>
      </w:r>
      <w:proofErr w:type="spellEnd"/>
      <w:r>
        <w:t xml:space="preserve"> </w:t>
      </w:r>
      <w:proofErr w:type="spellStart"/>
      <w:r>
        <w:t>as</w:t>
      </w:r>
      <w:proofErr w:type="spellEnd"/>
      <w:r>
        <w:t xml:space="preserve"> a </w:t>
      </w:r>
      <w:proofErr w:type="spellStart"/>
      <w:r>
        <w:t>positive</w:t>
      </w:r>
      <w:proofErr w:type="spellEnd"/>
      <w:r>
        <w:t xml:space="preserve"> </w:t>
      </w:r>
      <w:proofErr w:type="spellStart"/>
      <w:r>
        <w:t>aspect</w:t>
      </w:r>
      <w:proofErr w:type="spellEnd"/>
      <w:r>
        <w:t xml:space="preserve"> of the </w:t>
      </w:r>
      <w:proofErr w:type="spellStart"/>
      <w:r>
        <w:t>new</w:t>
      </w:r>
      <w:proofErr w:type="spellEnd"/>
      <w:r>
        <w:t xml:space="preserve"> </w:t>
      </w:r>
      <w:proofErr w:type="spellStart"/>
      <w:r>
        <w:t>Action</w:t>
      </w:r>
      <w:proofErr w:type="spellEnd"/>
      <w:r>
        <w:t xml:space="preserve"> </w:t>
      </w:r>
      <w:proofErr w:type="spellStart"/>
      <w:r>
        <w:t>Plan</w:t>
      </w:r>
      <w:proofErr w:type="spellEnd"/>
      <w:r>
        <w:t xml:space="preserve">, </w:t>
      </w:r>
      <w:proofErr w:type="spellStart"/>
      <w:r>
        <w:t>while</w:t>
      </w:r>
      <w:proofErr w:type="spellEnd"/>
      <w:r>
        <w:t xml:space="preserve"> </w:t>
      </w:r>
      <w:proofErr w:type="spellStart"/>
      <w:r>
        <w:t>underlying</w:t>
      </w:r>
      <w:proofErr w:type="spellEnd"/>
      <w:r>
        <w:t xml:space="preserve"> </w:t>
      </w:r>
      <w:proofErr w:type="spellStart"/>
      <w:r>
        <w:t>that</w:t>
      </w:r>
      <w:proofErr w:type="spellEnd"/>
      <w:r>
        <w:t xml:space="preserve"> </w:t>
      </w:r>
      <w:proofErr w:type="spellStart"/>
      <w:r>
        <w:t>employers</w:t>
      </w:r>
      <w:proofErr w:type="spellEnd"/>
      <w:r>
        <w:t xml:space="preserve">' and </w:t>
      </w:r>
      <w:proofErr w:type="spellStart"/>
      <w:r>
        <w:t>workers</w:t>
      </w:r>
      <w:proofErr w:type="spellEnd"/>
      <w:r>
        <w:t xml:space="preserve">' </w:t>
      </w:r>
      <w:proofErr w:type="spellStart"/>
      <w:r>
        <w:t>organisations</w:t>
      </w:r>
      <w:proofErr w:type="spellEnd"/>
      <w:r>
        <w:t xml:space="preserve"> </w:t>
      </w:r>
      <w:proofErr w:type="spellStart"/>
      <w:r>
        <w:t>have</w:t>
      </w:r>
      <w:proofErr w:type="spellEnd"/>
      <w:r>
        <w:t xml:space="preserve"> </w:t>
      </w:r>
      <w:proofErr w:type="spellStart"/>
      <w:r>
        <w:t>to</w:t>
      </w:r>
      <w:proofErr w:type="spellEnd"/>
      <w:r>
        <w:t xml:space="preserve"> </w:t>
      </w:r>
      <w:proofErr w:type="spellStart"/>
      <w:r>
        <w:t>be</w:t>
      </w:r>
      <w:proofErr w:type="spellEnd"/>
      <w:r>
        <w:t xml:space="preserve"> a </w:t>
      </w:r>
      <w:proofErr w:type="spellStart"/>
      <w:r>
        <w:t>part</w:t>
      </w:r>
      <w:proofErr w:type="spellEnd"/>
      <w:r>
        <w:t xml:space="preserve"> of the </w:t>
      </w:r>
      <w:proofErr w:type="spellStart"/>
      <w:r>
        <w:t>process</w:t>
      </w:r>
      <w:proofErr w:type="spellEnd"/>
      <w:r>
        <w:t xml:space="preserve">. </w:t>
      </w:r>
      <w:proofErr w:type="spellStart"/>
      <w:r>
        <w:t>Education</w:t>
      </w:r>
      <w:proofErr w:type="spellEnd"/>
      <w:r>
        <w:t xml:space="preserve"> </w:t>
      </w:r>
      <w:proofErr w:type="spellStart"/>
      <w:r>
        <w:t>was</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as</w:t>
      </w:r>
      <w:proofErr w:type="spellEnd"/>
      <w:r>
        <w:t xml:space="preserve"> a </w:t>
      </w:r>
      <w:proofErr w:type="spellStart"/>
      <w:r>
        <w:t>key</w:t>
      </w:r>
      <w:proofErr w:type="spellEnd"/>
      <w:r>
        <w:t xml:space="preserve"> </w:t>
      </w:r>
      <w:proofErr w:type="spellStart"/>
      <w:r>
        <w:t>element</w:t>
      </w:r>
      <w:proofErr w:type="spellEnd"/>
      <w:r>
        <w:t xml:space="preserve"> for </w:t>
      </w:r>
      <w:proofErr w:type="spellStart"/>
      <w:r>
        <w:t>integration</w:t>
      </w:r>
      <w:proofErr w:type="spellEnd"/>
      <w:r>
        <w:t xml:space="preserve">, </w:t>
      </w:r>
      <w:proofErr w:type="spellStart"/>
      <w:r>
        <w:t>while</w:t>
      </w:r>
      <w:proofErr w:type="spellEnd"/>
      <w:r>
        <w:t xml:space="preserve"> </w:t>
      </w:r>
      <w:proofErr w:type="spellStart"/>
      <w:r>
        <w:t>asserting</w:t>
      </w:r>
      <w:proofErr w:type="spellEnd"/>
      <w:r>
        <w:t xml:space="preserve"> </w:t>
      </w:r>
      <w:proofErr w:type="spellStart"/>
      <w:r>
        <w:t>that</w:t>
      </w:r>
      <w:proofErr w:type="spellEnd"/>
      <w:r>
        <w:t xml:space="preserve"> </w:t>
      </w:r>
      <w:proofErr w:type="spellStart"/>
      <w:r>
        <w:t>immigration</w:t>
      </w:r>
      <w:proofErr w:type="spellEnd"/>
      <w:r>
        <w:t xml:space="preserve"> </w:t>
      </w:r>
      <w:proofErr w:type="spellStart"/>
      <w:r>
        <w:t>procedures</w:t>
      </w:r>
      <w:proofErr w:type="spellEnd"/>
      <w:r>
        <w:t xml:space="preserve"> </w:t>
      </w:r>
      <w:proofErr w:type="spellStart"/>
      <w:r>
        <w:t>should</w:t>
      </w:r>
      <w:proofErr w:type="spellEnd"/>
      <w:r>
        <w:t xml:space="preserve"> </w:t>
      </w:r>
      <w:proofErr w:type="spellStart"/>
      <w:r>
        <w:t>not</w:t>
      </w:r>
      <w:proofErr w:type="spellEnd"/>
      <w:r>
        <w:t xml:space="preserve"> </w:t>
      </w:r>
      <w:proofErr w:type="spellStart"/>
      <w:r>
        <w:t>interfere</w:t>
      </w:r>
      <w:proofErr w:type="spellEnd"/>
      <w:r>
        <w:t xml:space="preserve"> </w:t>
      </w:r>
      <w:proofErr w:type="spellStart"/>
      <w:r>
        <w:t>with</w:t>
      </w:r>
      <w:proofErr w:type="spellEnd"/>
      <w:r>
        <w:t xml:space="preserve"> the </w:t>
      </w:r>
      <w:proofErr w:type="spellStart"/>
      <w:r>
        <w:t>schooling</w:t>
      </w:r>
      <w:proofErr w:type="spellEnd"/>
      <w:r>
        <w:t xml:space="preserve"> of </w:t>
      </w:r>
      <w:proofErr w:type="spellStart"/>
      <w:r>
        <w:t>immigrant</w:t>
      </w:r>
      <w:proofErr w:type="spellEnd"/>
      <w:r>
        <w:t xml:space="preserve"> </w:t>
      </w:r>
      <w:proofErr w:type="spellStart"/>
      <w:r>
        <w:t>children</w:t>
      </w:r>
      <w:proofErr w:type="spellEnd"/>
      <w:r>
        <w:t xml:space="preserve"> </w:t>
      </w:r>
      <w:proofErr w:type="spellStart"/>
      <w:r>
        <w:t>or</w:t>
      </w:r>
      <w:proofErr w:type="spellEnd"/>
      <w:r>
        <w:t xml:space="preserve"> </w:t>
      </w:r>
      <w:proofErr w:type="spellStart"/>
      <w:r>
        <w:t>with</w:t>
      </w:r>
      <w:proofErr w:type="spellEnd"/>
      <w:r>
        <w:t xml:space="preserve"> </w:t>
      </w:r>
      <w:proofErr w:type="spellStart"/>
      <w:r>
        <w:t>children's</w:t>
      </w:r>
      <w:proofErr w:type="spellEnd"/>
      <w:r>
        <w:t xml:space="preserve"> </w:t>
      </w:r>
      <w:proofErr w:type="spellStart"/>
      <w:r>
        <w:t>rights</w:t>
      </w:r>
      <w:proofErr w:type="spellEnd"/>
      <w:r>
        <w:t xml:space="preserve"> </w:t>
      </w:r>
      <w:proofErr w:type="spellStart"/>
      <w:r>
        <w:t>more</w:t>
      </w:r>
      <w:proofErr w:type="spellEnd"/>
      <w:r>
        <w:t xml:space="preserve"> </w:t>
      </w:r>
      <w:proofErr w:type="spellStart"/>
      <w:r>
        <w:t>broadly</w:t>
      </w:r>
      <w:proofErr w:type="spellEnd"/>
      <w:r>
        <w:t xml:space="preserve">. Access </w:t>
      </w:r>
      <w:proofErr w:type="spellStart"/>
      <w:r>
        <w:t>to</w:t>
      </w:r>
      <w:proofErr w:type="spellEnd"/>
      <w:r>
        <w:t xml:space="preserve"> </w:t>
      </w:r>
      <w:proofErr w:type="spellStart"/>
      <w:r>
        <w:t>apprenticeships</w:t>
      </w:r>
      <w:proofErr w:type="spellEnd"/>
      <w:r>
        <w:t xml:space="preserve">, </w:t>
      </w:r>
      <w:proofErr w:type="spellStart"/>
      <w:r>
        <w:t>traineeships</w:t>
      </w:r>
      <w:proofErr w:type="spellEnd"/>
      <w:r>
        <w:t xml:space="preserve">, </w:t>
      </w:r>
      <w:proofErr w:type="spellStart"/>
      <w:r>
        <w:t>vocational</w:t>
      </w:r>
      <w:proofErr w:type="spellEnd"/>
      <w:r>
        <w:t xml:space="preserve"> </w:t>
      </w:r>
      <w:proofErr w:type="spellStart"/>
      <w:r>
        <w:t>training</w:t>
      </w:r>
      <w:proofErr w:type="spellEnd"/>
      <w:r>
        <w:t xml:space="preserve"> and </w:t>
      </w:r>
      <w:proofErr w:type="spellStart"/>
      <w:r>
        <w:t>even</w:t>
      </w:r>
      <w:proofErr w:type="spellEnd"/>
      <w:r>
        <w:t xml:space="preserve"> </w:t>
      </w:r>
      <w:proofErr w:type="spellStart"/>
      <w:r>
        <w:t>volunteer</w:t>
      </w:r>
      <w:proofErr w:type="spellEnd"/>
      <w:r>
        <w:t xml:space="preserve"> </w:t>
      </w:r>
      <w:proofErr w:type="spellStart"/>
      <w:r>
        <w:t>work</w:t>
      </w:r>
      <w:proofErr w:type="spellEnd"/>
      <w:r>
        <w:t xml:space="preserve"> </w:t>
      </w:r>
      <w:proofErr w:type="spellStart"/>
      <w:r>
        <w:t>were</w:t>
      </w:r>
      <w:proofErr w:type="spellEnd"/>
      <w:r>
        <w:t xml:space="preserve"> </w:t>
      </w:r>
      <w:proofErr w:type="spellStart"/>
      <w:r>
        <w:t>pointed</w:t>
      </w:r>
      <w:proofErr w:type="spellEnd"/>
      <w:r>
        <w:t xml:space="preserve"> </w:t>
      </w:r>
      <w:proofErr w:type="spellStart"/>
      <w:r>
        <w:t>out</w:t>
      </w:r>
      <w:proofErr w:type="spellEnd"/>
      <w:r>
        <w:t xml:space="preserve"> </w:t>
      </w:r>
      <w:proofErr w:type="spellStart"/>
      <w:r>
        <w:t>as</w:t>
      </w:r>
      <w:proofErr w:type="spellEnd"/>
      <w:r>
        <w:t xml:space="preserve"> </w:t>
      </w:r>
      <w:proofErr w:type="spellStart"/>
      <w:r>
        <w:t>tools</w:t>
      </w:r>
      <w:proofErr w:type="spellEnd"/>
      <w:r>
        <w:t xml:space="preserve"> </w:t>
      </w:r>
      <w:proofErr w:type="spellStart"/>
      <w:r>
        <w:t>that</w:t>
      </w:r>
      <w:proofErr w:type="spellEnd"/>
      <w:r>
        <w:t xml:space="preserve"> </w:t>
      </w:r>
      <w:proofErr w:type="spellStart"/>
      <w:r>
        <w:t>need</w:t>
      </w:r>
      <w:proofErr w:type="spellEnd"/>
      <w:r>
        <w:t xml:space="preserve"> </w:t>
      </w:r>
      <w:proofErr w:type="spellStart"/>
      <w:r>
        <w:t>better</w:t>
      </w:r>
      <w:proofErr w:type="spellEnd"/>
      <w:r>
        <w:t xml:space="preserve"> </w:t>
      </w:r>
      <w:proofErr w:type="spellStart"/>
      <w:r>
        <w:t>support</w:t>
      </w:r>
      <w:proofErr w:type="spellEnd"/>
      <w:r>
        <w:t xml:space="preserve"> and </w:t>
      </w:r>
      <w:proofErr w:type="spellStart"/>
      <w:r>
        <w:t>that</w:t>
      </w:r>
      <w:proofErr w:type="spellEnd"/>
      <w:r>
        <w:t xml:space="preserve"> </w:t>
      </w:r>
      <w:proofErr w:type="spellStart"/>
      <w:r>
        <w:t>may</w:t>
      </w:r>
      <w:proofErr w:type="spellEnd"/>
      <w:r>
        <w:t xml:space="preserve"> </w:t>
      </w:r>
      <w:proofErr w:type="spellStart"/>
      <w:r>
        <w:t>lead</w:t>
      </w:r>
      <w:proofErr w:type="spellEnd"/>
      <w:r>
        <w:t xml:space="preserve"> </w:t>
      </w:r>
      <w:proofErr w:type="spellStart"/>
      <w:r>
        <w:t>to</w:t>
      </w:r>
      <w:proofErr w:type="spellEnd"/>
      <w:r>
        <w:t xml:space="preserve"> a </w:t>
      </w:r>
      <w:proofErr w:type="spellStart"/>
      <w:r>
        <w:t>proper</w:t>
      </w:r>
      <w:proofErr w:type="spellEnd"/>
      <w:r>
        <w:t xml:space="preserve"> </w:t>
      </w:r>
      <w:proofErr w:type="spellStart"/>
      <w:r>
        <w:t>full-time</w:t>
      </w:r>
      <w:proofErr w:type="spellEnd"/>
      <w:r>
        <w:t xml:space="preserve"> </w:t>
      </w:r>
      <w:proofErr w:type="spellStart"/>
      <w:r>
        <w:t>job</w:t>
      </w:r>
      <w:proofErr w:type="spellEnd"/>
      <w:r>
        <w:t xml:space="preserve">. </w:t>
      </w:r>
      <w:proofErr w:type="spellStart"/>
      <w:r>
        <w:t>Finally</w:t>
      </w:r>
      <w:proofErr w:type="spellEnd"/>
      <w:r>
        <w:t xml:space="preserve">, and </w:t>
      </w:r>
      <w:proofErr w:type="spellStart"/>
      <w:r>
        <w:t>while</w:t>
      </w:r>
      <w:proofErr w:type="spellEnd"/>
      <w:r>
        <w:t xml:space="preserve"> the </w:t>
      </w:r>
      <w:proofErr w:type="spellStart"/>
      <w:r>
        <w:t>list</w:t>
      </w:r>
      <w:proofErr w:type="spellEnd"/>
      <w:r>
        <w:t xml:space="preserve"> of </w:t>
      </w:r>
      <w:proofErr w:type="spellStart"/>
      <w:r>
        <w:t>funds</w:t>
      </w:r>
      <w:proofErr w:type="spellEnd"/>
      <w:r>
        <w:t xml:space="preserve"> </w:t>
      </w:r>
      <w:proofErr w:type="spellStart"/>
      <w:r>
        <w:t>that</w:t>
      </w:r>
      <w:proofErr w:type="spellEnd"/>
      <w:r>
        <w:t xml:space="preserve"> </w:t>
      </w:r>
      <w:proofErr w:type="spellStart"/>
      <w:r>
        <w:t>can</w:t>
      </w:r>
      <w:proofErr w:type="spellEnd"/>
      <w:r>
        <w:t xml:space="preserve"> </w:t>
      </w:r>
      <w:proofErr w:type="spellStart"/>
      <w:r>
        <w:t>be</w:t>
      </w:r>
      <w:proofErr w:type="spellEnd"/>
      <w:r>
        <w:t xml:space="preserve"> </w:t>
      </w:r>
      <w:proofErr w:type="spellStart"/>
      <w:r>
        <w:t>used</w:t>
      </w:r>
      <w:proofErr w:type="spellEnd"/>
      <w:r>
        <w:t xml:space="preserve"> for </w:t>
      </w:r>
      <w:proofErr w:type="spellStart"/>
      <w:r>
        <w:t>integration</w:t>
      </w:r>
      <w:proofErr w:type="spellEnd"/>
      <w:r>
        <w:t xml:space="preserve"> and </w:t>
      </w:r>
      <w:proofErr w:type="spellStart"/>
      <w:r>
        <w:t>inclusion</w:t>
      </w:r>
      <w:proofErr w:type="spellEnd"/>
      <w:r>
        <w:t xml:space="preserve"> </w:t>
      </w:r>
      <w:proofErr w:type="spellStart"/>
      <w:r>
        <w:t>or</w:t>
      </w:r>
      <w:proofErr w:type="spellEnd"/>
      <w:r>
        <w:t xml:space="preserve"> </w:t>
      </w:r>
      <w:proofErr w:type="spellStart"/>
      <w:r>
        <w:t>that</w:t>
      </w:r>
      <w:proofErr w:type="spellEnd"/>
      <w:r>
        <w:t xml:space="preserve"> </w:t>
      </w:r>
      <w:proofErr w:type="spellStart"/>
      <w:r>
        <w:t>are</w:t>
      </w:r>
      <w:proofErr w:type="spellEnd"/>
      <w:r>
        <w:t xml:space="preserve"> </w:t>
      </w:r>
      <w:proofErr w:type="spellStart"/>
      <w:r>
        <w:t>relevant</w:t>
      </w:r>
      <w:proofErr w:type="spellEnd"/>
      <w:r>
        <w:t xml:space="preserve"> </w:t>
      </w:r>
      <w:proofErr w:type="spellStart"/>
      <w:r>
        <w:t>to</w:t>
      </w:r>
      <w:proofErr w:type="spellEnd"/>
      <w:r>
        <w:t xml:space="preserve"> the </w:t>
      </w:r>
      <w:proofErr w:type="spellStart"/>
      <w:r>
        <w:t>actions</w:t>
      </w:r>
      <w:proofErr w:type="spellEnd"/>
      <w:r>
        <w:t xml:space="preserve"> </w:t>
      </w:r>
      <w:proofErr w:type="spellStart"/>
      <w:r>
        <w:t>to</w:t>
      </w:r>
      <w:proofErr w:type="spellEnd"/>
      <w:r>
        <w:t xml:space="preserve"> </w:t>
      </w:r>
      <w:proofErr w:type="spellStart"/>
      <w:r>
        <w:t>support</w:t>
      </w:r>
      <w:proofErr w:type="spellEnd"/>
      <w:r>
        <w:t xml:space="preserve"> </w:t>
      </w:r>
      <w:proofErr w:type="spellStart"/>
      <w:r>
        <w:t>migrants</w:t>
      </w:r>
      <w:proofErr w:type="spellEnd"/>
      <w:r>
        <w:t xml:space="preserve"> </w:t>
      </w:r>
      <w:proofErr w:type="spellStart"/>
      <w:r>
        <w:t>is</w:t>
      </w:r>
      <w:proofErr w:type="spellEnd"/>
      <w:r>
        <w:t xml:space="preserve"> </w:t>
      </w:r>
      <w:proofErr w:type="spellStart"/>
      <w:r>
        <w:t>impressive</w:t>
      </w:r>
      <w:proofErr w:type="spellEnd"/>
      <w:r>
        <w:t xml:space="preserve">, </w:t>
      </w:r>
      <w:proofErr w:type="spellStart"/>
      <w:r>
        <w:t>including</w:t>
      </w:r>
      <w:proofErr w:type="spellEnd"/>
      <w:r>
        <w:t xml:space="preserve"> the AMIF, the ESF+ and the ERDF, </w:t>
      </w:r>
      <w:proofErr w:type="spellStart"/>
      <w:r>
        <w:t>synergies</w:t>
      </w:r>
      <w:proofErr w:type="spellEnd"/>
      <w:r>
        <w:t xml:space="preserve"> </w:t>
      </w:r>
      <w:proofErr w:type="spellStart"/>
      <w:r>
        <w:t>with</w:t>
      </w:r>
      <w:proofErr w:type="spellEnd"/>
      <w:r>
        <w:t xml:space="preserve"> </w:t>
      </w:r>
      <w:proofErr w:type="spellStart"/>
      <w:r>
        <w:t>other</w:t>
      </w:r>
      <w:proofErr w:type="spellEnd"/>
      <w:r>
        <w:t xml:space="preserve"> </w:t>
      </w:r>
      <w:proofErr w:type="spellStart"/>
      <w:r>
        <w:t>funds</w:t>
      </w:r>
      <w:proofErr w:type="spellEnd"/>
      <w:r>
        <w:t xml:space="preserve"> </w:t>
      </w:r>
      <w:proofErr w:type="spellStart"/>
      <w:r>
        <w:t>should</w:t>
      </w:r>
      <w:proofErr w:type="spellEnd"/>
      <w:r>
        <w:t xml:space="preserve"> </w:t>
      </w:r>
      <w:proofErr w:type="spellStart"/>
      <w:r>
        <w:t>be</w:t>
      </w:r>
      <w:proofErr w:type="spellEnd"/>
      <w:r>
        <w:t xml:space="preserve"> </w:t>
      </w:r>
      <w:proofErr w:type="spellStart"/>
      <w:r>
        <w:t>clarified</w:t>
      </w:r>
      <w:proofErr w:type="spellEnd"/>
      <w:r>
        <w:t xml:space="preserve">, </w:t>
      </w:r>
      <w:proofErr w:type="spellStart"/>
      <w:r>
        <w:t>e.g</w:t>
      </w:r>
      <w:proofErr w:type="spellEnd"/>
      <w:r>
        <w:t xml:space="preserve">., </w:t>
      </w:r>
      <w:proofErr w:type="spellStart"/>
      <w:r>
        <w:t>with</w:t>
      </w:r>
      <w:proofErr w:type="spellEnd"/>
      <w:r>
        <w:t xml:space="preserve"> </w:t>
      </w:r>
      <w:proofErr w:type="spellStart"/>
      <w:r>
        <w:t>Erasmus</w:t>
      </w:r>
      <w:proofErr w:type="spellEnd"/>
      <w:r>
        <w:t xml:space="preserve">+, the </w:t>
      </w:r>
      <w:proofErr w:type="spellStart"/>
      <w:r>
        <w:t>Recovery</w:t>
      </w:r>
      <w:proofErr w:type="spellEnd"/>
      <w:r>
        <w:t xml:space="preserve"> and </w:t>
      </w:r>
      <w:proofErr w:type="spellStart"/>
      <w:r>
        <w:t>Resilience</w:t>
      </w:r>
      <w:proofErr w:type="spellEnd"/>
      <w:r>
        <w:t xml:space="preserve"> </w:t>
      </w:r>
      <w:proofErr w:type="spellStart"/>
      <w:r>
        <w:t>Facility</w:t>
      </w:r>
      <w:proofErr w:type="spellEnd"/>
      <w:r>
        <w:t xml:space="preserve">, the EAFRD and </w:t>
      </w:r>
      <w:proofErr w:type="spellStart"/>
      <w:r>
        <w:t>InvestEU</w:t>
      </w:r>
      <w:proofErr w:type="spellEnd"/>
      <w:r>
        <w:t>.</w:t>
      </w:r>
    </w:p>
    <w:p w:rsidRPr="00BD08D2" w:rsidR="00BD08D2" w:rsidP="00BD08D2" w:rsidRDefault="00BD08D2" w14:paraId="69BCBC7B" w14:textId="77777777">
      <w:pPr>
        <w:spacing w:after="240" w:line="240" w:lineRule="exact"/>
        <w:ind w:firstLine="567"/>
      </w:pPr>
      <w:r>
        <w:t xml:space="preserve">In the </w:t>
      </w:r>
      <w:r>
        <w:rPr>
          <w:b/>
        </w:rPr>
        <w:t xml:space="preserve">SOC/733 </w:t>
      </w:r>
      <w:proofErr w:type="spellStart"/>
      <w:r>
        <w:rPr>
          <w:b/>
        </w:rPr>
        <w:t>Opinion</w:t>
      </w:r>
      <w:proofErr w:type="spellEnd"/>
      <w:r>
        <w:rPr>
          <w:b/>
        </w:rPr>
        <w:t xml:space="preserve"> on Legal </w:t>
      </w:r>
      <w:proofErr w:type="spellStart"/>
      <w:r>
        <w:rPr>
          <w:b/>
        </w:rPr>
        <w:t>migration</w:t>
      </w:r>
      <w:proofErr w:type="spellEnd"/>
      <w:r>
        <w:rPr>
          <w:b/>
        </w:rPr>
        <w:t xml:space="preserve"> – </w:t>
      </w:r>
      <w:proofErr w:type="spellStart"/>
      <w:r>
        <w:rPr>
          <w:b/>
        </w:rPr>
        <w:t>Skills</w:t>
      </w:r>
      <w:proofErr w:type="spellEnd"/>
      <w:r>
        <w:rPr>
          <w:b/>
        </w:rPr>
        <w:t xml:space="preserve"> and </w:t>
      </w:r>
      <w:proofErr w:type="spellStart"/>
      <w:r>
        <w:rPr>
          <w:b/>
        </w:rPr>
        <w:t>talents</w:t>
      </w:r>
      <w:proofErr w:type="spellEnd"/>
      <w:r>
        <w:rPr>
          <w:b/>
        </w:rPr>
        <w:t xml:space="preserve"> </w:t>
      </w:r>
      <w:proofErr w:type="spellStart"/>
      <w:r>
        <w:rPr>
          <w:b/>
        </w:rPr>
        <w:t>package</w:t>
      </w:r>
      <w:proofErr w:type="spellEnd"/>
      <w:r>
        <w:t xml:space="preserve"> (</w:t>
      </w:r>
      <w:proofErr w:type="spellStart"/>
      <w:r>
        <w:t>Rapporteur</w:t>
      </w:r>
      <w:proofErr w:type="spellEnd"/>
      <w:r>
        <w:t xml:space="preserve">, </w:t>
      </w:r>
      <w:proofErr w:type="spellStart"/>
      <w:r>
        <w:t>José</w:t>
      </w:r>
      <w:proofErr w:type="spellEnd"/>
      <w:r>
        <w:t xml:space="preserve"> </w:t>
      </w:r>
      <w:proofErr w:type="spellStart"/>
      <w:r>
        <w:t>Antonio</w:t>
      </w:r>
      <w:proofErr w:type="spellEnd"/>
      <w:r>
        <w:t xml:space="preserve"> </w:t>
      </w:r>
      <w:proofErr w:type="spellStart"/>
      <w:r>
        <w:t>Moreno</w:t>
      </w:r>
      <w:proofErr w:type="spellEnd"/>
      <w:r>
        <w:t xml:space="preserve"> </w:t>
      </w:r>
      <w:proofErr w:type="spellStart"/>
      <w:r>
        <w:t>Díaz</w:t>
      </w:r>
      <w:proofErr w:type="spellEnd"/>
      <w:r>
        <w:t>; Co-</w:t>
      </w:r>
      <w:proofErr w:type="spellStart"/>
      <w:r>
        <w:t>rapporteur</w:t>
      </w:r>
      <w:proofErr w:type="spellEnd"/>
      <w:r>
        <w:t xml:space="preserve">, </w:t>
      </w:r>
      <w:proofErr w:type="spellStart"/>
      <w:r>
        <w:t>Milena</w:t>
      </w:r>
      <w:proofErr w:type="spellEnd"/>
      <w:r>
        <w:t xml:space="preserve"> </w:t>
      </w:r>
      <w:proofErr w:type="spellStart"/>
      <w:r>
        <w:t>Angelova</w:t>
      </w:r>
      <w:proofErr w:type="spellEnd"/>
      <w:r>
        <w:t>)</w:t>
      </w:r>
      <w:r w:rsidRPr="00BD08D2">
        <w:rPr>
          <w:sz w:val="24"/>
          <w:vertAlign w:val="superscript"/>
          <w:lang w:val="en-GB"/>
        </w:rPr>
        <w:footnoteReference w:id="111"/>
      </w:r>
      <w:r>
        <w:t xml:space="preserve"> </w:t>
      </w:r>
      <w:proofErr w:type="spellStart"/>
      <w:r>
        <w:t>adopted</w:t>
      </w:r>
      <w:proofErr w:type="spellEnd"/>
      <w:r>
        <w:t xml:space="preserve"> in </w:t>
      </w:r>
      <w:r>
        <w:rPr>
          <w:b/>
        </w:rPr>
        <w:t>2022</w:t>
      </w:r>
      <w:r>
        <w:t xml:space="preserve">, the EESC </w:t>
      </w:r>
      <w:proofErr w:type="spellStart"/>
      <w:r>
        <w:t>welcomed</w:t>
      </w:r>
      <w:proofErr w:type="spellEnd"/>
      <w:r>
        <w:t xml:space="preserve"> </w:t>
      </w:r>
      <w:proofErr w:type="spellStart"/>
      <w:r>
        <w:t>it</w:t>
      </w:r>
      <w:proofErr w:type="spellEnd"/>
      <w:r>
        <w:t xml:space="preserve"> </w:t>
      </w:r>
      <w:proofErr w:type="spellStart"/>
      <w:r>
        <w:t>as</w:t>
      </w:r>
      <w:proofErr w:type="spellEnd"/>
      <w:r>
        <w:t xml:space="preserve"> a </w:t>
      </w:r>
      <w:proofErr w:type="spellStart"/>
      <w:r>
        <w:t>constructive</w:t>
      </w:r>
      <w:proofErr w:type="spellEnd"/>
      <w:r>
        <w:t xml:space="preserve"> </w:t>
      </w:r>
      <w:proofErr w:type="spellStart"/>
      <w:r>
        <w:t>approach</w:t>
      </w:r>
      <w:proofErr w:type="spellEnd"/>
      <w:r>
        <w:t xml:space="preserve"> </w:t>
      </w:r>
      <w:proofErr w:type="spellStart"/>
      <w:r>
        <w:t>to</w:t>
      </w:r>
      <w:proofErr w:type="spellEnd"/>
      <w:r>
        <w:t xml:space="preserve"> a </w:t>
      </w:r>
      <w:proofErr w:type="spellStart"/>
      <w:r>
        <w:t>more</w:t>
      </w:r>
      <w:proofErr w:type="spellEnd"/>
      <w:r>
        <w:t xml:space="preserve"> </w:t>
      </w:r>
      <w:proofErr w:type="spellStart"/>
      <w:r>
        <w:t>efficient</w:t>
      </w:r>
      <w:proofErr w:type="spellEnd"/>
      <w:r>
        <w:t xml:space="preserve"> and </w:t>
      </w:r>
      <w:proofErr w:type="spellStart"/>
      <w:r>
        <w:t>coherent</w:t>
      </w:r>
      <w:proofErr w:type="spellEnd"/>
      <w:r>
        <w:t xml:space="preserve"> </w:t>
      </w:r>
      <w:proofErr w:type="spellStart"/>
      <w:r>
        <w:t>system</w:t>
      </w:r>
      <w:proofErr w:type="spellEnd"/>
      <w:r>
        <w:t xml:space="preserve"> of </w:t>
      </w:r>
      <w:proofErr w:type="spellStart"/>
      <w:r>
        <w:t>rights</w:t>
      </w:r>
      <w:proofErr w:type="spellEnd"/>
      <w:r>
        <w:t xml:space="preserve"> and </w:t>
      </w:r>
      <w:proofErr w:type="spellStart"/>
      <w:r>
        <w:t>employment</w:t>
      </w:r>
      <w:proofErr w:type="spellEnd"/>
      <w:r>
        <w:t xml:space="preserve"> </w:t>
      </w:r>
      <w:proofErr w:type="spellStart"/>
      <w:r>
        <w:t>opportunities</w:t>
      </w:r>
      <w:proofErr w:type="spellEnd"/>
      <w:r>
        <w:t xml:space="preserve"> for non-EU </w:t>
      </w:r>
      <w:proofErr w:type="spellStart"/>
      <w:r>
        <w:t>nationals</w:t>
      </w:r>
      <w:proofErr w:type="spellEnd"/>
      <w:r>
        <w:t xml:space="preserve"> </w:t>
      </w:r>
      <w:proofErr w:type="spellStart"/>
      <w:r>
        <w:t>residing</w:t>
      </w:r>
      <w:proofErr w:type="spellEnd"/>
      <w:r>
        <w:t xml:space="preserve"> in the Union, </w:t>
      </w:r>
      <w:proofErr w:type="spellStart"/>
      <w:r>
        <w:t>while</w:t>
      </w:r>
      <w:proofErr w:type="spellEnd"/>
      <w:r>
        <w:t xml:space="preserve"> </w:t>
      </w:r>
      <w:proofErr w:type="spellStart"/>
      <w:r>
        <w:t>helping</w:t>
      </w:r>
      <w:proofErr w:type="spellEnd"/>
      <w:r>
        <w:t xml:space="preserve"> </w:t>
      </w:r>
      <w:proofErr w:type="spellStart"/>
      <w:r>
        <w:t>to</w:t>
      </w:r>
      <w:proofErr w:type="spellEnd"/>
      <w:r>
        <w:t xml:space="preserve"> </w:t>
      </w:r>
      <w:proofErr w:type="spellStart"/>
      <w:r>
        <w:t>improve</w:t>
      </w:r>
      <w:proofErr w:type="spellEnd"/>
      <w:r>
        <w:t xml:space="preserve"> the </w:t>
      </w:r>
      <w:proofErr w:type="spellStart"/>
      <w:r>
        <w:t>attractiveness</w:t>
      </w:r>
      <w:proofErr w:type="spellEnd"/>
      <w:r>
        <w:t xml:space="preserve"> of the Union </w:t>
      </w:r>
      <w:proofErr w:type="spellStart"/>
      <w:r>
        <w:t>as</w:t>
      </w:r>
      <w:proofErr w:type="spellEnd"/>
      <w:r>
        <w:t xml:space="preserve"> a </w:t>
      </w:r>
      <w:proofErr w:type="spellStart"/>
      <w:r>
        <w:t>destination</w:t>
      </w:r>
      <w:proofErr w:type="spellEnd"/>
      <w:r>
        <w:t xml:space="preserve"> for </w:t>
      </w:r>
      <w:proofErr w:type="spellStart"/>
      <w:r>
        <w:t>skilled</w:t>
      </w:r>
      <w:proofErr w:type="spellEnd"/>
      <w:r>
        <w:t xml:space="preserve"> </w:t>
      </w:r>
      <w:proofErr w:type="spellStart"/>
      <w:r>
        <w:t>third-country</w:t>
      </w:r>
      <w:proofErr w:type="spellEnd"/>
      <w:r>
        <w:t xml:space="preserve"> </w:t>
      </w:r>
      <w:proofErr w:type="spellStart"/>
      <w:r>
        <w:t>nationals</w:t>
      </w:r>
      <w:proofErr w:type="spellEnd"/>
      <w:r>
        <w:t xml:space="preserve">. The </w:t>
      </w:r>
      <w:proofErr w:type="spellStart"/>
      <w:r>
        <w:t>success</w:t>
      </w:r>
      <w:proofErr w:type="spellEnd"/>
      <w:r>
        <w:t xml:space="preserve"> of the </w:t>
      </w:r>
      <w:proofErr w:type="spellStart"/>
      <w:r>
        <w:t>Talent</w:t>
      </w:r>
      <w:proofErr w:type="spellEnd"/>
      <w:r>
        <w:t xml:space="preserve"> </w:t>
      </w:r>
      <w:proofErr w:type="spellStart"/>
      <w:r>
        <w:t>Pool</w:t>
      </w:r>
      <w:proofErr w:type="spellEnd"/>
      <w:r>
        <w:t xml:space="preserve"> </w:t>
      </w:r>
      <w:proofErr w:type="spellStart"/>
      <w:r>
        <w:t>initiative</w:t>
      </w:r>
      <w:proofErr w:type="spellEnd"/>
      <w:r>
        <w:t xml:space="preserve"> </w:t>
      </w:r>
      <w:proofErr w:type="spellStart"/>
      <w:r>
        <w:t>will</w:t>
      </w:r>
      <w:proofErr w:type="spellEnd"/>
      <w:r>
        <w:t xml:space="preserve"> </w:t>
      </w:r>
      <w:proofErr w:type="spellStart"/>
      <w:r>
        <w:t>depend</w:t>
      </w:r>
      <w:proofErr w:type="spellEnd"/>
      <w:r>
        <w:t xml:space="preserve"> on the </w:t>
      </w:r>
      <w:proofErr w:type="spellStart"/>
      <w:r>
        <w:t>deployment</w:t>
      </w:r>
      <w:proofErr w:type="spellEnd"/>
      <w:r>
        <w:t xml:space="preserve"> of </w:t>
      </w:r>
      <w:proofErr w:type="spellStart"/>
      <w:r>
        <w:t>adequate</w:t>
      </w:r>
      <w:proofErr w:type="spellEnd"/>
      <w:r>
        <w:t xml:space="preserve"> </w:t>
      </w:r>
      <w:proofErr w:type="spellStart"/>
      <w:r>
        <w:t>resources</w:t>
      </w:r>
      <w:proofErr w:type="spellEnd"/>
      <w:r>
        <w:t xml:space="preserve"> </w:t>
      </w:r>
      <w:proofErr w:type="spellStart"/>
      <w:r>
        <w:t>to</w:t>
      </w:r>
      <w:proofErr w:type="spellEnd"/>
      <w:r>
        <w:t xml:space="preserve"> </w:t>
      </w:r>
      <w:proofErr w:type="spellStart"/>
      <w:r>
        <w:t>make</w:t>
      </w:r>
      <w:proofErr w:type="spellEnd"/>
      <w:r>
        <w:t xml:space="preserve"> the </w:t>
      </w:r>
      <w:proofErr w:type="spellStart"/>
      <w:r>
        <w:t>tool</w:t>
      </w:r>
      <w:proofErr w:type="spellEnd"/>
      <w:r>
        <w:t xml:space="preserve"> </w:t>
      </w:r>
      <w:proofErr w:type="spellStart"/>
      <w:r>
        <w:t>accessible</w:t>
      </w:r>
      <w:proofErr w:type="spellEnd"/>
      <w:r>
        <w:t xml:space="preserve"> and </w:t>
      </w:r>
      <w:proofErr w:type="spellStart"/>
      <w:r>
        <w:t>operational</w:t>
      </w:r>
      <w:proofErr w:type="spellEnd"/>
      <w:r>
        <w:t xml:space="preserve">. </w:t>
      </w:r>
      <w:proofErr w:type="spellStart"/>
      <w:r>
        <w:t>It</w:t>
      </w:r>
      <w:proofErr w:type="spellEnd"/>
      <w:r>
        <w:t xml:space="preserve"> </w:t>
      </w:r>
      <w:proofErr w:type="spellStart"/>
      <w:r>
        <w:t>also</w:t>
      </w:r>
      <w:proofErr w:type="spellEnd"/>
      <w:r>
        <w:t xml:space="preserve"> </w:t>
      </w:r>
      <w:proofErr w:type="spellStart"/>
      <w:r>
        <w:t>welcomed</w:t>
      </w:r>
      <w:proofErr w:type="spellEnd"/>
      <w:r>
        <w:t xml:space="preserve"> the </w:t>
      </w:r>
      <w:proofErr w:type="spellStart"/>
      <w:r>
        <w:t>Talent</w:t>
      </w:r>
      <w:proofErr w:type="spellEnd"/>
      <w:r>
        <w:t xml:space="preserve"> </w:t>
      </w:r>
      <w:proofErr w:type="spellStart"/>
      <w:r>
        <w:t>Partnerships</w:t>
      </w:r>
      <w:proofErr w:type="spellEnd"/>
      <w:r>
        <w:t xml:space="preserve"> and </w:t>
      </w:r>
      <w:proofErr w:type="spellStart"/>
      <w:r>
        <w:t>considers</w:t>
      </w:r>
      <w:proofErr w:type="spellEnd"/>
      <w:r>
        <w:t xml:space="preserve"> </w:t>
      </w:r>
      <w:proofErr w:type="spellStart"/>
      <w:r>
        <w:t>that</w:t>
      </w:r>
      <w:proofErr w:type="spellEnd"/>
      <w:r>
        <w:t xml:space="preserve"> </w:t>
      </w:r>
      <w:proofErr w:type="spellStart"/>
      <w:r>
        <w:t>they</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developed</w:t>
      </w:r>
      <w:proofErr w:type="spellEnd"/>
      <w:r>
        <w:t xml:space="preserve"> in </w:t>
      </w:r>
      <w:proofErr w:type="spellStart"/>
      <w:r>
        <w:t>cooperation</w:t>
      </w:r>
      <w:proofErr w:type="spellEnd"/>
      <w:r>
        <w:t xml:space="preserve"> </w:t>
      </w:r>
      <w:proofErr w:type="spellStart"/>
      <w:r>
        <w:t>with</w:t>
      </w:r>
      <w:proofErr w:type="spellEnd"/>
      <w:r>
        <w:t xml:space="preserve"> </w:t>
      </w:r>
      <w:proofErr w:type="spellStart"/>
      <w:r>
        <w:t>third</w:t>
      </w:r>
      <w:proofErr w:type="spellEnd"/>
      <w:r>
        <w:t xml:space="preserve"> </w:t>
      </w:r>
      <w:proofErr w:type="spellStart"/>
      <w:r>
        <w:t>countries</w:t>
      </w:r>
      <w:proofErr w:type="spellEnd"/>
      <w:r>
        <w:t xml:space="preserve">. The </w:t>
      </w:r>
      <w:proofErr w:type="spellStart"/>
      <w:r>
        <w:t>revisions</w:t>
      </w:r>
      <w:proofErr w:type="spellEnd"/>
      <w:r>
        <w:t xml:space="preserve"> of the </w:t>
      </w:r>
      <w:proofErr w:type="spellStart"/>
      <w:r>
        <w:t>Directive</w:t>
      </w:r>
      <w:proofErr w:type="spellEnd"/>
      <w:r>
        <w:t xml:space="preserve"> on </w:t>
      </w:r>
      <w:proofErr w:type="spellStart"/>
      <w:r>
        <w:t>long-term</w:t>
      </w:r>
      <w:proofErr w:type="spellEnd"/>
      <w:r>
        <w:t xml:space="preserve"> </w:t>
      </w:r>
      <w:proofErr w:type="spellStart"/>
      <w:r>
        <w:t>residence</w:t>
      </w:r>
      <w:proofErr w:type="spellEnd"/>
      <w:r>
        <w:t xml:space="preserve"> and the </w:t>
      </w:r>
      <w:proofErr w:type="spellStart"/>
      <w:r>
        <w:t>Single</w:t>
      </w:r>
      <w:proofErr w:type="spellEnd"/>
      <w:r>
        <w:t xml:space="preserve"> </w:t>
      </w:r>
      <w:proofErr w:type="spellStart"/>
      <w:r>
        <w:t>Permit</w:t>
      </w:r>
      <w:proofErr w:type="spellEnd"/>
      <w:r>
        <w:t xml:space="preserve"> </w:t>
      </w:r>
      <w:proofErr w:type="spellStart"/>
      <w:r>
        <w:t>Directive</w:t>
      </w:r>
      <w:proofErr w:type="spellEnd"/>
      <w:r>
        <w:t xml:space="preserve"> </w:t>
      </w:r>
      <w:proofErr w:type="spellStart"/>
      <w:r>
        <w:t>were</w:t>
      </w:r>
      <w:proofErr w:type="spellEnd"/>
      <w:r>
        <w:t xml:space="preserve"> </w:t>
      </w:r>
      <w:proofErr w:type="spellStart"/>
      <w:r>
        <w:t>welcomed</w:t>
      </w:r>
      <w:proofErr w:type="spellEnd"/>
      <w:r>
        <w:t xml:space="preserve">, </w:t>
      </w:r>
      <w:proofErr w:type="spellStart"/>
      <w:r>
        <w:t>stressing</w:t>
      </w:r>
      <w:proofErr w:type="spellEnd"/>
      <w:r>
        <w:t xml:space="preserve"> the </w:t>
      </w:r>
      <w:proofErr w:type="spellStart"/>
      <w:r>
        <w:t>need</w:t>
      </w:r>
      <w:proofErr w:type="spellEnd"/>
      <w:r>
        <w:t xml:space="preserve"> </w:t>
      </w:r>
      <w:proofErr w:type="spellStart"/>
      <w:r>
        <w:t>to</w:t>
      </w:r>
      <w:proofErr w:type="spellEnd"/>
      <w:r>
        <w:t xml:space="preserve"> </w:t>
      </w:r>
      <w:proofErr w:type="spellStart"/>
      <w:r>
        <w:t>strengthen</w:t>
      </w:r>
      <w:proofErr w:type="spellEnd"/>
      <w:r>
        <w:t xml:space="preserve"> the </w:t>
      </w:r>
      <w:proofErr w:type="spellStart"/>
      <w:r>
        <w:t>equal</w:t>
      </w:r>
      <w:proofErr w:type="spellEnd"/>
      <w:r>
        <w:t xml:space="preserve"> </w:t>
      </w:r>
      <w:proofErr w:type="spellStart"/>
      <w:r>
        <w:t>treatment</w:t>
      </w:r>
      <w:proofErr w:type="spellEnd"/>
      <w:r>
        <w:t xml:space="preserve"> of </w:t>
      </w:r>
      <w:proofErr w:type="spellStart"/>
      <w:r>
        <w:t>workers</w:t>
      </w:r>
      <w:proofErr w:type="spellEnd"/>
      <w:r>
        <w:t xml:space="preserve"> </w:t>
      </w:r>
      <w:proofErr w:type="spellStart"/>
      <w:r>
        <w:t>who</w:t>
      </w:r>
      <w:proofErr w:type="spellEnd"/>
      <w:r>
        <w:t xml:space="preserve"> </w:t>
      </w:r>
      <w:proofErr w:type="spellStart"/>
      <w:r>
        <w:t>are</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particularly</w:t>
      </w:r>
      <w:proofErr w:type="spellEnd"/>
      <w:r>
        <w:t xml:space="preserve"> </w:t>
      </w:r>
      <w:proofErr w:type="spellStart"/>
      <w:r>
        <w:t>with</w:t>
      </w:r>
      <w:proofErr w:type="spellEnd"/>
      <w:r>
        <w:t xml:space="preserve"> </w:t>
      </w:r>
      <w:proofErr w:type="spellStart"/>
      <w:r>
        <w:t>regard</w:t>
      </w:r>
      <w:proofErr w:type="spellEnd"/>
      <w:r>
        <w:t xml:space="preserve"> </w:t>
      </w:r>
      <w:proofErr w:type="spellStart"/>
      <w:r>
        <w:t>to</w:t>
      </w:r>
      <w:proofErr w:type="spellEnd"/>
      <w:r>
        <w:t xml:space="preserve"> </w:t>
      </w:r>
      <w:proofErr w:type="spellStart"/>
      <w:r>
        <w:t>working</w:t>
      </w:r>
      <w:proofErr w:type="spellEnd"/>
      <w:r>
        <w:t xml:space="preserve"> </w:t>
      </w:r>
      <w:proofErr w:type="spellStart"/>
      <w:r>
        <w:t>conditions</w:t>
      </w:r>
      <w:proofErr w:type="spellEnd"/>
      <w:r>
        <w:t xml:space="preserve">, </w:t>
      </w:r>
      <w:proofErr w:type="spellStart"/>
      <w:r>
        <w:t>freedom</w:t>
      </w:r>
      <w:proofErr w:type="spellEnd"/>
      <w:r>
        <w:t xml:space="preserve"> of </w:t>
      </w:r>
      <w:proofErr w:type="spellStart"/>
      <w:r>
        <w:t>association</w:t>
      </w:r>
      <w:proofErr w:type="spellEnd"/>
      <w:r>
        <w:t xml:space="preserve"> and </w:t>
      </w:r>
      <w:proofErr w:type="spellStart"/>
      <w:r>
        <w:t>affiliation</w:t>
      </w:r>
      <w:proofErr w:type="spellEnd"/>
      <w:r>
        <w:t xml:space="preserve"> and </w:t>
      </w:r>
      <w:proofErr w:type="spellStart"/>
      <w:r>
        <w:t>social</w:t>
      </w:r>
      <w:proofErr w:type="spellEnd"/>
      <w:r>
        <w:t xml:space="preserve"> </w:t>
      </w:r>
      <w:proofErr w:type="spellStart"/>
      <w:r>
        <w:t>security</w:t>
      </w:r>
      <w:proofErr w:type="spellEnd"/>
      <w:r>
        <w:t xml:space="preserve"> </w:t>
      </w:r>
      <w:proofErr w:type="spellStart"/>
      <w:r>
        <w:t>benefits</w:t>
      </w:r>
      <w:proofErr w:type="spellEnd"/>
      <w:r>
        <w:t>.</w:t>
      </w:r>
    </w:p>
    <w:p w:rsidRPr="00BD08D2" w:rsidR="00BD08D2" w:rsidP="00BD08D2" w:rsidRDefault="00BD08D2" w14:paraId="0897AB88" w14:textId="77777777">
      <w:pPr>
        <w:spacing w:after="240" w:line="240" w:lineRule="exact"/>
        <w:ind w:firstLine="567"/>
      </w:pPr>
      <w:r>
        <w:lastRenderedPageBreak/>
        <w:t xml:space="preserve">In the </w:t>
      </w:r>
      <w:r>
        <w:rPr>
          <w:b/>
        </w:rPr>
        <w:t xml:space="preserve">SOC/786 </w:t>
      </w:r>
      <w:proofErr w:type="spellStart"/>
      <w:r>
        <w:rPr>
          <w:b/>
        </w:rPr>
        <w:t>Opinion</w:t>
      </w:r>
      <w:proofErr w:type="spellEnd"/>
      <w:r>
        <w:rPr>
          <w:b/>
        </w:rPr>
        <w:t xml:space="preserve"> on the </w:t>
      </w:r>
      <w:proofErr w:type="spellStart"/>
      <w:r>
        <w:rPr>
          <w:b/>
        </w:rPr>
        <w:t>Talent</w:t>
      </w:r>
      <w:proofErr w:type="spellEnd"/>
      <w:r>
        <w:rPr>
          <w:b/>
        </w:rPr>
        <w:t xml:space="preserve"> </w:t>
      </w:r>
      <w:proofErr w:type="spellStart"/>
      <w:r>
        <w:rPr>
          <w:b/>
        </w:rPr>
        <w:t>Mobility</w:t>
      </w:r>
      <w:proofErr w:type="spellEnd"/>
      <w:r>
        <w:rPr>
          <w:b/>
        </w:rPr>
        <w:t xml:space="preserve"> </w:t>
      </w:r>
      <w:proofErr w:type="spellStart"/>
      <w:r>
        <w:rPr>
          <w:b/>
        </w:rPr>
        <w:t>Package</w:t>
      </w:r>
      <w:proofErr w:type="spellEnd"/>
      <w:r>
        <w:t xml:space="preserve"> (</w:t>
      </w:r>
      <w:proofErr w:type="spellStart"/>
      <w:r>
        <w:t>Rapporteur</w:t>
      </w:r>
      <w:proofErr w:type="spellEnd"/>
      <w:r>
        <w:t xml:space="preserve">, </w:t>
      </w:r>
      <w:proofErr w:type="spellStart"/>
      <w:r>
        <w:t>Tatjana</w:t>
      </w:r>
      <w:proofErr w:type="spellEnd"/>
      <w:r>
        <w:t xml:space="preserve"> </w:t>
      </w:r>
      <w:proofErr w:type="spellStart"/>
      <w:r>
        <w:t>Babrauskienė</w:t>
      </w:r>
      <w:proofErr w:type="spellEnd"/>
      <w:r>
        <w:t>; Co-</w:t>
      </w:r>
      <w:proofErr w:type="spellStart"/>
      <w:r>
        <w:t>rapporteur</w:t>
      </w:r>
      <w:proofErr w:type="spellEnd"/>
      <w:r>
        <w:t xml:space="preserve">, </w:t>
      </w:r>
      <w:proofErr w:type="spellStart"/>
      <w:r>
        <w:t>Mariya</w:t>
      </w:r>
      <w:proofErr w:type="spellEnd"/>
      <w:r>
        <w:t xml:space="preserve"> </w:t>
      </w:r>
      <w:proofErr w:type="spellStart"/>
      <w:r>
        <w:t>Mincheva</w:t>
      </w:r>
      <w:proofErr w:type="spellEnd"/>
      <w:r>
        <w:t>)</w:t>
      </w:r>
      <w:r w:rsidRPr="00BD08D2">
        <w:rPr>
          <w:sz w:val="24"/>
          <w:vertAlign w:val="superscript"/>
          <w:lang w:val="en-GB"/>
        </w:rPr>
        <w:footnoteReference w:id="112"/>
      </w:r>
      <w:r>
        <w:t xml:space="preserve">, </w:t>
      </w:r>
      <w:proofErr w:type="spellStart"/>
      <w:r>
        <w:t>adopted</w:t>
      </w:r>
      <w:proofErr w:type="spellEnd"/>
      <w:r>
        <w:t xml:space="preserve"> in </w:t>
      </w:r>
      <w:r>
        <w:rPr>
          <w:b/>
        </w:rPr>
        <w:t>2024</w:t>
      </w:r>
      <w:r>
        <w:t xml:space="preserve">, the EESC </w:t>
      </w:r>
      <w:proofErr w:type="spellStart"/>
      <w:r>
        <w:t>reiterated</w:t>
      </w:r>
      <w:proofErr w:type="spellEnd"/>
      <w:r>
        <w:t xml:space="preserve"> the </w:t>
      </w:r>
      <w:proofErr w:type="spellStart"/>
      <w:r>
        <w:t>need</w:t>
      </w:r>
      <w:proofErr w:type="spellEnd"/>
      <w:r>
        <w:t xml:space="preserve"> for the EU </w:t>
      </w:r>
      <w:proofErr w:type="spellStart"/>
      <w:r>
        <w:t>Talent</w:t>
      </w:r>
      <w:proofErr w:type="spellEnd"/>
      <w:r>
        <w:t xml:space="preserve"> </w:t>
      </w:r>
      <w:proofErr w:type="spellStart"/>
      <w:r>
        <w:t>Pool</w:t>
      </w:r>
      <w:proofErr w:type="spellEnd"/>
      <w:r>
        <w:t xml:space="preserve"> (TP) </w:t>
      </w:r>
      <w:proofErr w:type="spellStart"/>
      <w:r>
        <w:t>to</w:t>
      </w:r>
      <w:proofErr w:type="spellEnd"/>
      <w:r>
        <w:t xml:space="preserve"> </w:t>
      </w:r>
      <w:proofErr w:type="spellStart"/>
      <w:r>
        <w:t>be</w:t>
      </w:r>
      <w:proofErr w:type="spellEnd"/>
      <w:r>
        <w:t xml:space="preserve"> a </w:t>
      </w:r>
      <w:proofErr w:type="spellStart"/>
      <w:r>
        <w:t>practical</w:t>
      </w:r>
      <w:proofErr w:type="spellEnd"/>
      <w:r>
        <w:t xml:space="preserve">, </w:t>
      </w:r>
      <w:proofErr w:type="spellStart"/>
      <w:r>
        <w:t>reliable</w:t>
      </w:r>
      <w:proofErr w:type="spellEnd"/>
      <w:r>
        <w:t xml:space="preserve">, </w:t>
      </w:r>
      <w:proofErr w:type="spellStart"/>
      <w:r>
        <w:t>easy</w:t>
      </w:r>
      <w:proofErr w:type="spellEnd"/>
      <w:r>
        <w:t xml:space="preserve"> </w:t>
      </w:r>
      <w:proofErr w:type="spellStart"/>
      <w:r>
        <w:t>to</w:t>
      </w:r>
      <w:proofErr w:type="spellEnd"/>
      <w:r>
        <w:t xml:space="preserve"> </w:t>
      </w:r>
      <w:proofErr w:type="spellStart"/>
      <w:r>
        <w:t>use</w:t>
      </w:r>
      <w:proofErr w:type="spellEnd"/>
      <w:r>
        <w:t xml:space="preserve"> </w:t>
      </w:r>
      <w:proofErr w:type="spellStart"/>
      <w:r>
        <w:t>tool</w:t>
      </w:r>
      <w:proofErr w:type="spellEnd"/>
      <w:r>
        <w:t xml:space="preserve"> </w:t>
      </w:r>
      <w:proofErr w:type="spellStart"/>
      <w:r>
        <w:t>that</w:t>
      </w:r>
      <w:proofErr w:type="spellEnd"/>
      <w:r>
        <w:t xml:space="preserve"> </w:t>
      </w:r>
      <w:proofErr w:type="spellStart"/>
      <w:r>
        <w:t>is</w:t>
      </w:r>
      <w:proofErr w:type="spellEnd"/>
      <w:r>
        <w:t xml:space="preserve"> </w:t>
      </w:r>
      <w:proofErr w:type="spellStart"/>
      <w:r>
        <w:t>attractive</w:t>
      </w:r>
      <w:proofErr w:type="spellEnd"/>
      <w:r>
        <w:t xml:space="preserve"> for </w:t>
      </w:r>
      <w:proofErr w:type="spellStart"/>
      <w:r>
        <w:t>workers</w:t>
      </w:r>
      <w:proofErr w:type="spellEnd"/>
      <w:r>
        <w:t xml:space="preserve"> and </w:t>
      </w:r>
      <w:proofErr w:type="spellStart"/>
      <w:r>
        <w:t>employers</w:t>
      </w:r>
      <w:proofErr w:type="spellEnd"/>
      <w:r>
        <w:t xml:space="preserve"> and </w:t>
      </w:r>
      <w:proofErr w:type="spellStart"/>
      <w:r>
        <w:t>supports</w:t>
      </w:r>
      <w:proofErr w:type="spellEnd"/>
      <w:r>
        <w:t xml:space="preserve"> </w:t>
      </w:r>
      <w:proofErr w:type="spellStart"/>
      <w:r>
        <w:t>fair</w:t>
      </w:r>
      <w:proofErr w:type="spellEnd"/>
      <w:r>
        <w:t xml:space="preserve"> and </w:t>
      </w:r>
      <w:proofErr w:type="spellStart"/>
      <w:r>
        <w:t>ethical</w:t>
      </w:r>
      <w:proofErr w:type="spellEnd"/>
      <w:r>
        <w:t xml:space="preserve"> </w:t>
      </w:r>
      <w:proofErr w:type="spellStart"/>
      <w:r>
        <w:t>legal</w:t>
      </w:r>
      <w:proofErr w:type="spellEnd"/>
      <w:r>
        <w:t xml:space="preserve"> </w:t>
      </w:r>
      <w:proofErr w:type="spellStart"/>
      <w:r>
        <w:t>labour</w:t>
      </w:r>
      <w:proofErr w:type="spellEnd"/>
      <w:r>
        <w:t xml:space="preserve"> </w:t>
      </w:r>
      <w:proofErr w:type="spellStart"/>
      <w:r>
        <w:t>migration</w:t>
      </w:r>
      <w:proofErr w:type="spellEnd"/>
      <w:r>
        <w:t xml:space="preserve"> </w:t>
      </w:r>
      <w:proofErr w:type="spellStart"/>
      <w:r>
        <w:t>into</w:t>
      </w:r>
      <w:proofErr w:type="spellEnd"/>
      <w:r>
        <w:t xml:space="preserve"> the EU. The Committee </w:t>
      </w:r>
      <w:proofErr w:type="spellStart"/>
      <w:r>
        <w:t>noted</w:t>
      </w:r>
      <w:proofErr w:type="spellEnd"/>
      <w:r>
        <w:t xml:space="preserve"> </w:t>
      </w:r>
      <w:proofErr w:type="spellStart"/>
      <w:r>
        <w:t>that</w:t>
      </w:r>
      <w:proofErr w:type="spellEnd"/>
      <w:r>
        <w:t xml:space="preserve"> </w:t>
      </w:r>
      <w:proofErr w:type="spellStart"/>
      <w:r>
        <w:t>third-country</w:t>
      </w:r>
      <w:proofErr w:type="spellEnd"/>
      <w:r>
        <w:t xml:space="preserve"> </w:t>
      </w:r>
      <w:proofErr w:type="spellStart"/>
      <w:r>
        <w:t>nationals</w:t>
      </w:r>
      <w:proofErr w:type="spellEnd"/>
      <w:r>
        <w:t xml:space="preserve"> </w:t>
      </w:r>
      <w:proofErr w:type="spellStart"/>
      <w:r>
        <w:t>already</w:t>
      </w:r>
      <w:proofErr w:type="spellEnd"/>
      <w:r>
        <w:t xml:space="preserve"> </w:t>
      </w:r>
      <w:proofErr w:type="spellStart"/>
      <w:r>
        <w:t>present</w:t>
      </w:r>
      <w:proofErr w:type="spellEnd"/>
      <w:r>
        <w:t xml:space="preserve"> on EU </w:t>
      </w:r>
      <w:proofErr w:type="spellStart"/>
      <w:r>
        <w:t>territory</w:t>
      </w:r>
      <w:proofErr w:type="spellEnd"/>
      <w:r>
        <w:t xml:space="preserve"> and </w:t>
      </w:r>
      <w:proofErr w:type="spellStart"/>
      <w:r>
        <w:t>willing</w:t>
      </w:r>
      <w:proofErr w:type="spellEnd"/>
      <w:r>
        <w:t xml:space="preserve"> </w:t>
      </w:r>
      <w:proofErr w:type="spellStart"/>
      <w:r>
        <w:t>to</w:t>
      </w:r>
      <w:proofErr w:type="spellEnd"/>
      <w:r>
        <w:t xml:space="preserve"> </w:t>
      </w:r>
      <w:proofErr w:type="spellStart"/>
      <w:r>
        <w:t>work</w:t>
      </w:r>
      <w:proofErr w:type="spellEnd"/>
      <w:r>
        <w:t xml:space="preserve"> in the EU (</w:t>
      </w:r>
      <w:proofErr w:type="spellStart"/>
      <w:r>
        <w:t>asylum</w:t>
      </w:r>
      <w:proofErr w:type="spellEnd"/>
      <w:r>
        <w:t xml:space="preserve"> </w:t>
      </w:r>
      <w:proofErr w:type="spellStart"/>
      <w:r>
        <w:t>applicants</w:t>
      </w:r>
      <w:proofErr w:type="spellEnd"/>
      <w:r>
        <w:t xml:space="preserve">, </w:t>
      </w:r>
      <w:proofErr w:type="spellStart"/>
      <w:r>
        <w:t>people</w:t>
      </w:r>
      <w:proofErr w:type="spellEnd"/>
      <w:r>
        <w:t xml:space="preserve"> </w:t>
      </w:r>
      <w:proofErr w:type="spellStart"/>
      <w:r>
        <w:t>without</w:t>
      </w:r>
      <w:proofErr w:type="spellEnd"/>
      <w:r>
        <w:t xml:space="preserve"> </w:t>
      </w:r>
      <w:proofErr w:type="spellStart"/>
      <w:r>
        <w:t>work</w:t>
      </w:r>
      <w:proofErr w:type="spellEnd"/>
      <w:r>
        <w:t xml:space="preserve"> </w:t>
      </w:r>
      <w:proofErr w:type="spellStart"/>
      <w:r>
        <w:t>permits</w:t>
      </w:r>
      <w:proofErr w:type="spellEnd"/>
      <w:r>
        <w:t xml:space="preserve">, </w:t>
      </w:r>
      <w:proofErr w:type="spellStart"/>
      <w:r>
        <w:t>people</w:t>
      </w:r>
      <w:proofErr w:type="spellEnd"/>
      <w:r>
        <w:t xml:space="preserve"> </w:t>
      </w:r>
      <w:proofErr w:type="spellStart"/>
      <w:r>
        <w:t>that</w:t>
      </w:r>
      <w:proofErr w:type="spellEnd"/>
      <w:r>
        <w:t xml:space="preserve"> </w:t>
      </w:r>
      <w:proofErr w:type="spellStart"/>
      <w:r>
        <w:t>have</w:t>
      </w:r>
      <w:proofErr w:type="spellEnd"/>
      <w:r>
        <w:t xml:space="preserve"> </w:t>
      </w:r>
      <w:proofErr w:type="spellStart"/>
      <w:r>
        <w:t>entered</w:t>
      </w:r>
      <w:proofErr w:type="spellEnd"/>
      <w:r>
        <w:t xml:space="preserve"> the EU for </w:t>
      </w:r>
      <w:proofErr w:type="spellStart"/>
      <w:r>
        <w:t>reasons</w:t>
      </w:r>
      <w:proofErr w:type="spellEnd"/>
      <w:r>
        <w:t xml:space="preserve"> of </w:t>
      </w:r>
      <w:proofErr w:type="spellStart"/>
      <w:r>
        <w:t>family</w:t>
      </w:r>
      <w:proofErr w:type="spellEnd"/>
      <w:r>
        <w:t xml:space="preserve"> </w:t>
      </w:r>
      <w:proofErr w:type="spellStart"/>
      <w:r>
        <w:t>reunification</w:t>
      </w:r>
      <w:proofErr w:type="spellEnd"/>
      <w:r>
        <w:t xml:space="preserve">) </w:t>
      </w:r>
      <w:proofErr w:type="spellStart"/>
      <w:r>
        <w:t>constitute</w:t>
      </w:r>
      <w:proofErr w:type="spellEnd"/>
      <w:r>
        <w:t xml:space="preserve"> </w:t>
      </w:r>
      <w:proofErr w:type="spellStart"/>
      <w:r>
        <w:t>an</w:t>
      </w:r>
      <w:proofErr w:type="spellEnd"/>
      <w:r>
        <w:t xml:space="preserve"> </w:t>
      </w:r>
      <w:proofErr w:type="spellStart"/>
      <w:r>
        <w:t>under-used</w:t>
      </w:r>
      <w:proofErr w:type="spellEnd"/>
      <w:r>
        <w:t xml:space="preserve"> </w:t>
      </w:r>
      <w:proofErr w:type="spellStart"/>
      <w:r>
        <w:t>pool</w:t>
      </w:r>
      <w:proofErr w:type="spellEnd"/>
      <w:r>
        <w:t xml:space="preserve"> of </w:t>
      </w:r>
      <w:proofErr w:type="spellStart"/>
      <w:r>
        <w:t>potential</w:t>
      </w:r>
      <w:proofErr w:type="spellEnd"/>
      <w:r>
        <w:t xml:space="preserve"> </w:t>
      </w:r>
      <w:proofErr w:type="spellStart"/>
      <w:r>
        <w:t>workers</w:t>
      </w:r>
      <w:proofErr w:type="spellEnd"/>
      <w:r>
        <w:t xml:space="preserve"> </w:t>
      </w:r>
      <w:proofErr w:type="spellStart"/>
      <w:r>
        <w:t>that</w:t>
      </w:r>
      <w:proofErr w:type="spellEnd"/>
      <w:r>
        <w:t xml:space="preserve"> </w:t>
      </w:r>
      <w:proofErr w:type="spellStart"/>
      <w:r>
        <w:t>can</w:t>
      </w:r>
      <w:proofErr w:type="spellEnd"/>
      <w:r>
        <w:t xml:space="preserve"> </w:t>
      </w:r>
      <w:proofErr w:type="spellStart"/>
      <w:r>
        <w:t>help</w:t>
      </w:r>
      <w:proofErr w:type="spellEnd"/>
      <w:r>
        <w:t xml:space="preserve"> </w:t>
      </w:r>
      <w:proofErr w:type="spellStart"/>
      <w:r>
        <w:t>meet</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needs</w:t>
      </w:r>
      <w:proofErr w:type="spellEnd"/>
      <w:r>
        <w:t xml:space="preserve">. </w:t>
      </w:r>
      <w:proofErr w:type="spellStart"/>
      <w:r>
        <w:t>These</w:t>
      </w:r>
      <w:proofErr w:type="spellEnd"/>
      <w:r>
        <w:t xml:space="preserve"> </w:t>
      </w:r>
      <w:proofErr w:type="spellStart"/>
      <w:r>
        <w:t>people</w:t>
      </w:r>
      <w:proofErr w:type="spellEnd"/>
      <w:r>
        <w:t xml:space="preserve"> </w:t>
      </w:r>
      <w:proofErr w:type="spellStart"/>
      <w:r>
        <w:t>need</w:t>
      </w:r>
      <w:proofErr w:type="spellEnd"/>
      <w:r>
        <w:t xml:space="preserve"> </w:t>
      </w:r>
      <w:proofErr w:type="spellStart"/>
      <w:r>
        <w:t>to</w:t>
      </w:r>
      <w:proofErr w:type="spellEnd"/>
      <w:r>
        <w:t xml:space="preserve"> </w:t>
      </w:r>
      <w:proofErr w:type="spellStart"/>
      <w:r>
        <w:t>be</w:t>
      </w:r>
      <w:proofErr w:type="spellEnd"/>
      <w:r>
        <w:t xml:space="preserve"> </w:t>
      </w:r>
      <w:proofErr w:type="spellStart"/>
      <w:r>
        <w:t>supported</w:t>
      </w:r>
      <w:proofErr w:type="spellEnd"/>
      <w:r>
        <w:t xml:space="preserve"> </w:t>
      </w:r>
      <w:proofErr w:type="spellStart"/>
      <w:r>
        <w:t>to</w:t>
      </w:r>
      <w:proofErr w:type="spellEnd"/>
      <w:r>
        <w:t xml:space="preserve"> </w:t>
      </w:r>
      <w:proofErr w:type="spellStart"/>
      <w:r>
        <w:t>facilitate</w:t>
      </w:r>
      <w:proofErr w:type="spellEnd"/>
      <w:r>
        <w:t xml:space="preserve"> </w:t>
      </w:r>
      <w:proofErr w:type="spellStart"/>
      <w:r>
        <w:t>their</w:t>
      </w:r>
      <w:proofErr w:type="spellEnd"/>
      <w:r>
        <w:t xml:space="preserve"> </w:t>
      </w:r>
      <w:proofErr w:type="spellStart"/>
      <w:r>
        <w:t>labour</w:t>
      </w:r>
      <w:proofErr w:type="spellEnd"/>
      <w:r>
        <w:t xml:space="preserve"> </w:t>
      </w:r>
      <w:proofErr w:type="spellStart"/>
      <w:r>
        <w:t>market</w:t>
      </w:r>
      <w:proofErr w:type="spellEnd"/>
      <w:r>
        <w:t xml:space="preserve"> </w:t>
      </w:r>
      <w:proofErr w:type="spellStart"/>
      <w:r>
        <w:t>integration</w:t>
      </w:r>
      <w:proofErr w:type="spellEnd"/>
      <w:r>
        <w:t xml:space="preserve">. The EESC </w:t>
      </w:r>
      <w:proofErr w:type="spellStart"/>
      <w:r>
        <w:t>asked</w:t>
      </w:r>
      <w:proofErr w:type="spellEnd"/>
      <w:r>
        <w:t xml:space="preserve"> the </w:t>
      </w:r>
      <w:proofErr w:type="spellStart"/>
      <w:r>
        <w:t>Member</w:t>
      </w:r>
      <w:proofErr w:type="spellEnd"/>
      <w:r>
        <w:t xml:space="preserve"> States </w:t>
      </w:r>
      <w:proofErr w:type="spellStart"/>
      <w:r>
        <w:t>to</w:t>
      </w:r>
      <w:proofErr w:type="spellEnd"/>
      <w:r>
        <w:t xml:space="preserve"> </w:t>
      </w:r>
      <w:proofErr w:type="spellStart"/>
      <w:r>
        <w:t>ensure</w:t>
      </w:r>
      <w:proofErr w:type="spellEnd"/>
      <w:r>
        <w:t xml:space="preserve"> a </w:t>
      </w:r>
      <w:proofErr w:type="spellStart"/>
      <w:r>
        <w:t>welcoming</w:t>
      </w:r>
      <w:proofErr w:type="spellEnd"/>
      <w:r>
        <w:t xml:space="preserve"> </w:t>
      </w:r>
      <w:proofErr w:type="spellStart"/>
      <w:r>
        <w:t>environment</w:t>
      </w:r>
      <w:proofErr w:type="spellEnd"/>
      <w:r>
        <w:t xml:space="preserve"> for </w:t>
      </w:r>
      <w:proofErr w:type="spellStart"/>
      <w:r>
        <w:t>migrant</w:t>
      </w:r>
      <w:proofErr w:type="spellEnd"/>
      <w:r>
        <w:t xml:space="preserve"> and </w:t>
      </w:r>
      <w:proofErr w:type="spellStart"/>
      <w:r>
        <w:t>refugee</w:t>
      </w:r>
      <w:proofErr w:type="spellEnd"/>
      <w:r>
        <w:t xml:space="preserve"> </w:t>
      </w:r>
      <w:proofErr w:type="spellStart"/>
      <w:r>
        <w:t>workers</w:t>
      </w:r>
      <w:proofErr w:type="spellEnd"/>
      <w:r>
        <w:t xml:space="preserve"> in </w:t>
      </w:r>
      <w:proofErr w:type="spellStart"/>
      <w:r>
        <w:t>all</w:t>
      </w:r>
      <w:proofErr w:type="spellEnd"/>
      <w:r>
        <w:t xml:space="preserve"> </w:t>
      </w:r>
      <w:proofErr w:type="spellStart"/>
      <w:r>
        <w:t>Member</w:t>
      </w:r>
      <w:proofErr w:type="spellEnd"/>
      <w:r>
        <w:t xml:space="preserve"> States, </w:t>
      </w:r>
      <w:proofErr w:type="spellStart"/>
      <w:r>
        <w:t>to</w:t>
      </w:r>
      <w:proofErr w:type="spellEnd"/>
      <w:r>
        <w:t xml:space="preserve"> </w:t>
      </w:r>
      <w:proofErr w:type="spellStart"/>
      <w:r>
        <w:t>work</w:t>
      </w:r>
      <w:proofErr w:type="spellEnd"/>
      <w:r>
        <w:t xml:space="preserve"> in </w:t>
      </w:r>
      <w:proofErr w:type="spellStart"/>
      <w:r>
        <w:t>cooperation</w:t>
      </w:r>
      <w:proofErr w:type="spellEnd"/>
      <w:r>
        <w:t xml:space="preserve"> </w:t>
      </w:r>
      <w:proofErr w:type="spellStart"/>
      <w:r>
        <w:t>with</w:t>
      </w:r>
      <w:proofErr w:type="spellEnd"/>
      <w:r>
        <w:t xml:space="preserve"> the </w:t>
      </w:r>
      <w:proofErr w:type="spellStart"/>
      <w:r>
        <w:t>social</w:t>
      </w:r>
      <w:proofErr w:type="spellEnd"/>
      <w:r>
        <w:t xml:space="preserve"> </w:t>
      </w:r>
      <w:proofErr w:type="spellStart"/>
      <w:r>
        <w:t>partners</w:t>
      </w:r>
      <w:proofErr w:type="spellEnd"/>
      <w:r>
        <w:t xml:space="preserve"> and </w:t>
      </w:r>
      <w:proofErr w:type="spellStart"/>
      <w:r>
        <w:t>civil</w:t>
      </w:r>
      <w:proofErr w:type="spellEnd"/>
      <w:r>
        <w:t xml:space="preserve"> </w:t>
      </w:r>
      <w:proofErr w:type="spellStart"/>
      <w:r>
        <w:t>society</w:t>
      </w:r>
      <w:proofErr w:type="spellEnd"/>
      <w:r>
        <w:t xml:space="preserve"> </w:t>
      </w:r>
      <w:proofErr w:type="spellStart"/>
      <w:r>
        <w:t>organisations</w:t>
      </w:r>
      <w:proofErr w:type="spellEnd"/>
      <w:r>
        <w:t xml:space="preserve">, and </w:t>
      </w:r>
      <w:proofErr w:type="spellStart"/>
      <w:r>
        <w:t>to</w:t>
      </w:r>
      <w:proofErr w:type="spellEnd"/>
      <w:r>
        <w:t xml:space="preserve"> </w:t>
      </w:r>
      <w:proofErr w:type="spellStart"/>
      <w:r>
        <w:t>implement</w:t>
      </w:r>
      <w:proofErr w:type="spellEnd"/>
      <w:r>
        <w:t xml:space="preserve"> the TP </w:t>
      </w:r>
      <w:proofErr w:type="spellStart"/>
      <w:r>
        <w:t>initiative</w:t>
      </w:r>
      <w:proofErr w:type="spellEnd"/>
      <w:r>
        <w:t xml:space="preserve"> in </w:t>
      </w:r>
      <w:proofErr w:type="spellStart"/>
      <w:r>
        <w:t>conjunction</w:t>
      </w:r>
      <w:proofErr w:type="spellEnd"/>
      <w:r>
        <w:t xml:space="preserve"> </w:t>
      </w:r>
      <w:proofErr w:type="spellStart"/>
      <w:r>
        <w:t>with</w:t>
      </w:r>
      <w:proofErr w:type="spellEnd"/>
      <w:r>
        <w:t xml:space="preserve"> the EU </w:t>
      </w:r>
      <w:proofErr w:type="spellStart"/>
      <w:r>
        <w:t>Harnessing</w:t>
      </w:r>
      <w:proofErr w:type="spellEnd"/>
      <w:r>
        <w:t xml:space="preserve"> </w:t>
      </w:r>
      <w:proofErr w:type="spellStart"/>
      <w:r>
        <w:t>Talent</w:t>
      </w:r>
      <w:proofErr w:type="spellEnd"/>
      <w:r>
        <w:t xml:space="preserve"> </w:t>
      </w:r>
      <w:proofErr w:type="spellStart"/>
      <w:r>
        <w:t>initiative</w:t>
      </w:r>
      <w:proofErr w:type="spellEnd"/>
      <w:r w:rsidRPr="00BD08D2">
        <w:rPr>
          <w:sz w:val="24"/>
          <w:vertAlign w:val="superscript"/>
          <w:lang w:val="en-GB"/>
        </w:rPr>
        <w:footnoteReference w:id="113"/>
      </w:r>
      <w:r>
        <w:t xml:space="preserve"> </w:t>
      </w:r>
      <w:proofErr w:type="spellStart"/>
      <w:r>
        <w:t>to</w:t>
      </w:r>
      <w:proofErr w:type="spellEnd"/>
      <w:r>
        <w:t xml:space="preserve"> </w:t>
      </w:r>
      <w:proofErr w:type="spellStart"/>
      <w:r>
        <w:t>avoid</w:t>
      </w:r>
      <w:proofErr w:type="spellEnd"/>
      <w:r>
        <w:t xml:space="preserve"> </w:t>
      </w:r>
      <w:proofErr w:type="spellStart"/>
      <w:r>
        <w:t>causing</w:t>
      </w:r>
      <w:proofErr w:type="spellEnd"/>
      <w:r>
        <w:t xml:space="preserve"> a </w:t>
      </w:r>
      <w:proofErr w:type="spellStart"/>
      <w:r>
        <w:t>brain</w:t>
      </w:r>
      <w:proofErr w:type="spellEnd"/>
      <w:r>
        <w:t xml:space="preserve"> </w:t>
      </w:r>
      <w:proofErr w:type="spellStart"/>
      <w:r>
        <w:t>drain</w:t>
      </w:r>
      <w:proofErr w:type="spellEnd"/>
      <w:r>
        <w:t xml:space="preserve"> – </w:t>
      </w:r>
      <w:proofErr w:type="spellStart"/>
      <w:r>
        <w:t>both</w:t>
      </w:r>
      <w:proofErr w:type="spellEnd"/>
      <w:r>
        <w:t xml:space="preserve"> </w:t>
      </w:r>
      <w:proofErr w:type="spellStart"/>
      <w:r>
        <w:t>within</w:t>
      </w:r>
      <w:proofErr w:type="spellEnd"/>
      <w:r>
        <w:t xml:space="preserve"> and </w:t>
      </w:r>
      <w:proofErr w:type="spellStart"/>
      <w:r>
        <w:t>out</w:t>
      </w:r>
      <w:proofErr w:type="spellEnd"/>
      <w:r>
        <w:t xml:space="preserve"> of the EU – in </w:t>
      </w:r>
      <w:proofErr w:type="spellStart"/>
      <w:r>
        <w:t>professions</w:t>
      </w:r>
      <w:proofErr w:type="spellEnd"/>
      <w:r>
        <w:t xml:space="preserve"> </w:t>
      </w:r>
      <w:proofErr w:type="spellStart"/>
      <w:r>
        <w:t>where</w:t>
      </w:r>
      <w:proofErr w:type="spellEnd"/>
      <w:r>
        <w:t xml:space="preserve"> </w:t>
      </w:r>
      <w:proofErr w:type="spellStart"/>
      <w:r>
        <w:t>there</w:t>
      </w:r>
      <w:proofErr w:type="spellEnd"/>
      <w:r>
        <w:t xml:space="preserve"> </w:t>
      </w:r>
      <w:proofErr w:type="spellStart"/>
      <w:r>
        <w:t>is</w:t>
      </w:r>
      <w:proofErr w:type="spellEnd"/>
      <w:r>
        <w:t xml:space="preserve"> a </w:t>
      </w:r>
      <w:proofErr w:type="spellStart"/>
      <w:r>
        <w:t>shortage</w:t>
      </w:r>
      <w:proofErr w:type="spellEnd"/>
      <w:r>
        <w:t xml:space="preserve"> of </w:t>
      </w:r>
      <w:proofErr w:type="spellStart"/>
      <w:r>
        <w:t>workers</w:t>
      </w:r>
      <w:proofErr w:type="spellEnd"/>
      <w:r>
        <w:t xml:space="preserve">. </w:t>
      </w:r>
      <w:proofErr w:type="spellStart"/>
      <w:r>
        <w:t>Furthermore</w:t>
      </w:r>
      <w:proofErr w:type="spellEnd"/>
      <w:r>
        <w:t xml:space="preserve">, </w:t>
      </w:r>
      <w:proofErr w:type="spellStart"/>
      <w:r>
        <w:t>it</w:t>
      </w:r>
      <w:proofErr w:type="spellEnd"/>
      <w:r>
        <w:t xml:space="preserve"> </w:t>
      </w:r>
      <w:proofErr w:type="spellStart"/>
      <w:r>
        <w:t>should</w:t>
      </w:r>
      <w:proofErr w:type="spellEnd"/>
      <w:r>
        <w:t xml:space="preserve"> </w:t>
      </w:r>
      <w:proofErr w:type="spellStart"/>
      <w:r>
        <w:t>build</w:t>
      </w:r>
      <w:proofErr w:type="spellEnd"/>
      <w:r>
        <w:t xml:space="preserve"> on the </w:t>
      </w:r>
      <w:proofErr w:type="spellStart"/>
      <w:r>
        <w:t>work</w:t>
      </w:r>
      <w:proofErr w:type="spellEnd"/>
      <w:r>
        <w:t xml:space="preserve"> of the </w:t>
      </w:r>
      <w:proofErr w:type="spellStart"/>
      <w:r>
        <w:t>revision</w:t>
      </w:r>
      <w:proofErr w:type="spellEnd"/>
      <w:r>
        <w:t xml:space="preserve"> of the </w:t>
      </w:r>
      <w:proofErr w:type="spellStart"/>
      <w:r>
        <w:t>Single</w:t>
      </w:r>
      <w:proofErr w:type="spellEnd"/>
      <w:r>
        <w:t xml:space="preserve"> </w:t>
      </w:r>
      <w:proofErr w:type="spellStart"/>
      <w:r>
        <w:t>Permit</w:t>
      </w:r>
      <w:proofErr w:type="spellEnd"/>
      <w:r>
        <w:t xml:space="preserve"> </w:t>
      </w:r>
      <w:proofErr w:type="spellStart"/>
      <w:r>
        <w:t>Directive</w:t>
      </w:r>
      <w:proofErr w:type="spellEnd"/>
      <w:r w:rsidRPr="00BD08D2">
        <w:rPr>
          <w:sz w:val="24"/>
          <w:vertAlign w:val="superscript"/>
          <w:lang w:val="en-GB"/>
        </w:rPr>
        <w:footnoteReference w:id="114"/>
      </w:r>
      <w:r>
        <w:t xml:space="preserve"> and the </w:t>
      </w:r>
      <w:proofErr w:type="spellStart"/>
      <w:r>
        <w:t>Long-term</w:t>
      </w:r>
      <w:proofErr w:type="spellEnd"/>
      <w:r>
        <w:t xml:space="preserve"> </w:t>
      </w:r>
      <w:proofErr w:type="spellStart"/>
      <w:r>
        <w:t>Residents</w:t>
      </w:r>
      <w:proofErr w:type="spellEnd"/>
      <w:r>
        <w:t xml:space="preserve"> </w:t>
      </w:r>
      <w:proofErr w:type="spellStart"/>
      <w:r>
        <w:t>Directive</w:t>
      </w:r>
      <w:proofErr w:type="spellEnd"/>
      <w:r w:rsidRPr="00BD08D2">
        <w:rPr>
          <w:sz w:val="24"/>
          <w:vertAlign w:val="superscript"/>
          <w:lang w:val="en-GB"/>
        </w:rPr>
        <w:footnoteReference w:id="115"/>
      </w:r>
      <w:r>
        <w:t xml:space="preserve"> in </w:t>
      </w:r>
      <w:proofErr w:type="spellStart"/>
      <w:r>
        <w:t>order</w:t>
      </w:r>
      <w:proofErr w:type="spellEnd"/>
      <w:r>
        <w:t xml:space="preserve"> </w:t>
      </w:r>
      <w:proofErr w:type="spellStart"/>
      <w:r>
        <w:t>to</w:t>
      </w:r>
      <w:proofErr w:type="spellEnd"/>
      <w:r>
        <w:t xml:space="preserve"> </w:t>
      </w:r>
      <w:proofErr w:type="spellStart"/>
      <w:r>
        <w:t>ensure</w:t>
      </w:r>
      <w:proofErr w:type="spellEnd"/>
      <w:r>
        <w:t xml:space="preserve"> </w:t>
      </w:r>
      <w:proofErr w:type="spellStart"/>
      <w:r>
        <w:t>efficient</w:t>
      </w:r>
      <w:proofErr w:type="spellEnd"/>
      <w:r>
        <w:t xml:space="preserve"> and </w:t>
      </w:r>
      <w:proofErr w:type="spellStart"/>
      <w:r>
        <w:t>timely</w:t>
      </w:r>
      <w:proofErr w:type="spellEnd"/>
      <w:r>
        <w:t xml:space="preserve"> </w:t>
      </w:r>
      <w:proofErr w:type="spellStart"/>
      <w:r>
        <w:t>access</w:t>
      </w:r>
      <w:proofErr w:type="spellEnd"/>
      <w:r>
        <w:t xml:space="preserve"> </w:t>
      </w:r>
      <w:proofErr w:type="spellStart"/>
      <w:r>
        <w:t>to</w:t>
      </w:r>
      <w:proofErr w:type="spellEnd"/>
      <w:r>
        <w:t xml:space="preserve"> </w:t>
      </w:r>
      <w:proofErr w:type="spellStart"/>
      <w:r>
        <w:t>work</w:t>
      </w:r>
      <w:proofErr w:type="spellEnd"/>
      <w:r>
        <w:t xml:space="preserve"> and </w:t>
      </w:r>
      <w:proofErr w:type="spellStart"/>
      <w:r>
        <w:t>residence</w:t>
      </w:r>
      <w:proofErr w:type="spellEnd"/>
      <w:r>
        <w:t xml:space="preserve"> </w:t>
      </w:r>
      <w:proofErr w:type="spellStart"/>
      <w:r>
        <w:t>permits</w:t>
      </w:r>
      <w:proofErr w:type="spellEnd"/>
      <w:r>
        <w:t xml:space="preserve"> for </w:t>
      </w:r>
      <w:proofErr w:type="spellStart"/>
      <w:r>
        <w:t>migrant</w:t>
      </w:r>
      <w:proofErr w:type="spellEnd"/>
      <w:r>
        <w:t xml:space="preserve"> </w:t>
      </w:r>
      <w:proofErr w:type="spellStart"/>
      <w:r>
        <w:t>workers</w:t>
      </w:r>
      <w:proofErr w:type="spellEnd"/>
      <w:r>
        <w:t xml:space="preserve">, </w:t>
      </w:r>
      <w:proofErr w:type="spellStart"/>
      <w:r>
        <w:t>as</w:t>
      </w:r>
      <w:proofErr w:type="spellEnd"/>
      <w:r>
        <w:t xml:space="preserve"> </w:t>
      </w:r>
      <w:proofErr w:type="spellStart"/>
      <w:r>
        <w:t>well</w:t>
      </w:r>
      <w:proofErr w:type="spellEnd"/>
      <w:r>
        <w:t xml:space="preserve"> </w:t>
      </w:r>
      <w:proofErr w:type="spellStart"/>
      <w:r>
        <w:t>as</w:t>
      </w:r>
      <w:proofErr w:type="spellEnd"/>
      <w:r>
        <w:t xml:space="preserve"> </w:t>
      </w:r>
      <w:proofErr w:type="spellStart"/>
      <w:r>
        <w:t>to</w:t>
      </w:r>
      <w:proofErr w:type="spellEnd"/>
      <w:r>
        <w:t xml:space="preserve"> </w:t>
      </w:r>
      <w:proofErr w:type="spellStart"/>
      <w:r>
        <w:t>enforce</w:t>
      </w:r>
      <w:proofErr w:type="spellEnd"/>
      <w:r>
        <w:t xml:space="preserve"> </w:t>
      </w:r>
      <w:proofErr w:type="spellStart"/>
      <w:r>
        <w:t>labour</w:t>
      </w:r>
      <w:proofErr w:type="spellEnd"/>
      <w:r>
        <w:t xml:space="preserve"> </w:t>
      </w:r>
      <w:proofErr w:type="spellStart"/>
      <w:r>
        <w:t>standards</w:t>
      </w:r>
      <w:proofErr w:type="spellEnd"/>
      <w:r>
        <w:t xml:space="preserve"> in the EU.</w:t>
      </w:r>
    </w:p>
    <w:p w:rsidRPr="00BD08D2" w:rsidR="00BD08D2" w:rsidP="00BD08D2" w:rsidRDefault="00BD08D2" w14:paraId="3D9C22A6" w14:textId="77777777">
      <w:pPr>
        <w:spacing w:after="240" w:line="240" w:lineRule="exact"/>
        <w:ind w:firstLine="567"/>
        <w:rPr>
          <w:lang w:val="en-GB"/>
        </w:rPr>
      </w:pPr>
    </w:p>
    <w:p w:rsidRPr="00BD08D2" w:rsidR="00BD08D2" w:rsidP="00BD08D2" w:rsidRDefault="00BD08D2" w14:paraId="29EA1485" w14:textId="77777777">
      <w:pPr>
        <w:spacing w:after="240" w:line="240" w:lineRule="exact"/>
        <w:ind w:firstLine="567"/>
        <w:jc w:val="left"/>
      </w:pPr>
      <w:r>
        <w:br w:type="page"/>
      </w:r>
    </w:p>
    <w:p w:rsidRPr="00BD08D2" w:rsidR="00BD08D2" w:rsidP="00971797" w:rsidRDefault="00BD08D2" w14:paraId="14220078" w14:textId="77777777">
      <w:pPr>
        <w:numPr>
          <w:ilvl w:val="0"/>
          <w:numId w:val="1"/>
        </w:numPr>
        <w:spacing w:after="240" w:line="240" w:lineRule="exact"/>
        <w:ind w:left="851" w:hanging="284"/>
        <w:outlineLvl w:val="0"/>
        <w:rPr>
          <w:b/>
          <w:kern w:val="28"/>
        </w:rPr>
      </w:pPr>
      <w:bookmarkStart w:name="_Toc125632268" w:id="90"/>
      <w:bookmarkStart w:name="_Toc183610627" w:id="91"/>
      <w:proofErr w:type="spellStart"/>
      <w:r>
        <w:rPr>
          <w:b/>
        </w:rPr>
        <w:lastRenderedPageBreak/>
        <w:t>List</w:t>
      </w:r>
      <w:proofErr w:type="spellEnd"/>
      <w:r>
        <w:rPr>
          <w:b/>
        </w:rPr>
        <w:t xml:space="preserve"> of </w:t>
      </w:r>
      <w:proofErr w:type="spellStart"/>
      <w:r>
        <w:rPr>
          <w:b/>
        </w:rPr>
        <w:t>organisations</w:t>
      </w:r>
      <w:proofErr w:type="spellEnd"/>
      <w:r>
        <w:rPr>
          <w:b/>
        </w:rPr>
        <w:t xml:space="preserve"> </w:t>
      </w:r>
      <w:proofErr w:type="spellStart"/>
      <w:r>
        <w:rPr>
          <w:b/>
        </w:rPr>
        <w:t>consulted</w:t>
      </w:r>
      <w:bookmarkEnd w:id="90"/>
      <w:bookmarkEnd w:id="91"/>
      <w:proofErr w:type="spellEnd"/>
    </w:p>
    <w:p w:rsidRPr="00BD08D2" w:rsidR="00BD08D2" w:rsidP="00BD08D2" w:rsidRDefault="00BD08D2" w14:paraId="7778C060" w14:textId="77777777">
      <w:pPr>
        <w:spacing w:after="240" w:line="240" w:lineRule="exact"/>
        <w:ind w:firstLine="567"/>
        <w:rPr>
          <w:lang w:val="en-GB"/>
        </w:rPr>
      </w:pPr>
    </w:p>
    <w:tbl>
      <w:tblPr>
        <w:tblW w:w="9516" w:type="dxa"/>
        <w:jc w:val="center"/>
        <w:tblLook w:val="04A0" w:firstRow="1" w:lastRow="0" w:firstColumn="1" w:lastColumn="0" w:noHBand="0" w:noVBand="1"/>
      </w:tblPr>
      <w:tblGrid>
        <w:gridCol w:w="4957"/>
        <w:gridCol w:w="1559"/>
        <w:gridCol w:w="1561"/>
        <w:gridCol w:w="1439"/>
      </w:tblGrid>
      <w:tr w:rsidRPr="00BD08D2" w:rsidR="00BD08D2" w:rsidTr="00765DB8" w14:paraId="4ADB4C41" w14:textId="77777777">
        <w:trPr>
          <w:trHeight w:val="736"/>
          <w:tblHeader/>
          <w:jc w:val="center"/>
        </w:trPr>
        <w:tc>
          <w:tcPr>
            <w:tcW w:w="4957"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6E791956" w14:textId="77777777">
            <w:pPr>
              <w:spacing w:before="120" w:after="120" w:line="240" w:lineRule="auto"/>
              <w:jc w:val="center"/>
              <w:rPr>
                <w:b/>
                <w:bCs/>
                <w:color w:val="FFFFFF"/>
                <w:sz w:val="20"/>
                <w:szCs w:val="20"/>
              </w:rPr>
            </w:pPr>
            <w:r>
              <w:rPr>
                <w:b/>
                <w:color w:val="FFFFFF"/>
                <w:sz w:val="20"/>
              </w:rPr>
              <w:t xml:space="preserve">Organisation </w:t>
            </w:r>
            <w:proofErr w:type="spellStart"/>
            <w:r>
              <w:rPr>
                <w:b/>
                <w:color w:val="FFFFFF"/>
                <w:sz w:val="20"/>
              </w:rPr>
              <w:t>Name</w:t>
            </w:r>
            <w:proofErr w:type="spellEnd"/>
          </w:p>
          <w:p w:rsidRPr="00BD08D2" w:rsidR="00BD08D2" w:rsidP="00BD08D2" w:rsidRDefault="00BD08D2" w14:paraId="36CDD8D3" w14:textId="77777777">
            <w:pPr>
              <w:spacing w:before="120" w:after="120" w:line="240" w:lineRule="auto"/>
              <w:jc w:val="center"/>
              <w:rPr>
                <w:b/>
                <w:bCs/>
                <w:color w:val="FFFFFF"/>
                <w:sz w:val="20"/>
                <w:szCs w:val="20"/>
                <w:lang w:val="en-GB" w:eastAsia="en-GB"/>
              </w:rPr>
            </w:pPr>
          </w:p>
        </w:tc>
        <w:tc>
          <w:tcPr>
            <w:tcW w:w="1559"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1203F5BD" w14:textId="77777777">
            <w:pPr>
              <w:spacing w:before="120" w:after="120" w:line="240" w:lineRule="auto"/>
              <w:jc w:val="center"/>
              <w:rPr>
                <w:b/>
                <w:bCs/>
                <w:color w:val="FFFFFF"/>
                <w:sz w:val="20"/>
                <w:szCs w:val="20"/>
              </w:rPr>
            </w:pPr>
            <w:proofErr w:type="spellStart"/>
            <w:r>
              <w:rPr>
                <w:b/>
                <w:color w:val="FFFFFF"/>
                <w:sz w:val="20"/>
              </w:rPr>
              <w:t>Member</w:t>
            </w:r>
            <w:proofErr w:type="spellEnd"/>
            <w:r>
              <w:rPr>
                <w:b/>
                <w:color w:val="FFFFFF"/>
                <w:sz w:val="20"/>
              </w:rPr>
              <w:t xml:space="preserve"> </w:t>
            </w:r>
            <w:proofErr w:type="spellStart"/>
            <w:r>
              <w:rPr>
                <w:b/>
                <w:color w:val="FFFFFF"/>
                <w:sz w:val="20"/>
              </w:rPr>
              <w:t>State</w:t>
            </w:r>
            <w:proofErr w:type="spellEnd"/>
          </w:p>
        </w:tc>
        <w:tc>
          <w:tcPr>
            <w:tcW w:w="1561"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3CF71A65" w14:textId="77777777">
            <w:pPr>
              <w:spacing w:before="120" w:after="120" w:line="240" w:lineRule="auto"/>
              <w:jc w:val="center"/>
              <w:rPr>
                <w:b/>
                <w:bCs/>
                <w:color w:val="FFFFFF"/>
                <w:sz w:val="20"/>
                <w:szCs w:val="20"/>
              </w:rPr>
            </w:pPr>
            <w:proofErr w:type="spellStart"/>
            <w:r>
              <w:rPr>
                <w:b/>
                <w:color w:val="FFFFFF"/>
                <w:sz w:val="20"/>
              </w:rPr>
              <w:t>Questionnaire</w:t>
            </w:r>
            <w:proofErr w:type="spellEnd"/>
          </w:p>
        </w:tc>
        <w:tc>
          <w:tcPr>
            <w:tcW w:w="1439" w:type="dxa"/>
            <w:tcBorders>
              <w:top w:val="single" w:color="auto" w:sz="4" w:space="0"/>
              <w:left w:val="single" w:color="auto" w:sz="4" w:space="0"/>
              <w:bottom w:val="single" w:color="auto" w:sz="4" w:space="0"/>
              <w:right w:val="single" w:color="auto" w:sz="4" w:space="0"/>
            </w:tcBorders>
            <w:shd w:val="clear" w:color="000000" w:fill="000000"/>
            <w:noWrap/>
            <w:vAlign w:val="center"/>
            <w:hideMark/>
          </w:tcPr>
          <w:p w:rsidRPr="00BD08D2" w:rsidR="00BD08D2" w:rsidP="00BD08D2" w:rsidRDefault="00BD08D2" w14:paraId="6EBC5A26" w14:textId="77777777">
            <w:pPr>
              <w:spacing w:before="120" w:after="120" w:line="240" w:lineRule="auto"/>
              <w:jc w:val="center"/>
              <w:rPr>
                <w:b/>
                <w:bCs/>
                <w:color w:val="FFFFFF"/>
                <w:sz w:val="20"/>
                <w:szCs w:val="20"/>
              </w:rPr>
            </w:pPr>
            <w:proofErr w:type="spellStart"/>
            <w:r>
              <w:rPr>
                <w:b/>
                <w:color w:val="FFFFFF"/>
                <w:sz w:val="20"/>
              </w:rPr>
              <w:t>Meetings</w:t>
            </w:r>
            <w:proofErr w:type="spellEnd"/>
          </w:p>
        </w:tc>
      </w:tr>
      <w:tr w:rsidRPr="00BD08D2" w:rsidR="00BD08D2" w:rsidTr="00765DB8" w14:paraId="29E5D84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A093B8B" w14:textId="77777777">
            <w:pPr>
              <w:spacing w:before="120" w:after="120" w:line="240" w:lineRule="auto"/>
              <w:jc w:val="left"/>
              <w:rPr>
                <w:color w:val="000000"/>
                <w:sz w:val="20"/>
                <w:szCs w:val="20"/>
              </w:rPr>
            </w:pPr>
            <w:r>
              <w:rPr>
                <w:color w:val="000000"/>
                <w:sz w:val="20"/>
              </w:rPr>
              <w:t>Association "</w:t>
            </w:r>
            <w:proofErr w:type="spellStart"/>
            <w:r>
              <w:rPr>
                <w:color w:val="000000"/>
                <w:sz w:val="20"/>
              </w:rPr>
              <w:t>Bulgarian</w:t>
            </w:r>
            <w:proofErr w:type="spellEnd"/>
            <w:r>
              <w:rPr>
                <w:color w:val="000000"/>
                <w:sz w:val="20"/>
              </w:rPr>
              <w:t xml:space="preserve"> Red Cross"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3E2CD9"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F4B432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5BB2C5" w14:textId="77777777">
            <w:pPr>
              <w:spacing w:before="120" w:after="120" w:line="240" w:lineRule="auto"/>
              <w:jc w:val="center"/>
              <w:rPr>
                <w:color w:val="000000"/>
                <w:sz w:val="20"/>
                <w:szCs w:val="20"/>
              </w:rPr>
            </w:pPr>
            <w:r>
              <w:rPr>
                <w:color w:val="000000"/>
                <w:sz w:val="20"/>
              </w:rPr>
              <w:t>x</w:t>
            </w:r>
          </w:p>
        </w:tc>
      </w:tr>
      <w:tr w:rsidRPr="00BD08D2" w:rsidR="00BD08D2" w:rsidTr="00765DB8" w14:paraId="4B26018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A6014A" w14:textId="77777777">
            <w:pPr>
              <w:spacing w:before="120" w:after="120" w:line="240" w:lineRule="auto"/>
              <w:jc w:val="left"/>
              <w:rPr>
                <w:color w:val="000000"/>
                <w:sz w:val="20"/>
                <w:szCs w:val="20"/>
              </w:rPr>
            </w:pPr>
            <w:proofErr w:type="spellStart"/>
            <w:r>
              <w:rPr>
                <w:color w:val="000000"/>
                <w:sz w:val="20"/>
              </w:rPr>
              <w:t>Bulgarian</w:t>
            </w:r>
            <w:proofErr w:type="spellEnd"/>
            <w:r>
              <w:rPr>
                <w:color w:val="000000"/>
                <w:sz w:val="20"/>
              </w:rPr>
              <w:t xml:space="preserve"> Industrial Association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8C5F42"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C2F25B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C5D26B" w14:textId="77777777">
            <w:pPr>
              <w:spacing w:before="120" w:after="120" w:line="240" w:lineRule="auto"/>
              <w:jc w:val="center"/>
              <w:rPr>
                <w:color w:val="000000"/>
                <w:sz w:val="20"/>
                <w:szCs w:val="20"/>
              </w:rPr>
            </w:pPr>
            <w:r>
              <w:rPr>
                <w:color w:val="000000"/>
                <w:sz w:val="20"/>
              </w:rPr>
              <w:t>x</w:t>
            </w:r>
          </w:p>
        </w:tc>
      </w:tr>
      <w:tr w:rsidRPr="00BD08D2" w:rsidR="00BD08D2" w:rsidTr="00765DB8" w14:paraId="2C26776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165E49" w14:textId="77777777">
            <w:pPr>
              <w:spacing w:before="120" w:after="120" w:line="240" w:lineRule="auto"/>
              <w:jc w:val="left"/>
              <w:rPr>
                <w:color w:val="000000"/>
                <w:sz w:val="20"/>
                <w:szCs w:val="20"/>
              </w:rPr>
            </w:pPr>
            <w:proofErr w:type="spellStart"/>
            <w:r>
              <w:rPr>
                <w:color w:val="000000"/>
                <w:sz w:val="20"/>
              </w:rPr>
              <w:t>Center</w:t>
            </w:r>
            <w:proofErr w:type="spellEnd"/>
            <w:r>
              <w:rPr>
                <w:color w:val="000000"/>
                <w:sz w:val="20"/>
              </w:rPr>
              <w:t xml:space="preserve"> for Legal </w:t>
            </w:r>
            <w:proofErr w:type="spellStart"/>
            <w:r>
              <w:rPr>
                <w:color w:val="000000"/>
                <w:sz w:val="20"/>
              </w:rPr>
              <w:t>Aid</w:t>
            </w:r>
            <w:proofErr w:type="spellEnd"/>
            <w:r>
              <w:rPr>
                <w:color w:val="000000"/>
                <w:sz w:val="20"/>
              </w:rPr>
              <w:t xml:space="preserve"> - </w:t>
            </w:r>
            <w:proofErr w:type="spellStart"/>
            <w:r>
              <w:rPr>
                <w:color w:val="000000"/>
                <w:sz w:val="20"/>
              </w:rPr>
              <w:t>Voice</w:t>
            </w:r>
            <w:proofErr w:type="spellEnd"/>
            <w:r>
              <w:rPr>
                <w:color w:val="000000"/>
                <w:sz w:val="20"/>
              </w:rPr>
              <w:t xml:space="preserve"> in </w:t>
            </w:r>
            <w:proofErr w:type="spellStart"/>
            <w:r>
              <w:rPr>
                <w:color w:val="000000"/>
                <w:sz w:val="20"/>
              </w:rPr>
              <w:t>Bulgaria</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12BC4C0"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727D65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5774BD" w14:textId="77777777">
            <w:pPr>
              <w:spacing w:before="120" w:after="120" w:line="240" w:lineRule="auto"/>
              <w:jc w:val="center"/>
              <w:rPr>
                <w:color w:val="000000"/>
                <w:sz w:val="20"/>
                <w:szCs w:val="20"/>
              </w:rPr>
            </w:pPr>
            <w:r>
              <w:rPr>
                <w:color w:val="000000"/>
                <w:sz w:val="20"/>
              </w:rPr>
              <w:t>x</w:t>
            </w:r>
          </w:p>
        </w:tc>
      </w:tr>
      <w:tr w:rsidRPr="00BD08D2" w:rsidR="00BD08D2" w:rsidTr="00765DB8" w14:paraId="6B85CEAF"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ABEED33" w14:textId="77777777">
            <w:pPr>
              <w:spacing w:before="120" w:after="120" w:line="240" w:lineRule="auto"/>
              <w:jc w:val="left"/>
              <w:rPr>
                <w:color w:val="000000"/>
                <w:sz w:val="20"/>
                <w:szCs w:val="20"/>
              </w:rPr>
            </w:pPr>
            <w:r>
              <w:rPr>
                <w:color w:val="000000"/>
                <w:sz w:val="20"/>
              </w:rPr>
              <w:t xml:space="preserve">Centre for </w:t>
            </w:r>
            <w:proofErr w:type="spellStart"/>
            <w:r>
              <w:rPr>
                <w:color w:val="000000"/>
                <w:sz w:val="20"/>
              </w:rPr>
              <w:t>Psychological</w:t>
            </w:r>
            <w:proofErr w:type="spellEnd"/>
            <w:r>
              <w:rPr>
                <w:color w:val="000000"/>
                <w:sz w:val="20"/>
              </w:rPr>
              <w:t xml:space="preserve"> Research</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9EAE5E"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943B1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CACC81C" w14:textId="77777777">
            <w:pPr>
              <w:spacing w:before="120" w:after="120" w:line="240" w:lineRule="auto"/>
              <w:jc w:val="center"/>
              <w:rPr>
                <w:color w:val="000000"/>
                <w:sz w:val="20"/>
                <w:szCs w:val="20"/>
              </w:rPr>
            </w:pPr>
            <w:r>
              <w:rPr>
                <w:color w:val="000000"/>
                <w:sz w:val="20"/>
              </w:rPr>
              <w:t>x</w:t>
            </w:r>
          </w:p>
        </w:tc>
      </w:tr>
      <w:tr w:rsidRPr="00BD08D2" w:rsidR="00BD08D2" w:rsidTr="00765DB8" w14:paraId="6A2D7AF4"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56FABA" w14:textId="77777777">
            <w:pPr>
              <w:spacing w:before="120" w:after="120" w:line="240" w:lineRule="auto"/>
              <w:jc w:val="left"/>
              <w:rPr>
                <w:color w:val="000000"/>
                <w:sz w:val="20"/>
                <w:szCs w:val="20"/>
              </w:rPr>
            </w:pPr>
            <w:r>
              <w:rPr>
                <w:color w:val="000000"/>
                <w:sz w:val="20"/>
              </w:rPr>
              <w:t xml:space="preserve">Centre for the </w:t>
            </w:r>
            <w:proofErr w:type="spellStart"/>
            <w:r>
              <w:rPr>
                <w:color w:val="000000"/>
                <w:sz w:val="20"/>
              </w:rPr>
              <w:t>Study</w:t>
            </w:r>
            <w:proofErr w:type="spellEnd"/>
            <w:r>
              <w:rPr>
                <w:color w:val="000000"/>
                <w:sz w:val="20"/>
              </w:rPr>
              <w:t xml:space="preserve"> of </w:t>
            </w:r>
            <w:proofErr w:type="spellStart"/>
            <w:r>
              <w:rPr>
                <w:color w:val="000000"/>
                <w:sz w:val="20"/>
              </w:rPr>
              <w:t>Democracy</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EDD5B75"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D0A5F95"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201CD4B" w14:textId="77777777">
            <w:pPr>
              <w:spacing w:before="120" w:after="120" w:line="240" w:lineRule="auto"/>
              <w:jc w:val="center"/>
              <w:rPr>
                <w:color w:val="000000"/>
                <w:sz w:val="20"/>
                <w:szCs w:val="20"/>
              </w:rPr>
            </w:pPr>
            <w:r>
              <w:rPr>
                <w:color w:val="000000"/>
                <w:sz w:val="20"/>
              </w:rPr>
              <w:t>x</w:t>
            </w:r>
          </w:p>
        </w:tc>
      </w:tr>
      <w:tr w:rsidRPr="00BD08D2" w:rsidR="00BD08D2" w:rsidTr="00765DB8" w14:paraId="51EF37A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DD2D222" w14:textId="77777777">
            <w:pPr>
              <w:spacing w:before="120" w:after="120" w:line="240" w:lineRule="auto"/>
              <w:jc w:val="left"/>
              <w:rPr>
                <w:color w:val="000000"/>
                <w:sz w:val="20"/>
                <w:szCs w:val="20"/>
              </w:rPr>
            </w:pPr>
            <w:proofErr w:type="spellStart"/>
            <w:r>
              <w:rPr>
                <w:color w:val="000000"/>
                <w:sz w:val="20"/>
              </w:rPr>
              <w:t>Confederation</w:t>
            </w:r>
            <w:proofErr w:type="spellEnd"/>
            <w:r>
              <w:rPr>
                <w:color w:val="000000"/>
                <w:sz w:val="20"/>
              </w:rPr>
              <w:t xml:space="preserve"> of </w:t>
            </w:r>
            <w:proofErr w:type="spellStart"/>
            <w:r>
              <w:rPr>
                <w:color w:val="000000"/>
                <w:sz w:val="20"/>
              </w:rPr>
              <w:t>Independent</w:t>
            </w:r>
            <w:proofErr w:type="spellEnd"/>
            <w:r>
              <w:rPr>
                <w:color w:val="000000"/>
                <w:sz w:val="20"/>
              </w:rPr>
              <w:t xml:space="preserve"> Trade </w:t>
            </w:r>
            <w:proofErr w:type="spellStart"/>
            <w:r>
              <w:rPr>
                <w:color w:val="000000"/>
                <w:sz w:val="20"/>
              </w:rPr>
              <w:t>Unions</w:t>
            </w:r>
            <w:proofErr w:type="spellEnd"/>
            <w:r>
              <w:rPr>
                <w:color w:val="000000"/>
                <w:sz w:val="20"/>
              </w:rPr>
              <w:t xml:space="preserve"> in </w:t>
            </w:r>
            <w:proofErr w:type="spellStart"/>
            <w:r>
              <w:rPr>
                <w:color w:val="000000"/>
                <w:sz w:val="20"/>
              </w:rPr>
              <w:t>Bulgaria</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D446FB"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B3E2E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5156C78" w14:textId="77777777">
            <w:pPr>
              <w:spacing w:before="120" w:after="120" w:line="240" w:lineRule="auto"/>
              <w:jc w:val="center"/>
              <w:rPr>
                <w:color w:val="000000"/>
                <w:sz w:val="20"/>
                <w:szCs w:val="20"/>
              </w:rPr>
            </w:pPr>
            <w:r>
              <w:rPr>
                <w:color w:val="000000"/>
                <w:sz w:val="20"/>
              </w:rPr>
              <w:t>x</w:t>
            </w:r>
          </w:p>
        </w:tc>
      </w:tr>
      <w:tr w:rsidRPr="00BD08D2" w:rsidR="00BD08D2" w:rsidTr="00765DB8" w14:paraId="1348BE6C"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1369F1D" w14:textId="77777777">
            <w:pPr>
              <w:spacing w:before="120" w:after="120" w:line="240" w:lineRule="auto"/>
              <w:jc w:val="left"/>
              <w:rPr>
                <w:color w:val="000000"/>
                <w:sz w:val="20"/>
                <w:szCs w:val="20"/>
              </w:rPr>
            </w:pPr>
            <w:proofErr w:type="spellStart"/>
            <w:r>
              <w:rPr>
                <w:color w:val="000000"/>
                <w:sz w:val="20"/>
              </w:rPr>
              <w:t>Education</w:t>
            </w:r>
            <w:proofErr w:type="spellEnd"/>
            <w:r>
              <w:rPr>
                <w:color w:val="000000"/>
                <w:sz w:val="20"/>
              </w:rPr>
              <w:t xml:space="preserve"> Programme Executive Agency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830424"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8427C1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99E91B6" w14:textId="77777777">
            <w:pPr>
              <w:spacing w:before="120" w:after="120" w:line="240" w:lineRule="auto"/>
              <w:jc w:val="center"/>
              <w:rPr>
                <w:color w:val="000000"/>
                <w:sz w:val="20"/>
                <w:szCs w:val="20"/>
              </w:rPr>
            </w:pPr>
            <w:r>
              <w:rPr>
                <w:color w:val="000000"/>
                <w:sz w:val="20"/>
              </w:rPr>
              <w:t>x</w:t>
            </w:r>
          </w:p>
        </w:tc>
      </w:tr>
      <w:tr w:rsidRPr="00BD08D2" w:rsidR="00BD08D2" w:rsidTr="00765DB8" w14:paraId="544CEBF9"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BDFDC3" w14:textId="77777777">
            <w:pPr>
              <w:spacing w:before="120" w:after="120" w:line="240" w:lineRule="auto"/>
              <w:jc w:val="left"/>
              <w:rPr>
                <w:color w:val="000000"/>
                <w:sz w:val="20"/>
                <w:szCs w:val="20"/>
              </w:rPr>
            </w:pPr>
            <w:proofErr w:type="spellStart"/>
            <w:r>
              <w:rPr>
                <w:color w:val="000000"/>
                <w:sz w:val="20"/>
              </w:rPr>
              <w:t>Employment</w:t>
            </w:r>
            <w:proofErr w:type="spellEnd"/>
            <w:r>
              <w:rPr>
                <w:color w:val="000000"/>
                <w:sz w:val="20"/>
              </w:rPr>
              <w:t xml:space="preserve">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BD1B72"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D2DD0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4770022" w14:textId="77777777">
            <w:pPr>
              <w:spacing w:before="120" w:after="120" w:line="240" w:lineRule="auto"/>
              <w:jc w:val="center"/>
              <w:rPr>
                <w:color w:val="000000"/>
                <w:sz w:val="20"/>
                <w:szCs w:val="20"/>
              </w:rPr>
            </w:pPr>
            <w:r>
              <w:rPr>
                <w:color w:val="000000"/>
                <w:sz w:val="20"/>
              </w:rPr>
              <w:t>x</w:t>
            </w:r>
          </w:p>
        </w:tc>
      </w:tr>
      <w:tr w:rsidRPr="00BD08D2" w:rsidR="00BD08D2" w:rsidTr="00765DB8" w14:paraId="3AB1C26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0589B6" w14:textId="77777777">
            <w:pPr>
              <w:spacing w:before="120" w:after="120" w:line="240" w:lineRule="auto"/>
              <w:jc w:val="left"/>
              <w:rPr>
                <w:color w:val="000000"/>
                <w:sz w:val="20"/>
                <w:szCs w:val="20"/>
              </w:rPr>
            </w:pPr>
            <w:proofErr w:type="spellStart"/>
            <w:r>
              <w:rPr>
                <w:color w:val="000000"/>
                <w:sz w:val="20"/>
              </w:rPr>
              <w:t>Foundation</w:t>
            </w:r>
            <w:proofErr w:type="spellEnd"/>
            <w:r>
              <w:rPr>
                <w:color w:val="000000"/>
                <w:sz w:val="20"/>
              </w:rPr>
              <w:t xml:space="preserve"> "For the </w:t>
            </w:r>
            <w:proofErr w:type="spellStart"/>
            <w:r>
              <w:rPr>
                <w:color w:val="000000"/>
                <w:sz w:val="20"/>
              </w:rPr>
              <w:t>Good</w:t>
            </w:r>
            <w:proofErr w:type="spellEnd"/>
            <w:r>
              <w:rPr>
                <w:color w:val="000000"/>
                <w:sz w:val="20"/>
              </w:rPr>
              <w:t>"</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D80C99C"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0C32BE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A773826" w14:textId="77777777">
            <w:pPr>
              <w:spacing w:before="120" w:after="120" w:line="240" w:lineRule="auto"/>
              <w:jc w:val="center"/>
              <w:rPr>
                <w:color w:val="000000"/>
                <w:sz w:val="20"/>
                <w:szCs w:val="20"/>
              </w:rPr>
            </w:pPr>
            <w:r>
              <w:rPr>
                <w:color w:val="000000"/>
                <w:sz w:val="20"/>
              </w:rPr>
              <w:t> </w:t>
            </w:r>
          </w:p>
        </w:tc>
      </w:tr>
      <w:tr w:rsidRPr="00BD08D2" w:rsidR="00BD08D2" w:rsidTr="00765DB8" w14:paraId="6502D64C"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07ABC09" w14:textId="77777777">
            <w:pPr>
              <w:spacing w:before="120" w:after="120" w:line="240" w:lineRule="auto"/>
              <w:jc w:val="left"/>
              <w:rPr>
                <w:color w:val="000000"/>
                <w:sz w:val="20"/>
                <w:szCs w:val="20"/>
              </w:rPr>
            </w:pPr>
            <w:r>
              <w:rPr>
                <w:color w:val="000000"/>
                <w:sz w:val="20"/>
              </w:rPr>
              <w:t>International Organisation for Migration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F8C72F9"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A237BC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E510392" w14:textId="77777777">
            <w:pPr>
              <w:spacing w:before="120" w:after="120" w:line="240" w:lineRule="auto"/>
              <w:jc w:val="center"/>
              <w:rPr>
                <w:color w:val="000000"/>
                <w:sz w:val="20"/>
                <w:szCs w:val="20"/>
              </w:rPr>
            </w:pPr>
            <w:r>
              <w:rPr>
                <w:color w:val="000000"/>
                <w:sz w:val="20"/>
              </w:rPr>
              <w:t>x</w:t>
            </w:r>
          </w:p>
        </w:tc>
      </w:tr>
      <w:tr w:rsidRPr="00BD08D2" w:rsidR="00BD08D2" w:rsidTr="00765DB8" w14:paraId="6A98E9C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8E40EC8" w14:textId="77777777">
            <w:pPr>
              <w:spacing w:before="120" w:after="120" w:line="240" w:lineRule="auto"/>
              <w:jc w:val="left"/>
              <w:rPr>
                <w:color w:val="000000"/>
                <w:sz w:val="20"/>
                <w:szCs w:val="20"/>
              </w:rPr>
            </w:pPr>
            <w:r>
              <w:rPr>
                <w:color w:val="000000"/>
                <w:sz w:val="20"/>
              </w:rPr>
              <w:t xml:space="preserve">Migration </w:t>
            </w:r>
            <w:proofErr w:type="spellStart"/>
            <w:r>
              <w:rPr>
                <w:color w:val="000000"/>
                <w:sz w:val="20"/>
              </w:rPr>
              <w:t>Directorate</w:t>
            </w:r>
            <w:proofErr w:type="spellEnd"/>
            <w:r>
              <w:rPr>
                <w:color w:val="000000"/>
                <w:sz w:val="20"/>
              </w:rPr>
              <w:t xml:space="preserve"> - </w:t>
            </w:r>
            <w:proofErr w:type="spellStart"/>
            <w:r>
              <w:rPr>
                <w:color w:val="000000"/>
                <w:sz w:val="20"/>
              </w:rPr>
              <w:t>Ministry</w:t>
            </w:r>
            <w:proofErr w:type="spellEnd"/>
            <w:r>
              <w:rPr>
                <w:color w:val="000000"/>
                <w:sz w:val="20"/>
              </w:rPr>
              <w:t xml:space="preserve"> of </w:t>
            </w:r>
            <w:proofErr w:type="spellStart"/>
            <w:r>
              <w:rPr>
                <w:color w:val="000000"/>
                <w:sz w:val="20"/>
              </w:rPr>
              <w:t>Interior</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17DB16"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3C98F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C4D12A" w14:textId="77777777">
            <w:pPr>
              <w:spacing w:before="120" w:after="120" w:line="240" w:lineRule="auto"/>
              <w:jc w:val="center"/>
              <w:rPr>
                <w:color w:val="000000"/>
                <w:sz w:val="20"/>
                <w:szCs w:val="20"/>
              </w:rPr>
            </w:pPr>
            <w:r>
              <w:rPr>
                <w:color w:val="000000"/>
                <w:sz w:val="20"/>
              </w:rPr>
              <w:t>x</w:t>
            </w:r>
          </w:p>
        </w:tc>
      </w:tr>
      <w:tr w:rsidRPr="00BD08D2" w:rsidR="00BD08D2" w:rsidTr="00765DB8" w14:paraId="7571767B"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4DA056" w14:textId="77777777">
            <w:pPr>
              <w:spacing w:before="120" w:after="120" w:line="240" w:lineRule="auto"/>
              <w:jc w:val="left"/>
              <w:rPr>
                <w:color w:val="000000"/>
                <w:sz w:val="20"/>
                <w:szCs w:val="20"/>
              </w:rPr>
            </w:pPr>
            <w:proofErr w:type="spellStart"/>
            <w:r>
              <w:rPr>
                <w:color w:val="000000"/>
                <w:sz w:val="20"/>
              </w:rPr>
              <w:t>Ministry</w:t>
            </w:r>
            <w:proofErr w:type="spellEnd"/>
            <w:r>
              <w:rPr>
                <w:color w:val="000000"/>
                <w:sz w:val="20"/>
              </w:rPr>
              <w:t xml:space="preserve"> of </w:t>
            </w:r>
            <w:proofErr w:type="spellStart"/>
            <w:r>
              <w:rPr>
                <w:color w:val="000000"/>
                <w:sz w:val="20"/>
              </w:rPr>
              <w:t>Interior</w:t>
            </w:r>
            <w:proofErr w:type="spellEnd"/>
            <w:r>
              <w:rPr>
                <w:color w:val="000000"/>
                <w:sz w:val="20"/>
              </w:rPr>
              <w:t xml:space="preserve"> - </w:t>
            </w:r>
            <w:proofErr w:type="spellStart"/>
            <w:r>
              <w:rPr>
                <w:color w:val="000000"/>
                <w:sz w:val="20"/>
              </w:rPr>
              <w:t>Directorate</w:t>
            </w:r>
            <w:proofErr w:type="spellEnd"/>
            <w:r>
              <w:rPr>
                <w:color w:val="000000"/>
                <w:sz w:val="20"/>
              </w:rPr>
              <w:t xml:space="preserve"> International </w:t>
            </w:r>
            <w:proofErr w:type="spellStart"/>
            <w:r>
              <w:rPr>
                <w:color w:val="000000"/>
                <w:sz w:val="20"/>
              </w:rPr>
              <w:t>Projects</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80CAE53"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889100"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72F8796" w14:textId="77777777">
            <w:pPr>
              <w:spacing w:before="120" w:after="120" w:line="240" w:lineRule="auto"/>
              <w:jc w:val="center"/>
              <w:rPr>
                <w:color w:val="000000"/>
                <w:sz w:val="20"/>
                <w:szCs w:val="20"/>
              </w:rPr>
            </w:pPr>
            <w:r>
              <w:rPr>
                <w:color w:val="000000"/>
                <w:sz w:val="20"/>
              </w:rPr>
              <w:t>x</w:t>
            </w:r>
          </w:p>
        </w:tc>
      </w:tr>
      <w:tr w:rsidRPr="00BD08D2" w:rsidR="00BD08D2" w:rsidTr="00765DB8" w14:paraId="20D4B4F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CDB4997" w14:textId="77777777">
            <w:pPr>
              <w:spacing w:before="120" w:after="120" w:line="240" w:lineRule="auto"/>
              <w:jc w:val="left"/>
              <w:rPr>
                <w:color w:val="000000"/>
                <w:sz w:val="20"/>
                <w:szCs w:val="20"/>
              </w:rPr>
            </w:pPr>
            <w:proofErr w:type="spellStart"/>
            <w:r>
              <w:rPr>
                <w:color w:val="000000"/>
                <w:sz w:val="20"/>
              </w:rPr>
              <w:t>Ministry</w:t>
            </w:r>
            <w:proofErr w:type="spellEnd"/>
            <w:r>
              <w:rPr>
                <w:color w:val="000000"/>
                <w:sz w:val="20"/>
              </w:rPr>
              <w:t xml:space="preserve"> of Labour and Social Policy</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3A2F7E7"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E0D2EC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AC8B501" w14:textId="77777777">
            <w:pPr>
              <w:spacing w:before="120" w:after="120" w:line="240" w:lineRule="auto"/>
              <w:jc w:val="center"/>
              <w:rPr>
                <w:color w:val="000000"/>
                <w:sz w:val="20"/>
                <w:szCs w:val="20"/>
              </w:rPr>
            </w:pPr>
            <w:r>
              <w:rPr>
                <w:color w:val="000000"/>
                <w:sz w:val="20"/>
              </w:rPr>
              <w:t>x</w:t>
            </w:r>
          </w:p>
        </w:tc>
      </w:tr>
      <w:tr w:rsidRPr="00BD08D2" w:rsidR="00BD08D2" w:rsidTr="00765DB8" w14:paraId="6C70686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B302EA5" w14:textId="77777777">
            <w:pPr>
              <w:spacing w:before="120" w:after="120" w:line="240" w:lineRule="auto"/>
              <w:jc w:val="left"/>
              <w:rPr>
                <w:color w:val="000000"/>
                <w:sz w:val="20"/>
                <w:szCs w:val="20"/>
              </w:rPr>
            </w:pPr>
            <w:proofErr w:type="spellStart"/>
            <w:r>
              <w:rPr>
                <w:color w:val="000000"/>
                <w:sz w:val="20"/>
              </w:rPr>
              <w:t>Multi</w:t>
            </w:r>
            <w:proofErr w:type="spellEnd"/>
            <w:r>
              <w:rPr>
                <w:color w:val="000000"/>
                <w:sz w:val="20"/>
              </w:rPr>
              <w:t xml:space="preserve"> </w:t>
            </w:r>
            <w:proofErr w:type="spellStart"/>
            <w:r>
              <w:rPr>
                <w:color w:val="000000"/>
                <w:sz w:val="20"/>
              </w:rPr>
              <w:t>Kulti</w:t>
            </w:r>
            <w:proofErr w:type="spellEnd"/>
            <w:r>
              <w:rPr>
                <w:color w:val="000000"/>
                <w:sz w:val="20"/>
              </w:rPr>
              <w:t xml:space="preserve"> </w:t>
            </w:r>
            <w:proofErr w:type="spellStart"/>
            <w:r>
              <w:rPr>
                <w:color w:val="000000"/>
                <w:sz w:val="20"/>
              </w:rPr>
              <w:t>Collective</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27A3687"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58A909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D8D501" w14:textId="77777777">
            <w:pPr>
              <w:spacing w:before="120" w:after="120" w:line="240" w:lineRule="auto"/>
              <w:jc w:val="center"/>
              <w:rPr>
                <w:color w:val="000000"/>
                <w:sz w:val="20"/>
                <w:szCs w:val="20"/>
              </w:rPr>
            </w:pPr>
            <w:r>
              <w:rPr>
                <w:color w:val="000000"/>
                <w:sz w:val="20"/>
              </w:rPr>
              <w:t>x</w:t>
            </w:r>
          </w:p>
        </w:tc>
      </w:tr>
      <w:tr w:rsidRPr="00BD08D2" w:rsidR="00BD08D2" w:rsidTr="00765DB8" w14:paraId="3E6660D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F61CD39" w14:textId="77777777">
            <w:pPr>
              <w:spacing w:before="120" w:after="120" w:line="240" w:lineRule="auto"/>
              <w:jc w:val="left"/>
              <w:rPr>
                <w:color w:val="000000"/>
                <w:sz w:val="20"/>
                <w:szCs w:val="20"/>
              </w:rPr>
            </w:pPr>
            <w:proofErr w:type="spellStart"/>
            <w:r>
              <w:rPr>
                <w:color w:val="000000"/>
                <w:sz w:val="20"/>
              </w:rPr>
              <w:t>National</w:t>
            </w:r>
            <w:proofErr w:type="spellEnd"/>
            <w:r>
              <w:rPr>
                <w:color w:val="000000"/>
                <w:sz w:val="20"/>
              </w:rPr>
              <w:t xml:space="preserve"> Commission for </w:t>
            </w:r>
            <w:proofErr w:type="spellStart"/>
            <w:r>
              <w:rPr>
                <w:color w:val="000000"/>
                <w:sz w:val="20"/>
              </w:rPr>
              <w:t>Combating</w:t>
            </w:r>
            <w:proofErr w:type="spellEnd"/>
            <w:r>
              <w:rPr>
                <w:color w:val="000000"/>
                <w:sz w:val="20"/>
              </w:rPr>
              <w:t xml:space="preserve"> </w:t>
            </w:r>
            <w:proofErr w:type="spellStart"/>
            <w:r>
              <w:rPr>
                <w:color w:val="000000"/>
                <w:sz w:val="20"/>
              </w:rPr>
              <w:t>Trafficking</w:t>
            </w:r>
            <w:proofErr w:type="spellEnd"/>
            <w:r>
              <w:rPr>
                <w:color w:val="000000"/>
                <w:sz w:val="20"/>
              </w:rPr>
              <w:t xml:space="preserve"> in Human </w:t>
            </w:r>
            <w:proofErr w:type="spellStart"/>
            <w:r>
              <w:rPr>
                <w:color w:val="000000"/>
                <w:sz w:val="20"/>
              </w:rPr>
              <w:t>Beings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0AD826"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9131ED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D9313AA" w14:textId="77777777">
            <w:pPr>
              <w:spacing w:before="120" w:after="120" w:line="240" w:lineRule="auto"/>
              <w:jc w:val="center"/>
              <w:rPr>
                <w:color w:val="000000"/>
                <w:sz w:val="20"/>
                <w:szCs w:val="20"/>
              </w:rPr>
            </w:pPr>
            <w:r>
              <w:rPr>
                <w:color w:val="000000"/>
                <w:sz w:val="20"/>
              </w:rPr>
              <w:t> </w:t>
            </w:r>
          </w:p>
        </w:tc>
      </w:tr>
      <w:tr w:rsidRPr="00BD08D2" w:rsidR="00BD08D2" w:rsidTr="00765DB8" w14:paraId="2460B24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89CCF5F" w14:textId="77777777">
            <w:pPr>
              <w:spacing w:before="120" w:after="120" w:line="240" w:lineRule="auto"/>
              <w:jc w:val="left"/>
              <w:rPr>
                <w:color w:val="000000"/>
                <w:sz w:val="20"/>
                <w:szCs w:val="20"/>
              </w:rPr>
            </w:pPr>
            <w:r>
              <w:rPr>
                <w:color w:val="000000"/>
                <w:sz w:val="20"/>
              </w:rPr>
              <w:t>Social Assistance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2CC581D"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45D19E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2B712FF" w14:textId="77777777">
            <w:pPr>
              <w:spacing w:before="120" w:after="120" w:line="240" w:lineRule="auto"/>
              <w:jc w:val="center"/>
              <w:rPr>
                <w:color w:val="000000"/>
                <w:sz w:val="20"/>
                <w:szCs w:val="20"/>
              </w:rPr>
            </w:pPr>
            <w:r>
              <w:rPr>
                <w:color w:val="000000"/>
                <w:sz w:val="20"/>
              </w:rPr>
              <w:t> </w:t>
            </w:r>
          </w:p>
        </w:tc>
      </w:tr>
      <w:tr w:rsidRPr="00BD08D2" w:rsidR="00BD08D2" w:rsidTr="00765DB8" w14:paraId="642FAC3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CA522DE" w14:textId="77777777">
            <w:pPr>
              <w:spacing w:before="120" w:after="120" w:line="240" w:lineRule="auto"/>
              <w:jc w:val="left"/>
              <w:rPr>
                <w:color w:val="000000"/>
                <w:sz w:val="20"/>
                <w:szCs w:val="20"/>
              </w:rPr>
            </w:pPr>
            <w:proofErr w:type="spellStart"/>
            <w:r>
              <w:rPr>
                <w:color w:val="000000"/>
                <w:sz w:val="20"/>
              </w:rPr>
              <w:t>Sofia</w:t>
            </w:r>
            <w:proofErr w:type="spellEnd"/>
            <w:r>
              <w:rPr>
                <w:color w:val="000000"/>
                <w:sz w:val="20"/>
              </w:rPr>
              <w:t xml:space="preserve"> </w:t>
            </w:r>
            <w:proofErr w:type="spellStart"/>
            <w:r>
              <w:rPr>
                <w:color w:val="000000"/>
                <w:sz w:val="20"/>
              </w:rPr>
              <w:t>University</w:t>
            </w:r>
            <w:proofErr w:type="spellEnd"/>
            <w:r>
              <w:rPr>
                <w:color w:val="000000"/>
                <w:sz w:val="20"/>
              </w:rPr>
              <w:t xml:space="preserve"> </w:t>
            </w:r>
            <w:proofErr w:type="spellStart"/>
            <w:r>
              <w:rPr>
                <w:color w:val="000000"/>
                <w:sz w:val="20"/>
              </w:rPr>
              <w:t>St</w:t>
            </w:r>
            <w:proofErr w:type="spellEnd"/>
            <w:r>
              <w:rPr>
                <w:color w:val="000000"/>
                <w:sz w:val="20"/>
              </w:rPr>
              <w:t xml:space="preserve">. </w:t>
            </w:r>
            <w:proofErr w:type="spellStart"/>
            <w:r>
              <w:rPr>
                <w:color w:val="000000"/>
                <w:sz w:val="20"/>
              </w:rPr>
              <w:t>Kliment</w:t>
            </w:r>
            <w:proofErr w:type="spellEnd"/>
            <w:r>
              <w:rPr>
                <w:color w:val="000000"/>
                <w:sz w:val="20"/>
              </w:rPr>
              <w:t xml:space="preserve"> </w:t>
            </w:r>
            <w:proofErr w:type="spellStart"/>
            <w:r>
              <w:rPr>
                <w:color w:val="000000"/>
                <w:sz w:val="20"/>
              </w:rPr>
              <w:t>Ohridsky</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3771E5"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8193077"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96509A3" w14:textId="77777777">
            <w:pPr>
              <w:spacing w:before="120" w:after="120" w:line="240" w:lineRule="auto"/>
              <w:jc w:val="center"/>
              <w:rPr>
                <w:color w:val="000000"/>
                <w:sz w:val="20"/>
                <w:szCs w:val="20"/>
              </w:rPr>
            </w:pPr>
            <w:r>
              <w:rPr>
                <w:color w:val="000000"/>
                <w:sz w:val="20"/>
              </w:rPr>
              <w:t>x</w:t>
            </w:r>
          </w:p>
        </w:tc>
      </w:tr>
      <w:tr w:rsidRPr="00BD08D2" w:rsidR="00BD08D2" w:rsidTr="00765DB8" w14:paraId="1B1D04D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3EDEF48" w14:textId="77777777">
            <w:pPr>
              <w:spacing w:before="120" w:after="120" w:line="240" w:lineRule="auto"/>
              <w:jc w:val="left"/>
              <w:rPr>
                <w:color w:val="000000"/>
                <w:sz w:val="20"/>
                <w:szCs w:val="20"/>
              </w:rPr>
            </w:pPr>
            <w:proofErr w:type="spellStart"/>
            <w:r>
              <w:rPr>
                <w:color w:val="000000"/>
                <w:sz w:val="20"/>
              </w:rPr>
              <w:t>State</w:t>
            </w:r>
            <w:proofErr w:type="spellEnd"/>
            <w:r>
              <w:rPr>
                <w:color w:val="000000"/>
                <w:sz w:val="20"/>
              </w:rPr>
              <w:t xml:space="preserve"> Agency for </w:t>
            </w:r>
            <w:proofErr w:type="spellStart"/>
            <w:r>
              <w:rPr>
                <w:color w:val="000000"/>
                <w:sz w:val="20"/>
              </w:rPr>
              <w:t>Child</w:t>
            </w:r>
            <w:proofErr w:type="spellEnd"/>
            <w:r>
              <w:rPr>
                <w:color w:val="000000"/>
                <w:sz w:val="20"/>
              </w:rPr>
              <w:t xml:space="preserve"> Protection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A014CF6"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EF24ED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0C8316E" w14:textId="77777777">
            <w:pPr>
              <w:spacing w:before="120" w:after="120" w:line="240" w:lineRule="auto"/>
              <w:jc w:val="center"/>
              <w:rPr>
                <w:color w:val="000000"/>
                <w:sz w:val="20"/>
                <w:szCs w:val="20"/>
              </w:rPr>
            </w:pPr>
            <w:r>
              <w:rPr>
                <w:color w:val="000000"/>
                <w:sz w:val="20"/>
              </w:rPr>
              <w:t>x</w:t>
            </w:r>
          </w:p>
        </w:tc>
      </w:tr>
      <w:tr w:rsidRPr="00BD08D2" w:rsidR="00BD08D2" w:rsidTr="00765DB8" w14:paraId="62D67A4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34F17E0" w14:textId="77777777">
            <w:pPr>
              <w:spacing w:before="120" w:after="120" w:line="240" w:lineRule="auto"/>
              <w:jc w:val="left"/>
              <w:rPr>
                <w:color w:val="000000"/>
                <w:sz w:val="20"/>
                <w:szCs w:val="20"/>
              </w:rPr>
            </w:pPr>
            <w:proofErr w:type="spellStart"/>
            <w:r>
              <w:rPr>
                <w:color w:val="000000"/>
                <w:sz w:val="20"/>
              </w:rPr>
              <w:t>State</w:t>
            </w:r>
            <w:proofErr w:type="spellEnd"/>
            <w:r>
              <w:rPr>
                <w:color w:val="000000"/>
                <w:sz w:val="20"/>
              </w:rPr>
              <w:t xml:space="preserve"> Agency for Refugees /SAR </w:t>
            </w:r>
            <w:proofErr w:type="spellStart"/>
            <w:r>
              <w:rPr>
                <w:color w:val="000000"/>
                <w:sz w:val="20"/>
              </w:rPr>
              <w:t>at</w:t>
            </w:r>
            <w:proofErr w:type="spellEnd"/>
            <w:r>
              <w:rPr>
                <w:color w:val="000000"/>
                <w:sz w:val="20"/>
              </w:rPr>
              <w:t xml:space="preserve"> the Council of </w:t>
            </w:r>
            <w:proofErr w:type="spellStart"/>
            <w:r>
              <w:rPr>
                <w:color w:val="000000"/>
                <w:sz w:val="20"/>
              </w:rPr>
              <w:t>Ministers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53D011"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61FCA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38279D9E" w14:textId="77777777">
            <w:pPr>
              <w:spacing w:before="120" w:after="120" w:line="240" w:lineRule="auto"/>
              <w:jc w:val="center"/>
              <w:rPr>
                <w:color w:val="000000"/>
                <w:sz w:val="20"/>
                <w:szCs w:val="20"/>
              </w:rPr>
            </w:pPr>
            <w:r>
              <w:rPr>
                <w:color w:val="000000"/>
                <w:sz w:val="20"/>
              </w:rPr>
              <w:t>x</w:t>
            </w:r>
          </w:p>
        </w:tc>
      </w:tr>
      <w:tr w:rsidRPr="00BD08D2" w:rsidR="00BD08D2" w:rsidTr="00765DB8" w14:paraId="195A95C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591E0BB9" w14:textId="77777777">
            <w:pPr>
              <w:spacing w:before="120" w:after="120" w:line="240" w:lineRule="auto"/>
              <w:jc w:val="left"/>
              <w:rPr>
                <w:color w:val="000000"/>
                <w:sz w:val="20"/>
                <w:szCs w:val="20"/>
              </w:rPr>
            </w:pPr>
            <w:r>
              <w:rPr>
                <w:color w:val="000000"/>
                <w:sz w:val="20"/>
              </w:rPr>
              <w:t xml:space="preserve">UNHCR </w:t>
            </w:r>
            <w:proofErr w:type="spellStart"/>
            <w:r>
              <w:rPr>
                <w:color w:val="000000"/>
                <w:sz w:val="20"/>
              </w:rPr>
              <w:t>Bulgaria</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0B4A3CD"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CFCE96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D921C75" w14:textId="77777777">
            <w:pPr>
              <w:spacing w:before="120" w:after="120" w:line="240" w:lineRule="auto"/>
              <w:jc w:val="center"/>
              <w:rPr>
                <w:color w:val="000000"/>
                <w:sz w:val="20"/>
                <w:szCs w:val="20"/>
              </w:rPr>
            </w:pPr>
            <w:r>
              <w:rPr>
                <w:color w:val="000000"/>
                <w:sz w:val="20"/>
              </w:rPr>
              <w:t>x</w:t>
            </w:r>
          </w:p>
        </w:tc>
      </w:tr>
      <w:tr w:rsidRPr="00BD08D2" w:rsidR="00BD08D2" w:rsidTr="00765DB8" w14:paraId="7B57EAF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302AFD" w14:textId="77777777">
            <w:pPr>
              <w:spacing w:before="120" w:after="120" w:line="240" w:lineRule="auto"/>
              <w:jc w:val="left"/>
              <w:rPr>
                <w:color w:val="000000"/>
                <w:sz w:val="20"/>
                <w:szCs w:val="20"/>
              </w:rPr>
            </w:pPr>
            <w:r>
              <w:rPr>
                <w:color w:val="000000"/>
                <w:sz w:val="20"/>
              </w:rPr>
              <w:t xml:space="preserve">UNICEF </w:t>
            </w:r>
            <w:proofErr w:type="spellStart"/>
            <w:r>
              <w:rPr>
                <w:color w:val="000000"/>
                <w:sz w:val="20"/>
              </w:rPr>
              <w:t>Bulgaria</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EDFAE3" w14:textId="77777777">
            <w:pPr>
              <w:spacing w:before="120" w:after="120" w:line="240" w:lineRule="auto"/>
              <w:jc w:val="center"/>
              <w:rPr>
                <w:color w:val="000000"/>
                <w:sz w:val="20"/>
                <w:szCs w:val="20"/>
              </w:rPr>
            </w:pPr>
            <w:proofErr w:type="spellStart"/>
            <w:r>
              <w:rPr>
                <w:color w:val="000000"/>
                <w:sz w:val="20"/>
              </w:rPr>
              <w:t>Bulgaria</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BE9B2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053D67B" w14:textId="77777777">
            <w:pPr>
              <w:spacing w:before="120" w:after="120" w:line="240" w:lineRule="auto"/>
              <w:jc w:val="center"/>
              <w:rPr>
                <w:color w:val="000000"/>
                <w:sz w:val="20"/>
                <w:szCs w:val="20"/>
              </w:rPr>
            </w:pPr>
            <w:r>
              <w:rPr>
                <w:color w:val="000000"/>
                <w:sz w:val="20"/>
              </w:rPr>
              <w:t>x</w:t>
            </w:r>
          </w:p>
        </w:tc>
      </w:tr>
      <w:tr w:rsidRPr="00BD08D2" w:rsidR="00BD08D2" w:rsidTr="00765DB8" w14:paraId="099743F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6DD43F1" w14:textId="77777777">
            <w:pPr>
              <w:spacing w:before="120" w:after="120" w:line="240" w:lineRule="auto"/>
              <w:jc w:val="left"/>
              <w:rPr>
                <w:color w:val="000000"/>
                <w:sz w:val="20"/>
                <w:szCs w:val="20"/>
              </w:rPr>
            </w:pPr>
            <w:r>
              <w:rPr>
                <w:color w:val="000000"/>
                <w:sz w:val="20"/>
              </w:rPr>
              <w:t xml:space="preserve">Association </w:t>
            </w:r>
            <w:proofErr w:type="spellStart"/>
            <w:r>
              <w:rPr>
                <w:color w:val="000000"/>
                <w:sz w:val="20"/>
              </w:rPr>
              <w:t>l’Auberge</w:t>
            </w:r>
            <w:proofErr w:type="spellEnd"/>
            <w:r>
              <w:rPr>
                <w:color w:val="000000"/>
                <w:sz w:val="20"/>
              </w:rPr>
              <w:t xml:space="preserve"> des </w:t>
            </w:r>
            <w:proofErr w:type="spellStart"/>
            <w:r>
              <w:rPr>
                <w:color w:val="000000"/>
                <w:sz w:val="20"/>
              </w:rPr>
              <w:t>Migrants</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1846279"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C2816A"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6EBA7F5" w14:textId="77777777">
            <w:pPr>
              <w:spacing w:before="120" w:after="120" w:line="240" w:lineRule="auto"/>
              <w:jc w:val="center"/>
              <w:rPr>
                <w:color w:val="000000"/>
                <w:sz w:val="20"/>
                <w:szCs w:val="20"/>
              </w:rPr>
            </w:pPr>
            <w:r>
              <w:rPr>
                <w:color w:val="000000"/>
                <w:sz w:val="20"/>
              </w:rPr>
              <w:t>x</w:t>
            </w:r>
          </w:p>
        </w:tc>
      </w:tr>
      <w:tr w:rsidRPr="00BD08D2" w:rsidR="00BD08D2" w:rsidTr="00765DB8" w14:paraId="5E4535D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B16112D" w14:textId="77777777">
            <w:pPr>
              <w:spacing w:before="120" w:after="120" w:line="240" w:lineRule="auto"/>
              <w:jc w:val="left"/>
              <w:rPr>
                <w:color w:val="000000"/>
                <w:sz w:val="20"/>
                <w:szCs w:val="20"/>
              </w:rPr>
            </w:pPr>
            <w:proofErr w:type="spellStart"/>
            <w:r>
              <w:rPr>
                <w:color w:val="000000"/>
                <w:sz w:val="20"/>
              </w:rPr>
              <w:t>Chambre</w:t>
            </w:r>
            <w:proofErr w:type="spellEnd"/>
            <w:r>
              <w:rPr>
                <w:color w:val="000000"/>
                <w:sz w:val="20"/>
              </w:rPr>
              <w:t xml:space="preserve"> de </w:t>
            </w:r>
            <w:proofErr w:type="spellStart"/>
            <w:r>
              <w:rPr>
                <w:color w:val="000000"/>
                <w:sz w:val="20"/>
              </w:rPr>
              <w:t>Commerce</w:t>
            </w:r>
            <w:proofErr w:type="spellEnd"/>
            <w:r>
              <w:rPr>
                <w:color w:val="000000"/>
                <w:sz w:val="20"/>
              </w:rPr>
              <w:t xml:space="preserve"> </w:t>
            </w:r>
            <w:proofErr w:type="spellStart"/>
            <w:r>
              <w:rPr>
                <w:color w:val="000000"/>
                <w:sz w:val="20"/>
              </w:rPr>
              <w:t>et</w:t>
            </w:r>
            <w:proofErr w:type="spellEnd"/>
            <w:r>
              <w:rPr>
                <w:color w:val="000000"/>
                <w:sz w:val="20"/>
              </w:rPr>
              <w:t xml:space="preserve"> Industrie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89DADA8"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1BFCB9"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0BAEDE5" w14:textId="77777777">
            <w:pPr>
              <w:spacing w:before="120" w:after="120" w:line="240" w:lineRule="auto"/>
              <w:jc w:val="center"/>
              <w:rPr>
                <w:color w:val="000000"/>
                <w:sz w:val="20"/>
                <w:szCs w:val="20"/>
              </w:rPr>
            </w:pPr>
            <w:r>
              <w:rPr>
                <w:color w:val="000000"/>
                <w:sz w:val="20"/>
              </w:rPr>
              <w:t>x</w:t>
            </w:r>
          </w:p>
        </w:tc>
      </w:tr>
      <w:tr w:rsidRPr="00BD08D2" w:rsidR="00BD08D2" w:rsidTr="00765DB8" w14:paraId="53654AF7"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20307106" w14:textId="77777777">
            <w:pPr>
              <w:spacing w:before="120" w:after="120" w:line="240" w:lineRule="auto"/>
              <w:jc w:val="left"/>
              <w:rPr>
                <w:color w:val="000000"/>
                <w:sz w:val="20"/>
                <w:szCs w:val="20"/>
              </w:rPr>
            </w:pPr>
            <w:proofErr w:type="spellStart"/>
            <w:r>
              <w:rPr>
                <w:color w:val="000000"/>
                <w:sz w:val="20"/>
              </w:rPr>
              <w:t>Direction</w:t>
            </w:r>
            <w:proofErr w:type="spellEnd"/>
            <w:r>
              <w:rPr>
                <w:color w:val="000000"/>
                <w:sz w:val="20"/>
              </w:rPr>
              <w:t xml:space="preserve"> de </w:t>
            </w:r>
            <w:proofErr w:type="spellStart"/>
            <w:r>
              <w:rPr>
                <w:color w:val="000000"/>
                <w:sz w:val="20"/>
              </w:rPr>
              <w:t>l'asile</w:t>
            </w:r>
            <w:proofErr w:type="spellEnd"/>
            <w:r>
              <w:rPr>
                <w:color w:val="000000"/>
                <w:sz w:val="20"/>
              </w:rPr>
              <w:t xml:space="preserve">, </w:t>
            </w:r>
            <w:proofErr w:type="spellStart"/>
            <w:r>
              <w:rPr>
                <w:color w:val="000000"/>
                <w:sz w:val="20"/>
              </w:rPr>
              <w:t>Ministère</w:t>
            </w:r>
            <w:proofErr w:type="spellEnd"/>
            <w:r>
              <w:rPr>
                <w:color w:val="000000"/>
                <w:sz w:val="20"/>
              </w:rPr>
              <w:t xml:space="preserve"> de </w:t>
            </w:r>
            <w:proofErr w:type="spellStart"/>
            <w:r>
              <w:rPr>
                <w:color w:val="000000"/>
                <w:sz w:val="20"/>
              </w:rPr>
              <w:t>l'Intérieur</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D6CB1D1"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EE996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5811090" w14:textId="77777777">
            <w:pPr>
              <w:spacing w:before="120" w:after="120" w:line="240" w:lineRule="auto"/>
              <w:jc w:val="center"/>
              <w:rPr>
                <w:color w:val="000000"/>
                <w:sz w:val="20"/>
                <w:szCs w:val="20"/>
              </w:rPr>
            </w:pPr>
            <w:r>
              <w:rPr>
                <w:color w:val="000000"/>
                <w:sz w:val="20"/>
              </w:rPr>
              <w:t>x</w:t>
            </w:r>
          </w:p>
        </w:tc>
      </w:tr>
      <w:tr w:rsidRPr="00BD08D2" w:rsidR="00BD08D2" w:rsidTr="00765DB8" w14:paraId="6D8BD41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FF9B9B9" w14:textId="77777777">
            <w:pPr>
              <w:spacing w:before="120" w:after="120" w:line="240" w:lineRule="auto"/>
              <w:jc w:val="left"/>
              <w:rPr>
                <w:color w:val="000000"/>
                <w:sz w:val="20"/>
                <w:szCs w:val="20"/>
              </w:rPr>
            </w:pPr>
            <w:proofErr w:type="spellStart"/>
            <w:r>
              <w:rPr>
                <w:color w:val="000000"/>
                <w:sz w:val="20"/>
              </w:rPr>
              <w:lastRenderedPageBreak/>
              <w:t>Fondation</w:t>
            </w:r>
            <w:proofErr w:type="spellEnd"/>
            <w:r>
              <w:rPr>
                <w:color w:val="000000"/>
                <w:sz w:val="20"/>
              </w:rPr>
              <w:t xml:space="preserve"> </w:t>
            </w:r>
            <w:proofErr w:type="spellStart"/>
            <w:r>
              <w:rPr>
                <w:color w:val="000000"/>
                <w:sz w:val="20"/>
              </w:rPr>
              <w:t>Massé</w:t>
            </w:r>
            <w:proofErr w:type="spellEnd"/>
            <w:r>
              <w:rPr>
                <w:color w:val="000000"/>
                <w:sz w:val="20"/>
              </w:rPr>
              <w:t xml:space="preserve"> </w:t>
            </w:r>
            <w:proofErr w:type="spellStart"/>
            <w:r>
              <w:rPr>
                <w:color w:val="000000"/>
                <w:sz w:val="20"/>
              </w:rPr>
              <w:t>Trévidy</w:t>
            </w:r>
            <w:proofErr w:type="spellEnd"/>
            <w:r>
              <w:rPr>
                <w:color w:val="000000"/>
                <w:sz w:val="20"/>
              </w:rPr>
              <w:t xml:space="preserve"> CADA </w:t>
            </w:r>
            <w:proofErr w:type="spellStart"/>
            <w:r>
              <w:rPr>
                <w:color w:val="000000"/>
                <w:sz w:val="20"/>
              </w:rPr>
              <w:t>Kejadenn</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A56DFCC"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1D47D0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FCD99A2" w14:textId="77777777">
            <w:pPr>
              <w:spacing w:before="120" w:after="120" w:line="240" w:lineRule="auto"/>
              <w:jc w:val="center"/>
              <w:rPr>
                <w:color w:val="000000"/>
                <w:sz w:val="20"/>
                <w:szCs w:val="20"/>
              </w:rPr>
            </w:pPr>
            <w:r>
              <w:rPr>
                <w:color w:val="000000"/>
                <w:sz w:val="20"/>
              </w:rPr>
              <w:t> </w:t>
            </w:r>
          </w:p>
        </w:tc>
      </w:tr>
      <w:tr w:rsidRPr="00BD08D2" w:rsidR="00BD08D2" w:rsidTr="00765DB8" w14:paraId="229D41E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8552478" w14:textId="77777777">
            <w:pPr>
              <w:spacing w:before="120" w:after="120" w:line="240" w:lineRule="auto"/>
              <w:jc w:val="left"/>
              <w:rPr>
                <w:color w:val="000000"/>
                <w:sz w:val="20"/>
                <w:szCs w:val="20"/>
              </w:rPr>
            </w:pPr>
            <w:r>
              <w:rPr>
                <w:color w:val="000000"/>
                <w:sz w:val="20"/>
              </w:rPr>
              <w:t xml:space="preserve">Force </w:t>
            </w:r>
            <w:proofErr w:type="spellStart"/>
            <w:r>
              <w:rPr>
                <w:color w:val="000000"/>
                <w:sz w:val="20"/>
              </w:rPr>
              <w:t>Ouvrière</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64D174"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C4426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336B03" w14:textId="77777777">
            <w:pPr>
              <w:spacing w:before="120" w:after="120" w:line="240" w:lineRule="auto"/>
              <w:jc w:val="center"/>
              <w:rPr>
                <w:color w:val="000000"/>
                <w:sz w:val="20"/>
                <w:szCs w:val="20"/>
              </w:rPr>
            </w:pPr>
            <w:r>
              <w:rPr>
                <w:color w:val="000000"/>
                <w:sz w:val="20"/>
              </w:rPr>
              <w:t>x</w:t>
            </w:r>
          </w:p>
        </w:tc>
      </w:tr>
      <w:tr w:rsidRPr="00BD08D2" w:rsidR="00BD08D2" w:rsidTr="00765DB8" w14:paraId="7BEEFBE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F5553F" w14:textId="77777777">
            <w:pPr>
              <w:spacing w:before="120" w:after="120" w:line="240" w:lineRule="auto"/>
              <w:jc w:val="left"/>
              <w:rPr>
                <w:color w:val="000000"/>
                <w:sz w:val="20"/>
                <w:szCs w:val="20"/>
              </w:rPr>
            </w:pPr>
            <w:r>
              <w:rPr>
                <w:color w:val="000000"/>
                <w:sz w:val="20"/>
              </w:rPr>
              <w:t xml:space="preserve">FORUM </w:t>
            </w:r>
            <w:proofErr w:type="spellStart"/>
            <w:r>
              <w:rPr>
                <w:color w:val="000000"/>
                <w:sz w:val="20"/>
              </w:rPr>
              <w:t>Réfugiés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D3F2B5"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12D2A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A286D1D" w14:textId="77777777">
            <w:pPr>
              <w:spacing w:before="120" w:after="120" w:line="240" w:lineRule="auto"/>
              <w:jc w:val="center"/>
              <w:rPr>
                <w:color w:val="000000"/>
                <w:sz w:val="20"/>
                <w:szCs w:val="20"/>
              </w:rPr>
            </w:pPr>
            <w:r>
              <w:rPr>
                <w:color w:val="000000"/>
                <w:sz w:val="20"/>
              </w:rPr>
              <w:t>x</w:t>
            </w:r>
          </w:p>
        </w:tc>
      </w:tr>
      <w:tr w:rsidRPr="00BD08D2" w:rsidR="00BD08D2" w:rsidTr="00765DB8" w14:paraId="5ECF3FD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A439FD2" w14:textId="77777777">
            <w:pPr>
              <w:spacing w:before="120" w:after="120" w:line="240" w:lineRule="auto"/>
              <w:jc w:val="left"/>
              <w:rPr>
                <w:color w:val="000000"/>
                <w:sz w:val="20"/>
                <w:szCs w:val="20"/>
              </w:rPr>
            </w:pPr>
            <w:proofErr w:type="spellStart"/>
            <w:r>
              <w:rPr>
                <w:color w:val="000000"/>
                <w:sz w:val="20"/>
              </w:rPr>
              <w:t>La</w:t>
            </w:r>
            <w:proofErr w:type="spellEnd"/>
            <w:r>
              <w:rPr>
                <w:color w:val="000000"/>
                <w:sz w:val="20"/>
              </w:rPr>
              <w:t xml:space="preserve"> </w:t>
            </w:r>
            <w:proofErr w:type="spellStart"/>
            <w:r>
              <w:rPr>
                <w:color w:val="000000"/>
                <w:sz w:val="20"/>
              </w:rPr>
              <w:t>Soupe</w:t>
            </w:r>
            <w:proofErr w:type="spellEnd"/>
            <w:r>
              <w:rPr>
                <w:color w:val="000000"/>
                <w:sz w:val="20"/>
              </w:rPr>
              <w:t xml:space="preserve"> </w:t>
            </w:r>
            <w:proofErr w:type="spellStart"/>
            <w:r>
              <w:rPr>
                <w:color w:val="000000"/>
                <w:sz w:val="20"/>
              </w:rPr>
              <w:t>Saint-Eustache</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F570458"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84E81A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36CFD947" w14:textId="77777777">
            <w:pPr>
              <w:spacing w:before="120" w:after="120" w:line="240" w:lineRule="auto"/>
              <w:jc w:val="center"/>
              <w:rPr>
                <w:color w:val="000000"/>
                <w:sz w:val="20"/>
                <w:szCs w:val="20"/>
              </w:rPr>
            </w:pPr>
            <w:r>
              <w:rPr>
                <w:color w:val="000000"/>
                <w:sz w:val="20"/>
              </w:rPr>
              <w:t>x</w:t>
            </w:r>
          </w:p>
        </w:tc>
      </w:tr>
      <w:tr w:rsidRPr="00BD08D2" w:rsidR="00BD08D2" w:rsidTr="00765DB8" w14:paraId="33D2D377"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FD062FC" w14:textId="77777777">
            <w:pPr>
              <w:spacing w:before="120" w:after="120" w:line="240" w:lineRule="auto"/>
              <w:jc w:val="left"/>
              <w:rPr>
                <w:color w:val="000000"/>
                <w:sz w:val="20"/>
                <w:szCs w:val="20"/>
              </w:rPr>
            </w:pPr>
            <w:r>
              <w:rPr>
                <w:color w:val="000000"/>
                <w:sz w:val="20"/>
              </w:rPr>
              <w:t xml:space="preserve">SALAM </w:t>
            </w:r>
            <w:proofErr w:type="spellStart"/>
            <w:r>
              <w:rPr>
                <w:color w:val="000000"/>
                <w:sz w:val="20"/>
              </w:rPr>
              <w:t>Nord</w:t>
            </w:r>
            <w:proofErr w:type="spellEnd"/>
            <w:r>
              <w:rPr>
                <w:color w:val="000000"/>
                <w:sz w:val="20"/>
              </w:rPr>
              <w:t>/</w:t>
            </w:r>
            <w:proofErr w:type="spellStart"/>
            <w:r>
              <w:rPr>
                <w:color w:val="000000"/>
                <w:sz w:val="20"/>
              </w:rPr>
              <w:t>Pas</w:t>
            </w:r>
            <w:proofErr w:type="spellEnd"/>
            <w:r>
              <w:rPr>
                <w:color w:val="000000"/>
                <w:sz w:val="20"/>
              </w:rPr>
              <w:t>-de-</w:t>
            </w:r>
            <w:proofErr w:type="spellStart"/>
            <w:r>
              <w:rPr>
                <w:color w:val="000000"/>
                <w:sz w:val="20"/>
              </w:rPr>
              <w:t>Calais</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8723584"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7BC5D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762C956" w14:textId="77777777">
            <w:pPr>
              <w:spacing w:before="120" w:after="120" w:line="240" w:lineRule="auto"/>
              <w:jc w:val="center"/>
              <w:rPr>
                <w:color w:val="000000"/>
                <w:sz w:val="20"/>
                <w:szCs w:val="20"/>
              </w:rPr>
            </w:pPr>
            <w:r>
              <w:rPr>
                <w:color w:val="000000"/>
                <w:sz w:val="20"/>
              </w:rPr>
              <w:t>x</w:t>
            </w:r>
          </w:p>
        </w:tc>
      </w:tr>
      <w:tr w:rsidRPr="00BD08D2" w:rsidR="00BD08D2" w:rsidTr="00765DB8" w14:paraId="79F3B0D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07534C" w14:textId="77777777">
            <w:pPr>
              <w:spacing w:before="120" w:after="120" w:line="240" w:lineRule="auto"/>
              <w:jc w:val="left"/>
              <w:rPr>
                <w:color w:val="000000"/>
                <w:sz w:val="20"/>
                <w:szCs w:val="20"/>
              </w:rPr>
            </w:pPr>
            <w:r>
              <w:rPr>
                <w:color w:val="000000"/>
                <w:sz w:val="20"/>
              </w:rPr>
              <w:t xml:space="preserve">UNHCR </w:t>
            </w:r>
            <w:proofErr w:type="spellStart"/>
            <w:r>
              <w:rPr>
                <w:color w:val="000000"/>
                <w:sz w:val="20"/>
              </w:rPr>
              <w:t>France</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61366FF" w14:textId="77777777">
            <w:pPr>
              <w:spacing w:before="120" w:after="120" w:line="240" w:lineRule="auto"/>
              <w:jc w:val="center"/>
              <w:rPr>
                <w:color w:val="000000"/>
                <w:sz w:val="20"/>
                <w:szCs w:val="20"/>
              </w:rPr>
            </w:pPr>
            <w:proofErr w:type="spellStart"/>
            <w:r>
              <w:rPr>
                <w:color w:val="000000"/>
                <w:sz w:val="20"/>
              </w:rPr>
              <w:t>France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631D0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25E6274" w14:textId="77777777">
            <w:pPr>
              <w:spacing w:before="120" w:after="120" w:line="240" w:lineRule="auto"/>
              <w:jc w:val="center"/>
              <w:rPr>
                <w:color w:val="000000"/>
                <w:sz w:val="20"/>
                <w:szCs w:val="20"/>
              </w:rPr>
            </w:pPr>
            <w:r>
              <w:rPr>
                <w:color w:val="000000"/>
                <w:sz w:val="20"/>
              </w:rPr>
              <w:t>x</w:t>
            </w:r>
          </w:p>
        </w:tc>
      </w:tr>
      <w:tr w:rsidRPr="00BD08D2" w:rsidR="00BD08D2" w:rsidTr="00765DB8" w14:paraId="32864CF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D31002" w14:textId="77777777">
            <w:pPr>
              <w:spacing w:before="120" w:after="120" w:line="240" w:lineRule="auto"/>
              <w:jc w:val="left"/>
              <w:rPr>
                <w:color w:val="000000"/>
                <w:sz w:val="20"/>
                <w:szCs w:val="20"/>
              </w:rPr>
            </w:pPr>
            <w:r>
              <w:rPr>
                <w:color w:val="000000"/>
                <w:sz w:val="20"/>
              </w:rPr>
              <w:t xml:space="preserve">APOSTOLI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019CB43"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897751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5741CEB" w14:textId="77777777">
            <w:pPr>
              <w:spacing w:before="120" w:after="120" w:line="240" w:lineRule="auto"/>
              <w:jc w:val="center"/>
              <w:rPr>
                <w:color w:val="000000"/>
                <w:sz w:val="20"/>
                <w:szCs w:val="20"/>
              </w:rPr>
            </w:pPr>
            <w:r>
              <w:rPr>
                <w:color w:val="000000"/>
                <w:sz w:val="20"/>
              </w:rPr>
              <w:t>x</w:t>
            </w:r>
          </w:p>
        </w:tc>
      </w:tr>
      <w:tr w:rsidRPr="00BD08D2" w:rsidR="00BD08D2" w:rsidTr="00765DB8" w14:paraId="6D2D2A59"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42B721" w14:textId="77777777">
            <w:pPr>
              <w:spacing w:before="120" w:after="120" w:line="240" w:lineRule="auto"/>
              <w:jc w:val="left"/>
              <w:rPr>
                <w:color w:val="000000"/>
                <w:sz w:val="20"/>
                <w:szCs w:val="20"/>
              </w:rPr>
            </w:pPr>
            <w:r>
              <w:rPr>
                <w:color w:val="000000"/>
                <w:sz w:val="20"/>
              </w:rPr>
              <w:t>ARSIS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785750"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2BA683C"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43DAD46" w14:textId="77777777">
            <w:pPr>
              <w:spacing w:before="120" w:after="120" w:line="240" w:lineRule="auto"/>
              <w:jc w:val="center"/>
              <w:rPr>
                <w:color w:val="000000"/>
                <w:sz w:val="20"/>
                <w:szCs w:val="20"/>
              </w:rPr>
            </w:pPr>
            <w:r>
              <w:rPr>
                <w:color w:val="000000"/>
                <w:sz w:val="20"/>
              </w:rPr>
              <w:t>x</w:t>
            </w:r>
          </w:p>
        </w:tc>
      </w:tr>
      <w:tr w:rsidRPr="00BD08D2" w:rsidR="00BD08D2" w:rsidTr="00765DB8" w14:paraId="0D8E655F"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78BE82F4" w14:textId="77777777">
            <w:pPr>
              <w:spacing w:before="120" w:after="120" w:line="240" w:lineRule="auto"/>
              <w:jc w:val="left"/>
              <w:rPr>
                <w:color w:val="000000"/>
                <w:sz w:val="20"/>
                <w:szCs w:val="20"/>
              </w:rPr>
            </w:pPr>
            <w:proofErr w:type="spellStart"/>
            <w:r>
              <w:rPr>
                <w:color w:val="000000"/>
                <w:sz w:val="20"/>
              </w:rPr>
              <w:t>Asylum</w:t>
            </w:r>
            <w:proofErr w:type="spellEnd"/>
            <w:r>
              <w:rPr>
                <w:color w:val="000000"/>
                <w:sz w:val="20"/>
              </w:rPr>
              <w:t xml:space="preserve"> </w:t>
            </w:r>
            <w:proofErr w:type="spellStart"/>
            <w:r>
              <w:rPr>
                <w:color w:val="000000"/>
                <w:sz w:val="20"/>
              </w:rPr>
              <w:t>Service</w:t>
            </w:r>
            <w:proofErr w:type="spellEnd"/>
            <w:r>
              <w:rPr>
                <w:color w:val="000000"/>
                <w:sz w:val="20"/>
              </w:rPr>
              <w:t xml:space="preserve">, </w:t>
            </w:r>
            <w:proofErr w:type="spellStart"/>
            <w:r>
              <w:rPr>
                <w:color w:val="000000"/>
                <w:sz w:val="20"/>
              </w:rPr>
              <w:t>Ministry</w:t>
            </w:r>
            <w:proofErr w:type="spellEnd"/>
            <w:r>
              <w:rPr>
                <w:color w:val="000000"/>
                <w:sz w:val="20"/>
              </w:rPr>
              <w:t xml:space="preserve"> of Migration &amp; </w:t>
            </w:r>
            <w:proofErr w:type="spellStart"/>
            <w:r>
              <w:rPr>
                <w:color w:val="000000"/>
                <w:sz w:val="20"/>
              </w:rPr>
              <w:t>Asylum</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B2B6C3"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1A34E0"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66B4DA3" w14:textId="77777777">
            <w:pPr>
              <w:spacing w:before="120" w:after="120" w:line="240" w:lineRule="auto"/>
              <w:jc w:val="center"/>
              <w:rPr>
                <w:color w:val="000000"/>
                <w:sz w:val="20"/>
                <w:szCs w:val="20"/>
              </w:rPr>
            </w:pPr>
            <w:r>
              <w:rPr>
                <w:color w:val="000000"/>
                <w:sz w:val="20"/>
              </w:rPr>
              <w:t>x</w:t>
            </w:r>
          </w:p>
        </w:tc>
      </w:tr>
      <w:tr w:rsidRPr="00BD08D2" w:rsidR="00BD08D2" w:rsidTr="00765DB8" w14:paraId="562A88B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2AD3AA6E" w14:textId="77777777">
            <w:pPr>
              <w:spacing w:before="120" w:after="120" w:line="240" w:lineRule="auto"/>
              <w:jc w:val="left"/>
              <w:rPr>
                <w:color w:val="000000"/>
                <w:sz w:val="20"/>
                <w:szCs w:val="20"/>
              </w:rPr>
            </w:pPr>
            <w:proofErr w:type="spellStart"/>
            <w:r>
              <w:rPr>
                <w:color w:val="000000"/>
                <w:sz w:val="20"/>
              </w:rPr>
              <w:t>Athens</w:t>
            </w:r>
            <w:proofErr w:type="spellEnd"/>
            <w:r>
              <w:rPr>
                <w:color w:val="000000"/>
                <w:sz w:val="20"/>
              </w:rPr>
              <w:t xml:space="preserve"> </w:t>
            </w:r>
            <w:proofErr w:type="spellStart"/>
            <w:r>
              <w:rPr>
                <w:color w:val="000000"/>
                <w:sz w:val="20"/>
              </w:rPr>
              <w:t>Coordination</w:t>
            </w:r>
            <w:proofErr w:type="spellEnd"/>
            <w:r>
              <w:rPr>
                <w:color w:val="000000"/>
                <w:sz w:val="20"/>
              </w:rPr>
              <w:t xml:space="preserve"> Centre for </w:t>
            </w:r>
            <w:proofErr w:type="spellStart"/>
            <w:r>
              <w:rPr>
                <w:color w:val="000000"/>
                <w:sz w:val="20"/>
              </w:rPr>
              <w:t>Migrant</w:t>
            </w:r>
            <w:proofErr w:type="spellEnd"/>
            <w:r>
              <w:rPr>
                <w:color w:val="000000"/>
                <w:sz w:val="20"/>
              </w:rPr>
              <w:t xml:space="preserve"> and </w:t>
            </w:r>
            <w:proofErr w:type="spellStart"/>
            <w:r>
              <w:rPr>
                <w:color w:val="000000"/>
                <w:sz w:val="20"/>
              </w:rPr>
              <w:t>Refugee</w:t>
            </w:r>
            <w:proofErr w:type="spellEnd"/>
            <w:r>
              <w:rPr>
                <w:color w:val="000000"/>
                <w:sz w:val="20"/>
              </w:rPr>
              <w:t xml:space="preserve"> </w:t>
            </w:r>
            <w:proofErr w:type="spellStart"/>
            <w:r>
              <w:rPr>
                <w:color w:val="000000"/>
                <w:sz w:val="20"/>
              </w:rPr>
              <w:t>Issues</w:t>
            </w:r>
            <w:proofErr w:type="spellEnd"/>
            <w:r>
              <w:rPr>
                <w:color w:val="000000"/>
                <w:sz w:val="20"/>
              </w:rPr>
              <w:t xml:space="preserve"> (ACCMR)</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53E0B4A"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43DABF"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E2B8217" w14:textId="77777777">
            <w:pPr>
              <w:spacing w:before="120" w:after="120" w:line="240" w:lineRule="auto"/>
              <w:jc w:val="center"/>
              <w:rPr>
                <w:color w:val="000000"/>
                <w:sz w:val="20"/>
                <w:szCs w:val="20"/>
              </w:rPr>
            </w:pPr>
            <w:r>
              <w:rPr>
                <w:color w:val="000000"/>
                <w:sz w:val="20"/>
              </w:rPr>
              <w:t>x</w:t>
            </w:r>
          </w:p>
        </w:tc>
      </w:tr>
      <w:tr w:rsidRPr="00BD08D2" w:rsidR="00BD08D2" w:rsidTr="00765DB8" w14:paraId="62D7CC1C"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38CCB971" w14:textId="77777777">
            <w:pPr>
              <w:spacing w:before="120" w:after="120" w:line="240" w:lineRule="auto"/>
              <w:jc w:val="left"/>
              <w:rPr>
                <w:color w:val="000000"/>
                <w:sz w:val="20"/>
                <w:szCs w:val="20"/>
              </w:rPr>
            </w:pPr>
            <w:proofErr w:type="spellStart"/>
            <w:r>
              <w:rPr>
                <w:color w:val="000000"/>
                <w:sz w:val="20"/>
              </w:rPr>
              <w:t>Athens</w:t>
            </w:r>
            <w:proofErr w:type="spellEnd"/>
            <w:r>
              <w:rPr>
                <w:color w:val="000000"/>
                <w:sz w:val="20"/>
              </w:rPr>
              <w:t xml:space="preserve"> </w:t>
            </w:r>
            <w:proofErr w:type="spellStart"/>
            <w:r>
              <w:rPr>
                <w:color w:val="000000"/>
                <w:sz w:val="20"/>
              </w:rPr>
              <w:t>Lifelong</w:t>
            </w:r>
            <w:proofErr w:type="spellEnd"/>
            <w:r>
              <w:rPr>
                <w:color w:val="000000"/>
                <w:sz w:val="20"/>
              </w:rPr>
              <w:t xml:space="preserve"> </w:t>
            </w:r>
            <w:proofErr w:type="spellStart"/>
            <w:r>
              <w:rPr>
                <w:color w:val="000000"/>
                <w:sz w:val="20"/>
              </w:rPr>
              <w:t>Learning</w:t>
            </w:r>
            <w:proofErr w:type="spellEnd"/>
            <w:r>
              <w:rPr>
                <w:color w:val="000000"/>
                <w:sz w:val="20"/>
              </w:rPr>
              <w:t xml:space="preserve"> </w:t>
            </w:r>
            <w:proofErr w:type="spellStart"/>
            <w:r>
              <w:rPr>
                <w:color w:val="000000"/>
                <w:sz w:val="20"/>
              </w:rPr>
              <w:t>Institute</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F2E46B"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131917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A69611" w14:textId="77777777">
            <w:pPr>
              <w:spacing w:before="120" w:after="120" w:line="240" w:lineRule="auto"/>
              <w:jc w:val="center"/>
              <w:rPr>
                <w:color w:val="000000"/>
                <w:sz w:val="20"/>
                <w:szCs w:val="20"/>
              </w:rPr>
            </w:pPr>
            <w:r>
              <w:rPr>
                <w:color w:val="000000"/>
                <w:sz w:val="20"/>
              </w:rPr>
              <w:t>x</w:t>
            </w:r>
          </w:p>
        </w:tc>
      </w:tr>
      <w:tr w:rsidRPr="00BD08D2" w:rsidR="00BD08D2" w:rsidTr="00765DB8" w14:paraId="31F79D8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0BBE4862" w14:textId="77777777">
            <w:pPr>
              <w:spacing w:before="120" w:after="120" w:line="240" w:lineRule="auto"/>
              <w:jc w:val="left"/>
              <w:rPr>
                <w:color w:val="000000"/>
                <w:sz w:val="20"/>
                <w:szCs w:val="20"/>
              </w:rPr>
            </w:pPr>
            <w:proofErr w:type="spellStart"/>
            <w:r>
              <w:rPr>
                <w:color w:val="000000"/>
                <w:sz w:val="20"/>
              </w:rPr>
              <w:t>Doctors</w:t>
            </w:r>
            <w:proofErr w:type="spellEnd"/>
            <w:r>
              <w:rPr>
                <w:color w:val="000000"/>
                <w:sz w:val="20"/>
              </w:rPr>
              <w:t xml:space="preserve"> Of The World - Greek </w:t>
            </w:r>
            <w:proofErr w:type="spellStart"/>
            <w:r>
              <w:rPr>
                <w:color w:val="000000"/>
                <w:sz w:val="20"/>
              </w:rPr>
              <w:t>Representation</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DEB94E5"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BBDEFE"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F66B341" w14:textId="77777777">
            <w:pPr>
              <w:spacing w:before="120" w:after="120" w:line="240" w:lineRule="auto"/>
              <w:jc w:val="center"/>
              <w:rPr>
                <w:color w:val="000000"/>
                <w:sz w:val="20"/>
                <w:szCs w:val="20"/>
              </w:rPr>
            </w:pPr>
            <w:r>
              <w:rPr>
                <w:color w:val="000000"/>
                <w:sz w:val="20"/>
              </w:rPr>
              <w:t>x</w:t>
            </w:r>
          </w:p>
        </w:tc>
      </w:tr>
      <w:tr w:rsidRPr="00BD08D2" w:rsidR="00BD08D2" w:rsidTr="00765DB8" w14:paraId="3A03B385"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03641B5E" w14:textId="77777777">
            <w:pPr>
              <w:spacing w:before="120" w:after="120" w:line="240" w:lineRule="auto"/>
              <w:jc w:val="left"/>
              <w:rPr>
                <w:color w:val="000000"/>
                <w:sz w:val="20"/>
                <w:szCs w:val="20"/>
              </w:rPr>
            </w:pPr>
            <w:r>
              <w:rPr>
                <w:color w:val="000000"/>
                <w:sz w:val="20"/>
              </w:rPr>
              <w:t>EKA (</w:t>
            </w:r>
            <w:proofErr w:type="spellStart"/>
            <w:r>
              <w:rPr>
                <w:color w:val="000000"/>
                <w:sz w:val="20"/>
              </w:rPr>
              <w:t>Employment</w:t>
            </w:r>
            <w:proofErr w:type="spellEnd"/>
            <w:r>
              <w:rPr>
                <w:color w:val="000000"/>
                <w:sz w:val="20"/>
              </w:rPr>
              <w:t xml:space="preserve"> Centre of </w:t>
            </w:r>
            <w:proofErr w:type="spellStart"/>
            <w:r>
              <w:rPr>
                <w:color w:val="000000"/>
                <w:sz w:val="20"/>
              </w:rPr>
              <w:t>Athens</w:t>
            </w:r>
            <w:proofErr w:type="spellEnd"/>
            <w:r>
              <w:rPr>
                <w:color w:val="000000"/>
                <w:sz w:val="20"/>
              </w:rPr>
              <w:t>)</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27AA344"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5D6316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5333EFA" w14:textId="77777777">
            <w:pPr>
              <w:spacing w:before="120" w:after="120" w:line="240" w:lineRule="auto"/>
              <w:jc w:val="center"/>
              <w:rPr>
                <w:color w:val="000000"/>
                <w:sz w:val="20"/>
                <w:szCs w:val="20"/>
              </w:rPr>
            </w:pPr>
            <w:r>
              <w:rPr>
                <w:color w:val="000000"/>
                <w:sz w:val="20"/>
              </w:rPr>
              <w:t>x</w:t>
            </w:r>
          </w:p>
        </w:tc>
      </w:tr>
      <w:tr w:rsidRPr="00BD08D2" w:rsidR="00BD08D2" w:rsidTr="00765DB8" w14:paraId="1113385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B0ABFB9" w14:textId="77777777">
            <w:pPr>
              <w:spacing w:before="120" w:after="120" w:line="240" w:lineRule="auto"/>
              <w:jc w:val="left"/>
              <w:rPr>
                <w:color w:val="000000"/>
                <w:sz w:val="20"/>
                <w:szCs w:val="20"/>
              </w:rPr>
            </w:pPr>
            <w:r>
              <w:rPr>
                <w:color w:val="000000"/>
                <w:sz w:val="20"/>
              </w:rPr>
              <w:t>EKFRASI</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669DDD9"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67085C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C9FD9C" w14:textId="77777777">
            <w:pPr>
              <w:spacing w:before="120" w:after="120" w:line="240" w:lineRule="auto"/>
              <w:jc w:val="center"/>
              <w:rPr>
                <w:color w:val="000000"/>
                <w:sz w:val="20"/>
                <w:szCs w:val="20"/>
              </w:rPr>
            </w:pPr>
            <w:r>
              <w:rPr>
                <w:color w:val="000000"/>
                <w:sz w:val="20"/>
              </w:rPr>
              <w:t>x</w:t>
            </w:r>
          </w:p>
        </w:tc>
      </w:tr>
      <w:tr w:rsidRPr="00BD08D2" w:rsidR="00BD08D2" w:rsidTr="00765DB8" w14:paraId="3F3EB146"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9654650" w14:textId="77777777">
            <w:pPr>
              <w:spacing w:before="120" w:after="120" w:line="240" w:lineRule="auto"/>
              <w:jc w:val="left"/>
              <w:rPr>
                <w:color w:val="000000"/>
                <w:sz w:val="20"/>
                <w:szCs w:val="20"/>
              </w:rPr>
            </w:pPr>
            <w:r>
              <w:rPr>
                <w:color w:val="000000"/>
                <w:sz w:val="20"/>
              </w:rPr>
              <w:t xml:space="preserve">European </w:t>
            </w:r>
            <w:proofErr w:type="spellStart"/>
            <w:r>
              <w:rPr>
                <w:color w:val="000000"/>
                <w:sz w:val="20"/>
              </w:rPr>
              <w:t>Expression-Exhibition</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D472356"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D235D8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0C7E23A" w14:textId="77777777">
            <w:pPr>
              <w:spacing w:before="120" w:after="120" w:line="240" w:lineRule="auto"/>
              <w:jc w:val="center"/>
              <w:rPr>
                <w:color w:val="000000"/>
                <w:sz w:val="20"/>
                <w:szCs w:val="20"/>
              </w:rPr>
            </w:pPr>
            <w:r>
              <w:rPr>
                <w:color w:val="000000"/>
                <w:sz w:val="20"/>
              </w:rPr>
              <w:t> </w:t>
            </w:r>
          </w:p>
        </w:tc>
      </w:tr>
      <w:tr w:rsidRPr="00BD08D2" w:rsidR="00BD08D2" w:rsidTr="00765DB8" w14:paraId="54BCDC46"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3239AFA" w14:textId="77777777">
            <w:pPr>
              <w:spacing w:before="120" w:after="120" w:line="240" w:lineRule="auto"/>
              <w:jc w:val="left"/>
              <w:rPr>
                <w:color w:val="000000"/>
                <w:sz w:val="20"/>
                <w:szCs w:val="20"/>
              </w:rPr>
            </w:pPr>
            <w:r>
              <w:rPr>
                <w:color w:val="000000"/>
                <w:sz w:val="20"/>
              </w:rPr>
              <w:t xml:space="preserve">General </w:t>
            </w:r>
            <w:proofErr w:type="spellStart"/>
            <w:r>
              <w:rPr>
                <w:color w:val="000000"/>
                <w:sz w:val="20"/>
              </w:rPr>
              <w:t>Secretariat</w:t>
            </w:r>
            <w:proofErr w:type="spellEnd"/>
            <w:r>
              <w:rPr>
                <w:color w:val="000000"/>
                <w:sz w:val="20"/>
              </w:rPr>
              <w:t xml:space="preserve"> for </w:t>
            </w:r>
            <w:proofErr w:type="spellStart"/>
            <w:r>
              <w:rPr>
                <w:color w:val="000000"/>
                <w:sz w:val="20"/>
              </w:rPr>
              <w:t>Vulnerable</w:t>
            </w:r>
            <w:proofErr w:type="spellEnd"/>
            <w:r>
              <w:rPr>
                <w:color w:val="000000"/>
                <w:sz w:val="20"/>
              </w:rPr>
              <w:t xml:space="preserve"> </w:t>
            </w:r>
            <w:proofErr w:type="spellStart"/>
            <w:r>
              <w:rPr>
                <w:color w:val="000000"/>
                <w:sz w:val="20"/>
              </w:rPr>
              <w:t>Persons</w:t>
            </w:r>
            <w:proofErr w:type="spellEnd"/>
            <w:r>
              <w:rPr>
                <w:color w:val="000000"/>
                <w:sz w:val="20"/>
              </w:rPr>
              <w:t xml:space="preserve"> &amp; </w:t>
            </w:r>
            <w:proofErr w:type="spellStart"/>
            <w:r>
              <w:rPr>
                <w:color w:val="000000"/>
                <w:sz w:val="20"/>
              </w:rPr>
              <w:t>Institutional</w:t>
            </w:r>
            <w:proofErr w:type="spellEnd"/>
            <w:r>
              <w:rPr>
                <w:color w:val="000000"/>
                <w:sz w:val="20"/>
              </w:rPr>
              <w:t xml:space="preserve"> Protection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FD4CC6"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B772D9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61D7FCF" w14:textId="77777777">
            <w:pPr>
              <w:spacing w:before="120" w:after="120" w:line="240" w:lineRule="auto"/>
              <w:jc w:val="center"/>
              <w:rPr>
                <w:color w:val="000000"/>
                <w:sz w:val="20"/>
                <w:szCs w:val="20"/>
              </w:rPr>
            </w:pPr>
            <w:r>
              <w:rPr>
                <w:color w:val="000000"/>
                <w:sz w:val="20"/>
              </w:rPr>
              <w:t>x</w:t>
            </w:r>
          </w:p>
        </w:tc>
      </w:tr>
      <w:tr w:rsidRPr="00BD08D2" w:rsidR="00BD08D2" w:rsidTr="00765DB8" w14:paraId="6F94E14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C5B4C7C" w14:textId="77777777">
            <w:pPr>
              <w:spacing w:before="120" w:after="120" w:line="240" w:lineRule="auto"/>
              <w:jc w:val="left"/>
              <w:rPr>
                <w:color w:val="000000"/>
                <w:sz w:val="20"/>
                <w:szCs w:val="20"/>
              </w:rPr>
            </w:pPr>
            <w:r>
              <w:rPr>
                <w:color w:val="000000"/>
                <w:sz w:val="20"/>
              </w:rPr>
              <w:t xml:space="preserve">Greek Association of </w:t>
            </w:r>
            <w:proofErr w:type="spellStart"/>
            <w:r>
              <w:rPr>
                <w:color w:val="000000"/>
                <w:sz w:val="20"/>
              </w:rPr>
              <w:t>Women</w:t>
            </w:r>
            <w:proofErr w:type="spellEnd"/>
            <w:r>
              <w:rPr>
                <w:color w:val="000000"/>
                <w:sz w:val="20"/>
              </w:rPr>
              <w:t xml:space="preserve"> </w:t>
            </w:r>
            <w:proofErr w:type="spellStart"/>
            <w:r>
              <w:rPr>
                <w:color w:val="000000"/>
                <w:sz w:val="20"/>
              </w:rPr>
              <w:t>Entrepreneurs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5920FD6"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F762FA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0FDCC3" w14:textId="77777777">
            <w:pPr>
              <w:spacing w:before="120" w:after="120" w:line="240" w:lineRule="auto"/>
              <w:jc w:val="center"/>
              <w:rPr>
                <w:color w:val="000000"/>
                <w:sz w:val="20"/>
                <w:szCs w:val="20"/>
              </w:rPr>
            </w:pPr>
            <w:r>
              <w:rPr>
                <w:color w:val="000000"/>
                <w:sz w:val="20"/>
              </w:rPr>
              <w:t>x</w:t>
            </w:r>
          </w:p>
        </w:tc>
      </w:tr>
      <w:tr w:rsidRPr="00BD08D2" w:rsidR="00BD08D2" w:rsidTr="00765DB8" w14:paraId="079F70F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3D945D94" w14:textId="77777777">
            <w:pPr>
              <w:spacing w:before="120" w:after="120" w:line="240" w:lineRule="auto"/>
              <w:jc w:val="left"/>
              <w:rPr>
                <w:color w:val="000000"/>
                <w:sz w:val="20"/>
                <w:szCs w:val="20"/>
              </w:rPr>
            </w:pPr>
            <w:r>
              <w:rPr>
                <w:color w:val="000000"/>
                <w:sz w:val="20"/>
              </w:rPr>
              <w:t xml:space="preserve">Greek </w:t>
            </w:r>
            <w:proofErr w:type="spellStart"/>
            <w:r>
              <w:rPr>
                <w:color w:val="000000"/>
                <w:sz w:val="20"/>
              </w:rPr>
              <w:t>Forum</w:t>
            </w:r>
            <w:proofErr w:type="spellEnd"/>
            <w:r>
              <w:rPr>
                <w:color w:val="000000"/>
                <w:sz w:val="20"/>
              </w:rPr>
              <w:t xml:space="preserve"> of </w:t>
            </w:r>
            <w:proofErr w:type="spellStart"/>
            <w:r>
              <w:rPr>
                <w:color w:val="000000"/>
                <w:sz w:val="20"/>
              </w:rPr>
              <w:t>Migrants</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D6D47F"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FA3154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E734809" w14:textId="77777777">
            <w:pPr>
              <w:spacing w:before="120" w:after="120" w:line="240" w:lineRule="auto"/>
              <w:jc w:val="center"/>
              <w:rPr>
                <w:color w:val="000000"/>
                <w:sz w:val="20"/>
                <w:szCs w:val="20"/>
              </w:rPr>
            </w:pPr>
            <w:r>
              <w:rPr>
                <w:color w:val="000000"/>
                <w:sz w:val="20"/>
              </w:rPr>
              <w:t>x</w:t>
            </w:r>
          </w:p>
        </w:tc>
      </w:tr>
      <w:tr w:rsidRPr="00BD08D2" w:rsidR="00BD08D2" w:rsidTr="00765DB8" w14:paraId="10782E9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ABE6D16" w14:textId="77777777">
            <w:pPr>
              <w:spacing w:before="120" w:after="120" w:line="240" w:lineRule="auto"/>
              <w:jc w:val="left"/>
              <w:rPr>
                <w:color w:val="000000"/>
                <w:sz w:val="20"/>
                <w:szCs w:val="20"/>
              </w:rPr>
            </w:pPr>
            <w:r>
              <w:rPr>
                <w:color w:val="000000"/>
                <w:sz w:val="20"/>
              </w:rPr>
              <w:t xml:space="preserve">Greek </w:t>
            </w:r>
            <w:proofErr w:type="spellStart"/>
            <w:r>
              <w:rPr>
                <w:color w:val="000000"/>
                <w:sz w:val="20"/>
              </w:rPr>
              <w:t>Forum</w:t>
            </w:r>
            <w:proofErr w:type="spellEnd"/>
            <w:r>
              <w:rPr>
                <w:color w:val="000000"/>
                <w:sz w:val="20"/>
              </w:rPr>
              <w:t xml:space="preserve"> of Refugees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66B89EF"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975E5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80B9C4F" w14:textId="77777777">
            <w:pPr>
              <w:spacing w:before="120" w:after="120" w:line="240" w:lineRule="auto"/>
              <w:jc w:val="center"/>
              <w:rPr>
                <w:color w:val="000000"/>
                <w:sz w:val="20"/>
                <w:szCs w:val="20"/>
              </w:rPr>
            </w:pPr>
            <w:r>
              <w:rPr>
                <w:color w:val="000000"/>
                <w:sz w:val="20"/>
              </w:rPr>
              <w:t>x</w:t>
            </w:r>
          </w:p>
        </w:tc>
      </w:tr>
      <w:tr w:rsidRPr="00BD08D2" w:rsidR="00BD08D2" w:rsidTr="00765DB8" w14:paraId="13ACC31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DA0DB14" w14:textId="77777777">
            <w:pPr>
              <w:spacing w:before="120" w:after="120" w:line="240" w:lineRule="auto"/>
              <w:jc w:val="left"/>
              <w:rPr>
                <w:color w:val="000000"/>
                <w:sz w:val="20"/>
                <w:szCs w:val="20"/>
              </w:rPr>
            </w:pPr>
            <w:r>
              <w:rPr>
                <w:color w:val="000000"/>
                <w:sz w:val="20"/>
              </w:rPr>
              <w:t xml:space="preserve">Greek General </w:t>
            </w:r>
            <w:proofErr w:type="spellStart"/>
            <w:r>
              <w:rPr>
                <w:color w:val="000000"/>
                <w:sz w:val="20"/>
              </w:rPr>
              <w:t>Confederation</w:t>
            </w:r>
            <w:proofErr w:type="spellEnd"/>
            <w:r>
              <w:rPr>
                <w:color w:val="000000"/>
                <w:sz w:val="20"/>
              </w:rPr>
              <w:t xml:space="preserve"> of Labour</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F018840"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8D4CE0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6EFAC2A" w14:textId="77777777">
            <w:pPr>
              <w:spacing w:before="120" w:after="120" w:line="240" w:lineRule="auto"/>
              <w:jc w:val="center"/>
              <w:rPr>
                <w:color w:val="000000"/>
                <w:sz w:val="20"/>
                <w:szCs w:val="20"/>
              </w:rPr>
            </w:pPr>
            <w:r>
              <w:rPr>
                <w:color w:val="000000"/>
                <w:sz w:val="20"/>
              </w:rPr>
              <w:t>x</w:t>
            </w:r>
          </w:p>
        </w:tc>
      </w:tr>
      <w:tr w:rsidRPr="00BD08D2" w:rsidR="00BD08D2" w:rsidTr="00765DB8" w14:paraId="17D9DC6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5C6130A" w14:textId="77777777">
            <w:pPr>
              <w:spacing w:before="120" w:after="120" w:line="240" w:lineRule="auto"/>
              <w:jc w:val="left"/>
              <w:rPr>
                <w:color w:val="000000"/>
                <w:sz w:val="20"/>
                <w:szCs w:val="20"/>
              </w:rPr>
            </w:pPr>
            <w:r>
              <w:rPr>
                <w:color w:val="000000"/>
                <w:sz w:val="20"/>
              </w:rPr>
              <w:t xml:space="preserve">Greek </w:t>
            </w:r>
            <w:proofErr w:type="spellStart"/>
            <w:r>
              <w:rPr>
                <w:color w:val="000000"/>
                <w:sz w:val="20"/>
              </w:rPr>
              <w:t>National</w:t>
            </w:r>
            <w:proofErr w:type="spellEnd"/>
            <w:r>
              <w:rPr>
                <w:color w:val="000000"/>
                <w:sz w:val="20"/>
              </w:rPr>
              <w:t xml:space="preserve"> Commission for Human Rights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AD548DC"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359252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DF2D4C8" w14:textId="77777777">
            <w:pPr>
              <w:spacing w:before="120" w:after="120" w:line="240" w:lineRule="auto"/>
              <w:jc w:val="center"/>
              <w:rPr>
                <w:color w:val="000000"/>
                <w:sz w:val="20"/>
                <w:szCs w:val="20"/>
              </w:rPr>
            </w:pPr>
            <w:r>
              <w:rPr>
                <w:color w:val="000000"/>
                <w:sz w:val="20"/>
              </w:rPr>
              <w:t>x</w:t>
            </w:r>
          </w:p>
        </w:tc>
      </w:tr>
      <w:tr w:rsidRPr="00BD08D2" w:rsidR="00BD08D2" w:rsidTr="00765DB8" w14:paraId="59B200C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BE9ADBF" w14:textId="77777777">
            <w:pPr>
              <w:spacing w:before="120" w:after="120" w:line="240" w:lineRule="auto"/>
              <w:jc w:val="left"/>
              <w:rPr>
                <w:color w:val="000000"/>
                <w:sz w:val="20"/>
                <w:szCs w:val="20"/>
              </w:rPr>
            </w:pPr>
            <w:r>
              <w:rPr>
                <w:color w:val="000000"/>
                <w:sz w:val="20"/>
              </w:rPr>
              <w:t>Greek Red Cross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BB26B1"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CC837E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8149C03" w14:textId="77777777">
            <w:pPr>
              <w:spacing w:before="120" w:after="120" w:line="240" w:lineRule="auto"/>
              <w:jc w:val="center"/>
              <w:rPr>
                <w:color w:val="000000"/>
                <w:sz w:val="20"/>
                <w:szCs w:val="20"/>
              </w:rPr>
            </w:pPr>
            <w:r>
              <w:rPr>
                <w:color w:val="000000"/>
                <w:sz w:val="20"/>
              </w:rPr>
              <w:t>x</w:t>
            </w:r>
          </w:p>
        </w:tc>
      </w:tr>
      <w:tr w:rsidRPr="00BD08D2" w:rsidR="00BD08D2" w:rsidTr="00765DB8" w14:paraId="6BA3A28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CD5668E" w14:textId="77777777">
            <w:pPr>
              <w:spacing w:before="120" w:after="120" w:line="240" w:lineRule="auto"/>
              <w:jc w:val="left"/>
              <w:rPr>
                <w:color w:val="000000"/>
                <w:sz w:val="20"/>
                <w:szCs w:val="20"/>
              </w:rPr>
            </w:pPr>
            <w:r>
              <w:rPr>
                <w:color w:val="000000"/>
                <w:sz w:val="20"/>
              </w:rPr>
              <w:t xml:space="preserve">Hellenic </w:t>
            </w:r>
            <w:proofErr w:type="spellStart"/>
            <w:r>
              <w:rPr>
                <w:color w:val="000000"/>
                <w:sz w:val="20"/>
              </w:rPr>
              <w:t>Confederation</w:t>
            </w:r>
            <w:proofErr w:type="spellEnd"/>
            <w:r>
              <w:rPr>
                <w:color w:val="000000"/>
                <w:sz w:val="20"/>
              </w:rPr>
              <w:t xml:space="preserve"> of </w:t>
            </w:r>
            <w:proofErr w:type="spellStart"/>
            <w:r>
              <w:rPr>
                <w:color w:val="000000"/>
                <w:sz w:val="20"/>
              </w:rPr>
              <w:t>Professionals</w:t>
            </w:r>
            <w:proofErr w:type="spellEnd"/>
            <w:r>
              <w:rPr>
                <w:color w:val="000000"/>
                <w:sz w:val="20"/>
              </w:rPr>
              <w:t xml:space="preserve">, </w:t>
            </w:r>
            <w:proofErr w:type="spellStart"/>
            <w:r>
              <w:rPr>
                <w:color w:val="000000"/>
                <w:sz w:val="20"/>
              </w:rPr>
              <w:t>Craftsmen</w:t>
            </w:r>
            <w:proofErr w:type="spellEnd"/>
            <w:r>
              <w:rPr>
                <w:color w:val="000000"/>
                <w:sz w:val="20"/>
              </w:rPr>
              <w:t xml:space="preserve"> &amp; </w:t>
            </w:r>
            <w:proofErr w:type="spellStart"/>
            <w:r>
              <w:rPr>
                <w:color w:val="000000"/>
                <w:sz w:val="20"/>
              </w:rPr>
              <w:t>Merchants</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1CC2443"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F97ED8A"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280A0C0" w14:textId="77777777">
            <w:pPr>
              <w:spacing w:before="120" w:after="120" w:line="240" w:lineRule="auto"/>
              <w:jc w:val="center"/>
              <w:rPr>
                <w:color w:val="000000"/>
                <w:sz w:val="20"/>
                <w:szCs w:val="20"/>
              </w:rPr>
            </w:pPr>
            <w:r>
              <w:rPr>
                <w:color w:val="000000"/>
                <w:sz w:val="20"/>
              </w:rPr>
              <w:t>x</w:t>
            </w:r>
          </w:p>
        </w:tc>
      </w:tr>
      <w:tr w:rsidRPr="00BD08D2" w:rsidR="00BD08D2" w:rsidTr="00765DB8" w14:paraId="0E2DBA4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F9E87B4" w14:textId="77777777">
            <w:pPr>
              <w:spacing w:before="120" w:after="120" w:line="240" w:lineRule="auto"/>
              <w:jc w:val="left"/>
              <w:rPr>
                <w:color w:val="000000"/>
                <w:sz w:val="20"/>
                <w:szCs w:val="20"/>
              </w:rPr>
            </w:pPr>
            <w:proofErr w:type="spellStart"/>
            <w:r>
              <w:rPr>
                <w:color w:val="000000"/>
                <w:sz w:val="20"/>
              </w:rPr>
              <w:t>Heraklion</w:t>
            </w:r>
            <w:proofErr w:type="spellEnd"/>
            <w:r>
              <w:rPr>
                <w:color w:val="000000"/>
                <w:sz w:val="20"/>
              </w:rPr>
              <w:t xml:space="preserve"> </w:t>
            </w:r>
            <w:proofErr w:type="spellStart"/>
            <w:r>
              <w:rPr>
                <w:color w:val="000000"/>
                <w:sz w:val="20"/>
              </w:rPr>
              <w:t>Chamber</w:t>
            </w:r>
            <w:proofErr w:type="spellEnd"/>
            <w:r>
              <w:rPr>
                <w:color w:val="000000"/>
                <w:sz w:val="20"/>
              </w:rPr>
              <w:t xml:space="preserve"> of </w:t>
            </w:r>
            <w:proofErr w:type="spellStart"/>
            <w:r>
              <w:rPr>
                <w:color w:val="000000"/>
                <w:sz w:val="20"/>
              </w:rPr>
              <w:t>Commerce</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C8F800"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DF22B1"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1A42C289" w14:textId="77777777">
            <w:pPr>
              <w:spacing w:before="120" w:after="120" w:line="240" w:lineRule="auto"/>
              <w:jc w:val="center"/>
              <w:rPr>
                <w:color w:val="000000"/>
                <w:sz w:val="20"/>
                <w:szCs w:val="20"/>
              </w:rPr>
            </w:pPr>
            <w:r>
              <w:rPr>
                <w:color w:val="000000"/>
                <w:sz w:val="20"/>
              </w:rPr>
              <w:t>x</w:t>
            </w:r>
          </w:p>
        </w:tc>
      </w:tr>
      <w:tr w:rsidRPr="00BD08D2" w:rsidR="00BD08D2" w:rsidTr="00765DB8" w14:paraId="315C871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B4F9AE6" w14:textId="77777777">
            <w:pPr>
              <w:spacing w:before="120" w:after="120" w:line="240" w:lineRule="auto"/>
              <w:jc w:val="left"/>
              <w:rPr>
                <w:color w:val="000000"/>
                <w:sz w:val="20"/>
                <w:szCs w:val="20"/>
              </w:rPr>
            </w:pPr>
            <w:r>
              <w:rPr>
                <w:color w:val="000000"/>
                <w:sz w:val="20"/>
              </w:rPr>
              <w:t>IME GSEVEE</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7F61504"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690FB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0309FDDC" w14:textId="77777777">
            <w:pPr>
              <w:spacing w:before="120" w:after="120" w:line="240" w:lineRule="auto"/>
              <w:jc w:val="center"/>
              <w:rPr>
                <w:color w:val="000000"/>
                <w:sz w:val="20"/>
                <w:szCs w:val="20"/>
              </w:rPr>
            </w:pPr>
            <w:r>
              <w:rPr>
                <w:color w:val="000000"/>
                <w:sz w:val="20"/>
              </w:rPr>
              <w:t> </w:t>
            </w:r>
          </w:p>
        </w:tc>
      </w:tr>
      <w:tr w:rsidRPr="00BD08D2" w:rsidR="00BD08D2" w:rsidTr="00765DB8" w14:paraId="6DCCC84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45B635C0" w14:textId="77777777">
            <w:pPr>
              <w:spacing w:before="120" w:after="120" w:line="240" w:lineRule="auto"/>
              <w:jc w:val="left"/>
              <w:rPr>
                <w:color w:val="000000"/>
                <w:sz w:val="20"/>
                <w:szCs w:val="20"/>
              </w:rPr>
            </w:pPr>
            <w:r>
              <w:rPr>
                <w:color w:val="000000"/>
                <w:sz w:val="20"/>
              </w:rPr>
              <w:t xml:space="preserve">International Centre for </w:t>
            </w:r>
            <w:proofErr w:type="spellStart"/>
            <w:r>
              <w:rPr>
                <w:color w:val="000000"/>
                <w:sz w:val="20"/>
              </w:rPr>
              <w:t>Sustainable</w:t>
            </w:r>
            <w:proofErr w:type="spellEnd"/>
            <w:r>
              <w:rPr>
                <w:color w:val="000000"/>
                <w:sz w:val="20"/>
              </w:rPr>
              <w:t xml:space="preserve"> Development (ICSD)</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A38D56C"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16085C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1EF9BCCD" w14:textId="77777777">
            <w:pPr>
              <w:spacing w:before="120" w:after="120" w:line="240" w:lineRule="auto"/>
              <w:jc w:val="center"/>
              <w:rPr>
                <w:color w:val="000000"/>
                <w:sz w:val="20"/>
                <w:szCs w:val="20"/>
              </w:rPr>
            </w:pPr>
            <w:r>
              <w:rPr>
                <w:color w:val="000000"/>
                <w:sz w:val="20"/>
              </w:rPr>
              <w:t>x</w:t>
            </w:r>
          </w:p>
        </w:tc>
      </w:tr>
      <w:tr w:rsidRPr="00BD08D2" w:rsidR="00BD08D2" w:rsidTr="00765DB8" w14:paraId="3C37AE93"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42C5AC1" w14:textId="77777777">
            <w:pPr>
              <w:spacing w:before="120" w:after="120" w:line="240" w:lineRule="auto"/>
              <w:jc w:val="left"/>
              <w:rPr>
                <w:color w:val="000000"/>
                <w:sz w:val="20"/>
                <w:szCs w:val="20"/>
              </w:rPr>
            </w:pPr>
            <w:r>
              <w:rPr>
                <w:color w:val="000000"/>
                <w:sz w:val="20"/>
              </w:rPr>
              <w:lastRenderedPageBreak/>
              <w:t xml:space="preserve">International Organization for Migration in </w:t>
            </w:r>
            <w:proofErr w:type="spellStart"/>
            <w:r>
              <w:rPr>
                <w:color w:val="000000"/>
                <w:sz w:val="20"/>
              </w:rPr>
              <w:t>Greece</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A28DD6"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B27F78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0750A788" w14:textId="77777777">
            <w:pPr>
              <w:spacing w:before="120" w:after="120" w:line="240" w:lineRule="auto"/>
              <w:jc w:val="center"/>
              <w:rPr>
                <w:color w:val="000000"/>
                <w:sz w:val="20"/>
                <w:szCs w:val="20"/>
              </w:rPr>
            </w:pPr>
            <w:r>
              <w:rPr>
                <w:color w:val="000000"/>
                <w:sz w:val="20"/>
              </w:rPr>
              <w:t>x</w:t>
            </w:r>
          </w:p>
        </w:tc>
      </w:tr>
      <w:tr w:rsidRPr="00BD08D2" w:rsidR="00BD08D2" w:rsidTr="00765DB8" w14:paraId="073831D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3F3110A6" w14:textId="77777777">
            <w:pPr>
              <w:spacing w:before="120" w:after="120" w:line="240" w:lineRule="auto"/>
              <w:jc w:val="left"/>
              <w:rPr>
                <w:color w:val="000000"/>
                <w:sz w:val="20"/>
                <w:szCs w:val="20"/>
              </w:rPr>
            </w:pPr>
            <w:r>
              <w:rPr>
                <w:color w:val="000000"/>
                <w:sz w:val="20"/>
              </w:rPr>
              <w:t>KEAN</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8588293"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6962C2D"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A298DF7" w14:textId="77777777">
            <w:pPr>
              <w:spacing w:before="120" w:after="120" w:line="240" w:lineRule="auto"/>
              <w:jc w:val="center"/>
              <w:rPr>
                <w:color w:val="000000"/>
                <w:sz w:val="20"/>
                <w:szCs w:val="20"/>
              </w:rPr>
            </w:pPr>
            <w:r>
              <w:rPr>
                <w:color w:val="000000"/>
                <w:sz w:val="20"/>
              </w:rPr>
              <w:t>x</w:t>
            </w:r>
          </w:p>
        </w:tc>
      </w:tr>
      <w:tr w:rsidRPr="00BD08D2" w:rsidR="00BD08D2" w:rsidTr="00765DB8" w14:paraId="177F3431"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1DD01A4" w14:textId="77777777">
            <w:pPr>
              <w:spacing w:before="120" w:after="120" w:line="240" w:lineRule="auto"/>
              <w:jc w:val="left"/>
              <w:rPr>
                <w:color w:val="000000"/>
                <w:sz w:val="20"/>
                <w:szCs w:val="20"/>
              </w:rPr>
            </w:pPr>
            <w:proofErr w:type="spellStart"/>
            <w:r>
              <w:rPr>
                <w:color w:val="000000"/>
                <w:sz w:val="20"/>
              </w:rPr>
              <w:t>Kinoniko</w:t>
            </w:r>
            <w:proofErr w:type="spellEnd"/>
            <w:r>
              <w:rPr>
                <w:color w:val="000000"/>
                <w:sz w:val="20"/>
              </w:rPr>
              <w:t xml:space="preserve"> </w:t>
            </w:r>
            <w:proofErr w:type="spellStart"/>
            <w:r>
              <w:rPr>
                <w:color w:val="000000"/>
                <w:sz w:val="20"/>
              </w:rPr>
              <w:t>Ekav</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6949FB5"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BFC64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E25B435" w14:textId="77777777">
            <w:pPr>
              <w:spacing w:before="120" w:after="120" w:line="240" w:lineRule="auto"/>
              <w:jc w:val="center"/>
              <w:rPr>
                <w:color w:val="000000"/>
                <w:sz w:val="20"/>
                <w:szCs w:val="20"/>
              </w:rPr>
            </w:pPr>
            <w:r>
              <w:rPr>
                <w:color w:val="000000"/>
                <w:sz w:val="20"/>
              </w:rPr>
              <w:t>x</w:t>
            </w:r>
          </w:p>
        </w:tc>
      </w:tr>
      <w:tr w:rsidRPr="00BD08D2" w:rsidR="00BD08D2" w:rsidTr="00765DB8" w14:paraId="5A29F3E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601F49A" w14:textId="77777777">
            <w:pPr>
              <w:spacing w:before="120" w:after="120" w:line="240" w:lineRule="auto"/>
              <w:jc w:val="left"/>
              <w:rPr>
                <w:color w:val="000000"/>
                <w:sz w:val="20"/>
                <w:szCs w:val="20"/>
              </w:rPr>
            </w:pPr>
            <w:r>
              <w:rPr>
                <w:color w:val="000000"/>
                <w:sz w:val="20"/>
              </w:rPr>
              <w:t xml:space="preserve">KMOP - Social </w:t>
            </w:r>
            <w:proofErr w:type="spellStart"/>
            <w:r>
              <w:rPr>
                <w:color w:val="000000"/>
                <w:sz w:val="20"/>
              </w:rPr>
              <w:t>Action</w:t>
            </w:r>
            <w:proofErr w:type="spellEnd"/>
            <w:r>
              <w:rPr>
                <w:color w:val="000000"/>
                <w:sz w:val="20"/>
              </w:rPr>
              <w:t xml:space="preserve"> and </w:t>
            </w:r>
            <w:proofErr w:type="spellStart"/>
            <w:r>
              <w:rPr>
                <w:color w:val="000000"/>
                <w:sz w:val="20"/>
              </w:rPr>
              <w:t>Innovation</w:t>
            </w:r>
            <w:proofErr w:type="spellEnd"/>
            <w:r>
              <w:rPr>
                <w:color w:val="000000"/>
                <w:sz w:val="20"/>
              </w:rPr>
              <w:t xml:space="preserve"> Centre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4115F49"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98134D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CD59E62" w14:textId="77777777">
            <w:pPr>
              <w:spacing w:before="120" w:after="120" w:line="240" w:lineRule="auto"/>
              <w:jc w:val="center"/>
              <w:rPr>
                <w:color w:val="000000"/>
                <w:sz w:val="20"/>
                <w:szCs w:val="20"/>
              </w:rPr>
            </w:pPr>
            <w:r>
              <w:rPr>
                <w:color w:val="000000"/>
                <w:sz w:val="20"/>
              </w:rPr>
              <w:t>x</w:t>
            </w:r>
          </w:p>
        </w:tc>
      </w:tr>
      <w:tr w:rsidRPr="00BD08D2" w:rsidR="00BD08D2" w:rsidTr="00765DB8" w14:paraId="106C226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6800C0A" w14:textId="77777777">
            <w:pPr>
              <w:spacing w:before="120" w:after="120" w:line="240" w:lineRule="auto"/>
              <w:jc w:val="left"/>
              <w:rPr>
                <w:color w:val="000000"/>
                <w:sz w:val="20"/>
                <w:szCs w:val="20"/>
              </w:rPr>
            </w:pPr>
            <w:proofErr w:type="spellStart"/>
            <w:r>
              <w:rPr>
                <w:color w:val="000000"/>
                <w:sz w:val="20"/>
              </w:rPr>
              <w:t>Medical</w:t>
            </w:r>
            <w:proofErr w:type="spellEnd"/>
            <w:r>
              <w:rPr>
                <w:color w:val="000000"/>
                <w:sz w:val="20"/>
              </w:rPr>
              <w:t xml:space="preserve"> </w:t>
            </w:r>
            <w:proofErr w:type="spellStart"/>
            <w:r>
              <w:rPr>
                <w:color w:val="000000"/>
                <w:sz w:val="20"/>
              </w:rPr>
              <w:t>Intervention</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95AAAE8"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65B66D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6B860B4B" w14:textId="77777777">
            <w:pPr>
              <w:spacing w:before="120" w:after="120" w:line="240" w:lineRule="auto"/>
              <w:jc w:val="center"/>
              <w:rPr>
                <w:color w:val="000000"/>
                <w:sz w:val="20"/>
                <w:szCs w:val="20"/>
              </w:rPr>
            </w:pPr>
            <w:r>
              <w:rPr>
                <w:color w:val="000000"/>
                <w:sz w:val="20"/>
              </w:rPr>
              <w:t>x</w:t>
            </w:r>
          </w:p>
        </w:tc>
      </w:tr>
      <w:tr w:rsidRPr="00BD08D2" w:rsidR="00BD08D2" w:rsidTr="00765DB8" w14:paraId="72BC4365"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F6F8688" w14:textId="77777777">
            <w:pPr>
              <w:spacing w:before="120" w:after="120" w:line="240" w:lineRule="auto"/>
              <w:jc w:val="left"/>
              <w:rPr>
                <w:color w:val="000000"/>
                <w:sz w:val="20"/>
                <w:szCs w:val="20"/>
              </w:rPr>
            </w:pPr>
            <w:proofErr w:type="spellStart"/>
            <w:r>
              <w:rPr>
                <w:color w:val="000000"/>
                <w:sz w:val="20"/>
              </w:rPr>
              <w:t>METAdrasi</w:t>
            </w:r>
            <w:proofErr w:type="spellEnd"/>
            <w:r>
              <w:rPr>
                <w:color w:val="000000"/>
                <w:sz w:val="20"/>
              </w:rPr>
              <w:t xml:space="preserve"> - </w:t>
            </w:r>
            <w:proofErr w:type="spellStart"/>
            <w:r>
              <w:rPr>
                <w:color w:val="000000"/>
                <w:sz w:val="20"/>
              </w:rPr>
              <w:t>Action</w:t>
            </w:r>
            <w:proofErr w:type="spellEnd"/>
            <w:r>
              <w:rPr>
                <w:color w:val="000000"/>
                <w:sz w:val="20"/>
              </w:rPr>
              <w:t xml:space="preserve"> for Migration and Development</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488D817"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0D6A52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58B7961" w14:textId="77777777">
            <w:pPr>
              <w:spacing w:before="120" w:after="120" w:line="240" w:lineRule="auto"/>
              <w:jc w:val="center"/>
              <w:rPr>
                <w:color w:val="000000"/>
                <w:sz w:val="20"/>
                <w:szCs w:val="20"/>
              </w:rPr>
            </w:pPr>
            <w:r>
              <w:rPr>
                <w:color w:val="000000"/>
                <w:sz w:val="20"/>
              </w:rPr>
              <w:t>x</w:t>
            </w:r>
          </w:p>
        </w:tc>
      </w:tr>
      <w:tr w:rsidRPr="00BD08D2" w:rsidR="00BD08D2" w:rsidTr="00765DB8" w14:paraId="5058ADB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3B726CA2" w14:textId="77777777">
            <w:pPr>
              <w:spacing w:before="120" w:after="120" w:line="240" w:lineRule="auto"/>
              <w:jc w:val="left"/>
              <w:rPr>
                <w:color w:val="000000"/>
                <w:sz w:val="20"/>
                <w:szCs w:val="20"/>
              </w:rPr>
            </w:pPr>
            <w:proofErr w:type="spellStart"/>
            <w:r>
              <w:rPr>
                <w:color w:val="000000"/>
                <w:sz w:val="20"/>
              </w:rPr>
              <w:t>Managing</w:t>
            </w:r>
            <w:proofErr w:type="spellEnd"/>
            <w:r>
              <w:rPr>
                <w:color w:val="000000"/>
                <w:sz w:val="20"/>
              </w:rPr>
              <w:t xml:space="preserve"> Authority for Migration &amp; </w:t>
            </w:r>
            <w:proofErr w:type="spellStart"/>
            <w:r>
              <w:rPr>
                <w:color w:val="000000"/>
                <w:sz w:val="20"/>
              </w:rPr>
              <w:t>Home</w:t>
            </w:r>
            <w:proofErr w:type="spellEnd"/>
            <w:r>
              <w:rPr>
                <w:color w:val="000000"/>
                <w:sz w:val="20"/>
              </w:rPr>
              <w:t xml:space="preserve"> </w:t>
            </w:r>
            <w:proofErr w:type="spellStart"/>
            <w:r>
              <w:rPr>
                <w:color w:val="000000"/>
                <w:sz w:val="20"/>
              </w:rPr>
              <w:t>Affairs</w:t>
            </w:r>
            <w:proofErr w:type="spellEnd"/>
            <w:r>
              <w:rPr>
                <w:color w:val="000000"/>
                <w:sz w:val="20"/>
              </w:rPr>
              <w:t xml:space="preserve"> </w:t>
            </w:r>
            <w:proofErr w:type="spellStart"/>
            <w:r>
              <w:rPr>
                <w:color w:val="000000"/>
                <w:sz w:val="20"/>
              </w:rPr>
              <w:t>Funds</w:t>
            </w:r>
            <w:proofErr w:type="spellEnd"/>
            <w:r>
              <w:rPr>
                <w:color w:val="000000"/>
                <w:sz w:val="20"/>
              </w:rPr>
              <w:t xml:space="preserve">, </w:t>
            </w:r>
            <w:proofErr w:type="spellStart"/>
            <w:r>
              <w:rPr>
                <w:color w:val="000000"/>
                <w:sz w:val="20"/>
              </w:rPr>
              <w:t>Ministry</w:t>
            </w:r>
            <w:proofErr w:type="spellEnd"/>
            <w:r>
              <w:rPr>
                <w:color w:val="000000"/>
                <w:sz w:val="20"/>
              </w:rPr>
              <w:t xml:space="preserve"> Of Migration And </w:t>
            </w:r>
            <w:proofErr w:type="spellStart"/>
            <w:r>
              <w:rPr>
                <w:color w:val="000000"/>
                <w:sz w:val="20"/>
              </w:rPr>
              <w:t>and</w:t>
            </w:r>
            <w:proofErr w:type="spellEnd"/>
            <w:r>
              <w:rPr>
                <w:color w:val="000000"/>
                <w:sz w:val="20"/>
              </w:rPr>
              <w:t xml:space="preserve"> </w:t>
            </w:r>
            <w:proofErr w:type="spellStart"/>
            <w:r>
              <w:rPr>
                <w:color w:val="000000"/>
                <w:sz w:val="20"/>
              </w:rPr>
              <w:t>Asylum</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BE4EE8"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2E5DBC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372CE4F7" w14:textId="77777777">
            <w:pPr>
              <w:spacing w:before="120" w:after="120" w:line="240" w:lineRule="auto"/>
              <w:jc w:val="center"/>
              <w:rPr>
                <w:color w:val="000000"/>
                <w:sz w:val="20"/>
                <w:szCs w:val="20"/>
              </w:rPr>
            </w:pPr>
            <w:r>
              <w:rPr>
                <w:color w:val="000000"/>
                <w:sz w:val="20"/>
              </w:rPr>
              <w:t>x</w:t>
            </w:r>
          </w:p>
        </w:tc>
      </w:tr>
      <w:tr w:rsidRPr="00BD08D2" w:rsidR="00BD08D2" w:rsidTr="00765DB8" w14:paraId="154910B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50E664E" w14:textId="77777777">
            <w:pPr>
              <w:spacing w:before="120" w:after="120" w:line="240" w:lineRule="auto"/>
              <w:jc w:val="left"/>
              <w:rPr>
                <w:color w:val="000000"/>
                <w:sz w:val="20"/>
                <w:szCs w:val="20"/>
              </w:rPr>
            </w:pPr>
            <w:proofErr w:type="spellStart"/>
            <w:r>
              <w:rPr>
                <w:color w:val="000000"/>
                <w:sz w:val="20"/>
              </w:rPr>
              <w:t>Municipality</w:t>
            </w:r>
            <w:proofErr w:type="spellEnd"/>
            <w:r>
              <w:rPr>
                <w:color w:val="000000"/>
                <w:sz w:val="20"/>
              </w:rPr>
              <w:t xml:space="preserve"> of </w:t>
            </w:r>
            <w:proofErr w:type="spellStart"/>
            <w:r>
              <w:rPr>
                <w:color w:val="000000"/>
                <w:sz w:val="20"/>
              </w:rPr>
              <w:t>Athens</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477AA15"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DC4C94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169DCD1" w14:textId="77777777">
            <w:pPr>
              <w:spacing w:before="120" w:after="120" w:line="240" w:lineRule="auto"/>
              <w:jc w:val="center"/>
              <w:rPr>
                <w:color w:val="000000"/>
                <w:sz w:val="20"/>
                <w:szCs w:val="20"/>
              </w:rPr>
            </w:pPr>
            <w:r>
              <w:rPr>
                <w:color w:val="000000"/>
                <w:sz w:val="20"/>
              </w:rPr>
              <w:t>x</w:t>
            </w:r>
          </w:p>
        </w:tc>
      </w:tr>
      <w:tr w:rsidRPr="00BD08D2" w:rsidR="00BD08D2" w:rsidTr="00765DB8" w14:paraId="15265455"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F135808" w14:textId="77777777">
            <w:pPr>
              <w:spacing w:before="120" w:after="120" w:line="240" w:lineRule="auto"/>
              <w:jc w:val="left"/>
              <w:rPr>
                <w:color w:val="000000"/>
                <w:sz w:val="20"/>
                <w:szCs w:val="20"/>
              </w:rPr>
            </w:pPr>
            <w:r>
              <w:rPr>
                <w:color w:val="000000"/>
                <w:sz w:val="20"/>
              </w:rPr>
              <w:t xml:space="preserve">NOSTOS - Society for Social and Cultural </w:t>
            </w:r>
            <w:proofErr w:type="spellStart"/>
            <w:r>
              <w:rPr>
                <w:color w:val="000000"/>
                <w:sz w:val="20"/>
              </w:rPr>
              <w:t>Support</w:t>
            </w:r>
            <w:proofErr w:type="spellEnd"/>
            <w:r>
              <w:rPr>
                <w:color w:val="000000"/>
                <w:sz w:val="20"/>
              </w:rPr>
              <w:t xml:space="preserve"> of </w:t>
            </w:r>
            <w:proofErr w:type="spellStart"/>
            <w:r>
              <w:rPr>
                <w:color w:val="000000"/>
                <w:sz w:val="20"/>
              </w:rPr>
              <w:t>Returned</w:t>
            </w:r>
            <w:proofErr w:type="spellEnd"/>
            <w:r>
              <w:rPr>
                <w:color w:val="000000"/>
                <w:sz w:val="20"/>
              </w:rPr>
              <w:t xml:space="preserve"> </w:t>
            </w:r>
            <w:proofErr w:type="spellStart"/>
            <w:r>
              <w:rPr>
                <w:color w:val="000000"/>
                <w:sz w:val="20"/>
              </w:rPr>
              <w:t>Expatriates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425080C"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BB25F5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5017D07" w14:textId="77777777">
            <w:pPr>
              <w:spacing w:before="120" w:after="120" w:line="240" w:lineRule="auto"/>
              <w:jc w:val="center"/>
              <w:rPr>
                <w:color w:val="000000"/>
                <w:sz w:val="20"/>
                <w:szCs w:val="20"/>
              </w:rPr>
            </w:pPr>
            <w:r>
              <w:rPr>
                <w:color w:val="000000"/>
                <w:sz w:val="20"/>
              </w:rPr>
              <w:t>x</w:t>
            </w:r>
          </w:p>
        </w:tc>
      </w:tr>
      <w:tr w:rsidRPr="00BD08D2" w:rsidR="00BD08D2" w:rsidTr="00765DB8" w14:paraId="035F147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A7DEBBC" w14:textId="77777777">
            <w:pPr>
              <w:spacing w:before="120" w:after="120" w:line="240" w:lineRule="auto"/>
              <w:jc w:val="left"/>
              <w:rPr>
                <w:color w:val="000000"/>
                <w:sz w:val="20"/>
                <w:szCs w:val="20"/>
              </w:rPr>
            </w:pPr>
            <w:r>
              <w:rPr>
                <w:color w:val="000000"/>
                <w:sz w:val="20"/>
              </w:rPr>
              <w:t>SEAC</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C9879A"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D6405FA"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145F1EE" w14:textId="77777777">
            <w:pPr>
              <w:spacing w:before="120" w:after="120" w:line="240" w:lineRule="auto"/>
              <w:jc w:val="center"/>
              <w:rPr>
                <w:color w:val="000000"/>
                <w:sz w:val="20"/>
                <w:szCs w:val="20"/>
              </w:rPr>
            </w:pPr>
            <w:r>
              <w:rPr>
                <w:color w:val="000000"/>
                <w:sz w:val="20"/>
              </w:rPr>
              <w:t> </w:t>
            </w:r>
          </w:p>
        </w:tc>
      </w:tr>
      <w:tr w:rsidRPr="00BD08D2" w:rsidR="00BD08D2" w:rsidTr="00765DB8" w14:paraId="6B76E94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A04336" w14:textId="77777777">
            <w:pPr>
              <w:spacing w:before="120" w:after="120" w:line="240" w:lineRule="auto"/>
              <w:jc w:val="left"/>
              <w:rPr>
                <w:color w:val="000000"/>
                <w:sz w:val="20"/>
                <w:szCs w:val="20"/>
              </w:rPr>
            </w:pPr>
            <w:proofErr w:type="spellStart"/>
            <w:r>
              <w:rPr>
                <w:color w:val="000000"/>
                <w:sz w:val="20"/>
              </w:rPr>
              <w:t>Secretariat</w:t>
            </w:r>
            <w:proofErr w:type="spellEnd"/>
            <w:r>
              <w:rPr>
                <w:color w:val="000000"/>
                <w:sz w:val="20"/>
              </w:rPr>
              <w:t xml:space="preserve">-General For </w:t>
            </w:r>
            <w:proofErr w:type="spellStart"/>
            <w:r>
              <w:rPr>
                <w:color w:val="000000"/>
                <w:sz w:val="20"/>
              </w:rPr>
              <w:t>Vulnerable</w:t>
            </w:r>
            <w:proofErr w:type="spellEnd"/>
            <w:r>
              <w:rPr>
                <w:color w:val="000000"/>
                <w:sz w:val="20"/>
              </w:rPr>
              <w:t xml:space="preserve"> </w:t>
            </w:r>
            <w:proofErr w:type="spellStart"/>
            <w:r>
              <w:rPr>
                <w:color w:val="000000"/>
                <w:sz w:val="20"/>
              </w:rPr>
              <w:t>Citizens</w:t>
            </w:r>
            <w:proofErr w:type="spellEnd"/>
            <w:r>
              <w:rPr>
                <w:color w:val="000000"/>
                <w:sz w:val="20"/>
              </w:rPr>
              <w:t xml:space="preserve"> And </w:t>
            </w:r>
            <w:proofErr w:type="spellStart"/>
            <w:r>
              <w:rPr>
                <w:color w:val="000000"/>
                <w:sz w:val="20"/>
              </w:rPr>
              <w:t>Institutional</w:t>
            </w:r>
            <w:proofErr w:type="spellEnd"/>
            <w:r>
              <w:rPr>
                <w:color w:val="000000"/>
                <w:sz w:val="20"/>
              </w:rPr>
              <w:t xml:space="preserve"> Protection</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C3F5ABE"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588E2B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6D9EEE" w14:textId="77777777">
            <w:pPr>
              <w:spacing w:before="120" w:after="120" w:line="240" w:lineRule="auto"/>
              <w:jc w:val="center"/>
              <w:rPr>
                <w:color w:val="000000"/>
                <w:sz w:val="20"/>
                <w:szCs w:val="20"/>
              </w:rPr>
            </w:pPr>
            <w:r>
              <w:rPr>
                <w:color w:val="000000"/>
                <w:sz w:val="20"/>
              </w:rPr>
              <w:t> </w:t>
            </w:r>
          </w:p>
        </w:tc>
      </w:tr>
      <w:tr w:rsidRPr="00BD08D2" w:rsidR="00BD08D2" w:rsidTr="00765DB8" w14:paraId="0641C19A"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4BDF1F74" w14:textId="77777777">
            <w:pPr>
              <w:spacing w:before="120" w:after="120" w:line="240" w:lineRule="auto"/>
              <w:jc w:val="left"/>
              <w:rPr>
                <w:color w:val="000000"/>
                <w:sz w:val="20"/>
                <w:szCs w:val="20"/>
              </w:rPr>
            </w:pPr>
            <w:proofErr w:type="spellStart"/>
            <w:r>
              <w:rPr>
                <w:color w:val="000000"/>
                <w:sz w:val="20"/>
              </w:rPr>
              <w:t>SolidarityNow</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9C691DC"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1D6944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02CB66" w14:textId="77777777">
            <w:pPr>
              <w:spacing w:before="120" w:after="120" w:line="240" w:lineRule="auto"/>
              <w:jc w:val="center"/>
              <w:rPr>
                <w:color w:val="000000"/>
                <w:sz w:val="20"/>
                <w:szCs w:val="20"/>
              </w:rPr>
            </w:pPr>
            <w:r>
              <w:rPr>
                <w:color w:val="000000"/>
                <w:sz w:val="20"/>
              </w:rPr>
              <w:t>x</w:t>
            </w:r>
          </w:p>
        </w:tc>
      </w:tr>
      <w:tr w:rsidRPr="00BD08D2" w:rsidR="00BD08D2" w:rsidTr="00765DB8" w14:paraId="37DA2788"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23ACF79B" w14:textId="77777777">
            <w:pPr>
              <w:spacing w:before="120" w:after="120" w:line="240" w:lineRule="auto"/>
              <w:jc w:val="left"/>
              <w:rPr>
                <w:color w:val="000000"/>
                <w:sz w:val="20"/>
                <w:szCs w:val="20"/>
              </w:rPr>
            </w:pPr>
            <w:r>
              <w:rPr>
                <w:color w:val="000000"/>
                <w:sz w:val="20"/>
              </w:rPr>
              <w:t xml:space="preserve">SOS </w:t>
            </w:r>
            <w:proofErr w:type="spellStart"/>
            <w:r>
              <w:rPr>
                <w:color w:val="000000"/>
                <w:sz w:val="20"/>
              </w:rPr>
              <w:t>Children’s</w:t>
            </w:r>
            <w:proofErr w:type="spellEnd"/>
            <w:r>
              <w:rPr>
                <w:color w:val="000000"/>
                <w:sz w:val="20"/>
              </w:rPr>
              <w:t xml:space="preserve"> </w:t>
            </w:r>
            <w:proofErr w:type="spellStart"/>
            <w:r>
              <w:rPr>
                <w:color w:val="000000"/>
                <w:sz w:val="20"/>
              </w:rPr>
              <w:t>Villages</w:t>
            </w:r>
            <w:proofErr w:type="spellEnd"/>
            <w:r>
              <w:rPr>
                <w:color w:val="000000"/>
                <w:sz w:val="20"/>
              </w:rPr>
              <w:t xml:space="preserve"> </w:t>
            </w:r>
            <w:proofErr w:type="spellStart"/>
            <w:r>
              <w:rPr>
                <w:color w:val="000000"/>
                <w:sz w:val="20"/>
              </w:rPr>
              <w:t>Greece</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DA3C1A2"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4839C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DE07B3" w14:textId="77777777">
            <w:pPr>
              <w:spacing w:before="120" w:after="120" w:line="240" w:lineRule="auto"/>
              <w:jc w:val="center"/>
              <w:rPr>
                <w:color w:val="000000"/>
                <w:sz w:val="20"/>
                <w:szCs w:val="20"/>
              </w:rPr>
            </w:pPr>
            <w:r>
              <w:rPr>
                <w:color w:val="000000"/>
                <w:sz w:val="20"/>
              </w:rPr>
              <w:t>x</w:t>
            </w:r>
          </w:p>
        </w:tc>
      </w:tr>
      <w:tr w:rsidRPr="00BD08D2" w:rsidR="00BD08D2" w:rsidTr="00765DB8" w14:paraId="0337BBEE"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472B6D83" w14:textId="77777777">
            <w:pPr>
              <w:spacing w:before="120" w:after="120" w:line="240" w:lineRule="auto"/>
              <w:jc w:val="left"/>
              <w:rPr>
                <w:color w:val="000000"/>
                <w:sz w:val="20"/>
                <w:szCs w:val="20"/>
              </w:rPr>
            </w:pPr>
            <w:r>
              <w:rPr>
                <w:color w:val="000000"/>
                <w:sz w:val="20"/>
              </w:rPr>
              <w:t xml:space="preserve">Special </w:t>
            </w:r>
            <w:proofErr w:type="spellStart"/>
            <w:r>
              <w:rPr>
                <w:color w:val="000000"/>
                <w:sz w:val="20"/>
              </w:rPr>
              <w:t>Service</w:t>
            </w:r>
            <w:proofErr w:type="spellEnd"/>
            <w:r>
              <w:rPr>
                <w:color w:val="000000"/>
                <w:sz w:val="20"/>
              </w:rPr>
              <w:t xml:space="preserve"> for the </w:t>
            </w:r>
            <w:proofErr w:type="spellStart"/>
            <w:r>
              <w:rPr>
                <w:color w:val="000000"/>
                <w:sz w:val="20"/>
              </w:rPr>
              <w:t>Coordination</w:t>
            </w:r>
            <w:proofErr w:type="spellEnd"/>
            <w:r>
              <w:rPr>
                <w:color w:val="000000"/>
                <w:sz w:val="20"/>
              </w:rPr>
              <w:t xml:space="preserve"> and </w:t>
            </w:r>
            <w:proofErr w:type="spellStart"/>
            <w:r>
              <w:rPr>
                <w:color w:val="000000"/>
                <w:sz w:val="20"/>
              </w:rPr>
              <w:t>Management</w:t>
            </w:r>
            <w:proofErr w:type="spellEnd"/>
            <w:r>
              <w:rPr>
                <w:color w:val="000000"/>
                <w:sz w:val="20"/>
              </w:rPr>
              <w:t xml:space="preserve"> of Migration and </w:t>
            </w:r>
            <w:proofErr w:type="spellStart"/>
            <w:r>
              <w:rPr>
                <w:color w:val="000000"/>
                <w:sz w:val="20"/>
              </w:rPr>
              <w:t>Home</w:t>
            </w:r>
            <w:proofErr w:type="spellEnd"/>
            <w:r>
              <w:rPr>
                <w:color w:val="000000"/>
                <w:sz w:val="20"/>
              </w:rPr>
              <w:t xml:space="preserve"> </w:t>
            </w:r>
            <w:proofErr w:type="spellStart"/>
            <w:r>
              <w:rPr>
                <w:color w:val="000000"/>
                <w:sz w:val="20"/>
              </w:rPr>
              <w:t>Affairs</w:t>
            </w:r>
            <w:proofErr w:type="spellEnd"/>
            <w:r>
              <w:rPr>
                <w:color w:val="000000"/>
                <w:sz w:val="20"/>
              </w:rPr>
              <w:t xml:space="preserve"> </w:t>
            </w:r>
            <w:proofErr w:type="spellStart"/>
            <w:r>
              <w:rPr>
                <w:color w:val="000000"/>
                <w:sz w:val="20"/>
              </w:rPr>
              <w:t>Programmes</w:t>
            </w:r>
            <w:proofErr w:type="spellEnd"/>
            <w:r>
              <w:rPr>
                <w:color w:val="000000"/>
                <w:sz w:val="20"/>
              </w:rPr>
              <w:t xml:space="preserve"> (EYSYD-IMY)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152403"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E1376BD"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BBED680" w14:textId="77777777">
            <w:pPr>
              <w:spacing w:before="120" w:after="120" w:line="240" w:lineRule="auto"/>
              <w:jc w:val="center"/>
              <w:rPr>
                <w:color w:val="000000"/>
                <w:sz w:val="20"/>
                <w:szCs w:val="20"/>
              </w:rPr>
            </w:pPr>
            <w:r>
              <w:rPr>
                <w:color w:val="000000"/>
                <w:sz w:val="20"/>
              </w:rPr>
              <w:t> </w:t>
            </w:r>
          </w:p>
        </w:tc>
      </w:tr>
      <w:tr w:rsidRPr="00BD08D2" w:rsidR="00BD08D2" w:rsidTr="00765DB8" w14:paraId="14E93EC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313B42" w14:textId="77777777">
            <w:pPr>
              <w:spacing w:before="120" w:after="120" w:line="240" w:lineRule="auto"/>
              <w:jc w:val="left"/>
              <w:rPr>
                <w:color w:val="000000"/>
                <w:sz w:val="20"/>
                <w:szCs w:val="20"/>
              </w:rPr>
            </w:pPr>
            <w:proofErr w:type="spellStart"/>
            <w:r>
              <w:rPr>
                <w:color w:val="000000"/>
                <w:sz w:val="20"/>
              </w:rPr>
              <w:t>Synyparxis-Ecumenical</w:t>
            </w:r>
            <w:proofErr w:type="spellEnd"/>
            <w:r>
              <w:rPr>
                <w:color w:val="000000"/>
                <w:sz w:val="20"/>
              </w:rPr>
              <w:t xml:space="preserve"> </w:t>
            </w:r>
            <w:proofErr w:type="spellStart"/>
            <w:r>
              <w:rPr>
                <w:color w:val="000000"/>
                <w:sz w:val="20"/>
              </w:rPr>
              <w:t>Refugee</w:t>
            </w:r>
            <w:proofErr w:type="spellEnd"/>
            <w:r>
              <w:rPr>
                <w:color w:val="000000"/>
                <w:sz w:val="20"/>
              </w:rPr>
              <w:t xml:space="preserve"> </w:t>
            </w:r>
            <w:proofErr w:type="spellStart"/>
            <w:r>
              <w:rPr>
                <w:color w:val="000000"/>
                <w:sz w:val="20"/>
              </w:rPr>
              <w:t>Program</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7BB0362"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C7D9E1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A2768B8" w14:textId="77777777">
            <w:pPr>
              <w:spacing w:before="120" w:after="120" w:line="240" w:lineRule="auto"/>
              <w:jc w:val="center"/>
              <w:rPr>
                <w:color w:val="000000"/>
                <w:sz w:val="20"/>
                <w:szCs w:val="20"/>
              </w:rPr>
            </w:pPr>
            <w:r>
              <w:rPr>
                <w:color w:val="000000"/>
                <w:sz w:val="20"/>
              </w:rPr>
              <w:t>x</w:t>
            </w:r>
          </w:p>
        </w:tc>
      </w:tr>
      <w:tr w:rsidRPr="00BD08D2" w:rsidR="00BD08D2" w:rsidTr="00765DB8" w14:paraId="67D18762"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531AFDC9" w14:textId="77777777">
            <w:pPr>
              <w:spacing w:before="120" w:after="120" w:line="240" w:lineRule="auto"/>
              <w:jc w:val="left"/>
              <w:rPr>
                <w:color w:val="000000"/>
                <w:sz w:val="20"/>
                <w:szCs w:val="20"/>
              </w:rPr>
            </w:pPr>
            <w:r>
              <w:rPr>
                <w:color w:val="000000"/>
                <w:sz w:val="20"/>
              </w:rPr>
              <w:t>The HOME Project</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86F484"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5F466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B1C4D62" w14:textId="77777777">
            <w:pPr>
              <w:spacing w:before="120" w:after="120" w:line="240" w:lineRule="auto"/>
              <w:jc w:val="center"/>
              <w:rPr>
                <w:color w:val="000000"/>
                <w:sz w:val="20"/>
                <w:szCs w:val="20"/>
              </w:rPr>
            </w:pPr>
            <w:r>
              <w:rPr>
                <w:color w:val="000000"/>
                <w:sz w:val="20"/>
              </w:rPr>
              <w:t>x</w:t>
            </w:r>
          </w:p>
        </w:tc>
      </w:tr>
      <w:tr w:rsidRPr="00BD08D2" w:rsidR="00BD08D2" w:rsidTr="00765DB8" w14:paraId="48913D34"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C43B22F" w14:textId="77777777">
            <w:pPr>
              <w:spacing w:before="120" w:after="120" w:line="240" w:lineRule="auto"/>
              <w:jc w:val="left"/>
              <w:rPr>
                <w:color w:val="000000"/>
                <w:sz w:val="20"/>
                <w:szCs w:val="20"/>
              </w:rPr>
            </w:pPr>
            <w:r>
              <w:rPr>
                <w:color w:val="000000"/>
                <w:sz w:val="20"/>
              </w:rPr>
              <w:t xml:space="preserve">UNICEF </w:t>
            </w:r>
            <w:proofErr w:type="spellStart"/>
            <w:r>
              <w:rPr>
                <w:color w:val="000000"/>
                <w:sz w:val="20"/>
              </w:rPr>
              <w:t>Greece</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C17B160"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3FCBD4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1F5AA41" w14:textId="77777777">
            <w:pPr>
              <w:spacing w:before="120" w:after="120" w:line="240" w:lineRule="auto"/>
              <w:jc w:val="center"/>
              <w:rPr>
                <w:color w:val="000000"/>
                <w:sz w:val="20"/>
                <w:szCs w:val="20"/>
              </w:rPr>
            </w:pPr>
            <w:r>
              <w:rPr>
                <w:color w:val="000000"/>
                <w:sz w:val="20"/>
              </w:rPr>
              <w:t>x</w:t>
            </w:r>
          </w:p>
        </w:tc>
      </w:tr>
      <w:tr w:rsidRPr="00BD08D2" w:rsidR="00BD08D2" w:rsidTr="00765DB8" w14:paraId="60609BEA"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6E5D993" w14:textId="77777777">
            <w:pPr>
              <w:spacing w:before="120" w:after="120" w:line="240" w:lineRule="auto"/>
              <w:jc w:val="left"/>
              <w:rPr>
                <w:color w:val="000000"/>
                <w:sz w:val="20"/>
                <w:szCs w:val="20"/>
              </w:rPr>
            </w:pPr>
            <w:proofErr w:type="spellStart"/>
            <w:r>
              <w:rPr>
                <w:color w:val="000000"/>
                <w:sz w:val="20"/>
              </w:rPr>
              <w:t>Youth</w:t>
            </w:r>
            <w:proofErr w:type="spellEnd"/>
            <w:r>
              <w:rPr>
                <w:color w:val="000000"/>
                <w:sz w:val="20"/>
              </w:rPr>
              <w:t xml:space="preserve"> </w:t>
            </w:r>
            <w:proofErr w:type="spellStart"/>
            <w:r>
              <w:rPr>
                <w:color w:val="000000"/>
                <w:sz w:val="20"/>
              </w:rPr>
              <w:t>Center</w:t>
            </w:r>
            <w:proofErr w:type="spellEnd"/>
            <w:r>
              <w:rPr>
                <w:color w:val="000000"/>
                <w:sz w:val="20"/>
              </w:rPr>
              <w:t xml:space="preserve"> of </w:t>
            </w:r>
            <w:proofErr w:type="spellStart"/>
            <w:r>
              <w:rPr>
                <w:color w:val="000000"/>
                <w:sz w:val="20"/>
              </w:rPr>
              <w:t>Epirus</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D8932D"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192F6B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E0FD4BA" w14:textId="77777777">
            <w:pPr>
              <w:spacing w:before="120" w:after="120" w:line="240" w:lineRule="auto"/>
              <w:jc w:val="center"/>
              <w:rPr>
                <w:color w:val="000000"/>
                <w:sz w:val="20"/>
                <w:szCs w:val="20"/>
              </w:rPr>
            </w:pPr>
            <w:r>
              <w:rPr>
                <w:color w:val="000000"/>
                <w:sz w:val="20"/>
              </w:rPr>
              <w:t>x</w:t>
            </w:r>
          </w:p>
        </w:tc>
      </w:tr>
      <w:tr w:rsidRPr="00BD08D2" w:rsidR="00BD08D2" w:rsidTr="00765DB8" w14:paraId="7A606BD0"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D9D9D9" w:fill="D9D9D9"/>
            <w:noWrap/>
            <w:vAlign w:val="center"/>
            <w:hideMark/>
          </w:tcPr>
          <w:p w:rsidRPr="00BD08D2" w:rsidR="00BD08D2" w:rsidP="00BD08D2" w:rsidRDefault="00BD08D2" w14:paraId="754A509F" w14:textId="77777777">
            <w:pPr>
              <w:spacing w:before="120" w:after="120" w:line="240" w:lineRule="auto"/>
              <w:jc w:val="left"/>
              <w:rPr>
                <w:color w:val="000000"/>
                <w:sz w:val="20"/>
                <w:szCs w:val="20"/>
              </w:rPr>
            </w:pPr>
            <w:proofErr w:type="spellStart"/>
            <w:r>
              <w:rPr>
                <w:color w:val="000000"/>
                <w:sz w:val="20"/>
              </w:rPr>
              <w:t>Youth</w:t>
            </w:r>
            <w:proofErr w:type="spellEnd"/>
            <w:r>
              <w:rPr>
                <w:color w:val="000000"/>
                <w:sz w:val="20"/>
              </w:rPr>
              <w:t xml:space="preserve"> </w:t>
            </w:r>
            <w:proofErr w:type="spellStart"/>
            <w:r>
              <w:rPr>
                <w:color w:val="000000"/>
                <w:sz w:val="20"/>
              </w:rPr>
              <w:t>Christian</w:t>
            </w:r>
            <w:proofErr w:type="spellEnd"/>
            <w:r>
              <w:rPr>
                <w:color w:val="000000"/>
                <w:sz w:val="20"/>
              </w:rPr>
              <w:t xml:space="preserve"> Association of </w:t>
            </w:r>
            <w:proofErr w:type="spellStart"/>
            <w:r>
              <w:rPr>
                <w:color w:val="000000"/>
                <w:sz w:val="20"/>
              </w:rPr>
              <w:t>Thessaloniki</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F03E430"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55EC2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251E238" w14:textId="77777777">
            <w:pPr>
              <w:spacing w:before="120" w:after="120" w:line="240" w:lineRule="auto"/>
              <w:jc w:val="center"/>
              <w:rPr>
                <w:color w:val="000000"/>
                <w:sz w:val="20"/>
                <w:szCs w:val="20"/>
              </w:rPr>
            </w:pPr>
            <w:r>
              <w:rPr>
                <w:color w:val="000000"/>
                <w:sz w:val="20"/>
              </w:rPr>
              <w:t>x</w:t>
            </w:r>
          </w:p>
        </w:tc>
      </w:tr>
      <w:tr w:rsidRPr="00BD08D2" w:rsidR="00BD08D2" w:rsidTr="00765DB8" w14:paraId="60EA9601" w14:textId="77777777">
        <w:trPr>
          <w:trHeight w:val="250"/>
          <w:jc w:val="center"/>
        </w:trPr>
        <w:tc>
          <w:tcPr>
            <w:tcW w:w="4957" w:type="dxa"/>
            <w:tcBorders>
              <w:top w:val="single" w:color="000000" w:sz="4" w:space="0"/>
              <w:left w:val="single" w:color="000000" w:sz="4" w:space="0"/>
              <w:bottom w:val="single" w:color="000000" w:sz="4" w:space="0"/>
              <w:right w:val="nil"/>
            </w:tcBorders>
            <w:shd w:val="clear" w:color="auto" w:fill="auto"/>
            <w:noWrap/>
            <w:vAlign w:val="center"/>
            <w:hideMark/>
          </w:tcPr>
          <w:p w:rsidRPr="00BD08D2" w:rsidR="00BD08D2" w:rsidP="00BD08D2" w:rsidRDefault="00BD08D2" w14:paraId="6014F2DC" w14:textId="77777777">
            <w:pPr>
              <w:spacing w:before="120" w:after="120" w:line="240" w:lineRule="auto"/>
              <w:jc w:val="left"/>
              <w:rPr>
                <w:color w:val="000000"/>
                <w:sz w:val="20"/>
                <w:szCs w:val="20"/>
              </w:rPr>
            </w:pPr>
            <w:proofErr w:type="spellStart"/>
            <w:r>
              <w:rPr>
                <w:color w:val="000000"/>
                <w:sz w:val="20"/>
              </w:rPr>
              <w:t>Zeuxis</w:t>
            </w:r>
            <w:proofErr w:type="spellEnd"/>
            <w:r>
              <w:rPr>
                <w:color w:val="000000"/>
                <w:sz w:val="20"/>
              </w:rPr>
              <w:t xml:space="preserve"> NGO</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EB5DC22" w14:textId="77777777">
            <w:pPr>
              <w:spacing w:before="120" w:after="120" w:line="240" w:lineRule="auto"/>
              <w:jc w:val="center"/>
              <w:rPr>
                <w:color w:val="000000"/>
                <w:sz w:val="20"/>
                <w:szCs w:val="20"/>
              </w:rPr>
            </w:pPr>
            <w:proofErr w:type="spellStart"/>
            <w:r>
              <w:rPr>
                <w:color w:val="000000"/>
                <w:sz w:val="20"/>
              </w:rPr>
              <w:t>Greece</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1CAC1A5"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A73A0C0" w14:textId="77777777">
            <w:pPr>
              <w:spacing w:before="120" w:after="120" w:line="240" w:lineRule="auto"/>
              <w:jc w:val="center"/>
              <w:rPr>
                <w:color w:val="000000"/>
                <w:sz w:val="20"/>
                <w:szCs w:val="20"/>
              </w:rPr>
            </w:pPr>
            <w:r>
              <w:rPr>
                <w:color w:val="000000"/>
                <w:sz w:val="20"/>
              </w:rPr>
              <w:t>x</w:t>
            </w:r>
          </w:p>
        </w:tc>
      </w:tr>
      <w:tr w:rsidRPr="00BD08D2" w:rsidR="00BD08D2" w:rsidTr="00765DB8" w14:paraId="15512ABA"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2897D4E" w14:textId="77777777">
            <w:pPr>
              <w:spacing w:before="120" w:after="120" w:line="240" w:lineRule="auto"/>
              <w:jc w:val="left"/>
              <w:rPr>
                <w:color w:val="000000"/>
                <w:sz w:val="20"/>
                <w:szCs w:val="20"/>
              </w:rPr>
            </w:pPr>
            <w:r>
              <w:rPr>
                <w:color w:val="000000"/>
                <w:sz w:val="20"/>
              </w:rPr>
              <w:t xml:space="preserve">ANOLF ETS - </w:t>
            </w:r>
            <w:proofErr w:type="spellStart"/>
            <w:r>
              <w:rPr>
                <w:color w:val="000000"/>
                <w:sz w:val="20"/>
              </w:rPr>
              <w:t>Associazione</w:t>
            </w:r>
            <w:proofErr w:type="spellEnd"/>
            <w:r>
              <w:rPr>
                <w:color w:val="000000"/>
                <w:sz w:val="20"/>
              </w:rPr>
              <w:t xml:space="preserve"> </w:t>
            </w:r>
            <w:proofErr w:type="spellStart"/>
            <w:r>
              <w:rPr>
                <w:color w:val="000000"/>
                <w:sz w:val="20"/>
              </w:rPr>
              <w:t>Nazionale</w:t>
            </w:r>
            <w:proofErr w:type="spellEnd"/>
            <w:r>
              <w:rPr>
                <w:color w:val="000000"/>
                <w:sz w:val="20"/>
              </w:rPr>
              <w:t xml:space="preserve"> </w:t>
            </w:r>
            <w:proofErr w:type="spellStart"/>
            <w:r>
              <w:rPr>
                <w:color w:val="000000"/>
                <w:sz w:val="20"/>
              </w:rPr>
              <w:t>Oltre</w:t>
            </w:r>
            <w:proofErr w:type="spellEnd"/>
            <w:r>
              <w:rPr>
                <w:color w:val="000000"/>
                <w:sz w:val="20"/>
              </w:rPr>
              <w:t xml:space="preserve"> </w:t>
            </w:r>
            <w:proofErr w:type="spellStart"/>
            <w:r>
              <w:rPr>
                <w:color w:val="000000"/>
                <w:sz w:val="20"/>
              </w:rPr>
              <w:t>Le</w:t>
            </w:r>
            <w:proofErr w:type="spellEnd"/>
            <w:r>
              <w:rPr>
                <w:color w:val="000000"/>
                <w:sz w:val="20"/>
              </w:rPr>
              <w:t xml:space="preserve"> </w:t>
            </w:r>
            <w:proofErr w:type="spellStart"/>
            <w:r>
              <w:rPr>
                <w:color w:val="000000"/>
                <w:sz w:val="20"/>
              </w:rPr>
              <w:t>Frontiere</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F98E41E"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774110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ABD902F" w14:textId="77777777">
            <w:pPr>
              <w:spacing w:before="120" w:after="120" w:line="240" w:lineRule="auto"/>
              <w:jc w:val="center"/>
              <w:rPr>
                <w:color w:val="000000"/>
                <w:sz w:val="20"/>
                <w:szCs w:val="20"/>
              </w:rPr>
            </w:pPr>
            <w:r>
              <w:rPr>
                <w:color w:val="000000"/>
                <w:sz w:val="20"/>
              </w:rPr>
              <w:t> x</w:t>
            </w:r>
          </w:p>
        </w:tc>
      </w:tr>
      <w:tr w:rsidRPr="00BD08D2" w:rsidR="00BD08D2" w:rsidTr="00765DB8" w14:paraId="271E3E5D"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5E0D844" w14:textId="77777777">
            <w:pPr>
              <w:spacing w:before="120" w:after="120" w:line="240" w:lineRule="auto"/>
              <w:jc w:val="left"/>
              <w:rPr>
                <w:color w:val="000000"/>
                <w:sz w:val="20"/>
                <w:szCs w:val="20"/>
              </w:rPr>
            </w:pPr>
            <w:proofErr w:type="spellStart"/>
            <w:r>
              <w:rPr>
                <w:color w:val="000000"/>
                <w:sz w:val="20"/>
              </w:rPr>
              <w:t>Associazione</w:t>
            </w:r>
            <w:proofErr w:type="spellEnd"/>
            <w:r>
              <w:rPr>
                <w:color w:val="000000"/>
                <w:sz w:val="20"/>
              </w:rPr>
              <w:t xml:space="preserve"> </w:t>
            </w:r>
            <w:proofErr w:type="spellStart"/>
            <w:r>
              <w:rPr>
                <w:color w:val="000000"/>
                <w:sz w:val="20"/>
              </w:rPr>
              <w:t>Consorzio</w:t>
            </w:r>
            <w:proofErr w:type="spellEnd"/>
            <w:r>
              <w:rPr>
                <w:color w:val="000000"/>
                <w:sz w:val="20"/>
              </w:rPr>
              <w:t xml:space="preserve"> </w:t>
            </w:r>
            <w:proofErr w:type="spellStart"/>
            <w:r>
              <w:rPr>
                <w:color w:val="000000"/>
                <w:sz w:val="20"/>
              </w:rPr>
              <w:t>Communitas</w:t>
            </w:r>
            <w:proofErr w:type="spellEnd"/>
            <w:r>
              <w:rPr>
                <w:color w:val="000000"/>
                <w:sz w:val="20"/>
              </w:rPr>
              <w:t xml:space="preserve">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DD59977"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66D7899"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0B83D8E" w14:textId="77777777">
            <w:pPr>
              <w:spacing w:before="120" w:after="120" w:line="240" w:lineRule="auto"/>
              <w:jc w:val="center"/>
              <w:rPr>
                <w:color w:val="000000"/>
                <w:sz w:val="20"/>
                <w:szCs w:val="20"/>
              </w:rPr>
            </w:pPr>
            <w:r>
              <w:rPr>
                <w:color w:val="000000"/>
                <w:sz w:val="20"/>
              </w:rPr>
              <w:t> </w:t>
            </w:r>
          </w:p>
        </w:tc>
      </w:tr>
      <w:tr w:rsidRPr="00BD08D2" w:rsidR="00BD08D2" w:rsidTr="00765DB8" w14:paraId="0DD4D3FB"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E4B3E17" w14:textId="77777777">
            <w:pPr>
              <w:spacing w:before="120" w:after="120" w:line="240" w:lineRule="auto"/>
              <w:jc w:val="left"/>
              <w:rPr>
                <w:color w:val="000000"/>
                <w:sz w:val="20"/>
                <w:szCs w:val="20"/>
              </w:rPr>
            </w:pPr>
            <w:proofErr w:type="spellStart"/>
            <w:r>
              <w:rPr>
                <w:color w:val="000000"/>
                <w:sz w:val="20"/>
              </w:rPr>
              <w:t>Centro</w:t>
            </w:r>
            <w:proofErr w:type="spellEnd"/>
            <w:r>
              <w:rPr>
                <w:color w:val="000000"/>
                <w:sz w:val="20"/>
              </w:rPr>
              <w:t xml:space="preserve"> </w:t>
            </w:r>
            <w:proofErr w:type="spellStart"/>
            <w:r>
              <w:rPr>
                <w:color w:val="000000"/>
                <w:sz w:val="20"/>
              </w:rPr>
              <w:t>Informazione</w:t>
            </w:r>
            <w:proofErr w:type="spellEnd"/>
            <w:r>
              <w:rPr>
                <w:color w:val="000000"/>
                <w:sz w:val="20"/>
              </w:rPr>
              <w:t xml:space="preserve"> e </w:t>
            </w:r>
            <w:proofErr w:type="spellStart"/>
            <w:r>
              <w:rPr>
                <w:color w:val="000000"/>
                <w:sz w:val="20"/>
              </w:rPr>
              <w:t>Educazione</w:t>
            </w:r>
            <w:proofErr w:type="spellEnd"/>
            <w:r>
              <w:rPr>
                <w:color w:val="000000"/>
                <w:sz w:val="20"/>
              </w:rPr>
              <w:t xml:space="preserve"> </w:t>
            </w:r>
            <w:proofErr w:type="spellStart"/>
            <w:r>
              <w:rPr>
                <w:color w:val="000000"/>
                <w:sz w:val="20"/>
              </w:rPr>
              <w:t>allo</w:t>
            </w:r>
            <w:proofErr w:type="spellEnd"/>
            <w:r>
              <w:rPr>
                <w:color w:val="000000"/>
                <w:sz w:val="20"/>
              </w:rPr>
              <w:t xml:space="preserve"> </w:t>
            </w:r>
            <w:proofErr w:type="spellStart"/>
            <w:r>
              <w:rPr>
                <w:color w:val="000000"/>
                <w:sz w:val="20"/>
              </w:rPr>
              <w:t>Sviluppo</w:t>
            </w:r>
            <w:proofErr w:type="spellEnd"/>
            <w:r>
              <w:rPr>
                <w:color w:val="000000"/>
                <w:sz w:val="20"/>
              </w:rPr>
              <w:t xml:space="preserve"> - CIES </w:t>
            </w:r>
            <w:proofErr w:type="spellStart"/>
            <w:r>
              <w:rPr>
                <w:color w:val="000000"/>
                <w:sz w:val="20"/>
              </w:rPr>
              <w:t>Onlus</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799DD0F"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4C26716"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0F97A47" w14:textId="77777777">
            <w:pPr>
              <w:spacing w:before="120" w:after="120" w:line="240" w:lineRule="auto"/>
              <w:jc w:val="center"/>
              <w:rPr>
                <w:color w:val="000000"/>
                <w:sz w:val="20"/>
                <w:szCs w:val="20"/>
              </w:rPr>
            </w:pPr>
            <w:r>
              <w:rPr>
                <w:color w:val="000000"/>
                <w:sz w:val="20"/>
              </w:rPr>
              <w:t>x</w:t>
            </w:r>
          </w:p>
        </w:tc>
      </w:tr>
      <w:tr w:rsidRPr="00BD08D2" w:rsidR="00BD08D2" w:rsidTr="00765DB8" w14:paraId="1D224E8F"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8D50406" w14:textId="77777777">
            <w:pPr>
              <w:spacing w:before="120" w:after="120" w:line="240" w:lineRule="auto"/>
              <w:jc w:val="left"/>
              <w:rPr>
                <w:color w:val="000000"/>
                <w:sz w:val="20"/>
                <w:szCs w:val="20"/>
              </w:rPr>
            </w:pPr>
            <w:r>
              <w:rPr>
                <w:color w:val="000000"/>
                <w:sz w:val="20"/>
              </w:rPr>
              <w:t>CESIE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F082ABA"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75C0586"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04CCB5D" w14:textId="77777777">
            <w:pPr>
              <w:spacing w:before="120" w:after="120" w:line="240" w:lineRule="auto"/>
              <w:jc w:val="center"/>
              <w:rPr>
                <w:color w:val="000000"/>
                <w:sz w:val="20"/>
                <w:szCs w:val="20"/>
              </w:rPr>
            </w:pPr>
            <w:r>
              <w:rPr>
                <w:color w:val="000000"/>
                <w:sz w:val="20"/>
              </w:rPr>
              <w:t>x</w:t>
            </w:r>
          </w:p>
        </w:tc>
      </w:tr>
      <w:tr w:rsidRPr="00BD08D2" w:rsidR="00BD08D2" w:rsidTr="00765DB8" w14:paraId="7B146B7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82C7807" w14:textId="77777777">
            <w:pPr>
              <w:spacing w:before="120" w:after="120" w:line="240" w:lineRule="auto"/>
              <w:jc w:val="left"/>
              <w:rPr>
                <w:color w:val="000000"/>
                <w:sz w:val="20"/>
                <w:szCs w:val="20"/>
              </w:rPr>
            </w:pPr>
            <w:r>
              <w:rPr>
                <w:color w:val="000000"/>
                <w:sz w:val="20"/>
              </w:rPr>
              <w:t xml:space="preserve">CGIL - </w:t>
            </w:r>
            <w:proofErr w:type="spellStart"/>
            <w:r>
              <w:rPr>
                <w:color w:val="000000"/>
                <w:sz w:val="20"/>
              </w:rPr>
              <w:t>Confederazione</w:t>
            </w:r>
            <w:proofErr w:type="spellEnd"/>
            <w:r>
              <w:rPr>
                <w:color w:val="000000"/>
                <w:sz w:val="20"/>
              </w:rPr>
              <w:t xml:space="preserve"> </w:t>
            </w:r>
            <w:proofErr w:type="spellStart"/>
            <w:r>
              <w:rPr>
                <w:color w:val="000000"/>
                <w:sz w:val="20"/>
              </w:rPr>
              <w:t>Generale</w:t>
            </w:r>
            <w:proofErr w:type="spellEnd"/>
            <w:r>
              <w:rPr>
                <w:color w:val="000000"/>
                <w:sz w:val="20"/>
              </w:rPr>
              <w:t xml:space="preserve"> </w:t>
            </w:r>
            <w:proofErr w:type="spellStart"/>
            <w:r>
              <w:rPr>
                <w:color w:val="000000"/>
                <w:sz w:val="20"/>
              </w:rPr>
              <w:t>Italiana</w:t>
            </w:r>
            <w:proofErr w:type="spellEnd"/>
            <w:r>
              <w:rPr>
                <w:color w:val="000000"/>
                <w:sz w:val="20"/>
              </w:rPr>
              <w:t xml:space="preserve"> </w:t>
            </w:r>
            <w:proofErr w:type="spellStart"/>
            <w:r>
              <w:rPr>
                <w:color w:val="000000"/>
                <w:sz w:val="20"/>
              </w:rPr>
              <w:t>del</w:t>
            </w:r>
            <w:proofErr w:type="spellEnd"/>
            <w:r>
              <w:rPr>
                <w:color w:val="000000"/>
                <w:sz w:val="20"/>
              </w:rPr>
              <w:t xml:space="preserve"> </w:t>
            </w:r>
            <w:proofErr w:type="spellStart"/>
            <w:r>
              <w:rPr>
                <w:color w:val="000000"/>
                <w:sz w:val="20"/>
              </w:rPr>
              <w:t>Lavoro</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D056F9E"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49800C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661A56F" w14:textId="77777777">
            <w:pPr>
              <w:spacing w:before="120" w:after="120" w:line="240" w:lineRule="auto"/>
              <w:jc w:val="center"/>
              <w:rPr>
                <w:color w:val="000000"/>
                <w:sz w:val="20"/>
                <w:szCs w:val="20"/>
              </w:rPr>
            </w:pPr>
            <w:r>
              <w:rPr>
                <w:color w:val="000000"/>
                <w:sz w:val="20"/>
              </w:rPr>
              <w:t>x</w:t>
            </w:r>
          </w:p>
        </w:tc>
      </w:tr>
      <w:tr w:rsidRPr="00BD08D2" w:rsidR="00BD08D2" w:rsidTr="00765DB8" w14:paraId="2E182A3E"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96A98E7" w14:textId="77777777">
            <w:pPr>
              <w:spacing w:before="120" w:after="120" w:line="240" w:lineRule="auto"/>
              <w:jc w:val="left"/>
              <w:rPr>
                <w:color w:val="000000"/>
                <w:sz w:val="20"/>
                <w:szCs w:val="20"/>
              </w:rPr>
            </w:pPr>
            <w:r>
              <w:rPr>
                <w:color w:val="000000"/>
                <w:sz w:val="20"/>
              </w:rPr>
              <w:lastRenderedPageBreak/>
              <w:t xml:space="preserve">CIA - </w:t>
            </w:r>
            <w:proofErr w:type="spellStart"/>
            <w:r>
              <w:rPr>
                <w:color w:val="000000"/>
                <w:sz w:val="20"/>
              </w:rPr>
              <w:t>Agricoltori</w:t>
            </w:r>
            <w:proofErr w:type="spellEnd"/>
            <w:r>
              <w:rPr>
                <w:color w:val="000000"/>
                <w:sz w:val="20"/>
              </w:rPr>
              <w:t xml:space="preserve"> Italiani</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78C170"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8A1D8A0"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4006464" w14:textId="77777777">
            <w:pPr>
              <w:spacing w:before="120" w:after="120" w:line="240" w:lineRule="auto"/>
              <w:jc w:val="center"/>
              <w:rPr>
                <w:color w:val="000000"/>
                <w:sz w:val="20"/>
                <w:szCs w:val="20"/>
              </w:rPr>
            </w:pPr>
            <w:r>
              <w:rPr>
                <w:color w:val="000000"/>
                <w:sz w:val="20"/>
              </w:rPr>
              <w:t>x</w:t>
            </w:r>
          </w:p>
        </w:tc>
      </w:tr>
      <w:tr w:rsidRPr="00BD08D2" w:rsidR="00BD08D2" w:rsidTr="00765DB8" w14:paraId="01DFA98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0196529" w14:textId="77777777">
            <w:pPr>
              <w:spacing w:before="120" w:after="120" w:line="240" w:lineRule="auto"/>
              <w:jc w:val="left"/>
              <w:rPr>
                <w:color w:val="000000"/>
                <w:sz w:val="20"/>
                <w:szCs w:val="20"/>
              </w:rPr>
            </w:pPr>
            <w:proofErr w:type="spellStart"/>
            <w:r>
              <w:rPr>
                <w:color w:val="000000"/>
                <w:sz w:val="20"/>
              </w:rPr>
              <w:t>Comunità</w:t>
            </w:r>
            <w:proofErr w:type="spellEnd"/>
            <w:r>
              <w:rPr>
                <w:color w:val="000000"/>
                <w:sz w:val="20"/>
              </w:rPr>
              <w:t xml:space="preserve"> </w:t>
            </w:r>
            <w:proofErr w:type="spellStart"/>
            <w:r>
              <w:rPr>
                <w:color w:val="000000"/>
                <w:sz w:val="20"/>
              </w:rPr>
              <w:t>di</w:t>
            </w:r>
            <w:proofErr w:type="spellEnd"/>
            <w:r>
              <w:rPr>
                <w:color w:val="000000"/>
                <w:sz w:val="20"/>
              </w:rPr>
              <w:t xml:space="preserve"> S. </w:t>
            </w:r>
            <w:proofErr w:type="spellStart"/>
            <w:r>
              <w:rPr>
                <w:color w:val="000000"/>
                <w:sz w:val="20"/>
              </w:rPr>
              <w:t>Egidio</w:t>
            </w:r>
            <w:proofErr w:type="spellEnd"/>
            <w:r>
              <w:rPr>
                <w:color w:val="000000"/>
                <w:sz w:val="20"/>
              </w:rPr>
              <w:t xml:space="preserve"> ACAP APS</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94AD187"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654F6CA"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48C9FE9" w14:textId="77777777">
            <w:pPr>
              <w:spacing w:before="120" w:after="120" w:line="240" w:lineRule="auto"/>
              <w:jc w:val="center"/>
              <w:rPr>
                <w:color w:val="000000"/>
                <w:sz w:val="20"/>
                <w:szCs w:val="20"/>
              </w:rPr>
            </w:pPr>
            <w:r>
              <w:rPr>
                <w:color w:val="000000"/>
                <w:sz w:val="20"/>
              </w:rPr>
              <w:t>x</w:t>
            </w:r>
          </w:p>
        </w:tc>
      </w:tr>
      <w:tr w:rsidRPr="00BD08D2" w:rsidR="00BD08D2" w:rsidTr="00765DB8" w14:paraId="76DF16C2"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C767700" w14:textId="77777777">
            <w:pPr>
              <w:spacing w:before="120" w:after="120" w:line="240" w:lineRule="auto"/>
              <w:jc w:val="left"/>
              <w:rPr>
                <w:color w:val="000000"/>
                <w:sz w:val="20"/>
                <w:szCs w:val="20"/>
              </w:rPr>
            </w:pPr>
            <w:proofErr w:type="spellStart"/>
            <w:r>
              <w:rPr>
                <w:color w:val="000000"/>
                <w:sz w:val="20"/>
              </w:rPr>
              <w:t>Confederazione</w:t>
            </w:r>
            <w:proofErr w:type="spellEnd"/>
            <w:r>
              <w:rPr>
                <w:color w:val="000000"/>
                <w:sz w:val="20"/>
              </w:rPr>
              <w:t xml:space="preserve"> </w:t>
            </w:r>
            <w:proofErr w:type="spellStart"/>
            <w:r>
              <w:rPr>
                <w:color w:val="000000"/>
                <w:sz w:val="20"/>
              </w:rPr>
              <w:t>Generale</w:t>
            </w:r>
            <w:proofErr w:type="spellEnd"/>
            <w:r>
              <w:rPr>
                <w:color w:val="000000"/>
                <w:sz w:val="20"/>
              </w:rPr>
              <w:t xml:space="preserve"> </w:t>
            </w:r>
            <w:proofErr w:type="spellStart"/>
            <w:r>
              <w:rPr>
                <w:color w:val="000000"/>
                <w:sz w:val="20"/>
              </w:rPr>
              <w:t>dell’Agricoltura</w:t>
            </w:r>
            <w:proofErr w:type="spellEnd"/>
            <w:r>
              <w:rPr>
                <w:color w:val="000000"/>
                <w:sz w:val="20"/>
              </w:rPr>
              <w:t xml:space="preserve"> </w:t>
            </w:r>
            <w:proofErr w:type="spellStart"/>
            <w:r>
              <w:rPr>
                <w:color w:val="000000"/>
                <w:sz w:val="20"/>
              </w:rPr>
              <w:t>Italiana</w:t>
            </w:r>
            <w:proofErr w:type="spellEnd"/>
            <w:r>
              <w:rPr>
                <w:color w:val="000000"/>
                <w:sz w:val="20"/>
              </w:rPr>
              <w:t xml:space="preserve"> (</w:t>
            </w:r>
            <w:proofErr w:type="spellStart"/>
            <w:r>
              <w:rPr>
                <w:color w:val="000000"/>
                <w:sz w:val="20"/>
              </w:rPr>
              <w:t>Confagricoltura</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7C04398"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EE141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98538C1" w14:textId="77777777">
            <w:pPr>
              <w:spacing w:before="120" w:after="120" w:line="240" w:lineRule="auto"/>
              <w:jc w:val="center"/>
              <w:rPr>
                <w:color w:val="000000"/>
                <w:sz w:val="20"/>
                <w:szCs w:val="20"/>
              </w:rPr>
            </w:pPr>
            <w:r>
              <w:rPr>
                <w:color w:val="000000"/>
                <w:sz w:val="20"/>
              </w:rPr>
              <w:t>x</w:t>
            </w:r>
          </w:p>
        </w:tc>
      </w:tr>
      <w:tr w:rsidRPr="00BD08D2" w:rsidR="00BD08D2" w:rsidTr="00765DB8" w14:paraId="74016948"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778F7BA" w14:textId="77777777">
            <w:pPr>
              <w:spacing w:before="120" w:after="120" w:line="240" w:lineRule="auto"/>
              <w:jc w:val="left"/>
              <w:rPr>
                <w:color w:val="000000"/>
                <w:sz w:val="20"/>
                <w:szCs w:val="20"/>
              </w:rPr>
            </w:pPr>
            <w:r>
              <w:rPr>
                <w:color w:val="000000"/>
                <w:sz w:val="20"/>
              </w:rPr>
              <w:t xml:space="preserve">CONFSAL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C4801A"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B731DA4"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A44FF42" w14:textId="77777777">
            <w:pPr>
              <w:spacing w:before="120" w:after="120" w:line="240" w:lineRule="auto"/>
              <w:jc w:val="center"/>
              <w:rPr>
                <w:color w:val="000000"/>
                <w:sz w:val="20"/>
                <w:szCs w:val="20"/>
              </w:rPr>
            </w:pPr>
            <w:r>
              <w:rPr>
                <w:color w:val="000000"/>
                <w:sz w:val="20"/>
              </w:rPr>
              <w:t> </w:t>
            </w:r>
          </w:p>
        </w:tc>
      </w:tr>
      <w:tr w:rsidRPr="00BD08D2" w:rsidR="00BD08D2" w:rsidTr="00765DB8" w14:paraId="0B8334E3"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530D4FB" w14:textId="77777777">
            <w:pPr>
              <w:spacing w:before="120" w:after="120" w:line="240" w:lineRule="auto"/>
              <w:jc w:val="left"/>
              <w:rPr>
                <w:color w:val="000000"/>
                <w:sz w:val="20"/>
                <w:szCs w:val="20"/>
              </w:rPr>
            </w:pPr>
            <w:proofErr w:type="spellStart"/>
            <w:r>
              <w:rPr>
                <w:color w:val="000000"/>
                <w:sz w:val="20"/>
              </w:rPr>
              <w:t>Consiglio</w:t>
            </w:r>
            <w:proofErr w:type="spellEnd"/>
            <w:r>
              <w:rPr>
                <w:color w:val="000000"/>
                <w:sz w:val="20"/>
              </w:rPr>
              <w:t xml:space="preserve"> </w:t>
            </w:r>
            <w:proofErr w:type="spellStart"/>
            <w:r>
              <w:rPr>
                <w:color w:val="000000"/>
                <w:sz w:val="20"/>
              </w:rPr>
              <w:t>Italiano</w:t>
            </w:r>
            <w:proofErr w:type="spellEnd"/>
            <w:r>
              <w:rPr>
                <w:color w:val="000000"/>
                <w:sz w:val="20"/>
              </w:rPr>
              <w:t xml:space="preserve"> Per i </w:t>
            </w:r>
            <w:proofErr w:type="spellStart"/>
            <w:r>
              <w:rPr>
                <w:color w:val="000000"/>
                <w:sz w:val="20"/>
              </w:rPr>
              <w:t>Rifugiati</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D679BB0"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ACCAE8B"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950CADC" w14:textId="77777777">
            <w:pPr>
              <w:spacing w:before="120" w:after="120" w:line="240" w:lineRule="auto"/>
              <w:jc w:val="center"/>
              <w:rPr>
                <w:color w:val="000000"/>
                <w:sz w:val="20"/>
                <w:szCs w:val="20"/>
              </w:rPr>
            </w:pPr>
            <w:r>
              <w:rPr>
                <w:color w:val="000000"/>
                <w:sz w:val="20"/>
              </w:rPr>
              <w:t>x</w:t>
            </w:r>
          </w:p>
        </w:tc>
      </w:tr>
      <w:tr w:rsidRPr="00BD08D2" w:rsidR="00BD08D2" w:rsidTr="00765DB8" w14:paraId="4F5E0021"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390AF92" w14:textId="77777777">
            <w:pPr>
              <w:spacing w:before="120" w:after="120" w:line="240" w:lineRule="auto"/>
              <w:jc w:val="left"/>
              <w:rPr>
                <w:color w:val="000000"/>
                <w:sz w:val="20"/>
                <w:szCs w:val="20"/>
              </w:rPr>
            </w:pPr>
            <w:proofErr w:type="spellStart"/>
            <w:r>
              <w:rPr>
                <w:color w:val="000000"/>
                <w:sz w:val="20"/>
              </w:rPr>
              <w:t>Consorzio</w:t>
            </w:r>
            <w:proofErr w:type="spellEnd"/>
            <w:r>
              <w:rPr>
                <w:color w:val="000000"/>
                <w:sz w:val="20"/>
              </w:rPr>
              <w:t xml:space="preserve"> </w:t>
            </w:r>
            <w:proofErr w:type="spellStart"/>
            <w:r>
              <w:rPr>
                <w:color w:val="000000"/>
                <w:sz w:val="20"/>
              </w:rPr>
              <w:t>Communitas</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0AC5C57"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F5F497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591A46E" w14:textId="77777777">
            <w:pPr>
              <w:spacing w:before="120" w:after="120" w:line="240" w:lineRule="auto"/>
              <w:jc w:val="center"/>
              <w:rPr>
                <w:color w:val="000000"/>
                <w:sz w:val="20"/>
                <w:szCs w:val="20"/>
              </w:rPr>
            </w:pPr>
            <w:r>
              <w:rPr>
                <w:color w:val="000000"/>
                <w:sz w:val="20"/>
              </w:rPr>
              <w:t>x</w:t>
            </w:r>
          </w:p>
        </w:tc>
      </w:tr>
      <w:tr w:rsidRPr="00BD08D2" w:rsidR="00BD08D2" w:rsidTr="00765DB8" w14:paraId="0C5FD5EA"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437C89A" w14:textId="77777777">
            <w:pPr>
              <w:spacing w:before="120" w:after="120" w:line="240" w:lineRule="auto"/>
              <w:jc w:val="left"/>
              <w:rPr>
                <w:color w:val="000000"/>
                <w:sz w:val="20"/>
                <w:szCs w:val="20"/>
              </w:rPr>
            </w:pPr>
            <w:proofErr w:type="spellStart"/>
            <w:r>
              <w:rPr>
                <w:color w:val="000000"/>
                <w:sz w:val="20"/>
              </w:rPr>
              <w:t>Consorzio</w:t>
            </w:r>
            <w:proofErr w:type="spellEnd"/>
            <w:r>
              <w:rPr>
                <w:color w:val="000000"/>
                <w:sz w:val="20"/>
              </w:rPr>
              <w:t xml:space="preserve"> </w:t>
            </w:r>
            <w:proofErr w:type="spellStart"/>
            <w:r>
              <w:rPr>
                <w:color w:val="000000"/>
                <w:sz w:val="20"/>
              </w:rPr>
              <w:t>Umana</w:t>
            </w:r>
            <w:proofErr w:type="spellEnd"/>
            <w:r>
              <w:rPr>
                <w:color w:val="000000"/>
                <w:sz w:val="20"/>
              </w:rPr>
              <w:t xml:space="preserve"> </w:t>
            </w:r>
            <w:proofErr w:type="spellStart"/>
            <w:r>
              <w:rPr>
                <w:color w:val="000000"/>
                <w:sz w:val="20"/>
              </w:rPr>
              <w:t>Solidarietà</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B17BB40"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877510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46C5E06" w14:textId="77777777">
            <w:pPr>
              <w:spacing w:before="120" w:after="120" w:line="240" w:lineRule="auto"/>
              <w:jc w:val="center"/>
              <w:rPr>
                <w:color w:val="000000"/>
                <w:sz w:val="20"/>
                <w:szCs w:val="20"/>
              </w:rPr>
            </w:pPr>
            <w:r>
              <w:rPr>
                <w:color w:val="000000"/>
                <w:sz w:val="20"/>
              </w:rPr>
              <w:t>x</w:t>
            </w:r>
          </w:p>
        </w:tc>
      </w:tr>
      <w:tr w:rsidRPr="00BD08D2" w:rsidR="00BD08D2" w:rsidTr="00765DB8" w14:paraId="0D96429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539E1B4B" w14:textId="77777777">
            <w:pPr>
              <w:spacing w:before="120" w:after="120" w:line="240" w:lineRule="auto"/>
              <w:jc w:val="left"/>
              <w:rPr>
                <w:color w:val="000000"/>
                <w:sz w:val="20"/>
                <w:szCs w:val="20"/>
              </w:rPr>
            </w:pPr>
            <w:proofErr w:type="spellStart"/>
            <w:r>
              <w:rPr>
                <w:color w:val="000000"/>
                <w:sz w:val="20"/>
              </w:rPr>
              <w:t>Croce</w:t>
            </w:r>
            <w:proofErr w:type="spellEnd"/>
            <w:r>
              <w:rPr>
                <w:color w:val="000000"/>
                <w:sz w:val="20"/>
              </w:rPr>
              <w:t xml:space="preserve"> </w:t>
            </w:r>
            <w:proofErr w:type="spellStart"/>
            <w:r>
              <w:rPr>
                <w:color w:val="000000"/>
                <w:sz w:val="20"/>
              </w:rPr>
              <w:t>Rossa</w:t>
            </w:r>
            <w:proofErr w:type="spellEnd"/>
            <w:r>
              <w:rPr>
                <w:color w:val="000000"/>
                <w:sz w:val="20"/>
              </w:rPr>
              <w:t xml:space="preserve"> </w:t>
            </w:r>
            <w:proofErr w:type="spellStart"/>
            <w:r>
              <w:rPr>
                <w:color w:val="000000"/>
                <w:sz w:val="20"/>
              </w:rPr>
              <w:t>Italiana</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389E94E"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C8461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7A363B84" w14:textId="77777777">
            <w:pPr>
              <w:spacing w:before="120" w:after="120" w:line="240" w:lineRule="auto"/>
              <w:jc w:val="center"/>
              <w:rPr>
                <w:color w:val="000000"/>
                <w:sz w:val="20"/>
                <w:szCs w:val="20"/>
              </w:rPr>
            </w:pPr>
            <w:r>
              <w:rPr>
                <w:color w:val="000000"/>
                <w:sz w:val="20"/>
              </w:rPr>
              <w:t>x</w:t>
            </w:r>
          </w:p>
        </w:tc>
      </w:tr>
      <w:tr w:rsidRPr="00BD08D2" w:rsidR="00BD08D2" w:rsidTr="00765DB8" w14:paraId="2C3C61B9"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5886976A" w14:textId="77777777">
            <w:pPr>
              <w:spacing w:before="120" w:after="120" w:line="240" w:lineRule="auto"/>
              <w:jc w:val="left"/>
              <w:rPr>
                <w:color w:val="000000"/>
                <w:sz w:val="20"/>
                <w:szCs w:val="20"/>
              </w:rPr>
            </w:pPr>
            <w:r>
              <w:rPr>
                <w:color w:val="000000"/>
                <w:sz w:val="20"/>
              </w:rPr>
              <w:t>INCA CGIL</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E6BAC8D"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3C77E68"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74925CF" w14:textId="77777777">
            <w:pPr>
              <w:spacing w:before="120" w:after="120" w:line="240" w:lineRule="auto"/>
              <w:jc w:val="center"/>
              <w:rPr>
                <w:color w:val="000000"/>
                <w:sz w:val="20"/>
                <w:szCs w:val="20"/>
              </w:rPr>
            </w:pPr>
            <w:r>
              <w:rPr>
                <w:color w:val="000000"/>
                <w:sz w:val="20"/>
              </w:rPr>
              <w:t>x</w:t>
            </w:r>
          </w:p>
        </w:tc>
      </w:tr>
      <w:tr w:rsidRPr="00BD08D2" w:rsidR="00BD08D2" w:rsidTr="00765DB8" w14:paraId="4B0B142F"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37DC2C9" w14:textId="77777777">
            <w:pPr>
              <w:spacing w:before="120" w:after="120" w:line="240" w:lineRule="auto"/>
              <w:jc w:val="left"/>
              <w:rPr>
                <w:color w:val="000000"/>
                <w:sz w:val="20"/>
                <w:szCs w:val="20"/>
              </w:rPr>
            </w:pPr>
            <w:r>
              <w:rPr>
                <w:color w:val="000000"/>
                <w:sz w:val="20"/>
              </w:rPr>
              <w:t xml:space="preserve">ITAL UIL </w:t>
            </w:r>
            <w:proofErr w:type="spellStart"/>
            <w:r>
              <w:rPr>
                <w:color w:val="000000"/>
                <w:sz w:val="20"/>
              </w:rPr>
              <w:t>Unione</w:t>
            </w:r>
            <w:proofErr w:type="spellEnd"/>
            <w:r>
              <w:rPr>
                <w:color w:val="000000"/>
                <w:sz w:val="20"/>
              </w:rPr>
              <w:t xml:space="preserve"> </w:t>
            </w:r>
            <w:proofErr w:type="spellStart"/>
            <w:r>
              <w:rPr>
                <w:color w:val="000000"/>
                <w:sz w:val="20"/>
              </w:rPr>
              <w:t>Italiana</w:t>
            </w:r>
            <w:proofErr w:type="spellEnd"/>
            <w:r>
              <w:rPr>
                <w:color w:val="000000"/>
                <w:sz w:val="20"/>
              </w:rPr>
              <w:t xml:space="preserve"> Del </w:t>
            </w:r>
            <w:proofErr w:type="spellStart"/>
            <w:r>
              <w:rPr>
                <w:color w:val="000000"/>
                <w:sz w:val="20"/>
              </w:rPr>
              <w:t>Lavoro</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AA664EC"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7A8BA6"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144C37F3" w14:textId="77777777">
            <w:pPr>
              <w:spacing w:before="120" w:after="120" w:line="240" w:lineRule="auto"/>
              <w:jc w:val="center"/>
              <w:rPr>
                <w:color w:val="000000"/>
                <w:sz w:val="20"/>
                <w:szCs w:val="20"/>
              </w:rPr>
            </w:pPr>
            <w:r>
              <w:rPr>
                <w:color w:val="000000"/>
                <w:sz w:val="20"/>
              </w:rPr>
              <w:t>x</w:t>
            </w:r>
          </w:p>
        </w:tc>
      </w:tr>
      <w:tr w:rsidRPr="00BD08D2" w:rsidR="00BD08D2" w:rsidTr="00765DB8" w14:paraId="141222B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3121DAE" w14:textId="77777777">
            <w:pPr>
              <w:spacing w:before="120" w:after="120" w:line="240" w:lineRule="auto"/>
              <w:jc w:val="left"/>
              <w:rPr>
                <w:color w:val="000000"/>
                <w:sz w:val="20"/>
                <w:szCs w:val="20"/>
              </w:rPr>
            </w:pPr>
            <w:r>
              <w:rPr>
                <w:color w:val="000000"/>
                <w:sz w:val="20"/>
              </w:rPr>
              <w:t xml:space="preserve">Refugees </w:t>
            </w:r>
            <w:proofErr w:type="spellStart"/>
            <w:r>
              <w:rPr>
                <w:color w:val="000000"/>
                <w:sz w:val="20"/>
              </w:rPr>
              <w:t>Welcome</w:t>
            </w:r>
            <w:proofErr w:type="spellEnd"/>
            <w:r>
              <w:rPr>
                <w:color w:val="000000"/>
                <w:sz w:val="20"/>
              </w:rPr>
              <w:t xml:space="preserve"> </w:t>
            </w:r>
            <w:proofErr w:type="spellStart"/>
            <w:r>
              <w:rPr>
                <w:color w:val="000000"/>
                <w:sz w:val="20"/>
              </w:rPr>
              <w:t>Italia</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9093E14"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29F630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7A5F0C2" w14:textId="77777777">
            <w:pPr>
              <w:spacing w:before="120" w:after="120" w:line="240" w:lineRule="auto"/>
              <w:jc w:val="center"/>
              <w:rPr>
                <w:color w:val="000000"/>
                <w:sz w:val="20"/>
                <w:szCs w:val="20"/>
              </w:rPr>
            </w:pPr>
            <w:r>
              <w:rPr>
                <w:color w:val="000000"/>
                <w:sz w:val="20"/>
              </w:rPr>
              <w:t>x</w:t>
            </w:r>
          </w:p>
        </w:tc>
      </w:tr>
      <w:tr w:rsidRPr="00BD08D2" w:rsidR="00BD08D2" w:rsidTr="00765DB8" w14:paraId="18EDDF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16C9761C" w14:textId="77777777">
            <w:pPr>
              <w:spacing w:before="120" w:after="120" w:line="240" w:lineRule="auto"/>
              <w:jc w:val="left"/>
              <w:rPr>
                <w:color w:val="000000"/>
                <w:sz w:val="20"/>
                <w:szCs w:val="20"/>
              </w:rPr>
            </w:pPr>
            <w:proofErr w:type="spellStart"/>
            <w:r>
              <w:rPr>
                <w:color w:val="000000"/>
                <w:sz w:val="20"/>
              </w:rPr>
              <w:t>Regione</w:t>
            </w:r>
            <w:proofErr w:type="spellEnd"/>
            <w:r>
              <w:rPr>
                <w:color w:val="000000"/>
                <w:sz w:val="20"/>
              </w:rPr>
              <w:t xml:space="preserve"> </w:t>
            </w:r>
            <w:proofErr w:type="spellStart"/>
            <w:r>
              <w:rPr>
                <w:color w:val="000000"/>
                <w:sz w:val="20"/>
              </w:rPr>
              <w:t>Emilia-Romagna</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9C4BE2D"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BC0B2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A898631" w14:textId="77777777">
            <w:pPr>
              <w:spacing w:before="120" w:after="120" w:line="240" w:lineRule="auto"/>
              <w:jc w:val="center"/>
              <w:rPr>
                <w:color w:val="000000"/>
                <w:sz w:val="20"/>
                <w:szCs w:val="20"/>
              </w:rPr>
            </w:pPr>
            <w:r>
              <w:rPr>
                <w:color w:val="000000"/>
                <w:sz w:val="20"/>
              </w:rPr>
              <w:t>x</w:t>
            </w:r>
          </w:p>
        </w:tc>
      </w:tr>
      <w:tr w:rsidRPr="00BD08D2" w:rsidR="00BD08D2" w:rsidTr="00765DB8" w14:paraId="725CC278"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8926948" w14:textId="77777777">
            <w:pPr>
              <w:spacing w:before="120" w:after="120" w:line="240" w:lineRule="auto"/>
              <w:jc w:val="left"/>
              <w:rPr>
                <w:color w:val="000000"/>
                <w:sz w:val="20"/>
                <w:szCs w:val="20"/>
              </w:rPr>
            </w:pPr>
            <w:proofErr w:type="spellStart"/>
            <w:r>
              <w:rPr>
                <w:color w:val="000000"/>
                <w:sz w:val="20"/>
              </w:rPr>
              <w:t>Regione</w:t>
            </w:r>
            <w:proofErr w:type="spellEnd"/>
            <w:r>
              <w:rPr>
                <w:color w:val="000000"/>
                <w:sz w:val="20"/>
              </w:rPr>
              <w:t xml:space="preserve"> </w:t>
            </w:r>
            <w:proofErr w:type="spellStart"/>
            <w:r>
              <w:rPr>
                <w:color w:val="000000"/>
                <w:sz w:val="20"/>
              </w:rPr>
              <w:t>Lombardia</w:t>
            </w:r>
            <w:proofErr w:type="spellEnd"/>
            <w:r>
              <w:rPr>
                <w:color w:val="000000"/>
                <w:sz w:val="20"/>
              </w:rPr>
              <w:t xml:space="preserve"> - </w:t>
            </w:r>
            <w:proofErr w:type="spellStart"/>
            <w:r>
              <w:rPr>
                <w:color w:val="000000"/>
                <w:sz w:val="20"/>
              </w:rPr>
              <w:t>Direzione</w:t>
            </w:r>
            <w:proofErr w:type="spellEnd"/>
            <w:r>
              <w:rPr>
                <w:color w:val="000000"/>
                <w:sz w:val="20"/>
              </w:rPr>
              <w:t xml:space="preserve"> </w:t>
            </w:r>
            <w:proofErr w:type="spellStart"/>
            <w:r>
              <w:rPr>
                <w:color w:val="000000"/>
                <w:sz w:val="20"/>
              </w:rPr>
              <w:t>Generale</w:t>
            </w:r>
            <w:proofErr w:type="spellEnd"/>
            <w:r>
              <w:rPr>
                <w:color w:val="000000"/>
                <w:sz w:val="20"/>
              </w:rPr>
              <w:t xml:space="preserve"> </w:t>
            </w:r>
            <w:proofErr w:type="spellStart"/>
            <w:r>
              <w:rPr>
                <w:color w:val="000000"/>
                <w:sz w:val="20"/>
              </w:rPr>
              <w:t>Famiglia</w:t>
            </w:r>
            <w:proofErr w:type="spellEnd"/>
            <w:r>
              <w:rPr>
                <w:color w:val="000000"/>
                <w:sz w:val="20"/>
              </w:rPr>
              <w:t xml:space="preserve">, </w:t>
            </w:r>
            <w:proofErr w:type="spellStart"/>
            <w:r>
              <w:rPr>
                <w:color w:val="000000"/>
                <w:sz w:val="20"/>
              </w:rPr>
              <w:t>Solidarietà</w:t>
            </w:r>
            <w:proofErr w:type="spellEnd"/>
            <w:r>
              <w:rPr>
                <w:color w:val="000000"/>
                <w:sz w:val="20"/>
              </w:rPr>
              <w:t xml:space="preserve"> </w:t>
            </w:r>
            <w:proofErr w:type="spellStart"/>
            <w:r>
              <w:rPr>
                <w:color w:val="000000"/>
                <w:sz w:val="20"/>
              </w:rPr>
              <w:t>Sociale</w:t>
            </w:r>
            <w:proofErr w:type="spellEnd"/>
            <w:r>
              <w:rPr>
                <w:color w:val="000000"/>
                <w:sz w:val="20"/>
              </w:rPr>
              <w:t xml:space="preserve">, </w:t>
            </w:r>
            <w:proofErr w:type="spellStart"/>
            <w:r>
              <w:rPr>
                <w:color w:val="000000"/>
                <w:sz w:val="20"/>
              </w:rPr>
              <w:t>Disabilità</w:t>
            </w:r>
            <w:proofErr w:type="spellEnd"/>
            <w:r>
              <w:rPr>
                <w:color w:val="000000"/>
                <w:sz w:val="20"/>
              </w:rPr>
              <w:t xml:space="preserve"> e </w:t>
            </w:r>
            <w:proofErr w:type="spellStart"/>
            <w:r>
              <w:rPr>
                <w:color w:val="000000"/>
                <w:sz w:val="20"/>
              </w:rPr>
              <w:t>Pari</w:t>
            </w:r>
            <w:proofErr w:type="spellEnd"/>
            <w:r>
              <w:rPr>
                <w:color w:val="000000"/>
                <w:sz w:val="20"/>
              </w:rPr>
              <w:t xml:space="preserve"> </w:t>
            </w:r>
            <w:proofErr w:type="spellStart"/>
            <w:r>
              <w:rPr>
                <w:color w:val="000000"/>
                <w:sz w:val="20"/>
              </w:rPr>
              <w:t>Opportunità</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3DDE984"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13543842"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0FF0482" w14:textId="77777777">
            <w:pPr>
              <w:spacing w:before="120" w:after="120" w:line="240" w:lineRule="auto"/>
              <w:jc w:val="center"/>
              <w:rPr>
                <w:color w:val="000000"/>
                <w:sz w:val="20"/>
                <w:szCs w:val="20"/>
              </w:rPr>
            </w:pPr>
            <w:r>
              <w:rPr>
                <w:color w:val="000000"/>
                <w:sz w:val="20"/>
              </w:rPr>
              <w:t>x</w:t>
            </w:r>
          </w:p>
        </w:tc>
      </w:tr>
      <w:tr w:rsidRPr="00BD08D2" w:rsidR="00BD08D2" w:rsidTr="00765DB8" w14:paraId="6D30A06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6B9D6E3A" w14:textId="77777777">
            <w:pPr>
              <w:spacing w:before="120" w:after="120" w:line="240" w:lineRule="auto"/>
              <w:jc w:val="left"/>
              <w:rPr>
                <w:color w:val="000000"/>
                <w:sz w:val="20"/>
                <w:szCs w:val="20"/>
              </w:rPr>
            </w:pPr>
            <w:proofErr w:type="spellStart"/>
            <w:r>
              <w:rPr>
                <w:color w:val="000000"/>
                <w:sz w:val="20"/>
              </w:rPr>
              <w:t>Regione</w:t>
            </w:r>
            <w:proofErr w:type="spellEnd"/>
            <w:r>
              <w:rPr>
                <w:color w:val="000000"/>
                <w:sz w:val="20"/>
              </w:rPr>
              <w:t xml:space="preserve"> </w:t>
            </w:r>
            <w:proofErr w:type="spellStart"/>
            <w:r>
              <w:rPr>
                <w:color w:val="000000"/>
                <w:sz w:val="20"/>
              </w:rPr>
              <w:t>Sicilia</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19A91FF"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71DF9EE7"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2ADFF7C2" w14:textId="77777777">
            <w:pPr>
              <w:spacing w:before="120" w:after="120" w:line="240" w:lineRule="auto"/>
              <w:jc w:val="center"/>
              <w:rPr>
                <w:color w:val="000000"/>
                <w:sz w:val="20"/>
                <w:szCs w:val="20"/>
              </w:rPr>
            </w:pPr>
            <w:r>
              <w:rPr>
                <w:color w:val="000000"/>
                <w:sz w:val="20"/>
              </w:rPr>
              <w:t>x</w:t>
            </w:r>
          </w:p>
        </w:tc>
      </w:tr>
      <w:tr w:rsidRPr="00BD08D2" w:rsidR="00BD08D2" w:rsidTr="00765DB8" w14:paraId="687356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D872BFE" w14:textId="77777777">
            <w:pPr>
              <w:spacing w:before="120" w:after="120" w:line="240" w:lineRule="auto"/>
              <w:jc w:val="left"/>
              <w:rPr>
                <w:color w:val="000000"/>
                <w:sz w:val="20"/>
                <w:szCs w:val="20"/>
              </w:rPr>
            </w:pPr>
            <w:proofErr w:type="spellStart"/>
            <w:r>
              <w:rPr>
                <w:color w:val="000000"/>
                <w:sz w:val="20"/>
              </w:rPr>
              <w:t>Regione</w:t>
            </w:r>
            <w:proofErr w:type="spellEnd"/>
            <w:r>
              <w:rPr>
                <w:color w:val="000000"/>
                <w:sz w:val="20"/>
              </w:rPr>
              <w:t xml:space="preserve"> </w:t>
            </w:r>
            <w:proofErr w:type="spellStart"/>
            <w:r>
              <w:rPr>
                <w:color w:val="000000"/>
                <w:sz w:val="20"/>
              </w:rPr>
              <w:t>Toscana</w:t>
            </w:r>
            <w:proofErr w:type="spellEnd"/>
            <w:r>
              <w:rPr>
                <w:color w:val="000000"/>
                <w:sz w:val="20"/>
              </w:rPr>
              <w:t xml:space="preserve"> - </w:t>
            </w:r>
            <w:proofErr w:type="spellStart"/>
            <w:r>
              <w:rPr>
                <w:color w:val="000000"/>
                <w:sz w:val="20"/>
              </w:rPr>
              <w:t>Settore</w:t>
            </w:r>
            <w:proofErr w:type="spellEnd"/>
            <w:r>
              <w:rPr>
                <w:color w:val="000000"/>
                <w:sz w:val="20"/>
              </w:rPr>
              <w:t xml:space="preserve"> </w:t>
            </w:r>
            <w:proofErr w:type="spellStart"/>
            <w:r>
              <w:rPr>
                <w:color w:val="000000"/>
                <w:sz w:val="20"/>
              </w:rPr>
              <w:t>Lavoro</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5AFAAAE"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F33B557"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7DC0CC87" w14:textId="77777777">
            <w:pPr>
              <w:spacing w:before="120" w:after="120" w:line="240" w:lineRule="auto"/>
              <w:jc w:val="center"/>
              <w:rPr>
                <w:color w:val="000000"/>
                <w:sz w:val="20"/>
                <w:szCs w:val="20"/>
              </w:rPr>
            </w:pPr>
            <w:r>
              <w:rPr>
                <w:color w:val="000000"/>
                <w:sz w:val="20"/>
              </w:rPr>
              <w:t>x</w:t>
            </w:r>
          </w:p>
        </w:tc>
      </w:tr>
      <w:tr w:rsidRPr="00BD08D2" w:rsidR="00BD08D2" w:rsidTr="00765DB8" w14:paraId="1047871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BB8DFB4" w14:textId="77777777">
            <w:pPr>
              <w:spacing w:before="120" w:after="120" w:line="240" w:lineRule="auto"/>
              <w:jc w:val="left"/>
              <w:rPr>
                <w:color w:val="000000"/>
                <w:sz w:val="20"/>
                <w:szCs w:val="20"/>
              </w:rPr>
            </w:pPr>
            <w:proofErr w:type="spellStart"/>
            <w:r>
              <w:rPr>
                <w:color w:val="000000"/>
                <w:sz w:val="20"/>
              </w:rPr>
              <w:t>Roma</w:t>
            </w:r>
            <w:proofErr w:type="spellEnd"/>
            <w:r>
              <w:rPr>
                <w:color w:val="000000"/>
                <w:sz w:val="20"/>
              </w:rPr>
              <w:t xml:space="preserve"> </w:t>
            </w:r>
            <w:proofErr w:type="spellStart"/>
            <w:r>
              <w:rPr>
                <w:color w:val="000000"/>
                <w:sz w:val="20"/>
              </w:rPr>
              <w:t>Capitale</w:t>
            </w:r>
            <w:proofErr w:type="spellEnd"/>
            <w:r>
              <w:rPr>
                <w:color w:val="000000"/>
                <w:sz w:val="20"/>
              </w:rPr>
              <w:t xml:space="preserve"> - </w:t>
            </w:r>
            <w:proofErr w:type="spellStart"/>
            <w:r>
              <w:rPr>
                <w:color w:val="000000"/>
                <w:sz w:val="20"/>
              </w:rPr>
              <w:t>Dipartimento</w:t>
            </w:r>
            <w:proofErr w:type="spellEnd"/>
            <w:r>
              <w:rPr>
                <w:color w:val="000000"/>
                <w:sz w:val="20"/>
              </w:rPr>
              <w:t xml:space="preserve"> </w:t>
            </w:r>
            <w:proofErr w:type="spellStart"/>
            <w:r>
              <w:rPr>
                <w:color w:val="000000"/>
                <w:sz w:val="20"/>
              </w:rPr>
              <w:t>Politiche</w:t>
            </w:r>
            <w:proofErr w:type="spellEnd"/>
            <w:r>
              <w:rPr>
                <w:color w:val="000000"/>
                <w:sz w:val="20"/>
              </w:rPr>
              <w:t xml:space="preserve"> </w:t>
            </w:r>
            <w:proofErr w:type="spellStart"/>
            <w:r>
              <w:rPr>
                <w:color w:val="000000"/>
                <w:sz w:val="20"/>
              </w:rPr>
              <w:t>Sociali</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E6AD1F5"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058E7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737BC81" w14:textId="77777777">
            <w:pPr>
              <w:spacing w:before="120" w:after="120" w:line="240" w:lineRule="auto"/>
              <w:jc w:val="center"/>
              <w:rPr>
                <w:color w:val="000000"/>
                <w:sz w:val="20"/>
                <w:szCs w:val="20"/>
              </w:rPr>
            </w:pPr>
            <w:r>
              <w:rPr>
                <w:color w:val="000000"/>
                <w:sz w:val="20"/>
              </w:rPr>
              <w:t> </w:t>
            </w:r>
          </w:p>
        </w:tc>
      </w:tr>
      <w:tr w:rsidRPr="00BD08D2" w:rsidR="00BD08D2" w:rsidTr="00765DB8" w14:paraId="31E5DD3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231567BA" w14:textId="77777777">
            <w:pPr>
              <w:spacing w:before="120" w:after="120" w:line="240" w:lineRule="auto"/>
              <w:jc w:val="left"/>
              <w:rPr>
                <w:color w:val="000000"/>
                <w:sz w:val="20"/>
                <w:szCs w:val="20"/>
              </w:rPr>
            </w:pPr>
            <w:proofErr w:type="spellStart"/>
            <w:r>
              <w:rPr>
                <w:color w:val="000000"/>
                <w:sz w:val="20"/>
              </w:rPr>
              <w:t>Save</w:t>
            </w:r>
            <w:proofErr w:type="spellEnd"/>
            <w:r>
              <w:rPr>
                <w:color w:val="000000"/>
                <w:sz w:val="20"/>
              </w:rPr>
              <w:t xml:space="preserve"> the Children </w:t>
            </w:r>
            <w:proofErr w:type="spellStart"/>
            <w:r>
              <w:rPr>
                <w:color w:val="000000"/>
                <w:sz w:val="20"/>
              </w:rPr>
              <w:t>Italy</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739082A"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1FAF29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338B78A" w14:textId="77777777">
            <w:pPr>
              <w:spacing w:before="120" w:after="120" w:line="240" w:lineRule="auto"/>
              <w:jc w:val="center"/>
              <w:rPr>
                <w:color w:val="000000"/>
                <w:sz w:val="20"/>
                <w:szCs w:val="20"/>
              </w:rPr>
            </w:pPr>
            <w:r>
              <w:rPr>
                <w:color w:val="000000"/>
                <w:sz w:val="20"/>
              </w:rPr>
              <w:t>x</w:t>
            </w:r>
          </w:p>
        </w:tc>
      </w:tr>
      <w:tr w:rsidRPr="00BD08D2" w:rsidR="00BD08D2" w:rsidTr="00765DB8" w14:paraId="22EA06E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5A641D4F" w14:textId="77777777">
            <w:pPr>
              <w:spacing w:before="120" w:after="120" w:line="240" w:lineRule="auto"/>
              <w:jc w:val="left"/>
              <w:rPr>
                <w:color w:val="000000"/>
                <w:sz w:val="20"/>
                <w:szCs w:val="20"/>
              </w:rPr>
            </w:pPr>
            <w:proofErr w:type="spellStart"/>
            <w:r>
              <w:rPr>
                <w:color w:val="000000"/>
                <w:sz w:val="20"/>
              </w:rPr>
              <w:t>Società</w:t>
            </w:r>
            <w:proofErr w:type="spellEnd"/>
            <w:r>
              <w:rPr>
                <w:color w:val="000000"/>
                <w:sz w:val="20"/>
              </w:rPr>
              <w:t xml:space="preserve"> </w:t>
            </w:r>
            <w:proofErr w:type="spellStart"/>
            <w:r>
              <w:rPr>
                <w:color w:val="000000"/>
                <w:sz w:val="20"/>
              </w:rPr>
              <w:t>Consortile</w:t>
            </w:r>
            <w:proofErr w:type="spellEnd"/>
            <w:r>
              <w:rPr>
                <w:color w:val="000000"/>
                <w:sz w:val="20"/>
              </w:rPr>
              <w:t xml:space="preserve"> </w:t>
            </w:r>
            <w:proofErr w:type="spellStart"/>
            <w:r>
              <w:rPr>
                <w:color w:val="000000"/>
                <w:sz w:val="20"/>
              </w:rPr>
              <w:t>Ass.For.Seo</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DC5557C"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266D6491"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DB7E571" w14:textId="77777777">
            <w:pPr>
              <w:spacing w:before="120" w:after="120" w:line="240" w:lineRule="auto"/>
              <w:jc w:val="center"/>
              <w:rPr>
                <w:color w:val="000000"/>
                <w:sz w:val="20"/>
                <w:szCs w:val="20"/>
              </w:rPr>
            </w:pPr>
            <w:r>
              <w:rPr>
                <w:color w:val="000000"/>
                <w:sz w:val="20"/>
              </w:rPr>
              <w:t>x</w:t>
            </w:r>
          </w:p>
        </w:tc>
      </w:tr>
      <w:tr w:rsidRPr="00BD08D2" w:rsidR="00BD08D2" w:rsidTr="00765DB8" w14:paraId="75F536CD"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7189B00" w14:textId="77777777">
            <w:pPr>
              <w:spacing w:before="120" w:after="120" w:line="240" w:lineRule="auto"/>
              <w:jc w:val="left"/>
              <w:rPr>
                <w:color w:val="000000"/>
                <w:sz w:val="20"/>
                <w:szCs w:val="20"/>
              </w:rPr>
            </w:pPr>
            <w:proofErr w:type="spellStart"/>
            <w:r>
              <w:rPr>
                <w:color w:val="000000"/>
                <w:sz w:val="20"/>
              </w:rPr>
              <w:t>Soleterre</w:t>
            </w:r>
            <w:proofErr w:type="spellEnd"/>
            <w:r>
              <w:rPr>
                <w:color w:val="000000"/>
                <w:sz w:val="20"/>
              </w:rPr>
              <w:t xml:space="preserve"> ETS</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FF0DDD"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34C3C056"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54B6700B" w14:textId="77777777">
            <w:pPr>
              <w:spacing w:before="120" w:after="120" w:line="240" w:lineRule="auto"/>
              <w:jc w:val="center"/>
              <w:rPr>
                <w:color w:val="000000"/>
                <w:sz w:val="20"/>
                <w:szCs w:val="20"/>
              </w:rPr>
            </w:pPr>
            <w:r>
              <w:rPr>
                <w:color w:val="000000"/>
                <w:sz w:val="20"/>
              </w:rPr>
              <w:t>x</w:t>
            </w:r>
          </w:p>
        </w:tc>
      </w:tr>
      <w:tr w:rsidRPr="00BD08D2" w:rsidR="00BD08D2" w:rsidTr="00765DB8" w14:paraId="4A6104A0" w14:textId="77777777">
        <w:trPr>
          <w:trHeight w:val="250"/>
          <w:jc w:val="center"/>
        </w:trPr>
        <w:tc>
          <w:tcPr>
            <w:tcW w:w="4957"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B444A63" w14:textId="77777777">
            <w:pPr>
              <w:spacing w:before="120" w:after="120" w:line="240" w:lineRule="auto"/>
              <w:jc w:val="left"/>
              <w:rPr>
                <w:color w:val="000000"/>
                <w:sz w:val="20"/>
                <w:szCs w:val="20"/>
              </w:rPr>
            </w:pPr>
            <w:r>
              <w:rPr>
                <w:color w:val="000000"/>
                <w:sz w:val="20"/>
              </w:rPr>
              <w:t xml:space="preserve">UNCHR </w:t>
            </w:r>
            <w:proofErr w:type="spellStart"/>
            <w:r>
              <w:rPr>
                <w:color w:val="000000"/>
                <w:sz w:val="20"/>
              </w:rPr>
              <w:t>Italy</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5E691CD" w14:textId="77777777">
            <w:pPr>
              <w:spacing w:before="120" w:after="120" w:line="240" w:lineRule="auto"/>
              <w:jc w:val="center"/>
              <w:rPr>
                <w:color w:val="000000"/>
                <w:sz w:val="20"/>
                <w:szCs w:val="20"/>
              </w:rPr>
            </w:pPr>
            <w:proofErr w:type="spellStart"/>
            <w:r>
              <w:rPr>
                <w:color w:val="000000"/>
                <w:sz w:val="20"/>
              </w:rPr>
              <w:t>Italy</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9745D8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0341D9D" w14:textId="77777777">
            <w:pPr>
              <w:spacing w:before="120" w:after="120" w:line="240" w:lineRule="auto"/>
              <w:jc w:val="center"/>
              <w:rPr>
                <w:color w:val="000000"/>
                <w:sz w:val="20"/>
                <w:szCs w:val="20"/>
              </w:rPr>
            </w:pPr>
            <w:r>
              <w:rPr>
                <w:color w:val="000000"/>
                <w:sz w:val="20"/>
              </w:rPr>
              <w:t>x</w:t>
            </w:r>
          </w:p>
        </w:tc>
      </w:tr>
      <w:tr w:rsidRPr="00BD08D2" w:rsidR="00BD08D2" w:rsidTr="00765DB8" w14:paraId="31B326DA"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6FB39E2" w14:textId="77777777">
            <w:pPr>
              <w:spacing w:before="120" w:after="120" w:line="240" w:lineRule="auto"/>
              <w:jc w:val="left"/>
              <w:rPr>
                <w:color w:val="000000"/>
                <w:sz w:val="20"/>
                <w:szCs w:val="20"/>
              </w:rPr>
            </w:pPr>
            <w:proofErr w:type="spellStart"/>
            <w:r>
              <w:rPr>
                <w:color w:val="000000"/>
                <w:sz w:val="20"/>
              </w:rPr>
              <w:t>Åre</w:t>
            </w:r>
            <w:proofErr w:type="spellEnd"/>
            <w:r>
              <w:rPr>
                <w:color w:val="000000"/>
                <w:sz w:val="20"/>
              </w:rPr>
              <w:t xml:space="preserve"> </w:t>
            </w:r>
            <w:proofErr w:type="spellStart"/>
            <w:r>
              <w:rPr>
                <w:color w:val="000000"/>
                <w:sz w:val="20"/>
              </w:rPr>
              <w:t>Municipality</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EE838B7"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DD4A55C"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1D8B561" w14:textId="77777777">
            <w:pPr>
              <w:spacing w:before="120" w:after="120" w:line="240" w:lineRule="auto"/>
              <w:jc w:val="center"/>
              <w:rPr>
                <w:color w:val="000000"/>
                <w:sz w:val="20"/>
                <w:szCs w:val="20"/>
              </w:rPr>
            </w:pPr>
            <w:r>
              <w:rPr>
                <w:color w:val="000000"/>
                <w:sz w:val="20"/>
              </w:rPr>
              <w:t>x</w:t>
            </w:r>
          </w:p>
        </w:tc>
      </w:tr>
      <w:tr w:rsidRPr="00BD08D2" w:rsidR="00BD08D2" w:rsidTr="00765DB8" w14:paraId="7F12B70E"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0E64027" w14:textId="77777777">
            <w:pPr>
              <w:spacing w:before="120" w:after="120" w:line="240" w:lineRule="auto"/>
              <w:jc w:val="left"/>
              <w:rPr>
                <w:color w:val="000000"/>
                <w:sz w:val="20"/>
                <w:szCs w:val="20"/>
              </w:rPr>
            </w:pPr>
            <w:proofErr w:type="spellStart"/>
            <w:r>
              <w:rPr>
                <w:color w:val="000000"/>
                <w:sz w:val="20"/>
              </w:rPr>
              <w:t>City</w:t>
            </w:r>
            <w:proofErr w:type="spellEnd"/>
            <w:r>
              <w:rPr>
                <w:color w:val="000000"/>
                <w:sz w:val="20"/>
              </w:rPr>
              <w:t xml:space="preserve"> of </w:t>
            </w:r>
            <w:proofErr w:type="spellStart"/>
            <w:r>
              <w:rPr>
                <w:color w:val="000000"/>
                <w:sz w:val="20"/>
              </w:rPr>
              <w:t>Helsingborg</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C37F288"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960277E"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28D7EFAE" w14:textId="77777777">
            <w:pPr>
              <w:spacing w:before="120" w:after="120" w:line="240" w:lineRule="auto"/>
              <w:jc w:val="center"/>
              <w:rPr>
                <w:color w:val="000000"/>
                <w:sz w:val="20"/>
                <w:szCs w:val="20"/>
              </w:rPr>
            </w:pPr>
            <w:r>
              <w:rPr>
                <w:color w:val="000000"/>
                <w:sz w:val="20"/>
              </w:rPr>
              <w:t>x</w:t>
            </w:r>
          </w:p>
        </w:tc>
      </w:tr>
      <w:tr w:rsidRPr="00BD08D2" w:rsidR="00BD08D2" w:rsidTr="00765DB8" w14:paraId="334090AC"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C0593EB" w14:textId="77777777">
            <w:pPr>
              <w:spacing w:before="120" w:after="120" w:line="240" w:lineRule="auto"/>
              <w:jc w:val="left"/>
              <w:rPr>
                <w:color w:val="000000"/>
                <w:sz w:val="20"/>
                <w:szCs w:val="20"/>
              </w:rPr>
            </w:pPr>
            <w:proofErr w:type="spellStart"/>
            <w:r>
              <w:rPr>
                <w:color w:val="000000"/>
                <w:sz w:val="20"/>
              </w:rPr>
              <w:t>County</w:t>
            </w:r>
            <w:proofErr w:type="spellEnd"/>
            <w:r>
              <w:rPr>
                <w:color w:val="000000"/>
                <w:sz w:val="20"/>
              </w:rPr>
              <w:t xml:space="preserve"> Administrative Board of </w:t>
            </w:r>
            <w:proofErr w:type="spellStart"/>
            <w:r>
              <w:rPr>
                <w:color w:val="000000"/>
                <w:sz w:val="20"/>
              </w:rPr>
              <w:t>Örebro</w:t>
            </w:r>
            <w:proofErr w:type="spellEnd"/>
            <w:r>
              <w:rPr>
                <w:color w:val="000000"/>
                <w:sz w:val="20"/>
              </w:rPr>
              <w:t xml:space="preserve"> </w:t>
            </w:r>
            <w:proofErr w:type="spellStart"/>
            <w:r>
              <w:rPr>
                <w:color w:val="000000"/>
                <w:sz w:val="20"/>
              </w:rPr>
              <w:t>County</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4D084D5A"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28C4B4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6B3033D0" w14:textId="77777777">
            <w:pPr>
              <w:spacing w:before="120" w:after="120" w:line="240" w:lineRule="auto"/>
              <w:jc w:val="center"/>
              <w:rPr>
                <w:color w:val="000000"/>
                <w:sz w:val="20"/>
                <w:szCs w:val="20"/>
              </w:rPr>
            </w:pPr>
            <w:r>
              <w:rPr>
                <w:color w:val="000000"/>
                <w:sz w:val="20"/>
              </w:rPr>
              <w:t>x</w:t>
            </w:r>
          </w:p>
        </w:tc>
      </w:tr>
      <w:tr w:rsidRPr="00BD08D2" w:rsidR="00BD08D2" w:rsidTr="00765DB8" w14:paraId="6B007A0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EFAF5B8" w14:textId="77777777">
            <w:pPr>
              <w:spacing w:before="120" w:after="120" w:line="240" w:lineRule="auto"/>
              <w:jc w:val="left"/>
              <w:rPr>
                <w:color w:val="000000"/>
                <w:sz w:val="20"/>
                <w:szCs w:val="20"/>
              </w:rPr>
            </w:pPr>
            <w:proofErr w:type="spellStart"/>
            <w:r>
              <w:rPr>
                <w:color w:val="000000"/>
                <w:sz w:val="20"/>
              </w:rPr>
              <w:t>Diocese</w:t>
            </w:r>
            <w:proofErr w:type="spellEnd"/>
            <w:r>
              <w:rPr>
                <w:color w:val="000000"/>
                <w:sz w:val="20"/>
              </w:rPr>
              <w:t xml:space="preserve"> of </w:t>
            </w:r>
            <w:proofErr w:type="spellStart"/>
            <w:r>
              <w:rPr>
                <w:color w:val="000000"/>
                <w:sz w:val="20"/>
              </w:rPr>
              <w:t>Västerås</w:t>
            </w:r>
            <w:proofErr w:type="spellEnd"/>
            <w:r>
              <w:rPr>
                <w:color w:val="000000"/>
                <w:sz w:val="20"/>
              </w:rPr>
              <w:t xml:space="preserve">, </w:t>
            </w:r>
            <w:proofErr w:type="spellStart"/>
            <w:r>
              <w:rPr>
                <w:color w:val="000000"/>
                <w:sz w:val="20"/>
              </w:rPr>
              <w:t>Church</w:t>
            </w:r>
            <w:proofErr w:type="spellEnd"/>
            <w:r>
              <w:rPr>
                <w:color w:val="000000"/>
                <w:sz w:val="20"/>
              </w:rPr>
              <w:t xml:space="preserve"> of </w:t>
            </w:r>
            <w:proofErr w:type="spellStart"/>
            <w:r>
              <w:rPr>
                <w:color w:val="000000"/>
                <w:sz w:val="20"/>
              </w:rPr>
              <w:t>Sweden</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CB16884"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D034D2C"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2B453D2" w14:textId="77777777">
            <w:pPr>
              <w:spacing w:before="120" w:after="120" w:line="240" w:lineRule="auto"/>
              <w:jc w:val="center"/>
              <w:rPr>
                <w:color w:val="000000"/>
                <w:sz w:val="20"/>
                <w:szCs w:val="20"/>
              </w:rPr>
            </w:pPr>
            <w:r>
              <w:rPr>
                <w:color w:val="000000"/>
                <w:sz w:val="20"/>
              </w:rPr>
              <w:t>x</w:t>
            </w:r>
          </w:p>
        </w:tc>
      </w:tr>
      <w:tr w:rsidRPr="00BD08D2" w:rsidR="00BD08D2" w:rsidTr="00765DB8" w14:paraId="669217D6"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0C56371D" w14:textId="77777777">
            <w:pPr>
              <w:spacing w:before="120" w:after="120" w:line="240" w:lineRule="auto"/>
              <w:jc w:val="left"/>
              <w:rPr>
                <w:color w:val="000000"/>
                <w:sz w:val="20"/>
                <w:szCs w:val="20"/>
              </w:rPr>
            </w:pPr>
            <w:r>
              <w:rPr>
                <w:color w:val="000000"/>
                <w:sz w:val="20"/>
              </w:rPr>
              <w:t xml:space="preserve">International </w:t>
            </w:r>
            <w:proofErr w:type="spellStart"/>
            <w:r>
              <w:rPr>
                <w:color w:val="000000"/>
                <w:sz w:val="20"/>
              </w:rPr>
              <w:t>Women's</w:t>
            </w:r>
            <w:proofErr w:type="spellEnd"/>
            <w:r>
              <w:rPr>
                <w:color w:val="000000"/>
                <w:sz w:val="20"/>
              </w:rPr>
              <w:t xml:space="preserve"> Association of </w:t>
            </w:r>
            <w:proofErr w:type="spellStart"/>
            <w:r>
              <w:rPr>
                <w:color w:val="000000"/>
                <w:sz w:val="20"/>
              </w:rPr>
              <w:t>Malmö</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28CFB9F"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59DE36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252A65DA" w14:textId="77777777">
            <w:pPr>
              <w:spacing w:before="120" w:after="120" w:line="240" w:lineRule="auto"/>
              <w:jc w:val="center"/>
              <w:rPr>
                <w:color w:val="000000"/>
                <w:sz w:val="20"/>
                <w:szCs w:val="20"/>
              </w:rPr>
            </w:pPr>
            <w:r>
              <w:rPr>
                <w:color w:val="000000"/>
                <w:sz w:val="20"/>
              </w:rPr>
              <w:t> </w:t>
            </w:r>
          </w:p>
        </w:tc>
      </w:tr>
      <w:tr w:rsidRPr="00BD08D2" w:rsidR="00BD08D2" w:rsidTr="00765DB8" w14:paraId="3C89440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DA95D10" w14:textId="77777777">
            <w:pPr>
              <w:spacing w:before="120" w:after="120" w:line="240" w:lineRule="auto"/>
              <w:jc w:val="left"/>
              <w:rPr>
                <w:color w:val="000000"/>
                <w:sz w:val="20"/>
                <w:szCs w:val="20"/>
              </w:rPr>
            </w:pPr>
            <w:proofErr w:type="spellStart"/>
            <w:r>
              <w:rPr>
                <w:color w:val="000000"/>
                <w:sz w:val="20"/>
              </w:rPr>
              <w:t>Malmö</w:t>
            </w:r>
            <w:proofErr w:type="spellEnd"/>
            <w:r>
              <w:rPr>
                <w:color w:val="000000"/>
                <w:sz w:val="20"/>
              </w:rPr>
              <w:t xml:space="preserve"> </w:t>
            </w:r>
            <w:proofErr w:type="spellStart"/>
            <w:r>
              <w:rPr>
                <w:color w:val="000000"/>
                <w:sz w:val="20"/>
              </w:rPr>
              <w:t>Institute</w:t>
            </w:r>
            <w:proofErr w:type="spellEnd"/>
            <w:r>
              <w:rPr>
                <w:color w:val="000000"/>
                <w:sz w:val="20"/>
              </w:rPr>
              <w:t xml:space="preserve"> for </w:t>
            </w:r>
            <w:proofErr w:type="spellStart"/>
            <w:r>
              <w:rPr>
                <w:color w:val="000000"/>
                <w:sz w:val="20"/>
              </w:rPr>
              <w:t>Studies</w:t>
            </w:r>
            <w:proofErr w:type="spellEnd"/>
            <w:r>
              <w:rPr>
                <w:color w:val="000000"/>
                <w:sz w:val="20"/>
              </w:rPr>
              <w:t xml:space="preserve"> of Migration, </w:t>
            </w:r>
            <w:proofErr w:type="spellStart"/>
            <w:r>
              <w:rPr>
                <w:color w:val="000000"/>
                <w:sz w:val="20"/>
              </w:rPr>
              <w:t>Diversity</w:t>
            </w:r>
            <w:proofErr w:type="spellEnd"/>
            <w:r>
              <w:rPr>
                <w:color w:val="000000"/>
                <w:sz w:val="20"/>
              </w:rPr>
              <w:t xml:space="preserve"> and </w:t>
            </w:r>
            <w:proofErr w:type="spellStart"/>
            <w:r>
              <w:rPr>
                <w:color w:val="000000"/>
                <w:sz w:val="20"/>
              </w:rPr>
              <w:t>Welfare</w:t>
            </w:r>
            <w:proofErr w:type="spellEnd"/>
            <w:r>
              <w:rPr>
                <w:color w:val="000000"/>
                <w:sz w:val="20"/>
              </w:rPr>
              <w:t xml:space="preserve">, </w:t>
            </w:r>
            <w:proofErr w:type="spellStart"/>
            <w:r>
              <w:rPr>
                <w:color w:val="000000"/>
                <w:sz w:val="20"/>
              </w:rPr>
              <w:t>Malmö</w:t>
            </w:r>
            <w:proofErr w:type="spellEnd"/>
            <w:r>
              <w:rPr>
                <w:color w:val="000000"/>
                <w:sz w:val="20"/>
              </w:rPr>
              <w:t xml:space="preserve"> </w:t>
            </w:r>
            <w:proofErr w:type="spellStart"/>
            <w:r>
              <w:rPr>
                <w:color w:val="000000"/>
                <w:sz w:val="20"/>
              </w:rPr>
              <w:t>universitet</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3563ED01"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5588100F"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FDD0157" w14:textId="77777777">
            <w:pPr>
              <w:spacing w:before="120" w:after="120" w:line="240" w:lineRule="auto"/>
              <w:jc w:val="center"/>
              <w:rPr>
                <w:color w:val="000000"/>
                <w:sz w:val="20"/>
                <w:szCs w:val="20"/>
              </w:rPr>
            </w:pPr>
            <w:r>
              <w:rPr>
                <w:color w:val="000000"/>
                <w:sz w:val="20"/>
              </w:rPr>
              <w:t>x</w:t>
            </w:r>
          </w:p>
        </w:tc>
      </w:tr>
      <w:tr w:rsidRPr="00BD08D2" w:rsidR="00BD08D2" w:rsidTr="00765DB8" w14:paraId="74AF4BF1"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790420E0" w14:textId="77777777">
            <w:pPr>
              <w:spacing w:before="120" w:after="120" w:line="240" w:lineRule="auto"/>
              <w:jc w:val="left"/>
              <w:rPr>
                <w:color w:val="000000"/>
                <w:sz w:val="20"/>
                <w:szCs w:val="20"/>
              </w:rPr>
            </w:pPr>
            <w:proofErr w:type="spellStart"/>
            <w:r>
              <w:rPr>
                <w:color w:val="000000"/>
                <w:sz w:val="20"/>
              </w:rPr>
              <w:lastRenderedPageBreak/>
              <w:t>Nema</w:t>
            </w:r>
            <w:proofErr w:type="spellEnd"/>
            <w:r>
              <w:rPr>
                <w:color w:val="000000"/>
                <w:sz w:val="20"/>
              </w:rPr>
              <w:t xml:space="preserve"> </w:t>
            </w:r>
            <w:proofErr w:type="spellStart"/>
            <w:r>
              <w:rPr>
                <w:color w:val="000000"/>
                <w:sz w:val="20"/>
              </w:rPr>
              <w:t>Problema</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E6E2B23"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37997A2"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7ABB0B59" w14:textId="77777777">
            <w:pPr>
              <w:spacing w:before="120" w:after="120" w:line="240" w:lineRule="auto"/>
              <w:jc w:val="center"/>
              <w:rPr>
                <w:color w:val="000000"/>
                <w:sz w:val="20"/>
                <w:szCs w:val="20"/>
              </w:rPr>
            </w:pPr>
            <w:r>
              <w:rPr>
                <w:color w:val="000000"/>
                <w:sz w:val="20"/>
              </w:rPr>
              <w:t>x</w:t>
            </w:r>
          </w:p>
        </w:tc>
      </w:tr>
      <w:tr w:rsidRPr="00BD08D2" w:rsidR="00BD08D2" w:rsidTr="00765DB8" w14:paraId="69687462"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04014B13" w14:textId="77777777">
            <w:pPr>
              <w:spacing w:before="120" w:after="120" w:line="240" w:lineRule="auto"/>
              <w:jc w:val="left"/>
              <w:rPr>
                <w:color w:val="000000"/>
                <w:sz w:val="20"/>
                <w:szCs w:val="20"/>
              </w:rPr>
            </w:pPr>
            <w:r>
              <w:rPr>
                <w:color w:val="000000"/>
                <w:sz w:val="20"/>
              </w:rPr>
              <w:t xml:space="preserve">Real Estate </w:t>
            </w:r>
            <w:proofErr w:type="spellStart"/>
            <w:r>
              <w:rPr>
                <w:color w:val="000000"/>
                <w:sz w:val="20"/>
              </w:rPr>
              <w:t>Industry's</w:t>
            </w:r>
            <w:proofErr w:type="spellEnd"/>
            <w:r>
              <w:rPr>
                <w:color w:val="000000"/>
                <w:sz w:val="20"/>
              </w:rPr>
              <w:t xml:space="preserve"> Board of </w:t>
            </w:r>
            <w:proofErr w:type="spellStart"/>
            <w:r>
              <w:rPr>
                <w:color w:val="000000"/>
                <w:sz w:val="20"/>
              </w:rPr>
              <w:t>Education</w:t>
            </w:r>
            <w:proofErr w:type="spellEnd"/>
            <w:r>
              <w:rPr>
                <w:color w:val="000000"/>
                <w:sz w:val="20"/>
              </w:rPr>
              <w:t xml:space="preserve"> </w:t>
            </w:r>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0A9C862"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4C791F15"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5DAA4D68" w14:textId="77777777">
            <w:pPr>
              <w:spacing w:before="120" w:after="120" w:line="240" w:lineRule="auto"/>
              <w:jc w:val="center"/>
              <w:rPr>
                <w:color w:val="000000"/>
                <w:sz w:val="20"/>
                <w:szCs w:val="20"/>
              </w:rPr>
            </w:pPr>
            <w:r>
              <w:rPr>
                <w:color w:val="000000"/>
                <w:sz w:val="20"/>
              </w:rPr>
              <w:t>x</w:t>
            </w:r>
          </w:p>
        </w:tc>
      </w:tr>
      <w:tr w:rsidRPr="00BD08D2" w:rsidR="00BD08D2" w:rsidTr="00765DB8" w14:paraId="01A57C6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6745B921" w14:textId="77777777">
            <w:pPr>
              <w:spacing w:before="120" w:after="120" w:line="240" w:lineRule="auto"/>
              <w:jc w:val="left"/>
              <w:rPr>
                <w:color w:val="000000"/>
                <w:sz w:val="20"/>
                <w:szCs w:val="20"/>
              </w:rPr>
            </w:pPr>
            <w:proofErr w:type="spellStart"/>
            <w:r>
              <w:rPr>
                <w:color w:val="000000"/>
                <w:sz w:val="20"/>
              </w:rPr>
              <w:t>Ronneby</w:t>
            </w:r>
            <w:proofErr w:type="spellEnd"/>
            <w:r>
              <w:rPr>
                <w:color w:val="000000"/>
                <w:sz w:val="20"/>
              </w:rPr>
              <w:t xml:space="preserve"> </w:t>
            </w:r>
            <w:proofErr w:type="spellStart"/>
            <w:r>
              <w:rPr>
                <w:color w:val="000000"/>
                <w:sz w:val="20"/>
              </w:rPr>
              <w:t>Municipality</w:t>
            </w:r>
            <w:proofErr w:type="spellEnd"/>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78DC058B"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2BCDAE8B"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0CADC684" w14:textId="77777777">
            <w:pPr>
              <w:spacing w:before="120" w:after="120" w:line="240" w:lineRule="auto"/>
              <w:jc w:val="center"/>
              <w:rPr>
                <w:color w:val="000000"/>
                <w:sz w:val="20"/>
                <w:szCs w:val="20"/>
              </w:rPr>
            </w:pPr>
            <w:r>
              <w:rPr>
                <w:color w:val="000000"/>
                <w:sz w:val="20"/>
              </w:rPr>
              <w:t>x</w:t>
            </w:r>
          </w:p>
        </w:tc>
      </w:tr>
      <w:tr w:rsidRPr="00BD08D2" w:rsidR="00BD08D2" w:rsidTr="00765DB8" w14:paraId="68D4C070"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44A1B1EA" w14:textId="77777777">
            <w:pPr>
              <w:spacing w:before="120" w:after="120" w:line="240" w:lineRule="auto"/>
              <w:jc w:val="left"/>
              <w:rPr>
                <w:color w:val="000000"/>
                <w:sz w:val="20"/>
                <w:szCs w:val="20"/>
              </w:rPr>
            </w:pPr>
            <w:proofErr w:type="spellStart"/>
            <w:r>
              <w:rPr>
                <w:color w:val="000000"/>
                <w:sz w:val="20"/>
              </w:rPr>
              <w:t>Strömsunds</w:t>
            </w:r>
            <w:proofErr w:type="spellEnd"/>
            <w:r>
              <w:rPr>
                <w:color w:val="000000"/>
                <w:sz w:val="20"/>
              </w:rPr>
              <w:t xml:space="preserve"> </w:t>
            </w:r>
            <w:proofErr w:type="spellStart"/>
            <w:r>
              <w:rPr>
                <w:color w:val="000000"/>
                <w:sz w:val="20"/>
              </w:rPr>
              <w:t>Municipality</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0A333095"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8DB8983"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9374812" w14:textId="77777777">
            <w:pPr>
              <w:spacing w:before="120" w:after="120" w:line="240" w:lineRule="auto"/>
              <w:jc w:val="center"/>
              <w:rPr>
                <w:color w:val="000000"/>
                <w:sz w:val="20"/>
                <w:szCs w:val="20"/>
              </w:rPr>
            </w:pPr>
            <w:r>
              <w:rPr>
                <w:color w:val="000000"/>
                <w:sz w:val="20"/>
              </w:rPr>
              <w:t>x</w:t>
            </w:r>
          </w:p>
        </w:tc>
      </w:tr>
      <w:tr w:rsidRPr="00BD08D2" w:rsidR="00BD08D2" w:rsidTr="00765DB8" w14:paraId="61FC4E34"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44E78A17" w14:textId="77777777">
            <w:pPr>
              <w:spacing w:before="120" w:after="120" w:line="240" w:lineRule="auto"/>
              <w:jc w:val="left"/>
              <w:rPr>
                <w:color w:val="000000"/>
                <w:sz w:val="20"/>
                <w:szCs w:val="20"/>
              </w:rPr>
            </w:pPr>
            <w:proofErr w:type="spellStart"/>
            <w:r>
              <w:rPr>
                <w:color w:val="000000"/>
                <w:sz w:val="20"/>
              </w:rPr>
              <w:t>Swedish</w:t>
            </w:r>
            <w:proofErr w:type="spellEnd"/>
            <w:r>
              <w:rPr>
                <w:color w:val="000000"/>
                <w:sz w:val="20"/>
              </w:rPr>
              <w:t xml:space="preserve"> Migration Agency</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01A9626F"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A31FA24"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A560B4C" w14:textId="77777777">
            <w:pPr>
              <w:spacing w:before="120" w:after="120" w:line="240" w:lineRule="auto"/>
              <w:jc w:val="center"/>
              <w:rPr>
                <w:color w:val="000000"/>
                <w:sz w:val="20"/>
                <w:szCs w:val="20"/>
              </w:rPr>
            </w:pPr>
            <w:r>
              <w:rPr>
                <w:color w:val="000000"/>
                <w:sz w:val="20"/>
              </w:rPr>
              <w:t>x</w:t>
            </w:r>
          </w:p>
        </w:tc>
      </w:tr>
      <w:tr w:rsidRPr="00BD08D2" w:rsidR="00BD08D2" w:rsidTr="00765DB8" w14:paraId="201D302B"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D9D9D9" w:fill="D9D9D9"/>
            <w:noWrap/>
            <w:vAlign w:val="center"/>
            <w:hideMark/>
          </w:tcPr>
          <w:p w:rsidRPr="00BD08D2" w:rsidR="00BD08D2" w:rsidP="00BD08D2" w:rsidRDefault="00BD08D2" w14:paraId="27511ACD" w14:textId="77777777">
            <w:pPr>
              <w:spacing w:before="120" w:after="120" w:line="240" w:lineRule="auto"/>
              <w:jc w:val="left"/>
              <w:rPr>
                <w:color w:val="000000"/>
                <w:sz w:val="20"/>
                <w:szCs w:val="20"/>
              </w:rPr>
            </w:pPr>
            <w:proofErr w:type="spellStart"/>
            <w:r>
              <w:rPr>
                <w:color w:val="000000"/>
                <w:sz w:val="20"/>
              </w:rPr>
              <w:t>Swedish</w:t>
            </w:r>
            <w:proofErr w:type="spellEnd"/>
            <w:r>
              <w:rPr>
                <w:color w:val="000000"/>
                <w:sz w:val="20"/>
              </w:rPr>
              <w:t xml:space="preserve"> </w:t>
            </w:r>
            <w:proofErr w:type="spellStart"/>
            <w:r>
              <w:rPr>
                <w:color w:val="000000"/>
                <w:sz w:val="20"/>
              </w:rPr>
              <w:t>Public</w:t>
            </w:r>
            <w:proofErr w:type="spellEnd"/>
            <w:r>
              <w:rPr>
                <w:color w:val="000000"/>
                <w:sz w:val="20"/>
              </w:rPr>
              <w:t xml:space="preserve"> </w:t>
            </w:r>
            <w:proofErr w:type="spellStart"/>
            <w:r>
              <w:rPr>
                <w:color w:val="000000"/>
                <w:sz w:val="20"/>
              </w:rPr>
              <w:t>Employment</w:t>
            </w:r>
            <w:proofErr w:type="spellEnd"/>
            <w:r>
              <w:rPr>
                <w:color w:val="000000"/>
                <w:sz w:val="20"/>
              </w:rPr>
              <w:t xml:space="preserve"> </w:t>
            </w:r>
            <w:proofErr w:type="spellStart"/>
            <w:r>
              <w:rPr>
                <w:color w:val="000000"/>
                <w:sz w:val="20"/>
              </w:rPr>
              <w:t>Service</w:t>
            </w:r>
            <w:proofErr w:type="spellEnd"/>
          </w:p>
        </w:tc>
        <w:tc>
          <w:tcPr>
            <w:tcW w:w="1559"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6D7DF240"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D9D9D9" w:fill="D9D9D9"/>
            <w:noWrap/>
            <w:vAlign w:val="center"/>
            <w:hideMark/>
          </w:tcPr>
          <w:p w:rsidRPr="00BD08D2" w:rsidR="00BD08D2" w:rsidP="00BD08D2" w:rsidRDefault="00BD08D2" w14:paraId="13C381E8" w14:textId="77777777">
            <w:pPr>
              <w:spacing w:before="120" w:after="120" w:line="240" w:lineRule="auto"/>
              <w:jc w:val="center"/>
              <w:rPr>
                <w:color w:val="000000"/>
                <w:sz w:val="20"/>
                <w:szCs w:val="20"/>
              </w:rPr>
            </w:pPr>
            <w:r>
              <w:rPr>
                <w:color w:val="000000"/>
                <w:sz w:val="20"/>
              </w:rPr>
              <w:t>x</w:t>
            </w:r>
          </w:p>
        </w:tc>
        <w:tc>
          <w:tcPr>
            <w:tcW w:w="1439" w:type="dxa"/>
            <w:tcBorders>
              <w:top w:val="single" w:color="auto" w:sz="4" w:space="0"/>
              <w:left w:val="single" w:color="auto" w:sz="4" w:space="0"/>
              <w:bottom w:val="single" w:color="auto" w:sz="4" w:space="0"/>
              <w:right w:val="single" w:color="000000" w:sz="4" w:space="0"/>
            </w:tcBorders>
            <w:shd w:val="clear" w:color="D9D9D9" w:fill="D9D9D9"/>
            <w:noWrap/>
            <w:vAlign w:val="center"/>
            <w:hideMark/>
          </w:tcPr>
          <w:p w:rsidRPr="00BD08D2" w:rsidR="00BD08D2" w:rsidP="00BD08D2" w:rsidRDefault="00BD08D2" w14:paraId="4E5B501C" w14:textId="77777777">
            <w:pPr>
              <w:spacing w:before="120" w:after="120" w:line="240" w:lineRule="auto"/>
              <w:jc w:val="center"/>
              <w:rPr>
                <w:color w:val="000000"/>
                <w:sz w:val="20"/>
                <w:szCs w:val="20"/>
              </w:rPr>
            </w:pPr>
            <w:r>
              <w:rPr>
                <w:color w:val="000000"/>
                <w:sz w:val="20"/>
              </w:rPr>
              <w:t> </w:t>
            </w:r>
          </w:p>
        </w:tc>
      </w:tr>
      <w:tr w:rsidRPr="00BD08D2" w:rsidR="00BD08D2" w:rsidTr="00765DB8" w14:paraId="595F659D" w14:textId="77777777">
        <w:trPr>
          <w:trHeight w:val="250"/>
          <w:jc w:val="center"/>
        </w:trPr>
        <w:tc>
          <w:tcPr>
            <w:tcW w:w="4957" w:type="dxa"/>
            <w:tcBorders>
              <w:top w:val="single" w:color="auto" w:sz="4" w:space="0"/>
              <w:left w:val="single" w:color="000000" w:sz="4" w:space="0"/>
              <w:bottom w:val="single" w:color="auto" w:sz="4" w:space="0"/>
              <w:right w:val="single" w:color="auto" w:sz="4" w:space="0"/>
            </w:tcBorders>
            <w:shd w:val="clear" w:color="auto" w:fill="auto"/>
            <w:noWrap/>
            <w:vAlign w:val="center"/>
            <w:hideMark/>
          </w:tcPr>
          <w:p w:rsidRPr="00BD08D2" w:rsidR="00BD08D2" w:rsidP="00BD08D2" w:rsidRDefault="00BD08D2" w14:paraId="1ACDADFA" w14:textId="77777777">
            <w:pPr>
              <w:spacing w:before="120" w:after="120" w:line="240" w:lineRule="auto"/>
              <w:jc w:val="left"/>
              <w:rPr>
                <w:color w:val="000000"/>
                <w:sz w:val="20"/>
                <w:szCs w:val="20"/>
              </w:rPr>
            </w:pPr>
            <w:proofErr w:type="spellStart"/>
            <w:r>
              <w:rPr>
                <w:color w:val="000000"/>
                <w:sz w:val="20"/>
              </w:rPr>
              <w:t>Swedish</w:t>
            </w:r>
            <w:proofErr w:type="spellEnd"/>
            <w:r>
              <w:rPr>
                <w:color w:val="000000"/>
                <w:sz w:val="20"/>
              </w:rPr>
              <w:t xml:space="preserve"> Red Cross </w:t>
            </w:r>
          </w:p>
        </w:tc>
        <w:tc>
          <w:tcPr>
            <w:tcW w:w="1559"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5F9806D1" w14:textId="77777777">
            <w:pPr>
              <w:spacing w:before="120" w:after="120" w:line="240" w:lineRule="auto"/>
              <w:jc w:val="center"/>
              <w:rPr>
                <w:color w:val="000000"/>
                <w:sz w:val="20"/>
                <w:szCs w:val="20"/>
              </w:rPr>
            </w:pPr>
            <w:proofErr w:type="spellStart"/>
            <w:r>
              <w:rPr>
                <w:color w:val="000000"/>
                <w:sz w:val="20"/>
              </w:rPr>
              <w:t>Sweden</w:t>
            </w:r>
            <w:proofErr w:type="spellEnd"/>
          </w:p>
        </w:tc>
        <w:tc>
          <w:tcPr>
            <w:tcW w:w="1561" w:type="dxa"/>
            <w:tcBorders>
              <w:top w:val="single" w:color="auto" w:sz="4" w:space="0"/>
              <w:left w:val="single" w:color="auto" w:sz="4" w:space="0"/>
              <w:bottom w:val="single" w:color="auto" w:sz="4" w:space="0"/>
              <w:right w:val="single" w:color="auto" w:sz="4" w:space="0"/>
            </w:tcBorders>
            <w:shd w:val="clear" w:color="auto" w:fill="auto"/>
            <w:noWrap/>
            <w:vAlign w:val="center"/>
            <w:hideMark/>
          </w:tcPr>
          <w:p w:rsidRPr="00BD08D2" w:rsidR="00BD08D2" w:rsidP="00BD08D2" w:rsidRDefault="00BD08D2" w14:paraId="664A6633" w14:textId="77777777">
            <w:pPr>
              <w:spacing w:before="120" w:after="120" w:line="240" w:lineRule="auto"/>
              <w:jc w:val="center"/>
              <w:rPr>
                <w:color w:val="000000"/>
                <w:sz w:val="20"/>
                <w:szCs w:val="20"/>
              </w:rPr>
            </w:pPr>
            <w:r>
              <w:rPr>
                <w:color w:val="000000"/>
                <w:sz w:val="20"/>
              </w:rPr>
              <w:t> </w:t>
            </w:r>
          </w:p>
        </w:tc>
        <w:tc>
          <w:tcPr>
            <w:tcW w:w="1439" w:type="dxa"/>
            <w:tcBorders>
              <w:top w:val="single" w:color="auto" w:sz="4" w:space="0"/>
              <w:left w:val="single" w:color="auto" w:sz="4" w:space="0"/>
              <w:bottom w:val="single" w:color="auto" w:sz="4" w:space="0"/>
              <w:right w:val="single" w:color="000000" w:sz="4" w:space="0"/>
            </w:tcBorders>
            <w:shd w:val="clear" w:color="auto" w:fill="auto"/>
            <w:noWrap/>
            <w:vAlign w:val="center"/>
            <w:hideMark/>
          </w:tcPr>
          <w:p w:rsidRPr="00BD08D2" w:rsidR="00BD08D2" w:rsidP="00BD08D2" w:rsidRDefault="00BD08D2" w14:paraId="4F3FB068" w14:textId="77777777">
            <w:pPr>
              <w:spacing w:before="120" w:after="120" w:line="240" w:lineRule="auto"/>
              <w:jc w:val="center"/>
              <w:rPr>
                <w:color w:val="000000"/>
                <w:sz w:val="20"/>
                <w:szCs w:val="20"/>
              </w:rPr>
            </w:pPr>
            <w:r>
              <w:rPr>
                <w:color w:val="000000"/>
                <w:sz w:val="20"/>
              </w:rPr>
              <w:t>x</w:t>
            </w:r>
          </w:p>
        </w:tc>
      </w:tr>
      <w:tr w:rsidRPr="00BD08D2" w:rsidR="00BD08D2" w:rsidTr="00765DB8" w14:paraId="21E727B9" w14:textId="77777777">
        <w:trPr>
          <w:trHeight w:val="250"/>
          <w:jc w:val="center"/>
        </w:trPr>
        <w:tc>
          <w:tcPr>
            <w:tcW w:w="4957" w:type="dxa"/>
            <w:tcBorders>
              <w:top w:val="double" w:color="000000" w:sz="6" w:space="0"/>
              <w:left w:val="single" w:color="000000" w:sz="4" w:space="0"/>
              <w:bottom w:val="single" w:color="000000" w:sz="4" w:space="0"/>
              <w:right w:val="single" w:color="auto" w:sz="4" w:space="0"/>
            </w:tcBorders>
            <w:shd w:val="clear" w:color="auto" w:fill="auto"/>
            <w:noWrap/>
            <w:vAlign w:val="center"/>
            <w:hideMark/>
          </w:tcPr>
          <w:p w:rsidRPr="00BD08D2" w:rsidR="00BD08D2" w:rsidP="00BD08D2" w:rsidRDefault="00BD08D2" w14:paraId="3BCA1E17" w14:textId="77777777">
            <w:pPr>
              <w:spacing w:before="120" w:after="120" w:line="240" w:lineRule="auto"/>
              <w:jc w:val="left"/>
              <w:rPr>
                <w:b/>
                <w:bCs/>
                <w:color w:val="000000"/>
                <w:sz w:val="20"/>
                <w:szCs w:val="20"/>
              </w:rPr>
            </w:pPr>
            <w:proofErr w:type="spellStart"/>
            <w:r>
              <w:rPr>
                <w:b/>
                <w:color w:val="000000"/>
                <w:sz w:val="20"/>
              </w:rPr>
              <w:t>Total</w:t>
            </w:r>
            <w:proofErr w:type="spellEnd"/>
          </w:p>
        </w:tc>
        <w:tc>
          <w:tcPr>
            <w:tcW w:w="1559" w:type="dxa"/>
            <w:tcBorders>
              <w:top w:val="double" w:color="000000" w:sz="6" w:space="0"/>
              <w:left w:val="single" w:color="auto" w:sz="4" w:space="0"/>
              <w:bottom w:val="single" w:color="000000" w:sz="4" w:space="0"/>
              <w:right w:val="single" w:color="auto" w:sz="4" w:space="0"/>
            </w:tcBorders>
            <w:shd w:val="clear" w:color="auto" w:fill="auto"/>
            <w:noWrap/>
            <w:vAlign w:val="center"/>
            <w:hideMark/>
          </w:tcPr>
          <w:p w:rsidRPr="00BD08D2" w:rsidR="00BD08D2" w:rsidP="00BD08D2" w:rsidRDefault="00BD08D2" w14:paraId="53F11AF7" w14:textId="77777777">
            <w:pPr>
              <w:spacing w:before="120" w:after="120" w:line="240" w:lineRule="auto"/>
              <w:jc w:val="center"/>
              <w:rPr>
                <w:b/>
                <w:bCs/>
                <w:color w:val="000000"/>
                <w:sz w:val="20"/>
                <w:szCs w:val="20"/>
              </w:rPr>
            </w:pPr>
            <w:r>
              <w:rPr>
                <w:b/>
                <w:color w:val="000000"/>
                <w:sz w:val="20"/>
              </w:rPr>
              <w:t>108</w:t>
            </w:r>
          </w:p>
        </w:tc>
        <w:tc>
          <w:tcPr>
            <w:tcW w:w="1561" w:type="dxa"/>
            <w:tcBorders>
              <w:top w:val="double" w:color="000000" w:sz="6" w:space="0"/>
              <w:left w:val="single" w:color="auto" w:sz="4" w:space="0"/>
              <w:bottom w:val="single" w:color="000000" w:sz="4" w:space="0"/>
              <w:right w:val="nil"/>
            </w:tcBorders>
            <w:shd w:val="clear" w:color="auto" w:fill="auto"/>
            <w:noWrap/>
            <w:vAlign w:val="center"/>
            <w:hideMark/>
          </w:tcPr>
          <w:p w:rsidRPr="00BD08D2" w:rsidR="00BD08D2" w:rsidP="00BD08D2" w:rsidRDefault="00BD08D2" w14:paraId="63A461ED" w14:textId="77777777">
            <w:pPr>
              <w:spacing w:before="120" w:after="120" w:line="240" w:lineRule="auto"/>
              <w:jc w:val="center"/>
              <w:rPr>
                <w:b/>
                <w:bCs/>
                <w:color w:val="000000"/>
                <w:sz w:val="20"/>
                <w:szCs w:val="20"/>
              </w:rPr>
            </w:pPr>
            <w:r>
              <w:rPr>
                <w:b/>
                <w:color w:val="000000"/>
                <w:sz w:val="20"/>
              </w:rPr>
              <w:t>66</w:t>
            </w:r>
          </w:p>
        </w:tc>
        <w:tc>
          <w:tcPr>
            <w:tcW w:w="1439" w:type="dxa"/>
            <w:tcBorders>
              <w:top w:val="double" w:color="000000" w:sz="6" w:space="0"/>
              <w:left w:val="single" w:color="auto" w:sz="4" w:space="0"/>
              <w:bottom w:val="single" w:color="000000" w:sz="4" w:space="0"/>
              <w:right w:val="single" w:color="000000" w:sz="4" w:space="0"/>
            </w:tcBorders>
            <w:shd w:val="clear" w:color="auto" w:fill="auto"/>
            <w:noWrap/>
            <w:vAlign w:val="center"/>
            <w:hideMark/>
          </w:tcPr>
          <w:p w:rsidRPr="00BD08D2" w:rsidR="00BD08D2" w:rsidP="00BD08D2" w:rsidRDefault="00BD08D2" w14:paraId="344DA607" w14:textId="77777777">
            <w:pPr>
              <w:spacing w:before="120" w:after="120" w:line="240" w:lineRule="auto"/>
              <w:jc w:val="center"/>
              <w:rPr>
                <w:b/>
                <w:bCs/>
                <w:color w:val="000000"/>
                <w:sz w:val="20"/>
                <w:szCs w:val="20"/>
              </w:rPr>
            </w:pPr>
            <w:r>
              <w:rPr>
                <w:b/>
                <w:color w:val="000000"/>
                <w:sz w:val="20"/>
              </w:rPr>
              <w:t>94</w:t>
            </w:r>
          </w:p>
        </w:tc>
      </w:tr>
    </w:tbl>
    <w:p w:rsidRPr="00BD08D2" w:rsidR="00BD08D2" w:rsidP="00BD08D2" w:rsidRDefault="00BD08D2" w14:paraId="3BEB9B21" w14:textId="77777777">
      <w:pPr>
        <w:spacing w:after="240" w:line="240" w:lineRule="exact"/>
        <w:rPr>
          <w:lang w:val="en-GB"/>
        </w:rPr>
      </w:pPr>
    </w:p>
    <w:p w:rsidRPr="00BD08D2" w:rsidR="00BD08D2" w:rsidRDefault="00BD08D2" w14:paraId="3802DF3F" w14:textId="77777777">
      <w:pPr>
        <w:jc w:val="center"/>
      </w:pPr>
    </w:p>
    <w:p w:rsidR="00BD08D2" w:rsidP="009B3D6A" w:rsidRDefault="00BD08D2" w14:paraId="69362349" w14:textId="77777777"/>
    <w:p w:rsidRPr="00574C9B" w:rsidR="00F53370" w:rsidRDefault="00E2376B" w14:paraId="6BABC1C7" w14:textId="21DAFD5A">
      <w:pPr>
        <w:jc w:val="center"/>
      </w:pPr>
      <w:r>
        <w:t>_____________</w:t>
      </w:r>
    </w:p>
    <w:sectPr w:rsidRPr="00574C9B" w:rsidR="00F53370" w:rsidSect="004B718F">
      <w:footerReference w:type="default" r:id="rId75"/>
      <w:pgSz w:w="11907" w:h="16839" w:code="9"/>
      <w:pgMar w:top="1418" w:right="1418" w:bottom="1418" w:left="1418" w:header="709" w:footer="709"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9BE6997" w14:textId="77777777" w:rsidR="00337567" w:rsidRDefault="00337567" w:rsidP="00F53370">
      <w:pPr>
        <w:spacing w:line="240" w:lineRule="auto"/>
      </w:pPr>
      <w:r>
        <w:separator/>
      </w:r>
    </w:p>
  </w:endnote>
  <w:endnote w:type="continuationSeparator" w:id="0">
    <w:p w14:paraId="49778081" w14:textId="77777777" w:rsidR="00337567" w:rsidRDefault="00337567" w:rsidP="00F5337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2FD4BD" w14:textId="77777777" w:rsidR="00574C9B" w:rsidRDefault="00574C9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3678A8" w14:textId="013343BF" w:rsidR="00223C9C" w:rsidRDefault="00563682" w:rsidP="00563682">
    <w:pPr>
      <w:jc w:val="left"/>
    </w:pPr>
    <w:r>
      <w:t xml:space="preserve">SOC/789 – EESC-2024-01881-00-00-RE-TRA (EN) </w:t>
    </w:r>
    <w:r>
      <w:fldChar w:fldCharType="begin"/>
    </w:r>
    <w:r>
      <w:instrText xml:space="preserve"> PAGE  \* Arabic  \* MERGEFORMAT </w:instrText>
    </w:r>
    <w:r>
      <w:fldChar w:fldCharType="separate"/>
    </w:r>
    <w:r>
      <w:t>8</w:t>
    </w:r>
    <w:r>
      <w:fldChar w:fldCharType="end"/>
    </w:r>
    <w:r>
      <w:t>/</w:t>
    </w:r>
    <w:r>
      <w:fldChar w:fldCharType="begin"/>
    </w:r>
    <w:r>
      <w:instrText xml:space="preserve"> = </w:instrText>
    </w:r>
    <w:r w:rsidR="00EA1C99">
      <w:fldChar w:fldCharType="begin"/>
    </w:r>
    <w:r w:rsidR="00EA1C99">
      <w:instrText xml:space="preserve"> NUMPAGES </w:instrText>
    </w:r>
    <w:r w:rsidR="00EA1C99">
      <w:fldChar w:fldCharType="separate"/>
    </w:r>
    <w:r w:rsidR="009F2C26">
      <w:rPr>
        <w:noProof/>
      </w:rPr>
      <w:instrText>12</w:instrText>
    </w:r>
    <w:r w:rsidR="00EA1C99">
      <w:fldChar w:fldCharType="end"/>
    </w:r>
    <w:r>
      <w:instrText xml:space="preserve"> - 2 </w:instrText>
    </w:r>
    <w:r>
      <w:fldChar w:fldCharType="separate"/>
    </w:r>
    <w:r w:rsidR="009F2C26">
      <w:rPr>
        <w:noProof/>
      </w:rPr>
      <w:t>10</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4092F2" w14:textId="3385CF1D" w:rsidR="00BD08D2" w:rsidRDefault="00563682" w:rsidP="00563682">
    <w:pPr>
      <w:pStyle w:val="Footer"/>
      <w:jc w:val="left"/>
    </w:pPr>
    <w:r>
      <w:t xml:space="preserve">SOC/789 – EESC-2024-01881-00-00-RE-TRA (EN) </w:t>
    </w:r>
    <w:r>
      <w:fldChar w:fldCharType="begin"/>
    </w:r>
    <w:r>
      <w:instrText xml:space="preserve"> PAGE  \* Arabic  \* MERGEFORMAT </w:instrText>
    </w:r>
    <w:r>
      <w:fldChar w:fldCharType="separate"/>
    </w:r>
    <w:r>
      <w:t>9</w:t>
    </w:r>
    <w:r>
      <w:fldChar w:fldCharType="end"/>
    </w:r>
    <w:r>
      <w:t>/</w:t>
    </w:r>
    <w:r>
      <w:fldChar w:fldCharType="begin"/>
    </w:r>
    <w:r>
      <w:instrText xml:space="preserve"> = </w:instrText>
    </w:r>
    <w:r w:rsidR="00EA1C99">
      <w:fldChar w:fldCharType="begin"/>
    </w:r>
    <w:r w:rsidR="00EA1C99">
      <w:instrText xml:space="preserve"> NUMPAGES </w:instrText>
    </w:r>
    <w:r w:rsidR="00EA1C99">
      <w:fldChar w:fldCharType="separate"/>
    </w:r>
    <w:r w:rsidR="009F2C26">
      <w:rPr>
        <w:noProof/>
      </w:rPr>
      <w:instrText>13</w:instrText>
    </w:r>
    <w:r w:rsidR="00EA1C99">
      <w:fldChar w:fldCharType="end"/>
    </w:r>
    <w:r>
      <w:instrText xml:space="preserve"> - 2 </w:instrText>
    </w:r>
    <w:r>
      <w:fldChar w:fldCharType="separate"/>
    </w:r>
    <w:r w:rsidR="009F2C26">
      <w:rPr>
        <w:noProof/>
      </w:rPr>
      <w:t>11</w:t>
    </w:r>
    <w: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48C3E0" w14:textId="5C63756F" w:rsidR="004E0FCF" w:rsidRDefault="00563682" w:rsidP="00563682">
    <w:pPr>
      <w:jc w:val="left"/>
    </w:pPr>
    <w:r>
      <w:t xml:space="preserve">SOC/789 – EESC-2024-01881-00-00-RE-TRA (EN) </w:t>
    </w:r>
    <w:r>
      <w:fldChar w:fldCharType="begin"/>
    </w:r>
    <w:r>
      <w:instrText xml:space="preserve"> PAGE  \* Arabic  \* MERGEFORMAT </w:instrText>
    </w:r>
    <w:r>
      <w:fldChar w:fldCharType="separate"/>
    </w:r>
    <w:r>
      <w:t>35</w:t>
    </w:r>
    <w:r>
      <w:fldChar w:fldCharType="end"/>
    </w:r>
    <w:r>
      <w:t>/</w:t>
    </w:r>
    <w:r>
      <w:fldChar w:fldCharType="begin"/>
    </w:r>
    <w:r>
      <w:instrText xml:space="preserve"> = </w:instrText>
    </w:r>
    <w:r w:rsidR="00EA1C99">
      <w:fldChar w:fldCharType="begin"/>
    </w:r>
    <w:r w:rsidR="00EA1C99">
      <w:instrText xml:space="preserve"> NUMPAGES </w:instrText>
    </w:r>
    <w:r w:rsidR="00EA1C99">
      <w:fldChar w:fldCharType="separate"/>
    </w:r>
    <w:r w:rsidR="009F2C26">
      <w:rPr>
        <w:noProof/>
      </w:rPr>
      <w:instrText>99</w:instrText>
    </w:r>
    <w:r w:rsidR="00EA1C99">
      <w:fldChar w:fldCharType="end"/>
    </w:r>
    <w:r>
      <w:instrText xml:space="preserve"> - 2 </w:instrText>
    </w:r>
    <w:r>
      <w:fldChar w:fldCharType="separate"/>
    </w:r>
    <w:r w:rsidR="009F2C26">
      <w:rPr>
        <w:noProof/>
      </w:rPr>
      <w:t>97</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72CBE0" w14:textId="77777777" w:rsidR="00337567" w:rsidRDefault="00337567" w:rsidP="00F53370">
      <w:pPr>
        <w:spacing w:line="240" w:lineRule="auto"/>
      </w:pPr>
      <w:r>
        <w:separator/>
      </w:r>
    </w:p>
  </w:footnote>
  <w:footnote w:type="continuationSeparator" w:id="0">
    <w:p w14:paraId="77FC8FD7" w14:textId="77777777" w:rsidR="00337567" w:rsidRDefault="00337567" w:rsidP="00F53370">
      <w:pPr>
        <w:spacing w:line="240" w:lineRule="auto"/>
      </w:pPr>
      <w:r>
        <w:continuationSeparator/>
      </w:r>
    </w:p>
  </w:footnote>
  <w:footnote w:id="1">
    <w:p w14:paraId="2A814CE1" w14:textId="6E84F01F" w:rsidR="00BD08D2" w:rsidRPr="004445D0" w:rsidRDefault="00BD08D2" w:rsidP="00BD08D2">
      <w:pPr>
        <w:pStyle w:val="FootnoteText"/>
        <w:rPr>
          <w:color w:val="1F497D"/>
          <w:sz w:val="20"/>
          <w:szCs w:val="20"/>
        </w:rPr>
      </w:pPr>
      <w:r>
        <w:rPr>
          <w:rStyle w:val="FootnoteReference"/>
          <w:color w:val="0070C0"/>
          <w:sz w:val="20"/>
          <w:szCs w:val="20"/>
          <w:lang w:val="en-GB"/>
        </w:rPr>
        <w:footnoteRef/>
      </w:r>
      <w:r>
        <w:rPr>
          <w:color w:val="0070C0"/>
          <w:sz w:val="20"/>
        </w:rPr>
        <w:t xml:space="preserve"> </w:t>
      </w:r>
      <w:hyperlink r:id="rId1" w:history="1">
        <w:r>
          <w:rPr>
            <w:rStyle w:val="Hyperlink"/>
          </w:rPr>
          <w:t>https://commission.europa.eu/document/download/d0bbd77f-bee5-4ee5-b5c4-6110c7605476_en?filename=swd2021_305_en.pdf</w:t>
        </w:r>
      </w:hyperlink>
      <w:r>
        <w:rPr>
          <w:color w:val="1F497D"/>
          <w:sz w:val="20"/>
        </w:rPr>
        <w:t>.</w:t>
      </w:r>
    </w:p>
  </w:footnote>
  <w:footnote w:id="2">
    <w:p w14:paraId="3D6F232A" w14:textId="0E94C1D7" w:rsidR="00BD08D2" w:rsidRPr="004445D0" w:rsidRDefault="00BD08D2" w:rsidP="00BD08D2">
      <w:pPr>
        <w:pStyle w:val="FootnoteText"/>
        <w:rPr>
          <w:color w:val="1F497D"/>
          <w:sz w:val="20"/>
          <w:szCs w:val="20"/>
        </w:rPr>
      </w:pPr>
      <w:r>
        <w:rPr>
          <w:rStyle w:val="FootnoteReference"/>
          <w:color w:val="1F497D"/>
          <w:sz w:val="20"/>
          <w:szCs w:val="20"/>
          <w:lang w:val="en-GB"/>
        </w:rPr>
        <w:footnoteRef/>
      </w:r>
      <w:hyperlink r:id="rId2" w:history="1">
        <w:r>
          <w:rPr>
            <w:rStyle w:val="Hyperlink"/>
          </w:rPr>
          <w:t>https://commission.europa.eu/document/download/88ebf8bb-79c1-4cf2-975b-c643dcc766f8_en?filename=BRT-2023-Chapter%206-How%20to%20carry%20out%20an%20evaluation%20and%20a%20fitness%20check_0.pdf</w:t>
        </w:r>
      </w:hyperlink>
      <w:r>
        <w:rPr>
          <w:color w:val="1F497D"/>
          <w:sz w:val="20"/>
        </w:rPr>
        <w:t>.</w:t>
      </w:r>
    </w:p>
  </w:footnote>
  <w:footnote w:id="3">
    <w:p w14:paraId="6BA4CA69" w14:textId="01177DBF" w:rsidR="00BD08D2" w:rsidRPr="004445D0" w:rsidRDefault="00BD08D2" w:rsidP="00BD08D2">
      <w:pPr>
        <w:pStyle w:val="NoSpacing"/>
        <w:rPr>
          <w:color w:val="1F497D"/>
          <w:sz w:val="20"/>
          <w:szCs w:val="20"/>
        </w:rPr>
      </w:pPr>
      <w:r>
        <w:rPr>
          <w:rStyle w:val="FootnoteReference"/>
          <w:color w:val="1F497D"/>
          <w:sz w:val="20"/>
          <w:szCs w:val="20"/>
          <w:lang w:val="en-GB"/>
        </w:rPr>
        <w:footnoteRef/>
      </w:r>
      <w:r>
        <w:rPr>
          <w:color w:val="1F497D"/>
          <w:sz w:val="20"/>
        </w:rPr>
        <w:t xml:space="preserve"> </w:t>
      </w:r>
      <w:hyperlink r:id="rId3" w:history="1">
        <w:r>
          <w:rPr>
            <w:rStyle w:val="Hyperlink"/>
            <w:sz w:val="16"/>
          </w:rPr>
          <w:t>https://epthinktank.eu/2014/01/11/consumer-programme-2014-20/</w:t>
        </w:r>
      </w:hyperlink>
      <w:r>
        <w:rPr>
          <w:color w:val="1F497D"/>
          <w:sz w:val="16"/>
        </w:rPr>
        <w:t>.</w:t>
      </w:r>
    </w:p>
  </w:footnote>
  <w:footnote w:id="4">
    <w:p w14:paraId="2BF61B47" w14:textId="0E4305CC" w:rsidR="00BD08D2" w:rsidRPr="004445D0" w:rsidRDefault="00BD08D2" w:rsidP="00BD08D2">
      <w:pPr>
        <w:pStyle w:val="NoSpacing"/>
        <w:rPr>
          <w:color w:val="1F497D"/>
          <w:sz w:val="20"/>
          <w:szCs w:val="20"/>
        </w:rPr>
      </w:pPr>
      <w:r>
        <w:rPr>
          <w:rStyle w:val="FootnoteReference"/>
          <w:color w:val="1F497D"/>
          <w:sz w:val="20"/>
          <w:szCs w:val="20"/>
          <w:lang w:val="en-GB"/>
        </w:rPr>
        <w:footnoteRef/>
      </w:r>
      <w:r>
        <w:rPr>
          <w:color w:val="1F497D"/>
          <w:sz w:val="20"/>
        </w:rPr>
        <w:t xml:space="preserve"> </w:t>
      </w:r>
      <w:hyperlink r:id="rId4" w:history="1">
        <w:r>
          <w:rPr>
            <w:rStyle w:val="Hyperlink"/>
            <w:sz w:val="16"/>
          </w:rPr>
          <w:t>https://what-europe-does-for-me.eu/data/pdf/focus/focus22_en.pdf</w:t>
        </w:r>
      </w:hyperlink>
      <w:r>
        <w:rPr>
          <w:rStyle w:val="Hyperlink"/>
          <w:color w:val="1F497D"/>
          <w:sz w:val="16"/>
        </w:rPr>
        <w:t>.</w:t>
      </w:r>
    </w:p>
  </w:footnote>
  <w:footnote w:id="5">
    <w:p w14:paraId="1B813375" w14:textId="14E3FCB4" w:rsidR="00BD08D2" w:rsidRPr="004445D0" w:rsidRDefault="00BD08D2" w:rsidP="00BD08D2">
      <w:pPr>
        <w:pStyle w:val="FootnoteText"/>
        <w:rPr>
          <w:szCs w:val="16"/>
        </w:rPr>
      </w:pPr>
      <w:r>
        <w:rPr>
          <w:rStyle w:val="FootnoteReference"/>
          <w:sz w:val="20"/>
          <w:szCs w:val="20"/>
          <w:lang w:val="en-GB"/>
        </w:rPr>
        <w:footnoteRef/>
      </w:r>
      <w:hyperlink r:id="rId5" w:history="1">
        <w:r>
          <w:rPr>
            <w:rStyle w:val="Hyperlink"/>
          </w:rPr>
          <w:t>https://home-affairs.ec.europa.eu/funding/asylum-migration-and-integration-funds/asylum-migration-and-integration-fund-2014-</w:t>
        </w:r>
        <w:r>
          <w:rPr>
            <w:rStyle w:val="Hyperlink"/>
          </w:rPr>
          <w:tab/>
        </w:r>
      </w:hyperlink>
      <w:hyperlink r:id="rId6" w:history="1">
        <w:r>
          <w:rPr>
            <w:rStyle w:val="Hyperlink"/>
          </w:rPr>
          <w:t>2020_en</w:t>
        </w:r>
      </w:hyperlink>
      <w:r>
        <w:t xml:space="preserve"> </w:t>
      </w:r>
    </w:p>
  </w:footnote>
  <w:footnote w:id="6">
    <w:p w14:paraId="469FDFFA" w14:textId="09FC99C9" w:rsidR="00BD08D2" w:rsidRPr="004445D0" w:rsidRDefault="00BD08D2" w:rsidP="00BD08D2">
      <w:pPr>
        <w:pStyle w:val="FootnoteText"/>
        <w:rPr>
          <w:szCs w:val="16"/>
        </w:rPr>
      </w:pPr>
      <w:r>
        <w:rPr>
          <w:rStyle w:val="FootnoteReference"/>
          <w:sz w:val="20"/>
          <w:szCs w:val="20"/>
          <w:lang w:val="en-GB"/>
        </w:rPr>
        <w:footnoteRef/>
      </w:r>
      <w:hyperlink r:id="rId7" w:history="1">
        <w:r>
          <w:rPr>
            <w:rStyle w:val="Hyperlink"/>
          </w:rPr>
          <w:t>https://eufundingoverview.be/funding/asylum-migration-and-integration-fund-amif</w:t>
        </w:r>
      </w:hyperlink>
      <w:r>
        <w:t xml:space="preserve"> </w:t>
      </w:r>
    </w:p>
  </w:footnote>
  <w:footnote w:id="7">
    <w:p w14:paraId="7E6056CE" w14:textId="7F163011" w:rsidR="00BD08D2" w:rsidRPr="004445D0" w:rsidRDefault="00BD08D2" w:rsidP="00BD08D2">
      <w:pPr>
        <w:pStyle w:val="FootnoteText"/>
        <w:rPr>
          <w:szCs w:val="16"/>
        </w:rPr>
      </w:pPr>
      <w:r>
        <w:rPr>
          <w:rStyle w:val="FootnoteReference"/>
          <w:sz w:val="20"/>
          <w:szCs w:val="20"/>
          <w:lang w:val="en-GB"/>
        </w:rPr>
        <w:footnoteRef/>
      </w:r>
      <w:r>
        <w:t xml:space="preserve"> </w:t>
      </w:r>
      <w:hyperlink r:id="rId8" w:history="1">
        <w:r>
          <w:rPr>
            <w:rStyle w:val="Hyperlink"/>
          </w:rPr>
          <w:t>https://eur-lex.europa.eu/legal-content/EN/TXT/PDF/?uri=CELEX:32014R0516&amp;from=EN</w:t>
        </w:r>
      </w:hyperlink>
      <w:r>
        <w:t xml:space="preserve"> </w:t>
      </w:r>
    </w:p>
  </w:footnote>
  <w:footnote w:id="8">
    <w:p w14:paraId="50EF06A2" w14:textId="6B63485D"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9" w:history="1">
        <w:r>
          <w:rPr>
            <w:rStyle w:val="Hyperlink"/>
          </w:rPr>
          <w:t>https://home-affairs.ec.europa.eu/funding/asylum-migration-and-integration-funds/asylum-migration-and-integration-fund-2014-2020_en</w:t>
        </w:r>
      </w:hyperlink>
    </w:p>
  </w:footnote>
  <w:footnote w:id="9">
    <w:p w14:paraId="7CDE60F8" w14:textId="4202D387" w:rsidR="00BD08D2" w:rsidRPr="004445D0" w:rsidRDefault="00BD08D2" w:rsidP="00BD08D2">
      <w:pPr>
        <w:pStyle w:val="FootnoteText"/>
        <w:rPr>
          <w:szCs w:val="16"/>
        </w:rPr>
      </w:pPr>
      <w:r>
        <w:rPr>
          <w:rStyle w:val="FootnoteReference"/>
          <w:sz w:val="20"/>
          <w:szCs w:val="20"/>
          <w:lang w:val="en-GB"/>
        </w:rPr>
        <w:footnoteRef/>
      </w:r>
      <w:hyperlink r:id="rId10" w:history="1">
        <w:r>
          <w:rPr>
            <w:rStyle w:val="Hyperlink"/>
          </w:rPr>
          <w:t>https://commission.europa.eu/strategy-and-policy/eu-budget/performance-and-reporting/programme-performance-statements/asylum-migration-and-integration-fund-performance_en#mff-2014-2020--asylum-migration-and-integration-fund</w:t>
        </w:r>
      </w:hyperlink>
      <w:r>
        <w:t xml:space="preserve"> </w:t>
      </w:r>
    </w:p>
  </w:footnote>
  <w:footnote w:id="10">
    <w:p w14:paraId="7A3B0E6A" w14:textId="5AA19E0C" w:rsidR="00BD08D2" w:rsidRPr="004445D0" w:rsidRDefault="00BD08D2" w:rsidP="00BD08D2">
      <w:pPr>
        <w:pStyle w:val="FootnoteText"/>
        <w:rPr>
          <w:szCs w:val="16"/>
        </w:rPr>
      </w:pPr>
      <w:r>
        <w:rPr>
          <w:rStyle w:val="FootnoteReference"/>
          <w:sz w:val="20"/>
          <w:szCs w:val="20"/>
          <w:lang w:val="en-GB"/>
        </w:rPr>
        <w:footnoteRef/>
      </w:r>
      <w:r>
        <w:rPr>
          <w:sz w:val="20"/>
        </w:rPr>
        <w:t xml:space="preserve"> </w:t>
      </w:r>
      <w:hyperlink r:id="rId11" w:history="1">
        <w:r>
          <w:rPr>
            <w:rStyle w:val="Hyperlink"/>
          </w:rPr>
          <w:t>https://eufundingoverview.be/funding/asylum-migration-and-integration-fund-amif</w:t>
        </w:r>
      </w:hyperlink>
      <w:r>
        <w:t xml:space="preserve"> </w:t>
      </w:r>
    </w:p>
  </w:footnote>
  <w:footnote w:id="11">
    <w:p w14:paraId="46A4F051" w14:textId="6BAD6D56" w:rsidR="00BD08D2" w:rsidRPr="004445D0" w:rsidRDefault="00BD08D2" w:rsidP="00BD08D2">
      <w:pPr>
        <w:pStyle w:val="FootnoteText"/>
        <w:rPr>
          <w:szCs w:val="16"/>
        </w:rPr>
      </w:pPr>
      <w:r>
        <w:rPr>
          <w:rStyle w:val="FootnoteReference"/>
          <w:sz w:val="20"/>
          <w:szCs w:val="20"/>
          <w:lang w:val="en-GB"/>
        </w:rPr>
        <w:footnoteRef/>
      </w:r>
      <w:hyperlink r:id="rId12" w:history="1">
        <w:r>
          <w:rPr>
            <w:rStyle w:val="Hyperlink"/>
          </w:rPr>
          <w:t>https://commission.europa.eu/strategy-and-policy/eu-budget/performance-and-reporting/programme-performance-statements/asylum-migration-and-integration-fund-performance_en#mff-2014-2020--asylum-migration-and-integration-fund</w:t>
        </w:r>
      </w:hyperlink>
      <w:r>
        <w:t xml:space="preserve"> </w:t>
      </w:r>
    </w:p>
  </w:footnote>
  <w:footnote w:id="12">
    <w:p w14:paraId="40A43E59" w14:textId="3EFEBC50"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13" w:history="1">
        <w:r>
          <w:rPr>
            <w:rStyle w:val="Hyperlink"/>
          </w:rPr>
          <w:t>https://eufundingoverview.be/funding/asylum-migration-and-integration-fund-amif</w:t>
        </w:r>
      </w:hyperlink>
      <w:r>
        <w:t xml:space="preserve"> </w:t>
      </w:r>
    </w:p>
  </w:footnote>
  <w:footnote w:id="13">
    <w:p w14:paraId="77F8BDE3" w14:textId="0A4256A1" w:rsidR="00BD08D2" w:rsidRPr="004445D0" w:rsidRDefault="00BD08D2" w:rsidP="00BD08D2">
      <w:pPr>
        <w:pStyle w:val="FootnoteText"/>
        <w:rPr>
          <w:szCs w:val="16"/>
        </w:rPr>
      </w:pPr>
      <w:r>
        <w:rPr>
          <w:rStyle w:val="FootnoteReference"/>
          <w:sz w:val="20"/>
          <w:szCs w:val="20"/>
          <w:lang w:val="en-GB"/>
        </w:rPr>
        <w:footnoteRef/>
      </w:r>
      <w:r>
        <w:rPr>
          <w:rStyle w:val="FootnoteReference"/>
          <w:sz w:val="20"/>
        </w:rPr>
        <w:t xml:space="preserve"> </w:t>
      </w:r>
      <w:hyperlink r:id="rId14" w:history="1">
        <w:r>
          <w:rPr>
            <w:rStyle w:val="Hyperlink"/>
          </w:rPr>
          <w:t>https://eufundingoverview.be/funding/asylum-migration-and-integration-fund-amif</w:t>
        </w:r>
      </w:hyperlink>
      <w:r>
        <w:t xml:space="preserve"> </w:t>
      </w:r>
    </w:p>
  </w:footnote>
  <w:footnote w:id="14">
    <w:p w14:paraId="1C999A57" w14:textId="5EE82852" w:rsidR="00BD08D2" w:rsidRPr="004445D0" w:rsidRDefault="00BD08D2" w:rsidP="00BD08D2">
      <w:pPr>
        <w:pStyle w:val="FootnoteText"/>
        <w:rPr>
          <w:sz w:val="12"/>
          <w:szCs w:val="12"/>
        </w:rPr>
      </w:pPr>
      <w:r>
        <w:rPr>
          <w:rStyle w:val="FootnoteReference"/>
          <w:sz w:val="20"/>
          <w:szCs w:val="20"/>
          <w:lang w:val="en-GB"/>
        </w:rPr>
        <w:footnoteRef/>
      </w:r>
      <w:r>
        <w:t xml:space="preserve"> </w:t>
      </w:r>
      <w:hyperlink r:id="rId15" w:history="1">
        <w:r>
          <w:rPr>
            <w:rStyle w:val="Hyperlink"/>
          </w:rPr>
          <w:t>https://www.gov.ie/ga/foilsiuchan/4ab75-amif-and-esf-funding/</w:t>
        </w:r>
      </w:hyperlink>
      <w:r>
        <w:rPr>
          <w:sz w:val="12"/>
        </w:rPr>
        <w:t xml:space="preserve"> </w:t>
      </w:r>
    </w:p>
  </w:footnote>
  <w:footnote w:id="15">
    <w:p w14:paraId="4BC2AC3C" w14:textId="3E2CA21A" w:rsidR="00BD08D2" w:rsidRPr="004445D0" w:rsidRDefault="00BD08D2" w:rsidP="00BD08D2">
      <w:pPr>
        <w:pStyle w:val="FootnoteText"/>
        <w:rPr>
          <w:sz w:val="12"/>
          <w:szCs w:val="12"/>
        </w:rPr>
      </w:pPr>
      <w:r>
        <w:rPr>
          <w:rStyle w:val="FootnoteReference"/>
          <w:sz w:val="20"/>
          <w:szCs w:val="20"/>
          <w:lang w:val="en-GB"/>
        </w:rPr>
        <w:footnoteRef/>
      </w:r>
      <w:hyperlink r:id="rId16" w:history="1">
        <w:r>
          <w:rPr>
            <w:rStyle w:val="Hyperlink"/>
          </w:rPr>
          <w:t>https://commission.europa.eu/strategy-and-policy/eu-budget/performance-and-reporting/programme-performance-statements/asylum-migration-and-integration-fund-performance_en#mff-2014-2020--asylum-migration-and-integration-fund</w:t>
        </w:r>
      </w:hyperlink>
      <w:r>
        <w:rPr>
          <w:sz w:val="12"/>
        </w:rPr>
        <w:t xml:space="preserve"> </w:t>
      </w:r>
    </w:p>
  </w:footnote>
  <w:footnote w:id="16">
    <w:p w14:paraId="06564F38" w14:textId="0E228B90" w:rsidR="00BD08D2" w:rsidRPr="004445D0" w:rsidRDefault="00BD08D2" w:rsidP="00BD08D2">
      <w:pPr>
        <w:pStyle w:val="FootnoteText"/>
        <w:rPr>
          <w:sz w:val="12"/>
          <w:szCs w:val="12"/>
        </w:rPr>
      </w:pPr>
      <w:r>
        <w:rPr>
          <w:rStyle w:val="FootnoteReference"/>
          <w:sz w:val="20"/>
          <w:szCs w:val="20"/>
          <w:lang w:val="en-GB"/>
        </w:rPr>
        <w:footnoteRef/>
      </w:r>
      <w:hyperlink r:id="rId17" w:history="1">
        <w:r>
          <w:rPr>
            <w:rStyle w:val="Hyperlink"/>
          </w:rPr>
          <w:t>https://wayback.archive-it.org/12090/20230331134906/https://commission.europa.eu/strategy-and-policy/eu-budget/performance-and-reporting/programme-performance-overview/asylum-migration-and-integration-fund-performance_en</w:t>
        </w:r>
      </w:hyperlink>
      <w:r>
        <w:rPr>
          <w:sz w:val="12"/>
        </w:rPr>
        <w:t xml:space="preserve"> </w:t>
      </w:r>
    </w:p>
  </w:footnote>
  <w:footnote w:id="17">
    <w:p w14:paraId="3829CD85" w14:textId="7E123911" w:rsidR="00BD08D2" w:rsidRPr="004445D0" w:rsidRDefault="00BD08D2" w:rsidP="00BD08D2">
      <w:pPr>
        <w:pStyle w:val="FootnoteText"/>
        <w:rPr>
          <w:sz w:val="12"/>
          <w:szCs w:val="12"/>
        </w:rPr>
      </w:pPr>
      <w:r>
        <w:rPr>
          <w:rStyle w:val="FootnoteReference"/>
          <w:sz w:val="20"/>
          <w:szCs w:val="20"/>
          <w:lang w:val="en-GB"/>
        </w:rPr>
        <w:footnoteRef/>
      </w:r>
      <w:hyperlink r:id="rId18" w:history="1">
        <w:r>
          <w:rPr>
            <w:rStyle w:val="Hyperlink"/>
          </w:rPr>
          <w:t>https://commission.europa.eu/strategy-and-policy/eu-budget/performance-and-reporting/programme-performance-statements/asylum-migration-and-integration-fund-performance_en#mff-2014-2020--asylum-migration-and-integration-fund</w:t>
        </w:r>
      </w:hyperlink>
    </w:p>
  </w:footnote>
  <w:footnote w:id="18">
    <w:p w14:paraId="36BE274E" w14:textId="55C05D53" w:rsidR="00BD08D2" w:rsidRPr="004445D0" w:rsidRDefault="00BD08D2" w:rsidP="00BD08D2">
      <w:pPr>
        <w:pStyle w:val="FootnoteText"/>
        <w:rPr>
          <w:szCs w:val="16"/>
        </w:rPr>
      </w:pPr>
      <w:r>
        <w:rPr>
          <w:rStyle w:val="FootnoteReference"/>
          <w:sz w:val="20"/>
          <w:szCs w:val="20"/>
          <w:lang w:val="en-GB"/>
        </w:rPr>
        <w:footnoteRef/>
      </w:r>
      <w:r>
        <w:t xml:space="preserve"> </w:t>
      </w:r>
      <w:hyperlink r:id="rId19" w:history="1">
        <w:r>
          <w:rPr>
            <w:rStyle w:val="Hyperlink"/>
          </w:rPr>
          <w:t>Compilation_AMIF.pdf (europa.eu)</w:t>
        </w:r>
      </w:hyperlink>
    </w:p>
  </w:footnote>
  <w:footnote w:id="19">
    <w:p w14:paraId="37F6B9D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0" w:anchor=":~:text=In%20terms%20of%20citizenship,%20a%20total%20of%207" w:history="1">
        <w:r>
          <w:rPr>
            <w:rStyle w:val="Hyperlink"/>
          </w:rPr>
          <w:t>Governance of migrant integration in Bulgaria | European Website on Integration (europa.eu)</w:t>
        </w:r>
      </w:hyperlink>
    </w:p>
  </w:footnote>
  <w:footnote w:id="20">
    <w:p w14:paraId="0F438901" w14:textId="77777777" w:rsidR="00BD08D2" w:rsidRPr="004445D0" w:rsidRDefault="00BD08D2" w:rsidP="00BD08D2">
      <w:pPr>
        <w:pStyle w:val="FootnoteText"/>
      </w:pPr>
      <w:r>
        <w:rPr>
          <w:rStyle w:val="FootnoteReference"/>
          <w:szCs w:val="16"/>
          <w:lang w:val="en-GB"/>
        </w:rPr>
        <w:footnoteRef/>
      </w:r>
      <w:r>
        <w:t xml:space="preserve"> </w:t>
      </w:r>
      <w:hyperlink r:id="rId21" w:anchor=":~:text=In%20terms%20of%20citizenship,%20a%20total%20of%207" w:history="1">
        <w:r>
          <w:rPr>
            <w:rStyle w:val="Hyperlink"/>
          </w:rPr>
          <w:t>Governance of migrant integration in Bulgaria | European Website on Integration (europa.eu)</w:t>
        </w:r>
      </w:hyperlink>
    </w:p>
  </w:footnote>
  <w:footnote w:id="21">
    <w:p w14:paraId="2CEBAB6E"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2" w:history="1">
        <w:r>
          <w:rPr>
            <w:rStyle w:val="Hyperlink"/>
          </w:rPr>
          <w:t>Bulgaria – AMIF funding for integration | European Website on Integration (europa.eu)</w:t>
        </w:r>
      </w:hyperlink>
    </w:p>
  </w:footnote>
  <w:footnote w:id="22">
    <w:p w14:paraId="681C5A0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3" w:anchor=":~:text=For%20the%202014-20%20period,%20around%2088%%20of%20the" w:history="1">
        <w:r>
          <w:rPr>
            <w:rStyle w:val="Hyperlink"/>
          </w:rPr>
          <w:t>https://www.europarl.europa.eu/EPRS/EPRS-Briefing-551316-Asylum-Migration-and-Integration-Fund-AMIF-FINAL.pdf</w:t>
        </w:r>
      </w:hyperlink>
    </w:p>
  </w:footnote>
  <w:footnote w:id="23">
    <w:p w14:paraId="22B77C5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4" w:history="1">
        <w:r>
          <w:rPr>
            <w:rStyle w:val="Hyperlink"/>
          </w:rPr>
          <w:t>amif-beneficiaries---15-october-2021.doc (live.com)</w:t>
        </w:r>
      </w:hyperlink>
    </w:p>
  </w:footnote>
  <w:footnote w:id="24">
    <w:p w14:paraId="7428EFD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5" w:anchor=":~:text=Under%20Objective%202,%20the%20Bulgarian%20programme%20focuses%20on" w:history="1">
        <w:r>
          <w:rPr>
            <w:rStyle w:val="Hyperlink"/>
          </w:rPr>
          <w:t>Funds for migrant integration in Bulgaria | European Website on Integration (europa.eu)</w:t>
        </w:r>
      </w:hyperlink>
    </w:p>
  </w:footnote>
  <w:footnote w:id="25">
    <w:p w14:paraId="6186D33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6" w:anchor=":~:text=Under%20Objective%202,%20the%20Bulgarian%20programme%20focuses%20on" w:history="1">
        <w:r>
          <w:rPr>
            <w:rStyle w:val="Hyperlink"/>
          </w:rPr>
          <w:t>Funds for migrant integration in Bulgaria | European Website on Integration (europa.eu)</w:t>
        </w:r>
      </w:hyperlink>
    </w:p>
  </w:footnote>
  <w:footnote w:id="26">
    <w:p w14:paraId="0C61CE6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7" w:history="1">
        <w:r>
          <w:rPr>
            <w:rStyle w:val="Hyperlink"/>
          </w:rPr>
          <w:t>amif-beneficiaries---15-october-2021.doc (live.com)</w:t>
        </w:r>
      </w:hyperlink>
    </w:p>
  </w:footnote>
  <w:footnote w:id="27">
    <w:p w14:paraId="1F38351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8" w:history="1">
        <w:r>
          <w:rPr>
            <w:rStyle w:val="Hyperlink"/>
          </w:rPr>
          <w:t>programme-of-bulgaria-under-amif-2021-2027-approved-21-11-202212167a3147ce49f39d798ab8a0089cd8.pdf (mvr.bg)</w:t>
        </w:r>
      </w:hyperlink>
    </w:p>
  </w:footnote>
  <w:footnote w:id="28">
    <w:p w14:paraId="4A58730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29" w:history="1">
        <w:r>
          <w:rPr>
            <w:rStyle w:val="Hyperlink"/>
          </w:rPr>
          <w:t>More snapshots from the EU Asylum, Migration and Integration Fund (mvr.bg)</w:t>
        </w:r>
      </w:hyperlink>
    </w:p>
  </w:footnote>
  <w:footnote w:id="29">
    <w:p w14:paraId="3E412FE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0" w:history="1">
        <w:r>
          <w:rPr>
            <w:rStyle w:val="Hyperlink"/>
          </w:rPr>
          <w:t>amif-beneficiaries---15-october-2021.doc (live.com)</w:t>
        </w:r>
      </w:hyperlink>
    </w:p>
  </w:footnote>
  <w:footnote w:id="30">
    <w:p w14:paraId="65D692E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1" w:anchor=":~:text=Under%20Objective%202,%20the%20Bulgarian%20programme%20focuses%20on" w:history="1">
        <w:r>
          <w:rPr>
            <w:rStyle w:val="Hyperlink"/>
          </w:rPr>
          <w:t>Funds for migrant integration in Bulgaria | European Website on Integration (europa.eu)</w:t>
        </w:r>
      </w:hyperlink>
    </w:p>
  </w:footnote>
  <w:footnote w:id="31">
    <w:p w14:paraId="73CE31F5"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2" w:anchor=":~:text=During%20the%20year,%20the%20new%20Asylum,%20Migration%20and" w:history="1">
        <w:r>
          <w:rPr>
            <w:rStyle w:val="Hyperlink"/>
          </w:rPr>
          <w:t>https://home-affairs.ec.europa.eu/system/files/2024-02/en_eu_arm2021_common_template_part_ii_final_bulgaria.pdf</w:t>
        </w:r>
      </w:hyperlink>
    </w:p>
  </w:footnote>
  <w:footnote w:id="32">
    <w:p w14:paraId="485F6AE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3" w:anchor=":~:text=allocated%20to%20a%20Member%20State%E2%80%99s%20national%20authorities%20at" w:history="1">
        <w:r>
          <w:rPr>
            <w:rStyle w:val="Hyperlink"/>
          </w:rPr>
          <w:t>https://home-affairs.ec.europa.eu/system/files/2020-02/202002_managing-migration-eu-financial-support-to-bulgaria_en.pdf</w:t>
        </w:r>
      </w:hyperlink>
    </w:p>
  </w:footnote>
  <w:footnote w:id="33">
    <w:p w14:paraId="0F9422B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4" w:history="1">
        <w:r>
          <w:rPr>
            <w:rStyle w:val="Hyperlink"/>
          </w:rPr>
          <w:t>Statistics | Eurostat (europa.eu)</w:t>
        </w:r>
      </w:hyperlink>
    </w:p>
  </w:footnote>
  <w:footnote w:id="34">
    <w:p w14:paraId="41048C5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5" w:history="1">
        <w:r>
          <w:rPr>
            <w:rStyle w:val="Hyperlink"/>
          </w:rPr>
          <w:t>Statistics | Eurostat (europa.eu)</w:t>
        </w:r>
      </w:hyperlink>
    </w:p>
  </w:footnote>
  <w:footnote w:id="35">
    <w:p w14:paraId="6687BDF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6" w:history="1">
        <w:r>
          <w:rPr>
            <w:rStyle w:val="Hyperlink"/>
          </w:rPr>
          <w:t>La gouvernance de l'intégration des migrants en France | European Website on Integration (europa.eu)</w:t>
        </w:r>
      </w:hyperlink>
    </w:p>
  </w:footnote>
  <w:footnote w:id="36">
    <w:p w14:paraId="0090867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7" w:history="1">
        <w:r>
          <w:rPr>
            <w:rStyle w:val="Hyperlink"/>
          </w:rPr>
          <w:t>181210-PN-FAMI-valide-CE-V7.pdf</w:t>
        </w:r>
      </w:hyperlink>
    </w:p>
  </w:footnote>
  <w:footnote w:id="37">
    <w:p w14:paraId="4382C71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8" w:history="1">
        <w:r>
          <w:rPr>
            <w:rStyle w:val="Hyperlink"/>
          </w:rPr>
          <w:t>181210-PN-FAMI-valide-CE-V7.pdf</w:t>
        </w:r>
      </w:hyperlink>
    </w:p>
  </w:footnote>
  <w:footnote w:id="38">
    <w:p w14:paraId="0B1B902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39" w:history="1">
        <w:r>
          <w:rPr>
            <w:rStyle w:val="Hyperlink"/>
          </w:rPr>
          <w:t>https://www.immigration.interieur.gouv.fr/content/download/84455/619063/file/181210-PN-FAMI-valide-CE-V7.pdf</w:t>
        </w:r>
      </w:hyperlink>
      <w:r>
        <w:t xml:space="preserve"> </w:t>
      </w:r>
    </w:p>
  </w:footnote>
  <w:footnote w:id="39">
    <w:p w14:paraId="3B74DC5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0" w:history="1">
        <w:r>
          <w:rPr>
            <w:rStyle w:val="Hyperlink"/>
          </w:rPr>
          <w:t>Liste-des-actions-conventionnees-FAMI-decembre-21.pdf</w:t>
        </w:r>
      </w:hyperlink>
    </w:p>
  </w:footnote>
  <w:footnote w:id="40">
    <w:p w14:paraId="0D36B33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1" w:history="1">
        <w:r>
          <w:rPr>
            <w:rStyle w:val="Hyperlink"/>
          </w:rPr>
          <w:t>Liste-des-actions-conventionnees-FAMI-decembre-21.pdf</w:t>
        </w:r>
      </w:hyperlink>
    </w:p>
  </w:footnote>
  <w:footnote w:id="41">
    <w:p w14:paraId="068690F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2" w:history="1">
        <w:r>
          <w:rPr>
            <w:rStyle w:val="Hyperlink"/>
          </w:rPr>
          <w:t>181210-PN-FAMI-valide-CE-V7.pdf</w:t>
        </w:r>
      </w:hyperlink>
    </w:p>
  </w:footnote>
  <w:footnote w:id="42">
    <w:p w14:paraId="73730AFF"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3" w:history="1">
        <w:r>
          <w:rPr>
            <w:rStyle w:val="Hyperlink"/>
          </w:rPr>
          <w:t>Fund for Integration in France | European Website on Integration (europa.eu)</w:t>
        </w:r>
      </w:hyperlink>
    </w:p>
  </w:footnote>
  <w:footnote w:id="43">
    <w:p w14:paraId="1F79C13D" w14:textId="77777777" w:rsidR="00BD08D2" w:rsidRPr="004445D0" w:rsidRDefault="00BD08D2" w:rsidP="00BD08D2">
      <w:pPr>
        <w:pStyle w:val="FootnoteText"/>
      </w:pPr>
      <w:r>
        <w:rPr>
          <w:rStyle w:val="FootnoteReference"/>
          <w:szCs w:val="16"/>
          <w:lang w:val="en-GB"/>
        </w:rPr>
        <w:footnoteRef/>
      </w:r>
      <w:r>
        <w:t xml:space="preserve"> </w:t>
      </w:r>
      <w:hyperlink r:id="rId44" w:history="1">
        <w:r>
          <w:rPr>
            <w:rStyle w:val="Hyperlink"/>
          </w:rPr>
          <w:t>Fund for Integration in France | European Website on Integration (europa.eu)</w:t>
        </w:r>
      </w:hyperlink>
    </w:p>
  </w:footnote>
  <w:footnote w:id="44">
    <w:p w14:paraId="1CF70A8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5" w:history="1">
        <w:r>
          <w:rPr>
            <w:rStyle w:val="Hyperlink"/>
          </w:rPr>
          <w:t>Statistics | Eurostat (europa.eu)</w:t>
        </w:r>
      </w:hyperlink>
    </w:p>
  </w:footnote>
  <w:footnote w:id="45">
    <w:p w14:paraId="4C5B3D2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6" w:history="1">
        <w:r>
          <w:rPr>
            <w:rStyle w:val="Hyperlink"/>
          </w:rPr>
          <w:t>Programme_Snapsho_2014GR65AMNP001_7_1_el.pdf (migration.gov.gr)</w:t>
        </w:r>
      </w:hyperlink>
    </w:p>
  </w:footnote>
  <w:footnote w:id="46">
    <w:p w14:paraId="6344BFE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7" w:history="1">
        <w:r>
          <w:rPr>
            <w:rStyle w:val="Hyperlink"/>
          </w:rPr>
          <w:t>Relocation: EU solidarity in practice - European Commission (europa.eu)</w:t>
        </w:r>
      </w:hyperlink>
    </w:p>
  </w:footnote>
  <w:footnote w:id="47">
    <w:p w14:paraId="5F83D5F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8" w:history="1">
        <w:r>
          <w:rPr>
            <w:rStyle w:val="Hyperlink"/>
          </w:rPr>
          <w:t>European solidarity in action: over 5 000 relocations from Greece - European Commission (europa.eu)</w:t>
        </w:r>
      </w:hyperlink>
    </w:p>
  </w:footnote>
  <w:footnote w:id="48">
    <w:p w14:paraId="5FB5448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49" w:history="1">
        <w:r>
          <w:rPr>
            <w:rStyle w:val="Hyperlink"/>
          </w:rPr>
          <w:t>Relocation: EU solidarity in practice - European Commission (europa.eu)</w:t>
        </w:r>
      </w:hyperlink>
    </w:p>
  </w:footnote>
  <w:footnote w:id="49">
    <w:p w14:paraId="48127496"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0" w:history="1">
        <w:r>
          <w:rPr>
            <w:rStyle w:val="Hyperlink"/>
          </w:rPr>
          <w:t>Governance of migrant integration in Greece | European Website on Integration (europa.eu)</w:t>
        </w:r>
      </w:hyperlink>
    </w:p>
  </w:footnote>
  <w:footnote w:id="50">
    <w:p w14:paraId="070F8945"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1" w:history="1">
        <w:r>
          <w:rPr>
            <w:rStyle w:val="Hyperlink"/>
          </w:rPr>
          <w:t>Programme_Snapsho_2014GR65AMNP001_7_1_el.pdf (migration.gov.gr)</w:t>
        </w:r>
      </w:hyperlink>
    </w:p>
  </w:footnote>
  <w:footnote w:id="51">
    <w:p w14:paraId="7A11C95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2" w:history="1">
        <w:r>
          <w:rPr>
            <w:rStyle w:val="Hyperlink"/>
          </w:rPr>
          <w:t>Programme_Snapsho_2014GR65AMNP001_7_1_el.pdf (migration.gov.gr)</w:t>
        </w:r>
      </w:hyperlink>
    </w:p>
  </w:footnote>
  <w:footnote w:id="52">
    <w:p w14:paraId="176543E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3" w:history="1">
        <w:r>
          <w:rPr>
            <w:rStyle w:val="Hyperlink"/>
          </w:rPr>
          <w:t>Programme_Snapsho_2014GR65AMNP001_7_1_el.pdf (migration.gov.gr)</w:t>
        </w:r>
      </w:hyperlink>
    </w:p>
  </w:footnote>
  <w:footnote w:id="53">
    <w:p w14:paraId="22EACB2A"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4" w:history="1">
        <w:r>
          <w:rPr>
            <w:rStyle w:val="Hyperlink"/>
          </w:rPr>
          <w:t>Programme_Snapsho_2014GR65AMNP001_7_1_el.pdf (migration.gov.gr)</w:t>
        </w:r>
      </w:hyperlink>
    </w:p>
  </w:footnote>
  <w:footnote w:id="54">
    <w:p w14:paraId="2480C05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5" w:history="1">
        <w:r>
          <w:rPr>
            <w:rStyle w:val="Hyperlink"/>
          </w:rPr>
          <w:t>Programme_2014GR65AMNP001_4_4_el.pdf (migration.gov.gr)</w:t>
        </w:r>
      </w:hyperlink>
    </w:p>
  </w:footnote>
  <w:footnote w:id="55">
    <w:p w14:paraId="7A60427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6" w:history="1">
        <w:r>
          <w:rPr>
            <w:rStyle w:val="Hyperlink"/>
          </w:rPr>
          <w:t>Programme_2014GR65AMNP001_4_4_el.pdf (migration.gov.gr)</w:t>
        </w:r>
      </w:hyperlink>
    </w:p>
  </w:footnote>
  <w:footnote w:id="56">
    <w:p w14:paraId="59E1CBA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7" w:history="1">
        <w:r>
          <w:rPr>
            <w:rStyle w:val="Hyperlink"/>
          </w:rPr>
          <w:t>202101_Eu Budget- financial support to greece.indd (europa.eu)</w:t>
        </w:r>
      </w:hyperlink>
    </w:p>
  </w:footnote>
  <w:footnote w:id="57">
    <w:p w14:paraId="464EC75E"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8" w:history="1">
        <w:r>
          <w:rPr>
            <w:rStyle w:val="Hyperlink"/>
          </w:rPr>
          <w:t>202101_Eu Budget- financial support to greece.indd (europa.eu)</w:t>
        </w:r>
      </w:hyperlink>
    </w:p>
  </w:footnote>
  <w:footnote w:id="58">
    <w:p w14:paraId="57434B19" w14:textId="77777777" w:rsidR="00BD08D2" w:rsidRPr="004445D0" w:rsidRDefault="00BD08D2" w:rsidP="00BD08D2">
      <w:pPr>
        <w:pStyle w:val="FootnoteText"/>
        <w:rPr>
          <w:szCs w:val="16"/>
        </w:rPr>
      </w:pPr>
      <w:r>
        <w:rPr>
          <w:rStyle w:val="FootnoteReference"/>
          <w:szCs w:val="16"/>
          <w:lang w:val="en-GB"/>
        </w:rPr>
        <w:footnoteRef/>
      </w:r>
      <w:r>
        <w:t xml:space="preserve"> </w:t>
      </w:r>
      <w:hyperlink r:id="rId59" w:history="1">
        <w:r>
          <w:rPr>
            <w:rStyle w:val="Hyperlink"/>
          </w:rPr>
          <w:t>202101_Eu Budget- financial support to greece.indd (europa.eu)</w:t>
        </w:r>
      </w:hyperlink>
    </w:p>
  </w:footnote>
  <w:footnote w:id="59">
    <w:p w14:paraId="4BA4D1C7"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0" w:history="1">
        <w:r>
          <w:rPr>
            <w:rStyle w:val="Hyperlink"/>
          </w:rPr>
          <w:t>Απεικόνιση χρηματοδότησης | Υπουργείο Μετανάστευσης και Ασύλου (migration.gov.gr)</w:t>
        </w:r>
      </w:hyperlink>
    </w:p>
  </w:footnote>
  <w:footnote w:id="60">
    <w:p w14:paraId="0D10950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1" w:history="1">
        <w:r>
          <w:rPr>
            <w:rStyle w:val="Hyperlink"/>
          </w:rPr>
          <w:t>ArtsTogether – AMIF (amif-greece.gr)</w:t>
        </w:r>
      </w:hyperlink>
    </w:p>
  </w:footnote>
  <w:footnote w:id="61">
    <w:p w14:paraId="5031662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2" w:history="1">
        <w:r>
          <w:rPr>
            <w:rStyle w:val="Hyperlink"/>
          </w:rPr>
          <w:t>LION – AMIF (amif-greece.gr)</w:t>
        </w:r>
      </w:hyperlink>
    </w:p>
  </w:footnote>
  <w:footnote w:id="62">
    <w:p w14:paraId="12282296"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3" w:history="1">
        <w:r>
          <w:rPr>
            <w:rStyle w:val="Hyperlink"/>
          </w:rPr>
          <w:t>Partners – WEMIN (wemin-project.eu)</w:t>
        </w:r>
      </w:hyperlink>
    </w:p>
  </w:footnote>
  <w:footnote w:id="63">
    <w:p w14:paraId="28C38E1D"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4" w:history="1">
        <w:r>
          <w:rPr>
            <w:rStyle w:val="Hyperlink"/>
          </w:rPr>
          <w:t>Programme_2014GR65AMNP001_4_4_el.pdf (migration.gov.gr)</w:t>
        </w:r>
      </w:hyperlink>
    </w:p>
  </w:footnote>
  <w:footnote w:id="64">
    <w:p w14:paraId="712FBC2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5" w:history="1">
        <w:r>
          <w:rPr>
            <w:rStyle w:val="Hyperlink"/>
          </w:rPr>
          <w:t>MILE – AMIF (amif-greece.gr)</w:t>
        </w:r>
      </w:hyperlink>
    </w:p>
  </w:footnote>
  <w:footnote w:id="65">
    <w:p w14:paraId="4F5251A0"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66" w:history="1">
        <w:r>
          <w:rPr>
            <w:rStyle w:val="Hyperlink"/>
          </w:rPr>
          <w:t>Funds for migrant integration in Greece | European Website on Integration (europa.eu)</w:t>
        </w:r>
      </w:hyperlink>
    </w:p>
  </w:footnote>
  <w:footnote w:id="66">
    <w:p w14:paraId="24125426"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67" w:history="1">
        <w:r>
          <w:rPr>
            <w:rStyle w:val="Hyperlink"/>
          </w:rPr>
          <w:t>Internal Security Fund - Police (2014-2020) - European Commission (europa.eu)</w:t>
        </w:r>
      </w:hyperlink>
    </w:p>
  </w:footnote>
  <w:footnote w:id="67">
    <w:p w14:paraId="6E32F44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68" w:history="1">
        <w:r>
          <w:rPr>
            <w:rStyle w:val="Hyperlink"/>
          </w:rPr>
          <w:t>202101_Eu Budget- financial support to greece.indd (europa.eu)</w:t>
        </w:r>
      </w:hyperlink>
    </w:p>
  </w:footnote>
  <w:footnote w:id="68">
    <w:p w14:paraId="33D2CDD1"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69" w:history="1">
        <w:r>
          <w:rPr>
            <w:rStyle w:val="Hyperlink"/>
          </w:rPr>
          <w:t>Funds for migrant integration in Greece | European Website on Integration (europa.eu)</w:t>
        </w:r>
      </w:hyperlink>
    </w:p>
  </w:footnote>
  <w:footnote w:id="69">
    <w:p w14:paraId="392EAC69"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0" w:history="1">
        <w:r>
          <w:rPr>
            <w:rStyle w:val="Hyperlink"/>
          </w:rPr>
          <w:t>Statistics | Eurostat (europa.eu)</w:t>
        </w:r>
      </w:hyperlink>
    </w:p>
  </w:footnote>
  <w:footnote w:id="70">
    <w:p w14:paraId="4E98F7AF"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1" w:history="1">
        <w:r>
          <w:rPr>
            <w:rStyle w:val="Hyperlink"/>
          </w:rPr>
          <w:t>Governance of migrant integration in Italy | European Website on Integration (europa.eu)</w:t>
        </w:r>
      </w:hyperlink>
    </w:p>
  </w:footnote>
  <w:footnote w:id="71">
    <w:p w14:paraId="5D62CF9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72" w:history="1">
        <w:r>
          <w:rPr>
            <w:rStyle w:val="Hyperlink"/>
          </w:rPr>
          <w:t>Programme_2014IT65AMNP001_7_1_it.pdf (interno.it)</w:t>
        </w:r>
      </w:hyperlink>
    </w:p>
  </w:footnote>
  <w:footnote w:id="72">
    <w:p w14:paraId="32C3881D"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3" w:history="1">
        <w:r>
          <w:rPr>
            <w:rStyle w:val="Hyperlink"/>
          </w:rPr>
          <w:t>Programme_2014IT65AMNP001_7_1_it.pdf (interno.it)</w:t>
        </w:r>
      </w:hyperlink>
    </w:p>
  </w:footnote>
  <w:footnote w:id="73">
    <w:p w14:paraId="12497E5B"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4" w:history="1">
        <w:r>
          <w:rPr>
            <w:rStyle w:val="Hyperlink"/>
          </w:rPr>
          <w:t>Programme_2014IT65AMNP001_7_1_it.pdf (interno.it)</w:t>
        </w:r>
      </w:hyperlink>
    </w:p>
  </w:footnote>
  <w:footnote w:id="74">
    <w:p w14:paraId="288116EB"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5" w:anchor=":~:text=For%20the%202014-20%20period,%20around%2088%%20of%20the" w:history="1">
        <w:r>
          <w:rPr>
            <w:rStyle w:val="Hyperlink"/>
          </w:rPr>
          <w:t>https://www.europarl.europa.eu/EPRS/EPRS-Briefing-551316-Asylum-Migration-and-Integration-Fund-AMIF-FINAL.pdf</w:t>
        </w:r>
      </w:hyperlink>
    </w:p>
  </w:footnote>
  <w:footnote w:id="75">
    <w:p w14:paraId="7B58EF23"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76" w:history="1">
        <w:r>
          <w:rPr>
            <w:rStyle w:val="Hyperlink"/>
          </w:rPr>
          <w:t>fami_db_da_pubblicare_sito_rev._31.12.2023_pubb.pdf (interno.gov.it)</w:t>
        </w:r>
      </w:hyperlink>
    </w:p>
  </w:footnote>
  <w:footnote w:id="76">
    <w:p w14:paraId="1DDB13A5"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7" w:history="1">
        <w:r>
          <w:rPr>
            <w:rStyle w:val="Hyperlink"/>
          </w:rPr>
          <w:t>Programme_2014IT65AMNP001_7_1_it.pdf (interno.it)</w:t>
        </w:r>
      </w:hyperlink>
    </w:p>
  </w:footnote>
  <w:footnote w:id="77">
    <w:p w14:paraId="788D5337"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8" w:history="1">
        <w:r>
          <w:rPr>
            <w:rStyle w:val="Hyperlink"/>
          </w:rPr>
          <w:t>fami_db_da_pubblicare_sito_rev._31.12.2023_pubb.pdf (interno.gov.it)</w:t>
        </w:r>
      </w:hyperlink>
    </w:p>
  </w:footnote>
  <w:footnote w:id="78">
    <w:p w14:paraId="60BE609C"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79" w:history="1">
        <w:r>
          <w:rPr>
            <w:rStyle w:val="Hyperlink"/>
          </w:rPr>
          <w:t>Programme_2014IT65AMNP001_7_1_it.pdf (interno.it)</w:t>
        </w:r>
      </w:hyperlink>
    </w:p>
  </w:footnote>
  <w:footnote w:id="79">
    <w:p w14:paraId="028D35CA"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80" w:history="1">
        <w:r>
          <w:rPr>
            <w:rStyle w:val="Hyperlink"/>
          </w:rPr>
          <w:t>Programme_2014IT65AMNP001_7_1_it.pdf (interno.it)</w:t>
        </w:r>
      </w:hyperlink>
    </w:p>
  </w:footnote>
  <w:footnote w:id="80">
    <w:p w14:paraId="7E55362F" w14:textId="77777777" w:rsidR="00BD08D2" w:rsidRPr="004445D0" w:rsidRDefault="00BD08D2" w:rsidP="00BD08D2">
      <w:pPr>
        <w:pStyle w:val="FootnoteText"/>
        <w:spacing w:after="0"/>
      </w:pPr>
      <w:r>
        <w:rPr>
          <w:rStyle w:val="FootnoteReference"/>
          <w:szCs w:val="16"/>
          <w:lang w:val="en-GB"/>
        </w:rPr>
        <w:footnoteRef/>
      </w:r>
      <w:r>
        <w:t xml:space="preserve"> </w:t>
      </w:r>
      <w:hyperlink r:id="rId81" w:history="1">
        <w:r>
          <w:rPr>
            <w:rStyle w:val="Hyperlink"/>
          </w:rPr>
          <w:t>Programme_2014IT65AMNP001_7_1_it.pdf (interno.it)</w:t>
        </w:r>
      </w:hyperlink>
    </w:p>
  </w:footnote>
  <w:footnote w:id="81">
    <w:p w14:paraId="260CA4EF" w14:textId="77777777" w:rsidR="00BD08D2" w:rsidRPr="004445D0" w:rsidRDefault="00BD08D2" w:rsidP="00BD08D2">
      <w:pPr>
        <w:pStyle w:val="FootnoteText"/>
        <w:spacing w:after="0"/>
        <w:rPr>
          <w:szCs w:val="16"/>
        </w:rPr>
      </w:pPr>
      <w:r>
        <w:rPr>
          <w:rStyle w:val="FootnoteReference"/>
          <w:szCs w:val="16"/>
          <w:lang w:val="en-GB"/>
        </w:rPr>
        <w:footnoteRef/>
      </w:r>
      <w:r>
        <w:t xml:space="preserve"> </w:t>
      </w:r>
      <w:hyperlink r:id="rId82" w:anchor="funding" w:history="1">
        <w:r>
          <w:rPr>
            <w:rStyle w:val="Hyperlink"/>
          </w:rPr>
          <w:t>Governance of migrant integration in Italy | European Website on Integration (europa.eu)</w:t>
        </w:r>
      </w:hyperlink>
    </w:p>
  </w:footnote>
  <w:footnote w:id="82">
    <w:p w14:paraId="4E2038F8"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83" w:history="1">
        <w:r>
          <w:rPr>
            <w:rStyle w:val="Hyperlink"/>
          </w:rPr>
          <w:t>Internal Security Fund - Police (2014-2020) - European Commission (europa.eu)</w:t>
        </w:r>
      </w:hyperlink>
    </w:p>
  </w:footnote>
  <w:footnote w:id="83">
    <w:p w14:paraId="45365B42" w14:textId="77777777" w:rsidR="00BD08D2" w:rsidRPr="004445D0" w:rsidRDefault="00BD08D2" w:rsidP="00BD08D2">
      <w:pPr>
        <w:pStyle w:val="FootnoteText"/>
        <w:spacing w:after="0"/>
        <w:ind w:left="284" w:hanging="284"/>
        <w:rPr>
          <w:szCs w:val="16"/>
        </w:rPr>
      </w:pPr>
      <w:r>
        <w:rPr>
          <w:rStyle w:val="FootnoteReference"/>
          <w:szCs w:val="16"/>
          <w:lang w:val="en-GB"/>
        </w:rPr>
        <w:footnoteRef/>
      </w:r>
      <w:r>
        <w:t xml:space="preserve"> </w:t>
      </w:r>
      <w:hyperlink r:id="rId84" w:anchor="funding" w:history="1">
        <w:r>
          <w:rPr>
            <w:rStyle w:val="Hyperlink"/>
          </w:rPr>
          <w:t>Governance of migrant integration in Italy | European Website on Integration (europa.eu)</w:t>
        </w:r>
      </w:hyperlink>
    </w:p>
  </w:footnote>
  <w:footnote w:id="84">
    <w:p w14:paraId="5157D2A9"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5" w:history="1">
        <w:r>
          <w:rPr>
            <w:rStyle w:val="Hyperlink"/>
          </w:rPr>
          <w:t>Statistics | Eurostat (europa.eu)</w:t>
        </w:r>
      </w:hyperlink>
    </w:p>
  </w:footnote>
  <w:footnote w:id="85">
    <w:p w14:paraId="3139758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6" w:history="1">
        <w:r>
          <w:rPr>
            <w:rStyle w:val="Hyperlink"/>
          </w:rPr>
          <w:t>Governance of migrant integration in Sweden | European Website on Integration (europa.eu)</w:t>
        </w:r>
      </w:hyperlink>
    </w:p>
  </w:footnote>
  <w:footnote w:id="86">
    <w:p w14:paraId="045DED72"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7" w:history="1">
        <w:r>
          <w:rPr>
            <w:rStyle w:val="Hyperlink"/>
          </w:rPr>
          <w:t>Governance of migrant integration in Sweden | European Website on Integration (europa.eu)</w:t>
        </w:r>
      </w:hyperlink>
    </w:p>
  </w:footnote>
  <w:footnote w:id="87">
    <w:p w14:paraId="226AF38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8" w:history="1">
        <w:r>
          <w:rPr>
            <w:rStyle w:val="Hyperlink"/>
          </w:rPr>
          <w:t>Programperiod 2014–2020 - Migrationsverket</w:t>
        </w:r>
      </w:hyperlink>
    </w:p>
  </w:footnote>
  <w:footnote w:id="88">
    <w:p w14:paraId="7C0C3B1B" w14:textId="77777777" w:rsidR="00BD08D2" w:rsidRPr="004445D0" w:rsidRDefault="00BD08D2" w:rsidP="00BD08D2">
      <w:pPr>
        <w:pStyle w:val="FootnoteText"/>
        <w:rPr>
          <w:szCs w:val="16"/>
        </w:rPr>
      </w:pPr>
      <w:r>
        <w:rPr>
          <w:rStyle w:val="FootnoteReference"/>
          <w:szCs w:val="16"/>
          <w:lang w:val="en-GB"/>
        </w:rPr>
        <w:footnoteRef/>
      </w:r>
      <w:r>
        <w:t xml:space="preserve"> </w:t>
      </w:r>
      <w:hyperlink r:id="rId89" w:history="1">
        <w:r>
          <w:rPr>
            <w:rStyle w:val="Hyperlink"/>
          </w:rPr>
          <w:t>Sveriges nationella program 2014-2020 (migrationsverket.se)</w:t>
        </w:r>
      </w:hyperlink>
    </w:p>
  </w:footnote>
  <w:footnote w:id="89">
    <w:p w14:paraId="7C447131"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0" w:history="1">
        <w:r>
          <w:rPr>
            <w:rStyle w:val="Hyperlink"/>
          </w:rPr>
          <w:t>Sveriges nationella program 2014-2020 (migrationsverket.se)</w:t>
        </w:r>
      </w:hyperlink>
    </w:p>
  </w:footnote>
  <w:footnote w:id="90">
    <w:p w14:paraId="68B764B4"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1" w:history="1">
        <w:r>
          <w:rPr>
            <w:rStyle w:val="Hyperlink"/>
          </w:rPr>
          <w:t>AMIF's partnership - Migrationsverket</w:t>
        </w:r>
      </w:hyperlink>
    </w:p>
  </w:footnote>
  <w:footnote w:id="91">
    <w:p w14:paraId="5E9F29A0"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2" w:history="1">
        <w:r>
          <w:rPr>
            <w:rStyle w:val="Hyperlink"/>
          </w:rPr>
          <w:t>Sveriges nationella program 2014-2020 (migrationsverket.se)</w:t>
        </w:r>
      </w:hyperlink>
    </w:p>
  </w:footnote>
  <w:footnote w:id="92">
    <w:p w14:paraId="1B0CCFF8"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3" w:history="1">
        <w:r>
          <w:rPr>
            <w:rStyle w:val="Hyperlink"/>
          </w:rPr>
          <w:t>Projects that have been granted support from AMIF - Migrationsverket</w:t>
        </w:r>
      </w:hyperlink>
    </w:p>
  </w:footnote>
  <w:footnote w:id="93">
    <w:p w14:paraId="559325B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4" w:history="1">
        <w:r>
          <w:rPr>
            <w:rStyle w:val="Hyperlink"/>
          </w:rPr>
          <w:t>Projekt som beviljats stöd från AMIF - Migrationsverket</w:t>
        </w:r>
      </w:hyperlink>
    </w:p>
  </w:footnote>
  <w:footnote w:id="94">
    <w:p w14:paraId="091A1E3F"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5" w:history="1">
        <w:r>
          <w:rPr>
            <w:rStyle w:val="Hyperlink"/>
          </w:rPr>
          <w:t>Sveriges nationella program 2014-2020 (migrationsverket.se)</w:t>
        </w:r>
      </w:hyperlink>
    </w:p>
  </w:footnote>
  <w:footnote w:id="95">
    <w:p w14:paraId="4A06FEAC"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6" w:history="1">
        <w:r>
          <w:rPr>
            <w:rStyle w:val="Hyperlink"/>
          </w:rPr>
          <w:t>Funds for migrant integration in Sweden | European Website on Integration (europa.eu)</w:t>
        </w:r>
      </w:hyperlink>
    </w:p>
  </w:footnote>
  <w:footnote w:id="96">
    <w:p w14:paraId="0964F7A3" w14:textId="77777777" w:rsidR="00BD08D2" w:rsidRPr="004445D0" w:rsidRDefault="00BD08D2" w:rsidP="00BD08D2">
      <w:pPr>
        <w:pStyle w:val="FootnoteText"/>
        <w:rPr>
          <w:szCs w:val="16"/>
        </w:rPr>
      </w:pPr>
      <w:r>
        <w:rPr>
          <w:rStyle w:val="FootnoteReference"/>
          <w:szCs w:val="16"/>
          <w:lang w:val="en-GB"/>
        </w:rPr>
        <w:footnoteRef/>
      </w:r>
      <w:r>
        <w:t xml:space="preserve"> </w:t>
      </w:r>
      <w:hyperlink r:id="rId97" w:history="1">
        <w:r>
          <w:rPr>
            <w:rStyle w:val="Hyperlink"/>
          </w:rPr>
          <w:t>Funds for migrant integration in Sweden | European Website on Integration (europa.eu)</w:t>
        </w:r>
      </w:hyperlink>
    </w:p>
  </w:footnote>
  <w:footnote w:id="97">
    <w:p w14:paraId="017CD1F4" w14:textId="77777777" w:rsidR="00BD08D2" w:rsidRPr="004445D0" w:rsidRDefault="00BD08D2" w:rsidP="00BD08D2">
      <w:pPr>
        <w:pStyle w:val="FootnoteText"/>
        <w:spacing w:after="0"/>
        <w:rPr>
          <w:sz w:val="20"/>
          <w:szCs w:val="20"/>
        </w:rPr>
      </w:pPr>
      <w:r>
        <w:rPr>
          <w:rStyle w:val="FootnoteReference"/>
          <w:sz w:val="20"/>
          <w:szCs w:val="20"/>
          <w:lang w:val="en-GB"/>
        </w:rPr>
        <w:footnoteRef/>
      </w:r>
      <w:r>
        <w:rPr>
          <w:sz w:val="20"/>
        </w:rPr>
        <w:t xml:space="preserve"> </w:t>
      </w:r>
      <w:hyperlink r:id="rId98" w:history="1">
        <w:r>
          <w:rPr>
            <w:rStyle w:val="Hyperlink"/>
          </w:rPr>
          <w:t>https://ec.europa.eu/info/sites/info/files/file_import/better-regulation-toolbox-47_en_0.pdf</w:t>
        </w:r>
      </w:hyperlink>
      <w:r>
        <w:rPr>
          <w:sz w:val="20"/>
        </w:rPr>
        <w:t>.</w:t>
      </w:r>
    </w:p>
  </w:footnote>
  <w:footnote w:id="98">
    <w:p w14:paraId="2C8F37C9" w14:textId="77777777" w:rsidR="00BD08D2" w:rsidRPr="004445D0" w:rsidRDefault="00BD08D2" w:rsidP="00BD08D2">
      <w:pPr>
        <w:pStyle w:val="FootnoteText"/>
      </w:pPr>
      <w:r>
        <w:rPr>
          <w:rStyle w:val="FootnoteReference"/>
          <w:lang w:val="en-GB"/>
        </w:rPr>
        <w:footnoteRef/>
      </w:r>
      <w:r>
        <w:t xml:space="preserve"> </w:t>
      </w:r>
      <w:hyperlink r:id="rId99" w:history="1">
        <w:r>
          <w:rPr>
            <w:rStyle w:val="Hyperlink"/>
          </w:rPr>
          <w:t>https://eur-lex.europa.eu/LexUriServ/LexUriServ.do?uri=OJ:C:2008:172:0024:0028:EN:PDF</w:t>
        </w:r>
      </w:hyperlink>
      <w:r>
        <w:t xml:space="preserve">. </w:t>
      </w:r>
    </w:p>
  </w:footnote>
  <w:footnote w:id="99">
    <w:p w14:paraId="0D5BF211" w14:textId="77777777" w:rsidR="00BD08D2" w:rsidRPr="004445D0" w:rsidRDefault="00BD08D2" w:rsidP="00BD08D2">
      <w:pPr>
        <w:pStyle w:val="FootnoteText"/>
      </w:pPr>
      <w:r>
        <w:rPr>
          <w:rStyle w:val="FootnoteReference"/>
          <w:lang w:val="en-GB"/>
        </w:rPr>
        <w:footnoteRef/>
      </w:r>
      <w:r>
        <w:t xml:space="preserve"> </w:t>
      </w:r>
      <w:hyperlink r:id="rId100" w:history="1">
        <w:r>
          <w:rPr>
            <w:rStyle w:val="Hyperlink"/>
          </w:rPr>
          <w:t>https://eur-lex.europa.eu/legal-content/EN/TXT/?uri=CELEX%3A52012AE1581&amp;qid=1732264987374</w:t>
        </w:r>
      </w:hyperlink>
      <w:r>
        <w:t xml:space="preserve">. </w:t>
      </w:r>
    </w:p>
  </w:footnote>
  <w:footnote w:id="100">
    <w:p w14:paraId="1B621F34" w14:textId="77777777" w:rsidR="00BD08D2" w:rsidRPr="004445D0" w:rsidRDefault="00BD08D2" w:rsidP="00BD08D2">
      <w:pPr>
        <w:pStyle w:val="FootnoteText"/>
      </w:pPr>
      <w:r>
        <w:rPr>
          <w:rStyle w:val="FootnoteReference"/>
          <w:lang w:val="en-GB"/>
        </w:rPr>
        <w:footnoteRef/>
      </w:r>
      <w:r>
        <w:t xml:space="preserve"> </w:t>
      </w:r>
      <w:hyperlink r:id="rId101" w:history="1">
        <w:r>
          <w:rPr>
            <w:rStyle w:val="Hyperlink"/>
          </w:rPr>
          <w:t>https://eur-lex.europa.eu/legal-content/EN/TXT/PDF/?uri=CELEX:52015AE4319</w:t>
        </w:r>
      </w:hyperlink>
      <w:r>
        <w:t>.</w:t>
      </w:r>
    </w:p>
  </w:footnote>
  <w:footnote w:id="101">
    <w:p w14:paraId="1E53BF62" w14:textId="77777777" w:rsidR="00BD08D2" w:rsidRPr="004445D0" w:rsidRDefault="00BD08D2" w:rsidP="00BD08D2">
      <w:pPr>
        <w:pStyle w:val="FootnoteText"/>
      </w:pPr>
      <w:r>
        <w:rPr>
          <w:rStyle w:val="FootnoteReference"/>
          <w:lang w:val="en-GB"/>
        </w:rPr>
        <w:footnoteRef/>
      </w:r>
      <w:r>
        <w:t xml:space="preserve"> </w:t>
      </w:r>
      <w:hyperlink r:id="rId102" w:history="1">
        <w:r>
          <w:rPr>
            <w:rStyle w:val="Hyperlink"/>
          </w:rPr>
          <w:t>https://eur-lex.europa.eu/legal-content/EN/ALL/?uri=CELEX%3A52015AE5408</w:t>
        </w:r>
      </w:hyperlink>
      <w:r>
        <w:t xml:space="preserve">. </w:t>
      </w:r>
    </w:p>
  </w:footnote>
  <w:footnote w:id="102">
    <w:p w14:paraId="0DE1D840" w14:textId="77777777" w:rsidR="00BD08D2" w:rsidRPr="004445D0" w:rsidRDefault="00BD08D2" w:rsidP="00BD08D2">
      <w:pPr>
        <w:pStyle w:val="FootnoteText"/>
      </w:pPr>
      <w:r>
        <w:rPr>
          <w:rStyle w:val="FootnoteReference"/>
          <w:lang w:val="en-GB"/>
        </w:rPr>
        <w:footnoteRef/>
      </w:r>
      <w:r>
        <w:t xml:space="preserve"> </w:t>
      </w:r>
      <w:hyperlink r:id="rId103" w:history="1">
        <w:r>
          <w:rPr>
            <w:rStyle w:val="Hyperlink"/>
          </w:rPr>
          <w:t>https://eur-lex.europa.eu/legal-content/EN/ALL/?uri=CELEX%3A52016AE2508</w:t>
        </w:r>
      </w:hyperlink>
      <w:r>
        <w:t xml:space="preserve">. </w:t>
      </w:r>
    </w:p>
  </w:footnote>
  <w:footnote w:id="103">
    <w:p w14:paraId="2C31CF94" w14:textId="77777777" w:rsidR="00BD08D2" w:rsidRPr="004445D0" w:rsidRDefault="00BD08D2" w:rsidP="00BD08D2">
      <w:pPr>
        <w:pStyle w:val="FootnoteText"/>
      </w:pPr>
      <w:r>
        <w:rPr>
          <w:rStyle w:val="FootnoteReference"/>
          <w:lang w:val="en-GB"/>
        </w:rPr>
        <w:footnoteRef/>
      </w:r>
      <w:r>
        <w:t xml:space="preserve"> </w:t>
      </w:r>
      <w:hyperlink r:id="rId104" w:history="1">
        <w:r>
          <w:rPr>
            <w:rStyle w:val="Hyperlink"/>
          </w:rPr>
          <w:t>https://www.eesc.europa.eu/en/our-work/opinions-information-reports/opinions/establishing-new-partnership-framework-third-countries-under-european-agenda-migration</w:t>
        </w:r>
      </w:hyperlink>
      <w:r>
        <w:t xml:space="preserve">. </w:t>
      </w:r>
    </w:p>
  </w:footnote>
  <w:footnote w:id="104">
    <w:p w14:paraId="0DF52511" w14:textId="77777777" w:rsidR="00BD08D2" w:rsidRPr="004445D0" w:rsidRDefault="00BD08D2" w:rsidP="00BD08D2">
      <w:pPr>
        <w:pStyle w:val="FootnoteText"/>
        <w:ind w:left="0" w:firstLine="0"/>
      </w:pPr>
      <w:r>
        <w:rPr>
          <w:rStyle w:val="FootnoteReference"/>
          <w:lang w:val="en-GB"/>
        </w:rPr>
        <w:footnoteRef/>
      </w:r>
      <w:hyperlink r:id="rId105" w:history="1">
        <w:r>
          <w:rPr>
            <w:rStyle w:val="Hyperlink"/>
          </w:rPr>
          <w:t>https://eur-lex.europa.eu/legal-content/EN/ALL/?uri=CELEX%3A52018AE3636</w:t>
        </w:r>
      </w:hyperlink>
      <w:r>
        <w:t xml:space="preserve">. </w:t>
      </w:r>
    </w:p>
  </w:footnote>
  <w:footnote w:id="105">
    <w:p w14:paraId="109BB32A" w14:textId="77777777" w:rsidR="00BD08D2" w:rsidRPr="004445D0" w:rsidRDefault="00BD08D2" w:rsidP="00BD08D2">
      <w:pPr>
        <w:pStyle w:val="FootnoteText"/>
      </w:pPr>
      <w:r>
        <w:rPr>
          <w:rStyle w:val="FootnoteReference"/>
          <w:lang w:val="en-GB"/>
        </w:rPr>
        <w:footnoteRef/>
      </w:r>
      <w:r>
        <w:t xml:space="preserve"> </w:t>
      </w:r>
      <w:hyperlink r:id="rId106" w:history="1">
        <w:r>
          <w:rPr>
            <w:rStyle w:val="Hyperlink"/>
          </w:rPr>
          <w:t>https://eur-lex.europa.eu/legal-content/EN/ALL/?uri=PI_EESC:EESC-2020-05705-AC</w:t>
        </w:r>
      </w:hyperlink>
      <w:r>
        <w:t xml:space="preserve">. </w:t>
      </w:r>
    </w:p>
  </w:footnote>
  <w:footnote w:id="106">
    <w:p w14:paraId="40351402" w14:textId="77777777" w:rsidR="00BD08D2" w:rsidRPr="004445D0" w:rsidRDefault="00BD08D2" w:rsidP="00BD08D2">
      <w:pPr>
        <w:pStyle w:val="FootnoteText"/>
      </w:pPr>
      <w:r>
        <w:rPr>
          <w:rStyle w:val="FootnoteReference"/>
          <w:lang w:val="en-GB"/>
        </w:rPr>
        <w:footnoteRef/>
      </w:r>
      <w:r>
        <w:t xml:space="preserve"> </w:t>
      </w:r>
      <w:hyperlink r:id="rId107" w:history="1">
        <w:r>
          <w:rPr>
            <w:rStyle w:val="Hyperlink"/>
          </w:rPr>
          <w:t>https://www.eesc.europa.eu/en/our-work/opinions-information-reports/opinions/screening-regulation-amended-proposal-revising-asylum-procedures-regulation-and-amended-proposal-revising-eurodac</w:t>
        </w:r>
      </w:hyperlink>
      <w:r>
        <w:t xml:space="preserve">. </w:t>
      </w:r>
    </w:p>
  </w:footnote>
  <w:footnote w:id="107">
    <w:p w14:paraId="4F4D6655" w14:textId="77777777" w:rsidR="00BD08D2" w:rsidRPr="004445D0" w:rsidRDefault="00BD08D2" w:rsidP="00BD08D2">
      <w:pPr>
        <w:pStyle w:val="FootnoteText"/>
      </w:pPr>
      <w:r>
        <w:rPr>
          <w:rStyle w:val="FootnoteReference"/>
          <w:lang w:val="en-GB"/>
        </w:rPr>
        <w:footnoteRef/>
      </w:r>
      <w:r>
        <w:t xml:space="preserve"> </w:t>
      </w:r>
      <w:hyperlink r:id="rId108" w:history="1">
        <w:r>
          <w:rPr>
            <w:rStyle w:val="Hyperlink"/>
          </w:rPr>
          <w:t>https://www.eesc.europa.eu/en/our-work/opinions-information-reports/opinions/protection-unaccompanied-migrant-minors-europe-own-initiative-opinion</w:t>
        </w:r>
      </w:hyperlink>
      <w:r>
        <w:t xml:space="preserve">. </w:t>
      </w:r>
    </w:p>
  </w:footnote>
  <w:footnote w:id="108">
    <w:p w14:paraId="675BA5B1" w14:textId="77777777" w:rsidR="00BD08D2" w:rsidRPr="004445D0" w:rsidRDefault="00BD08D2" w:rsidP="00BD08D2">
      <w:pPr>
        <w:pStyle w:val="FootnoteText"/>
      </w:pPr>
      <w:r>
        <w:rPr>
          <w:rStyle w:val="FootnoteReference"/>
          <w:lang w:val="en-GB"/>
        </w:rPr>
        <w:footnoteRef/>
      </w:r>
      <w:r>
        <w:t xml:space="preserve"> </w:t>
      </w:r>
      <w:hyperlink r:id="rId109" w:history="1">
        <w:r>
          <w:rPr>
            <w:rStyle w:val="Hyperlink"/>
          </w:rPr>
          <w:t>https://www.eesc.europa.eu/en/our-work/opinions-information-reports/opinions/eu-strategy-combatting-trafficking-human-beings-2021-2025</w:t>
        </w:r>
      </w:hyperlink>
      <w:r>
        <w:t xml:space="preserve">. </w:t>
      </w:r>
    </w:p>
  </w:footnote>
  <w:footnote w:id="109">
    <w:p w14:paraId="41F056D6" w14:textId="77777777" w:rsidR="00BD08D2" w:rsidRPr="004445D0" w:rsidRDefault="00BD08D2" w:rsidP="00BD08D2">
      <w:pPr>
        <w:pStyle w:val="FootnoteText"/>
      </w:pPr>
      <w:r>
        <w:rPr>
          <w:rStyle w:val="FootnoteReference"/>
          <w:lang w:val="en-GB"/>
        </w:rPr>
        <w:footnoteRef/>
      </w:r>
      <w:r>
        <w:t xml:space="preserve"> </w:t>
      </w:r>
      <w:hyperlink r:id="rId110" w:history="1">
        <w:r>
          <w:rPr>
            <w:rStyle w:val="Hyperlink"/>
          </w:rPr>
          <w:t>https://www.eesc.europa.eu/en/our-work/opinions-information-reports/opinions/anti-trafficking-directive</w:t>
        </w:r>
      </w:hyperlink>
      <w:r>
        <w:t xml:space="preserve">. </w:t>
      </w:r>
    </w:p>
  </w:footnote>
  <w:footnote w:id="110">
    <w:p w14:paraId="3C4019EC" w14:textId="77777777" w:rsidR="00BD08D2" w:rsidRPr="004445D0" w:rsidRDefault="00BD08D2" w:rsidP="00BD08D2">
      <w:pPr>
        <w:pStyle w:val="FootnoteText"/>
      </w:pPr>
      <w:r>
        <w:rPr>
          <w:rStyle w:val="FootnoteReference"/>
          <w:lang w:val="en-GB"/>
        </w:rPr>
        <w:footnoteRef/>
      </w:r>
      <w:r>
        <w:t xml:space="preserve"> </w:t>
      </w:r>
      <w:hyperlink r:id="rId111" w:history="1">
        <w:r>
          <w:rPr>
            <w:rStyle w:val="Hyperlink"/>
          </w:rPr>
          <w:t>https://www.eesc.europa.eu/en/our-work/opinions-information-reports/opinions/action-plan-integration-and-inclusion-2021-2027</w:t>
        </w:r>
      </w:hyperlink>
      <w:r>
        <w:t xml:space="preserve">. </w:t>
      </w:r>
    </w:p>
  </w:footnote>
  <w:footnote w:id="111">
    <w:p w14:paraId="022F45D5" w14:textId="77777777" w:rsidR="00BD08D2" w:rsidRPr="004445D0" w:rsidRDefault="00BD08D2" w:rsidP="00BD08D2">
      <w:pPr>
        <w:pStyle w:val="FootnoteText"/>
      </w:pPr>
      <w:r>
        <w:rPr>
          <w:rStyle w:val="FootnoteReference"/>
          <w:lang w:val="en-GB"/>
        </w:rPr>
        <w:footnoteRef/>
      </w:r>
      <w:r>
        <w:t xml:space="preserve"> </w:t>
      </w:r>
      <w:hyperlink r:id="rId112" w:history="1">
        <w:r>
          <w:rPr>
            <w:rStyle w:val="Hyperlink"/>
          </w:rPr>
          <w:t>https://www.eesc.europa.eu/ga/our-work/opinions-information-reports/opinions/legal-migration-skills-and-talents-package</w:t>
        </w:r>
      </w:hyperlink>
      <w:r>
        <w:t xml:space="preserve">. </w:t>
      </w:r>
    </w:p>
  </w:footnote>
  <w:footnote w:id="112">
    <w:p w14:paraId="6A96C0B6" w14:textId="77777777" w:rsidR="00BD08D2" w:rsidRPr="004445D0" w:rsidRDefault="00BD08D2" w:rsidP="00BD08D2">
      <w:pPr>
        <w:pStyle w:val="FootnoteText"/>
      </w:pPr>
      <w:r>
        <w:rPr>
          <w:rStyle w:val="FootnoteReference"/>
          <w:lang w:val="en-GB"/>
        </w:rPr>
        <w:footnoteRef/>
      </w:r>
      <w:r>
        <w:t xml:space="preserve"> </w:t>
      </w:r>
      <w:hyperlink r:id="rId113" w:history="1">
        <w:r>
          <w:rPr>
            <w:rStyle w:val="Hyperlink"/>
          </w:rPr>
          <w:t>https://www.eesc.europa.eu/en/our-work/opinions-information-reports/opinions/talent-mobility-package</w:t>
        </w:r>
      </w:hyperlink>
      <w:r>
        <w:t xml:space="preserve">. </w:t>
      </w:r>
    </w:p>
  </w:footnote>
  <w:footnote w:id="113">
    <w:p w14:paraId="346BF923" w14:textId="77777777" w:rsidR="00BD08D2" w:rsidRPr="004445D0" w:rsidRDefault="00BD08D2" w:rsidP="00BD08D2">
      <w:pPr>
        <w:pStyle w:val="FootnoteText"/>
      </w:pPr>
      <w:r>
        <w:rPr>
          <w:rStyle w:val="FootnoteReference"/>
          <w:lang w:val="en-GB"/>
        </w:rPr>
        <w:footnoteRef/>
      </w:r>
      <w:r>
        <w:t xml:space="preserve"> </w:t>
      </w:r>
      <w:hyperlink r:id="rId114" w:history="1">
        <w:r>
          <w:rPr>
            <w:rStyle w:val="Hyperlink"/>
          </w:rPr>
          <w:t>https://eur-lex.europa.eu/legal-content/EN/TXT/?uri=CELEX%3A52023DC0032&amp;qid=1709105219511</w:t>
        </w:r>
      </w:hyperlink>
      <w:r>
        <w:t xml:space="preserve">. </w:t>
      </w:r>
    </w:p>
  </w:footnote>
  <w:footnote w:id="114">
    <w:p w14:paraId="2D41773A" w14:textId="77777777" w:rsidR="00BD08D2" w:rsidRPr="004445D0" w:rsidRDefault="00BD08D2" w:rsidP="00BD08D2">
      <w:pPr>
        <w:pStyle w:val="FootnoteText"/>
      </w:pPr>
      <w:r>
        <w:rPr>
          <w:rStyle w:val="FootnoteReference"/>
          <w:lang w:val="en-GB"/>
        </w:rPr>
        <w:footnoteRef/>
      </w:r>
      <w:hyperlink r:id="rId115" w:history="1">
        <w:r>
          <w:rPr>
            <w:rStyle w:val="Hyperlink"/>
          </w:rPr>
          <w:t>https://eur-lex.europa.eu/legal-content/EN/TXT/?uri=COM%3A2022%3A655%3AFIN&amp;qid=1651221925581</w:t>
        </w:r>
      </w:hyperlink>
      <w:r>
        <w:t xml:space="preserve">. </w:t>
      </w:r>
    </w:p>
  </w:footnote>
  <w:footnote w:id="115">
    <w:p w14:paraId="4387B8CC" w14:textId="77777777" w:rsidR="00BD08D2" w:rsidRPr="004445D0" w:rsidRDefault="00BD08D2" w:rsidP="00BD08D2">
      <w:pPr>
        <w:pStyle w:val="FootnoteText"/>
      </w:pPr>
      <w:r>
        <w:rPr>
          <w:rStyle w:val="FootnoteReference"/>
          <w:lang w:val="en-GB"/>
        </w:rPr>
        <w:footnoteRef/>
      </w:r>
      <w:hyperlink r:id="rId116" w:history="1">
        <w:r>
          <w:rPr>
            <w:rStyle w:val="Hyperlink"/>
          </w:rPr>
          <w:t>https://eur-lex.europa.eu/legal-content/EN/TXT/?uri=COM%3A2022%3A650%3AFIN&amp;qid=1651218479366</w:t>
        </w:r>
      </w:hyperlink>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54A669" w14:textId="252CAFAF" w:rsidR="00574C9B" w:rsidRDefault="00EA1C99">
    <w:pPr>
      <w:pStyle w:val="Header"/>
    </w:pPr>
    <w:r>
      <w:pict w14:anchorId="3E5C97F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6" o:spid="_x0000_s2060" type="#_x0000_t75" style="position:absolute;left:0;text-align:left;margin-left:0;margin-top:0;width:595.2pt;height:841.9pt;z-index:-251660800;mso-position-horizontal:center;mso-position-horizontal-relative:margin;mso-position-vertical:center;mso-position-vertical-relative:margin" o:allowincell="f">
          <v:imagedata r:id="rId1" o:title="footer only"/>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C95081" w14:textId="119B3B7F" w:rsidR="00574C9B" w:rsidRDefault="0009474F">
    <w:pPr>
      <w:pStyle w:val="Header"/>
    </w:pPr>
    <w:r>
      <w:rPr>
        <w:noProof/>
      </w:rPr>
      <w:drawing>
        <wp:anchor distT="0" distB="0" distL="114300" distR="114300" simplePos="0" relativeHeight="251652608" behindDoc="0" locked="0" layoutInCell="1" allowOverlap="1" wp14:anchorId="32A48528" wp14:editId="1ACE8BC4">
          <wp:simplePos x="898497" y="453224"/>
          <wp:positionH relativeFrom="page">
            <wp:align>center</wp:align>
          </wp:positionH>
          <wp:positionV relativeFrom="page">
            <wp:posOffset>288290</wp:posOffset>
          </wp:positionV>
          <wp:extent cx="6944360" cy="3343910"/>
          <wp:effectExtent l="0" t="0" r="0" b="889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1">
                    <a:extLst>
                      <a:ext uri="{28A0092B-C50C-407E-A947-70E740481C1C}">
                        <a14:useLocalDpi xmlns:a14="http://schemas.microsoft.com/office/drawing/2010/main" val="0"/>
                      </a:ext>
                    </a:extLst>
                  </a:blip>
                  <a:stretch>
                    <a:fillRect/>
                  </a:stretch>
                </pic:blipFill>
                <pic:spPr>
                  <a:xfrm>
                    <a:off x="0" y="0"/>
                    <a:ext cx="6944398" cy="3344275"/>
                  </a:xfrm>
                  <a:prstGeom prst="rect">
                    <a:avLst/>
                  </a:prstGeom>
                </pic:spPr>
              </pic:pic>
            </a:graphicData>
          </a:graphic>
          <wp14:sizeRelH relativeFrom="margin">
            <wp14:pctWidth>0</wp14:pctWidth>
          </wp14:sizeRelH>
          <wp14:sizeRelV relativeFrom="margin">
            <wp14:pctHeight>0</wp14:pctHeight>
          </wp14:sizeRelV>
        </wp:anchor>
      </w:drawing>
    </w:r>
    <w:r w:rsidR="00EA1C99">
      <w:pict w14:anchorId="0292D81D">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7" o:spid="_x0000_s2061" type="#_x0000_t75" style="position:absolute;left:0;text-align:left;margin-left:0;margin-top:0;width:595.2pt;height:841.9pt;z-index:-251659776;mso-position-horizontal:center;mso-position-horizontal-relative:page;mso-position-vertical:top;mso-position-vertical-relative:page" o:allowincell="f">
          <v:imagedata r:id="rId2" o:title="footer only"/>
          <w10:wrap anchorx="page" anchory="page"/>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5837F" w14:textId="007EBCA1" w:rsidR="00574C9B" w:rsidRDefault="00EA1C99">
    <w:pPr>
      <w:pStyle w:val="Header"/>
    </w:pPr>
    <w:r>
      <w:pict w14:anchorId="1917127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5" o:spid="_x0000_s2059" type="#_x0000_t75" style="position:absolute;left:0;text-align:left;margin-left:0;margin-top:0;width:595.2pt;height:841.9pt;z-index:-251661824;mso-position-horizontal:center;mso-position-horizontal-relative:margin;mso-position-vertical:center;mso-position-vertical-relative:margin" o:allowincell="f">
          <v:imagedata r:id="rId1" o:title="footer only"/>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BB9C34" w14:textId="7FEF32E3" w:rsidR="00574C9B" w:rsidRDefault="00EA1C99">
    <w:pPr>
      <w:pStyle w:val="Header"/>
    </w:pPr>
    <w:r>
      <w:pict w14:anchorId="16802F1F">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9" o:spid="_x0000_s2063" type="#_x0000_t75" style="position:absolute;left:0;text-align:left;margin-left:0;margin-top:0;width:595.2pt;height:841.9pt;z-index:-251657728;mso-position-horizontal:center;mso-position-horizontal-relative:margin;mso-position-vertical:center;mso-position-vertical-relative:margin" o:allowincell="f">
          <v:imagedata r:id="rId1" o:title="footer only"/>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9FC7C" w14:textId="308D261F" w:rsidR="00574C9B" w:rsidRDefault="00EA1C99">
    <w:pPr>
      <w:pStyle w:val="Header"/>
    </w:pPr>
    <w:r>
      <w:pict w14:anchorId="31FC4AD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0" o:spid="_x0000_s2064" type="#_x0000_t75" style="position:absolute;left:0;text-align:left;margin-left:0;margin-top:0;width:595.2pt;height:841.9pt;z-index:-251656704;visibility:hidden;mso-position-horizontal:center;mso-position-horizontal-relative:margin;mso-position-vertical:center;mso-position-vertical-relative:margin" o:allowincell="f">
          <v:imagedata r:id="rId1" o:title="footer only"/>
          <w10:wrap anchorx="margin" anchory="margin"/>
        </v:shape>
      </w:pict>
    </w:r>
    <w:r w:rsidR="007159D4">
      <w:rPr>
        <w:noProof/>
      </w:rPr>
      <w:drawing>
        <wp:anchor distT="0" distB="0" distL="114300" distR="114300" simplePos="0" relativeHeight="251653632" behindDoc="1" locked="0" layoutInCell="1" allowOverlap="1" wp14:anchorId="5FA9E479" wp14:editId="13AEE0F5">
          <wp:simplePos x="0" y="0"/>
          <wp:positionH relativeFrom="page">
            <wp:posOffset>-10571</wp:posOffset>
          </wp:positionH>
          <wp:positionV relativeFrom="page">
            <wp:posOffset>-221993</wp:posOffset>
          </wp:positionV>
          <wp:extent cx="7581265" cy="10898802"/>
          <wp:effectExtent l="0" t="0" r="63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background (footer) recto.png"/>
                  <pic:cNvPicPr/>
                </pic:nvPicPr>
                <pic:blipFill>
                  <a:blip r:embed="rId2">
                    <a:extLst>
                      <a:ext uri="{28A0092B-C50C-407E-A947-70E740481C1C}">
                        <a14:useLocalDpi xmlns:a14="http://schemas.microsoft.com/office/drawing/2010/main" val="0"/>
                      </a:ext>
                    </a:extLst>
                  </a:blip>
                  <a:stretch>
                    <a:fillRect/>
                  </a:stretch>
                </pic:blipFill>
                <pic:spPr>
                  <a:xfrm>
                    <a:off x="0" y="0"/>
                    <a:ext cx="7585107" cy="10904325"/>
                  </a:xfrm>
                  <a:prstGeom prst="rect">
                    <a:avLst/>
                  </a:prstGeom>
                </pic:spPr>
              </pic:pic>
            </a:graphicData>
          </a:graphic>
          <wp14:sizeRelH relativeFrom="margin">
            <wp14:pctWidth>0</wp14:pctWidth>
          </wp14:sizeRelH>
          <wp14:sizeRelV relativeFrom="margin">
            <wp14:pctHeight>0</wp14:pctHeight>
          </wp14:sizeRelV>
        </wp:anchor>
      </w:drawing>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F67873" w14:textId="56798CB4" w:rsidR="00574C9B" w:rsidRDefault="00EA1C99">
    <w:pPr>
      <w:pStyle w:val="Header"/>
    </w:pPr>
    <w:r>
      <w:pict w14:anchorId="1017B543">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18" o:spid="_x0000_s2062" type="#_x0000_t75" style="position:absolute;left:0;text-align:left;margin-left:0;margin-top:0;width:595.2pt;height:841.9pt;z-index:-251658752;mso-position-horizontal:center;mso-position-horizontal-relative:margin;mso-position-vertical:center;mso-position-vertical-relative:margin" o:allowincell="f">
          <v:imagedata r:id="rId1" o:title="footer only"/>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FFAD5" w14:textId="60B66FCE" w:rsidR="004871B8" w:rsidRDefault="00EA1C99">
    <w:pPr>
      <w:pStyle w:val="Header"/>
    </w:pPr>
    <w:r>
      <w:pict w14:anchorId="51EC150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2" o:spid="_x0000_s2066" type="#_x0000_t75" style="position:absolute;left:0;text-align:left;margin-left:0;margin-top:0;width:595.2pt;height:841.9pt;z-index:-251654656;mso-position-horizontal:center;mso-position-horizontal-relative:margin;mso-position-vertical:center;mso-position-vertical-relative:margin" o:allowincell="f">
          <v:imagedata r:id="rId1" o:title="footer only"/>
          <w10:wrap anchorx="margin" anchory="margin"/>
        </v:shape>
      </w:pict>
    </w:r>
  </w:p>
  <w:p w14:paraId="249AA950" w14:textId="77777777" w:rsidR="00223C9C" w:rsidRDefault="00223C9C"/>
  <w:p w14:paraId="3BF5CC9E" w14:textId="77777777" w:rsidR="00223C9C" w:rsidRDefault="00223C9C"/>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C4F6A3" w14:textId="2EAD44E3" w:rsidR="00223C9C" w:rsidRDefault="00EA1C99" w:rsidP="00FF4FDD">
    <w:pPr>
      <w:pStyle w:val="Header"/>
    </w:pPr>
    <w:r>
      <w:pict w14:anchorId="7B5F8F72">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3" o:spid="_x0000_s2067" type="#_x0000_t75" style="position:absolute;left:0;text-align:left;margin-left:0;margin-top:0;width:595.2pt;height:841.9pt;z-index:-251653632;visibility:hidden;mso-position-horizontal:center;mso-position-horizontal-relative:margin;mso-position-vertical:center;mso-position-vertical-relative:margin" o:allowincell="f">
          <v:imagedata r:id="rId1" o:title="footer only"/>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FEDF91" w14:textId="4DD3A706" w:rsidR="004871B8" w:rsidRDefault="00EA1C99">
    <w:pPr>
      <w:pStyle w:val="Header"/>
    </w:pPr>
    <w:r>
      <w:pict w14:anchorId="4BBB7A01">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WordPictureWatermark27004021" o:spid="_x0000_s2065" type="#_x0000_t75" style="position:absolute;left:0;text-align:left;margin-left:0;margin-top:0;width:595.2pt;height:841.9pt;z-index:-251655680;mso-position-horizontal:center;mso-position-horizontal-relative:margin;mso-position-vertical:center;mso-position-vertical-relative:margin" o:allowincell="f">
          <v:imagedata r:id="rId1" o:title="footer only"/>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FB"/>
    <w:multiLevelType w:val="multilevel"/>
    <w:tmpl w:val="B664C4A8"/>
    <w:lvl w:ilvl="0">
      <w:start w:val="1"/>
      <w:numFmt w:val="decimal"/>
      <w:pStyle w:val="Heading1"/>
      <w:lvlText w:val="%1."/>
      <w:legacy w:legacy="1" w:legacySpace="0" w:legacyIndent="0"/>
      <w:lvlJc w:val="left"/>
      <w:rPr>
        <w:b w:val="0"/>
        <w:bCs w:val="0"/>
      </w:rPr>
    </w:lvl>
    <w:lvl w:ilvl="1">
      <w:start w:val="1"/>
      <w:numFmt w:val="decimal"/>
      <w:pStyle w:val="Heading2"/>
      <w:lvlText w:val="%1.%2"/>
      <w:legacy w:legacy="1" w:legacySpace="144" w:legacyIndent="0"/>
      <w:lvlJc w:val="left"/>
    </w:lvl>
    <w:lvl w:ilvl="2">
      <w:start w:val="1"/>
      <w:numFmt w:val="decimal"/>
      <w:pStyle w:val="Heading3"/>
      <w:lvlText w:val="%1.%2.%3"/>
      <w:legacy w:legacy="1" w:legacySpace="144" w:legacyIndent="0"/>
      <w:lvlJc w:val="left"/>
    </w:lvl>
    <w:lvl w:ilvl="3">
      <w:start w:val="1"/>
      <w:numFmt w:val="decimal"/>
      <w:pStyle w:val="Heading4"/>
      <w:lvlText w:val="%1.%2.%3.%4"/>
      <w:legacy w:legacy="1" w:legacySpace="144" w:legacyIndent="0"/>
      <w:lvlJc w:val="left"/>
    </w:lvl>
    <w:lvl w:ilvl="4">
      <w:start w:val="1"/>
      <w:numFmt w:val="decimal"/>
      <w:pStyle w:val="Heading5"/>
      <w:lvlText w:val="%1.%2.%3.%4.%5"/>
      <w:legacy w:legacy="1" w:legacySpace="144" w:legacyIndent="0"/>
      <w:lvlJc w:val="left"/>
    </w:lvl>
    <w:lvl w:ilvl="5">
      <w:start w:val="1"/>
      <w:numFmt w:val="decimal"/>
      <w:pStyle w:val="Heading6"/>
      <w:lvlText w:val="%1.%2.%3.%4.%5.%6"/>
      <w:legacy w:legacy="1" w:legacySpace="144" w:legacyIndent="0"/>
      <w:lvlJc w:val="left"/>
    </w:lvl>
    <w:lvl w:ilvl="6">
      <w:start w:val="1"/>
      <w:numFmt w:val="decimal"/>
      <w:pStyle w:val="Heading7"/>
      <w:lvlText w:val="%1.%2.%3.%4.%5.%6.%7"/>
      <w:legacy w:legacy="1" w:legacySpace="144" w:legacyIndent="0"/>
      <w:lvlJc w:val="left"/>
    </w:lvl>
    <w:lvl w:ilvl="7">
      <w:start w:val="1"/>
      <w:numFmt w:val="decimal"/>
      <w:pStyle w:val="Heading8"/>
      <w:lvlText w:val="%1.%2.%3.%4.%5.%6.%7.%8"/>
      <w:legacy w:legacy="1" w:legacySpace="144" w:legacyIndent="0"/>
      <w:lvlJc w:val="left"/>
    </w:lvl>
    <w:lvl w:ilvl="8">
      <w:start w:val="1"/>
      <w:numFmt w:val="decimal"/>
      <w:pStyle w:val="Heading9"/>
      <w:lvlText w:val="%1.%2.%3.%4.%5.%6.%7.%8.%9"/>
      <w:legacy w:legacy="1" w:legacySpace="144" w:legacyIndent="0"/>
      <w:lvlJc w:val="left"/>
    </w:lvl>
  </w:abstractNum>
  <w:abstractNum w:abstractNumId="1" w15:restartNumberingAfterBreak="0">
    <w:nsid w:val="00741EB7"/>
    <w:multiLevelType w:val="hybridMultilevel"/>
    <w:tmpl w:val="F73ECA78"/>
    <w:lvl w:ilvl="0" w:tplc="080C000F">
      <w:start w:val="1"/>
      <w:numFmt w:val="decimal"/>
      <w:lvlText w:val="%1."/>
      <w:lvlJc w:val="left"/>
      <w:pPr>
        <w:ind w:left="720" w:hanging="360"/>
      </w:p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 w15:restartNumberingAfterBreak="0">
    <w:nsid w:val="05356B58"/>
    <w:multiLevelType w:val="hybridMultilevel"/>
    <w:tmpl w:val="985ED88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 w15:restartNumberingAfterBreak="0">
    <w:nsid w:val="06E94CA4"/>
    <w:multiLevelType w:val="hybridMultilevel"/>
    <w:tmpl w:val="F99A3D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4" w15:restartNumberingAfterBreak="0">
    <w:nsid w:val="0782390F"/>
    <w:multiLevelType w:val="hybridMultilevel"/>
    <w:tmpl w:val="03041B7C"/>
    <w:lvl w:ilvl="0" w:tplc="AB324400">
      <w:start w:val="1"/>
      <w:numFmt w:val="decimal"/>
      <w:lvlText w:val="%1."/>
      <w:lvlJc w:val="left"/>
      <w:pPr>
        <w:ind w:left="1070" w:hanging="71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5" w15:restartNumberingAfterBreak="0">
    <w:nsid w:val="082355CD"/>
    <w:multiLevelType w:val="hybridMultilevel"/>
    <w:tmpl w:val="E370DDB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6" w15:restartNumberingAfterBreak="0">
    <w:nsid w:val="08BB2FF3"/>
    <w:multiLevelType w:val="hybridMultilevel"/>
    <w:tmpl w:val="332A35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0ED0066D"/>
    <w:multiLevelType w:val="hybridMultilevel"/>
    <w:tmpl w:val="13F4F0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8" w15:restartNumberingAfterBreak="0">
    <w:nsid w:val="0FAE2B6C"/>
    <w:multiLevelType w:val="hybridMultilevel"/>
    <w:tmpl w:val="C49C2542"/>
    <w:lvl w:ilvl="0" w:tplc="080C000F">
      <w:start w:val="1"/>
      <w:numFmt w:val="decimal"/>
      <w:lvlText w:val="%1."/>
      <w:lvlJc w:val="left"/>
      <w:pPr>
        <w:ind w:left="72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9" w15:restartNumberingAfterBreak="0">
    <w:nsid w:val="11D720EB"/>
    <w:multiLevelType w:val="hybridMultilevel"/>
    <w:tmpl w:val="FEE06234"/>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0" w15:restartNumberingAfterBreak="0">
    <w:nsid w:val="1B6A78F5"/>
    <w:multiLevelType w:val="hybridMultilevel"/>
    <w:tmpl w:val="8D265AA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1" w15:restartNumberingAfterBreak="0">
    <w:nsid w:val="1DC7232F"/>
    <w:multiLevelType w:val="hybridMultilevel"/>
    <w:tmpl w:val="0B644B4E"/>
    <w:lvl w:ilvl="0" w:tplc="080C000F">
      <w:start w:val="1"/>
      <w:numFmt w:val="decimal"/>
      <w:lvlText w:val="%1."/>
      <w:lvlJc w:val="left"/>
      <w:pPr>
        <w:ind w:left="720" w:hanging="360"/>
      </w:pPr>
      <w:rPr>
        <w:rFonts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12" w15:restartNumberingAfterBreak="0">
    <w:nsid w:val="1DF7557B"/>
    <w:multiLevelType w:val="hybridMultilevel"/>
    <w:tmpl w:val="90F23DEA"/>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3" w15:restartNumberingAfterBreak="0">
    <w:nsid w:val="204352B7"/>
    <w:multiLevelType w:val="hybridMultilevel"/>
    <w:tmpl w:val="172A26AC"/>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4" w15:restartNumberingAfterBreak="0">
    <w:nsid w:val="20594003"/>
    <w:multiLevelType w:val="hybridMultilevel"/>
    <w:tmpl w:val="02328A32"/>
    <w:lvl w:ilvl="0" w:tplc="080C0001">
      <w:start w:val="1"/>
      <w:numFmt w:val="bullet"/>
      <w:lvlText w:val=""/>
      <w:lvlJc w:val="left"/>
      <w:pPr>
        <w:ind w:left="772" w:hanging="360"/>
      </w:pPr>
      <w:rPr>
        <w:rFonts w:ascii="Symbol" w:hAnsi="Symbol" w:hint="default"/>
      </w:rPr>
    </w:lvl>
    <w:lvl w:ilvl="1" w:tplc="080C0003">
      <w:start w:val="1"/>
      <w:numFmt w:val="bullet"/>
      <w:lvlText w:val="o"/>
      <w:lvlJc w:val="left"/>
      <w:pPr>
        <w:ind w:left="1492" w:hanging="360"/>
      </w:pPr>
      <w:rPr>
        <w:rFonts w:ascii="Courier New" w:hAnsi="Courier New" w:cs="Courier New" w:hint="default"/>
      </w:rPr>
    </w:lvl>
    <w:lvl w:ilvl="2" w:tplc="080C0005" w:tentative="1">
      <w:start w:val="1"/>
      <w:numFmt w:val="bullet"/>
      <w:lvlText w:val=""/>
      <w:lvlJc w:val="left"/>
      <w:pPr>
        <w:ind w:left="2212" w:hanging="360"/>
      </w:pPr>
      <w:rPr>
        <w:rFonts w:ascii="Wingdings" w:hAnsi="Wingdings" w:hint="default"/>
      </w:rPr>
    </w:lvl>
    <w:lvl w:ilvl="3" w:tplc="080C0001" w:tentative="1">
      <w:start w:val="1"/>
      <w:numFmt w:val="bullet"/>
      <w:lvlText w:val=""/>
      <w:lvlJc w:val="left"/>
      <w:pPr>
        <w:ind w:left="2932" w:hanging="360"/>
      </w:pPr>
      <w:rPr>
        <w:rFonts w:ascii="Symbol" w:hAnsi="Symbol" w:hint="default"/>
      </w:rPr>
    </w:lvl>
    <w:lvl w:ilvl="4" w:tplc="080C0003" w:tentative="1">
      <w:start w:val="1"/>
      <w:numFmt w:val="bullet"/>
      <w:lvlText w:val="o"/>
      <w:lvlJc w:val="left"/>
      <w:pPr>
        <w:ind w:left="3652" w:hanging="360"/>
      </w:pPr>
      <w:rPr>
        <w:rFonts w:ascii="Courier New" w:hAnsi="Courier New" w:cs="Courier New" w:hint="default"/>
      </w:rPr>
    </w:lvl>
    <w:lvl w:ilvl="5" w:tplc="080C0005" w:tentative="1">
      <w:start w:val="1"/>
      <w:numFmt w:val="bullet"/>
      <w:lvlText w:val=""/>
      <w:lvlJc w:val="left"/>
      <w:pPr>
        <w:ind w:left="4372" w:hanging="360"/>
      </w:pPr>
      <w:rPr>
        <w:rFonts w:ascii="Wingdings" w:hAnsi="Wingdings" w:hint="default"/>
      </w:rPr>
    </w:lvl>
    <w:lvl w:ilvl="6" w:tplc="080C0001" w:tentative="1">
      <w:start w:val="1"/>
      <w:numFmt w:val="bullet"/>
      <w:lvlText w:val=""/>
      <w:lvlJc w:val="left"/>
      <w:pPr>
        <w:ind w:left="5092" w:hanging="360"/>
      </w:pPr>
      <w:rPr>
        <w:rFonts w:ascii="Symbol" w:hAnsi="Symbol" w:hint="default"/>
      </w:rPr>
    </w:lvl>
    <w:lvl w:ilvl="7" w:tplc="080C0003" w:tentative="1">
      <w:start w:val="1"/>
      <w:numFmt w:val="bullet"/>
      <w:lvlText w:val="o"/>
      <w:lvlJc w:val="left"/>
      <w:pPr>
        <w:ind w:left="5812" w:hanging="360"/>
      </w:pPr>
      <w:rPr>
        <w:rFonts w:ascii="Courier New" w:hAnsi="Courier New" w:cs="Courier New" w:hint="default"/>
      </w:rPr>
    </w:lvl>
    <w:lvl w:ilvl="8" w:tplc="080C0005" w:tentative="1">
      <w:start w:val="1"/>
      <w:numFmt w:val="bullet"/>
      <w:lvlText w:val=""/>
      <w:lvlJc w:val="left"/>
      <w:pPr>
        <w:ind w:left="6532" w:hanging="360"/>
      </w:pPr>
      <w:rPr>
        <w:rFonts w:ascii="Wingdings" w:hAnsi="Wingdings" w:hint="default"/>
      </w:rPr>
    </w:lvl>
  </w:abstractNum>
  <w:abstractNum w:abstractNumId="15" w15:restartNumberingAfterBreak="0">
    <w:nsid w:val="20C727D2"/>
    <w:multiLevelType w:val="hybridMultilevel"/>
    <w:tmpl w:val="955C947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6" w15:restartNumberingAfterBreak="0">
    <w:nsid w:val="22913CFF"/>
    <w:multiLevelType w:val="hybridMultilevel"/>
    <w:tmpl w:val="A0B85294"/>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7" w15:restartNumberingAfterBreak="0">
    <w:nsid w:val="234D01EA"/>
    <w:multiLevelType w:val="hybridMultilevel"/>
    <w:tmpl w:val="5FFA6624"/>
    <w:lvl w:ilvl="0" w:tplc="6E80C7BE">
      <w:start w:val="4"/>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18" w15:restartNumberingAfterBreak="0">
    <w:nsid w:val="2BD66B7C"/>
    <w:multiLevelType w:val="hybridMultilevel"/>
    <w:tmpl w:val="966C3C3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19" w15:restartNumberingAfterBreak="0">
    <w:nsid w:val="2EE83BB3"/>
    <w:multiLevelType w:val="hybridMultilevel"/>
    <w:tmpl w:val="EFA06914"/>
    <w:lvl w:ilvl="0" w:tplc="D3ACFB64">
      <w:start w:val="1"/>
      <w:numFmt w:val="decimal"/>
      <w:lvlText w:val="(%1)"/>
      <w:lvlJc w:val="left"/>
      <w:pPr>
        <w:ind w:left="720" w:hanging="360"/>
      </w:pPr>
      <w:rPr>
        <w:rFonts w:hint="default"/>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20" w15:restartNumberingAfterBreak="0">
    <w:nsid w:val="2F1E4B90"/>
    <w:multiLevelType w:val="hybridMultilevel"/>
    <w:tmpl w:val="54023158"/>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1" w15:restartNumberingAfterBreak="0">
    <w:nsid w:val="38DB653B"/>
    <w:multiLevelType w:val="hybridMultilevel"/>
    <w:tmpl w:val="A05EAA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C3C14C1"/>
    <w:multiLevelType w:val="hybridMultilevel"/>
    <w:tmpl w:val="ED00C682"/>
    <w:lvl w:ilvl="0" w:tplc="080C0001">
      <w:start w:val="1"/>
      <w:numFmt w:val="bullet"/>
      <w:lvlText w:val=""/>
      <w:lvlJc w:val="left"/>
      <w:pPr>
        <w:ind w:left="1068" w:hanging="360"/>
      </w:pPr>
      <w:rPr>
        <w:rFonts w:ascii="Symbol" w:hAnsi="Symbol" w:hint="default"/>
      </w:rPr>
    </w:lvl>
    <w:lvl w:ilvl="1" w:tplc="080C0003">
      <w:start w:val="1"/>
      <w:numFmt w:val="bullet"/>
      <w:lvlText w:val="o"/>
      <w:lvlJc w:val="left"/>
      <w:pPr>
        <w:ind w:left="1788" w:hanging="360"/>
      </w:pPr>
      <w:rPr>
        <w:rFonts w:ascii="Courier New" w:hAnsi="Courier New" w:cs="Courier New" w:hint="default"/>
      </w:rPr>
    </w:lvl>
    <w:lvl w:ilvl="2" w:tplc="080C0005" w:tentative="1">
      <w:start w:val="1"/>
      <w:numFmt w:val="bullet"/>
      <w:lvlText w:val=""/>
      <w:lvlJc w:val="left"/>
      <w:pPr>
        <w:ind w:left="2508" w:hanging="360"/>
      </w:pPr>
      <w:rPr>
        <w:rFonts w:ascii="Wingdings" w:hAnsi="Wingdings" w:hint="default"/>
      </w:rPr>
    </w:lvl>
    <w:lvl w:ilvl="3" w:tplc="080C0001" w:tentative="1">
      <w:start w:val="1"/>
      <w:numFmt w:val="bullet"/>
      <w:lvlText w:val=""/>
      <w:lvlJc w:val="left"/>
      <w:pPr>
        <w:ind w:left="3228" w:hanging="360"/>
      </w:pPr>
      <w:rPr>
        <w:rFonts w:ascii="Symbol" w:hAnsi="Symbol" w:hint="default"/>
      </w:rPr>
    </w:lvl>
    <w:lvl w:ilvl="4" w:tplc="080C0003" w:tentative="1">
      <w:start w:val="1"/>
      <w:numFmt w:val="bullet"/>
      <w:lvlText w:val="o"/>
      <w:lvlJc w:val="left"/>
      <w:pPr>
        <w:ind w:left="3948" w:hanging="360"/>
      </w:pPr>
      <w:rPr>
        <w:rFonts w:ascii="Courier New" w:hAnsi="Courier New" w:cs="Courier New" w:hint="default"/>
      </w:rPr>
    </w:lvl>
    <w:lvl w:ilvl="5" w:tplc="080C0005" w:tentative="1">
      <w:start w:val="1"/>
      <w:numFmt w:val="bullet"/>
      <w:lvlText w:val=""/>
      <w:lvlJc w:val="left"/>
      <w:pPr>
        <w:ind w:left="4668" w:hanging="360"/>
      </w:pPr>
      <w:rPr>
        <w:rFonts w:ascii="Wingdings" w:hAnsi="Wingdings" w:hint="default"/>
      </w:rPr>
    </w:lvl>
    <w:lvl w:ilvl="6" w:tplc="080C0001" w:tentative="1">
      <w:start w:val="1"/>
      <w:numFmt w:val="bullet"/>
      <w:lvlText w:val=""/>
      <w:lvlJc w:val="left"/>
      <w:pPr>
        <w:ind w:left="5388" w:hanging="360"/>
      </w:pPr>
      <w:rPr>
        <w:rFonts w:ascii="Symbol" w:hAnsi="Symbol" w:hint="default"/>
      </w:rPr>
    </w:lvl>
    <w:lvl w:ilvl="7" w:tplc="080C0003" w:tentative="1">
      <w:start w:val="1"/>
      <w:numFmt w:val="bullet"/>
      <w:lvlText w:val="o"/>
      <w:lvlJc w:val="left"/>
      <w:pPr>
        <w:ind w:left="6108" w:hanging="360"/>
      </w:pPr>
      <w:rPr>
        <w:rFonts w:ascii="Courier New" w:hAnsi="Courier New" w:cs="Courier New" w:hint="default"/>
      </w:rPr>
    </w:lvl>
    <w:lvl w:ilvl="8" w:tplc="080C0005" w:tentative="1">
      <w:start w:val="1"/>
      <w:numFmt w:val="bullet"/>
      <w:lvlText w:val=""/>
      <w:lvlJc w:val="left"/>
      <w:pPr>
        <w:ind w:left="6828" w:hanging="360"/>
      </w:pPr>
      <w:rPr>
        <w:rFonts w:ascii="Wingdings" w:hAnsi="Wingdings" w:hint="default"/>
      </w:rPr>
    </w:lvl>
  </w:abstractNum>
  <w:abstractNum w:abstractNumId="23" w15:restartNumberingAfterBreak="0">
    <w:nsid w:val="413A7E39"/>
    <w:multiLevelType w:val="hybridMultilevel"/>
    <w:tmpl w:val="1838A000"/>
    <w:lvl w:ilvl="0" w:tplc="080C000F">
      <w:start w:val="1"/>
      <w:numFmt w:val="decimal"/>
      <w:lvlText w:val="%1."/>
      <w:lvlJc w:val="left"/>
      <w:pPr>
        <w:ind w:left="360" w:hanging="360"/>
      </w:pPr>
      <w:rPr>
        <w:rFonts w:hint="default"/>
      </w:rPr>
    </w:lvl>
    <w:lvl w:ilvl="1" w:tplc="080C0019" w:tentative="1">
      <w:start w:val="1"/>
      <w:numFmt w:val="lowerLetter"/>
      <w:lvlText w:val="%2."/>
      <w:lvlJc w:val="left"/>
      <w:pPr>
        <w:ind w:left="1080" w:hanging="360"/>
      </w:pPr>
    </w:lvl>
    <w:lvl w:ilvl="2" w:tplc="080C001B" w:tentative="1">
      <w:start w:val="1"/>
      <w:numFmt w:val="lowerRoman"/>
      <w:lvlText w:val="%3."/>
      <w:lvlJc w:val="right"/>
      <w:pPr>
        <w:ind w:left="1800" w:hanging="180"/>
      </w:pPr>
    </w:lvl>
    <w:lvl w:ilvl="3" w:tplc="080C000F" w:tentative="1">
      <w:start w:val="1"/>
      <w:numFmt w:val="decimal"/>
      <w:lvlText w:val="%4."/>
      <w:lvlJc w:val="left"/>
      <w:pPr>
        <w:ind w:left="2520" w:hanging="360"/>
      </w:pPr>
    </w:lvl>
    <w:lvl w:ilvl="4" w:tplc="080C0019" w:tentative="1">
      <w:start w:val="1"/>
      <w:numFmt w:val="lowerLetter"/>
      <w:lvlText w:val="%5."/>
      <w:lvlJc w:val="left"/>
      <w:pPr>
        <w:ind w:left="3240" w:hanging="360"/>
      </w:pPr>
    </w:lvl>
    <w:lvl w:ilvl="5" w:tplc="080C001B" w:tentative="1">
      <w:start w:val="1"/>
      <w:numFmt w:val="lowerRoman"/>
      <w:lvlText w:val="%6."/>
      <w:lvlJc w:val="right"/>
      <w:pPr>
        <w:ind w:left="3960" w:hanging="180"/>
      </w:pPr>
    </w:lvl>
    <w:lvl w:ilvl="6" w:tplc="080C000F" w:tentative="1">
      <w:start w:val="1"/>
      <w:numFmt w:val="decimal"/>
      <w:lvlText w:val="%7."/>
      <w:lvlJc w:val="left"/>
      <w:pPr>
        <w:ind w:left="4680" w:hanging="360"/>
      </w:pPr>
    </w:lvl>
    <w:lvl w:ilvl="7" w:tplc="080C0019" w:tentative="1">
      <w:start w:val="1"/>
      <w:numFmt w:val="lowerLetter"/>
      <w:lvlText w:val="%8."/>
      <w:lvlJc w:val="left"/>
      <w:pPr>
        <w:ind w:left="5400" w:hanging="360"/>
      </w:pPr>
    </w:lvl>
    <w:lvl w:ilvl="8" w:tplc="080C001B" w:tentative="1">
      <w:start w:val="1"/>
      <w:numFmt w:val="lowerRoman"/>
      <w:lvlText w:val="%9."/>
      <w:lvlJc w:val="right"/>
      <w:pPr>
        <w:ind w:left="6120" w:hanging="180"/>
      </w:pPr>
    </w:lvl>
  </w:abstractNum>
  <w:abstractNum w:abstractNumId="24" w15:restartNumberingAfterBreak="0">
    <w:nsid w:val="466542DF"/>
    <w:multiLevelType w:val="hybridMultilevel"/>
    <w:tmpl w:val="57061A3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25" w15:restartNumberingAfterBreak="0">
    <w:nsid w:val="47B52DB2"/>
    <w:multiLevelType w:val="hybridMultilevel"/>
    <w:tmpl w:val="F6A6D780"/>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DEA3C95"/>
    <w:multiLevelType w:val="hybridMultilevel"/>
    <w:tmpl w:val="0A5E0E36"/>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27" w15:restartNumberingAfterBreak="0">
    <w:nsid w:val="50E06381"/>
    <w:multiLevelType w:val="hybridMultilevel"/>
    <w:tmpl w:val="6D34D716"/>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28" w15:restartNumberingAfterBreak="0">
    <w:nsid w:val="51044BB8"/>
    <w:multiLevelType w:val="hybridMultilevel"/>
    <w:tmpl w:val="42787C5E"/>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9" w15:restartNumberingAfterBreak="0">
    <w:nsid w:val="5228201E"/>
    <w:multiLevelType w:val="hybridMultilevel"/>
    <w:tmpl w:val="BDC01440"/>
    <w:lvl w:ilvl="0" w:tplc="080C0001">
      <w:start w:val="1"/>
      <w:numFmt w:val="bullet"/>
      <w:lvlText w:val=""/>
      <w:lvlJc w:val="left"/>
      <w:pPr>
        <w:ind w:left="720" w:hanging="360"/>
      </w:pPr>
      <w:rPr>
        <w:rFonts w:ascii="Symbol" w:hAnsi="Symbol"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0" w15:restartNumberingAfterBreak="0">
    <w:nsid w:val="52A42F12"/>
    <w:multiLevelType w:val="hybridMultilevel"/>
    <w:tmpl w:val="0F742A56"/>
    <w:lvl w:ilvl="0" w:tplc="080C0001">
      <w:start w:val="1"/>
      <w:numFmt w:val="bullet"/>
      <w:lvlText w:val=""/>
      <w:lvlJc w:val="left"/>
      <w:pPr>
        <w:ind w:left="1080" w:hanging="360"/>
      </w:pPr>
      <w:rPr>
        <w:rFonts w:ascii="Symbol" w:hAnsi="Symbol" w:hint="default"/>
      </w:rPr>
    </w:lvl>
    <w:lvl w:ilvl="1" w:tplc="080C0003">
      <w:start w:val="1"/>
      <w:numFmt w:val="bullet"/>
      <w:lvlText w:val="o"/>
      <w:lvlJc w:val="left"/>
      <w:pPr>
        <w:ind w:left="1800" w:hanging="360"/>
      </w:pPr>
      <w:rPr>
        <w:rFonts w:ascii="Courier New" w:hAnsi="Courier New" w:cs="Courier New" w:hint="default"/>
      </w:rPr>
    </w:lvl>
    <w:lvl w:ilvl="2" w:tplc="080C0005">
      <w:start w:val="1"/>
      <w:numFmt w:val="bullet"/>
      <w:lvlText w:val=""/>
      <w:lvlJc w:val="left"/>
      <w:pPr>
        <w:ind w:left="2520" w:hanging="360"/>
      </w:pPr>
      <w:rPr>
        <w:rFonts w:ascii="Wingdings" w:hAnsi="Wingdings" w:hint="default"/>
      </w:rPr>
    </w:lvl>
    <w:lvl w:ilvl="3" w:tplc="080C0001">
      <w:start w:val="1"/>
      <w:numFmt w:val="bullet"/>
      <w:lvlText w:val=""/>
      <w:lvlJc w:val="left"/>
      <w:pPr>
        <w:ind w:left="3240" w:hanging="360"/>
      </w:pPr>
      <w:rPr>
        <w:rFonts w:ascii="Symbol" w:hAnsi="Symbol" w:hint="default"/>
      </w:rPr>
    </w:lvl>
    <w:lvl w:ilvl="4" w:tplc="080C0003">
      <w:start w:val="1"/>
      <w:numFmt w:val="bullet"/>
      <w:lvlText w:val="o"/>
      <w:lvlJc w:val="left"/>
      <w:pPr>
        <w:ind w:left="3960" w:hanging="360"/>
      </w:pPr>
      <w:rPr>
        <w:rFonts w:ascii="Courier New" w:hAnsi="Courier New" w:cs="Courier New" w:hint="default"/>
      </w:rPr>
    </w:lvl>
    <w:lvl w:ilvl="5" w:tplc="080C0005">
      <w:start w:val="1"/>
      <w:numFmt w:val="bullet"/>
      <w:lvlText w:val=""/>
      <w:lvlJc w:val="left"/>
      <w:pPr>
        <w:ind w:left="4680" w:hanging="360"/>
      </w:pPr>
      <w:rPr>
        <w:rFonts w:ascii="Wingdings" w:hAnsi="Wingdings" w:hint="default"/>
      </w:rPr>
    </w:lvl>
    <w:lvl w:ilvl="6" w:tplc="080C0001">
      <w:start w:val="1"/>
      <w:numFmt w:val="bullet"/>
      <w:lvlText w:val=""/>
      <w:lvlJc w:val="left"/>
      <w:pPr>
        <w:ind w:left="5400" w:hanging="360"/>
      </w:pPr>
      <w:rPr>
        <w:rFonts w:ascii="Symbol" w:hAnsi="Symbol" w:hint="default"/>
      </w:rPr>
    </w:lvl>
    <w:lvl w:ilvl="7" w:tplc="080C0003">
      <w:start w:val="1"/>
      <w:numFmt w:val="bullet"/>
      <w:lvlText w:val="o"/>
      <w:lvlJc w:val="left"/>
      <w:pPr>
        <w:ind w:left="6120" w:hanging="360"/>
      </w:pPr>
      <w:rPr>
        <w:rFonts w:ascii="Courier New" w:hAnsi="Courier New" w:cs="Courier New" w:hint="default"/>
      </w:rPr>
    </w:lvl>
    <w:lvl w:ilvl="8" w:tplc="080C0005">
      <w:start w:val="1"/>
      <w:numFmt w:val="bullet"/>
      <w:lvlText w:val=""/>
      <w:lvlJc w:val="left"/>
      <w:pPr>
        <w:ind w:left="6840" w:hanging="360"/>
      </w:pPr>
      <w:rPr>
        <w:rFonts w:ascii="Wingdings" w:hAnsi="Wingdings" w:hint="default"/>
      </w:rPr>
    </w:lvl>
  </w:abstractNum>
  <w:abstractNum w:abstractNumId="31" w15:restartNumberingAfterBreak="0">
    <w:nsid w:val="53966BDC"/>
    <w:multiLevelType w:val="hybridMultilevel"/>
    <w:tmpl w:val="45149890"/>
    <w:lvl w:ilvl="0" w:tplc="08090001">
      <w:start w:val="1"/>
      <w:numFmt w:val="bullet"/>
      <w:lvlText w:val=""/>
      <w:lvlJc w:val="left"/>
      <w:pPr>
        <w:ind w:left="1287" w:hanging="360"/>
      </w:pPr>
      <w:rPr>
        <w:rFonts w:ascii="Symbol" w:hAnsi="Symbol"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32" w15:restartNumberingAfterBreak="0">
    <w:nsid w:val="5AA062A9"/>
    <w:multiLevelType w:val="hybridMultilevel"/>
    <w:tmpl w:val="F620AB68"/>
    <w:lvl w:ilvl="0" w:tplc="55C028FC">
      <w:start w:val="1"/>
      <w:numFmt w:val="decimal"/>
      <w:lvlText w:val="%1."/>
      <w:lvlJc w:val="left"/>
      <w:pPr>
        <w:ind w:left="1070" w:hanging="710"/>
      </w:pPr>
      <w:rPr>
        <w:rFonts w:hint="default"/>
        <w:b w:val="0"/>
        <w:bCs w:val="0"/>
      </w:rPr>
    </w:lvl>
    <w:lvl w:ilvl="1" w:tplc="080C0019" w:tentative="1">
      <w:start w:val="1"/>
      <w:numFmt w:val="lowerLetter"/>
      <w:lvlText w:val="%2."/>
      <w:lvlJc w:val="left"/>
      <w:pPr>
        <w:ind w:left="1440" w:hanging="360"/>
      </w:pPr>
    </w:lvl>
    <w:lvl w:ilvl="2" w:tplc="080C001B" w:tentative="1">
      <w:start w:val="1"/>
      <w:numFmt w:val="lowerRoman"/>
      <w:lvlText w:val="%3."/>
      <w:lvlJc w:val="right"/>
      <w:pPr>
        <w:ind w:left="2160" w:hanging="180"/>
      </w:pPr>
    </w:lvl>
    <w:lvl w:ilvl="3" w:tplc="080C000F" w:tentative="1">
      <w:start w:val="1"/>
      <w:numFmt w:val="decimal"/>
      <w:lvlText w:val="%4."/>
      <w:lvlJc w:val="left"/>
      <w:pPr>
        <w:ind w:left="2880" w:hanging="360"/>
      </w:pPr>
    </w:lvl>
    <w:lvl w:ilvl="4" w:tplc="080C0019" w:tentative="1">
      <w:start w:val="1"/>
      <w:numFmt w:val="lowerLetter"/>
      <w:lvlText w:val="%5."/>
      <w:lvlJc w:val="left"/>
      <w:pPr>
        <w:ind w:left="3600" w:hanging="360"/>
      </w:pPr>
    </w:lvl>
    <w:lvl w:ilvl="5" w:tplc="080C001B" w:tentative="1">
      <w:start w:val="1"/>
      <w:numFmt w:val="lowerRoman"/>
      <w:lvlText w:val="%6."/>
      <w:lvlJc w:val="right"/>
      <w:pPr>
        <w:ind w:left="4320" w:hanging="180"/>
      </w:pPr>
    </w:lvl>
    <w:lvl w:ilvl="6" w:tplc="080C000F" w:tentative="1">
      <w:start w:val="1"/>
      <w:numFmt w:val="decimal"/>
      <w:lvlText w:val="%7."/>
      <w:lvlJc w:val="left"/>
      <w:pPr>
        <w:ind w:left="5040" w:hanging="360"/>
      </w:pPr>
    </w:lvl>
    <w:lvl w:ilvl="7" w:tplc="080C0019" w:tentative="1">
      <w:start w:val="1"/>
      <w:numFmt w:val="lowerLetter"/>
      <w:lvlText w:val="%8."/>
      <w:lvlJc w:val="left"/>
      <w:pPr>
        <w:ind w:left="5760" w:hanging="360"/>
      </w:pPr>
    </w:lvl>
    <w:lvl w:ilvl="8" w:tplc="080C001B" w:tentative="1">
      <w:start w:val="1"/>
      <w:numFmt w:val="lowerRoman"/>
      <w:lvlText w:val="%9."/>
      <w:lvlJc w:val="right"/>
      <w:pPr>
        <w:ind w:left="6480" w:hanging="180"/>
      </w:pPr>
    </w:lvl>
  </w:abstractNum>
  <w:abstractNum w:abstractNumId="33" w15:restartNumberingAfterBreak="0">
    <w:nsid w:val="5F797458"/>
    <w:multiLevelType w:val="hybridMultilevel"/>
    <w:tmpl w:val="60564EE2"/>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4" w15:restartNumberingAfterBreak="0">
    <w:nsid w:val="5FFB710F"/>
    <w:multiLevelType w:val="hybridMultilevel"/>
    <w:tmpl w:val="4DCE6A9E"/>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5" w15:restartNumberingAfterBreak="0">
    <w:nsid w:val="6451470B"/>
    <w:multiLevelType w:val="hybridMultilevel"/>
    <w:tmpl w:val="694A9D80"/>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abstractNum w:abstractNumId="36" w15:restartNumberingAfterBreak="0">
    <w:nsid w:val="651B0220"/>
    <w:multiLevelType w:val="hybridMultilevel"/>
    <w:tmpl w:val="A620A31C"/>
    <w:lvl w:ilvl="0" w:tplc="16E82766">
      <w:start w:val="1"/>
      <w:numFmt w:val="decimal"/>
      <w:lvlText w:val="%1."/>
      <w:lvlJc w:val="left"/>
      <w:pPr>
        <w:ind w:left="360" w:hanging="360"/>
      </w:pPr>
    </w:lvl>
    <w:lvl w:ilvl="1" w:tplc="080C0019">
      <w:start w:val="1"/>
      <w:numFmt w:val="lowerLetter"/>
      <w:lvlText w:val="%2."/>
      <w:lvlJc w:val="left"/>
      <w:pPr>
        <w:ind w:left="1440" w:hanging="360"/>
      </w:pPr>
    </w:lvl>
    <w:lvl w:ilvl="2" w:tplc="080C001B">
      <w:start w:val="1"/>
      <w:numFmt w:val="lowerRoman"/>
      <w:lvlText w:val="%3."/>
      <w:lvlJc w:val="right"/>
      <w:pPr>
        <w:ind w:left="2160" w:hanging="180"/>
      </w:pPr>
    </w:lvl>
    <w:lvl w:ilvl="3" w:tplc="080C000F">
      <w:start w:val="1"/>
      <w:numFmt w:val="decimal"/>
      <w:lvlText w:val="%4."/>
      <w:lvlJc w:val="left"/>
      <w:pPr>
        <w:ind w:left="2880" w:hanging="360"/>
      </w:pPr>
    </w:lvl>
    <w:lvl w:ilvl="4" w:tplc="080C0019">
      <w:start w:val="1"/>
      <w:numFmt w:val="lowerLetter"/>
      <w:lvlText w:val="%5."/>
      <w:lvlJc w:val="left"/>
      <w:pPr>
        <w:ind w:left="3600" w:hanging="360"/>
      </w:pPr>
    </w:lvl>
    <w:lvl w:ilvl="5" w:tplc="080C001B">
      <w:start w:val="1"/>
      <w:numFmt w:val="lowerRoman"/>
      <w:lvlText w:val="%6."/>
      <w:lvlJc w:val="right"/>
      <w:pPr>
        <w:ind w:left="4320" w:hanging="180"/>
      </w:pPr>
    </w:lvl>
    <w:lvl w:ilvl="6" w:tplc="080C000F">
      <w:start w:val="1"/>
      <w:numFmt w:val="decimal"/>
      <w:lvlText w:val="%7."/>
      <w:lvlJc w:val="left"/>
      <w:pPr>
        <w:ind w:left="5040" w:hanging="360"/>
      </w:pPr>
    </w:lvl>
    <w:lvl w:ilvl="7" w:tplc="080C0019">
      <w:start w:val="1"/>
      <w:numFmt w:val="lowerLetter"/>
      <w:lvlText w:val="%8."/>
      <w:lvlJc w:val="left"/>
      <w:pPr>
        <w:ind w:left="5760" w:hanging="360"/>
      </w:pPr>
    </w:lvl>
    <w:lvl w:ilvl="8" w:tplc="080C001B">
      <w:start w:val="1"/>
      <w:numFmt w:val="lowerRoman"/>
      <w:lvlText w:val="%9."/>
      <w:lvlJc w:val="right"/>
      <w:pPr>
        <w:ind w:left="6480" w:hanging="180"/>
      </w:pPr>
    </w:lvl>
  </w:abstractNum>
  <w:abstractNum w:abstractNumId="37" w15:restartNumberingAfterBreak="0">
    <w:nsid w:val="6C8874B7"/>
    <w:multiLevelType w:val="hybridMultilevel"/>
    <w:tmpl w:val="A2481148"/>
    <w:lvl w:ilvl="0" w:tplc="080C0001">
      <w:start w:val="1"/>
      <w:numFmt w:val="bullet"/>
      <w:lvlText w:val=""/>
      <w:lvlJc w:val="left"/>
      <w:pPr>
        <w:ind w:left="720" w:hanging="360"/>
      </w:pPr>
      <w:rPr>
        <w:rFonts w:ascii="Symbol" w:hAnsi="Symbol" w:hint="default"/>
      </w:rPr>
    </w:lvl>
    <w:lvl w:ilvl="1" w:tplc="080C0003">
      <w:start w:val="1"/>
      <w:numFmt w:val="bullet"/>
      <w:lvlText w:val="o"/>
      <w:lvlJc w:val="left"/>
      <w:pPr>
        <w:ind w:left="1440" w:hanging="360"/>
      </w:pPr>
      <w:rPr>
        <w:rFonts w:ascii="Courier New" w:hAnsi="Courier New" w:cs="Courier New" w:hint="default"/>
      </w:rPr>
    </w:lvl>
    <w:lvl w:ilvl="2" w:tplc="080C0005">
      <w:start w:val="1"/>
      <w:numFmt w:val="bullet"/>
      <w:lvlText w:val=""/>
      <w:lvlJc w:val="left"/>
      <w:pPr>
        <w:ind w:left="2160" w:hanging="360"/>
      </w:pPr>
      <w:rPr>
        <w:rFonts w:ascii="Wingdings" w:hAnsi="Wingdings" w:hint="default"/>
      </w:rPr>
    </w:lvl>
    <w:lvl w:ilvl="3" w:tplc="080C0001">
      <w:start w:val="1"/>
      <w:numFmt w:val="bullet"/>
      <w:lvlText w:val=""/>
      <w:lvlJc w:val="left"/>
      <w:pPr>
        <w:ind w:left="2880" w:hanging="360"/>
      </w:pPr>
      <w:rPr>
        <w:rFonts w:ascii="Symbol" w:hAnsi="Symbol" w:hint="default"/>
      </w:rPr>
    </w:lvl>
    <w:lvl w:ilvl="4" w:tplc="080C0003">
      <w:start w:val="1"/>
      <w:numFmt w:val="bullet"/>
      <w:lvlText w:val="o"/>
      <w:lvlJc w:val="left"/>
      <w:pPr>
        <w:ind w:left="3600" w:hanging="360"/>
      </w:pPr>
      <w:rPr>
        <w:rFonts w:ascii="Courier New" w:hAnsi="Courier New" w:cs="Courier New" w:hint="default"/>
      </w:rPr>
    </w:lvl>
    <w:lvl w:ilvl="5" w:tplc="080C0005">
      <w:start w:val="1"/>
      <w:numFmt w:val="bullet"/>
      <w:lvlText w:val=""/>
      <w:lvlJc w:val="left"/>
      <w:pPr>
        <w:ind w:left="4320" w:hanging="360"/>
      </w:pPr>
      <w:rPr>
        <w:rFonts w:ascii="Wingdings" w:hAnsi="Wingdings" w:hint="default"/>
      </w:rPr>
    </w:lvl>
    <w:lvl w:ilvl="6" w:tplc="080C0001">
      <w:start w:val="1"/>
      <w:numFmt w:val="bullet"/>
      <w:lvlText w:val=""/>
      <w:lvlJc w:val="left"/>
      <w:pPr>
        <w:ind w:left="5040" w:hanging="360"/>
      </w:pPr>
      <w:rPr>
        <w:rFonts w:ascii="Symbol" w:hAnsi="Symbol" w:hint="default"/>
      </w:rPr>
    </w:lvl>
    <w:lvl w:ilvl="7" w:tplc="080C0003">
      <w:start w:val="1"/>
      <w:numFmt w:val="bullet"/>
      <w:lvlText w:val="o"/>
      <w:lvlJc w:val="left"/>
      <w:pPr>
        <w:ind w:left="5760" w:hanging="360"/>
      </w:pPr>
      <w:rPr>
        <w:rFonts w:ascii="Courier New" w:hAnsi="Courier New" w:cs="Courier New" w:hint="default"/>
      </w:rPr>
    </w:lvl>
    <w:lvl w:ilvl="8" w:tplc="080C0005">
      <w:start w:val="1"/>
      <w:numFmt w:val="bullet"/>
      <w:lvlText w:val=""/>
      <w:lvlJc w:val="left"/>
      <w:pPr>
        <w:ind w:left="6480" w:hanging="360"/>
      </w:pPr>
      <w:rPr>
        <w:rFonts w:ascii="Wingdings" w:hAnsi="Wingdings" w:hint="default"/>
      </w:rPr>
    </w:lvl>
  </w:abstractNum>
  <w:abstractNum w:abstractNumId="38" w15:restartNumberingAfterBreak="0">
    <w:nsid w:val="718C5C0A"/>
    <w:multiLevelType w:val="hybridMultilevel"/>
    <w:tmpl w:val="49046C34"/>
    <w:lvl w:ilvl="0" w:tplc="080C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76375ED0"/>
    <w:multiLevelType w:val="hybridMultilevel"/>
    <w:tmpl w:val="1578F6DE"/>
    <w:lvl w:ilvl="0" w:tplc="080C0001">
      <w:start w:val="1"/>
      <w:numFmt w:val="bullet"/>
      <w:lvlText w:val=""/>
      <w:lvlJc w:val="left"/>
      <w:pPr>
        <w:ind w:left="1440" w:hanging="360"/>
      </w:pPr>
      <w:rPr>
        <w:rFonts w:ascii="Symbol" w:hAnsi="Symbol" w:hint="default"/>
      </w:rPr>
    </w:lvl>
    <w:lvl w:ilvl="1" w:tplc="080C0003">
      <w:start w:val="1"/>
      <w:numFmt w:val="bullet"/>
      <w:lvlText w:val="o"/>
      <w:lvlJc w:val="left"/>
      <w:pPr>
        <w:ind w:left="2160" w:hanging="360"/>
      </w:pPr>
      <w:rPr>
        <w:rFonts w:ascii="Courier New" w:hAnsi="Courier New" w:cs="Courier New" w:hint="default"/>
      </w:rPr>
    </w:lvl>
    <w:lvl w:ilvl="2" w:tplc="080C0005">
      <w:start w:val="1"/>
      <w:numFmt w:val="bullet"/>
      <w:lvlText w:val=""/>
      <w:lvlJc w:val="left"/>
      <w:pPr>
        <w:ind w:left="2880" w:hanging="360"/>
      </w:pPr>
      <w:rPr>
        <w:rFonts w:ascii="Wingdings" w:hAnsi="Wingdings" w:hint="default"/>
      </w:rPr>
    </w:lvl>
    <w:lvl w:ilvl="3" w:tplc="080C0001">
      <w:start w:val="1"/>
      <w:numFmt w:val="bullet"/>
      <w:lvlText w:val=""/>
      <w:lvlJc w:val="left"/>
      <w:pPr>
        <w:ind w:left="3600" w:hanging="360"/>
      </w:pPr>
      <w:rPr>
        <w:rFonts w:ascii="Symbol" w:hAnsi="Symbol" w:hint="default"/>
      </w:rPr>
    </w:lvl>
    <w:lvl w:ilvl="4" w:tplc="080C0003">
      <w:start w:val="1"/>
      <w:numFmt w:val="bullet"/>
      <w:lvlText w:val="o"/>
      <w:lvlJc w:val="left"/>
      <w:pPr>
        <w:ind w:left="4320" w:hanging="360"/>
      </w:pPr>
      <w:rPr>
        <w:rFonts w:ascii="Courier New" w:hAnsi="Courier New" w:cs="Courier New" w:hint="default"/>
      </w:rPr>
    </w:lvl>
    <w:lvl w:ilvl="5" w:tplc="080C0005">
      <w:start w:val="1"/>
      <w:numFmt w:val="bullet"/>
      <w:lvlText w:val=""/>
      <w:lvlJc w:val="left"/>
      <w:pPr>
        <w:ind w:left="5040" w:hanging="360"/>
      </w:pPr>
      <w:rPr>
        <w:rFonts w:ascii="Wingdings" w:hAnsi="Wingdings" w:hint="default"/>
      </w:rPr>
    </w:lvl>
    <w:lvl w:ilvl="6" w:tplc="080C0001">
      <w:start w:val="1"/>
      <w:numFmt w:val="bullet"/>
      <w:lvlText w:val=""/>
      <w:lvlJc w:val="left"/>
      <w:pPr>
        <w:ind w:left="5760" w:hanging="360"/>
      </w:pPr>
      <w:rPr>
        <w:rFonts w:ascii="Symbol" w:hAnsi="Symbol" w:hint="default"/>
      </w:rPr>
    </w:lvl>
    <w:lvl w:ilvl="7" w:tplc="080C0003">
      <w:start w:val="1"/>
      <w:numFmt w:val="bullet"/>
      <w:lvlText w:val="o"/>
      <w:lvlJc w:val="left"/>
      <w:pPr>
        <w:ind w:left="6480" w:hanging="360"/>
      </w:pPr>
      <w:rPr>
        <w:rFonts w:ascii="Courier New" w:hAnsi="Courier New" w:cs="Courier New" w:hint="default"/>
      </w:rPr>
    </w:lvl>
    <w:lvl w:ilvl="8" w:tplc="080C0005">
      <w:start w:val="1"/>
      <w:numFmt w:val="bullet"/>
      <w:lvlText w:val=""/>
      <w:lvlJc w:val="left"/>
      <w:pPr>
        <w:ind w:left="7200" w:hanging="360"/>
      </w:pPr>
      <w:rPr>
        <w:rFonts w:ascii="Wingdings" w:hAnsi="Wingdings" w:hint="default"/>
      </w:rPr>
    </w:lvl>
  </w:abstractNum>
  <w:abstractNum w:abstractNumId="40" w15:restartNumberingAfterBreak="0">
    <w:nsid w:val="7D575910"/>
    <w:multiLevelType w:val="hybridMultilevel"/>
    <w:tmpl w:val="2F124FD4"/>
    <w:lvl w:ilvl="0" w:tplc="8452AC2C">
      <w:numFmt w:val="bullet"/>
      <w:lvlText w:val="•"/>
      <w:lvlJc w:val="left"/>
      <w:pPr>
        <w:ind w:left="720" w:hanging="360"/>
      </w:pPr>
      <w:rPr>
        <w:rFonts w:ascii="Times New Roman" w:eastAsiaTheme="minorHAnsi" w:hAnsi="Times New Roman" w:cs="Times New Roman" w:hint="default"/>
      </w:rPr>
    </w:lvl>
    <w:lvl w:ilvl="1" w:tplc="080C0003" w:tentative="1">
      <w:start w:val="1"/>
      <w:numFmt w:val="bullet"/>
      <w:lvlText w:val="o"/>
      <w:lvlJc w:val="left"/>
      <w:pPr>
        <w:ind w:left="1440" w:hanging="360"/>
      </w:pPr>
      <w:rPr>
        <w:rFonts w:ascii="Courier New" w:hAnsi="Courier New" w:cs="Courier New" w:hint="default"/>
      </w:rPr>
    </w:lvl>
    <w:lvl w:ilvl="2" w:tplc="080C0005" w:tentative="1">
      <w:start w:val="1"/>
      <w:numFmt w:val="bullet"/>
      <w:lvlText w:val=""/>
      <w:lvlJc w:val="left"/>
      <w:pPr>
        <w:ind w:left="2160" w:hanging="360"/>
      </w:pPr>
      <w:rPr>
        <w:rFonts w:ascii="Wingdings" w:hAnsi="Wingdings" w:hint="default"/>
      </w:rPr>
    </w:lvl>
    <w:lvl w:ilvl="3" w:tplc="080C0001" w:tentative="1">
      <w:start w:val="1"/>
      <w:numFmt w:val="bullet"/>
      <w:lvlText w:val=""/>
      <w:lvlJc w:val="left"/>
      <w:pPr>
        <w:ind w:left="2880" w:hanging="360"/>
      </w:pPr>
      <w:rPr>
        <w:rFonts w:ascii="Symbol" w:hAnsi="Symbol" w:hint="default"/>
      </w:rPr>
    </w:lvl>
    <w:lvl w:ilvl="4" w:tplc="080C0003" w:tentative="1">
      <w:start w:val="1"/>
      <w:numFmt w:val="bullet"/>
      <w:lvlText w:val="o"/>
      <w:lvlJc w:val="left"/>
      <w:pPr>
        <w:ind w:left="3600" w:hanging="360"/>
      </w:pPr>
      <w:rPr>
        <w:rFonts w:ascii="Courier New" w:hAnsi="Courier New" w:cs="Courier New" w:hint="default"/>
      </w:rPr>
    </w:lvl>
    <w:lvl w:ilvl="5" w:tplc="080C0005" w:tentative="1">
      <w:start w:val="1"/>
      <w:numFmt w:val="bullet"/>
      <w:lvlText w:val=""/>
      <w:lvlJc w:val="left"/>
      <w:pPr>
        <w:ind w:left="4320" w:hanging="360"/>
      </w:pPr>
      <w:rPr>
        <w:rFonts w:ascii="Wingdings" w:hAnsi="Wingdings" w:hint="default"/>
      </w:rPr>
    </w:lvl>
    <w:lvl w:ilvl="6" w:tplc="080C0001" w:tentative="1">
      <w:start w:val="1"/>
      <w:numFmt w:val="bullet"/>
      <w:lvlText w:val=""/>
      <w:lvlJc w:val="left"/>
      <w:pPr>
        <w:ind w:left="5040" w:hanging="360"/>
      </w:pPr>
      <w:rPr>
        <w:rFonts w:ascii="Symbol" w:hAnsi="Symbol" w:hint="default"/>
      </w:rPr>
    </w:lvl>
    <w:lvl w:ilvl="7" w:tplc="080C0003" w:tentative="1">
      <w:start w:val="1"/>
      <w:numFmt w:val="bullet"/>
      <w:lvlText w:val="o"/>
      <w:lvlJc w:val="left"/>
      <w:pPr>
        <w:ind w:left="5760" w:hanging="360"/>
      </w:pPr>
      <w:rPr>
        <w:rFonts w:ascii="Courier New" w:hAnsi="Courier New" w:cs="Courier New" w:hint="default"/>
      </w:rPr>
    </w:lvl>
    <w:lvl w:ilvl="8" w:tplc="080C0005" w:tentative="1">
      <w:start w:val="1"/>
      <w:numFmt w:val="bullet"/>
      <w:lvlText w:val=""/>
      <w:lvlJc w:val="left"/>
      <w:pPr>
        <w:ind w:left="6480" w:hanging="360"/>
      </w:pPr>
      <w:rPr>
        <w:rFonts w:ascii="Wingdings" w:hAnsi="Wingdings" w:hint="default"/>
      </w:rPr>
    </w:lvl>
  </w:abstractNum>
  <w:num w:numId="1">
    <w:abstractNumId w:val="0"/>
  </w:num>
  <w:num w:numId="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38"/>
  </w:num>
  <w:num w:numId="4">
    <w:abstractNumId w:val="21"/>
  </w:num>
  <w:num w:numId="5">
    <w:abstractNumId w:val="6"/>
  </w:num>
  <w:num w:numId="6">
    <w:abstractNumId w:val="1"/>
  </w:num>
  <w:num w:numId="7">
    <w:abstractNumId w:val="40"/>
  </w:num>
  <w:num w:numId="8">
    <w:abstractNumId w:val="25"/>
  </w:num>
  <w:num w:numId="9">
    <w:abstractNumId w:val="32"/>
  </w:num>
  <w:num w:numId="10">
    <w:abstractNumId w:val="14"/>
  </w:num>
  <w:num w:numId="11">
    <w:abstractNumId w:val="29"/>
  </w:num>
  <w:num w:numId="12">
    <w:abstractNumId w:val="19"/>
  </w:num>
  <w:num w:numId="13">
    <w:abstractNumId w:val="4"/>
  </w:num>
  <w:num w:numId="14">
    <w:abstractNumId w:val="23"/>
  </w:num>
  <w:num w:numId="15">
    <w:abstractNumId w:val="24"/>
  </w:num>
  <w:num w:numId="16">
    <w:abstractNumId w:val="35"/>
  </w:num>
  <w:num w:numId="17">
    <w:abstractNumId w:val="22"/>
  </w:num>
  <w:num w:numId="18">
    <w:abstractNumId w:val="7"/>
  </w:num>
  <w:num w:numId="19">
    <w:abstractNumId w:val="20"/>
  </w:num>
  <w:num w:numId="20">
    <w:abstractNumId w:val="9"/>
  </w:num>
  <w:num w:numId="21">
    <w:abstractNumId w:val="11"/>
    <w:lvlOverride w:ilvl="0">
      <w:startOverride w:val="1"/>
    </w:lvlOverride>
    <w:lvlOverride w:ilvl="1"/>
    <w:lvlOverride w:ilvl="2"/>
    <w:lvlOverride w:ilvl="3"/>
    <w:lvlOverride w:ilvl="4"/>
    <w:lvlOverride w:ilvl="5"/>
    <w:lvlOverride w:ilvl="6"/>
    <w:lvlOverride w:ilvl="7"/>
    <w:lvlOverride w:ilvl="8"/>
  </w:num>
  <w:num w:numId="22">
    <w:abstractNumId w:val="5"/>
  </w:num>
  <w:num w:numId="23">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7"/>
    <w:lvlOverride w:ilvl="0">
      <w:startOverride w:val="4"/>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abstractNumId w:val="37"/>
  </w:num>
  <w:num w:numId="27">
    <w:abstractNumId w:val="27"/>
  </w:num>
  <w:num w:numId="28">
    <w:abstractNumId w:val="3"/>
  </w:num>
  <w:num w:numId="29">
    <w:abstractNumId w:val="18"/>
  </w:num>
  <w:num w:numId="30">
    <w:abstractNumId w:val="34"/>
  </w:num>
  <w:num w:numId="31">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abstractNumId w:val="33"/>
  </w:num>
  <w:num w:numId="33">
    <w:abstractNumId w:val="12"/>
  </w:num>
  <w:num w:numId="34">
    <w:abstractNumId w:val="26"/>
  </w:num>
  <w:num w:numId="35">
    <w:abstractNumId w:val="39"/>
  </w:num>
  <w:num w:numId="36">
    <w:abstractNumId w:val="16"/>
  </w:num>
  <w:num w:numId="37">
    <w:abstractNumId w:val="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abstractNumId w:val="15"/>
  </w:num>
  <w:num w:numId="39">
    <w:abstractNumId w:val="13"/>
  </w:num>
  <w:num w:numId="40">
    <w:abstractNumId w:val="10"/>
  </w:num>
  <w:num w:numId="41">
    <w:abstractNumId w:val="2"/>
  </w:num>
  <w:num w:numId="42">
    <w:abstractNumId w:val="30"/>
  </w:num>
  <w:num w:numId="43">
    <w:abstractNumId w:val="28"/>
  </w:num>
  <w:num w:numId="44">
    <w:abstractNumId w:val="31"/>
  </w:num>
  <w:numIdMacAtCleanup w:val="4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stylePaneFormatFilter w:val="1001" w:allStyles="1" w:customStyles="0" w:latentStyles="0" w:stylesInUse="0" w:headingStyles="0" w:numberingStyles="0" w:tableStyles="0" w:directFormattingOnRuns="0" w:directFormattingOnParagraphs="0" w:directFormattingOnNumbering="0" w:directFormattingOnTables="0" w:clearFormatting="1" w:top3HeadingStyles="0" w:visibleStyles="0" w:alternateStyleNames="0"/>
  <w:defaultTabStop w:val="720"/>
  <w:hyphenationZone w:val="425"/>
  <w:characterSpacingControl w:val="doNotCompress"/>
  <w:hdrShapeDefaults>
    <o:shapedefaults v:ext="edit" spidmax="2068"/>
    <o:shapelayout v:ext="edit">
      <o:idmap v:ext="edit" data="2"/>
    </o:shapelayout>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53370"/>
    <w:rsid w:val="00020389"/>
    <w:rsid w:val="00030E2A"/>
    <w:rsid w:val="00053D00"/>
    <w:rsid w:val="00084B24"/>
    <w:rsid w:val="0009474F"/>
    <w:rsid w:val="000A0F3B"/>
    <w:rsid w:val="000B254C"/>
    <w:rsid w:val="001534B1"/>
    <w:rsid w:val="0019231D"/>
    <w:rsid w:val="001955B6"/>
    <w:rsid w:val="001D61AC"/>
    <w:rsid w:val="001E15AA"/>
    <w:rsid w:val="001E3FA1"/>
    <w:rsid w:val="00200E87"/>
    <w:rsid w:val="00206D14"/>
    <w:rsid w:val="00214BDC"/>
    <w:rsid w:val="00215E81"/>
    <w:rsid w:val="00223C9C"/>
    <w:rsid w:val="0024727F"/>
    <w:rsid w:val="002B6A7B"/>
    <w:rsid w:val="002F03F9"/>
    <w:rsid w:val="00316547"/>
    <w:rsid w:val="003353D7"/>
    <w:rsid w:val="00337567"/>
    <w:rsid w:val="003567D4"/>
    <w:rsid w:val="003659F9"/>
    <w:rsid w:val="003B6171"/>
    <w:rsid w:val="003D3052"/>
    <w:rsid w:val="00401DE5"/>
    <w:rsid w:val="004445D0"/>
    <w:rsid w:val="00452CAF"/>
    <w:rsid w:val="004871B8"/>
    <w:rsid w:val="004B38EE"/>
    <w:rsid w:val="004B718F"/>
    <w:rsid w:val="004E0FCF"/>
    <w:rsid w:val="00521C93"/>
    <w:rsid w:val="00557AEF"/>
    <w:rsid w:val="00563682"/>
    <w:rsid w:val="00574C9B"/>
    <w:rsid w:val="0058170B"/>
    <w:rsid w:val="0058411F"/>
    <w:rsid w:val="005D2DC6"/>
    <w:rsid w:val="005E2695"/>
    <w:rsid w:val="006125A1"/>
    <w:rsid w:val="00627409"/>
    <w:rsid w:val="00653E7D"/>
    <w:rsid w:val="00662207"/>
    <w:rsid w:val="00667F09"/>
    <w:rsid w:val="006B57A6"/>
    <w:rsid w:val="006D53A6"/>
    <w:rsid w:val="006E12BF"/>
    <w:rsid w:val="00705FA8"/>
    <w:rsid w:val="007159D4"/>
    <w:rsid w:val="00747FCF"/>
    <w:rsid w:val="00787837"/>
    <w:rsid w:val="00787ABB"/>
    <w:rsid w:val="007A5723"/>
    <w:rsid w:val="007B6C64"/>
    <w:rsid w:val="0080317C"/>
    <w:rsid w:val="00822952"/>
    <w:rsid w:val="00836505"/>
    <w:rsid w:val="00844B87"/>
    <w:rsid w:val="00870584"/>
    <w:rsid w:val="0089251B"/>
    <w:rsid w:val="008A6DD4"/>
    <w:rsid w:val="008A7731"/>
    <w:rsid w:val="008C4177"/>
    <w:rsid w:val="008F74D7"/>
    <w:rsid w:val="00904C42"/>
    <w:rsid w:val="00913FA7"/>
    <w:rsid w:val="00914683"/>
    <w:rsid w:val="00924C05"/>
    <w:rsid w:val="00931C1C"/>
    <w:rsid w:val="00937CF2"/>
    <w:rsid w:val="00971797"/>
    <w:rsid w:val="00976645"/>
    <w:rsid w:val="00976F77"/>
    <w:rsid w:val="0098228C"/>
    <w:rsid w:val="009B3D6A"/>
    <w:rsid w:val="009C17A0"/>
    <w:rsid w:val="009E1CCA"/>
    <w:rsid w:val="009E2100"/>
    <w:rsid w:val="009F2C26"/>
    <w:rsid w:val="009F3486"/>
    <w:rsid w:val="00A310E1"/>
    <w:rsid w:val="00A36AB0"/>
    <w:rsid w:val="00A5345A"/>
    <w:rsid w:val="00A830D1"/>
    <w:rsid w:val="00AB37A3"/>
    <w:rsid w:val="00AC5114"/>
    <w:rsid w:val="00AF6603"/>
    <w:rsid w:val="00B24518"/>
    <w:rsid w:val="00B25683"/>
    <w:rsid w:val="00B30868"/>
    <w:rsid w:val="00B36CD2"/>
    <w:rsid w:val="00B51901"/>
    <w:rsid w:val="00B53F28"/>
    <w:rsid w:val="00B970E8"/>
    <w:rsid w:val="00BA0034"/>
    <w:rsid w:val="00BD08D2"/>
    <w:rsid w:val="00BD50F6"/>
    <w:rsid w:val="00C073E1"/>
    <w:rsid w:val="00C25647"/>
    <w:rsid w:val="00C65696"/>
    <w:rsid w:val="00C66AEA"/>
    <w:rsid w:val="00C70986"/>
    <w:rsid w:val="00C9040A"/>
    <w:rsid w:val="00C91E4D"/>
    <w:rsid w:val="00C960E7"/>
    <w:rsid w:val="00CB110A"/>
    <w:rsid w:val="00CB7CD0"/>
    <w:rsid w:val="00CD0E3A"/>
    <w:rsid w:val="00CD26C9"/>
    <w:rsid w:val="00CE48BD"/>
    <w:rsid w:val="00CF34D6"/>
    <w:rsid w:val="00D039AF"/>
    <w:rsid w:val="00D60733"/>
    <w:rsid w:val="00D72198"/>
    <w:rsid w:val="00D95232"/>
    <w:rsid w:val="00DB7F50"/>
    <w:rsid w:val="00DE0F38"/>
    <w:rsid w:val="00DE30C7"/>
    <w:rsid w:val="00DF400F"/>
    <w:rsid w:val="00E15BF4"/>
    <w:rsid w:val="00E2376B"/>
    <w:rsid w:val="00E26935"/>
    <w:rsid w:val="00E27707"/>
    <w:rsid w:val="00E33F5D"/>
    <w:rsid w:val="00E52B04"/>
    <w:rsid w:val="00E60496"/>
    <w:rsid w:val="00E661B7"/>
    <w:rsid w:val="00E73967"/>
    <w:rsid w:val="00E938AF"/>
    <w:rsid w:val="00EF1C31"/>
    <w:rsid w:val="00F15876"/>
    <w:rsid w:val="00F2069F"/>
    <w:rsid w:val="00F53370"/>
    <w:rsid w:val="00F90BE2"/>
    <w:rsid w:val="00FC0CEA"/>
    <w:rsid w:val="00FF4FDD"/>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8"/>
    <o:shapelayout v:ext="edit">
      <o:idmap v:ext="edit" data="1"/>
    </o:shapelayout>
  </w:shapeDefaults>
  <w:decimalSymbol w:val="."/>
  <w:listSeparator w:val=","/>
  <w14:docId w14:val="3F46F69D"/>
  <w15:chartTrackingRefBased/>
  <w15:docId w15:val="{D381F634-0C15-4454-8DBD-75C4E885C5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l-GR"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iPriority="0" w:unhideWhenUsed="1" w:qFormat="1"/>
    <w:lsdException w:name="footer" w:semiHidden="1" w:uiPriority="0"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74C9B"/>
    <w:pPr>
      <w:spacing w:after="0" w:line="288" w:lineRule="auto"/>
      <w:jc w:val="both"/>
    </w:pPr>
    <w:rPr>
      <w:rFonts w:ascii="Times New Roman" w:eastAsia="Times New Roman" w:hAnsi="Times New Roman" w:cs="Times New Roman"/>
    </w:rPr>
  </w:style>
  <w:style w:type="paragraph" w:styleId="Heading1">
    <w:name w:val="heading 1"/>
    <w:basedOn w:val="Normal"/>
    <w:next w:val="Normal"/>
    <w:link w:val="Heading1Char"/>
    <w:qFormat/>
    <w:rsid w:val="00F15876"/>
    <w:pPr>
      <w:numPr>
        <w:numId w:val="1"/>
      </w:numPr>
      <w:ind w:left="567" w:hanging="567"/>
      <w:outlineLvl w:val="0"/>
    </w:pPr>
    <w:rPr>
      <w:b/>
      <w:bCs/>
      <w:kern w:val="28"/>
    </w:rPr>
  </w:style>
  <w:style w:type="paragraph" w:styleId="Heading2">
    <w:name w:val="heading 2"/>
    <w:basedOn w:val="Normal"/>
    <w:next w:val="Normal"/>
    <w:link w:val="Heading2Char"/>
    <w:qFormat/>
    <w:rsid w:val="00F53370"/>
    <w:pPr>
      <w:numPr>
        <w:ilvl w:val="1"/>
        <w:numId w:val="1"/>
      </w:numPr>
      <w:ind w:left="567" w:hanging="567"/>
      <w:outlineLvl w:val="1"/>
    </w:pPr>
  </w:style>
  <w:style w:type="paragraph" w:styleId="Heading3">
    <w:name w:val="heading 3"/>
    <w:basedOn w:val="Normal"/>
    <w:next w:val="Normal"/>
    <w:link w:val="Heading3Char"/>
    <w:qFormat/>
    <w:rsid w:val="00F53370"/>
    <w:pPr>
      <w:numPr>
        <w:ilvl w:val="2"/>
        <w:numId w:val="1"/>
      </w:numPr>
      <w:ind w:left="567" w:hanging="567"/>
      <w:outlineLvl w:val="2"/>
    </w:pPr>
  </w:style>
  <w:style w:type="paragraph" w:styleId="Heading4">
    <w:name w:val="heading 4"/>
    <w:basedOn w:val="Normal"/>
    <w:next w:val="Normal"/>
    <w:link w:val="Heading4Char"/>
    <w:qFormat/>
    <w:rsid w:val="00F53370"/>
    <w:pPr>
      <w:numPr>
        <w:ilvl w:val="3"/>
        <w:numId w:val="1"/>
      </w:numPr>
      <w:ind w:left="567" w:hanging="567"/>
      <w:outlineLvl w:val="3"/>
    </w:pPr>
  </w:style>
  <w:style w:type="paragraph" w:styleId="Heading5">
    <w:name w:val="heading 5"/>
    <w:basedOn w:val="Normal"/>
    <w:next w:val="Normal"/>
    <w:link w:val="Heading5Char"/>
    <w:qFormat/>
    <w:rsid w:val="00F53370"/>
    <w:pPr>
      <w:numPr>
        <w:ilvl w:val="4"/>
        <w:numId w:val="1"/>
      </w:numPr>
      <w:ind w:left="567" w:hanging="567"/>
      <w:outlineLvl w:val="4"/>
    </w:pPr>
  </w:style>
  <w:style w:type="paragraph" w:styleId="Heading6">
    <w:name w:val="heading 6"/>
    <w:basedOn w:val="Normal"/>
    <w:next w:val="Normal"/>
    <w:link w:val="Heading6Char"/>
    <w:qFormat/>
    <w:rsid w:val="00F53370"/>
    <w:pPr>
      <w:numPr>
        <w:ilvl w:val="5"/>
        <w:numId w:val="1"/>
      </w:numPr>
      <w:ind w:left="567" w:hanging="567"/>
      <w:outlineLvl w:val="5"/>
    </w:pPr>
  </w:style>
  <w:style w:type="paragraph" w:styleId="Heading7">
    <w:name w:val="heading 7"/>
    <w:basedOn w:val="Normal"/>
    <w:next w:val="Normal"/>
    <w:link w:val="Heading7Char"/>
    <w:qFormat/>
    <w:rsid w:val="00F53370"/>
    <w:pPr>
      <w:numPr>
        <w:ilvl w:val="6"/>
        <w:numId w:val="1"/>
      </w:numPr>
      <w:ind w:left="567" w:hanging="567"/>
      <w:outlineLvl w:val="6"/>
    </w:pPr>
  </w:style>
  <w:style w:type="paragraph" w:styleId="Heading8">
    <w:name w:val="heading 8"/>
    <w:basedOn w:val="Normal"/>
    <w:next w:val="Normal"/>
    <w:link w:val="Heading8Char"/>
    <w:qFormat/>
    <w:rsid w:val="00F53370"/>
    <w:pPr>
      <w:numPr>
        <w:ilvl w:val="7"/>
        <w:numId w:val="1"/>
      </w:numPr>
      <w:ind w:left="567" w:hanging="567"/>
      <w:outlineLvl w:val="7"/>
    </w:pPr>
  </w:style>
  <w:style w:type="paragraph" w:styleId="Heading9">
    <w:name w:val="heading 9"/>
    <w:basedOn w:val="Normal"/>
    <w:next w:val="Normal"/>
    <w:link w:val="Heading9Char"/>
    <w:qFormat/>
    <w:rsid w:val="00F53370"/>
    <w:pPr>
      <w:numPr>
        <w:ilvl w:val="8"/>
        <w:numId w:val="1"/>
      </w:numPr>
      <w:ind w:left="567" w:hanging="567"/>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F15876"/>
    <w:rPr>
      <w:rFonts w:ascii="Times New Roman" w:eastAsia="Times New Roman" w:hAnsi="Times New Roman" w:cs="Times New Roman"/>
      <w:b/>
      <w:bCs/>
      <w:kern w:val="28"/>
      <w:lang w:val="el-GR"/>
    </w:rPr>
  </w:style>
  <w:style w:type="character" w:customStyle="1" w:styleId="Heading2Char">
    <w:name w:val="Heading 2 Char"/>
    <w:basedOn w:val="DefaultParagraphFont"/>
    <w:link w:val="Heading2"/>
    <w:rsid w:val="00F53370"/>
    <w:rPr>
      <w:rFonts w:ascii="Times New Roman" w:eastAsia="Times New Roman" w:hAnsi="Times New Roman" w:cs="Times New Roman"/>
    </w:rPr>
  </w:style>
  <w:style w:type="character" w:customStyle="1" w:styleId="Heading3Char">
    <w:name w:val="Heading 3 Char"/>
    <w:basedOn w:val="DefaultParagraphFont"/>
    <w:link w:val="Heading3"/>
    <w:rsid w:val="00F53370"/>
    <w:rPr>
      <w:rFonts w:ascii="Times New Roman" w:eastAsia="Times New Roman" w:hAnsi="Times New Roman" w:cs="Times New Roman"/>
    </w:rPr>
  </w:style>
  <w:style w:type="character" w:customStyle="1" w:styleId="Heading4Char">
    <w:name w:val="Heading 4 Char"/>
    <w:basedOn w:val="DefaultParagraphFont"/>
    <w:link w:val="Heading4"/>
    <w:rsid w:val="00F53370"/>
    <w:rPr>
      <w:rFonts w:ascii="Times New Roman" w:eastAsia="Times New Roman" w:hAnsi="Times New Roman" w:cs="Times New Roman"/>
    </w:rPr>
  </w:style>
  <w:style w:type="character" w:customStyle="1" w:styleId="Heading5Char">
    <w:name w:val="Heading 5 Char"/>
    <w:basedOn w:val="DefaultParagraphFont"/>
    <w:link w:val="Heading5"/>
    <w:rsid w:val="00F53370"/>
    <w:rPr>
      <w:rFonts w:ascii="Times New Roman" w:eastAsia="Times New Roman" w:hAnsi="Times New Roman" w:cs="Times New Roman"/>
    </w:rPr>
  </w:style>
  <w:style w:type="character" w:customStyle="1" w:styleId="Heading6Char">
    <w:name w:val="Heading 6 Char"/>
    <w:basedOn w:val="DefaultParagraphFont"/>
    <w:link w:val="Heading6"/>
    <w:rsid w:val="00F53370"/>
    <w:rPr>
      <w:rFonts w:ascii="Times New Roman" w:eastAsia="Times New Roman" w:hAnsi="Times New Roman" w:cs="Times New Roman"/>
    </w:rPr>
  </w:style>
  <w:style w:type="character" w:customStyle="1" w:styleId="Heading7Char">
    <w:name w:val="Heading 7 Char"/>
    <w:basedOn w:val="DefaultParagraphFont"/>
    <w:link w:val="Heading7"/>
    <w:rsid w:val="00F53370"/>
    <w:rPr>
      <w:rFonts w:ascii="Times New Roman" w:eastAsia="Times New Roman" w:hAnsi="Times New Roman" w:cs="Times New Roman"/>
    </w:rPr>
  </w:style>
  <w:style w:type="character" w:customStyle="1" w:styleId="Heading8Char">
    <w:name w:val="Heading 8 Char"/>
    <w:basedOn w:val="DefaultParagraphFont"/>
    <w:link w:val="Heading8"/>
    <w:rsid w:val="00F53370"/>
    <w:rPr>
      <w:rFonts w:ascii="Times New Roman" w:eastAsia="Times New Roman" w:hAnsi="Times New Roman" w:cs="Times New Roman"/>
    </w:rPr>
  </w:style>
  <w:style w:type="character" w:customStyle="1" w:styleId="Heading9Char">
    <w:name w:val="Heading 9 Char"/>
    <w:basedOn w:val="DefaultParagraphFont"/>
    <w:link w:val="Heading9"/>
    <w:rsid w:val="00F53370"/>
    <w:rPr>
      <w:rFonts w:ascii="Times New Roman" w:eastAsia="Times New Roman" w:hAnsi="Times New Roman" w:cs="Times New Roman"/>
    </w:rPr>
  </w:style>
  <w:style w:type="paragraph" w:styleId="Footer">
    <w:name w:val="footer"/>
    <w:basedOn w:val="Normal"/>
    <w:link w:val="FooterChar"/>
    <w:qFormat/>
    <w:rsid w:val="00F53370"/>
  </w:style>
  <w:style w:type="character" w:customStyle="1" w:styleId="FooterChar">
    <w:name w:val="Footer Char"/>
    <w:basedOn w:val="DefaultParagraphFont"/>
    <w:link w:val="Footer"/>
    <w:rsid w:val="00F53370"/>
    <w:rPr>
      <w:rFonts w:ascii="Times New Roman" w:eastAsia="Times New Roman" w:hAnsi="Times New Roman" w:cs="Times New Roman"/>
    </w:rPr>
  </w:style>
  <w:style w:type="paragraph" w:styleId="FootnoteText">
    <w:name w:val="footnote text"/>
    <w:basedOn w:val="Normal"/>
    <w:link w:val="FootnoteTextChar"/>
    <w:qFormat/>
    <w:rsid w:val="00F53370"/>
    <w:pPr>
      <w:keepLines/>
      <w:spacing w:after="60" w:line="240" w:lineRule="auto"/>
      <w:ind w:left="567" w:hanging="567"/>
    </w:pPr>
    <w:rPr>
      <w:sz w:val="16"/>
    </w:rPr>
  </w:style>
  <w:style w:type="character" w:customStyle="1" w:styleId="FootnoteTextChar">
    <w:name w:val="Footnote Text Char"/>
    <w:basedOn w:val="DefaultParagraphFont"/>
    <w:link w:val="FootnoteText"/>
    <w:rsid w:val="00F53370"/>
    <w:rPr>
      <w:rFonts w:ascii="Times New Roman" w:eastAsia="Times New Roman" w:hAnsi="Times New Roman" w:cs="Times New Roman"/>
      <w:sz w:val="16"/>
    </w:rPr>
  </w:style>
  <w:style w:type="paragraph" w:styleId="Header">
    <w:name w:val="header"/>
    <w:basedOn w:val="Normal"/>
    <w:link w:val="HeaderChar"/>
    <w:qFormat/>
    <w:rsid w:val="00F53370"/>
  </w:style>
  <w:style w:type="character" w:customStyle="1" w:styleId="HeaderChar">
    <w:name w:val="Header Char"/>
    <w:basedOn w:val="DefaultParagraphFont"/>
    <w:link w:val="Header"/>
    <w:rsid w:val="00F53370"/>
    <w:rPr>
      <w:rFonts w:ascii="Times New Roman" w:eastAsia="Times New Roman" w:hAnsi="Times New Roman" w:cs="Times New Roman"/>
    </w:rPr>
  </w:style>
  <w:style w:type="paragraph" w:customStyle="1" w:styleId="quotes">
    <w:name w:val="quotes"/>
    <w:basedOn w:val="Normal"/>
    <w:next w:val="Normal"/>
    <w:rsid w:val="00F53370"/>
    <w:pPr>
      <w:ind w:left="720"/>
    </w:pPr>
    <w:rPr>
      <w:i/>
    </w:rPr>
  </w:style>
  <w:style w:type="character" w:styleId="FootnoteReference">
    <w:name w:val="footnote reference"/>
    <w:basedOn w:val="DefaultParagraphFont"/>
    <w:unhideWhenUsed/>
    <w:qFormat/>
    <w:rsid w:val="00F53370"/>
    <w:rPr>
      <w:sz w:val="24"/>
      <w:vertAlign w:val="superscript"/>
    </w:rPr>
  </w:style>
  <w:style w:type="table" w:styleId="TableGrid">
    <w:name w:val="Table Grid"/>
    <w:basedOn w:val="TableNormal"/>
    <w:uiPriority w:val="39"/>
    <w:rsid w:val="00F5337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rsid w:val="008A6DD4"/>
    <w:rPr>
      <w:color w:val="0000FF"/>
      <w:u w:val="single"/>
    </w:rPr>
  </w:style>
  <w:style w:type="character" w:styleId="CommentReference">
    <w:name w:val="annotation reference"/>
    <w:basedOn w:val="DefaultParagraphFont"/>
    <w:uiPriority w:val="99"/>
    <w:semiHidden/>
    <w:unhideWhenUsed/>
    <w:rsid w:val="00976F77"/>
    <w:rPr>
      <w:sz w:val="16"/>
      <w:szCs w:val="16"/>
    </w:rPr>
  </w:style>
  <w:style w:type="paragraph" w:styleId="CommentText">
    <w:name w:val="annotation text"/>
    <w:basedOn w:val="Normal"/>
    <w:link w:val="CommentTextChar"/>
    <w:uiPriority w:val="99"/>
    <w:unhideWhenUsed/>
    <w:rsid w:val="00976F77"/>
    <w:pPr>
      <w:spacing w:line="240" w:lineRule="auto"/>
    </w:pPr>
    <w:rPr>
      <w:sz w:val="20"/>
      <w:szCs w:val="20"/>
    </w:rPr>
  </w:style>
  <w:style w:type="character" w:customStyle="1" w:styleId="CommentTextChar">
    <w:name w:val="Comment Text Char"/>
    <w:basedOn w:val="DefaultParagraphFont"/>
    <w:link w:val="CommentText"/>
    <w:uiPriority w:val="99"/>
    <w:rsid w:val="00976F77"/>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semiHidden/>
    <w:unhideWhenUsed/>
    <w:rsid w:val="00976F77"/>
    <w:rPr>
      <w:b/>
      <w:bCs/>
    </w:rPr>
  </w:style>
  <w:style w:type="character" w:customStyle="1" w:styleId="CommentSubjectChar">
    <w:name w:val="Comment Subject Char"/>
    <w:basedOn w:val="CommentTextChar"/>
    <w:link w:val="CommentSubject"/>
    <w:semiHidden/>
    <w:rsid w:val="00976F77"/>
    <w:rPr>
      <w:rFonts w:ascii="Times New Roman" w:eastAsia="Times New Roman" w:hAnsi="Times New Roman" w:cs="Times New Roman"/>
      <w:b/>
      <w:bCs/>
      <w:sz w:val="20"/>
      <w:szCs w:val="20"/>
    </w:rPr>
  </w:style>
  <w:style w:type="paragraph" w:styleId="Revision">
    <w:name w:val="Revision"/>
    <w:hidden/>
    <w:uiPriority w:val="99"/>
    <w:semiHidden/>
    <w:rsid w:val="00976F77"/>
    <w:pPr>
      <w:spacing w:after="0" w:line="240" w:lineRule="auto"/>
    </w:pPr>
    <w:rPr>
      <w:rFonts w:ascii="Times New Roman" w:eastAsia="Times New Roman" w:hAnsi="Times New Roman" w:cs="Times New Roman"/>
    </w:rPr>
  </w:style>
  <w:style w:type="paragraph" w:styleId="BalloonText">
    <w:name w:val="Balloon Text"/>
    <w:basedOn w:val="Normal"/>
    <w:link w:val="BalloonTextChar"/>
    <w:uiPriority w:val="99"/>
    <w:semiHidden/>
    <w:unhideWhenUsed/>
    <w:rsid w:val="00976F77"/>
    <w:pPr>
      <w:spacing w:line="240" w:lineRule="auto"/>
    </w:pPr>
    <w:rPr>
      <w:rFonts w:ascii="Segoe UI" w:hAnsi="Segoe UI"/>
      <w:sz w:val="18"/>
      <w:szCs w:val="18"/>
    </w:rPr>
  </w:style>
  <w:style w:type="character" w:customStyle="1" w:styleId="BalloonTextChar">
    <w:name w:val="Balloon Text Char"/>
    <w:basedOn w:val="DefaultParagraphFont"/>
    <w:link w:val="BalloonText"/>
    <w:uiPriority w:val="99"/>
    <w:semiHidden/>
    <w:rsid w:val="00976F77"/>
    <w:rPr>
      <w:rFonts w:ascii="Segoe UI" w:eastAsia="Times New Roman" w:hAnsi="Segoe UI" w:cs="Times New Roman"/>
      <w:sz w:val="18"/>
      <w:szCs w:val="18"/>
    </w:rPr>
  </w:style>
  <w:style w:type="numbering" w:customStyle="1" w:styleId="NoList1">
    <w:name w:val="No List1"/>
    <w:next w:val="NoList"/>
    <w:uiPriority w:val="99"/>
    <w:semiHidden/>
    <w:unhideWhenUsed/>
    <w:rsid w:val="00316547"/>
  </w:style>
  <w:style w:type="table" w:customStyle="1" w:styleId="TableGrid1">
    <w:name w:val="Table Grid1"/>
    <w:basedOn w:val="TableNormal"/>
    <w:next w:val="TableGrid"/>
    <w:uiPriority w:val="39"/>
    <w:rsid w:val="00316547"/>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OCHeading1">
    <w:name w:val="TOC Heading1"/>
    <w:basedOn w:val="Heading1"/>
    <w:next w:val="Normal"/>
    <w:uiPriority w:val="39"/>
    <w:unhideWhenUsed/>
    <w:qFormat/>
    <w:rsid w:val="00316547"/>
    <w:pPr>
      <w:keepNext/>
      <w:keepLines/>
      <w:numPr>
        <w:numId w:val="0"/>
      </w:numPr>
      <w:spacing w:before="240" w:line="259" w:lineRule="auto"/>
      <w:jc w:val="left"/>
      <w:outlineLvl w:val="9"/>
    </w:pPr>
    <w:rPr>
      <w:rFonts w:ascii="Calibri Light" w:hAnsi="Calibri Light"/>
      <w:color w:val="76923C"/>
      <w:kern w:val="0"/>
      <w:sz w:val="32"/>
      <w:szCs w:val="32"/>
    </w:rPr>
  </w:style>
  <w:style w:type="paragraph" w:styleId="TOC1">
    <w:name w:val="toc 1"/>
    <w:basedOn w:val="Normal"/>
    <w:next w:val="Normal"/>
    <w:autoRedefine/>
    <w:uiPriority w:val="39"/>
    <w:unhideWhenUsed/>
    <w:rsid w:val="00316547"/>
    <w:pPr>
      <w:tabs>
        <w:tab w:val="left" w:pos="440"/>
        <w:tab w:val="right" w:leader="dot" w:pos="9063"/>
      </w:tabs>
      <w:spacing w:after="100"/>
    </w:pPr>
    <w:rPr>
      <w:b/>
      <w:noProof/>
    </w:rPr>
  </w:style>
  <w:style w:type="paragraph" w:styleId="TOC2">
    <w:name w:val="toc 2"/>
    <w:basedOn w:val="Normal"/>
    <w:next w:val="Normal"/>
    <w:autoRedefine/>
    <w:uiPriority w:val="39"/>
    <w:unhideWhenUsed/>
    <w:rsid w:val="00316547"/>
    <w:pPr>
      <w:spacing w:after="100"/>
      <w:ind w:left="220"/>
    </w:pPr>
  </w:style>
  <w:style w:type="paragraph" w:customStyle="1" w:styleId="paragraph">
    <w:name w:val="paragraph"/>
    <w:basedOn w:val="Normal"/>
    <w:rsid w:val="00316547"/>
    <w:pPr>
      <w:spacing w:before="100" w:beforeAutospacing="1" w:after="100" w:afterAutospacing="1" w:line="240" w:lineRule="auto"/>
      <w:jc w:val="left"/>
    </w:pPr>
    <w:rPr>
      <w:sz w:val="24"/>
      <w:szCs w:val="24"/>
      <w:lang w:eastAsia="es-ES"/>
    </w:rPr>
  </w:style>
  <w:style w:type="paragraph" w:styleId="NormalWeb">
    <w:name w:val="Normal (Web)"/>
    <w:basedOn w:val="Normal"/>
    <w:uiPriority w:val="99"/>
    <w:unhideWhenUsed/>
    <w:rsid w:val="00316547"/>
    <w:pPr>
      <w:spacing w:before="100" w:beforeAutospacing="1" w:after="100" w:afterAutospacing="1" w:line="240" w:lineRule="auto"/>
      <w:jc w:val="left"/>
    </w:pPr>
    <w:rPr>
      <w:sz w:val="24"/>
      <w:szCs w:val="24"/>
      <w:lang w:eastAsia="es-ES"/>
    </w:rPr>
  </w:style>
  <w:style w:type="paragraph" w:styleId="ListParagraph">
    <w:name w:val="List Paragraph"/>
    <w:basedOn w:val="Normal"/>
    <w:link w:val="ListParagraphChar"/>
    <w:uiPriority w:val="34"/>
    <w:qFormat/>
    <w:rsid w:val="00316547"/>
    <w:pPr>
      <w:ind w:left="720"/>
      <w:contextualSpacing/>
    </w:pPr>
    <w:rPr>
      <w:lang w:eastAsia="en-GB" w:bidi="en-GB"/>
    </w:rPr>
  </w:style>
  <w:style w:type="paragraph" w:customStyle="1" w:styleId="Caption1">
    <w:name w:val="Caption1"/>
    <w:basedOn w:val="Normal"/>
    <w:next w:val="Normal"/>
    <w:uiPriority w:val="35"/>
    <w:unhideWhenUsed/>
    <w:qFormat/>
    <w:rsid w:val="00316547"/>
    <w:pPr>
      <w:spacing w:after="200" w:line="240" w:lineRule="auto"/>
    </w:pPr>
    <w:rPr>
      <w:i/>
      <w:iCs/>
      <w:color w:val="1F497D"/>
      <w:sz w:val="18"/>
      <w:szCs w:val="18"/>
    </w:rPr>
  </w:style>
  <w:style w:type="character" w:customStyle="1" w:styleId="FollowedHyperlink1">
    <w:name w:val="FollowedHyperlink1"/>
    <w:basedOn w:val="DefaultParagraphFont"/>
    <w:uiPriority w:val="99"/>
    <w:semiHidden/>
    <w:unhideWhenUsed/>
    <w:rsid w:val="00316547"/>
    <w:rPr>
      <w:color w:val="800080"/>
      <w:u w:val="single"/>
    </w:rPr>
  </w:style>
  <w:style w:type="character" w:customStyle="1" w:styleId="UnresolvedMention1">
    <w:name w:val="Unresolved Mention1"/>
    <w:basedOn w:val="DefaultParagraphFont"/>
    <w:uiPriority w:val="99"/>
    <w:semiHidden/>
    <w:unhideWhenUsed/>
    <w:rsid w:val="00316547"/>
    <w:rPr>
      <w:color w:val="605E5C"/>
      <w:shd w:val="clear" w:color="auto" w:fill="E1DFDD"/>
    </w:rPr>
  </w:style>
  <w:style w:type="character" w:customStyle="1" w:styleId="ListParagraphChar">
    <w:name w:val="List Paragraph Char"/>
    <w:link w:val="ListParagraph"/>
    <w:uiPriority w:val="34"/>
    <w:rsid w:val="00316547"/>
    <w:rPr>
      <w:rFonts w:ascii="Times New Roman" w:eastAsia="Times New Roman" w:hAnsi="Times New Roman" w:cs="Times New Roman"/>
      <w:lang w:val="el-GR" w:eastAsia="en-GB" w:bidi="en-GB"/>
    </w:rPr>
  </w:style>
  <w:style w:type="paragraph" w:styleId="HTMLPreformatted">
    <w:name w:val="HTML Preformatted"/>
    <w:basedOn w:val="Normal"/>
    <w:link w:val="HTMLPreformattedChar"/>
    <w:uiPriority w:val="99"/>
    <w:unhideWhenUsed/>
    <w:rsid w:val="00316547"/>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jc w:val="left"/>
    </w:pPr>
    <w:rPr>
      <w:rFonts w:ascii="Courier New" w:hAnsi="Courier New" w:cs="Courier New"/>
      <w:sz w:val="20"/>
      <w:szCs w:val="20"/>
      <w:lang w:eastAsia="fr-FR"/>
    </w:rPr>
  </w:style>
  <w:style w:type="character" w:customStyle="1" w:styleId="HTMLPreformattedChar">
    <w:name w:val="HTML Preformatted Char"/>
    <w:basedOn w:val="DefaultParagraphFont"/>
    <w:link w:val="HTMLPreformatted"/>
    <w:uiPriority w:val="99"/>
    <w:rsid w:val="00316547"/>
    <w:rPr>
      <w:rFonts w:ascii="Courier New" w:eastAsia="Times New Roman" w:hAnsi="Courier New" w:cs="Courier New"/>
      <w:sz w:val="20"/>
      <w:szCs w:val="20"/>
      <w:lang w:val="el-GR" w:eastAsia="fr-FR"/>
    </w:rPr>
  </w:style>
  <w:style w:type="table" w:customStyle="1" w:styleId="GridTable5Dark-Accent11">
    <w:name w:val="Grid Table 5 Dark - Accent 11"/>
    <w:basedOn w:val="TableNormal"/>
    <w:next w:val="GridTable5Dark-Accent1"/>
    <w:uiPriority w:val="50"/>
    <w:rsid w:val="00316547"/>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paragraph" w:styleId="TOC3">
    <w:name w:val="toc 3"/>
    <w:basedOn w:val="Normal"/>
    <w:next w:val="Normal"/>
    <w:autoRedefine/>
    <w:uiPriority w:val="39"/>
    <w:unhideWhenUsed/>
    <w:rsid w:val="00316547"/>
    <w:pPr>
      <w:spacing w:after="100"/>
      <w:ind w:left="440"/>
    </w:pPr>
  </w:style>
  <w:style w:type="table" w:customStyle="1" w:styleId="GridTable41">
    <w:name w:val="Grid Table 41"/>
    <w:basedOn w:val="TableNormal"/>
    <w:next w:val="GridTable4"/>
    <w:uiPriority w:val="49"/>
    <w:rsid w:val="00316547"/>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paragraph" w:customStyle="1" w:styleId="NoSpacing1">
    <w:name w:val="No Spacing1"/>
    <w:next w:val="NoSpacing"/>
    <w:uiPriority w:val="1"/>
    <w:qFormat/>
    <w:rsid w:val="00316547"/>
    <w:pPr>
      <w:spacing w:after="0" w:line="240" w:lineRule="auto"/>
    </w:pPr>
    <w:rPr>
      <w:rFonts w:ascii="Times New Roman" w:hAnsi="Times New Roman"/>
    </w:rPr>
  </w:style>
  <w:style w:type="paragraph" w:styleId="TableofFigures">
    <w:name w:val="table of figures"/>
    <w:basedOn w:val="Normal"/>
    <w:next w:val="Normal"/>
    <w:uiPriority w:val="99"/>
    <w:unhideWhenUsed/>
    <w:rsid w:val="00316547"/>
  </w:style>
  <w:style w:type="paragraph" w:customStyle="1" w:styleId="Title1">
    <w:name w:val="Title1"/>
    <w:basedOn w:val="Normal"/>
    <w:next w:val="Normal"/>
    <w:uiPriority w:val="10"/>
    <w:qFormat/>
    <w:rsid w:val="00316547"/>
    <w:pPr>
      <w:spacing w:line="240" w:lineRule="auto"/>
      <w:contextualSpacing/>
    </w:pPr>
    <w:rPr>
      <w:rFonts w:ascii="Calibri Light" w:hAnsi="Calibri Light"/>
      <w:spacing w:val="-10"/>
      <w:kern w:val="28"/>
      <w:sz w:val="56"/>
      <w:szCs w:val="56"/>
    </w:rPr>
  </w:style>
  <w:style w:type="character" w:customStyle="1" w:styleId="TitleChar">
    <w:name w:val="Title Char"/>
    <w:basedOn w:val="DefaultParagraphFont"/>
    <w:link w:val="Title"/>
    <w:uiPriority w:val="10"/>
    <w:rsid w:val="00316547"/>
    <w:rPr>
      <w:rFonts w:ascii="Calibri Light" w:eastAsia="Times New Roman" w:hAnsi="Calibri Light" w:cs="Times New Roman"/>
      <w:spacing w:val="-10"/>
      <w:kern w:val="28"/>
      <w:sz w:val="56"/>
      <w:szCs w:val="56"/>
      <w:lang w:val="el-GR"/>
    </w:rPr>
  </w:style>
  <w:style w:type="table" w:customStyle="1" w:styleId="TableGrid11">
    <w:name w:val="Table Grid11"/>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
    <w:name w:val="Table Grid2"/>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
    <w:name w:val="Table Grid3"/>
    <w:basedOn w:val="TableNormal"/>
    <w:next w:val="TableGrid"/>
    <w:uiPriority w:val="39"/>
    <w:rsid w:val="00316547"/>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FollowedHyperlink">
    <w:name w:val="FollowedHyperlink"/>
    <w:basedOn w:val="DefaultParagraphFont"/>
    <w:uiPriority w:val="99"/>
    <w:semiHidden/>
    <w:unhideWhenUsed/>
    <w:rsid w:val="00316547"/>
    <w:rPr>
      <w:color w:val="954F72" w:themeColor="followedHyperlink"/>
      <w:u w:val="single"/>
    </w:rPr>
  </w:style>
  <w:style w:type="table" w:styleId="GridTable5Dark-Accent1">
    <w:name w:val="Grid Table 5 Dark Accent 1"/>
    <w:basedOn w:val="TableNormal"/>
    <w:uiPriority w:val="50"/>
    <w:rsid w:val="00316547"/>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styleId="GridTable4">
    <w:name w:val="Grid Table 4"/>
    <w:basedOn w:val="TableNormal"/>
    <w:uiPriority w:val="49"/>
    <w:rsid w:val="0031654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paragraph" w:styleId="NoSpacing">
    <w:name w:val="No Spacing"/>
    <w:uiPriority w:val="1"/>
    <w:qFormat/>
    <w:rsid w:val="00316547"/>
    <w:pPr>
      <w:spacing w:after="0" w:line="240" w:lineRule="auto"/>
      <w:jc w:val="both"/>
    </w:pPr>
    <w:rPr>
      <w:rFonts w:ascii="Times New Roman" w:eastAsia="Times New Roman" w:hAnsi="Times New Roman" w:cs="Times New Roman"/>
    </w:rPr>
  </w:style>
  <w:style w:type="paragraph" w:styleId="Title">
    <w:name w:val="Title"/>
    <w:basedOn w:val="Normal"/>
    <w:next w:val="Normal"/>
    <w:link w:val="TitleChar"/>
    <w:uiPriority w:val="10"/>
    <w:qFormat/>
    <w:rsid w:val="00316547"/>
    <w:pPr>
      <w:spacing w:line="240" w:lineRule="auto"/>
      <w:contextualSpacing/>
    </w:pPr>
    <w:rPr>
      <w:rFonts w:ascii="Calibri Light" w:hAnsi="Calibri Light"/>
      <w:spacing w:val="-10"/>
      <w:kern w:val="28"/>
      <w:sz w:val="56"/>
      <w:szCs w:val="56"/>
    </w:rPr>
  </w:style>
  <w:style w:type="paragraph" w:styleId="TOCHeading">
    <w:name w:val="TOC Heading"/>
    <w:basedOn w:val="Heading1"/>
    <w:next w:val="Normal"/>
    <w:uiPriority w:val="39"/>
    <w:unhideWhenUsed/>
    <w:qFormat/>
    <w:rsid w:val="00B30868"/>
    <w:pPr>
      <w:keepNext/>
      <w:keepLines/>
      <w:numPr>
        <w:numId w:val="0"/>
      </w:numPr>
      <w:spacing w:before="240"/>
      <w:outlineLvl w:val="9"/>
    </w:pPr>
    <w:rPr>
      <w:rFonts w:asciiTheme="majorHAnsi" w:eastAsiaTheme="majorEastAsia" w:hAnsiTheme="majorHAnsi" w:cstheme="majorBidi"/>
      <w:b w:val="0"/>
      <w:bCs w:val="0"/>
      <w:color w:val="2E74B5" w:themeColor="accent1" w:themeShade="BF"/>
      <w:kern w:val="0"/>
      <w:sz w:val="32"/>
      <w:szCs w:val="32"/>
    </w:rPr>
  </w:style>
  <w:style w:type="numbering" w:customStyle="1" w:styleId="NoList2">
    <w:name w:val="No List2"/>
    <w:next w:val="NoList"/>
    <w:uiPriority w:val="99"/>
    <w:semiHidden/>
    <w:unhideWhenUsed/>
    <w:rsid w:val="00BD08D2"/>
  </w:style>
  <w:style w:type="table" w:customStyle="1" w:styleId="TableGrid4">
    <w:name w:val="Table Grid4"/>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Caption2">
    <w:name w:val="Caption2"/>
    <w:basedOn w:val="Normal"/>
    <w:next w:val="Normal"/>
    <w:uiPriority w:val="35"/>
    <w:unhideWhenUsed/>
    <w:qFormat/>
    <w:rsid w:val="00BD08D2"/>
    <w:pPr>
      <w:spacing w:after="200" w:line="240" w:lineRule="auto"/>
    </w:pPr>
    <w:rPr>
      <w:i/>
      <w:iCs/>
      <w:color w:val="1F497D"/>
      <w:sz w:val="18"/>
      <w:szCs w:val="18"/>
    </w:rPr>
  </w:style>
  <w:style w:type="table" w:customStyle="1" w:styleId="GridTable5Dark-Accent12">
    <w:name w:val="Grid Table 5 Dark - Accent 12"/>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
    <w:name w:val="Grid Table 42"/>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
    <w:name w:val="Table Grid1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
    <w:name w:val="Table Grid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
    <w:name w:val="Table Grid3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2">
    <w:name w:val="Unresolved Mention2"/>
    <w:basedOn w:val="DefaultParagraphFont"/>
    <w:uiPriority w:val="99"/>
    <w:semiHidden/>
    <w:unhideWhenUsed/>
    <w:rsid w:val="00BD08D2"/>
    <w:rPr>
      <w:color w:val="605E5C"/>
      <w:shd w:val="clear" w:color="auto" w:fill="E1DFDD"/>
    </w:rPr>
  </w:style>
  <w:style w:type="numbering" w:customStyle="1" w:styleId="NoList3">
    <w:name w:val="No List3"/>
    <w:next w:val="NoList"/>
    <w:uiPriority w:val="99"/>
    <w:semiHidden/>
    <w:unhideWhenUsed/>
    <w:rsid w:val="00BD08D2"/>
  </w:style>
  <w:style w:type="table" w:customStyle="1" w:styleId="TableGrid5">
    <w:name w:val="Table Grid5"/>
    <w:basedOn w:val="TableNormal"/>
    <w:next w:val="TableGrid"/>
    <w:uiPriority w:val="39"/>
    <w:rsid w:val="00BD08D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NoList11">
    <w:name w:val="No List11"/>
    <w:next w:val="NoList"/>
    <w:uiPriority w:val="99"/>
    <w:semiHidden/>
    <w:unhideWhenUsed/>
    <w:rsid w:val="00BD08D2"/>
  </w:style>
  <w:style w:type="table" w:customStyle="1" w:styleId="TableGrid13">
    <w:name w:val="Table Grid13"/>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11">
    <w:name w:val="Grid Table 5 Dark - Accent 11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11">
    <w:name w:val="Grid Table 41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11">
    <w:name w:val="Table Grid1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2">
    <w:name w:val="Table Grid2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2">
    <w:name w:val="Table Grid32"/>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3">
    <w:name w:val="Grid Table 5 Dark - Accent 13"/>
    <w:basedOn w:val="TableNormal"/>
    <w:next w:val="GridTable5Dark-Accent1"/>
    <w:uiPriority w:val="50"/>
    <w:rsid w:val="00BD08D2"/>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1"/>
      </w:tcPr>
    </w:tblStylePr>
    <w:tblStylePr w:type="band1Vert">
      <w:tblPr/>
      <w:tcPr>
        <w:shd w:val="clear" w:color="auto" w:fill="BDD6EE" w:themeFill="accent1" w:themeFillTint="66"/>
      </w:tcPr>
    </w:tblStylePr>
    <w:tblStylePr w:type="band1Horz">
      <w:tblPr/>
      <w:tcPr>
        <w:shd w:val="clear" w:color="auto" w:fill="BDD6EE" w:themeFill="accent1" w:themeFillTint="66"/>
      </w:tcPr>
    </w:tblStylePr>
  </w:style>
  <w:style w:type="table" w:customStyle="1" w:styleId="GridTable43">
    <w:name w:val="Grid Table 43"/>
    <w:basedOn w:val="TableNormal"/>
    <w:next w:val="GridTable4"/>
    <w:uiPriority w:val="49"/>
    <w:rsid w:val="00BD08D2"/>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numbering" w:customStyle="1" w:styleId="NoList21">
    <w:name w:val="No List21"/>
    <w:next w:val="NoList"/>
    <w:uiPriority w:val="99"/>
    <w:semiHidden/>
    <w:unhideWhenUsed/>
    <w:rsid w:val="00BD08D2"/>
  </w:style>
  <w:style w:type="table" w:customStyle="1" w:styleId="TableGrid41">
    <w:name w:val="Table Grid41"/>
    <w:basedOn w:val="TableNormal"/>
    <w:next w:val="TableGrid"/>
    <w:uiPriority w:val="39"/>
    <w:rsid w:val="00BD08D2"/>
    <w:pPr>
      <w:spacing w:after="0" w:line="240" w:lineRule="auto"/>
    </w:p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GridTable5Dark-Accent121">
    <w:name w:val="Grid Table 5 Dark - Accent 121"/>
    <w:basedOn w:val="TableNormal"/>
    <w:next w:val="GridTable5Dark-Accent1"/>
    <w:uiPriority w:val="50"/>
    <w:rsid w:val="00BD08D2"/>
    <w:pPr>
      <w:spacing w:after="0" w:line="240" w:lineRule="auto"/>
    </w:p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421">
    <w:name w:val="Grid Table 421"/>
    <w:basedOn w:val="TableNormal"/>
    <w:next w:val="GridTable4"/>
    <w:uiPriority w:val="49"/>
    <w:rsid w:val="00BD08D2"/>
    <w:pPr>
      <w:spacing w:after="0" w:line="240" w:lineRule="auto"/>
    </w:pPr>
    <w:tblPr>
      <w:tblStyleRowBandSize w:val="1"/>
      <w:tblStyleColBandSize w:val="1"/>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TableGrid121">
    <w:name w:val="Table Grid12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11">
    <w:name w:val="Table Grid2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311">
    <w:name w:val="Table Grid311"/>
    <w:basedOn w:val="TableNormal"/>
    <w:next w:val="TableGrid"/>
    <w:uiPriority w:val="39"/>
    <w:rsid w:val="00BD08D2"/>
    <w:pPr>
      <w:spacing w:after="0" w:line="240" w:lineRule="auto"/>
    </w:pPr>
    <w:rPr>
      <w:rFonts w:ascii="Calibri" w:eastAsia="Calibri" w:hAnsi="Calibri" w:cs="Times New Roman"/>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memberspage.eesc.europa.eu/members/2038875" TargetMode="External"/><Relationship Id="rId21" Type="http://schemas.openxmlformats.org/officeDocument/2006/relationships/header" Target="header9.xml"/><Relationship Id="rId42" Type="http://schemas.openxmlformats.org/officeDocument/2006/relationships/image" Target="media/image12.jpeg"/><Relationship Id="rId47" Type="http://schemas.openxmlformats.org/officeDocument/2006/relationships/image" Target="media/image17.png"/><Relationship Id="rId63" Type="http://schemas.openxmlformats.org/officeDocument/2006/relationships/image" Target="media/image33.png"/><Relationship Id="rId68" Type="http://schemas.openxmlformats.org/officeDocument/2006/relationships/image" Target="media/image38.png"/><Relationship Id="rId16" Type="http://schemas.openxmlformats.org/officeDocument/2006/relationships/footer" Target="footer1.xml"/><Relationship Id="rId11" Type="http://schemas.openxmlformats.org/officeDocument/2006/relationships/header" Target="header1.xml"/><Relationship Id="rId24" Type="http://schemas.openxmlformats.org/officeDocument/2006/relationships/hyperlink" Target="https://memberspage.eesc.europa.eu/members/2038856" TargetMode="External"/><Relationship Id="rId32" Type="http://schemas.openxmlformats.org/officeDocument/2006/relationships/hyperlink" Target="https://team.eesc.europa.eu/sites/eesc-pas/_layouts/15/WopiFrame.aspx?sourcedoc=%7BFDABF8F6-B263-411D-B93C-43ADF41D26EE%7D&amp;file=Appendix%201%20-%20Guidance%20on%20practical%20arrangements%20for%20evaluation%20methodology%20(003).docx&amp;action=default&amp;IsList=1&amp;ListId=%7BDFCD1163-AEB8-40B4-BA7A-908E4EDEB937%7D&amp;ListItemId=2168" TargetMode="External"/><Relationship Id="rId37" Type="http://schemas.openxmlformats.org/officeDocument/2006/relationships/hyperlink" Target="https://home-affairs.ec.europa.eu/funding/asylum-migration-and-integration-funds/european-migration-network-emn_en" TargetMode="External"/><Relationship Id="rId40" Type="http://schemas.openxmlformats.org/officeDocument/2006/relationships/image" Target="media/image10.jpeg"/><Relationship Id="rId45" Type="http://schemas.openxmlformats.org/officeDocument/2006/relationships/image" Target="media/image15.png"/><Relationship Id="rId53" Type="http://schemas.openxmlformats.org/officeDocument/2006/relationships/image" Target="media/image23.png"/><Relationship Id="rId58" Type="http://schemas.openxmlformats.org/officeDocument/2006/relationships/image" Target="media/image28.png"/><Relationship Id="rId66" Type="http://schemas.openxmlformats.org/officeDocument/2006/relationships/image" Target="media/image36.png"/><Relationship Id="rId74" Type="http://schemas.openxmlformats.org/officeDocument/2006/relationships/image" Target="media/image44.png"/><Relationship Id="rId79" Type="http://schemas.openxmlformats.org/officeDocument/2006/relationships/customXml" Target="../customXml/item2.xml"/><Relationship Id="rId5" Type="http://schemas.openxmlformats.org/officeDocument/2006/relationships/numbering" Target="numbering.xml"/><Relationship Id="rId61" Type="http://schemas.openxmlformats.org/officeDocument/2006/relationships/image" Target="media/image31.png"/><Relationship Id="rId19" Type="http://schemas.openxmlformats.org/officeDocument/2006/relationships/header" Target="header8.xml"/><Relationship Id="rId14" Type="http://schemas.openxmlformats.org/officeDocument/2006/relationships/header" Target="header4.xml"/><Relationship Id="rId22" Type="http://schemas.openxmlformats.org/officeDocument/2006/relationships/footer" Target="footer3.xml"/><Relationship Id="rId27" Type="http://schemas.openxmlformats.org/officeDocument/2006/relationships/hyperlink" Target="https://memberspage.eesc.europa.eu/members/2038883" TargetMode="External"/><Relationship Id="rId30" Type="http://schemas.openxmlformats.org/officeDocument/2006/relationships/hyperlink" Target="https://memberspage.eesc.europa.eu/members/2032903" TargetMode="External"/><Relationship Id="rId35" Type="http://schemas.openxmlformats.org/officeDocument/2006/relationships/image" Target="media/image6.png"/><Relationship Id="rId43" Type="http://schemas.openxmlformats.org/officeDocument/2006/relationships/image" Target="media/image13.png"/><Relationship Id="rId48" Type="http://schemas.openxmlformats.org/officeDocument/2006/relationships/image" Target="media/image18.png"/><Relationship Id="rId56" Type="http://schemas.openxmlformats.org/officeDocument/2006/relationships/image" Target="media/image26.png"/><Relationship Id="rId64" Type="http://schemas.openxmlformats.org/officeDocument/2006/relationships/image" Target="media/image34.png"/><Relationship Id="rId69" Type="http://schemas.openxmlformats.org/officeDocument/2006/relationships/image" Target="media/image39.png"/><Relationship Id="rId77" Type="http://schemas.openxmlformats.org/officeDocument/2006/relationships/theme" Target="theme/theme1.xml"/><Relationship Id="rId8" Type="http://schemas.openxmlformats.org/officeDocument/2006/relationships/webSettings" Target="webSettings.xml"/><Relationship Id="rId51" Type="http://schemas.openxmlformats.org/officeDocument/2006/relationships/image" Target="media/image21.png"/><Relationship Id="rId72" Type="http://schemas.openxmlformats.org/officeDocument/2006/relationships/image" Target="media/image42.png"/><Relationship Id="rId80"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header" Target="header6.xml"/><Relationship Id="rId25" Type="http://schemas.openxmlformats.org/officeDocument/2006/relationships/hyperlink" Target="https://memberspage.eesc.europa.eu/members/2038896" TargetMode="External"/><Relationship Id="rId33" Type="http://schemas.openxmlformats.org/officeDocument/2006/relationships/image" Target="media/image4.png"/><Relationship Id="rId38" Type="http://schemas.openxmlformats.org/officeDocument/2006/relationships/image" Target="media/image8.png"/><Relationship Id="rId46" Type="http://schemas.openxmlformats.org/officeDocument/2006/relationships/image" Target="media/image16.png"/><Relationship Id="rId59" Type="http://schemas.openxmlformats.org/officeDocument/2006/relationships/image" Target="media/image29.png"/><Relationship Id="rId67" Type="http://schemas.openxmlformats.org/officeDocument/2006/relationships/image" Target="media/image37.png"/><Relationship Id="rId20" Type="http://schemas.openxmlformats.org/officeDocument/2006/relationships/footer" Target="footer2.xml"/><Relationship Id="rId41" Type="http://schemas.openxmlformats.org/officeDocument/2006/relationships/image" Target="media/image11.png"/><Relationship Id="rId54" Type="http://schemas.openxmlformats.org/officeDocument/2006/relationships/image" Target="media/image24.png"/><Relationship Id="rId62" Type="http://schemas.openxmlformats.org/officeDocument/2006/relationships/image" Target="media/image32.png"/><Relationship Id="rId70" Type="http://schemas.openxmlformats.org/officeDocument/2006/relationships/image" Target="media/image40.png"/><Relationship Id="rId75" Type="http://schemas.openxmlformats.org/officeDocument/2006/relationships/footer" Target="footer4.xml"/><Relationship Id="rId6" Type="http://schemas.openxmlformats.org/officeDocument/2006/relationships/styles" Target="styles.xml"/><Relationship Id="rId15" Type="http://schemas.openxmlformats.org/officeDocument/2006/relationships/header" Target="header5.xml"/><Relationship Id="rId23" Type="http://schemas.openxmlformats.org/officeDocument/2006/relationships/hyperlink" Target="https://memberspage.eesc.europa.eu/members/2032901" TargetMode="External"/><Relationship Id="rId28" Type="http://schemas.openxmlformats.org/officeDocument/2006/relationships/hyperlink" Target="https://memberspage.eesc.europa.eu/members/2026933" TargetMode="External"/><Relationship Id="rId36" Type="http://schemas.openxmlformats.org/officeDocument/2006/relationships/image" Target="media/image7.png"/><Relationship Id="rId49" Type="http://schemas.openxmlformats.org/officeDocument/2006/relationships/image" Target="media/image19.png"/><Relationship Id="rId57" Type="http://schemas.openxmlformats.org/officeDocument/2006/relationships/image" Target="media/image27.png"/><Relationship Id="rId10" Type="http://schemas.openxmlformats.org/officeDocument/2006/relationships/endnotes" Target="endnotes.xml"/><Relationship Id="rId31" Type="http://schemas.openxmlformats.org/officeDocument/2006/relationships/hyperlink" Target="https://memberspage.eesc.europa.eu/members/2021517" TargetMode="External"/><Relationship Id="rId44" Type="http://schemas.openxmlformats.org/officeDocument/2006/relationships/image" Target="media/image14.png"/><Relationship Id="rId52" Type="http://schemas.openxmlformats.org/officeDocument/2006/relationships/image" Target="media/image22.png"/><Relationship Id="rId60" Type="http://schemas.openxmlformats.org/officeDocument/2006/relationships/image" Target="media/image30.png"/><Relationship Id="rId65" Type="http://schemas.openxmlformats.org/officeDocument/2006/relationships/image" Target="media/image35.png"/><Relationship Id="rId73" Type="http://schemas.openxmlformats.org/officeDocument/2006/relationships/image" Target="media/image43.png"/><Relationship Id="rId78" Type="http://schemas.openxmlformats.org/officeDocument/2006/relationships/customXml" Target="../customXml/item1.xml"/><Relationship Id="rId81"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eader" Target="header3.xml"/><Relationship Id="rId18" Type="http://schemas.openxmlformats.org/officeDocument/2006/relationships/header" Target="header7.xml"/><Relationship Id="rId39" Type="http://schemas.openxmlformats.org/officeDocument/2006/relationships/image" Target="media/image9.png"/><Relationship Id="rId34" Type="http://schemas.openxmlformats.org/officeDocument/2006/relationships/image" Target="media/image5.png"/><Relationship Id="rId50" Type="http://schemas.openxmlformats.org/officeDocument/2006/relationships/image" Target="media/image20.png"/><Relationship Id="rId55" Type="http://schemas.openxmlformats.org/officeDocument/2006/relationships/image" Target="media/image25.png"/><Relationship Id="rId76" Type="http://schemas.openxmlformats.org/officeDocument/2006/relationships/fontTable" Target="fontTable.xml"/><Relationship Id="rId7" Type="http://schemas.openxmlformats.org/officeDocument/2006/relationships/settings" Target="settings.xml"/><Relationship Id="rId71" Type="http://schemas.openxmlformats.org/officeDocument/2006/relationships/image" Target="media/image41.png"/><Relationship Id="rId29" Type="http://schemas.openxmlformats.org/officeDocument/2006/relationships/hyperlink" Target="https://memberspage.eesc.europa.eu/members/2038838" TargetMode="External"/></Relationships>
</file>

<file path=word/_rels/footnotes.xml.rels><?xml version="1.0" encoding="UTF-8" standalone="yes"?>
<Relationships xmlns="http://schemas.openxmlformats.org/package/2006/relationships"><Relationship Id="rId26" Type="http://schemas.openxmlformats.org/officeDocument/2006/relationships/hyperlink" Target="https://migrant-integration.ec.europa.eu/funding/national-level/funds-migrant-integration-bulgaria_en" TargetMode="External"/><Relationship Id="rId21" Type="http://schemas.openxmlformats.org/officeDocument/2006/relationships/hyperlink" Target="https://migrant-integration.ec.europa.eu/country-governance/governance-migrant-integration-bulgaria_en" TargetMode="External"/><Relationship Id="rId42" Type="http://schemas.openxmlformats.org/officeDocument/2006/relationships/hyperlink" Target="file:///C:\Users\marja\Downloads\181210-PN-FAMI-valide-CE-V7.pdf" TargetMode="External"/><Relationship Id="rId47" Type="http://schemas.openxmlformats.org/officeDocument/2006/relationships/hyperlink" Target="https://home-affairs.ec.europa.eu/policies/migration-and-asylum/migration-management/relocation-eu-solidarity-practice_en" TargetMode="External"/><Relationship Id="rId63" Type="http://schemas.openxmlformats.org/officeDocument/2006/relationships/hyperlink" Target="http://www.wemin-project.eu/partners/" TargetMode="External"/><Relationship Id="rId68" Type="http://schemas.openxmlformats.org/officeDocument/2006/relationships/hyperlink" Target="https://home-affairs.ec.europa.eu/system/files/2021-01/202101_managing-migration-eu-financial-support-to-greece_en.pdf" TargetMode="External"/><Relationship Id="rId84" Type="http://schemas.openxmlformats.org/officeDocument/2006/relationships/hyperlink" Target="https://migrant-integration.ec.europa.eu/country-governance/governance-migrant-integration-italy_en" TargetMode="External"/><Relationship Id="rId89" Type="http://schemas.openxmlformats.org/officeDocument/2006/relationships/hyperlink" Target="https://www.migrationsverket.se/download/18.6f22e3491708b85db6e18fc/1673607861484/Sveriges%20nationella%20program%2010.0%20sv.pdf" TargetMode="External"/><Relationship Id="rId112" Type="http://schemas.openxmlformats.org/officeDocument/2006/relationships/hyperlink" Target="https://www.eesc.europa.eu/ga/our-work/opinions-information-reports/opinions/legal-migration-skills-and-talents-package" TargetMode="External"/><Relationship Id="rId16"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107" Type="http://schemas.openxmlformats.org/officeDocument/2006/relationships/hyperlink" Target="https://www.eesc.europa.eu/en/our-work/opinions-information-reports/opinions/screening-regulation-amended-proposal-revising-asylum-procedures-regulation-and-amended-proposal-revising-eurodac" TargetMode="External"/><Relationship Id="rId11" Type="http://schemas.openxmlformats.org/officeDocument/2006/relationships/hyperlink" Target="https://eufundingoverview.be/funding/asylum-migration-and-integration-fund-amif" TargetMode="External"/><Relationship Id="rId24"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2" Type="http://schemas.openxmlformats.org/officeDocument/2006/relationships/hyperlink" Target="https://home-affairs.ec.europa.eu/system/files/2024-02/en_eu_arm2021_common_template_part_ii_final_bulgaria.pdf" TargetMode="External"/><Relationship Id="rId37" Type="http://schemas.openxmlformats.org/officeDocument/2006/relationships/hyperlink" Target="file:///C:\Users\marja\Downloads\181210-PN-FAMI-valide-CE-V7.pdf" TargetMode="External"/><Relationship Id="rId40" Type="http://schemas.openxmlformats.org/officeDocument/2006/relationships/hyperlink" Target="file:///C:\Users\marja\Downloads\Liste-des-actions-conventionnees-FAMI-decembre-21.pdf" TargetMode="External"/><Relationship Id="rId45" Type="http://schemas.openxmlformats.org/officeDocument/2006/relationships/hyperlink" Target="https://ec.europa.eu/eurostat/databrowser/view/migr_asyappctza__custom_13364998/default/table?lang=en" TargetMode="External"/><Relationship Id="rId53" Type="http://schemas.openxmlformats.org/officeDocument/2006/relationships/hyperlink" Target="https://migration.gov.gr/wp-content/uploads/2021/02/Programme_Snapsho_2014GR65AMNP001_7_1_el.pdf" TargetMode="External"/><Relationship Id="rId58" Type="http://schemas.openxmlformats.org/officeDocument/2006/relationships/hyperlink" Target="https://home-affairs.ec.europa.eu/system/files/2021-01/202101_managing-migration-eu-financial-support-to-greece_en.pdf" TargetMode="External"/><Relationship Id="rId66" Type="http://schemas.openxmlformats.org/officeDocument/2006/relationships/hyperlink" Target="https://migrant-integration.ec.europa.eu/funding/national-level/funds-migrant-integration-greece_en" TargetMode="External"/><Relationship Id="rId74" Type="http://schemas.openxmlformats.org/officeDocument/2006/relationships/hyperlink" Target="https://documentale.dlci.interno.it/fami/Programme_2014IT65AMNP001_7_1_it.pdf" TargetMode="External"/><Relationship Id="rId79" Type="http://schemas.openxmlformats.org/officeDocument/2006/relationships/hyperlink" Target="https://documentale.dlci.interno.it/fami/Programme_2014IT65AMNP001_7_1_it.pdf" TargetMode="External"/><Relationship Id="rId87" Type="http://schemas.openxmlformats.org/officeDocument/2006/relationships/hyperlink" Target="https://migrant-integration.ec.europa.eu/country-governance/governance/sweden_en" TargetMode="External"/><Relationship Id="rId102" Type="http://schemas.openxmlformats.org/officeDocument/2006/relationships/hyperlink" Target="https://eur-lex.europa.eu/legal-content/EN/ALL/?uri=CELEX%3A52015AE5408" TargetMode="External"/><Relationship Id="rId110" Type="http://schemas.openxmlformats.org/officeDocument/2006/relationships/hyperlink" Target="https://www.eesc.europa.eu/en/our-work/opinions-information-reports/opinions/anti-trafficking-directive" TargetMode="External"/><Relationship Id="rId115" Type="http://schemas.openxmlformats.org/officeDocument/2006/relationships/hyperlink" Target="https://eur-lex.europa.eu/legal-content/EN/TXT/?uri=COM%3A2022%3A655%3AFIN&amp;qid=1651221925581" TargetMode="External"/><Relationship Id="rId5" Type="http://schemas.openxmlformats.org/officeDocument/2006/relationships/hyperlink" Target="https://home-affairs.ec.europa.eu/funding/asylum-migration-and-integration-funds/asylum-migration-and-integration-fund-2014-%092020_en" TargetMode="External"/><Relationship Id="rId61" Type="http://schemas.openxmlformats.org/officeDocument/2006/relationships/hyperlink" Target="http://www.amif-greece.gr/artstogether/" TargetMode="External"/><Relationship Id="rId82" Type="http://schemas.openxmlformats.org/officeDocument/2006/relationships/hyperlink" Target="https://migrant-integration.ec.europa.eu/country-governance/governance-migrant-integration-italy_en" TargetMode="External"/><Relationship Id="rId90" Type="http://schemas.openxmlformats.org/officeDocument/2006/relationships/hyperlink" Target="https://www.migrationsverket.se/download/18.6f22e3491708b85db6e18fc/1673607861484/Sveriges%20nationella%20program%2010.0%20sv.pdf" TargetMode="External"/><Relationship Id="rId95" Type="http://schemas.openxmlformats.org/officeDocument/2006/relationships/hyperlink" Target="https://www.migrationsverket.se/download/18.6f22e3491708b85db6e18fc/1673607861484/Sveriges%20nationella%20program%2010.0%20sv.pdf" TargetMode="External"/><Relationship Id="rId19" Type="http://schemas.openxmlformats.org/officeDocument/2006/relationships/hyperlink" Target="https://migrant-integration.ec.europa.eu/sites/default/files/2020-04/Compilation_AMIF.pdf" TargetMode="External"/><Relationship Id="rId14" Type="http://schemas.openxmlformats.org/officeDocument/2006/relationships/hyperlink" Target="https://eufundingoverview.be/funding/asylum-migration-and-integration-fund-amif" TargetMode="External"/><Relationship Id="rId22" Type="http://schemas.openxmlformats.org/officeDocument/2006/relationships/hyperlink" Target="https://migrant-integration.ec.europa.eu/news/bulgaria-amif-funding-integration_en" TargetMode="External"/><Relationship Id="rId27"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0" Type="http://schemas.openxmlformats.org/officeDocument/2006/relationships/hyperlink" Target="https://view.officeapps.live.com/op/view.aspx?src=https%3A%2F%2Fwww.mvr.bg%2Fdocs%2Flibrariesprovider51%2Fdefault-document-library%2Famif-beneficiaries---15-october-2021.doc%3Fsfvrsn%3De1e42dfc_0&amp;wdOrigin=BROWSELINK" TargetMode="External"/><Relationship Id="rId35" Type="http://schemas.openxmlformats.org/officeDocument/2006/relationships/hyperlink" Target="https://ec.europa.eu/eurostat/databrowser/view/migr_asyappctza__custom_13528213/default/table?lang=en" TargetMode="External"/><Relationship Id="rId43" Type="http://schemas.openxmlformats.org/officeDocument/2006/relationships/hyperlink" Target="https://migrant-integration.ec.europa.eu/funding/national-level/funds-migrant-integration-france_en" TargetMode="External"/><Relationship Id="rId48" Type="http://schemas.openxmlformats.org/officeDocument/2006/relationships/hyperlink" Target="https://home-affairs.ec.europa.eu/news/european-solidarity-action-over-5-000-relocations-greece-2022-10-12_en" TargetMode="External"/><Relationship Id="rId56" Type="http://schemas.openxmlformats.org/officeDocument/2006/relationships/hyperlink" Target="https://migration.gov.gr/wp-content/uploads/2020/09/Programme_2014GR65AMNP001_4_4_el.pdf" TargetMode="External"/><Relationship Id="rId64" Type="http://schemas.openxmlformats.org/officeDocument/2006/relationships/hyperlink" Target="https://migration.gov.gr/wp-content/uploads/2020/09/Programme_2014GR65AMNP001_4_4_el.pdf" TargetMode="External"/><Relationship Id="rId69" Type="http://schemas.openxmlformats.org/officeDocument/2006/relationships/hyperlink" Target="https://migrant-integration.ec.europa.eu/funding/national-level/funds-migrant-integration-greece_en" TargetMode="External"/><Relationship Id="rId77" Type="http://schemas.openxmlformats.org/officeDocument/2006/relationships/hyperlink" Target="https://documentale.dlci.interno.it/fami/Programme_2014IT65AMNP001_7_1_it.pdf" TargetMode="External"/><Relationship Id="rId100" Type="http://schemas.openxmlformats.org/officeDocument/2006/relationships/hyperlink" Target="https://eur-lex.europa.eu/legal-content/EN/TXT/?uri=CELEX%3A52012AE1581&amp;qid=1732264987374" TargetMode="External"/><Relationship Id="rId105" Type="http://schemas.openxmlformats.org/officeDocument/2006/relationships/hyperlink" Target="https://eur-lex.europa.eu/legal-content/EN/ALL/?uri=CELEX%3A52018AE3636" TargetMode="External"/><Relationship Id="rId113" Type="http://schemas.openxmlformats.org/officeDocument/2006/relationships/hyperlink" Target="https://www.eesc.europa.eu/en/our-work/opinions-information-reports/opinions/talent-mobility-package" TargetMode="External"/><Relationship Id="rId8" Type="http://schemas.openxmlformats.org/officeDocument/2006/relationships/hyperlink" Target="https://eur-lex.europa.eu/legal-content/EN/TXT/PDF/?uri=CELEX:32014R0516&amp;from=EN" TargetMode="External"/><Relationship Id="rId51" Type="http://schemas.openxmlformats.org/officeDocument/2006/relationships/hyperlink" Target="https://migration.gov.gr/wp-content/uploads/2021/02/Programme_Snapsho_2014GR65AMNP001_7_1_el.pdf" TargetMode="External"/><Relationship Id="rId72" Type="http://schemas.openxmlformats.org/officeDocument/2006/relationships/hyperlink" Target="https://documentale.dlci.interno.it/fami/Programme_2014IT65AMNP001_7_1_it.pdf" TargetMode="External"/><Relationship Id="rId80" Type="http://schemas.openxmlformats.org/officeDocument/2006/relationships/hyperlink" Target="https://documentale.dlci.interno.it/fami/Programme_2014IT65AMNP001_7_1_it.pdf" TargetMode="External"/><Relationship Id="rId85" Type="http://schemas.openxmlformats.org/officeDocument/2006/relationships/hyperlink" Target="https://ec.europa.eu/eurostat/databrowser/view/migr_asyappctza__custom_13517597/default/table?lang=en" TargetMode="External"/><Relationship Id="rId93" Type="http://schemas.openxmlformats.org/officeDocument/2006/relationships/hyperlink" Target="https://www.migrationsverket.se/Andra-aktorer/EU-fonder/Tidigare-fonder/Programperiod-2014-2020/Beviljade-projekt.html" TargetMode="External"/><Relationship Id="rId98" Type="http://schemas.openxmlformats.org/officeDocument/2006/relationships/hyperlink" Target="https://ec.europa.eu/info/sites/info/files/file_import/better-regulation-toolbox-47_en_0.pdf" TargetMode="External"/><Relationship Id="rId3" Type="http://schemas.openxmlformats.org/officeDocument/2006/relationships/hyperlink" Target="https://epthinktank.eu/2014/01/11/consumer-programme-2014-20/" TargetMode="External"/><Relationship Id="rId12"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17" Type="http://schemas.openxmlformats.org/officeDocument/2006/relationships/hyperlink" Target="https://wayback.archive-it.org/12090/20230331134906/https://commission.europa.eu/strategy-and-policy/eu-budget/performance-and-reporting/programme-performance-overview/asylum-migration-and-integration-fund-performance_en" TargetMode="External"/><Relationship Id="rId25" Type="http://schemas.openxmlformats.org/officeDocument/2006/relationships/hyperlink" Target="https://migrant-integration.ec.europa.eu/funding/national-level/funds-migrant-integration-bulgaria_en" TargetMode="External"/><Relationship Id="rId33" Type="http://schemas.openxmlformats.org/officeDocument/2006/relationships/hyperlink" Target="https://home-affairs.ec.europa.eu/system/files/2020-02/202002_managing-migration-eu-financial-support-to-bulgaria_en.pdf" TargetMode="External"/><Relationship Id="rId38" Type="http://schemas.openxmlformats.org/officeDocument/2006/relationships/hyperlink" Target="file:///C:\Users\marja\Downloads\181210-PN-FAMI-valide-CE-V7.pdf" TargetMode="External"/><Relationship Id="rId46" Type="http://schemas.openxmlformats.org/officeDocument/2006/relationships/hyperlink" Target="https://migration.gov.gr/wp-content/uploads/2021/02/Programme_Snapsho_2014GR65AMNP001_7_1_el.pdf" TargetMode="External"/><Relationship Id="rId59" Type="http://schemas.openxmlformats.org/officeDocument/2006/relationships/hyperlink" Target="https://home-affairs.ec.europa.eu/system/files/2021-01/202101_managing-migration-eu-financial-support-to-greece_en.pdf" TargetMode="External"/><Relationship Id="rId67" Type="http://schemas.openxmlformats.org/officeDocument/2006/relationships/hyperlink" Target="https://home-affairs.ec.europa.eu/funding/internal-security-funds/internal-security-fund-police-2014-2020_en" TargetMode="External"/><Relationship Id="rId103" Type="http://schemas.openxmlformats.org/officeDocument/2006/relationships/hyperlink" Target="https://eur-lex.europa.eu/legal-content/EN/ALL/?uri=CELEX%3A52016AE2508" TargetMode="External"/><Relationship Id="rId108" Type="http://schemas.openxmlformats.org/officeDocument/2006/relationships/hyperlink" Target="https://www.eesc.europa.eu/en/our-work/opinions-information-reports/opinions/protection-unaccompanied-migrant-minors-europe-own-initiative-opinion" TargetMode="External"/><Relationship Id="rId116" Type="http://schemas.openxmlformats.org/officeDocument/2006/relationships/hyperlink" Target="https://eur-lex.europa.eu/legal-content/EN/TXT/?uri=COM%3A2022%3A650%3AFIN&amp;qid=1651218479366" TargetMode="External"/><Relationship Id="rId20" Type="http://schemas.openxmlformats.org/officeDocument/2006/relationships/hyperlink" Target="https://migrant-integration.ec.europa.eu/country-governance/governance-migrant-integration-bulgaria_en" TargetMode="External"/><Relationship Id="rId41" Type="http://schemas.openxmlformats.org/officeDocument/2006/relationships/hyperlink" Target="file:///C:\Users\marja\Downloads\Liste-des-actions-conventionnees-FAMI-decembre-21.pdf" TargetMode="External"/><Relationship Id="rId54" Type="http://schemas.openxmlformats.org/officeDocument/2006/relationships/hyperlink" Target="https://migration.gov.gr/wp-content/uploads/2021/02/Programme_Snapsho_2014GR65AMNP001_7_1_el.pdf" TargetMode="External"/><Relationship Id="rId62" Type="http://schemas.openxmlformats.org/officeDocument/2006/relationships/hyperlink" Target="http://www.amif-greece.gr/lion/" TargetMode="External"/><Relationship Id="rId70" Type="http://schemas.openxmlformats.org/officeDocument/2006/relationships/hyperlink" Target="https://ec.europa.eu/eurostat/databrowser/view/migr_asyappctza__custom_13217890/default/table?lang=en" TargetMode="External"/><Relationship Id="rId75" Type="http://schemas.openxmlformats.org/officeDocument/2006/relationships/hyperlink" Target="https://www.europarl.europa.eu/EPRS/EPRS-Briefing-551316-Asylum-Migration-and-Integration-Fund-AMIF-FINAL.pdf" TargetMode="External"/><Relationship Id="rId83" Type="http://schemas.openxmlformats.org/officeDocument/2006/relationships/hyperlink" Target="https://home-affairs.ec.europa.eu/funding/internal-security-funds/internal-security-fund-police-2014-2020_en" TargetMode="External"/><Relationship Id="rId88" Type="http://schemas.openxmlformats.org/officeDocument/2006/relationships/hyperlink" Target="https://www.migrationsverket.se/Andra-aktorer/EU-fonder/Tidigare-fonder/Programperiod-2014-2020.html" TargetMode="External"/><Relationship Id="rId91" Type="http://schemas.openxmlformats.org/officeDocument/2006/relationships/hyperlink" Target="https://www.migrationsverket.se/Andra-aktorer/EU-fonder/Tidigare-fonder/Programperiod-2014-2020/Om-Asyl--migrations--och-integrationsfonden-AMIF/AMIFs-partnerskap.html" TargetMode="External"/><Relationship Id="rId96" Type="http://schemas.openxmlformats.org/officeDocument/2006/relationships/hyperlink" Target="https://migrant-integration.ec.europa.eu/funding/national-level/funds-migrant-integration-sweden_en" TargetMode="External"/><Relationship Id="rId111" Type="http://schemas.openxmlformats.org/officeDocument/2006/relationships/hyperlink" Target="https://www.eesc.europa.eu/en/our-work/opinions-information-reports/opinions/action-plan-integration-and-inclusion-2021-2027" TargetMode="External"/><Relationship Id="rId1" Type="http://schemas.openxmlformats.org/officeDocument/2006/relationships/hyperlink" Target="https://commission.europa.eu/document/download/d0bbd77f-bee5-4ee5-b5c4-6110c7605476_en?filename=swd2021_305_en.pdf" TargetMode="External"/><Relationship Id="rId6" Type="http://schemas.openxmlformats.org/officeDocument/2006/relationships/hyperlink" Target="https://home-affairs.ec.europa.eu/funding/asylum-migration-and-integration-funds/asylum-migration-and-integration-fund-2014-%092020_en" TargetMode="External"/><Relationship Id="rId15" Type="http://schemas.openxmlformats.org/officeDocument/2006/relationships/hyperlink" Target="https://www.gov.ie/ga/foilsiuchan/4ab75-amif-and-esf-funding/" TargetMode="External"/><Relationship Id="rId23" Type="http://schemas.openxmlformats.org/officeDocument/2006/relationships/hyperlink" Target="https://www.europarl.europa.eu/EPRS/EPRS-Briefing-551316-Asylum-Migration-and-Integration-Fund-AMIF-FINAL.pdf" TargetMode="External"/><Relationship Id="rId28" Type="http://schemas.openxmlformats.org/officeDocument/2006/relationships/hyperlink" Target="https://www.mvr.bg/docs/librariesprovider51/default-document-library/programme-of-bulgaria-under-amif-2021-2027-approved-21-11-202212167a3147ce49f39d798ab8a0089cd8.pdf?sfvrsn=dfd8331a_0" TargetMode="External"/><Relationship Id="rId36" Type="http://schemas.openxmlformats.org/officeDocument/2006/relationships/hyperlink" Target="https://migrant-integration.ec.europa.eu/country-governance/la-gouvernance-de-lintegration-des-migrants-en-france_en" TargetMode="External"/><Relationship Id="rId49" Type="http://schemas.openxmlformats.org/officeDocument/2006/relationships/hyperlink" Target="https://home-affairs.ec.europa.eu/policies/migration-and-asylum/migration-management/relocation-eu-solidarity-practice_en" TargetMode="External"/><Relationship Id="rId57" Type="http://schemas.openxmlformats.org/officeDocument/2006/relationships/hyperlink" Target="https://home-affairs.ec.europa.eu/system/files/2021-01/202101_managing-migration-eu-financial-support-to-greece_en.pdf" TargetMode="External"/><Relationship Id="rId106" Type="http://schemas.openxmlformats.org/officeDocument/2006/relationships/hyperlink" Target="https://eur-lex.europa.eu/legal-content/EN/ALL/?uri=PI_EESC:EESC-2020-05705-AC" TargetMode="External"/><Relationship Id="rId114" Type="http://schemas.openxmlformats.org/officeDocument/2006/relationships/hyperlink" Target="https://eur-lex.europa.eu/legal-content/EN/TXT/?uri=CELEX%3A52023DC0032&amp;qid=1709105219511" TargetMode="External"/><Relationship Id="rId10"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31" Type="http://schemas.openxmlformats.org/officeDocument/2006/relationships/hyperlink" Target="https://migrant-integration.ec.europa.eu/funding/national-level/funds-migrant-integration-bulgaria_en" TargetMode="External"/><Relationship Id="rId44" Type="http://schemas.openxmlformats.org/officeDocument/2006/relationships/hyperlink" Target="https://migrant-integration.ec.europa.eu/funding/national-level/funds-migrant-integration-france_en" TargetMode="External"/><Relationship Id="rId52" Type="http://schemas.openxmlformats.org/officeDocument/2006/relationships/hyperlink" Target="https://migration.gov.gr/wp-content/uploads/2021/02/Programme_Snapsho_2014GR65AMNP001_7_1_el.pdf" TargetMode="External"/><Relationship Id="rId60" Type="http://schemas.openxmlformats.org/officeDocument/2006/relationships/hyperlink" Target="https://migration.gov.gr/gas/plirofories/funding-details/" TargetMode="External"/><Relationship Id="rId65" Type="http://schemas.openxmlformats.org/officeDocument/2006/relationships/hyperlink" Target="http://www.amif-greece.gr/mile/" TargetMode="External"/><Relationship Id="rId73" Type="http://schemas.openxmlformats.org/officeDocument/2006/relationships/hyperlink" Target="https://documentale.dlci.interno.it/fami/Programme_2014IT65AMNP001_7_1_it.pdf" TargetMode="External"/><Relationship Id="rId78" Type="http://schemas.openxmlformats.org/officeDocument/2006/relationships/hyperlink" Target="https://www.interno.gov.it/sites/default/files/2024-02/fami_db_da_pubblicare_sito_rev._31.12.2023_pubb.pdf" TargetMode="External"/><Relationship Id="rId81" Type="http://schemas.openxmlformats.org/officeDocument/2006/relationships/hyperlink" Target="https://documentale.dlci.interno.it/fami/Programme_2014IT65AMNP001_7_1_it.pdf" TargetMode="External"/><Relationship Id="rId86" Type="http://schemas.openxmlformats.org/officeDocument/2006/relationships/hyperlink" Target="https://migrant-integration.ec.europa.eu/country-governance/governance/sweden_en" TargetMode="External"/><Relationship Id="rId94" Type="http://schemas.openxmlformats.org/officeDocument/2006/relationships/hyperlink" Target="https://www.migrationsverket.se/Andra-aktorer/EU-fonder/Tidigare-fonder/Programperiod-2014-2020/Beviljade-projekt.html" TargetMode="External"/><Relationship Id="rId99" Type="http://schemas.openxmlformats.org/officeDocument/2006/relationships/hyperlink" Target="https://eur-lex.europa.eu/LexUriServ/LexUriServ.do?uri=OJ:C:2008:172:0024:0028:EN:PDF" TargetMode="External"/><Relationship Id="rId101" Type="http://schemas.openxmlformats.org/officeDocument/2006/relationships/hyperlink" Target="https://eur-lex.europa.eu/legal-content/EN/TXT/PDF/?uri=CELEX:52015AE4319" TargetMode="External"/><Relationship Id="rId4" Type="http://schemas.openxmlformats.org/officeDocument/2006/relationships/hyperlink" Target="https://what-europe-does-for-me.eu/data/pdf/focus/focus22_en.pdf" TargetMode="External"/><Relationship Id="rId9" Type="http://schemas.openxmlformats.org/officeDocument/2006/relationships/hyperlink" Target="https://home-affairs.ec.europa.eu/funding/asylum-migration-and-integration-funds/asylum-migration-and-integration-fund-2014-2020_en" TargetMode="External"/><Relationship Id="rId13" Type="http://schemas.openxmlformats.org/officeDocument/2006/relationships/hyperlink" Target="https://eufundingoverview.be/funding/asylum-migration-and-integration-fund-amif" TargetMode="External"/><Relationship Id="rId18" Type="http://schemas.openxmlformats.org/officeDocument/2006/relationships/hyperlink" Target="https://commission.europa.eu/strategy-and-policy/eu-budget/performance-and-reporting/programme-performance-statements/asylum-migration-and-integration-fund-performance_en%23mff-2014-2020--asylum-migration-and-integration-fund" TargetMode="External"/><Relationship Id="rId39" Type="http://schemas.openxmlformats.org/officeDocument/2006/relationships/hyperlink" Target="https://www.immigration.interieur.gouv.fr/content/download/84455/619063/file/181210-PN-FAMI-valide-CE-V7.pdf" TargetMode="External"/><Relationship Id="rId109" Type="http://schemas.openxmlformats.org/officeDocument/2006/relationships/hyperlink" Target="https://www.eesc.europa.eu/en/our-work/opinions-information-reports/opinions/eu-strategy-combatting-trafficking-human-beings-2021-2025" TargetMode="External"/><Relationship Id="rId34" Type="http://schemas.openxmlformats.org/officeDocument/2006/relationships/hyperlink" Target="https://ec.europa.eu/eurostat/databrowser/view/migr_asyappctza__custom_13528213/default/table?lang=en" TargetMode="External"/><Relationship Id="rId50" Type="http://schemas.openxmlformats.org/officeDocument/2006/relationships/hyperlink" Target="https://migrant-integration.ec.europa.eu/country-governance/governance-migrant-integration-greece_en" TargetMode="External"/><Relationship Id="rId55" Type="http://schemas.openxmlformats.org/officeDocument/2006/relationships/hyperlink" Target="https://migration.gov.gr/wp-content/uploads/2020/09/Programme_2014GR65AMNP001_4_4_el.pdf" TargetMode="External"/><Relationship Id="rId76" Type="http://schemas.openxmlformats.org/officeDocument/2006/relationships/hyperlink" Target="https://www.interno.gov.it/sites/default/files/2024-02/fami_db_da_pubblicare_sito_rev._31.12.2023_pubb.pdf" TargetMode="External"/><Relationship Id="rId97" Type="http://schemas.openxmlformats.org/officeDocument/2006/relationships/hyperlink" Target="https://migrant-integration.ec.europa.eu/funding/national-level/funds-migrant-integration-sweden_en" TargetMode="External"/><Relationship Id="rId104" Type="http://schemas.openxmlformats.org/officeDocument/2006/relationships/hyperlink" Target="https://www.eesc.europa.eu/en/our-work/opinions-information-reports/opinions/establishing-new-partnership-framework-third-countries-under-european-agenda-migration" TargetMode="External"/><Relationship Id="rId7" Type="http://schemas.openxmlformats.org/officeDocument/2006/relationships/hyperlink" Target="https://eufundingoverview.be/funding/asylum-migration-and-integration-fund-amif" TargetMode="External"/><Relationship Id="rId71" Type="http://schemas.openxmlformats.org/officeDocument/2006/relationships/hyperlink" Target="https://migrant-integration.ec.europa.eu/country-governance/governance-migrant-integration-italy_en" TargetMode="External"/><Relationship Id="rId92" Type="http://schemas.openxmlformats.org/officeDocument/2006/relationships/hyperlink" Target="https://www.migrationsverket.se/download/18.6f22e3491708b85db6e18fc/1673607861484/Sveriges%20nationella%20program%2010.0%20sv.pdf" TargetMode="External"/><Relationship Id="rId2" Type="http://schemas.openxmlformats.org/officeDocument/2006/relationships/hyperlink" Target="https://commission.europa.eu/document/download/88ebf8bb-79c1-4cf2-975b-c643dcc766f8_en?filename=BRT-2023-Chapter%206-How%20to%20carry%20out%20an%20evaluation%20and%20a%20fitness%20check_0.pdf" TargetMode="External"/><Relationship Id="rId29" Type="http://schemas.openxmlformats.org/officeDocument/2006/relationships/hyperlink" Target="https://www.mvr.bg/docs/librariesprovider51/default-document-library/amif_more_snapshot_e_book_1e175cc89987247d682c73a2af9535faf.pdf?sfvrsn=e7f32736_0"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header4.xml.rels><?xml version="1.0" encoding="UTF-8" standalone="yes"?>
<Relationships xmlns="http://schemas.openxmlformats.org/package/2006/relationships"><Relationship Id="rId1" Type="http://schemas.openxmlformats.org/officeDocument/2006/relationships/image" Target="media/image1.jpeg"/></Relationships>
</file>

<file path=word/_rels/header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1.jpeg"/></Relationships>
</file>

<file path=word/_rels/header6.xml.rels><?xml version="1.0" encoding="UTF-8" standalone="yes"?>
<Relationships xmlns="http://schemas.openxmlformats.org/package/2006/relationships"><Relationship Id="rId1" Type="http://schemas.openxmlformats.org/officeDocument/2006/relationships/image" Target="media/image1.jpeg"/></Relationships>
</file>

<file path=word/_rels/header7.xml.rels><?xml version="1.0" encoding="UTF-8" standalone="yes"?>
<Relationships xmlns="http://schemas.openxmlformats.org/package/2006/relationships"><Relationship Id="rId1" Type="http://schemas.openxmlformats.org/officeDocument/2006/relationships/image" Target="media/image1.jpeg"/></Relationships>
</file>

<file path=word/_rels/header8.xml.rels><?xml version="1.0" encoding="UTF-8" standalone="yes"?>
<Relationships xmlns="http://schemas.openxmlformats.org/package/2006/relationships"><Relationship Id="rId1" Type="http://schemas.openxmlformats.org/officeDocument/2006/relationships/image" Target="media/image1.jpeg"/></Relationships>
</file>

<file path=word/_rels/header9.xml.rels><?xml version="1.0" encoding="UTF-8" standalone="yes"?>
<Relationships xmlns="http://schemas.openxmlformats.org/package/2006/relationships"><Relationship Id="rId1" Type="http://schemas.openxmlformats.org/officeDocument/2006/relationships/image" Target="media/image1.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59ace41b-6786-4ce3-be71-52c27066c6ef">F7M6YNZUATRX-917472228-15042</_dlc_DocId>
    <_dlc_DocIdUrl xmlns="59ace41b-6786-4ce3-be71-52c27066c6ef">
      <Url>http://dm/eesc/2024/_layouts/15/DocIdRedir.aspx?ID=F7M6YNZUATRX-917472228-15042</Url>
      <Description>F7M6YNZUATRX-917472228-15042</Description>
    </_dlc_DocIdUrl>
    <DocumentType_0 xmlns="http://schemas.microsoft.com/sharepoint/v3/fields">
      <Terms xmlns="http://schemas.microsoft.com/office/infopath/2007/PartnerControls">
        <TermInfo xmlns="http://schemas.microsoft.com/office/infopath/2007/PartnerControls">
          <TermName xmlns="http://schemas.microsoft.com/office/infopath/2007/PartnerControls">RE</TermName>
          <TermId xmlns="http://schemas.microsoft.com/office/infopath/2007/PartnerControls">2e31ab9a-38d8-4b15-bf54-b076b749ef85</TermId>
        </TermInfo>
      </Terms>
    </DocumentType_0>
    <Procedure xmlns="59ace41b-6786-4ce3-be71-52c27066c6ef" xsi:nil="true"/>
    <DocumentSource_0 xmlns="http://schemas.microsoft.com/sharepoint/v3/fields">
      <Terms xmlns="http://schemas.microsoft.com/office/infopath/2007/PartnerControls">
        <TermInfo xmlns="http://schemas.microsoft.com/office/infopath/2007/PartnerControls">
          <TermName xmlns="http://schemas.microsoft.com/office/infopath/2007/PartnerControls">EESC</TermName>
          <TermId xmlns="http://schemas.microsoft.com/office/infopath/2007/PartnerControls">422833ec-8d7e-4e65-8e4e-8bed07ffb729</TermId>
        </TermInfo>
      </Terms>
    </DocumentSource_0>
    <ProductionDate xmlns="59ace41b-6786-4ce3-be71-52c27066c6ef">2025-03-28T12:00:00+00:00</ProductionDate>
    <DocumentNumber xmlns="14d11ec3-fd82-4994-a217-1a91de9b2d2a">1881</DocumentNumber>
    <FicheYear xmlns="59ace41b-6786-4ce3-be71-52c27066c6ef" xsi:nil="true"/>
    <DossierNumber xmlns="59ace41b-6786-4ce3-be71-52c27066c6ef">789</DossierNumber>
    <Confidentiality_0 xmlns="http://schemas.microsoft.com/sharepoint/v3/fields">
      <Terms xmlns="http://schemas.microsoft.com/office/infopath/2007/PartnerControls">
        <TermInfo xmlns="http://schemas.microsoft.com/office/infopath/2007/PartnerControls">
          <TermName xmlns="http://schemas.microsoft.com/office/infopath/2007/PartnerControls">Unrestricted</TermName>
          <TermId xmlns="http://schemas.microsoft.com/office/infopath/2007/PartnerControls">826e22d7-d029-4ec0-a450-0c28ff673572</TermId>
        </TermInfo>
      </Terms>
    </Confidentiality_0>
    <MeetingDate xmlns="59ace41b-6786-4ce3-be71-52c27066c6ef" xsi:nil="true"/>
    <TaxCatchAll xmlns="59ace41b-6786-4ce3-be71-52c27066c6ef">
      <Value>36</Value>
      <Value>49</Value>
      <Value>43</Value>
      <Value>37</Value>
      <Value>273</Value>
      <Value>35</Value>
      <Value>34</Value>
      <Value>33</Value>
      <Value>32</Value>
      <Value>31</Value>
      <Value>30</Value>
      <Value>29</Value>
      <Value>28</Value>
      <Value>27</Value>
      <Value>26</Value>
      <Value>25</Value>
      <Value>24</Value>
      <Value>23</Value>
      <Value>22</Value>
      <Value>21</Value>
      <Value>18</Value>
      <Value>17</Value>
      <Value>16</Value>
      <Value>14</Value>
      <Value>12</Value>
      <Value>8</Value>
      <Value>6</Value>
      <Value>5</Value>
      <Value>3</Value>
      <Value>1</Value>
    </TaxCatchAll>
    <DocumentLanguage_0 xmlns="http://schemas.microsoft.com/sharepoint/v3/fields">
      <Terms xmlns="http://schemas.microsoft.com/office/infopath/2007/PartnerControls">
        <TermInfo xmlns="http://schemas.microsoft.com/office/infopath/2007/PartnerControls">
          <TermName xmlns="http://schemas.microsoft.com/office/infopath/2007/PartnerControls">EL</TermName>
          <TermId xmlns="http://schemas.microsoft.com/office/infopath/2007/PartnerControls">6d4f4d51-af9b-4650-94b4-4276bee85c91</TermId>
        </TermInfo>
      </Terms>
    </DocumentLanguage_0>
    <Rapporteur xmlns="59ace41b-6786-4ce3-be71-52c27066c6ef">MERLO</Rapporteur>
    <VersionStatus_0 xmlns="http://schemas.microsoft.com/sharepoint/v3/fields">
      <Terms xmlns="http://schemas.microsoft.com/office/infopath/2007/PartnerControls">
        <TermInfo xmlns="http://schemas.microsoft.com/office/infopath/2007/PartnerControls">
          <TermName xmlns="http://schemas.microsoft.com/office/infopath/2007/PartnerControls">Final</TermName>
          <TermId xmlns="http://schemas.microsoft.com/office/infopath/2007/PartnerControls">ea5e6674-7b27-4bac-b091-73adbb394efe</TermId>
        </TermInfo>
      </Terms>
    </VersionStatus_0>
    <DocumentYear xmlns="59ace41b-6786-4ce3-be71-52c27066c6ef">2024</DocumentYear>
    <FicheNumber xmlns="59ace41b-6786-4ce3-be71-52c27066c6ef">3192</FicheNumber>
    <OriginalSender xmlns="59ace41b-6786-4ce3-be71-52c27066c6ef">
      <UserInfo>
        <DisplayName>Poulou Nikoletta</DisplayName>
        <AccountId>2040</AccountId>
        <AccountType/>
      </UserInfo>
    </OriginalSender>
    <DocumentPart xmlns="59ace41b-6786-4ce3-be71-52c27066c6ef">0</DocumentPart>
    <AdoptionDate xmlns="59ace41b-6786-4ce3-be71-52c27066c6ef">2025-03-26T12:00:00+00:00</AdoptionDate>
    <RequestingService xmlns="59ace41b-6786-4ce3-be71-52c27066c6ef">Emploi, affaires sociales, citoyenneté</RequestingService>
    <MeetingName_0 xmlns="http://schemas.microsoft.com/sharepoint/v3/fields">
      <Terms xmlns="http://schemas.microsoft.com/office/infopath/2007/PartnerControls"/>
    </MeetingName_0>
    <AvailableTranslations_0 xmlns="http://schemas.microsoft.com/sharepoint/v3/fields">
      <Terms xmlns="http://schemas.microsoft.com/office/infopath/2007/PartnerControls">
        <TermInfo xmlns="http://schemas.microsoft.com/office/infopath/2007/PartnerControls">
          <TermName xmlns="http://schemas.microsoft.com/office/infopath/2007/PartnerControls">DA</TermName>
          <TermId xmlns="http://schemas.microsoft.com/office/infopath/2007/PartnerControls">5d49c027-8956-412b-aa16-e85a0f96ad0e</TermId>
        </TermInfo>
        <TermInfo xmlns="http://schemas.microsoft.com/office/infopath/2007/PartnerControls">
          <TermName xmlns="http://schemas.microsoft.com/office/infopath/2007/PartnerControls">LT</TermName>
          <TermId xmlns="http://schemas.microsoft.com/office/infopath/2007/PartnerControls">a7ff5ce7-6123-4f68-865a-a57c31810414</TermId>
        </TermInfo>
        <TermInfo xmlns="http://schemas.microsoft.com/office/infopath/2007/PartnerControls">
          <TermName xmlns="http://schemas.microsoft.com/office/infopath/2007/PartnerControls">SK</TermName>
          <TermId xmlns="http://schemas.microsoft.com/office/infopath/2007/PartnerControls">46d9fce0-ef79-4f71-b89b-cd6aa82426b8</TermId>
        </TermInfo>
        <TermInfo xmlns="http://schemas.microsoft.com/office/infopath/2007/PartnerControls">
          <TermName xmlns="http://schemas.microsoft.com/office/infopath/2007/PartnerControls">ET</TermName>
          <TermId xmlns="http://schemas.microsoft.com/office/infopath/2007/PartnerControls">ff6c3f4c-b02c-4c3c-ab07-2c37995a7a0a</TermId>
        </TermInfo>
        <TermInfo xmlns="http://schemas.microsoft.com/office/infopath/2007/PartnerControls">
          <TermName xmlns="http://schemas.microsoft.com/office/infopath/2007/PartnerControls">LV</TermName>
          <TermId xmlns="http://schemas.microsoft.com/office/infopath/2007/PartnerControls">46f7e311-5d9f-4663-b433-18aeccb7ace7</TermId>
        </TermInfo>
        <TermInfo xmlns="http://schemas.microsoft.com/office/infopath/2007/PartnerControls">
          <TermName xmlns="http://schemas.microsoft.com/office/infopath/2007/PartnerControls">NL</TermName>
          <TermId xmlns="http://schemas.microsoft.com/office/infopath/2007/PartnerControls">55c6556c-b4f4-441d-9acf-c498d4f838bd</TermId>
        </TermInfo>
        <TermInfo xmlns="http://schemas.microsoft.com/office/infopath/2007/PartnerControls">
          <TermName xmlns="http://schemas.microsoft.com/office/infopath/2007/PartnerControls">MT</TermName>
          <TermId xmlns="http://schemas.microsoft.com/office/infopath/2007/PartnerControls">7df99101-6854-4a26-b53a-b88c0da02c26</TermId>
        </TermInfo>
        <TermInfo xmlns="http://schemas.microsoft.com/office/infopath/2007/PartnerControls">
          <TermName xmlns="http://schemas.microsoft.com/office/infopath/2007/PartnerControls">PL</TermName>
          <TermId xmlns="http://schemas.microsoft.com/office/infopath/2007/PartnerControls">1e03da61-4678-4e07-b136-b5024ca9197b</TermId>
        </TermInfo>
        <TermInfo xmlns="http://schemas.microsoft.com/office/infopath/2007/PartnerControls">
          <TermName xmlns="http://schemas.microsoft.com/office/infopath/2007/PartnerControls">FI</TermName>
          <TermId xmlns="http://schemas.microsoft.com/office/infopath/2007/PartnerControls">87606a43-d45f-42d6-b8c9-e1a3457db5b7</TermId>
        </TermInfo>
        <TermInfo xmlns="http://schemas.microsoft.com/office/infopath/2007/PartnerControls">
          <TermName xmlns="http://schemas.microsoft.com/office/infopath/2007/PartnerControls">BG</TermName>
          <TermId xmlns="http://schemas.microsoft.com/office/infopath/2007/PartnerControls">1a1b3951-7821-4e6a-85f5-5673fc08bd2c</TermId>
        </TermInfo>
        <TermInfo xmlns="http://schemas.microsoft.com/office/infopath/2007/PartnerControls">
          <TermName xmlns="http://schemas.microsoft.com/office/infopath/2007/PartnerControls">EN</TermName>
          <TermId xmlns="http://schemas.microsoft.com/office/infopath/2007/PartnerControls">f2175f21-25d7-44a3-96da-d6a61b075e1b</TermId>
        </TermInfo>
        <TermInfo xmlns="http://schemas.microsoft.com/office/infopath/2007/PartnerControls">
          <TermName xmlns="http://schemas.microsoft.com/office/infopath/2007/PartnerControls">SL</TermName>
          <TermId xmlns="http://schemas.microsoft.com/office/infopath/2007/PartnerControls">98a412ae-eb01-49e9-ae3d-585a81724cfc</TermId>
        </TermInfo>
        <TermInfo xmlns="http://schemas.microsoft.com/office/infopath/2007/PartnerControls">
          <TermName xmlns="http://schemas.microsoft.com/office/infopath/2007/PartnerControls">FR</TermName>
          <TermId xmlns="http://schemas.microsoft.com/office/infopath/2007/PartnerControls">d2afafd3-4c81-4f60-8f52-ee33f2f54ff3</TermId>
        </TermInfo>
        <TermInfo xmlns="http://schemas.microsoft.com/office/infopath/2007/PartnerControls">
          <TermName xmlns="http://schemas.microsoft.com/office/infopath/2007/PartnerControls">PT</TermName>
          <TermId xmlns="http://schemas.microsoft.com/office/infopath/2007/PartnerControls">50ccc04a-eadd-42ae-a0cb-acaf45f812ba</TermId>
        </TermInfo>
        <TermInfo xmlns="http://schemas.microsoft.com/office/infopath/2007/PartnerControls">
          <TermName xmlns="http://schemas.microsoft.com/office/infopath/2007/PartnerControls">HU</TermName>
          <TermId xmlns="http://schemas.microsoft.com/office/infopath/2007/PartnerControls">6b229040-c589-4408-b4c1-4285663d20a8</TermId>
        </TermInfo>
        <TermInfo xmlns="http://schemas.microsoft.com/office/infopath/2007/PartnerControls">
          <TermName xmlns="http://schemas.microsoft.com/office/infopath/2007/PartnerControls">RO</TermName>
          <TermId xmlns="http://schemas.microsoft.com/office/infopath/2007/PartnerControls">feb747a2-64cd-4299-af12-4833ddc30497</TermId>
        </TermInfo>
        <TermInfo xmlns="http://schemas.microsoft.com/office/infopath/2007/PartnerControls">
          <TermName xmlns="http://schemas.microsoft.com/office/infopath/2007/PartnerControls">ES</TermName>
          <TermId xmlns="http://schemas.microsoft.com/office/infopath/2007/PartnerControls">e7a6b05b-ae16-40c8-add9-68b64b03aeba</TermId>
        </TermInfo>
        <TermInfo xmlns="http://schemas.microsoft.com/office/infopath/2007/PartnerControls">
          <TermName xmlns="http://schemas.microsoft.com/office/infopath/2007/PartnerControls">IT</TermName>
          <TermId xmlns="http://schemas.microsoft.com/office/infopath/2007/PartnerControls">0774613c-01ed-4e5d-a25d-11d2388de825</TermId>
        </TermInfo>
        <TermInfo xmlns="http://schemas.microsoft.com/office/infopath/2007/PartnerControls">
          <TermName xmlns="http://schemas.microsoft.com/office/infopath/2007/PartnerControls">CS</TermName>
          <TermId xmlns="http://schemas.microsoft.com/office/infopath/2007/PartnerControls">72f9705b-0217-4fd3-bea2-cbc7ed80e26e</TermId>
        </TermInfo>
        <TermInfo xmlns="http://schemas.microsoft.com/office/infopath/2007/PartnerControls">
          <TermName xmlns="http://schemas.microsoft.com/office/infopath/2007/PartnerControls">GA</TermName>
          <TermId xmlns="http://schemas.microsoft.com/office/infopath/2007/PartnerControls">762d2456-c427-4ecb-b312-af3dad8e258c</TermId>
        </TermInfo>
        <TermInfo xmlns="http://schemas.microsoft.com/office/infopath/2007/PartnerControls">
          <TermName xmlns="http://schemas.microsoft.com/office/infopath/2007/PartnerControls">HR</TermName>
          <TermId xmlns="http://schemas.microsoft.com/office/infopath/2007/PartnerControls">2f555653-ed1a-4fe6-8362-9082d95989e5</TermId>
        </TermInfo>
        <TermInfo xmlns="http://schemas.microsoft.com/office/infopath/2007/PartnerControls">
          <TermName xmlns="http://schemas.microsoft.com/office/infopath/2007/PartnerControls">EL</TermName>
          <TermId xmlns="http://schemas.microsoft.com/office/infopath/2007/PartnerControls">6d4f4d51-af9b-4650-94b4-4276bee85c91</TermId>
        </TermInfo>
        <TermInfo xmlns="http://schemas.microsoft.com/office/infopath/2007/PartnerControls">
          <TermName xmlns="http://schemas.microsoft.com/office/infopath/2007/PartnerControls">SV</TermName>
          <TermId xmlns="http://schemas.microsoft.com/office/infopath/2007/PartnerControls">c2ed69e7-a339-43d7-8f22-d93680a92aa0</TermId>
        </TermInfo>
        <TermInfo xmlns="http://schemas.microsoft.com/office/infopath/2007/PartnerControls">
          <TermName xmlns="http://schemas.microsoft.com/office/infopath/2007/PartnerControls">DE</TermName>
          <TermId xmlns="http://schemas.microsoft.com/office/infopath/2007/PartnerControls">f6b31e5a-26fa-4935-b661-318e46daf27e</TermId>
        </TermInfo>
      </Terms>
    </AvailableTranslations_0>
    <DocumentStatus_0 xmlns="http://schemas.microsoft.com/sharepoint/v3/fields">
      <Terms xmlns="http://schemas.microsoft.com/office/infopath/2007/PartnerControls">
        <TermInfo xmlns="http://schemas.microsoft.com/office/infopath/2007/PartnerControls">
          <TermName xmlns="http://schemas.microsoft.com/office/infopath/2007/PartnerControls">TRA</TermName>
          <TermId xmlns="http://schemas.microsoft.com/office/infopath/2007/PartnerControls">150d2a88-1431-44e6-a8ca-0bb753ab8672</TermId>
        </TermInfo>
      </Terms>
    </DocumentStatus_0>
    <OriginalLanguage_0 xmlns="http://schemas.microsoft.com/sharepoint/v3/fields">
      <Terms xmlns="http://schemas.microsoft.com/office/infopath/2007/PartnerControls">
        <TermInfo xmlns="http://schemas.microsoft.com/office/infopath/2007/PartnerControls">
          <TermName xmlns="http://schemas.microsoft.com/office/infopath/2007/PartnerControls">EN</TermName>
          <TermId xmlns="http://schemas.microsoft.com/office/infopath/2007/PartnerControls">f2175f21-25d7-44a3-96da-d6a61b075e1b</TermId>
        </TermInfo>
      </Terms>
    </OriginalLanguage_0>
    <MeetingNumber xmlns="14d11ec3-fd82-4994-a217-1a91de9b2d2a" xsi:nil="true"/>
    <DossierName_0 xmlns="http://schemas.microsoft.com/sharepoint/v3/fields">
      <Terms xmlns="http://schemas.microsoft.com/office/infopath/2007/PartnerControls">
        <TermInfo xmlns="http://schemas.microsoft.com/office/infopath/2007/PartnerControls">
          <TermName xmlns="http://schemas.microsoft.com/office/infopath/2007/PartnerControls">SOC</TermName>
          <TermId xmlns="http://schemas.microsoft.com/office/infopath/2007/PartnerControls">13795804-ecbd-4ce5-9693-9b8be1981b20</TermId>
        </TermInfo>
      </Terms>
    </DossierName_0>
    <DocumentVersion xmlns="59ace41b-6786-4ce3-be71-52c27066c6ef">0</DocumentVersion>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M Document" ma:contentTypeID="0x010100EA97B91038054C99906057A708A1480A00C3F19A95DDE2574C950D6652ED703BFE" ma:contentTypeVersion="4" ma:contentTypeDescription="Defines the documents for Document Manager V2" ma:contentTypeScope="" ma:versionID="aa4a52a6a5593ecd1041875929ead8f4">
  <xsd:schema xmlns:xsd="http://www.w3.org/2001/XMLSchema" xmlns:xs="http://www.w3.org/2001/XMLSchema" xmlns:p="http://schemas.microsoft.com/office/2006/metadata/properties" xmlns:ns2="59ace41b-6786-4ce3-be71-52c27066c6ef" xmlns:ns3="http://schemas.microsoft.com/sharepoint/v3/fields" xmlns:ns4="14d11ec3-fd82-4994-a217-1a91de9b2d2a" targetNamespace="http://schemas.microsoft.com/office/2006/metadata/properties" ma:root="true" ma:fieldsID="0d1ccbad9410dd1ff387d7952c9a9f44" ns2:_="" ns3:_="" ns4:_="">
    <xsd:import namespace="59ace41b-6786-4ce3-be71-52c27066c6ef"/>
    <xsd:import namespace="http://schemas.microsoft.com/sharepoint/v3/fields"/>
    <xsd:import namespace="14d11ec3-fd82-4994-a217-1a91de9b2d2a"/>
    <xsd:element name="properties">
      <xsd:complexType>
        <xsd:sequence>
          <xsd:element name="documentManagement">
            <xsd:complexType>
              <xsd:all>
                <xsd:element ref="ns2:_dlc_DocId" minOccurs="0"/>
                <xsd:element ref="ns2:_dlc_DocIdUrl" minOccurs="0"/>
                <xsd:element ref="ns2:_dlc_DocIdPersistId" minOccurs="0"/>
                <xsd:element ref="ns2:ProductionDate" minOccurs="0"/>
                <xsd:element ref="ns2:OriginalSender" minOccurs="0"/>
                <xsd:element ref="ns3:DocumentLanguage_0" minOccurs="0"/>
                <xsd:element ref="ns2:DossierNumber" minOccurs="0"/>
                <xsd:element ref="ns4:MeetingNumber" minOccurs="0"/>
                <xsd:element ref="ns2:Rapporteur" minOccurs="0"/>
                <xsd:element ref="ns2:AdoptionDate" minOccurs="0"/>
                <xsd:element ref="ns3:Confidentiality_0" minOccurs="0"/>
                <xsd:element ref="ns2:TaxCatchAll" minOccurs="0"/>
                <xsd:element ref="ns2:TaxCatchAllLabel" minOccurs="0"/>
                <xsd:element ref="ns3:DocumentSource_0" minOccurs="0"/>
                <xsd:element ref="ns4:DocumentNumber" minOccurs="0"/>
                <xsd:element ref="ns2:MeetingDate" minOccurs="0"/>
                <xsd:element ref="ns3:OriginalLanguage_0" minOccurs="0"/>
                <xsd:element ref="ns2:Procedure" minOccurs="0"/>
                <xsd:element ref="ns3:VersionStatus_0" minOccurs="0"/>
                <xsd:element ref="ns3:DocumentStatus_0" minOccurs="0"/>
                <xsd:element ref="ns2:DocumentYear"/>
                <xsd:element ref="ns3:DocumentType_0" minOccurs="0"/>
                <xsd:element ref="ns2:DocumentPart" minOccurs="0"/>
                <xsd:element ref="ns3:MeetingName_0" minOccurs="0"/>
                <xsd:element ref="ns3:AvailableTranslations_0" minOccurs="0"/>
                <xsd:element ref="ns2:FicheYear" minOccurs="0"/>
                <xsd:element ref="ns2:RequestingService" minOccurs="0"/>
                <xsd:element ref="ns2:FicheNumber" minOccurs="0"/>
                <xsd:element ref="ns3:DossierName_0" minOccurs="0"/>
                <xsd:element ref="ns2:Document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ce41b-6786-4ce3-be71-52c27066c6e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ProductionDate" ma:index="12" nillable="true" ma:displayName="Production Date" ma:format="DateOnly" ma:internalName="ProductionDate">
      <xsd:simpleType>
        <xsd:restriction base="dms:DateTime"/>
      </xsd:simpleType>
    </xsd:element>
    <xsd:element name="OriginalSender" ma:index="13" nillable="true" ma:displayName="Original Sender" ma:internalName="OriginalSend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ossierNumber" ma:index="15" nillable="true" ma:displayName="Dossier Number" ma:decimals="0" ma:internalName="DossierNumber">
      <xsd:simpleType>
        <xsd:restriction base="dms:Unknown"/>
      </xsd:simpleType>
    </xsd:element>
    <xsd:element name="Rapporteur" ma:index="17" nillable="true" ma:displayName="Rapporteur" ma:internalName="Rapporteur">
      <xsd:simpleType>
        <xsd:restriction base="dms:Text"/>
      </xsd:simpleType>
    </xsd:element>
    <xsd:element name="AdoptionDate" ma:index="18" nillable="true" ma:displayName="Adoption Date" ma:format="DateOnly" ma:internalName="AdoptionDate">
      <xsd:simpleType>
        <xsd:restriction base="dms:DateTime"/>
      </xsd:simpleType>
    </xsd:element>
    <xsd:element name="TaxCatchAll" ma:index="20" nillable="true" ma:displayName="Taxonomy Catch All Column" ma:hidden="true" ma:list="{e2fb5ba9-5e53-4066-9f9c-cd35b339bd62}" ma:internalName="TaxCatchAll" ma:showField="CatchAllData"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TaxCatchAllLabel" ma:index="21" nillable="true" ma:displayName="Taxonomy Catch All Column1" ma:hidden="true" ma:list="{e2fb5ba9-5e53-4066-9f9c-cd35b339bd62}" ma:internalName="TaxCatchAllLabel" ma:readOnly="true" ma:showField="CatchAllDataLabel" ma:web="59ace41b-6786-4ce3-be71-52c27066c6ef">
      <xsd:complexType>
        <xsd:complexContent>
          <xsd:extension base="dms:MultiChoiceLookup">
            <xsd:sequence>
              <xsd:element name="Value" type="dms:Lookup" maxOccurs="unbounded" minOccurs="0" nillable="true"/>
            </xsd:sequence>
          </xsd:extension>
        </xsd:complexContent>
      </xsd:complexType>
    </xsd:element>
    <xsd:element name="MeetingDate" ma:index="26" nillable="true" ma:displayName="Meeting Date" ma:format="DateOnly" ma:internalName="MeetingDate">
      <xsd:simpleType>
        <xsd:restriction base="dms:DateTime"/>
      </xsd:simpleType>
    </xsd:element>
    <xsd:element name="Procedure" ma:index="29" nillable="true" ma:displayName="Procedure" ma:internalName="Procedure">
      <xsd:simpleType>
        <xsd:restriction base="dms:Text"/>
      </xsd:simpleType>
    </xsd:element>
    <xsd:element name="DocumentYear" ma:index="34" ma:displayName="Document Year" ma:decimals="0" ma:internalName="DocumentYear">
      <xsd:simpleType>
        <xsd:restriction base="dms:Unknown"/>
      </xsd:simpleType>
    </xsd:element>
    <xsd:element name="DocumentPart" ma:index="37" nillable="true" ma:displayName="Document Part" ma:decimals="0" ma:internalName="DocumentPart">
      <xsd:simpleType>
        <xsd:restriction base="dms:Unknown"/>
      </xsd:simpleType>
    </xsd:element>
    <xsd:element name="FicheYear" ma:index="42" nillable="true" ma:displayName="Fiche Year" ma:decimals="0" ma:internalName="FicheYear">
      <xsd:simpleType>
        <xsd:restriction base="dms:Unknown"/>
      </xsd:simpleType>
    </xsd:element>
    <xsd:element name="RequestingService" ma:index="43" nillable="true" ma:displayName="Requesting Service" ma:internalName="RequestingService">
      <xsd:simpleType>
        <xsd:restriction base="dms:Text"/>
      </xsd:simpleType>
    </xsd:element>
    <xsd:element name="FicheNumber" ma:index="44" nillable="true" ma:displayName="Fiche Number" ma:decimals="0" ma:internalName="FicheNumber">
      <xsd:simpleType>
        <xsd:restriction base="dms:Unknown"/>
      </xsd:simpleType>
    </xsd:element>
    <xsd:element name="DocumentVersion" ma:index="47" nillable="true" ma:displayName="Document Version" ma:decimals="0" ma:internalName="DocumentVersion">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DocumentLanguage_0" ma:index="14" nillable="true" ma:taxonomy="true" ma:internalName="DocumentLanguage_0" ma:taxonomyFieldName="DocumentLanguage" ma:displayName="Document Language" ma:fieldId="{ee5c55ab-e8dd-441f-8840-fdce66906fe3}"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Confidentiality_0" ma:index="19" nillable="true" ma:taxonomy="true" ma:internalName="Confidentiality_0" ma:taxonomyFieldName="Confidentiality" ma:displayName="Confidentiality" ma:fieldId="{ee5c4bfe-2b62-4831-9131-22edf8f3665c}" ma:sspId="5004ddca-ed1a-45fa-b2df-508b3c5dfc98" ma:termSetId="11d040ac-3a9a-4d4c-b9cf-922342a701d6" ma:anchorId="00000000-0000-0000-0000-000000000000" ma:open="false" ma:isKeyword="false">
      <xsd:complexType>
        <xsd:sequence>
          <xsd:element ref="pc:Terms" minOccurs="0" maxOccurs="1"/>
        </xsd:sequence>
      </xsd:complexType>
    </xsd:element>
    <xsd:element name="DocumentSource_0" ma:index="23" ma:taxonomy="true" ma:internalName="DocumentSource_0" ma:taxonomyFieldName="DocumentSource" ma:displayName="Document Source" ma:fieldId="{ee5c1c29-f257-4aae-8e5e-529c0040e17a}" ma:sspId="5004ddca-ed1a-45fa-b2df-508b3c5dfc98" ma:termSetId="ca143256-a90d-4d26-b249-02646b17c0c5" ma:anchorId="00000000-0000-0000-0000-000000000000" ma:open="false" ma:isKeyword="false">
      <xsd:complexType>
        <xsd:sequence>
          <xsd:element ref="pc:Terms" minOccurs="0" maxOccurs="1"/>
        </xsd:sequence>
      </xsd:complexType>
    </xsd:element>
    <xsd:element name="OriginalLanguage_0" ma:index="27" nillable="true" ma:taxonomy="true" ma:internalName="OriginalLanguage_0" ma:taxonomyFieldName="OriginalLanguage" ma:displayName="Original Language" ma:fieldId="{ee5ce750-ff6c-4875-8192-ef11fb51efba}"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VersionStatus_0" ma:index="30" ma:taxonomy="true" ma:internalName="VersionStatus_0" ma:taxonomyFieldName="VersionStatus" ma:displayName="Version Status" ma:indexed="true" ma:fieldId="{ee5cb94b-3df1-4df3-b49b-6e47ce2a7e87}" ma:sspId="5004ddca-ed1a-45fa-b2df-508b3c5dfc98" ma:termSetId="adeca67b-2bdd-4d0f-b3af-a690b4c6d95d" ma:anchorId="00000000-0000-0000-0000-000000000000" ma:open="false" ma:isKeyword="false">
      <xsd:complexType>
        <xsd:sequence>
          <xsd:element ref="pc:Terms" minOccurs="0" maxOccurs="1"/>
        </xsd:sequence>
      </xsd:complexType>
    </xsd:element>
    <xsd:element name="DocumentStatus_0" ma:index="32" nillable="true" ma:taxonomy="true" ma:internalName="DocumentStatus_0" ma:taxonomyFieldName="DocumentStatus" ma:displayName="Document Status" ma:fieldId="{ee5cab93-ac4d-4e2f-b298-e5342324388c}" ma:sspId="5004ddca-ed1a-45fa-b2df-508b3c5dfc98" ma:termSetId="54b85ca4-9023-4cbf-8e96-81af7735228f" ma:anchorId="00000000-0000-0000-0000-000000000000" ma:open="false" ma:isKeyword="false">
      <xsd:complexType>
        <xsd:sequence>
          <xsd:element ref="pc:Terms" minOccurs="0" maxOccurs="1"/>
        </xsd:sequence>
      </xsd:complexType>
    </xsd:element>
    <xsd:element name="DocumentType_0" ma:index="35" nillable="true" ma:taxonomy="true" ma:internalName="DocumentType_0" ma:taxonomyFieldName="DocumentType" ma:displayName="Document Type" ma:indexed="true" ma:fieldId="{ee5cf431-2d10-41e6-bd88-1b6bd5b84f5f}" ma:sspId="5004ddca-ed1a-45fa-b2df-508b3c5dfc98" ma:termSetId="67a76952-94e0-437b-9a60-5085083dde02" ma:anchorId="00000000-0000-0000-0000-000000000000" ma:open="false" ma:isKeyword="false">
      <xsd:complexType>
        <xsd:sequence>
          <xsd:element ref="pc:Terms" minOccurs="0" maxOccurs="1"/>
        </xsd:sequence>
      </xsd:complexType>
    </xsd:element>
    <xsd:element name="MeetingName_0" ma:index="38" nillable="true" ma:taxonomy="true" ma:internalName="MeetingName_0" ma:taxonomyFieldName="MeetingName" ma:displayName="Meeting Name" ma:indexed="true" ma:fieldId="{ee5c9b55-8403-4f9e-a156-b6ce5b7b9456}" ma:sspId="5004ddca-ed1a-45fa-b2df-508b3c5dfc98" ma:termSetId="a04e9634-de73-4a41-8cb5-e1efdb89060c" ma:anchorId="00000000-0000-0000-0000-000000000000" ma:open="false" ma:isKeyword="false">
      <xsd:complexType>
        <xsd:sequence>
          <xsd:element ref="pc:Terms" minOccurs="0" maxOccurs="1"/>
        </xsd:sequence>
      </xsd:complexType>
    </xsd:element>
    <xsd:element name="AvailableTranslations_0" ma:index="40" nillable="true" ma:taxonomy="true" ma:internalName="AvailableTranslations_0" ma:taxonomyFieldName="AvailableTranslations" ma:displayName="Available Translations" ma:fieldId="{ee5c7c01-1a65-4138-aa64-80e01e34d799}" ma:taxonomyMulti="true" ma:sspId="5004ddca-ed1a-45fa-b2df-508b3c5dfc98" ma:termSetId="3e8d1f59-71f7-428c-bd68-e1e655ad5441" ma:anchorId="00000000-0000-0000-0000-000000000000" ma:open="false" ma:isKeyword="false">
      <xsd:complexType>
        <xsd:sequence>
          <xsd:element ref="pc:Terms" minOccurs="0" maxOccurs="1"/>
        </xsd:sequence>
      </xsd:complexType>
    </xsd:element>
    <xsd:element name="DossierName_0" ma:index="45" nillable="true" ma:taxonomy="true" ma:internalName="DossierName_0" ma:taxonomyFieldName="DossierName" ma:displayName="Dossier Name" ma:fieldId="{ee5cf7da-503b-4593-8db2-4f0e09c901fd}" ma:sspId="5004ddca-ed1a-45fa-b2df-508b3c5dfc98" ma:termSetId="2b392f04-1222-4352-87c1-6fd60ec33b64"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4d11ec3-fd82-4994-a217-1a91de9b2d2a" elementFormDefault="qualified">
    <xsd:import namespace="http://schemas.microsoft.com/office/2006/documentManagement/types"/>
    <xsd:import namespace="http://schemas.microsoft.com/office/infopath/2007/PartnerControls"/>
    <xsd:element name="MeetingNumber" ma:index="16" nillable="true" ma:displayName="Meeting Number" ma:decimals="0" ma:indexed="true" ma:internalName="MeetingNumber">
      <xsd:simpleType>
        <xsd:restriction base="dms:Unknown"/>
      </xsd:simpleType>
    </xsd:element>
    <xsd:element name="DocumentNumber" ma:index="25" nillable="true" ma:displayName="Document Number" ma:decimals="0" ma:indexed="true" ma:internalName="DocumentNumber">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FAB393-BA73-4BAB-8B6D-93B3B611C157}"/>
</file>

<file path=customXml/itemProps2.xml><?xml version="1.0" encoding="utf-8"?>
<ds:datastoreItem xmlns:ds="http://schemas.openxmlformats.org/officeDocument/2006/customXml" ds:itemID="{8D134A3E-BCBF-4C2F-8C1A-505B75C678AC}"/>
</file>

<file path=customXml/itemProps3.xml><?xml version="1.0" encoding="utf-8"?>
<ds:datastoreItem xmlns:ds="http://schemas.openxmlformats.org/officeDocument/2006/customXml" ds:itemID="{9EC5ECE2-1B70-4782-812F-5E246CD2B6AD}"/>
</file>

<file path=customXml/itemProps4.xml><?xml version="1.0" encoding="utf-8"?>
<ds:datastoreItem xmlns:ds="http://schemas.openxmlformats.org/officeDocument/2006/customXml" ds:itemID="{AB413F43-4BA6-4446-ADA5-A7EEBAC3A174}"/>
</file>

<file path=docProps/app.xml><?xml version="1.0" encoding="utf-8"?>
<Properties xmlns="http://schemas.openxmlformats.org/officeDocument/2006/extended-properties" xmlns:vt="http://schemas.openxmlformats.org/officeDocument/2006/docPropsVTypes">
  <Template>Normal.dotm</Template>
  <TotalTime>0</TotalTime>
  <Pages>99</Pages>
  <Words>35908</Words>
  <Characters>204680</Characters>
  <Application>Microsoft Office Word</Application>
  <DocSecurity>0</DocSecurity>
  <Lines>1705</Lines>
  <Paragraphs>480</Paragraphs>
  <ScaleCrop>false</ScaleCrop>
  <HeadingPairs>
    <vt:vector size="2" baseType="variant">
      <vt:variant>
        <vt:lpstr>Title</vt:lpstr>
      </vt:variant>
      <vt:variant>
        <vt:i4>1</vt:i4>
      </vt:variant>
    </vt:vector>
  </HeadingPairs>
  <TitlesOfParts>
    <vt:vector size="1" baseType="lpstr">
      <vt:lpstr>EESC RE - Model</vt:lpstr>
    </vt:vector>
  </TitlesOfParts>
  <Company>CESE-CdR</Company>
  <LinksUpToDate>false</LinksUpToDate>
  <CharactersWithSpaces>240108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Εκ των υστέρων αξιολόγηση του Ταμείου Ασύλου, Μετανάστευσης και Ένταξης</dc:title>
  <dc:subject>RE</dc:subject>
  <dc:creator>Francois Aude</dc:creator>
  <cp:keywords>EESC-2024-01881-00-00-RE-TRA-EN</cp:keywords>
  <dc:description>Rapporteur: MERLO - Original language: EN - Date of document: 28/03/2025 - Date of meeting:  - External documents:  - Administrator: Mme AASMAA Triin</dc:description>
  <cp:lastModifiedBy>Poulou Nikoletta</cp:lastModifiedBy>
  <cp:revision>21</cp:revision>
  <dcterms:created xsi:type="dcterms:W3CDTF">2025-03-27T08:46:00Z</dcterms:created>
  <dcterms:modified xsi:type="dcterms:W3CDTF">2025-03-28T10:00:00Z</dcterms:modified>
  <cp:category>SOC/789</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f_formatted">
    <vt:bool>true</vt:bool>
  </property>
  <property fmtid="{D5CDD505-2E9C-101B-9397-08002B2CF9AE}" pid="3" name="Pref_Date">
    <vt:lpwstr>27/03/2025, 12/04/2024, 17/05/2022</vt:lpwstr>
  </property>
  <property fmtid="{D5CDD505-2E9C-101B-9397-08002B2CF9AE}" pid="4" name="Pref_Time">
    <vt:lpwstr>09:46:45, 12:03:55, 14:58:36</vt:lpwstr>
  </property>
  <property fmtid="{D5CDD505-2E9C-101B-9397-08002B2CF9AE}" pid="5" name="Pref_User">
    <vt:lpwstr>pacup, enied, enied</vt:lpwstr>
  </property>
  <property fmtid="{D5CDD505-2E9C-101B-9397-08002B2CF9AE}" pid="6" name="Pref_FileName">
    <vt:lpwstr>EESC-2024-01881-00-00-RE-TRA-EN-CRR.docx, COR-EESC-2024-01326-22-00-ADMIN-ORI.docx, COR-EESC-2022-02592-00-00-ADMIN-ORI.docx</vt:lpwstr>
  </property>
  <property fmtid="{D5CDD505-2E9C-101B-9397-08002B2CF9AE}" pid="7" name="ContentTypeId">
    <vt:lpwstr>0x010100EA97B91038054C99906057A708A1480A00C3F19A95DDE2574C950D6652ED703BFE</vt:lpwstr>
  </property>
  <property fmtid="{D5CDD505-2E9C-101B-9397-08002B2CF9AE}" pid="8" name="_dlc_DocIdItemGuid">
    <vt:lpwstr>b451673e-a883-4981-9d77-e779f98443ab</vt:lpwstr>
  </property>
  <property fmtid="{D5CDD505-2E9C-101B-9397-08002B2CF9AE}" pid="9" name="AvailableTranslations">
    <vt:lpwstr>16;#DA|5d49c027-8956-412b-aa16-e85a0f96ad0e;#34;#LT|a7ff5ce7-6123-4f68-865a-a57c31810414;#26;#SK|46d9fce0-ef79-4f71-b89b-cd6aa82426b8;#33;#ET|ff6c3f4c-b02c-4c3c-ab07-2c37995a7a0a;#28;#LV|46f7e311-5d9f-4663-b433-18aeccb7ace7;#31;#NL|55c6556c-b4f4-441d-9acf-c498d4f838bd;#23;#MT|7df99101-6854-4a26-b53a-b88c0da02c26;#17;#PL|1e03da61-4678-4e07-b136-b5024ca9197b;#35;#FI|87606a43-d45f-42d6-b8c9-e1a3457db5b7;#22;#BG|1a1b3951-7821-4e6a-85f5-5673fc08bd2c;#5;#EN|f2175f21-25d7-44a3-96da-d6a61b075e1b;#27;#SL|98a412ae-eb01-49e9-ae3d-585a81724cfc;#14;#FR|d2afafd3-4c81-4f60-8f52-ee33f2f54ff3;#36;#PT|50ccc04a-eadd-42ae-a0cb-acaf45f812ba;#32;#HU|6b229040-c589-4408-b4c1-4285663d20a8;#37;#RO|feb747a2-64cd-4299-af12-4833ddc30497;#24;#ES|e7a6b05b-ae16-40c8-add9-68b64b03aeba;#12;#IT|0774613c-01ed-4e5d-a25d-11d2388de825;#43;#CS|72f9705b-0217-4fd3-bea2-cbc7ed80e26e;#18;#GA|762d2456-c427-4ecb-b312-af3dad8e258c;#30;#HR|2f555653-ed1a-4fe6-8362-9082d95989e5;#29;#EL|6d4f4d51-af9b-4650-94b4-4276bee85c91;#21;#SV|c2ed69e7-a339-43d7-8f22-d93680a92aa0;#25;#DE|f6b31e5a-26fa-4935-b661-318e46daf27e</vt:lpwstr>
  </property>
  <property fmtid="{D5CDD505-2E9C-101B-9397-08002B2CF9AE}" pid="10" name="DocumentType_0">
    <vt:lpwstr>RE|2e31ab9a-38d8-4b15-bf54-b076b749ef85</vt:lpwstr>
  </property>
  <property fmtid="{D5CDD505-2E9C-101B-9397-08002B2CF9AE}" pid="11" name="DossierName_0">
    <vt:lpwstr>SOC|13795804-ecbd-4ce5-9693-9b8be1981b20</vt:lpwstr>
  </property>
  <property fmtid="{D5CDD505-2E9C-101B-9397-08002B2CF9AE}" pid="12" name="DocumentSource_0">
    <vt:lpwstr>EESC|422833ec-8d7e-4e65-8e4e-8bed07ffb729</vt:lpwstr>
  </property>
  <property fmtid="{D5CDD505-2E9C-101B-9397-08002B2CF9AE}" pid="13" name="DocumentNumber">
    <vt:i4>1881</vt:i4>
  </property>
  <property fmtid="{D5CDD505-2E9C-101B-9397-08002B2CF9AE}" pid="14" name="DocumentVersion">
    <vt:i4>0</vt:i4>
  </property>
  <property fmtid="{D5CDD505-2E9C-101B-9397-08002B2CF9AE}" pid="15" name="DossierNumber">
    <vt:i4>789</vt:i4>
  </property>
  <property fmtid="{D5CDD505-2E9C-101B-9397-08002B2CF9AE}" pid="16" name="DocumentStatus">
    <vt:lpwstr>3;#TRA|150d2a88-1431-44e6-a8ca-0bb753ab8672</vt:lpwstr>
  </property>
  <property fmtid="{D5CDD505-2E9C-101B-9397-08002B2CF9AE}" pid="17" name="DossierName">
    <vt:lpwstr>49;#SOC|13795804-ecbd-4ce5-9693-9b8be1981b20</vt:lpwstr>
  </property>
  <property fmtid="{D5CDD505-2E9C-101B-9397-08002B2CF9AE}" pid="18" name="RequestingService">
    <vt:lpwstr>Emploi, affaires sociales, citoyenneté</vt:lpwstr>
  </property>
  <property fmtid="{D5CDD505-2E9C-101B-9397-08002B2CF9AE}" pid="19" name="Confidentiality">
    <vt:lpwstr>6;#Unrestricted|826e22d7-d029-4ec0-a450-0c28ff673572</vt:lpwstr>
  </property>
  <property fmtid="{D5CDD505-2E9C-101B-9397-08002B2CF9AE}" pid="20" name="MeetingName_0">
    <vt:lpwstr/>
  </property>
  <property fmtid="{D5CDD505-2E9C-101B-9397-08002B2CF9AE}" pid="21" name="Confidentiality_0">
    <vt:lpwstr>Unrestricted|826e22d7-d029-4ec0-a450-0c28ff673572</vt:lpwstr>
  </property>
  <property fmtid="{D5CDD505-2E9C-101B-9397-08002B2CF9AE}" pid="22" name="OriginalLanguage">
    <vt:lpwstr>5;#EN|f2175f21-25d7-44a3-96da-d6a61b075e1b</vt:lpwstr>
  </property>
  <property fmtid="{D5CDD505-2E9C-101B-9397-08002B2CF9AE}" pid="23" name="MeetingName">
    <vt:lpwstr/>
  </property>
  <property fmtid="{D5CDD505-2E9C-101B-9397-08002B2CF9AE}" pid="25" name="AvailableTranslations_0">
    <vt:lpwstr>DA|5d49c027-8956-412b-aa16-e85a0f96ad0e;SK|46d9fce0-ef79-4f71-b89b-cd6aa82426b8;ET|ff6c3f4c-b02c-4c3c-ab07-2c37995a7a0a;NL|55c6556c-b4f4-441d-9acf-c498d4f838bd;PL|1e03da61-4678-4e07-b136-b5024ca9197b;FI|87606a43-d45f-42d6-b8c9-e1a3457db5b7;BG|1a1b3951-7821-4e6a-85f5-5673fc08bd2c;EN|f2175f21-25d7-44a3-96da-d6a61b075e1b;FR|d2afafd3-4c81-4f60-8f52-ee33f2f54ff3;PT|50ccc04a-eadd-42ae-a0cb-acaf45f812ba;HU|6b229040-c589-4408-b4c1-4285663d20a8;IT|0774613c-01ed-4e5d-a25d-11d2388de825;GA|762d2456-c427-4ecb-b312-af3dad8e258c;SV|c2ed69e7-a339-43d7-8f22-d93680a92aa0;DE|f6b31e5a-26fa-4935-b661-318e46daf27e</vt:lpwstr>
  </property>
  <property fmtid="{D5CDD505-2E9C-101B-9397-08002B2CF9AE}" pid="26" name="DocumentStatus_0">
    <vt:lpwstr>TRA|150d2a88-1431-44e6-a8ca-0bb753ab8672</vt:lpwstr>
  </property>
  <property fmtid="{D5CDD505-2E9C-101B-9397-08002B2CF9AE}" pid="27" name="OriginalLanguage_0">
    <vt:lpwstr>EN|f2175f21-25d7-44a3-96da-d6a61b075e1b</vt:lpwstr>
  </property>
  <property fmtid="{D5CDD505-2E9C-101B-9397-08002B2CF9AE}" pid="28" name="TaxCatchAll">
    <vt:lpwstr>36;#PT|50ccc04a-eadd-42ae-a0cb-acaf45f812ba;#35;#FI|87606a43-d45f-42d6-b8c9-e1a3457db5b7;#33;#ET|ff6c3f4c-b02c-4c3c-ab07-2c37995a7a0a;#32;#HU|6b229040-c589-4408-b4c1-4285663d20a8;#31;#NL|55c6556c-b4f4-441d-9acf-c498d4f838bd;#26;#SK|46d9fce0-ef79-4f71-b89b-cd6aa82426b8;#14;#FR|d2afafd3-4c81-4f60-8f52-ee33f2f54ff3;#25;#DE|f6b31e5a-26fa-4935-b661-318e46daf27e;#22;#BG|1a1b3951-7821-4e6a-85f5-5673fc08bd2c;#21;#SV|c2ed69e7-a339-43d7-8f22-d93680a92aa0;#18;#GA|762d2456-c427-4ecb-b312-af3dad8e258c;#17;#PL|1e03da61-4678-4e07-b136-b5024ca9197b;#16;#DA|5d49c027-8956-412b-aa16-e85a0f96ad0e;#273;#RE|2e31ab9a-38d8-4b15-bf54-b076b749ef85;#49;#SOC|13795804-ecbd-4ce5-9693-9b8be1981b20;#8;#Final|ea5e6674-7b27-4bac-b091-73adbb394efe;#6;#Unrestricted|826e22d7-d029-4ec0-a450-0c28ff673572;#5;#EN|f2175f21-25d7-44a3-96da-d6a61b075e1b;#3;#TRA|150d2a88-1431-44e6-a8ca-0bb753ab8672;#1;#EESC|422833ec-8d7e-4e65-8e4e-8bed07ffb729;#12;#IT|0774613c-01ed-4e5d-a25d-11d2388de825</vt:lpwstr>
  </property>
  <property fmtid="{D5CDD505-2E9C-101B-9397-08002B2CF9AE}" pid="29" name="Rapporteur">
    <vt:lpwstr>MERLO</vt:lpwstr>
  </property>
  <property fmtid="{D5CDD505-2E9C-101B-9397-08002B2CF9AE}" pid="30" name="VersionStatus_0">
    <vt:lpwstr>Final|ea5e6674-7b27-4bac-b091-73adbb394efe</vt:lpwstr>
  </property>
  <property fmtid="{D5CDD505-2E9C-101B-9397-08002B2CF9AE}" pid="31" name="VersionStatus">
    <vt:lpwstr>8;#Final|ea5e6674-7b27-4bac-b091-73adbb394efe</vt:lpwstr>
  </property>
  <property fmtid="{D5CDD505-2E9C-101B-9397-08002B2CF9AE}" pid="32" name="DocumentYear">
    <vt:i4>2024</vt:i4>
  </property>
  <property fmtid="{D5CDD505-2E9C-101B-9397-08002B2CF9AE}" pid="33" name="FicheNumber">
    <vt:i4>3192</vt:i4>
  </property>
  <property fmtid="{D5CDD505-2E9C-101B-9397-08002B2CF9AE}" pid="34" name="DocumentPart">
    <vt:i4>0</vt:i4>
  </property>
  <property fmtid="{D5CDD505-2E9C-101B-9397-08002B2CF9AE}" pid="35" name="DocumentSource">
    <vt:lpwstr>1;#EESC|422833ec-8d7e-4e65-8e4e-8bed07ffb729</vt:lpwstr>
  </property>
  <property fmtid="{D5CDD505-2E9C-101B-9397-08002B2CF9AE}" pid="36" name="AdoptionDate">
    <vt:filetime>2025-03-26T12:00:00Z</vt:filetime>
  </property>
  <property fmtid="{D5CDD505-2E9C-101B-9397-08002B2CF9AE}" pid="37" name="DocumentType">
    <vt:lpwstr>273;#RE|2e31ab9a-38d8-4b15-bf54-b076b749ef85</vt:lpwstr>
  </property>
  <property fmtid="{D5CDD505-2E9C-101B-9397-08002B2CF9AE}" pid="38" name="DocumentLanguage">
    <vt:lpwstr>29;#EL|6d4f4d51-af9b-4650-94b4-4276bee85c91</vt:lpwstr>
  </property>
</Properties>
</file>