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661" r:id="rId6"/>
    <p:sldMasterId id="2147483673" r:id="rId7"/>
    <p:sldMasterId id="2147483685" r:id="rId8"/>
    <p:sldMasterId id="2147483765" r:id="rId9"/>
    <p:sldMasterId id="2147483775" r:id="rId10"/>
    <p:sldMasterId id="2147483795" r:id="rId11"/>
  </p:sldMasterIdLst>
  <p:notesMasterIdLst>
    <p:notesMasterId r:id="rId43"/>
  </p:notesMasterIdLst>
  <p:sldIdLst>
    <p:sldId id="2134806053" r:id="rId12"/>
    <p:sldId id="2134806294" r:id="rId13"/>
    <p:sldId id="2134806282" r:id="rId14"/>
    <p:sldId id="2134806298" r:id="rId15"/>
    <p:sldId id="2134806296" r:id="rId16"/>
    <p:sldId id="2134806097" r:id="rId17"/>
    <p:sldId id="2134806124" r:id="rId18"/>
    <p:sldId id="2134806098" r:id="rId19"/>
    <p:sldId id="2134806099" r:id="rId20"/>
    <p:sldId id="2134806119" r:id="rId21"/>
    <p:sldId id="2134806117" r:id="rId22"/>
    <p:sldId id="2134806120" r:id="rId23"/>
    <p:sldId id="2134806121" r:id="rId24"/>
    <p:sldId id="2134806255" r:id="rId25"/>
    <p:sldId id="2134806256" r:id="rId26"/>
    <p:sldId id="2134806105" r:id="rId27"/>
    <p:sldId id="2134806273" r:id="rId28"/>
    <p:sldId id="2134806274" r:id="rId29"/>
    <p:sldId id="2134806275" r:id="rId30"/>
    <p:sldId id="2134806276" r:id="rId31"/>
    <p:sldId id="2134806299" r:id="rId32"/>
    <p:sldId id="2134806300" r:id="rId33"/>
    <p:sldId id="2134806295" r:id="rId34"/>
    <p:sldId id="2134806286" r:id="rId35"/>
    <p:sldId id="2134806307" r:id="rId36"/>
    <p:sldId id="2134806306" r:id="rId37"/>
    <p:sldId id="2134806305" r:id="rId38"/>
    <p:sldId id="2134806302" r:id="rId39"/>
    <p:sldId id="2134806304" r:id="rId40"/>
    <p:sldId id="2134806303" r:id="rId41"/>
    <p:sldId id="2134806257" r:id="rId42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D77DE6-E94B-41B5-BAA9-018AD805E7BF}">
          <p14:sldIdLst>
            <p14:sldId id="2134806053"/>
            <p14:sldId id="2134806294"/>
            <p14:sldId id="2134806282"/>
            <p14:sldId id="2134806298"/>
            <p14:sldId id="2134806296"/>
            <p14:sldId id="2134806097"/>
            <p14:sldId id="2134806124"/>
            <p14:sldId id="2134806098"/>
            <p14:sldId id="2134806099"/>
            <p14:sldId id="2134806119"/>
            <p14:sldId id="2134806117"/>
            <p14:sldId id="2134806120"/>
            <p14:sldId id="2134806121"/>
            <p14:sldId id="2134806255"/>
            <p14:sldId id="2134806256"/>
            <p14:sldId id="2134806105"/>
            <p14:sldId id="2134806273"/>
            <p14:sldId id="2134806274"/>
            <p14:sldId id="2134806275"/>
            <p14:sldId id="2134806276"/>
            <p14:sldId id="2134806299"/>
            <p14:sldId id="2134806300"/>
            <p14:sldId id="2134806295"/>
            <p14:sldId id="2134806286"/>
            <p14:sldId id="2134806307"/>
            <p14:sldId id="2134806306"/>
            <p14:sldId id="2134806305"/>
            <p14:sldId id="2134806302"/>
            <p14:sldId id="2134806304"/>
            <p14:sldId id="2134806303"/>
            <p14:sldId id="2134806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45"/>
    <a:srgbClr val="00524D"/>
    <a:srgbClr val="FDFBF4"/>
    <a:srgbClr val="F3FCF7"/>
    <a:srgbClr val="FF0000"/>
    <a:srgbClr val="F2CFEE"/>
    <a:srgbClr val="FE716E"/>
    <a:srgbClr val="DC1E23"/>
    <a:srgbClr val="FFFFFF"/>
    <a:srgbClr val="ECE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4ADE9-12E5-47CD-BFB9-B9C91B049CD7}" v="635" dt="2025-06-19T06:34:41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sen, Maren Elise" userId="76469108-83ad-4c88-89bc-896845850510" providerId="ADAL" clId="{1634ADE9-12E5-47CD-BFB9-B9C91B049CD7}"/>
    <pc:docChg chg="undo custSel addSld delSld modSld sldOrd modSection">
      <pc:chgData name="Olsen, Maren Elise" userId="76469108-83ad-4c88-89bc-896845850510" providerId="ADAL" clId="{1634ADE9-12E5-47CD-BFB9-B9C91B049CD7}" dt="2025-06-19T06:34:51.776" v="789" actId="1076"/>
      <pc:docMkLst>
        <pc:docMk/>
      </pc:docMkLst>
      <pc:sldChg chg="modSp mod">
        <pc:chgData name="Olsen, Maren Elise" userId="76469108-83ad-4c88-89bc-896845850510" providerId="ADAL" clId="{1634ADE9-12E5-47CD-BFB9-B9C91B049CD7}" dt="2025-06-18T23:48:43.020" v="4" actId="20577"/>
        <pc:sldMkLst>
          <pc:docMk/>
          <pc:sldMk cId="2076032571" sldId="2134806053"/>
        </pc:sldMkLst>
        <pc:spChg chg="mod">
          <ac:chgData name="Olsen, Maren Elise" userId="76469108-83ad-4c88-89bc-896845850510" providerId="ADAL" clId="{1634ADE9-12E5-47CD-BFB9-B9C91B049CD7}" dt="2025-06-18T23:48:43.020" v="4" actId="20577"/>
          <ac:spMkLst>
            <pc:docMk/>
            <pc:sldMk cId="2076032571" sldId="2134806053"/>
            <ac:spMk id="5" creationId="{3BB9F911-BF99-43B6-9D96-8516CE9350EA}"/>
          </ac:spMkLst>
        </pc:spChg>
      </pc:sldChg>
      <pc:sldChg chg="addSp delSp modSp add del mod">
        <pc:chgData name="Olsen, Maren Elise" userId="76469108-83ad-4c88-89bc-896845850510" providerId="ADAL" clId="{1634ADE9-12E5-47CD-BFB9-B9C91B049CD7}" dt="2025-06-19T06:31:36.020" v="751" actId="47"/>
        <pc:sldMkLst>
          <pc:docMk/>
          <pc:sldMk cId="1566733296" sldId="2134806061"/>
        </pc:sldMkLst>
        <pc:spChg chg="mod">
          <ac:chgData name="Olsen, Maren Elise" userId="76469108-83ad-4c88-89bc-896845850510" providerId="ADAL" clId="{1634ADE9-12E5-47CD-BFB9-B9C91B049CD7}" dt="2025-06-19T00:31:13.836" v="160" actId="1076"/>
          <ac:spMkLst>
            <pc:docMk/>
            <pc:sldMk cId="1566733296" sldId="2134806061"/>
            <ac:spMk id="11" creationId="{DFB46F6A-BFBE-3CDD-B40F-BD692326340B}"/>
          </ac:spMkLst>
        </pc:spChg>
        <pc:spChg chg="mod">
          <ac:chgData name="Olsen, Maren Elise" userId="76469108-83ad-4c88-89bc-896845850510" providerId="ADAL" clId="{1634ADE9-12E5-47CD-BFB9-B9C91B049CD7}" dt="2025-06-19T00:30:53.250" v="154" actId="1076"/>
          <ac:spMkLst>
            <pc:docMk/>
            <pc:sldMk cId="1566733296" sldId="2134806061"/>
            <ac:spMk id="12" creationId="{66E32C6A-D7AA-D44A-6587-B20811FC7454}"/>
          </ac:spMkLst>
        </pc:spChg>
        <pc:spChg chg="mod">
          <ac:chgData name="Olsen, Maren Elise" userId="76469108-83ad-4c88-89bc-896845850510" providerId="ADAL" clId="{1634ADE9-12E5-47CD-BFB9-B9C91B049CD7}" dt="2025-06-19T00:30:00.253" v="137" actId="1076"/>
          <ac:spMkLst>
            <pc:docMk/>
            <pc:sldMk cId="1566733296" sldId="2134806061"/>
            <ac:spMk id="13" creationId="{40957380-DC1A-A84C-546D-F3BBE8F1294A}"/>
          </ac:spMkLst>
        </pc:spChg>
        <pc:spChg chg="mod">
          <ac:chgData name="Olsen, Maren Elise" userId="76469108-83ad-4c88-89bc-896845850510" providerId="ADAL" clId="{1634ADE9-12E5-47CD-BFB9-B9C91B049CD7}" dt="2025-06-19T00:30:05.721" v="138" actId="108"/>
          <ac:spMkLst>
            <pc:docMk/>
            <pc:sldMk cId="1566733296" sldId="2134806061"/>
            <ac:spMk id="14" creationId="{DDA9B854-8A63-31C5-85DB-D010F3E8454B}"/>
          </ac:spMkLst>
        </pc:spChg>
        <pc:spChg chg="mod">
          <ac:chgData name="Olsen, Maren Elise" userId="76469108-83ad-4c88-89bc-896845850510" providerId="ADAL" clId="{1634ADE9-12E5-47CD-BFB9-B9C91B049CD7}" dt="2025-06-19T00:29:21.344" v="128" actId="207"/>
          <ac:spMkLst>
            <pc:docMk/>
            <pc:sldMk cId="1566733296" sldId="2134806061"/>
            <ac:spMk id="70" creationId="{D850CFF2-D116-1556-28B5-35CFD9CFD5F8}"/>
          </ac:spMkLst>
        </pc:spChg>
        <pc:grpChg chg="add del mod">
          <ac:chgData name="Olsen, Maren Elise" userId="76469108-83ad-4c88-89bc-896845850510" providerId="ADAL" clId="{1634ADE9-12E5-47CD-BFB9-B9C91B049CD7}" dt="2025-06-19T00:29:30.030" v="130" actId="14100"/>
          <ac:grpSpMkLst>
            <pc:docMk/>
            <pc:sldMk cId="1566733296" sldId="2134806061"/>
            <ac:grpSpMk id="9" creationId="{9BD5071F-9893-5CB3-D7A2-EFF1614F50F2}"/>
          </ac:grpSpMkLst>
        </pc:grpChg>
        <pc:grpChg chg="mod">
          <ac:chgData name="Olsen, Maren Elise" userId="76469108-83ad-4c88-89bc-896845850510" providerId="ADAL" clId="{1634ADE9-12E5-47CD-BFB9-B9C91B049CD7}" dt="2025-06-19T00:29:30.030" v="130" actId="14100"/>
          <ac:grpSpMkLst>
            <pc:docMk/>
            <pc:sldMk cId="1566733296" sldId="2134806061"/>
            <ac:grpSpMk id="66" creationId="{9D3BBEE8-9F79-7A80-CDFB-CDE4BA0FC422}"/>
          </ac:grpSpMkLst>
        </pc:grpChg>
        <pc:picChg chg="mod">
          <ac:chgData name="Olsen, Maren Elise" userId="76469108-83ad-4c88-89bc-896845850510" providerId="ADAL" clId="{1634ADE9-12E5-47CD-BFB9-B9C91B049CD7}" dt="2025-06-19T00:31:15.264" v="161" actId="1076"/>
          <ac:picMkLst>
            <pc:docMk/>
            <pc:sldMk cId="1566733296" sldId="2134806061"/>
            <ac:picMk id="3" creationId="{77E44AFC-5DDB-9435-A4AF-38ED6722663C}"/>
          </ac:picMkLst>
        </pc:picChg>
        <pc:picChg chg="mod">
          <ac:chgData name="Olsen, Maren Elise" userId="76469108-83ad-4c88-89bc-896845850510" providerId="ADAL" clId="{1634ADE9-12E5-47CD-BFB9-B9C91B049CD7}" dt="2025-06-19T00:29:30.030" v="130" actId="14100"/>
          <ac:picMkLst>
            <pc:docMk/>
            <pc:sldMk cId="1566733296" sldId="2134806061"/>
            <ac:picMk id="4" creationId="{A6071741-B61B-6121-61AF-208F3562A1A4}"/>
          </ac:picMkLst>
        </pc:picChg>
        <pc:picChg chg="mod">
          <ac:chgData name="Olsen, Maren Elise" userId="76469108-83ad-4c88-89bc-896845850510" providerId="ADAL" clId="{1634ADE9-12E5-47CD-BFB9-B9C91B049CD7}" dt="2025-06-19T00:29:47.366" v="134" actId="14100"/>
          <ac:picMkLst>
            <pc:docMk/>
            <pc:sldMk cId="1566733296" sldId="2134806061"/>
            <ac:picMk id="7" creationId="{061EC48E-9282-BDFE-9B9C-F68F9155E5D7}"/>
          </ac:picMkLst>
        </pc:picChg>
        <pc:picChg chg="mod">
          <ac:chgData name="Olsen, Maren Elise" userId="76469108-83ad-4c88-89bc-896845850510" providerId="ADAL" clId="{1634ADE9-12E5-47CD-BFB9-B9C91B049CD7}" dt="2025-06-19T00:29:47.366" v="134" actId="14100"/>
          <ac:picMkLst>
            <pc:docMk/>
            <pc:sldMk cId="1566733296" sldId="2134806061"/>
            <ac:picMk id="22" creationId="{8D726143-AEBE-B8BD-6F02-809A501625D5}"/>
          </ac:picMkLst>
        </pc:picChg>
        <pc:picChg chg="mod">
          <ac:chgData name="Olsen, Maren Elise" userId="76469108-83ad-4c88-89bc-896845850510" providerId="ADAL" clId="{1634ADE9-12E5-47CD-BFB9-B9C91B049CD7}" dt="2025-06-19T00:29:21.344" v="128" actId="207"/>
          <ac:picMkLst>
            <pc:docMk/>
            <pc:sldMk cId="1566733296" sldId="2134806061"/>
            <ac:picMk id="72" creationId="{9A07BC66-F97B-C9B8-9330-79D93CC61041}"/>
          </ac:picMkLst>
        </pc:picChg>
        <pc:picChg chg="mod">
          <ac:chgData name="Olsen, Maren Elise" userId="76469108-83ad-4c88-89bc-896845850510" providerId="ADAL" clId="{1634ADE9-12E5-47CD-BFB9-B9C91B049CD7}" dt="2025-06-19T00:29:21.344" v="128" actId="207"/>
          <ac:picMkLst>
            <pc:docMk/>
            <pc:sldMk cId="1566733296" sldId="2134806061"/>
            <ac:picMk id="73" creationId="{F9760490-1FDA-FA2E-562E-04D78F740EB3}"/>
          </ac:picMkLst>
        </pc:picChg>
        <pc:picChg chg="mod">
          <ac:chgData name="Olsen, Maren Elise" userId="76469108-83ad-4c88-89bc-896845850510" providerId="ADAL" clId="{1634ADE9-12E5-47CD-BFB9-B9C91B049CD7}" dt="2025-06-19T00:29:21.344" v="128" actId="207"/>
          <ac:picMkLst>
            <pc:docMk/>
            <pc:sldMk cId="1566733296" sldId="2134806061"/>
            <ac:picMk id="74" creationId="{49C30005-809A-6DA2-D02D-9DC0C825B6AA}"/>
          </ac:picMkLst>
        </pc:picChg>
        <pc:picChg chg="mod">
          <ac:chgData name="Olsen, Maren Elise" userId="76469108-83ad-4c88-89bc-896845850510" providerId="ADAL" clId="{1634ADE9-12E5-47CD-BFB9-B9C91B049CD7}" dt="2025-06-19T00:30:49.263" v="153" actId="1076"/>
          <ac:picMkLst>
            <pc:docMk/>
            <pc:sldMk cId="1566733296" sldId="2134806061"/>
            <ac:picMk id="77" creationId="{8C7AB24B-2423-138F-738A-7B2922A96ACD}"/>
          </ac:picMkLst>
        </pc:picChg>
        <pc:picChg chg="mod">
          <ac:chgData name="Olsen, Maren Elise" userId="76469108-83ad-4c88-89bc-896845850510" providerId="ADAL" clId="{1634ADE9-12E5-47CD-BFB9-B9C91B049CD7}" dt="2025-06-19T00:30:49.263" v="153" actId="1076"/>
          <ac:picMkLst>
            <pc:docMk/>
            <pc:sldMk cId="1566733296" sldId="2134806061"/>
            <ac:picMk id="79" creationId="{AD5224AE-E3C8-6E69-C93B-A09E27F581AA}"/>
          </ac:picMkLst>
        </pc:picChg>
        <pc:cxnChg chg="mod">
          <ac:chgData name="Olsen, Maren Elise" userId="76469108-83ad-4c88-89bc-896845850510" providerId="ADAL" clId="{1634ADE9-12E5-47CD-BFB9-B9C91B049CD7}" dt="2025-06-19T00:31:40.489" v="163" actId="14100"/>
          <ac:cxnSpMkLst>
            <pc:docMk/>
            <pc:sldMk cId="1566733296" sldId="2134806061"/>
            <ac:cxnSpMk id="17" creationId="{48FD6338-D185-11EE-BD31-49E109F080CD}"/>
          </ac:cxnSpMkLst>
        </pc:cxnChg>
        <pc:cxnChg chg="mod">
          <ac:chgData name="Olsen, Maren Elise" userId="76469108-83ad-4c88-89bc-896845850510" providerId="ADAL" clId="{1634ADE9-12E5-47CD-BFB9-B9C91B049CD7}" dt="2025-06-19T00:31:00.735" v="156" actId="14100"/>
          <ac:cxnSpMkLst>
            <pc:docMk/>
            <pc:sldMk cId="1566733296" sldId="2134806061"/>
            <ac:cxnSpMk id="19" creationId="{E9D2AAAA-BE97-0AAF-1A8D-446867CFC75C}"/>
          </ac:cxnSpMkLst>
        </pc:cxnChg>
        <pc:cxnChg chg="mod">
          <ac:chgData name="Olsen, Maren Elise" userId="76469108-83ad-4c88-89bc-896845850510" providerId="ADAL" clId="{1634ADE9-12E5-47CD-BFB9-B9C91B049CD7}" dt="2025-06-19T00:31:08.486" v="158" actId="14100"/>
          <ac:cxnSpMkLst>
            <pc:docMk/>
            <pc:sldMk cId="1566733296" sldId="2134806061"/>
            <ac:cxnSpMk id="21" creationId="{CA71F9E6-3822-6CE9-AA69-F60EAC52856B}"/>
          </ac:cxnSpMkLst>
        </pc:cxnChg>
        <pc:cxnChg chg="mod">
          <ac:chgData name="Olsen, Maren Elise" userId="76469108-83ad-4c88-89bc-896845850510" providerId="ADAL" clId="{1634ADE9-12E5-47CD-BFB9-B9C91B049CD7}" dt="2025-06-19T00:29:52.737" v="136" actId="14100"/>
          <ac:cxnSpMkLst>
            <pc:docMk/>
            <pc:sldMk cId="1566733296" sldId="2134806061"/>
            <ac:cxnSpMk id="23" creationId="{570E3705-7CEA-2B89-3302-EDB340455A29}"/>
          </ac:cxnSpMkLst>
        </pc:cxnChg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3535878904" sldId="2134806097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3851383693" sldId="2134806098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341380875" sldId="2134806099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2461036413" sldId="2134806105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2749418285" sldId="2134806117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3628324006" sldId="2134806119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2525449533" sldId="2134806120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1220615841" sldId="2134806121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2246891263" sldId="2134806124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1059934490" sldId="2134806255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1388203804" sldId="2134806256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725069845" sldId="2134806273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2249366298" sldId="2134806274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2155655773" sldId="2134806275"/>
        </pc:sldMkLst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2461984585" sldId="2134806276"/>
        </pc:sldMkLst>
      </pc:sldChg>
      <pc:sldChg chg="delSp modSp mod delAnim modAnim">
        <pc:chgData name="Olsen, Maren Elise" userId="76469108-83ad-4c88-89bc-896845850510" providerId="ADAL" clId="{1634ADE9-12E5-47CD-BFB9-B9C91B049CD7}" dt="2025-06-19T00:10:50.103" v="62" actId="20577"/>
        <pc:sldMkLst>
          <pc:docMk/>
          <pc:sldMk cId="38772651" sldId="2134806282"/>
        </pc:sldMkLst>
        <pc:spChg chg="del">
          <ac:chgData name="Olsen, Maren Elise" userId="76469108-83ad-4c88-89bc-896845850510" providerId="ADAL" clId="{1634ADE9-12E5-47CD-BFB9-B9C91B049CD7}" dt="2025-06-19T00:05:14.438" v="12" actId="478"/>
          <ac:spMkLst>
            <pc:docMk/>
            <pc:sldMk cId="38772651" sldId="2134806282"/>
            <ac:spMk id="7" creationId="{6DA4C94E-ADD5-8A7A-5D17-8CF0773D3AA6}"/>
          </ac:spMkLst>
        </pc:spChg>
        <pc:spChg chg="mod">
          <ac:chgData name="Olsen, Maren Elise" userId="76469108-83ad-4c88-89bc-896845850510" providerId="ADAL" clId="{1634ADE9-12E5-47CD-BFB9-B9C91B049CD7}" dt="2025-06-19T00:10:50.103" v="62" actId="20577"/>
          <ac:spMkLst>
            <pc:docMk/>
            <pc:sldMk cId="38772651" sldId="2134806282"/>
            <ac:spMk id="8" creationId="{B6133BC5-2A4D-FAEB-95F3-5F3792663BE2}"/>
          </ac:spMkLst>
        </pc:spChg>
        <pc:spChg chg="del">
          <ac:chgData name="Olsen, Maren Elise" userId="76469108-83ad-4c88-89bc-896845850510" providerId="ADAL" clId="{1634ADE9-12E5-47CD-BFB9-B9C91B049CD7}" dt="2025-06-19T00:05:12.996" v="11" actId="478"/>
          <ac:spMkLst>
            <pc:docMk/>
            <pc:sldMk cId="38772651" sldId="2134806282"/>
            <ac:spMk id="12" creationId="{6CA8082B-E760-44F1-B270-AC7A3643EB17}"/>
          </ac:spMkLst>
        </pc:spChg>
        <pc:picChg chg="mod">
          <ac:chgData name="Olsen, Maren Elise" userId="76469108-83ad-4c88-89bc-896845850510" providerId="ADAL" clId="{1634ADE9-12E5-47CD-BFB9-B9C91B049CD7}" dt="2025-06-19T00:10:32.920" v="56" actId="1076"/>
          <ac:picMkLst>
            <pc:docMk/>
            <pc:sldMk cId="38772651" sldId="2134806282"/>
            <ac:picMk id="4" creationId="{58949123-F1A3-EAFF-D3EE-35120A6C72BE}"/>
          </ac:picMkLst>
        </pc:picChg>
      </pc:sldChg>
      <pc:sldChg chg="addSp delSp modSp mod ord">
        <pc:chgData name="Olsen, Maren Elise" userId="76469108-83ad-4c88-89bc-896845850510" providerId="ADAL" clId="{1634ADE9-12E5-47CD-BFB9-B9C91B049CD7}" dt="2025-06-19T06:34:51.776" v="789" actId="1076"/>
        <pc:sldMkLst>
          <pc:docMk/>
          <pc:sldMk cId="3163261118" sldId="2134806286"/>
        </pc:sldMkLst>
        <pc:spChg chg="del">
          <ac:chgData name="Olsen, Maren Elise" userId="76469108-83ad-4c88-89bc-896845850510" providerId="ADAL" clId="{1634ADE9-12E5-47CD-BFB9-B9C91B049CD7}" dt="2025-06-19T00:32:25.505" v="167" actId="478"/>
          <ac:spMkLst>
            <pc:docMk/>
            <pc:sldMk cId="3163261118" sldId="2134806286"/>
            <ac:spMk id="2" creationId="{055CCD01-9CE8-7BBE-EA4F-E9554A5F0B25}"/>
          </ac:spMkLst>
        </pc:spChg>
        <pc:spChg chg="del">
          <ac:chgData name="Olsen, Maren Elise" userId="76469108-83ad-4c88-89bc-896845850510" providerId="ADAL" clId="{1634ADE9-12E5-47CD-BFB9-B9C91B049CD7}" dt="2025-06-19T05:54:42.007" v="743" actId="478"/>
          <ac:spMkLst>
            <pc:docMk/>
            <pc:sldMk cId="3163261118" sldId="2134806286"/>
            <ac:spMk id="4" creationId="{EA758687-9F8F-9F32-541C-187A676DF55A}"/>
          </ac:spMkLst>
        </pc:spChg>
        <pc:spChg chg="add del">
          <ac:chgData name="Olsen, Maren Elise" userId="76469108-83ad-4c88-89bc-896845850510" providerId="ADAL" clId="{1634ADE9-12E5-47CD-BFB9-B9C91B049CD7}" dt="2025-06-19T00:32:48.166" v="170" actId="22"/>
          <ac:spMkLst>
            <pc:docMk/>
            <pc:sldMk cId="3163261118" sldId="2134806286"/>
            <ac:spMk id="6" creationId="{81C6F8CA-7FD9-0FB5-47E1-5206F596A6A1}"/>
          </ac:spMkLst>
        </pc:spChg>
        <pc:spChg chg="add mod">
          <ac:chgData name="Olsen, Maren Elise" userId="76469108-83ad-4c88-89bc-896845850510" providerId="ADAL" clId="{1634ADE9-12E5-47CD-BFB9-B9C91B049CD7}" dt="2025-06-19T06:34:51.776" v="789" actId="1076"/>
          <ac:spMkLst>
            <pc:docMk/>
            <pc:sldMk cId="3163261118" sldId="2134806286"/>
            <ac:spMk id="7" creationId="{2A5652D9-5804-A695-DCD6-6B28F1AF9F1A}"/>
          </ac:spMkLst>
        </pc:spChg>
        <pc:spChg chg="del">
          <ac:chgData name="Olsen, Maren Elise" userId="76469108-83ad-4c88-89bc-896845850510" providerId="ADAL" clId="{1634ADE9-12E5-47CD-BFB9-B9C91B049CD7}" dt="2025-06-19T00:32:25.505" v="167" actId="478"/>
          <ac:spMkLst>
            <pc:docMk/>
            <pc:sldMk cId="3163261118" sldId="2134806286"/>
            <ac:spMk id="12" creationId="{586F6622-7966-74F7-4448-B9AF7669A9D2}"/>
          </ac:spMkLst>
        </pc:spChg>
        <pc:spChg chg="del">
          <ac:chgData name="Olsen, Maren Elise" userId="76469108-83ad-4c88-89bc-896845850510" providerId="ADAL" clId="{1634ADE9-12E5-47CD-BFB9-B9C91B049CD7}" dt="2025-06-19T00:32:25.505" v="167" actId="478"/>
          <ac:spMkLst>
            <pc:docMk/>
            <pc:sldMk cId="3163261118" sldId="2134806286"/>
            <ac:spMk id="40" creationId="{B96F4299-BFA1-8484-B5A0-128F00FDE1BF}"/>
          </ac:spMkLst>
        </pc:spChg>
        <pc:spChg chg="del">
          <ac:chgData name="Olsen, Maren Elise" userId="76469108-83ad-4c88-89bc-896845850510" providerId="ADAL" clId="{1634ADE9-12E5-47CD-BFB9-B9C91B049CD7}" dt="2025-06-19T00:32:25.505" v="167" actId="478"/>
          <ac:spMkLst>
            <pc:docMk/>
            <pc:sldMk cId="3163261118" sldId="2134806286"/>
            <ac:spMk id="43" creationId="{DF110AB3-EAF7-D7E6-1FB0-EE169F14320B}"/>
          </ac:spMkLst>
        </pc:spChg>
        <pc:spChg chg="del">
          <ac:chgData name="Olsen, Maren Elise" userId="76469108-83ad-4c88-89bc-896845850510" providerId="ADAL" clId="{1634ADE9-12E5-47CD-BFB9-B9C91B049CD7}" dt="2025-06-19T00:32:28.768" v="168" actId="478"/>
          <ac:spMkLst>
            <pc:docMk/>
            <pc:sldMk cId="3163261118" sldId="2134806286"/>
            <ac:spMk id="44" creationId="{E61618B7-608C-2A01-E71F-9865C6D07AD2}"/>
          </ac:spMkLst>
        </pc:spChg>
        <pc:picChg chg="add mod">
          <ac:chgData name="Olsen, Maren Elise" userId="76469108-83ad-4c88-89bc-896845850510" providerId="ADAL" clId="{1634ADE9-12E5-47CD-BFB9-B9C91B049CD7}" dt="2025-06-19T06:34:23.878" v="787"/>
          <ac:picMkLst>
            <pc:docMk/>
            <pc:sldMk cId="3163261118" sldId="2134806286"/>
            <ac:picMk id="8" creationId="{9C442D4A-FF22-4D0B-76C3-D6840F2638C7}"/>
          </ac:picMkLst>
        </pc:picChg>
        <pc:picChg chg="del">
          <ac:chgData name="Olsen, Maren Elise" userId="76469108-83ad-4c88-89bc-896845850510" providerId="ADAL" clId="{1634ADE9-12E5-47CD-BFB9-B9C91B049CD7}" dt="2025-06-19T00:32:25.505" v="167" actId="478"/>
          <ac:picMkLst>
            <pc:docMk/>
            <pc:sldMk cId="3163261118" sldId="2134806286"/>
            <ac:picMk id="22" creationId="{69F6BC18-88DF-DBF8-AC6D-2EC6D4FDDF88}"/>
          </ac:picMkLst>
        </pc:picChg>
        <pc:picChg chg="del">
          <ac:chgData name="Olsen, Maren Elise" userId="76469108-83ad-4c88-89bc-896845850510" providerId="ADAL" clId="{1634ADE9-12E5-47CD-BFB9-B9C91B049CD7}" dt="2025-06-19T00:32:25.505" v="167" actId="478"/>
          <ac:picMkLst>
            <pc:docMk/>
            <pc:sldMk cId="3163261118" sldId="2134806286"/>
            <ac:picMk id="23" creationId="{B0EA8BFF-1221-409F-038B-0E40E1BF49AD}"/>
          </ac:picMkLst>
        </pc:picChg>
        <pc:picChg chg="del">
          <ac:chgData name="Olsen, Maren Elise" userId="76469108-83ad-4c88-89bc-896845850510" providerId="ADAL" clId="{1634ADE9-12E5-47CD-BFB9-B9C91B049CD7}" dt="2025-06-19T00:32:25.505" v="167" actId="478"/>
          <ac:picMkLst>
            <pc:docMk/>
            <pc:sldMk cId="3163261118" sldId="2134806286"/>
            <ac:picMk id="29" creationId="{88AD3B2B-B843-FB8A-EFD7-4EF5ACA6A788}"/>
          </ac:picMkLst>
        </pc:picChg>
        <pc:picChg chg="del">
          <ac:chgData name="Olsen, Maren Elise" userId="76469108-83ad-4c88-89bc-896845850510" providerId="ADAL" clId="{1634ADE9-12E5-47CD-BFB9-B9C91B049CD7}" dt="2025-06-19T00:32:25.505" v="167" actId="478"/>
          <ac:picMkLst>
            <pc:docMk/>
            <pc:sldMk cId="3163261118" sldId="2134806286"/>
            <ac:picMk id="31" creationId="{EBEA2C54-EFAD-2FB1-F008-3DC4A81633EB}"/>
          </ac:picMkLst>
        </pc:picChg>
        <pc:picChg chg="del">
          <ac:chgData name="Olsen, Maren Elise" userId="76469108-83ad-4c88-89bc-896845850510" providerId="ADAL" clId="{1634ADE9-12E5-47CD-BFB9-B9C91B049CD7}" dt="2025-06-19T00:32:25.505" v="167" actId="478"/>
          <ac:picMkLst>
            <pc:docMk/>
            <pc:sldMk cId="3163261118" sldId="2134806286"/>
            <ac:picMk id="35" creationId="{AA52D1A8-2DD0-7D61-C303-A18311BE82C7}"/>
          </ac:picMkLst>
        </pc:picChg>
        <pc:picChg chg="del">
          <ac:chgData name="Olsen, Maren Elise" userId="76469108-83ad-4c88-89bc-896845850510" providerId="ADAL" clId="{1634ADE9-12E5-47CD-BFB9-B9C91B049CD7}" dt="2025-06-19T00:32:25.505" v="167" actId="478"/>
          <ac:picMkLst>
            <pc:docMk/>
            <pc:sldMk cId="3163261118" sldId="2134806286"/>
            <ac:picMk id="41" creationId="{FA13F3FD-F9EC-91F4-560B-3B0B0D41B7B4}"/>
          </ac:picMkLst>
        </pc:picChg>
        <pc:picChg chg="add del mod">
          <ac:chgData name="Olsen, Maren Elise" userId="76469108-83ad-4c88-89bc-896845850510" providerId="ADAL" clId="{1634ADE9-12E5-47CD-BFB9-B9C91B049CD7}" dt="2025-06-19T06:33:23.451" v="753" actId="478"/>
          <ac:picMkLst>
            <pc:docMk/>
            <pc:sldMk cId="3163261118" sldId="2134806286"/>
            <ac:picMk id="1026" creationId="{29E2864D-99AF-217A-1157-9F9CDCC9A59A}"/>
          </ac:picMkLst>
        </pc:picChg>
      </pc:sldChg>
      <pc:sldChg chg="modSp mod ord modAnim">
        <pc:chgData name="Olsen, Maren Elise" userId="76469108-83ad-4c88-89bc-896845850510" providerId="ADAL" clId="{1634ADE9-12E5-47CD-BFB9-B9C91B049CD7}" dt="2025-06-19T00:22:34.525" v="117"/>
        <pc:sldMkLst>
          <pc:docMk/>
          <pc:sldMk cId="1734865645" sldId="2134806294"/>
        </pc:sldMkLst>
        <pc:spChg chg="mod">
          <ac:chgData name="Olsen, Maren Elise" userId="76469108-83ad-4c88-89bc-896845850510" providerId="ADAL" clId="{1634ADE9-12E5-47CD-BFB9-B9C91B049CD7}" dt="2025-06-19T00:22:00.646" v="114" actId="1076"/>
          <ac:spMkLst>
            <pc:docMk/>
            <pc:sldMk cId="1734865645" sldId="2134806294"/>
            <ac:spMk id="7" creationId="{E146762D-F28D-E360-25AB-EF7180B3B892}"/>
          </ac:spMkLst>
        </pc:spChg>
      </pc:sldChg>
      <pc:sldChg chg="ord">
        <pc:chgData name="Olsen, Maren Elise" userId="76469108-83ad-4c88-89bc-896845850510" providerId="ADAL" clId="{1634ADE9-12E5-47CD-BFB9-B9C91B049CD7}" dt="2025-06-19T05:55:56.068" v="750"/>
        <pc:sldMkLst>
          <pc:docMk/>
          <pc:sldMk cId="3727443116" sldId="2134806295"/>
        </pc:sldMkLst>
      </pc:sldChg>
      <pc:sldChg chg="addSp delSp modSp add mod delAnim modAnim">
        <pc:chgData name="Olsen, Maren Elise" userId="76469108-83ad-4c88-89bc-896845850510" providerId="ADAL" clId="{1634ADE9-12E5-47CD-BFB9-B9C91B049CD7}" dt="2025-06-19T00:18:53.684" v="101"/>
        <pc:sldMkLst>
          <pc:docMk/>
          <pc:sldMk cId="3361480320" sldId="2134806296"/>
        </pc:sldMkLst>
        <pc:spChg chg="mod">
          <ac:chgData name="Olsen, Maren Elise" userId="76469108-83ad-4c88-89bc-896845850510" providerId="ADAL" clId="{1634ADE9-12E5-47CD-BFB9-B9C91B049CD7}" dt="2025-06-19T00:14:48.332" v="85" actId="1076"/>
          <ac:spMkLst>
            <pc:docMk/>
            <pc:sldMk cId="3361480320" sldId="2134806296"/>
            <ac:spMk id="7" creationId="{4B743F6B-2FF4-3DB9-90E2-96B4FEF06FAC}"/>
          </ac:spMkLst>
        </pc:spChg>
        <pc:spChg chg="del">
          <ac:chgData name="Olsen, Maren Elise" userId="76469108-83ad-4c88-89bc-896845850510" providerId="ADAL" clId="{1634ADE9-12E5-47CD-BFB9-B9C91B049CD7}" dt="2025-06-19T00:11:18.333" v="67" actId="478"/>
          <ac:spMkLst>
            <pc:docMk/>
            <pc:sldMk cId="3361480320" sldId="2134806296"/>
            <ac:spMk id="8" creationId="{0AA585CC-C2E2-6C8D-72B3-0B901721B8E0}"/>
          </ac:spMkLst>
        </pc:spChg>
        <pc:spChg chg="mod">
          <ac:chgData name="Olsen, Maren Elise" userId="76469108-83ad-4c88-89bc-896845850510" providerId="ADAL" clId="{1634ADE9-12E5-47CD-BFB9-B9C91B049CD7}" dt="2025-06-19T00:15:22.831" v="91" actId="1076"/>
          <ac:spMkLst>
            <pc:docMk/>
            <pc:sldMk cId="3361480320" sldId="2134806296"/>
            <ac:spMk id="12" creationId="{9A81AB6E-3FAB-DD1A-27B7-2D4F29DF784C}"/>
          </ac:spMkLst>
        </pc:spChg>
        <pc:picChg chg="add mod">
          <ac:chgData name="Olsen, Maren Elise" userId="76469108-83ad-4c88-89bc-896845850510" providerId="ADAL" clId="{1634ADE9-12E5-47CD-BFB9-B9C91B049CD7}" dt="2025-06-19T00:15:22.831" v="91" actId="1076"/>
          <ac:picMkLst>
            <pc:docMk/>
            <pc:sldMk cId="3361480320" sldId="2134806296"/>
            <ac:picMk id="2" creationId="{AD10D115-F566-F826-DC07-FEDEA08F428D}"/>
          </ac:picMkLst>
        </pc:picChg>
        <pc:picChg chg="add mod">
          <ac:chgData name="Olsen, Maren Elise" userId="76469108-83ad-4c88-89bc-896845850510" providerId="ADAL" clId="{1634ADE9-12E5-47CD-BFB9-B9C91B049CD7}" dt="2025-06-19T00:13:54.174" v="76" actId="1076"/>
          <ac:picMkLst>
            <pc:docMk/>
            <pc:sldMk cId="3361480320" sldId="2134806296"/>
            <ac:picMk id="3" creationId="{AB8BEFAA-E740-10E7-AA86-9327AF361320}"/>
          </ac:picMkLst>
        </pc:picChg>
        <pc:picChg chg="del">
          <ac:chgData name="Olsen, Maren Elise" userId="76469108-83ad-4c88-89bc-896845850510" providerId="ADAL" clId="{1634ADE9-12E5-47CD-BFB9-B9C91B049CD7}" dt="2025-06-19T00:11:18.333" v="67" actId="478"/>
          <ac:picMkLst>
            <pc:docMk/>
            <pc:sldMk cId="3361480320" sldId="2134806296"/>
            <ac:picMk id="4" creationId="{7700A7EF-5FED-8976-4B64-238163ACFE85}"/>
          </ac:picMkLst>
        </pc:picChg>
      </pc:sldChg>
      <pc:sldChg chg="add del">
        <pc:chgData name="Olsen, Maren Elise" userId="76469108-83ad-4c88-89bc-896845850510" providerId="ADAL" clId="{1634ADE9-12E5-47CD-BFB9-B9C91B049CD7}" dt="2025-06-19T00:20:56.927" v="104" actId="47"/>
        <pc:sldMkLst>
          <pc:docMk/>
          <pc:sldMk cId="293872347" sldId="2134806297"/>
        </pc:sldMkLst>
      </pc:sldChg>
      <pc:sldChg chg="modSp add modAnim">
        <pc:chgData name="Olsen, Maren Elise" userId="76469108-83ad-4c88-89bc-896845850510" providerId="ADAL" clId="{1634ADE9-12E5-47CD-BFB9-B9C91B049CD7}" dt="2025-06-19T00:23:18.579" v="118"/>
        <pc:sldMkLst>
          <pc:docMk/>
          <pc:sldMk cId="3315754524" sldId="2134806298"/>
        </pc:sldMkLst>
        <pc:spChg chg="mod">
          <ac:chgData name="Olsen, Maren Elise" userId="76469108-83ad-4c88-89bc-896845850510" providerId="ADAL" clId="{1634ADE9-12E5-47CD-BFB9-B9C91B049CD7}" dt="2025-06-19T00:11:01.225" v="66" actId="20577"/>
          <ac:spMkLst>
            <pc:docMk/>
            <pc:sldMk cId="3315754524" sldId="2134806298"/>
            <ac:spMk id="8" creationId="{DB32FA56-2497-8A27-1FA6-0087C321AEF9}"/>
          </ac:spMkLst>
        </pc:spChg>
      </pc:sldChg>
      <pc:sldChg chg="add">
        <pc:chgData name="Olsen, Maren Elise" userId="76469108-83ad-4c88-89bc-896845850510" providerId="ADAL" clId="{1634ADE9-12E5-47CD-BFB9-B9C91B049CD7}" dt="2025-06-19T00:28:40.825" v="119"/>
        <pc:sldMkLst>
          <pc:docMk/>
          <pc:sldMk cId="3655545839" sldId="2134806299"/>
        </pc:sldMkLst>
      </pc:sldChg>
      <pc:sldChg chg="add">
        <pc:chgData name="Olsen, Maren Elise" userId="76469108-83ad-4c88-89bc-896845850510" providerId="ADAL" clId="{1634ADE9-12E5-47CD-BFB9-B9C91B049CD7}" dt="2025-06-19T00:32:09.517" v="164" actId="2890"/>
        <pc:sldMkLst>
          <pc:docMk/>
          <pc:sldMk cId="414259812" sldId="2134806300"/>
        </pc:sldMkLst>
      </pc:sldChg>
      <pc:sldChg chg="add del">
        <pc:chgData name="Olsen, Maren Elise" userId="76469108-83ad-4c88-89bc-896845850510" providerId="ADAL" clId="{1634ADE9-12E5-47CD-BFB9-B9C91B049CD7}" dt="2025-06-19T00:33:18.527" v="173" actId="47"/>
        <pc:sldMkLst>
          <pc:docMk/>
          <pc:sldMk cId="2142799763" sldId="2134806301"/>
        </pc:sldMkLst>
      </pc:sldChg>
      <pc:sldChg chg="modSp add mod ord modAnim">
        <pc:chgData name="Olsen, Maren Elise" userId="76469108-83ad-4c88-89bc-896845850510" providerId="ADAL" clId="{1634ADE9-12E5-47CD-BFB9-B9C91B049CD7}" dt="2025-06-19T05:53:17.621" v="737"/>
        <pc:sldMkLst>
          <pc:docMk/>
          <pc:sldMk cId="1840079053" sldId="2134806302"/>
        </pc:sldMkLst>
        <pc:spChg chg="mod">
          <ac:chgData name="Olsen, Maren Elise" userId="76469108-83ad-4c88-89bc-896845850510" providerId="ADAL" clId="{1634ADE9-12E5-47CD-BFB9-B9C91B049CD7}" dt="2025-06-19T05:51:33.856" v="629" actId="1076"/>
          <ac:spMkLst>
            <pc:docMk/>
            <pc:sldMk cId="1840079053" sldId="2134806302"/>
            <ac:spMk id="5" creationId="{D51C0D51-E290-8A4E-40FA-D6EFBCE7124F}"/>
          </ac:spMkLst>
        </pc:spChg>
        <pc:spChg chg="mod">
          <ac:chgData name="Olsen, Maren Elise" userId="76469108-83ad-4c88-89bc-896845850510" providerId="ADAL" clId="{1634ADE9-12E5-47CD-BFB9-B9C91B049CD7}" dt="2025-06-19T05:52:35.556" v="732" actId="1036"/>
          <ac:spMkLst>
            <pc:docMk/>
            <pc:sldMk cId="1840079053" sldId="2134806302"/>
            <ac:spMk id="8" creationId="{BB808D41-749C-06AE-2F33-A24AB3F4643F}"/>
          </ac:spMkLst>
        </pc:spChg>
        <pc:picChg chg="mod">
          <ac:chgData name="Olsen, Maren Elise" userId="76469108-83ad-4c88-89bc-896845850510" providerId="ADAL" clId="{1634ADE9-12E5-47CD-BFB9-B9C91B049CD7}" dt="2025-06-19T05:44:01.735" v="201" actId="1076"/>
          <ac:picMkLst>
            <pc:docMk/>
            <pc:sldMk cId="1840079053" sldId="2134806302"/>
            <ac:picMk id="4" creationId="{FA220EF7-4AC0-BE41-E391-AD21308D70ED}"/>
          </ac:picMkLst>
        </pc:picChg>
      </pc:sldChg>
      <pc:sldChg chg="add">
        <pc:chgData name="Olsen, Maren Elise" userId="76469108-83ad-4c88-89bc-896845850510" providerId="ADAL" clId="{1634ADE9-12E5-47CD-BFB9-B9C91B049CD7}" dt="2025-06-19T05:46:02.915" v="315" actId="2890"/>
        <pc:sldMkLst>
          <pc:docMk/>
          <pc:sldMk cId="3265151772" sldId="2134806303"/>
        </pc:sldMkLst>
      </pc:sldChg>
      <pc:sldChg chg="add">
        <pc:chgData name="Olsen, Maren Elise" userId="76469108-83ad-4c88-89bc-896845850510" providerId="ADAL" clId="{1634ADE9-12E5-47CD-BFB9-B9C91B049CD7}" dt="2025-06-19T05:50:31.540" v="626" actId="2890"/>
        <pc:sldMkLst>
          <pc:docMk/>
          <pc:sldMk cId="2908194799" sldId="2134806304"/>
        </pc:sldMkLst>
      </pc:sldChg>
      <pc:sldChg chg="addSp delSp modSp add">
        <pc:chgData name="Olsen, Maren Elise" userId="76469108-83ad-4c88-89bc-896845850510" providerId="ADAL" clId="{1634ADE9-12E5-47CD-BFB9-B9C91B049CD7}" dt="2025-06-19T05:55:24.618" v="748" actId="1076"/>
        <pc:sldMkLst>
          <pc:docMk/>
          <pc:sldMk cId="1746959964" sldId="2134806305"/>
        </pc:sldMkLst>
        <pc:picChg chg="del">
          <ac:chgData name="Olsen, Maren Elise" userId="76469108-83ad-4c88-89bc-896845850510" providerId="ADAL" clId="{1634ADE9-12E5-47CD-BFB9-B9C91B049CD7}" dt="2025-06-19T05:54:53.896" v="745" actId="478"/>
          <ac:picMkLst>
            <pc:docMk/>
            <pc:sldMk cId="1746959964" sldId="2134806305"/>
            <ac:picMk id="1026" creationId="{763B3E4D-618B-4619-00FE-7AAC3CCC1059}"/>
          </ac:picMkLst>
        </pc:picChg>
        <pc:picChg chg="add mod">
          <ac:chgData name="Olsen, Maren Elise" userId="76469108-83ad-4c88-89bc-896845850510" providerId="ADAL" clId="{1634ADE9-12E5-47CD-BFB9-B9C91B049CD7}" dt="2025-06-19T05:55:24.618" v="748" actId="1076"/>
          <ac:picMkLst>
            <pc:docMk/>
            <pc:sldMk cId="1746959964" sldId="2134806305"/>
            <ac:picMk id="2050" creationId="{5CE2042F-9857-0F50-49F6-10EAF46FA2CA}"/>
          </ac:picMkLst>
        </pc:picChg>
      </pc:sldChg>
      <pc:sldChg chg="add">
        <pc:chgData name="Olsen, Maren Elise" userId="76469108-83ad-4c88-89bc-896845850510" providerId="ADAL" clId="{1634ADE9-12E5-47CD-BFB9-B9C91B049CD7}" dt="2025-06-19T06:33:20.274" v="752" actId="2890"/>
        <pc:sldMkLst>
          <pc:docMk/>
          <pc:sldMk cId="3318977395" sldId="2134806306"/>
        </pc:sldMkLst>
      </pc:sldChg>
      <pc:sldChg chg="addSp modSp add">
        <pc:chgData name="Olsen, Maren Elise" userId="76469108-83ad-4c88-89bc-896845850510" providerId="ADAL" clId="{1634ADE9-12E5-47CD-BFB9-B9C91B049CD7}" dt="2025-06-19T06:34:41.469" v="788"/>
        <pc:sldMkLst>
          <pc:docMk/>
          <pc:sldMk cId="2541335666" sldId="2134806307"/>
        </pc:sldMkLst>
        <pc:picChg chg="add mod">
          <ac:chgData name="Olsen, Maren Elise" userId="76469108-83ad-4c88-89bc-896845850510" providerId="ADAL" clId="{1634ADE9-12E5-47CD-BFB9-B9C91B049CD7}" dt="2025-06-19T06:34:41.469" v="788"/>
          <ac:picMkLst>
            <pc:docMk/>
            <pc:sldMk cId="2541335666" sldId="2134806307"/>
            <ac:picMk id="2" creationId="{D0BAAD7C-A493-6F7B-55C9-7358DEE61D63}"/>
          </ac:picMkLst>
        </pc:picChg>
      </pc:sldChg>
    </pc:docChg>
  </pc:docChgLst>
  <pc:docChgLst>
    <pc:chgData name="Olsen, Maren Elise" userId="76469108-83ad-4c88-89bc-896845850510" providerId="ADAL" clId="{5F10EEC7-7D97-4E7C-A6C7-C464C2C6001D}"/>
    <pc:docChg chg="undo custSel addSld delSld modSld modSection">
      <pc:chgData name="Olsen, Maren Elise" userId="76469108-83ad-4c88-89bc-896845850510" providerId="ADAL" clId="{5F10EEC7-7D97-4E7C-A6C7-C464C2C6001D}" dt="2025-06-16T05:44:29.142" v="1847" actId="1076"/>
      <pc:docMkLst>
        <pc:docMk/>
      </pc:docMkLst>
      <pc:sldChg chg="modSp mod">
        <pc:chgData name="Olsen, Maren Elise" userId="76469108-83ad-4c88-89bc-896845850510" providerId="ADAL" clId="{5F10EEC7-7D97-4E7C-A6C7-C464C2C6001D}" dt="2025-06-15T16:20:16.086" v="72" actId="1076"/>
        <pc:sldMkLst>
          <pc:docMk/>
          <pc:sldMk cId="2076032571" sldId="2134806053"/>
        </pc:sldMkLst>
        <pc:spChg chg="mod">
          <ac:chgData name="Olsen, Maren Elise" userId="76469108-83ad-4c88-89bc-896845850510" providerId="ADAL" clId="{5F10EEC7-7D97-4E7C-A6C7-C464C2C6001D}" dt="2025-06-15T16:20:16.086" v="72" actId="1076"/>
          <ac:spMkLst>
            <pc:docMk/>
            <pc:sldMk cId="2076032571" sldId="2134806053"/>
            <ac:spMk id="5" creationId="{3BB9F911-BF99-43B6-9D96-8516CE9350EA}"/>
          </ac:spMkLst>
        </pc:spChg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199794142" sldId="2134806054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2417695098" sldId="2134806082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710937593" sldId="2134806092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535878904" sldId="2134806097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851383693" sldId="2134806098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41380875" sldId="2134806099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461036413" sldId="2134806105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889491032" sldId="2134806116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749418285" sldId="2134806117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628324006" sldId="2134806119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525449533" sldId="2134806120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1220615841" sldId="2134806121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246891263" sldId="2134806124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767969343" sldId="2134806139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2044458860" sldId="2134806141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56515835" sldId="2134806143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1059934490" sldId="2134806255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1388203804" sldId="2134806256"/>
        </pc:sldMkLst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2199497027" sldId="2134806272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725069845" sldId="2134806273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249366298" sldId="2134806274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155655773" sldId="2134806275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461984585" sldId="2134806276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645658754" sldId="2134806278"/>
        </pc:sldMkLst>
      </pc:sldChg>
      <pc:sldChg chg="addSp delSp modSp mod delAnim modAnim">
        <pc:chgData name="Olsen, Maren Elise" userId="76469108-83ad-4c88-89bc-896845850510" providerId="ADAL" clId="{5F10EEC7-7D97-4E7C-A6C7-C464C2C6001D}" dt="2025-06-16T05:11:41.208" v="1247" actId="1076"/>
        <pc:sldMkLst>
          <pc:docMk/>
          <pc:sldMk cId="38772651" sldId="2134806282"/>
        </pc:sldMkLst>
        <pc:spChg chg="mod">
          <ac:chgData name="Olsen, Maren Elise" userId="76469108-83ad-4c88-89bc-896845850510" providerId="ADAL" clId="{5F10EEC7-7D97-4E7C-A6C7-C464C2C6001D}" dt="2025-06-16T04:48:08.991" v="233" actId="20577"/>
          <ac:spMkLst>
            <pc:docMk/>
            <pc:sldMk cId="38772651" sldId="2134806282"/>
            <ac:spMk id="5" creationId="{1F21D6EC-F3B3-3D53-34C6-CC80EFA0F46C}"/>
          </ac:spMkLst>
        </pc:spChg>
        <pc:spChg chg="mod">
          <ac:chgData name="Olsen, Maren Elise" userId="76469108-83ad-4c88-89bc-896845850510" providerId="ADAL" clId="{5F10EEC7-7D97-4E7C-A6C7-C464C2C6001D}" dt="2025-06-16T04:49:18.770" v="259" actId="108"/>
          <ac:spMkLst>
            <pc:docMk/>
            <pc:sldMk cId="38772651" sldId="2134806282"/>
            <ac:spMk id="8" creationId="{B6133BC5-2A4D-FAEB-95F3-5F3792663BE2}"/>
          </ac:spMkLst>
        </pc:spChg>
        <pc:picChg chg="add mod">
          <ac:chgData name="Olsen, Maren Elise" userId="76469108-83ad-4c88-89bc-896845850510" providerId="ADAL" clId="{5F10EEC7-7D97-4E7C-A6C7-C464C2C6001D}" dt="2025-06-16T04:48:01.194" v="222" actId="1076"/>
          <ac:picMkLst>
            <pc:docMk/>
            <pc:sldMk cId="38772651" sldId="2134806282"/>
            <ac:picMk id="4" creationId="{58949123-F1A3-EAFF-D3EE-35120A6C72BE}"/>
          </ac:picMkLst>
        </pc:picChg>
      </pc:sldChg>
      <pc:sldChg chg="addSp modSp del mod">
        <pc:chgData name="Olsen, Maren Elise" userId="76469108-83ad-4c88-89bc-896845850510" providerId="ADAL" clId="{5F10EEC7-7D97-4E7C-A6C7-C464C2C6001D}" dt="2025-06-16T05:12:00.583" v="1248" actId="47"/>
        <pc:sldMkLst>
          <pc:docMk/>
          <pc:sldMk cId="1576897114" sldId="2134806283"/>
        </pc:sldMkLst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637251178" sldId="2134806284"/>
        </pc:sldMkLst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1903436205" sldId="2134806285"/>
        </pc:sldMkLst>
      </pc:sldChg>
      <pc:sldChg chg="addSp delSp modSp mod">
        <pc:chgData name="Olsen, Maren Elise" userId="76469108-83ad-4c88-89bc-896845850510" providerId="ADAL" clId="{5F10EEC7-7D97-4E7C-A6C7-C464C2C6001D}" dt="2025-06-16T05:37:57.778" v="1541" actId="1076"/>
        <pc:sldMkLst>
          <pc:docMk/>
          <pc:sldMk cId="3163261118" sldId="2134806286"/>
        </pc:sldMkLst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1171521892" sldId="2134806287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3490340282" sldId="2134806288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376628974" sldId="2134806289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30739986" sldId="2134806290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3807718803" sldId="2134806292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3323920231" sldId="2134806293"/>
        </pc:sldMkLst>
      </pc:sldChg>
      <pc:sldChg chg="add">
        <pc:chgData name="Olsen, Maren Elise" userId="76469108-83ad-4c88-89bc-896845850510" providerId="ADAL" clId="{5F10EEC7-7D97-4E7C-A6C7-C464C2C6001D}" dt="2025-06-16T04:46:33.689" v="203" actId="2890"/>
        <pc:sldMkLst>
          <pc:docMk/>
          <pc:sldMk cId="1734865645" sldId="2134806294"/>
        </pc:sldMkLst>
      </pc:sldChg>
      <pc:sldChg chg="addSp delSp modSp add mod">
        <pc:chgData name="Olsen, Maren Elise" userId="76469108-83ad-4c88-89bc-896845850510" providerId="ADAL" clId="{5F10EEC7-7D97-4E7C-A6C7-C464C2C6001D}" dt="2025-06-16T05:44:29.142" v="1847" actId="1076"/>
        <pc:sldMkLst>
          <pc:docMk/>
          <pc:sldMk cId="3727443116" sldId="2134806295"/>
        </pc:sldMkLst>
        <pc:spChg chg="mod">
          <ac:chgData name="Olsen, Maren Elise" userId="76469108-83ad-4c88-89bc-896845850510" providerId="ADAL" clId="{5F10EEC7-7D97-4E7C-A6C7-C464C2C6001D}" dt="2025-06-16T05:38:27.933" v="1563" actId="1076"/>
          <ac:spMkLst>
            <pc:docMk/>
            <pc:sldMk cId="3727443116" sldId="2134806295"/>
            <ac:spMk id="4" creationId="{8E96DCB2-D52E-B180-B967-17F56BB050B1}"/>
          </ac:spMkLst>
        </pc:spChg>
        <pc:spChg chg="add mod">
          <ac:chgData name="Olsen, Maren Elise" userId="76469108-83ad-4c88-89bc-896845850510" providerId="ADAL" clId="{5F10EEC7-7D97-4E7C-A6C7-C464C2C6001D}" dt="2025-06-16T05:44:29.142" v="1847" actId="1076"/>
          <ac:spMkLst>
            <pc:docMk/>
            <pc:sldMk cId="3727443116" sldId="2134806295"/>
            <ac:spMk id="6" creationId="{BF329943-9F00-C046-D78E-FF9205492D8C}"/>
          </ac:spMkLst>
        </pc:spChg>
        <pc:spChg chg="add mod">
          <ac:chgData name="Olsen, Maren Elise" userId="76469108-83ad-4c88-89bc-896845850510" providerId="ADAL" clId="{5F10EEC7-7D97-4E7C-A6C7-C464C2C6001D}" dt="2025-06-16T05:41:07.670" v="1682" actId="1076"/>
          <ac:spMkLst>
            <pc:docMk/>
            <pc:sldMk cId="3727443116" sldId="2134806295"/>
            <ac:spMk id="7" creationId="{C106A84D-6C78-C9D2-F360-9E3A85485319}"/>
          </ac:spMkLst>
        </pc:spChg>
        <pc:spChg chg="add mod">
          <ac:chgData name="Olsen, Maren Elise" userId="76469108-83ad-4c88-89bc-896845850510" providerId="ADAL" clId="{5F10EEC7-7D97-4E7C-A6C7-C464C2C6001D}" dt="2025-06-16T05:43:12.068" v="1782" actId="14100"/>
          <ac:spMkLst>
            <pc:docMk/>
            <pc:sldMk cId="3727443116" sldId="2134806295"/>
            <ac:spMk id="15" creationId="{8FB115B0-423D-6DF2-B1D2-1E65B8D51B89}"/>
          </ac:spMkLst>
        </pc:spChg>
        <pc:spChg chg="add mod">
          <ac:chgData name="Olsen, Maren Elise" userId="76469108-83ad-4c88-89bc-896845850510" providerId="ADAL" clId="{5F10EEC7-7D97-4E7C-A6C7-C464C2C6001D}" dt="2025-06-16T05:44:13.190" v="1840" actId="20577"/>
          <ac:spMkLst>
            <pc:docMk/>
            <pc:sldMk cId="3727443116" sldId="2134806295"/>
            <ac:spMk id="16" creationId="{D3354F53-72D3-B592-A4FC-2C5F11A56B38}"/>
          </ac:spMkLst>
        </pc:spChg>
        <pc:picChg chg="add mod">
          <ac:chgData name="Olsen, Maren Elise" userId="76469108-83ad-4c88-89bc-896845850510" providerId="ADAL" clId="{5F10EEC7-7D97-4E7C-A6C7-C464C2C6001D}" dt="2025-06-16T05:41:17.715" v="1687" actId="1076"/>
          <ac:picMkLst>
            <pc:docMk/>
            <pc:sldMk cId="3727443116" sldId="2134806295"/>
            <ac:picMk id="8" creationId="{4CE21877-13C3-98C3-1D77-489EE85C70BC}"/>
          </ac:picMkLst>
        </pc:picChg>
        <pc:picChg chg="add mod">
          <ac:chgData name="Olsen, Maren Elise" userId="76469108-83ad-4c88-89bc-896845850510" providerId="ADAL" clId="{5F10EEC7-7D97-4E7C-A6C7-C464C2C6001D}" dt="2025-06-16T05:41:37.255" v="1695" actId="1076"/>
          <ac:picMkLst>
            <pc:docMk/>
            <pc:sldMk cId="3727443116" sldId="2134806295"/>
            <ac:picMk id="13" creationId="{386C8DB7-AD4D-A44C-FFBA-0E4F5D0A670B}"/>
          </ac:picMkLst>
        </pc:picChg>
        <pc:picChg chg="add mod">
          <ac:chgData name="Olsen, Maren Elise" userId="76469108-83ad-4c88-89bc-896845850510" providerId="ADAL" clId="{5F10EEC7-7D97-4E7C-A6C7-C464C2C6001D}" dt="2025-06-16T05:42:28.312" v="1710" actId="1076"/>
          <ac:picMkLst>
            <pc:docMk/>
            <pc:sldMk cId="3727443116" sldId="2134806295"/>
            <ac:picMk id="14" creationId="{AC7921AD-BEE7-030F-9D76-1A4D48E2557B}"/>
          </ac:picMkLst>
        </pc:picChg>
        <pc:picChg chg="add mod">
          <ac:chgData name="Olsen, Maren Elise" userId="76469108-83ad-4c88-89bc-896845850510" providerId="ADAL" clId="{5F10EEC7-7D97-4E7C-A6C7-C464C2C6001D}" dt="2025-06-16T05:43:46.491" v="1792" actId="1076"/>
          <ac:picMkLst>
            <pc:docMk/>
            <pc:sldMk cId="3727443116" sldId="2134806295"/>
            <ac:picMk id="17" creationId="{27A635DB-ACBE-12CA-52F6-4A406065FBF8}"/>
          </ac:picMkLst>
        </pc:picChg>
        <pc:picChg chg="mod">
          <ac:chgData name="Olsen, Maren Elise" userId="76469108-83ad-4c88-89bc-896845850510" providerId="ADAL" clId="{5F10EEC7-7D97-4E7C-A6C7-C464C2C6001D}" dt="2025-06-16T05:41:31.572" v="1693" actId="1076"/>
          <ac:picMkLst>
            <pc:docMk/>
            <pc:sldMk cId="3727443116" sldId="2134806295"/>
            <ac:picMk id="29" creationId="{151711AC-6FDC-D36F-951E-338C907424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19.06.2025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19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6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1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1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1D355-D55C-D9B7-AA98-CB21CE496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7C893D5-D65C-EECB-4CBB-55D4B469A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199DF24-710D-86D4-1C2A-BEC10FD5B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50CFFB-D233-48BE-30B9-C9E226BF2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1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23CEB-D4B9-E239-DA0E-4B5A2701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003268B-032C-2A89-8FEB-F28ACB4E9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148E23B-CE5A-257E-8A7E-458D5DA5D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0FB2B5-2977-4741-1445-B35FA26CB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63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05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28BF-6A12-A37D-4C69-631D3A7FE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4760543-8959-AD3A-121A-F97D469CA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7C8CFD4-1291-241C-2444-F108D95F8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35CC98-EB23-05DA-2145-9AAF20DA5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08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15F0-E582-1D63-B54C-4A4191251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B948986-5B17-5DA8-0FC8-BAE3D632B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58005A1-FD4A-160E-E42E-80FCE29CE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BCCD5E-6A71-D88D-7543-119814C3B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0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45ABB-6B3F-E04A-F1AD-CA557306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34B79C0-887C-4248-D2CC-E6F2CAC12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E8E1901-AE8C-BEDD-0E63-7FDDB7A82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61A36-ECE2-8748-8F2D-ACE2A574A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2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B089-59A3-FCA6-4918-69A4A1F2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588F6FC-6DA8-A6B8-9243-F0E68273E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EBCEE3C-A287-716E-BECA-4802152D9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77BE9A-A9D2-6D4C-820A-DC1717DE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12D21-24DD-CD99-1271-110B69E11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02803C8-4CAA-3C8A-DDEC-B77060627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1E86B33-1A5F-F9C8-A46F-318C6AB3E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1F6FD2F-C27E-5CEF-B770-6A40A9B09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3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1546-3508-C883-352D-C6323711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ED37A28-C714-D690-0C35-A22607423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3A23234-36A5-E97A-DC98-A47F162FE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D33EC9-24BE-5FF8-1DAF-A07D5A6AF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9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312CF-4FEC-A196-0C26-837639DBB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5EF1C55-5544-BB1A-BFF0-B1D07A282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E10A760-8703-B82C-52B2-C979DDB8C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6F7F7C-67BA-9871-B566-2744C2CB7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216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2DC59-8B08-07D2-A753-C034D6BC6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D1876F-7D6D-5791-6FD3-5444C8295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DE0152A-72E4-6E51-CE77-A46F5FE34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6C0629-00BA-9E13-0CDF-0E0C58167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87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04B8-A698-ACF7-4533-EEABBB13C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032DF60-A09D-C102-581B-DB2CC9951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8C29370-3022-225B-DE2B-0CF5ECC21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B619C9-D8B8-FB8D-AC5B-B41C75DAE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75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FC4F6-3166-AB2F-BAE5-ADDEBC2B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6DD3602-C14E-86EF-3A8A-1C2A2ADD9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9A3E19C-7FA9-623B-2FB7-FDDD0240E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9D5F51-1CC1-6117-7DB3-764A1862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445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1496-4F9D-FE25-3AB2-67389EA13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33D21ED-9D8E-0E9E-FB31-5C20A40EC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CF5C388-2599-704B-1BB3-8118B6D89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3E2CD-431E-59A2-3CF4-7BE5AFF25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709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D07A-FA5E-0ACC-F060-5C86AE1E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3A09020-24DD-8D06-4AC8-97828C42E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07C5580-15CB-4A74-6944-CD4D1DE60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C3828CB-B619-8D53-11DA-29C7818F2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49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4B60-4703-8F59-23EB-496E18C3C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79F3846-8436-214F-B137-AEC70FF34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B51F4BD-3B66-FBE4-3B02-E1BD7BB64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FDDE20-69E6-DAAF-729E-A1308E5C5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26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6684B-9F57-CDEB-817A-641E334C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46C6D27-FB30-A75C-8A73-4DAF4E47A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C12F4BF-2829-F88F-159E-C08998C1C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546A8F-C0DD-FBCF-23AC-EF8EE6B1C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30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0893-6278-7038-2AB2-BE3D3C32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C8B4EF9-46BA-6394-F0A1-86B0D9149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100ADAF-33C0-E5D8-5C92-FA58DB2CD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EC16EC-A079-95FF-D8F1-6F76BC484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67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F859C-61BD-0BEB-BA51-BCEA56EF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3735F2C-86D1-0BA1-A850-4BB6BD1A5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8FA25C8-6A83-E94D-7252-E97ECF024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EDF29B-8DE4-6FA6-8DFD-0A74CF61F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1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F5BD-9DC6-ED67-7983-D9AA1C25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08CEBC0-6E77-F869-70C8-3A862AD6D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D2D5A2A-4691-954D-8A62-BFCF24142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å få ned utslippene og redusere avfallsmengden, skal Bergen kommune satse enda mer på ombruk av byggematerialer, inventar og møbler. </a:t>
            </a:r>
          </a:p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Med ombrukssatsingen vil Bergen kommune bidra til å kaste mindre og gjenbruke mer.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 skal begrense klimaavtrykket i Bergen kommunes byggeprosjekter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Ombruk er ikke nytt i Bergen kommune. Bergen kommune har hatt en gjenbruksavdeling for møbler i over 30 år, og en håndverksavdeling som har praktisert ombruk.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Bergen kommune skal bli ledende på ombruk. Vi skal dele erfaringer og bidra til at vi får et marked for ombruk i Bergen.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Å sirkulere ressursene er én av Bergen kommunes fire strategier for å nå Bergen kommunes klimamål. Ombruksavdelingen går inn som ett av flere virkemidler for å nå målene.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Bergen kommune har et stort potensial for ombruk av materialer, inventar og møbler. Ser vi på møbler alene, ble det kjøpt inn nytt for 54 millioner kroner i 2022.</a:t>
            </a:r>
          </a:p>
          <a:p>
            <a:r>
              <a:rPr lang="nb-NO"/>
              <a:t>Fridalen skole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E49AD8D-3F01-CD14-FC33-56A1842CB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9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D4883-005E-CE21-99FD-1DCB2630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00D6EEB-AA7C-2AF9-CBC0-5ABA930D6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69CC855-B7EB-C330-F16C-E45BA37F5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CEFBC9-68F5-451A-5149-DAC0419E1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CEE4-3736-F0FF-F0BD-6EF4E110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6E304C3-14E4-68B5-4EB4-CB3499CE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E7CCA80-235D-7FB5-C37F-AF8FA1B1F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FC1FE8-B16A-02A6-E1CA-BEF50743D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93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9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900" i="1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1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19.06.2025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63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19.06.2025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8062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78784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1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365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939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4742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44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2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0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56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00195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0024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44276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0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82C8D37-4918-425E-80D8-DB48955A9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854A9C-F886-4A7F-9F70-7F199A94B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3014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D6C-6DFE-47A5-88F4-FCF159E82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7901DD-A680-4B52-B365-A2C8C93870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11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BB54631-3419-43F6-9B38-5F921743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680306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61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29DF0FB-49F5-4403-8367-59FD00F1A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379BE1D-2F94-4432-9EA0-185A16128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044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11D9-7B4E-4F15-842A-E08A1D6B4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F94286-2306-40E2-9F24-9C71DCFE31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13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0E22446-8377-47F6-9BF7-F72EB965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89858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58173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2846-774C-4F08-A52E-43AC0A8456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Legg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innhold</a:t>
            </a:r>
            <a:r>
              <a:rPr lang="en-US"/>
              <a:t> via </a:t>
            </a:r>
            <a:r>
              <a:rPr lang="en-US" err="1"/>
              <a:t>menyen</a:t>
            </a:r>
            <a:r>
              <a:rPr lang="en-US"/>
              <a:t>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0334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4A86-EA6A-4365-8419-46B7BB16D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3902-CDBE-4B35-8D4F-D552A0F913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5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8929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19.06.2025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1267208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55051756-E483-7614-7CAE-77CE4530E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421551"/>
            <a:ext cx="7828908" cy="43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ogo, Font, emblem&#10;&#10;Automatisk generert beskrivelse">
            <a:extLst>
              <a:ext uri="{FF2B5EF4-FFF2-40B4-BE49-F238E27FC236}">
                <a16:creationId xmlns:a16="http://schemas.microsoft.com/office/drawing/2014/main" id="{8A8F8D20-B50A-90FE-D1C4-2D081D65C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466716"/>
            <a:ext cx="7664522" cy="42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56186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615214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227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298884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68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23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20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39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37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489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81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4603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77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474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794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47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185599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64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14596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63" r:id="rId2"/>
    <p:sldLayoutId id="2147483770" r:id="rId3"/>
    <p:sldLayoutId id="2147483764" r:id="rId4"/>
    <p:sldLayoutId id="2147483649" r:id="rId5"/>
    <p:sldLayoutId id="2147483650" r:id="rId6"/>
    <p:sldLayoutId id="2147483769" r:id="rId7"/>
    <p:sldLayoutId id="2147483771" r:id="rId8"/>
    <p:sldLayoutId id="21474837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774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ECF7E6-E4A2-4E7E-94F2-75E69B6FDB97}"/>
              </a:ext>
            </a:extLst>
          </p:cNvPr>
          <p:cNvSpPr/>
          <p:nvPr userDrawn="1"/>
        </p:nvSpPr>
        <p:spPr>
          <a:xfrm>
            <a:off x="0" y="4412343"/>
            <a:ext cx="9144000" cy="7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92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69DB7C-60E6-4BFC-9E73-F020656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A59E0C-BAA2-45AE-AE99-E6B7782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35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9CF020-2FD4-45A8-B471-E949706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7E720-B8EB-433E-B396-3FF41FD2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08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72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1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74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11" Type="http://schemas.openxmlformats.org/officeDocument/2006/relationships/image" Target="../media/image24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21.svg"/><Relationship Id="rId19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20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19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7.svg"/><Relationship Id="rId19" Type="http://schemas.openxmlformats.org/officeDocument/2006/relationships/image" Target="../media/image20.png"/><Relationship Id="rId4" Type="http://schemas.openxmlformats.org/officeDocument/2006/relationships/image" Target="../media/image33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19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7.svg"/><Relationship Id="rId19" Type="http://schemas.openxmlformats.org/officeDocument/2006/relationships/image" Target="../media/image20.png"/><Relationship Id="rId4" Type="http://schemas.openxmlformats.org/officeDocument/2006/relationships/image" Target="../media/image33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19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7.svg"/><Relationship Id="rId19" Type="http://schemas.openxmlformats.org/officeDocument/2006/relationships/image" Target="../media/image20.png"/><Relationship Id="rId4" Type="http://schemas.openxmlformats.org/officeDocument/2006/relationships/image" Target="../media/image33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19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7.svg"/><Relationship Id="rId19" Type="http://schemas.openxmlformats.org/officeDocument/2006/relationships/image" Target="../media/image20.png"/><Relationship Id="rId4" Type="http://schemas.openxmlformats.org/officeDocument/2006/relationships/image" Target="../media/image33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19.svg"/><Relationship Id="rId3" Type="http://schemas.openxmlformats.org/officeDocument/2006/relationships/image" Target="../media/image32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3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7.svg"/><Relationship Id="rId19" Type="http://schemas.openxmlformats.org/officeDocument/2006/relationships/image" Target="../media/image20.png"/><Relationship Id="rId4" Type="http://schemas.openxmlformats.org/officeDocument/2006/relationships/image" Target="../media/image33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19.svg"/><Relationship Id="rId3" Type="http://schemas.openxmlformats.org/officeDocument/2006/relationships/image" Target="../media/image32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3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7.svg"/><Relationship Id="rId19" Type="http://schemas.openxmlformats.org/officeDocument/2006/relationships/image" Target="../media/image20.png"/><Relationship Id="rId4" Type="http://schemas.openxmlformats.org/officeDocument/2006/relationships/image" Target="../media/image33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44.jpeg"/><Relationship Id="rId10" Type="http://schemas.openxmlformats.org/officeDocument/2006/relationships/image" Target="../media/image41.svg"/><Relationship Id="rId4" Type="http://schemas.openxmlformats.org/officeDocument/2006/relationships/image" Target="../media/image39.png"/><Relationship Id="rId9" Type="http://schemas.openxmlformats.org/officeDocument/2006/relationships/image" Target="../media/image40.png"/><Relationship Id="rId1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44.jpeg"/><Relationship Id="rId10" Type="http://schemas.openxmlformats.org/officeDocument/2006/relationships/image" Target="../media/image41.svg"/><Relationship Id="rId4" Type="http://schemas.openxmlformats.org/officeDocument/2006/relationships/image" Target="../media/image39.png"/><Relationship Id="rId9" Type="http://schemas.openxmlformats.org/officeDocument/2006/relationships/image" Target="../media/image40.png"/><Relationship Id="rId1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8.png"/><Relationship Id="rId1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7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11" Type="http://schemas.openxmlformats.org/officeDocument/2006/relationships/image" Target="../media/image24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21.svg"/><Relationship Id="rId19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20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B9F911-BF99-43B6-9D96-8516CE93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884" y="3358190"/>
            <a:ext cx="7634231" cy="1024896"/>
          </a:xfrm>
        </p:spPr>
        <p:txBody>
          <a:bodyPr/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Ombruk i Bergen kommune</a:t>
            </a:r>
            <a:br>
              <a:rPr lang="nb-NO" sz="1400" dirty="0"/>
            </a:br>
            <a:r>
              <a:rPr lang="nb-NO" sz="1400" dirty="0"/>
              <a:t>Kommunen som pådriver for </a:t>
            </a:r>
            <a:r>
              <a:rPr lang="nb-NO" sz="1400" dirty="0" err="1"/>
              <a:t>sirkularitet</a:t>
            </a:r>
            <a:br>
              <a:rPr lang="nb-NO" sz="1400" dirty="0"/>
            </a:br>
            <a:br>
              <a:rPr lang="nb-NO" sz="1400" dirty="0"/>
            </a:br>
            <a:r>
              <a:rPr lang="nb-NO" sz="1400" dirty="0"/>
              <a:t>Maren Elise Olsen, Leder Ombruksavdelingen</a:t>
            </a:r>
            <a:br>
              <a:rPr lang="nb-NO" sz="1400" dirty="0"/>
            </a:br>
            <a:r>
              <a:rPr lang="nb-NO" sz="1400" dirty="0"/>
              <a:t>19. juni 2025</a:t>
            </a:r>
            <a:endParaRPr lang="nb-NO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03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29" descr="Lager kontur">
            <a:extLst>
              <a:ext uri="{FF2B5EF4-FFF2-40B4-BE49-F238E27FC236}">
                <a16:creationId xmlns:a16="http://schemas.microsoft.com/office/drawing/2014/main" id="{B342CF72-8D5B-8658-0CE1-5F65A63B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627" y="2971161"/>
            <a:ext cx="1119899" cy="1138309"/>
          </a:xfrm>
          <a:prstGeom prst="rect">
            <a:avLst/>
          </a:prstGeom>
        </p:spPr>
      </p:pic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B3968FE7-215F-0D2D-E796-521E744D2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2085" y="1246962"/>
            <a:ext cx="639510" cy="630716"/>
          </a:xfrm>
          <a:prstGeom prst="rect">
            <a:avLst/>
          </a:prstGeom>
        </p:spPr>
      </p:pic>
      <p:pic>
        <p:nvPicPr>
          <p:cNvPr id="10" name="Grafikk 33" descr="Lager kontur">
            <a:extLst>
              <a:ext uri="{FF2B5EF4-FFF2-40B4-BE49-F238E27FC236}">
                <a16:creationId xmlns:a16="http://schemas.microsoft.com/office/drawing/2014/main" id="{EE0F3C06-660C-36E1-75AF-2A49F109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3910" y="3372747"/>
            <a:ext cx="1251023" cy="1251024"/>
          </a:xfrm>
          <a:prstGeom prst="rect">
            <a:avLst/>
          </a:prstGeom>
        </p:spPr>
      </p:pic>
      <p:pic>
        <p:nvPicPr>
          <p:cNvPr id="11" name="Grafikk 34" descr="Kontorstol kontur">
            <a:extLst>
              <a:ext uri="{FF2B5EF4-FFF2-40B4-BE49-F238E27FC236}">
                <a16:creationId xmlns:a16="http://schemas.microsoft.com/office/drawing/2014/main" id="{F0F72A5F-CD01-4950-9F31-D0E821B7F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942" y="3559632"/>
            <a:ext cx="467195" cy="467195"/>
          </a:xfrm>
          <a:prstGeom prst="rect">
            <a:avLst/>
          </a:prstGeom>
        </p:spPr>
      </p:pic>
      <p:pic>
        <p:nvPicPr>
          <p:cNvPr id="12" name="Grafikk 35" descr="Graffitispray kontur">
            <a:extLst>
              <a:ext uri="{FF2B5EF4-FFF2-40B4-BE49-F238E27FC236}">
                <a16:creationId xmlns:a16="http://schemas.microsoft.com/office/drawing/2014/main" id="{DC146CD1-5F0E-430C-EB84-B13B8D00F3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0640"/>
          <a:stretch/>
        </p:blipFill>
        <p:spPr>
          <a:xfrm>
            <a:off x="1281774" y="4007510"/>
            <a:ext cx="236514" cy="340998"/>
          </a:xfrm>
          <a:prstGeom prst="rect">
            <a:avLst/>
          </a:prstGeom>
        </p:spPr>
      </p:pic>
      <p:pic>
        <p:nvPicPr>
          <p:cNvPr id="15" name="Grafikk 36" descr="Hammer kontur">
            <a:extLst>
              <a:ext uri="{FF2B5EF4-FFF2-40B4-BE49-F238E27FC236}">
                <a16:creationId xmlns:a16="http://schemas.microsoft.com/office/drawing/2014/main" id="{738441A9-9A9E-34B6-926E-0A55DDDC81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0139" y="2934703"/>
            <a:ext cx="249900" cy="249900"/>
          </a:xfrm>
          <a:prstGeom prst="rect">
            <a:avLst/>
          </a:prstGeom>
        </p:spPr>
      </p:pic>
      <p:pic>
        <p:nvPicPr>
          <p:cNvPr id="16" name="Grafikk 37" descr="Bygger murvegg kontur">
            <a:extLst>
              <a:ext uri="{FF2B5EF4-FFF2-40B4-BE49-F238E27FC236}">
                <a16:creationId xmlns:a16="http://schemas.microsoft.com/office/drawing/2014/main" id="{B6F39765-3EFE-8635-CDCC-085A8FE568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53910" y="3194187"/>
            <a:ext cx="393730" cy="393730"/>
          </a:xfrm>
          <a:prstGeom prst="rect">
            <a:avLst/>
          </a:prstGeom>
        </p:spPr>
      </p:pic>
      <p:pic>
        <p:nvPicPr>
          <p:cNvPr id="17" name="Grafikk 38" descr="Graffitispray kontur">
            <a:extLst>
              <a:ext uri="{FF2B5EF4-FFF2-40B4-BE49-F238E27FC236}">
                <a16:creationId xmlns:a16="http://schemas.microsoft.com/office/drawing/2014/main" id="{C42F1A33-D3C0-4209-8D50-09153669D1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83764" y="3118347"/>
            <a:ext cx="393730" cy="393730"/>
          </a:xfrm>
          <a:prstGeom prst="rect">
            <a:avLst/>
          </a:prstGeom>
        </p:spPr>
      </p:pic>
      <p:pic>
        <p:nvPicPr>
          <p:cNvPr id="21" name="Grafikk 39" descr="Lekkende tappekran kontur">
            <a:extLst>
              <a:ext uri="{FF2B5EF4-FFF2-40B4-BE49-F238E27FC236}">
                <a16:creationId xmlns:a16="http://schemas.microsoft.com/office/drawing/2014/main" id="{7A04A9A1-C8D9-6126-D19D-725308A98EB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84961" y="2969514"/>
            <a:ext cx="373200" cy="373200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188215">
            <a:off x="1326611" y="2474233"/>
            <a:ext cx="495143" cy="515779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14EDF5B2-7EC1-E5A8-FA40-3ED278C0EA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582125">
            <a:off x="5077851" y="2111080"/>
            <a:ext cx="485548" cy="510805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0618CC8-25E2-8B0B-A372-4E4C97A39A23}"/>
              </a:ext>
            </a:extLst>
          </p:cNvPr>
          <p:cNvSpPr txBox="1"/>
          <p:nvPr/>
        </p:nvSpPr>
        <p:spPr>
          <a:xfrm>
            <a:off x="786490" y="1608445"/>
            <a:ext cx="146359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Gjenbrukssentralen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 eksistert i over 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 år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CB82E8B-5AB2-2BF7-577E-9C5ADC733946}"/>
              </a:ext>
            </a:extLst>
          </p:cNvPr>
          <p:cNvSpPr txBox="1"/>
          <p:nvPr/>
        </p:nvSpPr>
        <p:spPr>
          <a:xfrm>
            <a:off x="1482816" y="3849014"/>
            <a:ext cx="134743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 og ombruk av møbler og løst inventar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fikk 40" descr="Pil: krumming med klokken kontur">
            <a:extLst>
              <a:ext uri="{FF2B5EF4-FFF2-40B4-BE49-F238E27FC236}">
                <a16:creationId xmlns:a16="http://schemas.microsoft.com/office/drawing/2014/main" id="{FF126DA4-AE47-F045-CC1D-828F05FE0F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188215">
            <a:off x="3914191" y="2476814"/>
            <a:ext cx="495143" cy="515779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A3BB7EA-D61B-EDAE-792B-4DFD68DF0CEC}"/>
              </a:ext>
            </a:extLst>
          </p:cNvPr>
          <p:cNvSpPr txBox="1"/>
          <p:nvPr/>
        </p:nvSpPr>
        <p:spPr>
          <a:xfrm>
            <a:off x="2975051" y="432975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Ombrukshall for konstruksjonsmaterialer og fast innredning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7317149-70ED-792F-9A48-D28CC3B82AE5}"/>
              </a:ext>
            </a:extLst>
          </p:cNvPr>
          <p:cNvSpPr txBox="1"/>
          <p:nvPr/>
        </p:nvSpPr>
        <p:spPr>
          <a:xfrm>
            <a:off x="5450828" y="1389672"/>
            <a:ext cx="1463596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Høst 2023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Inngått avtale med Loopfront for digital ombruksplattform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5C6E98-3296-1BF5-3125-C95701F933E3}"/>
              </a:ext>
            </a:extLst>
          </p:cNvPr>
          <p:cNvSpPr txBox="1"/>
          <p:nvPr/>
        </p:nvSpPr>
        <p:spPr>
          <a:xfrm>
            <a:off x="2091085" y="212329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k 40" descr="Pil: krumming med klokken kontur">
            <a:extLst>
              <a:ext uri="{FF2B5EF4-FFF2-40B4-BE49-F238E27FC236}">
                <a16:creationId xmlns:a16="http://schemas.microsoft.com/office/drawing/2014/main" id="{37CE1332-8342-D9E1-0C36-E93308CC8A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188215">
            <a:off x="7152991" y="2474233"/>
            <a:ext cx="495143" cy="515779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7DBE630D-C1BD-0FC0-7983-4350F00B7DE1}"/>
              </a:ext>
            </a:extLst>
          </p:cNvPr>
          <p:cNvSpPr txBox="1"/>
          <p:nvPr/>
        </p:nvSpPr>
        <p:spPr>
          <a:xfrm>
            <a:off x="7262306" y="2792706"/>
            <a:ext cx="147600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Januar 2024 Leder for Ombruk startet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38C26212-5134-D89F-2B2B-CEA02BAC97AF}"/>
              </a:ext>
            </a:extLst>
          </p:cNvPr>
          <p:cNvSpPr txBox="1"/>
          <p:nvPr/>
        </p:nvSpPr>
        <p:spPr>
          <a:xfrm>
            <a:off x="3253163" y="1637544"/>
            <a:ext cx="146359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1.Juli 2023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Ombrukshall åpnes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k 42" descr="Pil: krumming med klokken kontur">
            <a:extLst>
              <a:ext uri="{FF2B5EF4-FFF2-40B4-BE49-F238E27FC236}">
                <a16:creationId xmlns:a16="http://schemas.microsoft.com/office/drawing/2014/main" id="{7D1A3C8D-4240-B225-0223-5EFBA0F5E4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582125">
            <a:off x="1562009" y="1353043"/>
            <a:ext cx="485548" cy="5108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98D7DE4-FDC9-39F9-9906-853E743182F2}"/>
              </a:ext>
            </a:extLst>
          </p:cNvPr>
          <p:cNvSpPr txBox="1"/>
          <p:nvPr/>
        </p:nvSpPr>
        <p:spPr>
          <a:xfrm>
            <a:off x="1911245" y="782411"/>
            <a:ext cx="1463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Flyttet over til Etat for bygg og eiendom høst 2023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D635BBF-C4BB-4F14-E4E4-CBD4242072AD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2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B3968FE7-215F-0D2D-E796-521E744D2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70" y="3109435"/>
            <a:ext cx="708373" cy="698632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88215">
            <a:off x="1184418" y="2460736"/>
            <a:ext cx="495143" cy="515779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7317149-70ED-792F-9A48-D28CC3B82AE5}"/>
              </a:ext>
            </a:extLst>
          </p:cNvPr>
          <p:cNvSpPr txBox="1"/>
          <p:nvPr/>
        </p:nvSpPr>
        <p:spPr>
          <a:xfrm>
            <a:off x="958094" y="2766436"/>
            <a:ext cx="1675839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 digitale ombruksplattformen tilgjengeliggjøres til alle ansatte i Bergen kommune 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5C6E98-3296-1BF5-3125-C95701F933E3}"/>
              </a:ext>
            </a:extLst>
          </p:cNvPr>
          <p:cNvSpPr txBox="1"/>
          <p:nvPr/>
        </p:nvSpPr>
        <p:spPr>
          <a:xfrm>
            <a:off x="-116392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1FABF870-FF58-6AFB-3287-7646D3DC4ED3}"/>
              </a:ext>
            </a:extLst>
          </p:cNvPr>
          <p:cNvSpPr txBox="1"/>
          <p:nvPr/>
        </p:nvSpPr>
        <p:spPr>
          <a:xfrm>
            <a:off x="3530189" y="2131501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996CE2A5-D8AC-9934-03C1-48D3532BCE98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41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B3968FE7-215F-0D2D-E796-521E744D2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70" y="3109435"/>
            <a:ext cx="708373" cy="698632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88215">
            <a:off x="1184418" y="2460736"/>
            <a:ext cx="495143" cy="515779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14EDF5B2-7EC1-E5A8-FA40-3ED278C0E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1346358" y="2110860"/>
            <a:ext cx="485548" cy="510805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15FB4DE-D995-A77B-34CD-8E88F1917FC9}"/>
              </a:ext>
            </a:extLst>
          </p:cNvPr>
          <p:cNvSpPr txBox="1"/>
          <p:nvPr/>
        </p:nvSpPr>
        <p:spPr>
          <a:xfrm>
            <a:off x="1696619" y="1467974"/>
            <a:ext cx="258105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Utarbeidelse av rutiner, prosedyrer og veiledninger for ombruk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7317149-70ED-792F-9A48-D28CC3B82AE5}"/>
              </a:ext>
            </a:extLst>
          </p:cNvPr>
          <p:cNvSpPr txBox="1"/>
          <p:nvPr/>
        </p:nvSpPr>
        <p:spPr>
          <a:xfrm>
            <a:off x="958094" y="2766436"/>
            <a:ext cx="1675839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 digitale ombruksplattformen tilgjengeliggjøres til alle ansatte i Bergen kommune 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5C6E98-3296-1BF5-3125-C95701F933E3}"/>
              </a:ext>
            </a:extLst>
          </p:cNvPr>
          <p:cNvSpPr txBox="1"/>
          <p:nvPr/>
        </p:nvSpPr>
        <p:spPr>
          <a:xfrm>
            <a:off x="-116392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FC5489-6238-CB1B-1B2C-FA2A68C46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490" y="602886"/>
            <a:ext cx="1466286" cy="1104147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1FABF870-FF58-6AFB-3287-7646D3DC4ED3}"/>
              </a:ext>
            </a:extLst>
          </p:cNvPr>
          <p:cNvSpPr txBox="1"/>
          <p:nvPr/>
        </p:nvSpPr>
        <p:spPr>
          <a:xfrm>
            <a:off x="3530189" y="2131501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5D5D329-BA11-88DF-0DA5-B0A90AEDA334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4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B3968FE7-215F-0D2D-E796-521E744D2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70" y="3109435"/>
            <a:ext cx="708373" cy="698632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88215">
            <a:off x="1184418" y="2460736"/>
            <a:ext cx="495143" cy="515779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14EDF5B2-7EC1-E5A8-FA40-3ED278C0E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1346358" y="2110860"/>
            <a:ext cx="485548" cy="510805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15FB4DE-D995-A77B-34CD-8E88F1917FC9}"/>
              </a:ext>
            </a:extLst>
          </p:cNvPr>
          <p:cNvSpPr txBox="1"/>
          <p:nvPr/>
        </p:nvSpPr>
        <p:spPr>
          <a:xfrm>
            <a:off x="1203676" y="1486347"/>
            <a:ext cx="258105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Utarbeidelse av rutiner, prosedyrer og veiledninger for ombruk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7317149-70ED-792F-9A48-D28CC3B82AE5}"/>
              </a:ext>
            </a:extLst>
          </p:cNvPr>
          <p:cNvSpPr txBox="1"/>
          <p:nvPr/>
        </p:nvSpPr>
        <p:spPr>
          <a:xfrm>
            <a:off x="958094" y="2766436"/>
            <a:ext cx="1675839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 digitale ombruksplattformen tilgjengeliggjøres til alle ansatte i Bergen kommune 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5C6E98-3296-1BF5-3125-C95701F933E3}"/>
              </a:ext>
            </a:extLst>
          </p:cNvPr>
          <p:cNvSpPr txBox="1"/>
          <p:nvPr/>
        </p:nvSpPr>
        <p:spPr>
          <a:xfrm>
            <a:off x="-116392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FC5489-6238-CB1B-1B2C-FA2A68C46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547" y="621259"/>
            <a:ext cx="1466286" cy="1104147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1FABF870-FF58-6AFB-3287-7646D3DC4ED3}"/>
              </a:ext>
            </a:extLst>
          </p:cNvPr>
          <p:cNvSpPr txBox="1"/>
          <p:nvPr/>
        </p:nvSpPr>
        <p:spPr>
          <a:xfrm>
            <a:off x="3530189" y="2131501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5D39465-728E-421F-04DC-78E2F7EF249C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k 42" descr="Pil: krumming med klokken kontur">
            <a:extLst>
              <a:ext uri="{FF2B5EF4-FFF2-40B4-BE49-F238E27FC236}">
                <a16:creationId xmlns:a16="http://schemas.microsoft.com/office/drawing/2014/main" id="{9BC2E3D1-7DA7-154B-159D-42BCA51FD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3597937" y="2090281"/>
            <a:ext cx="485548" cy="5108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9E2AFF5-E603-70A8-FA59-D3E7D6C4B6A9}"/>
              </a:ext>
            </a:extLst>
          </p:cNvPr>
          <p:cNvSpPr txBox="1"/>
          <p:nvPr/>
        </p:nvSpPr>
        <p:spPr>
          <a:xfrm>
            <a:off x="3840711" y="1483981"/>
            <a:ext cx="299296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Mai 2024</a:t>
            </a:r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Utarbeidelse og forankring av: Kravstilling til ombrukskartlegging og </a:t>
            </a:r>
            <a:r>
              <a:rPr lang="nb-NO" sz="1200" err="1">
                <a:solidFill>
                  <a:srgbClr val="1D3C34"/>
                </a:solidFill>
                <a:latin typeface="AvenirNextLTPro-Regular"/>
              </a:rPr>
              <a:t>sirkularitetsanalyse</a:t>
            </a:r>
            <a:endParaRPr lang="nb-NO" sz="1200">
              <a:solidFill>
                <a:srgbClr val="1D3C34"/>
              </a:solidFill>
              <a:latin typeface="AvenirNextLTPro-Regular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27B005A-5812-8E0E-B003-0BFD7C742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941" y="590247"/>
            <a:ext cx="2298188" cy="11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9D03A-949C-712B-7BE8-5A328420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6BE1832D-096A-D743-75C5-CA8C3467C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70" y="3109435"/>
            <a:ext cx="708373" cy="698632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6EC747A5-AAE7-0474-B054-714579682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88215">
            <a:off x="1184418" y="2460736"/>
            <a:ext cx="495143" cy="515779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7827B3F3-F29C-0628-6387-9CA4EEE26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1346358" y="2110860"/>
            <a:ext cx="485548" cy="510805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96D9601A-3B8F-7D3D-44FE-0F4A6066F8F1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8FC61E1-01DC-D868-675E-18C3456ABA58}"/>
              </a:ext>
            </a:extLst>
          </p:cNvPr>
          <p:cNvSpPr txBox="1"/>
          <p:nvPr/>
        </p:nvSpPr>
        <p:spPr>
          <a:xfrm>
            <a:off x="1203676" y="1486347"/>
            <a:ext cx="258105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Utarbeidelse av rutiner, prosedyrer og veiledninger for ombruk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35CBACEC-F5EA-A106-B6B2-C42319CF4EB1}"/>
              </a:ext>
            </a:extLst>
          </p:cNvPr>
          <p:cNvSpPr txBox="1"/>
          <p:nvPr/>
        </p:nvSpPr>
        <p:spPr>
          <a:xfrm>
            <a:off x="958094" y="2766436"/>
            <a:ext cx="1675839" cy="17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SSO løsning på plass slik at den digitale ombruksplattformen tilgjengeliggjøres til alle ansatte i Bergen kommune 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9A5A6C8-8334-6A14-E4FE-C9EA055E1830}"/>
              </a:ext>
            </a:extLst>
          </p:cNvPr>
          <p:cNvSpPr txBox="1"/>
          <p:nvPr/>
        </p:nvSpPr>
        <p:spPr>
          <a:xfrm>
            <a:off x="-116392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632769-E6ED-70E3-124A-0655D04AD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547" y="621259"/>
            <a:ext cx="1466286" cy="1104147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734CE7F-4E7F-0C48-8FB0-16F4AE13F28B}"/>
              </a:ext>
            </a:extLst>
          </p:cNvPr>
          <p:cNvSpPr txBox="1"/>
          <p:nvPr/>
        </p:nvSpPr>
        <p:spPr>
          <a:xfrm>
            <a:off x="3530189" y="2131501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4270F4C-84D8-FCDD-34B2-2A34FE51913D}"/>
              </a:ext>
            </a:extLst>
          </p:cNvPr>
          <p:cNvSpPr txBox="1"/>
          <p:nvPr/>
        </p:nvSpPr>
        <p:spPr>
          <a:xfrm>
            <a:off x="1237381" y="6109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k 42" descr="Pil: krumming med klokken kontur">
            <a:extLst>
              <a:ext uri="{FF2B5EF4-FFF2-40B4-BE49-F238E27FC236}">
                <a16:creationId xmlns:a16="http://schemas.microsoft.com/office/drawing/2014/main" id="{BB36D362-9790-C9A8-D68F-3AE734573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3597937" y="2090281"/>
            <a:ext cx="485548" cy="5108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05F1B4B-7197-E0F6-2E1B-84F4B1819DF2}"/>
              </a:ext>
            </a:extLst>
          </p:cNvPr>
          <p:cNvSpPr txBox="1"/>
          <p:nvPr/>
        </p:nvSpPr>
        <p:spPr>
          <a:xfrm>
            <a:off x="3840711" y="1483981"/>
            <a:ext cx="299296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Mai 2024</a:t>
            </a:r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Utarbeidelse og forankring av: Kravstilling til ombrukskartlegging og </a:t>
            </a:r>
            <a:r>
              <a:rPr lang="nb-NO" sz="1200" err="1">
                <a:solidFill>
                  <a:srgbClr val="1D3C34"/>
                </a:solidFill>
                <a:latin typeface="AvenirNextLTPro-Regular"/>
              </a:rPr>
              <a:t>sirkularitetsanalyse</a:t>
            </a:r>
            <a:endParaRPr lang="nb-NO" sz="1200">
              <a:solidFill>
                <a:srgbClr val="1D3C34"/>
              </a:solidFill>
              <a:latin typeface="AvenirNextLTPro-Regular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FAF7EB1-D164-CB2F-7DB3-1860E6D2B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941" y="590247"/>
            <a:ext cx="2298188" cy="1109237"/>
          </a:xfrm>
          <a:prstGeom prst="rect">
            <a:avLst/>
          </a:prstGeom>
        </p:spPr>
      </p:pic>
      <p:pic>
        <p:nvPicPr>
          <p:cNvPr id="10" name="Grafikk 42" descr="Pil: krumming med klokken kontur">
            <a:extLst>
              <a:ext uri="{FF2B5EF4-FFF2-40B4-BE49-F238E27FC236}">
                <a16:creationId xmlns:a16="http://schemas.microsoft.com/office/drawing/2014/main" id="{F78FEA1B-23EE-30BC-713E-2BE0D9BB0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6997575" y="2084546"/>
            <a:ext cx="485548" cy="51080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DC4F345-E8D6-61D5-7D93-3D689458EFFC}"/>
              </a:ext>
            </a:extLst>
          </p:cNvPr>
          <p:cNvSpPr txBox="1"/>
          <p:nvPr/>
        </p:nvSpPr>
        <p:spPr>
          <a:xfrm>
            <a:off x="6766859" y="1313277"/>
            <a:ext cx="2444873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Sept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Integrert direktekobling til Markedsplass i </a:t>
            </a: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b-NO" sz="1200" noProof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nnkjøpssystemet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491B0D73-FC9C-864D-B99A-1A784473F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723" y="302801"/>
            <a:ext cx="2200511" cy="12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C704-8DB7-A6CC-88F2-39F5CF346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7468D8BD-6488-F9D1-370E-F46033770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70" y="3109435"/>
            <a:ext cx="708373" cy="698632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7E994F53-C60B-20A0-B213-7B3D4D786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88215">
            <a:off x="1184418" y="2460736"/>
            <a:ext cx="495143" cy="515779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1412FAA6-0ED4-46AB-6736-512EDB56D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1346358" y="2110860"/>
            <a:ext cx="485548" cy="510805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D7413D09-CAD1-69A5-3DFF-272EDEF0855A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CD8C9F0-1CE0-44E2-2500-DBC8FFE1023F}"/>
              </a:ext>
            </a:extLst>
          </p:cNvPr>
          <p:cNvSpPr txBox="1"/>
          <p:nvPr/>
        </p:nvSpPr>
        <p:spPr>
          <a:xfrm>
            <a:off x="1203676" y="1486347"/>
            <a:ext cx="258105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Utarbeidelse av rutiner, prosedyrer og veiledninger for ombruk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85147A4-6C4E-2E65-1B06-6720A4B7CCB6}"/>
              </a:ext>
            </a:extLst>
          </p:cNvPr>
          <p:cNvSpPr txBox="1"/>
          <p:nvPr/>
        </p:nvSpPr>
        <p:spPr>
          <a:xfrm>
            <a:off x="958094" y="2766436"/>
            <a:ext cx="1675839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April 2024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Endelig fått på plass SSO løsning slik at den digitale ombruksplattformen tilgjengeliggjøres til alle ansatte i Bergen kommune 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A9298CB-99C0-8A32-2F81-C920AF89C315}"/>
              </a:ext>
            </a:extLst>
          </p:cNvPr>
          <p:cNvSpPr txBox="1"/>
          <p:nvPr/>
        </p:nvSpPr>
        <p:spPr>
          <a:xfrm>
            <a:off x="-116392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19DE2A2-F7BD-5078-0B45-343532C90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547" y="621259"/>
            <a:ext cx="1466286" cy="1104147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8E78A24-34F6-7515-EFBB-F549DB30DE73}"/>
              </a:ext>
            </a:extLst>
          </p:cNvPr>
          <p:cNvSpPr txBox="1"/>
          <p:nvPr/>
        </p:nvSpPr>
        <p:spPr>
          <a:xfrm>
            <a:off x="3530189" y="2131501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659861C-3316-710F-603A-F36E2C77CD60}"/>
              </a:ext>
            </a:extLst>
          </p:cNvPr>
          <p:cNvSpPr txBox="1"/>
          <p:nvPr/>
        </p:nvSpPr>
        <p:spPr>
          <a:xfrm>
            <a:off x="1237381" y="6109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k 42" descr="Pil: krumming med klokken kontur">
            <a:extLst>
              <a:ext uri="{FF2B5EF4-FFF2-40B4-BE49-F238E27FC236}">
                <a16:creationId xmlns:a16="http://schemas.microsoft.com/office/drawing/2014/main" id="{629FF669-E326-5E58-275E-60D4E1E00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3597937" y="2090281"/>
            <a:ext cx="485548" cy="5108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5E63223-E554-3944-6063-A5AB39DCDE88}"/>
              </a:ext>
            </a:extLst>
          </p:cNvPr>
          <p:cNvSpPr txBox="1"/>
          <p:nvPr/>
        </p:nvSpPr>
        <p:spPr>
          <a:xfrm>
            <a:off x="3840711" y="1483981"/>
            <a:ext cx="299296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Mai 2024</a:t>
            </a:r>
          </a:p>
          <a:p>
            <a:pPr algn="ctr">
              <a:defRPr/>
            </a:pPr>
            <a:r>
              <a:rPr lang="nb-NO" sz="1200">
                <a:solidFill>
                  <a:srgbClr val="1D3C34"/>
                </a:solidFill>
                <a:latin typeface="AvenirNextLTPro-Regular"/>
              </a:rPr>
              <a:t>Utarbeidelse og forankring av: Kravstilling til ombrukskartlegging og </a:t>
            </a:r>
            <a:r>
              <a:rPr lang="nb-NO" sz="1200" err="1">
                <a:solidFill>
                  <a:srgbClr val="1D3C34"/>
                </a:solidFill>
                <a:latin typeface="AvenirNextLTPro-Regular"/>
              </a:rPr>
              <a:t>sirkularitetsanalyse</a:t>
            </a:r>
            <a:endParaRPr lang="nb-NO" sz="1200">
              <a:solidFill>
                <a:srgbClr val="1D3C34"/>
              </a:solidFill>
              <a:latin typeface="AvenirNextLTPro-Regular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16873C8-B8FE-DD47-5274-979888D8F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941" y="590247"/>
            <a:ext cx="2298188" cy="1109237"/>
          </a:xfrm>
          <a:prstGeom prst="rect">
            <a:avLst/>
          </a:prstGeom>
        </p:spPr>
      </p:pic>
      <p:pic>
        <p:nvPicPr>
          <p:cNvPr id="10" name="Grafikk 42" descr="Pil: krumming med klokken kontur">
            <a:extLst>
              <a:ext uri="{FF2B5EF4-FFF2-40B4-BE49-F238E27FC236}">
                <a16:creationId xmlns:a16="http://schemas.microsoft.com/office/drawing/2014/main" id="{BD7A8005-EF67-9D63-A11B-B7B209C9A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2125">
            <a:off x="6997575" y="2084546"/>
            <a:ext cx="485548" cy="51080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4F69031-0AFB-F74B-E42C-04C7CEE718BB}"/>
              </a:ext>
            </a:extLst>
          </p:cNvPr>
          <p:cNvSpPr txBox="1"/>
          <p:nvPr/>
        </p:nvSpPr>
        <p:spPr>
          <a:xfrm>
            <a:off x="6766859" y="1313277"/>
            <a:ext cx="2444873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Sept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Integrert direktekobling til Markedsplass i UBW Økonomi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FF9D58A-F77E-4BEA-0F52-95DB18F01D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723" y="302801"/>
            <a:ext cx="2200511" cy="1210834"/>
          </a:xfrm>
          <a:prstGeom prst="rect">
            <a:avLst/>
          </a:prstGeom>
        </p:spPr>
      </p:pic>
      <p:pic>
        <p:nvPicPr>
          <p:cNvPr id="17" name="Grafikk 32" descr="Databehandling i skyen kontur">
            <a:extLst>
              <a:ext uri="{FF2B5EF4-FFF2-40B4-BE49-F238E27FC236}">
                <a16:creationId xmlns:a16="http://schemas.microsoft.com/office/drawing/2014/main" id="{4E508D85-75CD-F896-FFAB-437F1D731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5661" y="2985604"/>
            <a:ext cx="708373" cy="698632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8B5D584-C44D-306D-32E9-709C903B4992}"/>
              </a:ext>
            </a:extLst>
          </p:cNvPr>
          <p:cNvSpPr txBox="1"/>
          <p:nvPr/>
        </p:nvSpPr>
        <p:spPr>
          <a:xfrm>
            <a:off x="6923550" y="3382445"/>
            <a:ext cx="1946601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Sept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Prosjekt </a:t>
            </a: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ombrukskartlegging av interne lagre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fikk 40" descr="Pil: krumming med klokken kontur">
            <a:extLst>
              <a:ext uri="{FF2B5EF4-FFF2-40B4-BE49-F238E27FC236}">
                <a16:creationId xmlns:a16="http://schemas.microsoft.com/office/drawing/2014/main" id="{DE230BB2-8C6A-3D5E-860E-0678CE857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88215">
            <a:off x="7097639" y="2462189"/>
            <a:ext cx="495143" cy="5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B3968FE7-215F-0D2D-E796-521E744D2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287" y="2652951"/>
            <a:ext cx="560752" cy="553041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5C6E98-3296-1BF5-3125-C95701F933E3}"/>
              </a:ext>
            </a:extLst>
          </p:cNvPr>
          <p:cNvSpPr txBox="1"/>
          <p:nvPr/>
        </p:nvSpPr>
        <p:spPr>
          <a:xfrm>
            <a:off x="3393987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33" descr="Lager kontur">
            <a:extLst>
              <a:ext uri="{FF2B5EF4-FFF2-40B4-BE49-F238E27FC236}">
                <a16:creationId xmlns:a16="http://schemas.microsoft.com/office/drawing/2014/main" id="{BEC6CF6A-A730-8313-7AB7-81493A91A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8960" y="3117616"/>
            <a:ext cx="1251023" cy="1251024"/>
          </a:xfrm>
          <a:prstGeom prst="rect">
            <a:avLst/>
          </a:prstGeom>
        </p:spPr>
      </p:pic>
      <p:pic>
        <p:nvPicPr>
          <p:cNvPr id="4" name="Grafikk 36" descr="Hammer kontur">
            <a:extLst>
              <a:ext uri="{FF2B5EF4-FFF2-40B4-BE49-F238E27FC236}">
                <a16:creationId xmlns:a16="http://schemas.microsoft.com/office/drawing/2014/main" id="{64EB9DE3-A52D-D612-94FF-24D466527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5189" y="2679572"/>
            <a:ext cx="249900" cy="249900"/>
          </a:xfrm>
          <a:prstGeom prst="rect">
            <a:avLst/>
          </a:prstGeom>
        </p:spPr>
      </p:pic>
      <p:pic>
        <p:nvPicPr>
          <p:cNvPr id="5" name="Grafikk 37" descr="Bygger murvegg kontur">
            <a:extLst>
              <a:ext uri="{FF2B5EF4-FFF2-40B4-BE49-F238E27FC236}">
                <a16:creationId xmlns:a16="http://schemas.microsoft.com/office/drawing/2014/main" id="{8B9D8F33-64DD-24CE-C7A6-0B7C68E81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960" y="2939056"/>
            <a:ext cx="393730" cy="393730"/>
          </a:xfrm>
          <a:prstGeom prst="rect">
            <a:avLst/>
          </a:prstGeom>
        </p:spPr>
      </p:pic>
      <p:pic>
        <p:nvPicPr>
          <p:cNvPr id="7" name="Grafikk 38" descr="Graffitispray kontur">
            <a:extLst>
              <a:ext uri="{FF2B5EF4-FFF2-40B4-BE49-F238E27FC236}">
                <a16:creationId xmlns:a16="http://schemas.microsoft.com/office/drawing/2014/main" id="{07F8BF12-109E-EDD0-07D2-AB47FB248F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8814" y="2863216"/>
            <a:ext cx="393730" cy="393730"/>
          </a:xfrm>
          <a:prstGeom prst="rect">
            <a:avLst/>
          </a:prstGeom>
        </p:spPr>
      </p:pic>
      <p:pic>
        <p:nvPicPr>
          <p:cNvPr id="10" name="Grafikk 39" descr="Lekkende tappekran kontur">
            <a:extLst>
              <a:ext uri="{FF2B5EF4-FFF2-40B4-BE49-F238E27FC236}">
                <a16:creationId xmlns:a16="http://schemas.microsoft.com/office/drawing/2014/main" id="{638D45FD-A60A-2C6E-04C6-38CB65C3F7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0011" y="2714383"/>
            <a:ext cx="373200" cy="373200"/>
          </a:xfrm>
          <a:prstGeom prst="rect">
            <a:avLst/>
          </a:prstGeom>
        </p:spPr>
      </p:pic>
      <p:pic>
        <p:nvPicPr>
          <p:cNvPr id="11" name="Grafikk 40" descr="Pil: krumming med klokken kontur">
            <a:extLst>
              <a:ext uri="{FF2B5EF4-FFF2-40B4-BE49-F238E27FC236}">
                <a16:creationId xmlns:a16="http://schemas.microsoft.com/office/drawing/2014/main" id="{651D7B08-DCDD-E072-EEF5-10116DB363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1191704" y="2475982"/>
            <a:ext cx="495143" cy="51577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0BD543C-7FF4-86C6-AEBD-E0D9EC896B88}"/>
              </a:ext>
            </a:extLst>
          </p:cNvPr>
          <p:cNvSpPr txBox="1"/>
          <p:nvPr/>
        </p:nvSpPr>
        <p:spPr>
          <a:xfrm>
            <a:off x="1281388" y="405641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Økt volum og økt uttak av ombruksvarer i fra gjenbrukssentralen og ombrukshallen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k 29" descr="Lager kontur">
            <a:extLst>
              <a:ext uri="{FF2B5EF4-FFF2-40B4-BE49-F238E27FC236}">
                <a16:creationId xmlns:a16="http://schemas.microsoft.com/office/drawing/2014/main" id="{EEAFC8F3-BB6F-C127-A351-20F9E924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1388" y="2861952"/>
            <a:ext cx="1119899" cy="1138309"/>
          </a:xfrm>
          <a:prstGeom prst="rect">
            <a:avLst/>
          </a:prstGeom>
        </p:spPr>
      </p:pic>
      <p:pic>
        <p:nvPicPr>
          <p:cNvPr id="14" name="Grafikk 34" descr="Kontorstol kontur">
            <a:extLst>
              <a:ext uri="{FF2B5EF4-FFF2-40B4-BE49-F238E27FC236}">
                <a16:creationId xmlns:a16="http://schemas.microsoft.com/office/drawing/2014/main" id="{FB16636D-9303-1CFF-40E8-F18E676C4E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6703" y="3450423"/>
            <a:ext cx="467195" cy="467195"/>
          </a:xfrm>
          <a:prstGeom prst="rect">
            <a:avLst/>
          </a:prstGeom>
        </p:spPr>
      </p:pic>
      <p:pic>
        <p:nvPicPr>
          <p:cNvPr id="15" name="Grafikk 35" descr="Graffitispray kontur">
            <a:extLst>
              <a:ext uri="{FF2B5EF4-FFF2-40B4-BE49-F238E27FC236}">
                <a16:creationId xmlns:a16="http://schemas.microsoft.com/office/drawing/2014/main" id="{4CBE9938-E813-AD20-603F-3B576F0CE4C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0640"/>
          <a:stretch/>
        </p:blipFill>
        <p:spPr>
          <a:xfrm>
            <a:off x="1491535" y="3898301"/>
            <a:ext cx="236514" cy="34099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8452C30-51CD-9C23-3FF5-FC144B097A93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03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C746F-5798-E92F-F338-B00175D11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80769D62-D311-7D65-D6FD-1EE60773A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287" y="2652951"/>
            <a:ext cx="560752" cy="553041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7544853-6091-D57A-CF75-14FA9CCA73A7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7FFD87E3-A845-5A91-E9A3-B65ADA8282A3}"/>
              </a:ext>
            </a:extLst>
          </p:cNvPr>
          <p:cNvSpPr txBox="1"/>
          <p:nvPr/>
        </p:nvSpPr>
        <p:spPr>
          <a:xfrm>
            <a:off x="3393987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33" descr="Lager kontur">
            <a:extLst>
              <a:ext uri="{FF2B5EF4-FFF2-40B4-BE49-F238E27FC236}">
                <a16:creationId xmlns:a16="http://schemas.microsoft.com/office/drawing/2014/main" id="{666293DD-450D-6552-1040-AA906EA9D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8960" y="3117616"/>
            <a:ext cx="1251023" cy="1251024"/>
          </a:xfrm>
          <a:prstGeom prst="rect">
            <a:avLst/>
          </a:prstGeom>
        </p:spPr>
      </p:pic>
      <p:pic>
        <p:nvPicPr>
          <p:cNvPr id="4" name="Grafikk 36" descr="Hammer kontur">
            <a:extLst>
              <a:ext uri="{FF2B5EF4-FFF2-40B4-BE49-F238E27FC236}">
                <a16:creationId xmlns:a16="http://schemas.microsoft.com/office/drawing/2014/main" id="{0CC4B24A-03D0-6FB2-8E2C-9EC5E0E2D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5189" y="2679572"/>
            <a:ext cx="249900" cy="249900"/>
          </a:xfrm>
          <a:prstGeom prst="rect">
            <a:avLst/>
          </a:prstGeom>
        </p:spPr>
      </p:pic>
      <p:pic>
        <p:nvPicPr>
          <p:cNvPr id="5" name="Grafikk 37" descr="Bygger murvegg kontur">
            <a:extLst>
              <a:ext uri="{FF2B5EF4-FFF2-40B4-BE49-F238E27FC236}">
                <a16:creationId xmlns:a16="http://schemas.microsoft.com/office/drawing/2014/main" id="{A5E2B895-BCD6-DD74-492E-02923FF5B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960" y="2939056"/>
            <a:ext cx="393730" cy="393730"/>
          </a:xfrm>
          <a:prstGeom prst="rect">
            <a:avLst/>
          </a:prstGeom>
        </p:spPr>
      </p:pic>
      <p:pic>
        <p:nvPicPr>
          <p:cNvPr id="7" name="Grafikk 38" descr="Graffitispray kontur">
            <a:extLst>
              <a:ext uri="{FF2B5EF4-FFF2-40B4-BE49-F238E27FC236}">
                <a16:creationId xmlns:a16="http://schemas.microsoft.com/office/drawing/2014/main" id="{9293E1C7-B517-1ED9-439E-BA9F194B9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8814" y="2863216"/>
            <a:ext cx="393730" cy="393730"/>
          </a:xfrm>
          <a:prstGeom prst="rect">
            <a:avLst/>
          </a:prstGeom>
        </p:spPr>
      </p:pic>
      <p:pic>
        <p:nvPicPr>
          <p:cNvPr id="10" name="Grafikk 39" descr="Lekkende tappekran kontur">
            <a:extLst>
              <a:ext uri="{FF2B5EF4-FFF2-40B4-BE49-F238E27FC236}">
                <a16:creationId xmlns:a16="http://schemas.microsoft.com/office/drawing/2014/main" id="{CD5F0F79-8CFB-5549-99C2-87D1E4E0B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0011" y="2714383"/>
            <a:ext cx="373200" cy="373200"/>
          </a:xfrm>
          <a:prstGeom prst="rect">
            <a:avLst/>
          </a:prstGeom>
        </p:spPr>
      </p:pic>
      <p:pic>
        <p:nvPicPr>
          <p:cNvPr id="11" name="Grafikk 40" descr="Pil: krumming med klokken kontur">
            <a:extLst>
              <a:ext uri="{FF2B5EF4-FFF2-40B4-BE49-F238E27FC236}">
                <a16:creationId xmlns:a16="http://schemas.microsoft.com/office/drawing/2014/main" id="{BBC305FA-E8EE-DC66-DD9C-FBBC57588E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1191704" y="2475982"/>
            <a:ext cx="495143" cy="51577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4A79C6D-02C7-F28F-2279-F87EC4612D10}"/>
              </a:ext>
            </a:extLst>
          </p:cNvPr>
          <p:cNvSpPr txBox="1"/>
          <p:nvPr/>
        </p:nvSpPr>
        <p:spPr>
          <a:xfrm>
            <a:off x="1281388" y="405641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Økt volum og økt uttak av ombruksvarer i fra gjenbrukssentralen og ombrukshallen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k 29" descr="Lager kontur">
            <a:extLst>
              <a:ext uri="{FF2B5EF4-FFF2-40B4-BE49-F238E27FC236}">
                <a16:creationId xmlns:a16="http://schemas.microsoft.com/office/drawing/2014/main" id="{58EAC0B9-ACE4-C36D-9FE6-0218268AF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1388" y="2861952"/>
            <a:ext cx="1119899" cy="1138309"/>
          </a:xfrm>
          <a:prstGeom prst="rect">
            <a:avLst/>
          </a:prstGeom>
        </p:spPr>
      </p:pic>
      <p:pic>
        <p:nvPicPr>
          <p:cNvPr id="14" name="Grafikk 34" descr="Kontorstol kontur">
            <a:extLst>
              <a:ext uri="{FF2B5EF4-FFF2-40B4-BE49-F238E27FC236}">
                <a16:creationId xmlns:a16="http://schemas.microsoft.com/office/drawing/2014/main" id="{E52A3127-C9A8-C3FC-C25F-F0585B898F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6703" y="3450423"/>
            <a:ext cx="467195" cy="467195"/>
          </a:xfrm>
          <a:prstGeom prst="rect">
            <a:avLst/>
          </a:prstGeom>
        </p:spPr>
      </p:pic>
      <p:pic>
        <p:nvPicPr>
          <p:cNvPr id="15" name="Grafikk 35" descr="Graffitispray kontur">
            <a:extLst>
              <a:ext uri="{FF2B5EF4-FFF2-40B4-BE49-F238E27FC236}">
                <a16:creationId xmlns:a16="http://schemas.microsoft.com/office/drawing/2014/main" id="{CFDBB7BE-C3ED-56A9-0530-3A7F6362985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0640"/>
          <a:stretch/>
        </p:blipFill>
        <p:spPr>
          <a:xfrm>
            <a:off x="1491535" y="3898301"/>
            <a:ext cx="236514" cy="34099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19C052C-1200-922A-D8C5-BB0DCE1EDE9E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A1A85-3B61-925D-E6AD-3B0C4FCC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16CD3BAC-84AA-008C-E5D7-4BB1C9A7A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287" y="2652951"/>
            <a:ext cx="560752" cy="553041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08FE933-B77A-B9A7-0C9D-5C0883493A63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19A8D3BD-7606-458B-F306-9C891A505550}"/>
              </a:ext>
            </a:extLst>
          </p:cNvPr>
          <p:cNvSpPr txBox="1"/>
          <p:nvPr/>
        </p:nvSpPr>
        <p:spPr>
          <a:xfrm>
            <a:off x="3393987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33" descr="Lager kontur">
            <a:extLst>
              <a:ext uri="{FF2B5EF4-FFF2-40B4-BE49-F238E27FC236}">
                <a16:creationId xmlns:a16="http://schemas.microsoft.com/office/drawing/2014/main" id="{6150CDC0-A654-850A-EEEA-BA3F31563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8960" y="3117616"/>
            <a:ext cx="1251023" cy="1251024"/>
          </a:xfrm>
          <a:prstGeom prst="rect">
            <a:avLst/>
          </a:prstGeom>
        </p:spPr>
      </p:pic>
      <p:pic>
        <p:nvPicPr>
          <p:cNvPr id="4" name="Grafikk 36" descr="Hammer kontur">
            <a:extLst>
              <a:ext uri="{FF2B5EF4-FFF2-40B4-BE49-F238E27FC236}">
                <a16:creationId xmlns:a16="http://schemas.microsoft.com/office/drawing/2014/main" id="{A0783F48-15D1-DA02-F376-CF1A6DEED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5189" y="2679572"/>
            <a:ext cx="249900" cy="249900"/>
          </a:xfrm>
          <a:prstGeom prst="rect">
            <a:avLst/>
          </a:prstGeom>
        </p:spPr>
      </p:pic>
      <p:pic>
        <p:nvPicPr>
          <p:cNvPr id="5" name="Grafikk 37" descr="Bygger murvegg kontur">
            <a:extLst>
              <a:ext uri="{FF2B5EF4-FFF2-40B4-BE49-F238E27FC236}">
                <a16:creationId xmlns:a16="http://schemas.microsoft.com/office/drawing/2014/main" id="{5B3170A0-BA8C-1268-3AB5-DF21F0DEF7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960" y="2939056"/>
            <a:ext cx="393730" cy="393730"/>
          </a:xfrm>
          <a:prstGeom prst="rect">
            <a:avLst/>
          </a:prstGeom>
        </p:spPr>
      </p:pic>
      <p:pic>
        <p:nvPicPr>
          <p:cNvPr id="7" name="Grafikk 38" descr="Graffitispray kontur">
            <a:extLst>
              <a:ext uri="{FF2B5EF4-FFF2-40B4-BE49-F238E27FC236}">
                <a16:creationId xmlns:a16="http://schemas.microsoft.com/office/drawing/2014/main" id="{E6B446E7-F5A2-E891-F1A7-827258044B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8814" y="2863216"/>
            <a:ext cx="393730" cy="393730"/>
          </a:xfrm>
          <a:prstGeom prst="rect">
            <a:avLst/>
          </a:prstGeom>
        </p:spPr>
      </p:pic>
      <p:pic>
        <p:nvPicPr>
          <p:cNvPr id="10" name="Grafikk 39" descr="Lekkende tappekran kontur">
            <a:extLst>
              <a:ext uri="{FF2B5EF4-FFF2-40B4-BE49-F238E27FC236}">
                <a16:creationId xmlns:a16="http://schemas.microsoft.com/office/drawing/2014/main" id="{C926E752-94BD-91AC-16ED-30D29B9860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0011" y="2714383"/>
            <a:ext cx="373200" cy="373200"/>
          </a:xfrm>
          <a:prstGeom prst="rect">
            <a:avLst/>
          </a:prstGeom>
        </p:spPr>
      </p:pic>
      <p:pic>
        <p:nvPicPr>
          <p:cNvPr id="11" name="Grafikk 40" descr="Pil: krumming med klokken kontur">
            <a:extLst>
              <a:ext uri="{FF2B5EF4-FFF2-40B4-BE49-F238E27FC236}">
                <a16:creationId xmlns:a16="http://schemas.microsoft.com/office/drawing/2014/main" id="{B3BD4911-CF12-254C-0017-6AC72D4AF4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1191704" y="2475982"/>
            <a:ext cx="495143" cy="51577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D4CCA4D-962F-0F5D-31BE-B92FB25A2043}"/>
              </a:ext>
            </a:extLst>
          </p:cNvPr>
          <p:cNvSpPr txBox="1"/>
          <p:nvPr/>
        </p:nvSpPr>
        <p:spPr>
          <a:xfrm>
            <a:off x="1281388" y="405641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Økt volum og økt uttak av ombruksvarer i fra gjenbrukssentralen og ombrukshallen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k 29" descr="Lager kontur">
            <a:extLst>
              <a:ext uri="{FF2B5EF4-FFF2-40B4-BE49-F238E27FC236}">
                <a16:creationId xmlns:a16="http://schemas.microsoft.com/office/drawing/2014/main" id="{BA790395-D89F-7863-D430-4DB3B897E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1388" y="2861952"/>
            <a:ext cx="1119899" cy="1138309"/>
          </a:xfrm>
          <a:prstGeom prst="rect">
            <a:avLst/>
          </a:prstGeom>
        </p:spPr>
      </p:pic>
      <p:pic>
        <p:nvPicPr>
          <p:cNvPr id="14" name="Grafikk 34" descr="Kontorstol kontur">
            <a:extLst>
              <a:ext uri="{FF2B5EF4-FFF2-40B4-BE49-F238E27FC236}">
                <a16:creationId xmlns:a16="http://schemas.microsoft.com/office/drawing/2014/main" id="{E900310A-986C-65C2-E4B0-964CC40E8D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6703" y="3450423"/>
            <a:ext cx="467195" cy="467195"/>
          </a:xfrm>
          <a:prstGeom prst="rect">
            <a:avLst/>
          </a:prstGeom>
        </p:spPr>
      </p:pic>
      <p:pic>
        <p:nvPicPr>
          <p:cNvPr id="15" name="Grafikk 35" descr="Graffitispray kontur">
            <a:extLst>
              <a:ext uri="{FF2B5EF4-FFF2-40B4-BE49-F238E27FC236}">
                <a16:creationId xmlns:a16="http://schemas.microsoft.com/office/drawing/2014/main" id="{3088BB5A-AC77-0A8A-A974-DA33BE990EE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0640"/>
          <a:stretch/>
        </p:blipFill>
        <p:spPr>
          <a:xfrm>
            <a:off x="1491535" y="3898301"/>
            <a:ext cx="236514" cy="34099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64D7560-AE90-9FA6-474E-978E3A308DF9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k 40" descr="Pil: krumming med klokken kontur">
            <a:extLst>
              <a:ext uri="{FF2B5EF4-FFF2-40B4-BE49-F238E27FC236}">
                <a16:creationId xmlns:a16="http://schemas.microsoft.com/office/drawing/2014/main" id="{F0C2E42D-4770-52A8-CEC7-4306DF51C4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4834354" y="2480832"/>
            <a:ext cx="495143" cy="51577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0FC3089-0059-E4E5-6274-109D549A3FDE}"/>
              </a:ext>
            </a:extLst>
          </p:cNvPr>
          <p:cNvSpPr txBox="1"/>
          <p:nvPr/>
        </p:nvSpPr>
        <p:spPr>
          <a:xfrm>
            <a:off x="4455438" y="2845388"/>
            <a:ext cx="1589761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 digitale ombruksplattformen opprettet som verktøy på intranettet.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6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BE9C-D0AC-7EE6-EAAA-50D66404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3D136AEB-EB6B-DFDA-75C7-FF2E9B942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287" y="2652951"/>
            <a:ext cx="560752" cy="553041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D4BF301-1235-7BEC-42F7-912D7C1CC9E9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5B57CFEE-8786-CF45-007D-2C80913965F1}"/>
              </a:ext>
            </a:extLst>
          </p:cNvPr>
          <p:cNvSpPr txBox="1"/>
          <p:nvPr/>
        </p:nvSpPr>
        <p:spPr>
          <a:xfrm>
            <a:off x="3393987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33" descr="Lager kontur">
            <a:extLst>
              <a:ext uri="{FF2B5EF4-FFF2-40B4-BE49-F238E27FC236}">
                <a16:creationId xmlns:a16="http://schemas.microsoft.com/office/drawing/2014/main" id="{F6FACB39-09AB-524F-B794-8BC21BC47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8960" y="3117616"/>
            <a:ext cx="1251023" cy="1251024"/>
          </a:xfrm>
          <a:prstGeom prst="rect">
            <a:avLst/>
          </a:prstGeom>
        </p:spPr>
      </p:pic>
      <p:pic>
        <p:nvPicPr>
          <p:cNvPr id="4" name="Grafikk 36" descr="Hammer kontur">
            <a:extLst>
              <a:ext uri="{FF2B5EF4-FFF2-40B4-BE49-F238E27FC236}">
                <a16:creationId xmlns:a16="http://schemas.microsoft.com/office/drawing/2014/main" id="{35E78812-1894-97A3-EDED-33E259851A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5189" y="2679572"/>
            <a:ext cx="249900" cy="249900"/>
          </a:xfrm>
          <a:prstGeom prst="rect">
            <a:avLst/>
          </a:prstGeom>
        </p:spPr>
      </p:pic>
      <p:pic>
        <p:nvPicPr>
          <p:cNvPr id="5" name="Grafikk 37" descr="Bygger murvegg kontur">
            <a:extLst>
              <a:ext uri="{FF2B5EF4-FFF2-40B4-BE49-F238E27FC236}">
                <a16:creationId xmlns:a16="http://schemas.microsoft.com/office/drawing/2014/main" id="{32089A48-3BBD-ACCC-BB38-3112C3050C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960" y="2939056"/>
            <a:ext cx="393730" cy="393730"/>
          </a:xfrm>
          <a:prstGeom prst="rect">
            <a:avLst/>
          </a:prstGeom>
        </p:spPr>
      </p:pic>
      <p:pic>
        <p:nvPicPr>
          <p:cNvPr id="7" name="Grafikk 38" descr="Graffitispray kontur">
            <a:extLst>
              <a:ext uri="{FF2B5EF4-FFF2-40B4-BE49-F238E27FC236}">
                <a16:creationId xmlns:a16="http://schemas.microsoft.com/office/drawing/2014/main" id="{F3B1C2D9-9EE7-D3BE-B958-DAD916E402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8814" y="2863216"/>
            <a:ext cx="393730" cy="393730"/>
          </a:xfrm>
          <a:prstGeom prst="rect">
            <a:avLst/>
          </a:prstGeom>
        </p:spPr>
      </p:pic>
      <p:pic>
        <p:nvPicPr>
          <p:cNvPr id="10" name="Grafikk 39" descr="Lekkende tappekran kontur">
            <a:extLst>
              <a:ext uri="{FF2B5EF4-FFF2-40B4-BE49-F238E27FC236}">
                <a16:creationId xmlns:a16="http://schemas.microsoft.com/office/drawing/2014/main" id="{B29A23C8-F653-FCEE-1150-1F55811E82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0011" y="2714383"/>
            <a:ext cx="373200" cy="373200"/>
          </a:xfrm>
          <a:prstGeom prst="rect">
            <a:avLst/>
          </a:prstGeom>
        </p:spPr>
      </p:pic>
      <p:pic>
        <p:nvPicPr>
          <p:cNvPr id="11" name="Grafikk 40" descr="Pil: krumming med klokken kontur">
            <a:extLst>
              <a:ext uri="{FF2B5EF4-FFF2-40B4-BE49-F238E27FC236}">
                <a16:creationId xmlns:a16="http://schemas.microsoft.com/office/drawing/2014/main" id="{D847FF7E-C627-8278-492B-DA410A050E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1191704" y="2475982"/>
            <a:ext cx="495143" cy="51577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3708E62-9548-F927-76D7-FD3D9FBAA2B4}"/>
              </a:ext>
            </a:extLst>
          </p:cNvPr>
          <p:cNvSpPr txBox="1"/>
          <p:nvPr/>
        </p:nvSpPr>
        <p:spPr>
          <a:xfrm>
            <a:off x="1281388" y="405641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Økt volum og økt uttak av ombruksvarer i fra gjenbrukssentralen og ombrukshallen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k 29" descr="Lager kontur">
            <a:extLst>
              <a:ext uri="{FF2B5EF4-FFF2-40B4-BE49-F238E27FC236}">
                <a16:creationId xmlns:a16="http://schemas.microsoft.com/office/drawing/2014/main" id="{E23F4FA0-3B61-4F81-E014-98DCFE658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1388" y="2861952"/>
            <a:ext cx="1119899" cy="1138309"/>
          </a:xfrm>
          <a:prstGeom prst="rect">
            <a:avLst/>
          </a:prstGeom>
        </p:spPr>
      </p:pic>
      <p:pic>
        <p:nvPicPr>
          <p:cNvPr id="14" name="Grafikk 34" descr="Kontorstol kontur">
            <a:extLst>
              <a:ext uri="{FF2B5EF4-FFF2-40B4-BE49-F238E27FC236}">
                <a16:creationId xmlns:a16="http://schemas.microsoft.com/office/drawing/2014/main" id="{8A18CCBD-A34F-7932-7FC3-B6F8FDB15F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6703" y="3450423"/>
            <a:ext cx="467195" cy="467195"/>
          </a:xfrm>
          <a:prstGeom prst="rect">
            <a:avLst/>
          </a:prstGeom>
        </p:spPr>
      </p:pic>
      <p:pic>
        <p:nvPicPr>
          <p:cNvPr id="15" name="Grafikk 35" descr="Graffitispray kontur">
            <a:extLst>
              <a:ext uri="{FF2B5EF4-FFF2-40B4-BE49-F238E27FC236}">
                <a16:creationId xmlns:a16="http://schemas.microsoft.com/office/drawing/2014/main" id="{4EE81A75-70FD-4FD7-95E5-9E6AE5AE8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0640"/>
          <a:stretch/>
        </p:blipFill>
        <p:spPr>
          <a:xfrm>
            <a:off x="1491535" y="3898301"/>
            <a:ext cx="236514" cy="34099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A0812F6-088F-FED3-580C-A5B25770906F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k 40" descr="Pil: krumming med klokken kontur">
            <a:extLst>
              <a:ext uri="{FF2B5EF4-FFF2-40B4-BE49-F238E27FC236}">
                <a16:creationId xmlns:a16="http://schemas.microsoft.com/office/drawing/2014/main" id="{8225C9AF-D108-774B-E44B-BBD7C3E712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4834354" y="2480832"/>
            <a:ext cx="495143" cy="51577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386F228-F6EC-C4E9-B450-2C13F9498E26}"/>
              </a:ext>
            </a:extLst>
          </p:cNvPr>
          <p:cNvSpPr txBox="1"/>
          <p:nvPr/>
        </p:nvSpPr>
        <p:spPr>
          <a:xfrm>
            <a:off x="4455439" y="2845388"/>
            <a:ext cx="1457214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 digitale ombruksplattformen opprettet som verktøy på intranettet.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kk 40" descr="Pil: krumming med klokken kontur">
            <a:extLst>
              <a:ext uri="{FF2B5EF4-FFF2-40B4-BE49-F238E27FC236}">
                <a16:creationId xmlns:a16="http://schemas.microsoft.com/office/drawing/2014/main" id="{9ED54EDA-BA88-DC54-5BCD-6DE3CE4570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6171511" y="2475981"/>
            <a:ext cx="495143" cy="515779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7157882-BAD1-538F-6877-B6538B794D68}"/>
              </a:ext>
            </a:extLst>
          </p:cNvPr>
          <p:cNvSpPr txBox="1"/>
          <p:nvPr/>
        </p:nvSpPr>
        <p:spPr>
          <a:xfrm>
            <a:off x="5672661" y="2845388"/>
            <a:ext cx="1979804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Utviklingsarbeid med Loopfront for å forbedre brukergrensesnittet og bedre tilpasset Bergen kommunes prosjektgjennomføring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5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8E873-4BB9-51C6-DFA8-3BD6BDE3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45471155-C16E-E73B-E18F-3848F37DB137}"/>
              </a:ext>
            </a:extLst>
          </p:cNvPr>
          <p:cNvSpPr txBox="1"/>
          <p:nvPr/>
        </p:nvSpPr>
        <p:spPr>
          <a:xfrm>
            <a:off x="2508675" y="1238265"/>
            <a:ext cx="4630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GRØNN STRATEGI – Klimastrategi for Bergen kommune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Sirkulere ressursene 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én av fire strategier for å nå målet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2030: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Minst 65 prosent av avfallet blir til nye ressurser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CCAF36B-0112-E4C8-CD66-BB64C9541D5D}"/>
              </a:ext>
            </a:extLst>
          </p:cNvPr>
          <p:cNvSpPr txBox="1"/>
          <p:nvPr/>
        </p:nvSpPr>
        <p:spPr>
          <a:xfrm>
            <a:off x="2508675" y="55787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Forankring i vedtatte målsetninger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Bilde 5" descr="Et bilde som inneholder sirkel, Grafikk, Font, symbol&#10;&#10;Automatisk generert beskrivelse">
            <a:extLst>
              <a:ext uri="{FF2B5EF4-FFF2-40B4-BE49-F238E27FC236}">
                <a16:creationId xmlns:a16="http://schemas.microsoft.com/office/drawing/2014/main" id="{F13EFC84-C59B-BFBF-2688-3731B837F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75" y="1238265"/>
            <a:ext cx="674716" cy="67816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146762D-F28D-E360-25AB-EF7180B3B892}"/>
              </a:ext>
            </a:extLst>
          </p:cNvPr>
          <p:cNvSpPr txBox="1"/>
          <p:nvPr/>
        </p:nvSpPr>
        <p:spPr>
          <a:xfrm>
            <a:off x="2508675" y="2535319"/>
            <a:ext cx="584806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GRØNN VIRKSOMHET – Klima- og miljøplan for Bergen kommunes virksomhet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Bergens direkte klimagassutslipp skal kuttes med 85 prosent innen 2030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Miljøvennlige metoder og sirkulære prinsipper skal ligge til grunn for drift og vedlikehold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Klimagassutslipp fra materialbruk skal være redusert med 50 prosent og 30 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prosent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av materialvekten i byggeprosjekter skal være ombruk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F578C3C-6D30-2C1A-A545-378FA6F4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1"/>
          <a:stretch/>
        </p:blipFill>
        <p:spPr>
          <a:xfrm>
            <a:off x="1299272" y="2390683"/>
            <a:ext cx="960321" cy="13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CC659-91FC-90E6-F646-5DCBEEFF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68105DB0-C32F-1FF2-9C55-6D5B78C3F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287" y="2652951"/>
            <a:ext cx="560752" cy="553041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A397F08-D1A6-5D42-D636-5506BE2FA65C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1A6B3BC-78B2-95D1-A9F5-56C555E8B906}"/>
              </a:ext>
            </a:extLst>
          </p:cNvPr>
          <p:cNvSpPr txBox="1"/>
          <p:nvPr/>
        </p:nvSpPr>
        <p:spPr>
          <a:xfrm>
            <a:off x="3393987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33" descr="Lager kontur">
            <a:extLst>
              <a:ext uri="{FF2B5EF4-FFF2-40B4-BE49-F238E27FC236}">
                <a16:creationId xmlns:a16="http://schemas.microsoft.com/office/drawing/2014/main" id="{AFF5B3DE-9FF6-98BA-BAC0-6E90766C8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8960" y="3117616"/>
            <a:ext cx="1251023" cy="1251024"/>
          </a:xfrm>
          <a:prstGeom prst="rect">
            <a:avLst/>
          </a:prstGeom>
        </p:spPr>
      </p:pic>
      <p:pic>
        <p:nvPicPr>
          <p:cNvPr id="4" name="Grafikk 36" descr="Hammer kontur">
            <a:extLst>
              <a:ext uri="{FF2B5EF4-FFF2-40B4-BE49-F238E27FC236}">
                <a16:creationId xmlns:a16="http://schemas.microsoft.com/office/drawing/2014/main" id="{1655D51C-2D34-C97E-FECA-ABF78A1DCE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5189" y="2679572"/>
            <a:ext cx="249900" cy="249900"/>
          </a:xfrm>
          <a:prstGeom prst="rect">
            <a:avLst/>
          </a:prstGeom>
        </p:spPr>
      </p:pic>
      <p:pic>
        <p:nvPicPr>
          <p:cNvPr id="5" name="Grafikk 37" descr="Bygger murvegg kontur">
            <a:extLst>
              <a:ext uri="{FF2B5EF4-FFF2-40B4-BE49-F238E27FC236}">
                <a16:creationId xmlns:a16="http://schemas.microsoft.com/office/drawing/2014/main" id="{FF05EF0A-6D63-DFB0-799C-5DA0E4874B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960" y="2939056"/>
            <a:ext cx="393730" cy="393730"/>
          </a:xfrm>
          <a:prstGeom prst="rect">
            <a:avLst/>
          </a:prstGeom>
        </p:spPr>
      </p:pic>
      <p:pic>
        <p:nvPicPr>
          <p:cNvPr id="7" name="Grafikk 38" descr="Graffitispray kontur">
            <a:extLst>
              <a:ext uri="{FF2B5EF4-FFF2-40B4-BE49-F238E27FC236}">
                <a16:creationId xmlns:a16="http://schemas.microsoft.com/office/drawing/2014/main" id="{8F6A1FCB-8B02-A937-7A8F-D7904A9EB0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8814" y="2863216"/>
            <a:ext cx="393730" cy="393730"/>
          </a:xfrm>
          <a:prstGeom prst="rect">
            <a:avLst/>
          </a:prstGeom>
        </p:spPr>
      </p:pic>
      <p:pic>
        <p:nvPicPr>
          <p:cNvPr id="10" name="Grafikk 39" descr="Lekkende tappekran kontur">
            <a:extLst>
              <a:ext uri="{FF2B5EF4-FFF2-40B4-BE49-F238E27FC236}">
                <a16:creationId xmlns:a16="http://schemas.microsoft.com/office/drawing/2014/main" id="{1F03DBDC-5D25-574C-B745-3550E362D6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0011" y="2714383"/>
            <a:ext cx="373200" cy="373200"/>
          </a:xfrm>
          <a:prstGeom prst="rect">
            <a:avLst/>
          </a:prstGeom>
        </p:spPr>
      </p:pic>
      <p:pic>
        <p:nvPicPr>
          <p:cNvPr id="11" name="Grafikk 40" descr="Pil: krumming med klokken kontur">
            <a:extLst>
              <a:ext uri="{FF2B5EF4-FFF2-40B4-BE49-F238E27FC236}">
                <a16:creationId xmlns:a16="http://schemas.microsoft.com/office/drawing/2014/main" id="{539DF0DD-9C69-5074-4253-ECEF0AE505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1191704" y="2475982"/>
            <a:ext cx="495143" cy="51577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175874C-223A-55E6-3032-EB1292B9843E}"/>
              </a:ext>
            </a:extLst>
          </p:cNvPr>
          <p:cNvSpPr txBox="1"/>
          <p:nvPr/>
        </p:nvSpPr>
        <p:spPr>
          <a:xfrm>
            <a:off x="1281388" y="405641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Økt volum og økt uttak av ombruksvarer i fra gjenbrukssentralen og ombrukshallen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k 29" descr="Lager kontur">
            <a:extLst>
              <a:ext uri="{FF2B5EF4-FFF2-40B4-BE49-F238E27FC236}">
                <a16:creationId xmlns:a16="http://schemas.microsoft.com/office/drawing/2014/main" id="{BC299ED5-A7E2-C919-BD9A-185A7D27E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1388" y="2861952"/>
            <a:ext cx="1119899" cy="1138309"/>
          </a:xfrm>
          <a:prstGeom prst="rect">
            <a:avLst/>
          </a:prstGeom>
        </p:spPr>
      </p:pic>
      <p:pic>
        <p:nvPicPr>
          <p:cNvPr id="14" name="Grafikk 34" descr="Kontorstol kontur">
            <a:extLst>
              <a:ext uri="{FF2B5EF4-FFF2-40B4-BE49-F238E27FC236}">
                <a16:creationId xmlns:a16="http://schemas.microsoft.com/office/drawing/2014/main" id="{FF9C581A-50F7-60D0-6EE3-B26084943A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6703" y="3450423"/>
            <a:ext cx="467195" cy="467195"/>
          </a:xfrm>
          <a:prstGeom prst="rect">
            <a:avLst/>
          </a:prstGeom>
        </p:spPr>
      </p:pic>
      <p:pic>
        <p:nvPicPr>
          <p:cNvPr id="15" name="Grafikk 35" descr="Graffitispray kontur">
            <a:extLst>
              <a:ext uri="{FF2B5EF4-FFF2-40B4-BE49-F238E27FC236}">
                <a16:creationId xmlns:a16="http://schemas.microsoft.com/office/drawing/2014/main" id="{1CB3CB61-5C91-BE5A-0621-8FD254D1F1C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0640"/>
          <a:stretch/>
        </p:blipFill>
        <p:spPr>
          <a:xfrm>
            <a:off x="1491535" y="3898301"/>
            <a:ext cx="236514" cy="34099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49DE4B8-DCE7-12A9-49DD-76B36B345C67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k 40" descr="Pil: krumming med klokken kontur">
            <a:extLst>
              <a:ext uri="{FF2B5EF4-FFF2-40B4-BE49-F238E27FC236}">
                <a16:creationId xmlns:a16="http://schemas.microsoft.com/office/drawing/2014/main" id="{8FDDE9EA-A4A6-9333-766C-31453EBA1A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4834354" y="2480832"/>
            <a:ext cx="495143" cy="51577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F4490A2-DCBE-BC16-3FED-FB16F558ACE0}"/>
              </a:ext>
            </a:extLst>
          </p:cNvPr>
          <p:cNvSpPr txBox="1"/>
          <p:nvPr/>
        </p:nvSpPr>
        <p:spPr>
          <a:xfrm>
            <a:off x="4455439" y="2845388"/>
            <a:ext cx="1457214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 noProof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opprettet som verktøy på allmenningen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kk 40" descr="Pil: krumming med klokken kontur">
            <a:extLst>
              <a:ext uri="{FF2B5EF4-FFF2-40B4-BE49-F238E27FC236}">
                <a16:creationId xmlns:a16="http://schemas.microsoft.com/office/drawing/2014/main" id="{7C8DE337-2B11-9133-848D-63E7838034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6171511" y="2475981"/>
            <a:ext cx="495143" cy="515779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A5E77E1-ABF6-12B0-916B-DE41C8D425E0}"/>
              </a:ext>
            </a:extLst>
          </p:cNvPr>
          <p:cNvSpPr txBox="1"/>
          <p:nvPr/>
        </p:nvSpPr>
        <p:spPr>
          <a:xfrm>
            <a:off x="5672661" y="2845388"/>
            <a:ext cx="1979804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Utviklingsarbeid med Loopfront for å forbedre brukergrensesnittet og bedre tilpasset Bergen kommunes prosjektgjennomføring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Grafikk 42" descr="Pil: krumming med klokken kontur">
            <a:extLst>
              <a:ext uri="{FF2B5EF4-FFF2-40B4-BE49-F238E27FC236}">
                <a16:creationId xmlns:a16="http://schemas.microsoft.com/office/drawing/2014/main" id="{0F657189-E8CD-7E73-35F1-E23FE283B2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582125">
            <a:off x="5320340" y="2090558"/>
            <a:ext cx="485548" cy="510805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BDEE85A-1D01-F231-DC6D-14156F97831B}"/>
              </a:ext>
            </a:extLst>
          </p:cNvPr>
          <p:cNvSpPr txBox="1"/>
          <p:nvPr/>
        </p:nvSpPr>
        <p:spPr>
          <a:xfrm>
            <a:off x="5569443" y="1852681"/>
            <a:ext cx="2103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Forenkle prosesser, prosedyrer og veiledninger for ombruk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86EA785A-11B3-9EC5-AE94-CF867AAE68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81267" y="592065"/>
            <a:ext cx="1878677" cy="1230309"/>
          </a:xfrm>
          <a:prstGeom prst="rect">
            <a:avLst/>
          </a:prstGeom>
        </p:spPr>
      </p:pic>
      <p:pic>
        <p:nvPicPr>
          <p:cNvPr id="16" name="Grafikk 42" descr="Pil: krumming med klokken kontur">
            <a:extLst>
              <a:ext uri="{FF2B5EF4-FFF2-40B4-BE49-F238E27FC236}">
                <a16:creationId xmlns:a16="http://schemas.microsoft.com/office/drawing/2014/main" id="{ECBC6641-5058-06F7-3BF0-3FDEDFFA12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582125">
            <a:off x="7575902" y="2082369"/>
            <a:ext cx="485548" cy="510805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7E20351-DB0B-D3A5-47A3-C44C0DB6A14A}"/>
              </a:ext>
            </a:extLst>
          </p:cNvPr>
          <p:cNvSpPr txBox="1"/>
          <p:nvPr/>
        </p:nvSpPr>
        <p:spPr>
          <a:xfrm>
            <a:off x="7577866" y="1091332"/>
            <a:ext cx="1647050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 dirty="0"/>
          </a:p>
          <a:p>
            <a:pPr algn="ctr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2025</a:t>
            </a:r>
          </a:p>
          <a:p>
            <a:pPr algn="ctr">
              <a:defRPr/>
            </a:pPr>
            <a:r>
              <a:rPr lang="nb-NO" sz="1200" noProof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Handlingsplan for økt </a:t>
            </a:r>
            <a:r>
              <a:rPr lang="nb-NO" sz="1200" noProof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sirkularitet</a:t>
            </a:r>
            <a:r>
              <a:rPr lang="nb-NO" sz="1200" noProof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og ombruk 2025-2027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                EFU</a:t>
            </a:r>
          </a:p>
        </p:txBody>
      </p:sp>
    </p:spTree>
    <p:extLst>
      <p:ext uri="{BB962C8B-B14F-4D97-AF65-F5344CB8AC3E}">
        <p14:creationId xmlns:p14="http://schemas.microsoft.com/office/powerpoint/2010/main" val="246198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744E1-1D4A-237C-D847-E99E7166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8345AA8F-767C-0447-E739-0A3F604F3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287" y="2652951"/>
            <a:ext cx="560752" cy="553041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80698AB-0C9D-EEC8-3ED4-164FFB19D2FD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2F65CA3-993A-F194-655C-0227D5507778}"/>
              </a:ext>
            </a:extLst>
          </p:cNvPr>
          <p:cNvSpPr txBox="1"/>
          <p:nvPr/>
        </p:nvSpPr>
        <p:spPr>
          <a:xfrm>
            <a:off x="3393987" y="209720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33" descr="Lager kontur">
            <a:extLst>
              <a:ext uri="{FF2B5EF4-FFF2-40B4-BE49-F238E27FC236}">
                <a16:creationId xmlns:a16="http://schemas.microsoft.com/office/drawing/2014/main" id="{9EA9469A-99E7-074C-948D-44063F8E9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8960" y="3117616"/>
            <a:ext cx="1251023" cy="1251024"/>
          </a:xfrm>
          <a:prstGeom prst="rect">
            <a:avLst/>
          </a:prstGeom>
        </p:spPr>
      </p:pic>
      <p:pic>
        <p:nvPicPr>
          <p:cNvPr id="4" name="Grafikk 36" descr="Hammer kontur">
            <a:extLst>
              <a:ext uri="{FF2B5EF4-FFF2-40B4-BE49-F238E27FC236}">
                <a16:creationId xmlns:a16="http://schemas.microsoft.com/office/drawing/2014/main" id="{9E759789-DAE7-93B5-F821-9E7F19BE13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5189" y="2679572"/>
            <a:ext cx="249900" cy="249900"/>
          </a:xfrm>
          <a:prstGeom prst="rect">
            <a:avLst/>
          </a:prstGeom>
        </p:spPr>
      </p:pic>
      <p:pic>
        <p:nvPicPr>
          <p:cNvPr id="5" name="Grafikk 37" descr="Bygger murvegg kontur">
            <a:extLst>
              <a:ext uri="{FF2B5EF4-FFF2-40B4-BE49-F238E27FC236}">
                <a16:creationId xmlns:a16="http://schemas.microsoft.com/office/drawing/2014/main" id="{D4005FCD-40E6-8E1A-0208-D2DE3FB1C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960" y="2939056"/>
            <a:ext cx="393730" cy="393730"/>
          </a:xfrm>
          <a:prstGeom prst="rect">
            <a:avLst/>
          </a:prstGeom>
        </p:spPr>
      </p:pic>
      <p:pic>
        <p:nvPicPr>
          <p:cNvPr id="7" name="Grafikk 38" descr="Graffitispray kontur">
            <a:extLst>
              <a:ext uri="{FF2B5EF4-FFF2-40B4-BE49-F238E27FC236}">
                <a16:creationId xmlns:a16="http://schemas.microsoft.com/office/drawing/2014/main" id="{04D6AFC4-D99E-DE92-D6F6-ACC093F01D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8814" y="2863216"/>
            <a:ext cx="393730" cy="393730"/>
          </a:xfrm>
          <a:prstGeom prst="rect">
            <a:avLst/>
          </a:prstGeom>
        </p:spPr>
      </p:pic>
      <p:pic>
        <p:nvPicPr>
          <p:cNvPr id="10" name="Grafikk 39" descr="Lekkende tappekran kontur">
            <a:extLst>
              <a:ext uri="{FF2B5EF4-FFF2-40B4-BE49-F238E27FC236}">
                <a16:creationId xmlns:a16="http://schemas.microsoft.com/office/drawing/2014/main" id="{9CE4B519-28E3-E505-A57A-6CB1862FA5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0011" y="2714383"/>
            <a:ext cx="373200" cy="373200"/>
          </a:xfrm>
          <a:prstGeom prst="rect">
            <a:avLst/>
          </a:prstGeom>
        </p:spPr>
      </p:pic>
      <p:pic>
        <p:nvPicPr>
          <p:cNvPr id="11" name="Grafikk 40" descr="Pil: krumming med klokken kontur">
            <a:extLst>
              <a:ext uri="{FF2B5EF4-FFF2-40B4-BE49-F238E27FC236}">
                <a16:creationId xmlns:a16="http://schemas.microsoft.com/office/drawing/2014/main" id="{C2FF9867-5B2B-00CA-CEE8-083EEECDE3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1191704" y="2475982"/>
            <a:ext cx="495143" cy="51577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E7320C4-6631-036D-CCC8-8BC351A76F2E}"/>
              </a:ext>
            </a:extLst>
          </p:cNvPr>
          <p:cNvSpPr txBox="1"/>
          <p:nvPr/>
        </p:nvSpPr>
        <p:spPr>
          <a:xfrm>
            <a:off x="1281388" y="405641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Økt volum og økt uttak av ombruksvarer i fra gjenbrukssentralen og ombrukshallen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k 29" descr="Lager kontur">
            <a:extLst>
              <a:ext uri="{FF2B5EF4-FFF2-40B4-BE49-F238E27FC236}">
                <a16:creationId xmlns:a16="http://schemas.microsoft.com/office/drawing/2014/main" id="{5323F8B2-2D93-F7B5-E2E2-D836171D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1388" y="2861952"/>
            <a:ext cx="1119899" cy="1138309"/>
          </a:xfrm>
          <a:prstGeom prst="rect">
            <a:avLst/>
          </a:prstGeom>
        </p:spPr>
      </p:pic>
      <p:pic>
        <p:nvPicPr>
          <p:cNvPr id="14" name="Grafikk 34" descr="Kontorstol kontur">
            <a:extLst>
              <a:ext uri="{FF2B5EF4-FFF2-40B4-BE49-F238E27FC236}">
                <a16:creationId xmlns:a16="http://schemas.microsoft.com/office/drawing/2014/main" id="{914091CB-FC30-D90D-9E00-65955729C3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6703" y="3450423"/>
            <a:ext cx="467195" cy="467195"/>
          </a:xfrm>
          <a:prstGeom prst="rect">
            <a:avLst/>
          </a:prstGeom>
        </p:spPr>
      </p:pic>
      <p:pic>
        <p:nvPicPr>
          <p:cNvPr id="15" name="Grafikk 35" descr="Graffitispray kontur">
            <a:extLst>
              <a:ext uri="{FF2B5EF4-FFF2-40B4-BE49-F238E27FC236}">
                <a16:creationId xmlns:a16="http://schemas.microsoft.com/office/drawing/2014/main" id="{4E6A4F08-ADA4-9735-6BC6-C6D685B65B4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0640"/>
          <a:stretch/>
        </p:blipFill>
        <p:spPr>
          <a:xfrm>
            <a:off x="1491535" y="3898301"/>
            <a:ext cx="236514" cy="34099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90317AF-0E0C-7C17-5E17-4D70DA15E059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k 40" descr="Pil: krumming med klokken kontur">
            <a:extLst>
              <a:ext uri="{FF2B5EF4-FFF2-40B4-BE49-F238E27FC236}">
                <a16:creationId xmlns:a16="http://schemas.microsoft.com/office/drawing/2014/main" id="{6121138C-F18C-4C95-833C-44730A390B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4834354" y="2480832"/>
            <a:ext cx="495143" cy="51577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FD9DB92-E7B4-810D-7E1C-580CC046AC3D}"/>
              </a:ext>
            </a:extLst>
          </p:cNvPr>
          <p:cNvSpPr txBox="1"/>
          <p:nvPr/>
        </p:nvSpPr>
        <p:spPr>
          <a:xfrm>
            <a:off x="4455439" y="2845388"/>
            <a:ext cx="1457214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 noProof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opprettet som verktøy på allmenningen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kk 40" descr="Pil: krumming med klokken kontur">
            <a:extLst>
              <a:ext uri="{FF2B5EF4-FFF2-40B4-BE49-F238E27FC236}">
                <a16:creationId xmlns:a16="http://schemas.microsoft.com/office/drawing/2014/main" id="{309A38E5-9DD5-B4ED-4466-9BAE50662C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6171511" y="2475981"/>
            <a:ext cx="495143" cy="515779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2D5C12B-C0F8-1829-B492-DCACDB47A21E}"/>
              </a:ext>
            </a:extLst>
          </p:cNvPr>
          <p:cNvSpPr txBox="1"/>
          <p:nvPr/>
        </p:nvSpPr>
        <p:spPr>
          <a:xfrm>
            <a:off x="5672661" y="2845388"/>
            <a:ext cx="1979804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lang="nb-NO" sz="1200" noProof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Utviklingsarbeid med Loopfront for å forbedre brukergrensesnittet og bedre tilpasset Bergen kommunes prosjektgjennomføring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Grafikk 42" descr="Pil: krumming med klokken kontur">
            <a:extLst>
              <a:ext uri="{FF2B5EF4-FFF2-40B4-BE49-F238E27FC236}">
                <a16:creationId xmlns:a16="http://schemas.microsoft.com/office/drawing/2014/main" id="{BEDDB073-9704-78AF-4EDA-84265B3152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582125">
            <a:off x="5320340" y="2090558"/>
            <a:ext cx="485548" cy="510805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979021D-1318-9E31-1ED2-B804F99E2FCC}"/>
              </a:ext>
            </a:extLst>
          </p:cNvPr>
          <p:cNvSpPr txBox="1"/>
          <p:nvPr/>
        </p:nvSpPr>
        <p:spPr>
          <a:xfrm>
            <a:off x="5569443" y="1852681"/>
            <a:ext cx="2103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Forenkle prosesser, prosedyrer og veiledninger for ombruk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2750F7AA-1ABB-DE91-4084-72FA60F120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81267" y="592065"/>
            <a:ext cx="1878677" cy="1230309"/>
          </a:xfrm>
          <a:prstGeom prst="rect">
            <a:avLst/>
          </a:prstGeom>
        </p:spPr>
      </p:pic>
      <p:pic>
        <p:nvPicPr>
          <p:cNvPr id="16" name="Grafikk 42" descr="Pil: krumming med klokken kontur">
            <a:extLst>
              <a:ext uri="{FF2B5EF4-FFF2-40B4-BE49-F238E27FC236}">
                <a16:creationId xmlns:a16="http://schemas.microsoft.com/office/drawing/2014/main" id="{607FD948-0B00-91EC-31F7-3CE8B443AC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582125">
            <a:off x="7575902" y="2082369"/>
            <a:ext cx="485548" cy="510805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266C646-C7D0-F6C2-FF36-9BBB49AB3DEB}"/>
              </a:ext>
            </a:extLst>
          </p:cNvPr>
          <p:cNvSpPr txBox="1"/>
          <p:nvPr/>
        </p:nvSpPr>
        <p:spPr>
          <a:xfrm>
            <a:off x="7577866" y="1091332"/>
            <a:ext cx="1647050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 dirty="0"/>
          </a:p>
          <a:p>
            <a:pPr algn="ctr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2025</a:t>
            </a:r>
          </a:p>
          <a:p>
            <a:pPr algn="ctr">
              <a:defRPr/>
            </a:pPr>
            <a:r>
              <a:rPr lang="nb-NO" sz="1200" noProof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Handlingsplan for økt </a:t>
            </a:r>
            <a:r>
              <a:rPr lang="nb-NO" sz="1200" noProof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sirkularitet</a:t>
            </a:r>
            <a:r>
              <a:rPr lang="nb-NO" sz="1200" noProof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og ombruk 2025-2027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                EFU</a:t>
            </a:r>
          </a:p>
        </p:txBody>
      </p:sp>
      <p:pic>
        <p:nvPicPr>
          <p:cNvPr id="18" name="Grafikk 40" descr="Pil: krumming med klokken kontur">
            <a:extLst>
              <a:ext uri="{FF2B5EF4-FFF2-40B4-BE49-F238E27FC236}">
                <a16:creationId xmlns:a16="http://schemas.microsoft.com/office/drawing/2014/main" id="{082F1D20-2C14-F573-A201-17B43E6730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8215">
            <a:off x="7771059" y="2460938"/>
            <a:ext cx="495143" cy="51577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3E76438-143B-79C7-0A89-20EE0AAF555F}"/>
              </a:ext>
            </a:extLst>
          </p:cNvPr>
          <p:cNvSpPr txBox="1"/>
          <p:nvPr/>
        </p:nvSpPr>
        <p:spPr>
          <a:xfrm>
            <a:off x="7537701" y="2756812"/>
            <a:ext cx="1540487" cy="23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 dirty="0"/>
          </a:p>
          <a:p>
            <a:pPr algn="ctr">
              <a:defRPr/>
            </a:pPr>
            <a:r>
              <a:rPr lang="nb-NO" sz="1200" noProof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Flytte av ombruksavdeling og lager til Jekteviken sommer 25.</a:t>
            </a:r>
          </a:p>
          <a:p>
            <a:pPr algn="ctr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Lokale på ca.1200kvm hvor både bygningsmaterialer og møbler skal samles.</a:t>
            </a:r>
            <a:endParaRPr lang="nb-NO" sz="1200" noProof="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4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D88BB-5262-4CC2-A429-FE4779E66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7F09C181-2078-1B64-C8D2-4FE44AF9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63" y="2192981"/>
            <a:ext cx="1356985" cy="121212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21CB79A-3697-57D2-A1E7-3F711B8FA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39" y="2382136"/>
            <a:ext cx="848711" cy="915539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B8E8E357-E37E-F84C-D2E0-13404713D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75230" flipH="1" flipV="1">
            <a:off x="4754748" y="2766009"/>
            <a:ext cx="419710" cy="437204"/>
          </a:xfrm>
          <a:prstGeom prst="rect">
            <a:avLst/>
          </a:prstGeom>
        </p:spPr>
      </p:pic>
      <p:pic>
        <p:nvPicPr>
          <p:cNvPr id="23" name="Grafikk 41" descr="Pil: krumming med klokken kontur">
            <a:extLst>
              <a:ext uri="{FF2B5EF4-FFF2-40B4-BE49-F238E27FC236}">
                <a16:creationId xmlns:a16="http://schemas.microsoft.com/office/drawing/2014/main" id="{4BE242D7-2641-4388-A265-A5C66590E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196491">
            <a:off x="1874245" y="2783143"/>
            <a:ext cx="267302" cy="278442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C89B9130-2092-85CF-D90F-0B24E41B9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694135">
            <a:off x="3291445" y="2495501"/>
            <a:ext cx="490389" cy="510828"/>
          </a:xfrm>
          <a:prstGeom prst="rect">
            <a:avLst/>
          </a:prstGeom>
        </p:spPr>
      </p:pic>
      <p:pic>
        <p:nvPicPr>
          <p:cNvPr id="29" name="Grafikk 28" descr="Bygning kontur">
            <a:extLst>
              <a:ext uri="{FF2B5EF4-FFF2-40B4-BE49-F238E27FC236}">
                <a16:creationId xmlns:a16="http://schemas.microsoft.com/office/drawing/2014/main" id="{DA175401-F59E-2AEB-E36E-F628B426D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2425" y="2009589"/>
            <a:ext cx="686830" cy="686830"/>
          </a:xfrm>
          <a:prstGeom prst="rect">
            <a:avLst/>
          </a:prstGeom>
        </p:spPr>
      </p:pic>
      <p:pic>
        <p:nvPicPr>
          <p:cNvPr id="31" name="Grafikk 30" descr="Skolebygning kontur">
            <a:extLst>
              <a:ext uri="{FF2B5EF4-FFF2-40B4-BE49-F238E27FC236}">
                <a16:creationId xmlns:a16="http://schemas.microsoft.com/office/drawing/2014/main" id="{70ADE423-3148-A729-322C-94E1FCBDD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6103" y="1996320"/>
            <a:ext cx="712452" cy="712452"/>
          </a:xfrm>
          <a:prstGeom prst="rect">
            <a:avLst/>
          </a:prstGeom>
        </p:spPr>
      </p:pic>
      <p:pic>
        <p:nvPicPr>
          <p:cNvPr id="35" name="Grafikk 34" descr="Hjem kontur">
            <a:extLst>
              <a:ext uri="{FF2B5EF4-FFF2-40B4-BE49-F238E27FC236}">
                <a16:creationId xmlns:a16="http://schemas.microsoft.com/office/drawing/2014/main" id="{84E3A277-AAB8-AA18-1590-1AE3D3C13A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0703" y="2732124"/>
            <a:ext cx="530124" cy="530124"/>
          </a:xfrm>
          <a:prstGeom prst="rect">
            <a:avLst/>
          </a:prstGeom>
        </p:spPr>
      </p:pic>
      <p:pic>
        <p:nvPicPr>
          <p:cNvPr id="38" name="Grafikk 37" descr="Forstørrelsesglass med heldekkende fyll">
            <a:extLst>
              <a:ext uri="{FF2B5EF4-FFF2-40B4-BE49-F238E27FC236}">
                <a16:creationId xmlns:a16="http://schemas.microsoft.com/office/drawing/2014/main" id="{54651B6D-CCE1-94B9-F1DB-759022B066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1115" y="3110580"/>
            <a:ext cx="307777" cy="307777"/>
          </a:xfrm>
          <a:prstGeom prst="rect">
            <a:avLst/>
          </a:prstGeom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F6B192E0-4244-936A-B50E-64CE5FFDE8D2}"/>
              </a:ext>
            </a:extLst>
          </p:cNvPr>
          <p:cNvSpPr txBox="1"/>
          <p:nvPr/>
        </p:nvSpPr>
        <p:spPr>
          <a:xfrm>
            <a:off x="1569344" y="3177820"/>
            <a:ext cx="1891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Ombrukskartlegging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 lokasjoner kartlagt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23 900 materialkort registrert</a:t>
            </a:r>
          </a:p>
        </p:txBody>
      </p:sp>
      <p:pic>
        <p:nvPicPr>
          <p:cNvPr id="41" name="Grafikk 41" descr="Pil: krumming med klokken kontur">
            <a:extLst>
              <a:ext uri="{FF2B5EF4-FFF2-40B4-BE49-F238E27FC236}">
                <a16:creationId xmlns:a16="http://schemas.microsoft.com/office/drawing/2014/main" id="{FD9263E6-21DE-E85C-1A69-711995C5F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94652" flipH="1" flipV="1">
            <a:off x="2794200" y="2728140"/>
            <a:ext cx="282941" cy="294733"/>
          </a:xfrm>
          <a:prstGeom prst="rect">
            <a:avLst/>
          </a:prstGeom>
        </p:spPr>
      </p:pic>
      <p:pic>
        <p:nvPicPr>
          <p:cNvPr id="42" name="Grafikk 41" descr="Pil: krumming med klokken kontur">
            <a:extLst>
              <a:ext uri="{FF2B5EF4-FFF2-40B4-BE49-F238E27FC236}">
                <a16:creationId xmlns:a16="http://schemas.microsoft.com/office/drawing/2014/main" id="{C9BFC0EE-E80C-2982-16CD-017E66FC5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69442">
            <a:off x="2268461" y="1823811"/>
            <a:ext cx="267302" cy="278442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4D6289FF-1BF9-A5C8-802A-0CD9688BA8D7}"/>
              </a:ext>
            </a:extLst>
          </p:cNvPr>
          <p:cNvSpPr txBox="1"/>
          <p:nvPr/>
        </p:nvSpPr>
        <p:spPr>
          <a:xfrm>
            <a:off x="3494580" y="3155815"/>
            <a:ext cx="2179127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Digital ombruksplattform </a:t>
            </a:r>
          </a:p>
          <a:p>
            <a:pPr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Tilgjengelig for alle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Åpner opp for konsulenter i prosjekt og ved kartlegging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56C888C6-0D1A-76A8-DCD6-44732868E1B9}"/>
              </a:ext>
            </a:extLst>
          </p:cNvPr>
          <p:cNvSpPr txBox="1"/>
          <p:nvPr/>
        </p:nvSpPr>
        <p:spPr>
          <a:xfrm>
            <a:off x="5845857" y="3328474"/>
            <a:ext cx="2498415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Ombrukshall og Gjenbrukssentralen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Konstruksjonsmaterialer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Møbler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 og utemiljø 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Fast innredning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7342 materialer registrert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1731 materialer tatt ut i år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200" noProof="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3426C4-4EA4-AF5B-5591-97290BDEE835}"/>
              </a:ext>
            </a:extLst>
          </p:cNvPr>
          <p:cNvSpPr txBox="1"/>
          <p:nvPr/>
        </p:nvSpPr>
        <p:spPr>
          <a:xfrm>
            <a:off x="5457310" y="1614390"/>
            <a:ext cx="958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Redesign og 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upcycling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k 40" descr="Pil: krumming med klokken kontur">
            <a:extLst>
              <a:ext uri="{FF2B5EF4-FFF2-40B4-BE49-F238E27FC236}">
                <a16:creationId xmlns:a16="http://schemas.microsoft.com/office/drawing/2014/main" id="{3382F94F-714E-7289-A72F-61C861093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2059" flipH="1" flipV="1">
            <a:off x="4115875" y="1843484"/>
            <a:ext cx="429448" cy="447347"/>
          </a:xfrm>
          <a:prstGeom prst="rect">
            <a:avLst/>
          </a:prstGeom>
        </p:spPr>
      </p:pic>
      <p:pic>
        <p:nvPicPr>
          <p:cNvPr id="10" name="Grafikk 41" descr="Pil: krumming med klokken kontur">
            <a:extLst>
              <a:ext uri="{FF2B5EF4-FFF2-40B4-BE49-F238E27FC236}">
                <a16:creationId xmlns:a16="http://schemas.microsoft.com/office/drawing/2014/main" id="{58A8F803-BA42-2C29-6CBF-9B5EA987D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015446" flipH="1" flipV="1">
            <a:off x="5451342" y="2039581"/>
            <a:ext cx="350227" cy="364823"/>
          </a:xfrm>
          <a:prstGeom prst="rect">
            <a:avLst/>
          </a:prstGeom>
        </p:spPr>
      </p:pic>
      <p:pic>
        <p:nvPicPr>
          <p:cNvPr id="11" name="Grafikk 41" descr="Pil: krumming med klokken kontur">
            <a:extLst>
              <a:ext uri="{FF2B5EF4-FFF2-40B4-BE49-F238E27FC236}">
                <a16:creationId xmlns:a16="http://schemas.microsoft.com/office/drawing/2014/main" id="{99FEE1A5-1FE0-D046-08F7-F7B05535E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87249" flipH="1" flipV="1">
            <a:off x="6207039" y="2055975"/>
            <a:ext cx="311709" cy="3247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DB5B26E-2CE3-74D4-C81D-7A59723D57C8}"/>
              </a:ext>
            </a:extLst>
          </p:cNvPr>
          <p:cNvSpPr txBox="1"/>
          <p:nvPr/>
        </p:nvSpPr>
        <p:spPr>
          <a:xfrm>
            <a:off x="3701952" y="738609"/>
            <a:ext cx="2091889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Besparelses rapporter på total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og pr. prosjekt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CO2 ekvivalenter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Økonomisk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E3772FB3-0201-7E2F-DBF3-DBAAAA0B51F6}"/>
              </a:ext>
            </a:extLst>
          </p:cNvPr>
          <p:cNvGrpSpPr/>
          <p:nvPr/>
        </p:nvGrpSpPr>
        <p:grpSpPr>
          <a:xfrm>
            <a:off x="3668408" y="627640"/>
            <a:ext cx="841577" cy="317565"/>
            <a:chOff x="2381062" y="991768"/>
            <a:chExt cx="1173862" cy="442951"/>
          </a:xfrm>
        </p:grpSpPr>
        <p:pic>
          <p:nvPicPr>
            <p:cNvPr id="20" name="Bilde 19" descr="Et bilde som inneholder tekst, Font, Grafikk, design&#10;&#10;Automatisk generert beskrivelse">
              <a:extLst>
                <a:ext uri="{FF2B5EF4-FFF2-40B4-BE49-F238E27FC236}">
                  <a16:creationId xmlns:a16="http://schemas.microsoft.com/office/drawing/2014/main" id="{FA857929-1E53-58AD-3595-3201937F1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90"/>
            <a:stretch/>
          </p:blipFill>
          <p:spPr>
            <a:xfrm>
              <a:off x="2381062" y="991768"/>
              <a:ext cx="585418" cy="430340"/>
            </a:xfrm>
            <a:prstGeom prst="rect">
              <a:avLst/>
            </a:prstGeom>
          </p:spPr>
        </p:pic>
        <p:pic>
          <p:nvPicPr>
            <p:cNvPr id="21" name="Bilde 20" descr="Et bilde som inneholder sort og hvit&#10;&#10;Automatisk generert beskrivelse med lav konfidens">
              <a:extLst>
                <a:ext uri="{FF2B5EF4-FFF2-40B4-BE49-F238E27FC236}">
                  <a16:creationId xmlns:a16="http://schemas.microsoft.com/office/drawing/2014/main" id="{421290D4-A2F1-47A0-10EE-59F4C767C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8" t="52932" r="53744"/>
            <a:stretch/>
          </p:blipFill>
          <p:spPr>
            <a:xfrm>
              <a:off x="2845412" y="1065499"/>
              <a:ext cx="292101" cy="356609"/>
            </a:xfrm>
            <a:prstGeom prst="rect">
              <a:avLst/>
            </a:prstGeom>
          </p:spPr>
        </p:pic>
        <p:pic>
          <p:nvPicPr>
            <p:cNvPr id="25" name="Bilde 24" descr="Et bilde som inneholder tekst, diagram, sketch, design&#10;&#10;Automatisk generert beskrivelse">
              <a:extLst>
                <a:ext uri="{FF2B5EF4-FFF2-40B4-BE49-F238E27FC236}">
                  <a16:creationId xmlns:a16="http://schemas.microsoft.com/office/drawing/2014/main" id="{5DC45271-63A5-5DBD-7C23-E3FE1BFF3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15" t="82233" r="26139" b="3997"/>
            <a:stretch/>
          </p:blipFill>
          <p:spPr>
            <a:xfrm>
              <a:off x="3171104" y="1065499"/>
              <a:ext cx="383820" cy="369220"/>
            </a:xfrm>
            <a:prstGeom prst="rect">
              <a:avLst/>
            </a:prstGeom>
          </p:spPr>
        </p:pic>
      </p:grpSp>
      <p:pic>
        <p:nvPicPr>
          <p:cNvPr id="3" name="Grafikk 2" descr="Forstørrelsesglass med heldekkende fyll">
            <a:extLst>
              <a:ext uri="{FF2B5EF4-FFF2-40B4-BE49-F238E27FC236}">
                <a16:creationId xmlns:a16="http://schemas.microsoft.com/office/drawing/2014/main" id="{FD9B4F1B-DCE7-531B-EA5A-74E869960E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20817" y="3289803"/>
            <a:ext cx="249517" cy="24951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3640F66-47A3-110D-281C-27BC62CB052B}"/>
              </a:ext>
            </a:extLst>
          </p:cNvPr>
          <p:cNvSpPr txBox="1"/>
          <p:nvPr/>
        </p:nvSpPr>
        <p:spPr>
          <a:xfrm>
            <a:off x="2023657" y="24968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Volum og aktivitet innenfor ombruk bygningsmateriell i dag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A324-0611-AE79-2B13-4FC1B9F4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4E031869-3B64-51DC-FB36-691CFE1A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63" y="2192981"/>
            <a:ext cx="1356985" cy="121212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22AB0780-1BC9-46C0-2EE7-CF63C8C7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39" y="2382136"/>
            <a:ext cx="848711" cy="915539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2C584565-1F72-FB77-0183-70554DD53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75230" flipH="1" flipV="1">
            <a:off x="4754748" y="2766009"/>
            <a:ext cx="419710" cy="437204"/>
          </a:xfrm>
          <a:prstGeom prst="rect">
            <a:avLst/>
          </a:prstGeom>
        </p:spPr>
      </p:pic>
      <p:pic>
        <p:nvPicPr>
          <p:cNvPr id="23" name="Grafikk 41" descr="Pil: krumming med klokken kontur">
            <a:extLst>
              <a:ext uri="{FF2B5EF4-FFF2-40B4-BE49-F238E27FC236}">
                <a16:creationId xmlns:a16="http://schemas.microsoft.com/office/drawing/2014/main" id="{E6B5FD45-D82D-BE7D-72C3-B681CDFEB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196491">
            <a:off x="1874245" y="2783143"/>
            <a:ext cx="267302" cy="278442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752A3BBF-C37B-0E8F-3D82-F96613688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694135">
            <a:off x="3291445" y="2495501"/>
            <a:ext cx="490389" cy="510828"/>
          </a:xfrm>
          <a:prstGeom prst="rect">
            <a:avLst/>
          </a:prstGeom>
        </p:spPr>
      </p:pic>
      <p:pic>
        <p:nvPicPr>
          <p:cNvPr id="29" name="Grafikk 28" descr="Bygning kontur">
            <a:extLst>
              <a:ext uri="{FF2B5EF4-FFF2-40B4-BE49-F238E27FC236}">
                <a16:creationId xmlns:a16="http://schemas.microsoft.com/office/drawing/2014/main" id="{151711AC-6FDC-D36F-951E-338C907424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2425" y="2009589"/>
            <a:ext cx="686830" cy="686830"/>
          </a:xfrm>
          <a:prstGeom prst="rect">
            <a:avLst/>
          </a:prstGeom>
        </p:spPr>
      </p:pic>
      <p:pic>
        <p:nvPicPr>
          <p:cNvPr id="31" name="Grafikk 30" descr="Skolebygning kontur">
            <a:extLst>
              <a:ext uri="{FF2B5EF4-FFF2-40B4-BE49-F238E27FC236}">
                <a16:creationId xmlns:a16="http://schemas.microsoft.com/office/drawing/2014/main" id="{BE4E367A-C5F4-D55B-09D4-87AD6D2F1E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6103" y="1996320"/>
            <a:ext cx="712452" cy="712452"/>
          </a:xfrm>
          <a:prstGeom prst="rect">
            <a:avLst/>
          </a:prstGeom>
        </p:spPr>
      </p:pic>
      <p:pic>
        <p:nvPicPr>
          <p:cNvPr id="35" name="Grafikk 34" descr="Hjem kontur">
            <a:extLst>
              <a:ext uri="{FF2B5EF4-FFF2-40B4-BE49-F238E27FC236}">
                <a16:creationId xmlns:a16="http://schemas.microsoft.com/office/drawing/2014/main" id="{DDFF5042-694B-B657-F66E-A8281CA25F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0703" y="2732124"/>
            <a:ext cx="530124" cy="530124"/>
          </a:xfrm>
          <a:prstGeom prst="rect">
            <a:avLst/>
          </a:prstGeom>
        </p:spPr>
      </p:pic>
      <p:pic>
        <p:nvPicPr>
          <p:cNvPr id="38" name="Grafikk 37" descr="Forstørrelsesglass med heldekkende fyll">
            <a:extLst>
              <a:ext uri="{FF2B5EF4-FFF2-40B4-BE49-F238E27FC236}">
                <a16:creationId xmlns:a16="http://schemas.microsoft.com/office/drawing/2014/main" id="{8C5E3331-904A-0A8D-7E22-B6CF63A7A8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1115" y="3110580"/>
            <a:ext cx="307777" cy="307777"/>
          </a:xfrm>
          <a:prstGeom prst="rect">
            <a:avLst/>
          </a:prstGeom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16A5956E-FD3C-B650-BC28-7025CC960AB9}"/>
              </a:ext>
            </a:extLst>
          </p:cNvPr>
          <p:cNvSpPr txBox="1"/>
          <p:nvPr/>
        </p:nvSpPr>
        <p:spPr>
          <a:xfrm>
            <a:off x="1569344" y="3177820"/>
            <a:ext cx="1891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Ombrukskartlegging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 lokasjoner kartlagt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23 900 materialkort registrert</a:t>
            </a:r>
          </a:p>
        </p:txBody>
      </p:sp>
      <p:pic>
        <p:nvPicPr>
          <p:cNvPr id="41" name="Grafikk 41" descr="Pil: krumming med klokken kontur">
            <a:extLst>
              <a:ext uri="{FF2B5EF4-FFF2-40B4-BE49-F238E27FC236}">
                <a16:creationId xmlns:a16="http://schemas.microsoft.com/office/drawing/2014/main" id="{19682590-8AFC-EDFD-B07F-B0B154E5B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94652" flipH="1" flipV="1">
            <a:off x="2794200" y="2728140"/>
            <a:ext cx="282941" cy="294733"/>
          </a:xfrm>
          <a:prstGeom prst="rect">
            <a:avLst/>
          </a:prstGeom>
        </p:spPr>
      </p:pic>
      <p:pic>
        <p:nvPicPr>
          <p:cNvPr id="42" name="Grafikk 41" descr="Pil: krumming med klokken kontur">
            <a:extLst>
              <a:ext uri="{FF2B5EF4-FFF2-40B4-BE49-F238E27FC236}">
                <a16:creationId xmlns:a16="http://schemas.microsoft.com/office/drawing/2014/main" id="{86C8E344-7D7B-BBBB-8871-ECFF2E5AB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69442">
            <a:off x="2268461" y="1823811"/>
            <a:ext cx="267302" cy="278442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D852242-74D1-F1FA-780B-CB7FAD5678D6}"/>
              </a:ext>
            </a:extLst>
          </p:cNvPr>
          <p:cNvSpPr txBox="1"/>
          <p:nvPr/>
        </p:nvSpPr>
        <p:spPr>
          <a:xfrm>
            <a:off x="3494580" y="3155815"/>
            <a:ext cx="2179127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Digital ombruksplattform </a:t>
            </a:r>
          </a:p>
          <a:p>
            <a:pPr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Tilgjengelig for alle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Åpner opp for konsulenter i prosjekt og ved kartlegging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4C588A9E-1DBE-745D-F264-E5BA3C16EFA8}"/>
              </a:ext>
            </a:extLst>
          </p:cNvPr>
          <p:cNvSpPr txBox="1"/>
          <p:nvPr/>
        </p:nvSpPr>
        <p:spPr>
          <a:xfrm>
            <a:off x="5845857" y="3328474"/>
            <a:ext cx="2498415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Ombrukshall og Gjenbrukssentralen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Konstruksjonsmaterialer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Møbler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 og utemiljø 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Fast innredning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7342 materialer registrert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1731 materialer tatt ut i år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200" noProof="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54E794F-A22B-6D26-B53B-4C00B5056040}"/>
              </a:ext>
            </a:extLst>
          </p:cNvPr>
          <p:cNvSpPr txBox="1"/>
          <p:nvPr/>
        </p:nvSpPr>
        <p:spPr>
          <a:xfrm>
            <a:off x="5457310" y="1614390"/>
            <a:ext cx="958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Redesign og 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upcycling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k 40" descr="Pil: krumming med klokken kontur">
            <a:extLst>
              <a:ext uri="{FF2B5EF4-FFF2-40B4-BE49-F238E27FC236}">
                <a16:creationId xmlns:a16="http://schemas.microsoft.com/office/drawing/2014/main" id="{7BC314FC-F23D-CC48-946C-0341D8028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2059" flipH="1" flipV="1">
            <a:off x="4115875" y="1843484"/>
            <a:ext cx="429448" cy="447347"/>
          </a:xfrm>
          <a:prstGeom prst="rect">
            <a:avLst/>
          </a:prstGeom>
        </p:spPr>
      </p:pic>
      <p:pic>
        <p:nvPicPr>
          <p:cNvPr id="10" name="Grafikk 41" descr="Pil: krumming med klokken kontur">
            <a:extLst>
              <a:ext uri="{FF2B5EF4-FFF2-40B4-BE49-F238E27FC236}">
                <a16:creationId xmlns:a16="http://schemas.microsoft.com/office/drawing/2014/main" id="{F7F9FDF5-D1D1-6D69-8210-DA330224F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015446" flipH="1" flipV="1">
            <a:off x="5451342" y="2039581"/>
            <a:ext cx="350227" cy="364823"/>
          </a:xfrm>
          <a:prstGeom prst="rect">
            <a:avLst/>
          </a:prstGeom>
        </p:spPr>
      </p:pic>
      <p:pic>
        <p:nvPicPr>
          <p:cNvPr id="11" name="Grafikk 41" descr="Pil: krumming med klokken kontur">
            <a:extLst>
              <a:ext uri="{FF2B5EF4-FFF2-40B4-BE49-F238E27FC236}">
                <a16:creationId xmlns:a16="http://schemas.microsoft.com/office/drawing/2014/main" id="{F3D7EAA3-DD49-9853-E6FB-AFD91C772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87249" flipH="1" flipV="1">
            <a:off x="6207039" y="2055975"/>
            <a:ext cx="311709" cy="3247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05A1505-EEDF-4930-7B45-CF436273AE1F}"/>
              </a:ext>
            </a:extLst>
          </p:cNvPr>
          <p:cNvSpPr txBox="1"/>
          <p:nvPr/>
        </p:nvSpPr>
        <p:spPr>
          <a:xfrm>
            <a:off x="3701952" y="738609"/>
            <a:ext cx="2091889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Besparelses rapporter på total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og pr. prosjekt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CO2 ekvivalenter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Økonomisk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3EF16B5D-F51B-4A1F-70D9-DC0282F8E3F0}"/>
              </a:ext>
            </a:extLst>
          </p:cNvPr>
          <p:cNvGrpSpPr/>
          <p:nvPr/>
        </p:nvGrpSpPr>
        <p:grpSpPr>
          <a:xfrm>
            <a:off x="3668408" y="627640"/>
            <a:ext cx="841577" cy="317565"/>
            <a:chOff x="2381062" y="991768"/>
            <a:chExt cx="1173862" cy="442951"/>
          </a:xfrm>
        </p:grpSpPr>
        <p:pic>
          <p:nvPicPr>
            <p:cNvPr id="20" name="Bilde 19" descr="Et bilde som inneholder tekst, Font, Grafikk, design&#10;&#10;Automatisk generert beskrivelse">
              <a:extLst>
                <a:ext uri="{FF2B5EF4-FFF2-40B4-BE49-F238E27FC236}">
                  <a16:creationId xmlns:a16="http://schemas.microsoft.com/office/drawing/2014/main" id="{CE30EB47-9B1C-0CB6-37F5-56C1015CA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90"/>
            <a:stretch/>
          </p:blipFill>
          <p:spPr>
            <a:xfrm>
              <a:off x="2381062" y="991768"/>
              <a:ext cx="585418" cy="430340"/>
            </a:xfrm>
            <a:prstGeom prst="rect">
              <a:avLst/>
            </a:prstGeom>
          </p:spPr>
        </p:pic>
        <p:pic>
          <p:nvPicPr>
            <p:cNvPr id="21" name="Bilde 20" descr="Et bilde som inneholder sort og hvit&#10;&#10;Automatisk generert beskrivelse med lav konfidens">
              <a:extLst>
                <a:ext uri="{FF2B5EF4-FFF2-40B4-BE49-F238E27FC236}">
                  <a16:creationId xmlns:a16="http://schemas.microsoft.com/office/drawing/2014/main" id="{BCBC801E-A5AA-4D92-4923-46A700142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8" t="52932" r="53744"/>
            <a:stretch/>
          </p:blipFill>
          <p:spPr>
            <a:xfrm>
              <a:off x="2845412" y="1065499"/>
              <a:ext cx="292101" cy="356609"/>
            </a:xfrm>
            <a:prstGeom prst="rect">
              <a:avLst/>
            </a:prstGeom>
          </p:spPr>
        </p:pic>
        <p:pic>
          <p:nvPicPr>
            <p:cNvPr id="25" name="Bilde 24" descr="Et bilde som inneholder tekst, diagram, sketch, design&#10;&#10;Automatisk generert beskrivelse">
              <a:extLst>
                <a:ext uri="{FF2B5EF4-FFF2-40B4-BE49-F238E27FC236}">
                  <a16:creationId xmlns:a16="http://schemas.microsoft.com/office/drawing/2014/main" id="{F3DA3D39-A472-CFA7-4DDD-D60D90DB36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15" t="82233" r="26139" b="3997"/>
            <a:stretch/>
          </p:blipFill>
          <p:spPr>
            <a:xfrm>
              <a:off x="3171104" y="1065499"/>
              <a:ext cx="383820" cy="369220"/>
            </a:xfrm>
            <a:prstGeom prst="rect">
              <a:avLst/>
            </a:prstGeom>
          </p:spPr>
        </p:pic>
      </p:grpSp>
      <p:pic>
        <p:nvPicPr>
          <p:cNvPr id="3" name="Grafikk 2" descr="Forstørrelsesglass med heldekkende fyll">
            <a:extLst>
              <a:ext uri="{FF2B5EF4-FFF2-40B4-BE49-F238E27FC236}">
                <a16:creationId xmlns:a16="http://schemas.microsoft.com/office/drawing/2014/main" id="{C6B5CD78-D4B3-C533-C1E9-8DBBD53127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20817" y="3289803"/>
            <a:ext cx="249517" cy="24951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E96DCB2-D52E-B180-B967-17F56BB050B1}"/>
              </a:ext>
            </a:extLst>
          </p:cNvPr>
          <p:cNvSpPr txBox="1"/>
          <p:nvPr/>
        </p:nvSpPr>
        <p:spPr>
          <a:xfrm>
            <a:off x="3137579" y="16974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Planer for fremtiden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F329943-9F00-C046-D78E-FF9205492D8C}"/>
              </a:ext>
            </a:extLst>
          </p:cNvPr>
          <p:cNvSpPr txBox="1"/>
          <p:nvPr/>
        </p:nvSpPr>
        <p:spPr>
          <a:xfrm>
            <a:off x="298857" y="1023045"/>
            <a:ext cx="122795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Økt tilførsel av ombruksvarer fra markedet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06A84D-6C78-C9D2-F360-9E3A85485319}"/>
              </a:ext>
            </a:extLst>
          </p:cNvPr>
          <p:cNvSpPr txBox="1"/>
          <p:nvPr/>
        </p:nvSpPr>
        <p:spPr>
          <a:xfrm>
            <a:off x="7338371" y="1720908"/>
            <a:ext cx="122795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Sirkulere ombruksvarer til eksternt marked</a:t>
            </a:r>
          </a:p>
        </p:txBody>
      </p:sp>
      <p:pic>
        <p:nvPicPr>
          <p:cNvPr id="8" name="Grafikk 40" descr="Pil: krumming med klokken kontur">
            <a:extLst>
              <a:ext uri="{FF2B5EF4-FFF2-40B4-BE49-F238E27FC236}">
                <a16:creationId xmlns:a16="http://schemas.microsoft.com/office/drawing/2014/main" id="{4CE21877-13C3-98C3-1D77-489EE85C7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36161" flipH="1">
            <a:off x="6967266" y="2354088"/>
            <a:ext cx="485754" cy="416907"/>
          </a:xfrm>
          <a:prstGeom prst="rect">
            <a:avLst/>
          </a:prstGeom>
        </p:spPr>
      </p:pic>
      <p:pic>
        <p:nvPicPr>
          <p:cNvPr id="13" name="Grafikk 42" descr="Pil: krumming med klokken kontur">
            <a:extLst>
              <a:ext uri="{FF2B5EF4-FFF2-40B4-BE49-F238E27FC236}">
                <a16:creationId xmlns:a16="http://schemas.microsoft.com/office/drawing/2014/main" id="{386C8DB7-AD4D-A44C-FFBA-0E4F5D0A6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28229">
            <a:off x="1173819" y="1473252"/>
            <a:ext cx="490389" cy="510828"/>
          </a:xfrm>
          <a:prstGeom prst="rect">
            <a:avLst/>
          </a:prstGeom>
        </p:spPr>
      </p:pic>
      <p:pic>
        <p:nvPicPr>
          <p:cNvPr id="14" name="Grafikk 42" descr="Pil: krumming med klokken kontur">
            <a:extLst>
              <a:ext uri="{FF2B5EF4-FFF2-40B4-BE49-F238E27FC236}">
                <a16:creationId xmlns:a16="http://schemas.microsoft.com/office/drawing/2014/main" id="{AC7921AD-BEE7-030F-9D76-1A4D48E25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95832">
            <a:off x="3799892" y="4082797"/>
            <a:ext cx="443743" cy="4622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FB115B0-423D-6DF2-B1D2-1E65B8D51B89}"/>
              </a:ext>
            </a:extLst>
          </p:cNvPr>
          <p:cNvSpPr txBox="1"/>
          <p:nvPr/>
        </p:nvSpPr>
        <p:spPr>
          <a:xfrm>
            <a:off x="3474135" y="4342625"/>
            <a:ext cx="1844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Utvikling av prosjektmodul og lager-/ logistikkløsning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3354F53-72D3-B592-A4FC-2C5F11A56B38}"/>
              </a:ext>
            </a:extLst>
          </p:cNvPr>
          <p:cNvSpPr txBox="1"/>
          <p:nvPr/>
        </p:nvSpPr>
        <p:spPr>
          <a:xfrm>
            <a:off x="5155988" y="83237"/>
            <a:ext cx="1844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Høyere datakvalitet og etatsvise rapporter.</a:t>
            </a:r>
          </a:p>
        </p:txBody>
      </p:sp>
      <p:pic>
        <p:nvPicPr>
          <p:cNvPr id="17" name="Grafikk 42" descr="Pil: krumming med klokken kontur">
            <a:extLst>
              <a:ext uri="{FF2B5EF4-FFF2-40B4-BE49-F238E27FC236}">
                <a16:creationId xmlns:a16="http://schemas.microsoft.com/office/drawing/2014/main" id="{27A635DB-ACBE-12CA-52F6-4A406065F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850498" flipH="1" flipV="1">
            <a:off x="4793850" y="434450"/>
            <a:ext cx="441174" cy="4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3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56326-0DFD-23F7-7990-88BF20BD8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2A5652D9-5804-A695-DCD6-6B28F1AF9F1A}"/>
              </a:ext>
            </a:extLst>
          </p:cNvPr>
          <p:cNvSpPr txBox="1"/>
          <p:nvPr/>
        </p:nvSpPr>
        <p:spPr>
          <a:xfrm>
            <a:off x="3704846" y="152441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dirty="0">
                <a:solidFill>
                  <a:prstClr val="black"/>
                </a:solidFill>
                <a:latin typeface="Calibri"/>
                <a:cs typeface="Calibri"/>
              </a:rPr>
              <a:t>Besparelser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442D4A-FF22-4D0B-76C3-D6840F26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6" y="1463592"/>
            <a:ext cx="7912507" cy="18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6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1CE33-34E3-F6EB-8174-FEA46676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D354D12C-B0BF-B847-D6F5-CACD1A5E4BB0}"/>
              </a:ext>
            </a:extLst>
          </p:cNvPr>
          <p:cNvSpPr txBox="1"/>
          <p:nvPr/>
        </p:nvSpPr>
        <p:spPr>
          <a:xfrm>
            <a:off x="3137579" y="16974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dirty="0">
                <a:solidFill>
                  <a:prstClr val="black"/>
                </a:solidFill>
                <a:latin typeface="Calibri"/>
                <a:cs typeface="Calibri"/>
              </a:rPr>
              <a:t>Besparelser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0BAAD7C-A493-6F7B-55C9-7358DEE6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3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04CAA-64E4-4B62-9281-17788AC46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2ADAF3-E310-33D4-2349-E537A441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9" y="332745"/>
            <a:ext cx="7508082" cy="42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7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5BCC-5958-18A3-778F-0850D6F2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E2042F-9857-0F50-49F6-10EAF46F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27" y="206474"/>
            <a:ext cx="6314545" cy="45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59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F7FE5-3809-974D-9FDD-EC6DCFD69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B808D41-749C-06AE-2F33-A24AB3F4643F}"/>
              </a:ext>
            </a:extLst>
          </p:cNvPr>
          <p:cNvSpPr txBox="1"/>
          <p:nvPr/>
        </p:nvSpPr>
        <p:spPr>
          <a:xfrm>
            <a:off x="2408662" y="745229"/>
            <a:ext cx="55566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Minimumskrav til utslippsreduksjon på materialer. Dette vil automatisk føre til at tiltakshavere vurderer ombruk av bygningsdeler og materialer som gunstige tiltak i alle prosjekt.</a:t>
            </a:r>
          </a:p>
          <a:p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Krav om å forberede konkret %-andel av ikke giftig riveavfall til materialgjenvinning og ombruk. Det er spilt inn (som eksempel) at </a:t>
            </a:r>
            <a:r>
              <a:rPr lang="nb-NO" sz="900" dirty="0" err="1"/>
              <a:t>taksomikravet</a:t>
            </a:r>
            <a:r>
              <a:rPr lang="nb-NO" sz="900" dirty="0"/>
              <a:t> er at 70% av ikke giftig avfall ved </a:t>
            </a:r>
            <a:r>
              <a:rPr lang="nb-NO" sz="900" dirty="0" err="1"/>
              <a:t>riving</a:t>
            </a:r>
            <a:r>
              <a:rPr lang="nb-NO" sz="900" dirty="0"/>
              <a:t> skal forberedes til materialgjenvinning og ombruk.</a:t>
            </a:r>
          </a:p>
          <a:p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Krav om at forslagstiller (ved reguleringsforslag) og tiltakshaver (ved byggesak) inkluderer målsetning om grad av </a:t>
            </a:r>
            <a:r>
              <a:rPr lang="nb-NO" sz="900" dirty="0" err="1"/>
              <a:t>sirkularitet</a:t>
            </a:r>
            <a:r>
              <a:rPr lang="nb-NO" sz="900" dirty="0"/>
              <a:t> (målt etter </a:t>
            </a:r>
            <a:r>
              <a:rPr lang="nb-NO" sz="900" dirty="0" err="1"/>
              <a:t>FututeBuilt</a:t>
            </a:r>
            <a:r>
              <a:rPr lang="nb-NO" sz="900" dirty="0"/>
              <a:t> </a:t>
            </a:r>
            <a:r>
              <a:rPr lang="nb-NO" sz="900" dirty="0" err="1"/>
              <a:t>sirkularitetsindeks</a:t>
            </a:r>
            <a:r>
              <a:rPr lang="nb-NO" sz="900" dirty="0"/>
              <a:t>) ved innlevert planforslag og søknad om tiltak.</a:t>
            </a:r>
          </a:p>
          <a:p>
            <a:r>
              <a:rPr lang="nb-NO" sz="900" dirty="0"/>
              <a:t> </a:t>
            </a:r>
          </a:p>
          <a:p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Krav om å levere </a:t>
            </a:r>
            <a:r>
              <a:rPr lang="nb-NO" sz="900" dirty="0" err="1"/>
              <a:t>sirkularitetsberegning</a:t>
            </a:r>
            <a:r>
              <a:rPr lang="nb-NO" sz="900" dirty="0"/>
              <a:t> (iht. </a:t>
            </a:r>
            <a:r>
              <a:rPr lang="nb-NO" sz="900" dirty="0" err="1"/>
              <a:t>FututeBuilt</a:t>
            </a:r>
            <a:r>
              <a:rPr lang="nb-NO" sz="900" dirty="0"/>
              <a:t> </a:t>
            </a:r>
            <a:r>
              <a:rPr lang="nb-NO" sz="900" dirty="0" err="1"/>
              <a:t>sirkularitetsindeks</a:t>
            </a:r>
            <a:r>
              <a:rPr lang="nb-NO" sz="900" dirty="0"/>
              <a:t>) før tiltakets brukstillatelse kan gis.</a:t>
            </a:r>
          </a:p>
          <a:p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Offentliggjøre i kommunes kartløsning Bergenskart (gjennom eget </a:t>
            </a:r>
            <a:r>
              <a:rPr lang="nb-NO" sz="900" dirty="0" err="1"/>
              <a:t>kartlag</a:t>
            </a:r>
            <a:r>
              <a:rPr lang="nb-NO" sz="900" dirty="0"/>
              <a:t>) alle bygninger som er regulert til </a:t>
            </a:r>
            <a:r>
              <a:rPr lang="nb-NO" sz="900" dirty="0" err="1"/>
              <a:t>riving</a:t>
            </a:r>
            <a:r>
              <a:rPr lang="nb-NO" sz="900" dirty="0"/>
              <a:t>, og alle bygninger som er omsøkt revet i byggesak, med lenke til innlevert ombrukskartlegging av bygningsdeler egnet for ombruk som tiltakshaver ikke skal ta i bruk.</a:t>
            </a: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51C0D51-E290-8A4E-40FA-D6EFBCE7124F}"/>
              </a:ext>
            </a:extLst>
          </p:cNvPr>
          <p:cNvSpPr txBox="1"/>
          <p:nvPr/>
        </p:nvSpPr>
        <p:spPr>
          <a:xfrm>
            <a:off x="1177948" y="105793"/>
            <a:ext cx="82180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/>
              <a:t>Innspill gitt fra EFU til Plan- og bygningsetaten ifm. utkast KPA-bestemmelser:</a:t>
            </a:r>
            <a:endParaRPr lang="nb-NO" sz="1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A220EF7-4AC0-BE41-E391-AD21308D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9" y="916676"/>
            <a:ext cx="1251901" cy="1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5DE5D-3174-72EB-B1B1-9FEFCDED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3BC71D58-5D1A-0C1F-AB93-10332DA9893D}"/>
              </a:ext>
            </a:extLst>
          </p:cNvPr>
          <p:cNvSpPr txBox="1"/>
          <p:nvPr/>
        </p:nvSpPr>
        <p:spPr>
          <a:xfrm>
            <a:off x="2508675" y="916676"/>
            <a:ext cx="555661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Feller digital ombruksportal hvor alle har tilgang.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Utstrakt informasjonsarbeid på intranett og presentasjoner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Utarbeidelse av prosedyrer og prosesser for ombruk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Enkel tilgang til bestillere for å velge ombruk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Rådgiving og kunnskapsdeling i prosjekt og til prosjektledere</a:t>
            </a: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C1A1AB6-E38A-BF2B-8D21-5A1558E2DC73}"/>
              </a:ext>
            </a:extLst>
          </p:cNvPr>
          <p:cNvSpPr txBox="1"/>
          <p:nvPr/>
        </p:nvSpPr>
        <p:spPr>
          <a:xfrm>
            <a:off x="650081" y="105793"/>
            <a:ext cx="821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400" b="1" dirty="0"/>
              <a:t>Viktigste erfaringer eller ting som er utarbeidet for å sikre </a:t>
            </a:r>
            <a:r>
              <a:rPr lang="nb-NO" sz="1400" b="1" dirty="0" err="1"/>
              <a:t>sirkularitet</a:t>
            </a:r>
            <a:r>
              <a:rPr lang="nb-NO" sz="1400" b="1" dirty="0"/>
              <a:t> og ombruk i organisasjonen</a:t>
            </a:r>
            <a:endParaRPr lang="nb-NO" sz="1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47C5D93-8E86-6A7B-1086-DA943195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9" y="916676"/>
            <a:ext cx="1251901" cy="1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5DD8A-ABDC-8274-1A4F-0B43FF83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6133BC5-2A4D-FAEB-95F3-5F3792663BE2}"/>
              </a:ext>
            </a:extLst>
          </p:cNvPr>
          <p:cNvSpPr txBox="1"/>
          <p:nvPr/>
        </p:nvSpPr>
        <p:spPr>
          <a:xfrm>
            <a:off x="2508675" y="916676"/>
            <a:ext cx="4630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Ombruksavdelingen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9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Etablert som et 4-årig prosjekt med mål at ombruk skal bli en varig og integrert del av kommunens satsing på klimasmarte bygg og anlegg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Etat for bygg og eiendom, Etat for utbygging, Bymiljøetaten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Finansiert med klimasatsmidler og driftsmidler</a:t>
            </a: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Samarbeider tett med andre aktører og er delaktig med å utvikle denne nye næringen både lokalt og nasjonalt</a:t>
            </a: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F21D6EC-F3B3-3D53-34C6-CC80EFA0F46C}"/>
              </a:ext>
            </a:extLst>
          </p:cNvPr>
          <p:cNvSpPr txBox="1"/>
          <p:nvPr/>
        </p:nvSpPr>
        <p:spPr>
          <a:xfrm>
            <a:off x="2508675" y="55787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Ombruk </a:t>
            </a:r>
            <a:r>
              <a:rPr lang="nb-NO" sz="1400" b="1" dirty="0">
                <a:solidFill>
                  <a:prstClr val="black"/>
                </a:solidFill>
                <a:latin typeface="Calibri"/>
                <a:cs typeface="Calibri"/>
              </a:rPr>
              <a:t>i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Bergen kommune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949123-F1A3-EAFF-D3EE-35120A6C7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38" y="976543"/>
            <a:ext cx="1251901" cy="1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A3A28-B3F9-CE82-690E-42C75F999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CB7CB808-8337-38B1-F7C1-6910FB59DF75}"/>
              </a:ext>
            </a:extLst>
          </p:cNvPr>
          <p:cNvSpPr txBox="1"/>
          <p:nvPr/>
        </p:nvSpPr>
        <p:spPr>
          <a:xfrm>
            <a:off x="2508675" y="916676"/>
            <a:ext cx="555661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Krav til ombrukskartlegging i rehabilitering- og riveprosjekter ila. fasene skisse- og forprosjekt og gjennomføring. Kravet omfatter å kartlegge i felles digital kartleggingsløsning BK-Ombruk.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Avklare konkret mål for grad av </a:t>
            </a:r>
            <a:r>
              <a:rPr lang="nb-NO" sz="900" dirty="0" err="1"/>
              <a:t>sirkularitet</a:t>
            </a:r>
            <a:r>
              <a:rPr lang="nb-NO" sz="900" dirty="0"/>
              <a:t> for alle EFU-prosjekter gjennom konkrete </a:t>
            </a:r>
            <a:r>
              <a:rPr lang="nb-NO" sz="900" dirty="0" err="1"/>
              <a:t>sirkularitetsanalyser</a:t>
            </a:r>
            <a:r>
              <a:rPr lang="nb-NO" sz="900" dirty="0"/>
              <a:t> (iht. </a:t>
            </a:r>
            <a:r>
              <a:rPr lang="nb-NO" sz="900" dirty="0" err="1"/>
              <a:t>FututeBuilt</a:t>
            </a:r>
            <a:r>
              <a:rPr lang="nb-NO" sz="900" dirty="0"/>
              <a:t> </a:t>
            </a:r>
            <a:r>
              <a:rPr lang="nb-NO" sz="900" dirty="0" err="1"/>
              <a:t>sirkularitetsindeks</a:t>
            </a:r>
            <a:r>
              <a:rPr lang="nb-NO" sz="900" dirty="0"/>
              <a:t>) ila. prosjektets utviklingsfase: konseptvalg samt skisse- og forprosjektfase.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Krav til entreprenør om å levere dokumentasjon av oppnådd grad av </a:t>
            </a:r>
            <a:r>
              <a:rPr lang="nb-NO" sz="900" dirty="0" err="1"/>
              <a:t>sirkularitet</a:t>
            </a:r>
            <a:r>
              <a:rPr lang="nb-NO" sz="900" dirty="0"/>
              <a:t> for alle EFU-prosjekter ved prosjektets overlevering.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Igangsatt handlingsplan 01.05. 2025 med mål om at: 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900" dirty="0"/>
              <a:t>alle EFU prosjekter skal ha prosjektspesifikt mål om grad av </a:t>
            </a:r>
            <a:r>
              <a:rPr lang="nb-NO" sz="900" dirty="0" err="1"/>
              <a:t>sirkularitet</a:t>
            </a:r>
            <a:r>
              <a:rPr lang="nb-NO" sz="900" dirty="0"/>
              <a:t> eller dokumentert oppnådd grad av </a:t>
            </a:r>
            <a:r>
              <a:rPr lang="nb-NO" sz="900" dirty="0" err="1"/>
              <a:t>sirkularitet</a:t>
            </a:r>
            <a:r>
              <a:rPr lang="nb-NO" sz="900" dirty="0"/>
              <a:t> innen 2027 (iht. </a:t>
            </a:r>
            <a:r>
              <a:rPr lang="nb-NO" sz="900" dirty="0" err="1"/>
              <a:t>FututeBuilt</a:t>
            </a:r>
            <a:r>
              <a:rPr lang="nb-NO" sz="900" dirty="0"/>
              <a:t> </a:t>
            </a:r>
            <a:r>
              <a:rPr lang="nb-NO" sz="900" dirty="0" err="1"/>
              <a:t>sirkularitetsindeks</a:t>
            </a:r>
            <a:r>
              <a:rPr lang="nb-NO" sz="900" dirty="0"/>
              <a:t>).</a:t>
            </a:r>
          </a:p>
          <a:p>
            <a:endParaRPr lang="nb-NO" sz="9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900" dirty="0"/>
              <a:t>Minimum 40% objektene i møbleringsplaner i alle EFU-prosjekter skal være </a:t>
            </a:r>
            <a:r>
              <a:rPr lang="nb-NO" sz="900" dirty="0" err="1"/>
              <a:t>ombrukt</a:t>
            </a:r>
            <a:r>
              <a:rPr lang="nb-NO" sz="900" dirty="0"/>
              <a:t>. </a:t>
            </a: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85C4D65-1E5A-2EE3-865C-2799388A13F2}"/>
              </a:ext>
            </a:extLst>
          </p:cNvPr>
          <p:cNvSpPr txBox="1"/>
          <p:nvPr/>
        </p:nvSpPr>
        <p:spPr>
          <a:xfrm>
            <a:off x="650081" y="105793"/>
            <a:ext cx="82180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/>
              <a:t>Viktigste erfaringer eller ting som er utarbeidet for å sikre </a:t>
            </a:r>
            <a:r>
              <a:rPr lang="nb-NO" sz="1400" b="1" dirty="0" err="1"/>
              <a:t>sirkularitet</a:t>
            </a:r>
            <a:r>
              <a:rPr lang="nb-NO" sz="1400" b="1" dirty="0"/>
              <a:t> og ombruk i prosjektene</a:t>
            </a:r>
            <a:endParaRPr lang="nb-NO" sz="1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07043F5-15D8-EE8F-1949-BEB30695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9" y="916676"/>
            <a:ext cx="1251901" cy="1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0951-CD07-53C1-4B05-6406C15DD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1E67403-97C5-682B-3A16-161946AA25E3}"/>
              </a:ext>
            </a:extLst>
          </p:cNvPr>
          <p:cNvSpPr txBox="1"/>
          <p:nvPr/>
        </p:nvSpPr>
        <p:spPr>
          <a:xfrm>
            <a:off x="1481804" y="2062760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Takk for oppmerksomheten!</a:t>
            </a: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9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943EE-9C53-33A8-B188-3C404423B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B32FA56-2497-8A27-1FA6-0087C321AEF9}"/>
              </a:ext>
            </a:extLst>
          </p:cNvPr>
          <p:cNvSpPr txBox="1"/>
          <p:nvPr/>
        </p:nvSpPr>
        <p:spPr>
          <a:xfrm>
            <a:off x="2508675" y="916676"/>
            <a:ext cx="4630679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Målsetning Ombruk</a:t>
            </a:r>
          </a:p>
          <a:p>
            <a:pPr lvl="0">
              <a:defRPr/>
            </a:pPr>
            <a:endParaRPr lang="nb-NO" sz="1400" b="1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Målet med ombruksavdelingen er at Bergen kommune skal sirkulere ressursene sine og at ombruk skal bli en integrert del av kommunens satsing på klimasmarte bygg og anlegg.</a:t>
            </a:r>
          </a:p>
          <a:p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Innen 2027 skal ombruksavdelingen være en integrert del av kommunens rutiner og prosedyrer: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fokus på forbedring av rutiner og systemer </a:t>
            </a:r>
          </a:p>
          <a:p>
            <a:pPr lvl="1"/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Innen 2027 skal ombruksavdelingen være en del av det kommunale budsjettet: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effektivisere og sikre optimal drift av ombruksavdelingen</a:t>
            </a:r>
          </a:p>
          <a:p>
            <a:pPr marL="285750" indent="-285750">
              <a:buFont typeface="Arial,Sans-Serif"/>
              <a:buChar char="•"/>
            </a:pP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05F4366-52A8-206E-6A43-1D3B794C0953}"/>
              </a:ext>
            </a:extLst>
          </p:cNvPr>
          <p:cNvSpPr txBox="1"/>
          <p:nvPr/>
        </p:nvSpPr>
        <p:spPr>
          <a:xfrm>
            <a:off x="2508675" y="55787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Ombruk </a:t>
            </a:r>
            <a:r>
              <a:rPr lang="nb-NO" sz="1400" b="1" dirty="0">
                <a:solidFill>
                  <a:prstClr val="black"/>
                </a:solidFill>
                <a:latin typeface="Calibri"/>
                <a:cs typeface="Calibri"/>
              </a:rPr>
              <a:t>i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Bergen kommune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AB34C4D-32BF-DF66-FEAB-3A9EB7269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38" y="976543"/>
            <a:ext cx="1251901" cy="1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6CDD0-837B-A190-95BC-8B8460423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2746EB96-B21E-ABE5-532C-BC2C4BFCA064}"/>
              </a:ext>
            </a:extLst>
          </p:cNvPr>
          <p:cNvSpPr txBox="1"/>
          <p:nvPr/>
        </p:nvSpPr>
        <p:spPr>
          <a:xfrm>
            <a:off x="2508675" y="55787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Ombruk </a:t>
            </a:r>
            <a:r>
              <a:rPr lang="nb-NO" sz="1400" b="1" dirty="0">
                <a:solidFill>
                  <a:prstClr val="black"/>
                </a:solidFill>
                <a:latin typeface="Calibri"/>
                <a:cs typeface="Calibri"/>
              </a:rPr>
              <a:t>i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Bergen kommune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B743F6B-2FF4-3DB9-90E2-96B4FEF06FAC}"/>
              </a:ext>
            </a:extLst>
          </p:cNvPr>
          <p:cNvSpPr txBox="1"/>
          <p:nvPr/>
        </p:nvSpPr>
        <p:spPr>
          <a:xfrm>
            <a:off x="5024161" y="1233220"/>
            <a:ext cx="3365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Etat for bygg og eiendom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En av landets største eiendomsforvaltere med over 1 million kvm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bygningsmasse og rundt 1000 bygg.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Forvaltning, drift,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vedlikehold av kommunens bygningsmasse med en årlig ramme på rundt 600 millioner kroner.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Byggene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inkluderer blant annet: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Skoler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Barnehager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Sykehjem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Kontorbygg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Havnebygg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Brannstasjoner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Parkeringsanlegg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Idrettshaller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A81AB6E-3FAB-DD1A-27B7-2D4F29DF784C}"/>
              </a:ext>
            </a:extLst>
          </p:cNvPr>
          <p:cNvSpPr txBox="1"/>
          <p:nvPr/>
        </p:nvSpPr>
        <p:spPr>
          <a:xfrm>
            <a:off x="1060980" y="1233220"/>
            <a:ext cx="3622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Etat for utbygging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Representerer Bergen kommune som byggherre i investeringsprosjekter og gjennomfører nybygg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og større rehabiliteringsprosjekter.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EFU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har en investeringsportefølje på ca. 12 milliarder kroner med en årlig ramme på rundt 2 milliarder kroner.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ansvar for bygg som: 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Skoler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Barnehager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Idrettsbygg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Kulturbygg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Sykehjem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Administrasjonsbygg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Kommunale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boliger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1" descr="Bygning kontur">
            <a:extLst>
              <a:ext uri="{FF2B5EF4-FFF2-40B4-BE49-F238E27FC236}">
                <a16:creationId xmlns:a16="http://schemas.microsoft.com/office/drawing/2014/main" id="{AD10D115-F566-F826-DC07-FEDEA08F4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064" y="1233220"/>
            <a:ext cx="686830" cy="686830"/>
          </a:xfrm>
          <a:prstGeom prst="rect">
            <a:avLst/>
          </a:prstGeom>
        </p:spPr>
      </p:pic>
      <p:pic>
        <p:nvPicPr>
          <p:cNvPr id="3" name="Grafikk 2" descr="Hjem kontur">
            <a:extLst>
              <a:ext uri="{FF2B5EF4-FFF2-40B4-BE49-F238E27FC236}">
                <a16:creationId xmlns:a16="http://schemas.microsoft.com/office/drawing/2014/main" id="{AB8BEFAA-E740-10E7-AA86-9327AF361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1233220"/>
            <a:ext cx="530124" cy="5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0B846D1-71AF-EA84-6E45-B95F4BB87BF5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Grafikk 29" descr="Lager kontur">
            <a:extLst>
              <a:ext uri="{FF2B5EF4-FFF2-40B4-BE49-F238E27FC236}">
                <a16:creationId xmlns:a16="http://schemas.microsoft.com/office/drawing/2014/main" id="{B342CF72-8D5B-8658-0CE1-5F65A63B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627" y="2971161"/>
            <a:ext cx="1119899" cy="1138309"/>
          </a:xfrm>
          <a:prstGeom prst="rect">
            <a:avLst/>
          </a:prstGeom>
        </p:spPr>
      </p:pic>
      <p:pic>
        <p:nvPicPr>
          <p:cNvPr id="11" name="Grafikk 34" descr="Kontorstol kontur">
            <a:extLst>
              <a:ext uri="{FF2B5EF4-FFF2-40B4-BE49-F238E27FC236}">
                <a16:creationId xmlns:a16="http://schemas.microsoft.com/office/drawing/2014/main" id="{F0F72A5F-CD01-4950-9F31-D0E821B7F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942" y="3559632"/>
            <a:ext cx="467195" cy="467195"/>
          </a:xfrm>
          <a:prstGeom prst="rect">
            <a:avLst/>
          </a:prstGeom>
        </p:spPr>
      </p:pic>
      <p:pic>
        <p:nvPicPr>
          <p:cNvPr id="12" name="Grafikk 35" descr="Graffitispray kontur">
            <a:extLst>
              <a:ext uri="{FF2B5EF4-FFF2-40B4-BE49-F238E27FC236}">
                <a16:creationId xmlns:a16="http://schemas.microsoft.com/office/drawing/2014/main" id="{DC146CD1-5F0E-430C-EB84-B13B8D00F3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0640"/>
          <a:stretch/>
        </p:blipFill>
        <p:spPr>
          <a:xfrm>
            <a:off x="1281774" y="4007510"/>
            <a:ext cx="236514" cy="340998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188215">
            <a:off x="1326611" y="2474233"/>
            <a:ext cx="495143" cy="515779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0618CC8-25E2-8B0B-A372-4E4C97A39A23}"/>
              </a:ext>
            </a:extLst>
          </p:cNvPr>
          <p:cNvSpPr txBox="1"/>
          <p:nvPr/>
        </p:nvSpPr>
        <p:spPr>
          <a:xfrm>
            <a:off x="786490" y="1608445"/>
            <a:ext cx="146359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Gjenbrukssentralen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 eksistert i over 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 år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CB82E8B-5AB2-2BF7-577E-9C5ADC733946}"/>
              </a:ext>
            </a:extLst>
          </p:cNvPr>
          <p:cNvSpPr txBox="1"/>
          <p:nvPr/>
        </p:nvSpPr>
        <p:spPr>
          <a:xfrm>
            <a:off x="1482816" y="3849014"/>
            <a:ext cx="134743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 og ombruk av møbler og løst inventar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7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29" descr="Lager kontur">
            <a:extLst>
              <a:ext uri="{FF2B5EF4-FFF2-40B4-BE49-F238E27FC236}">
                <a16:creationId xmlns:a16="http://schemas.microsoft.com/office/drawing/2014/main" id="{B342CF72-8D5B-8658-0CE1-5F65A63B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627" y="2971161"/>
            <a:ext cx="1119899" cy="1138309"/>
          </a:xfrm>
          <a:prstGeom prst="rect">
            <a:avLst/>
          </a:prstGeom>
        </p:spPr>
      </p:pic>
      <p:pic>
        <p:nvPicPr>
          <p:cNvPr id="11" name="Grafikk 34" descr="Kontorstol kontur">
            <a:extLst>
              <a:ext uri="{FF2B5EF4-FFF2-40B4-BE49-F238E27FC236}">
                <a16:creationId xmlns:a16="http://schemas.microsoft.com/office/drawing/2014/main" id="{F0F72A5F-CD01-4950-9F31-D0E821B7F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942" y="3559632"/>
            <a:ext cx="467195" cy="467195"/>
          </a:xfrm>
          <a:prstGeom prst="rect">
            <a:avLst/>
          </a:prstGeom>
        </p:spPr>
      </p:pic>
      <p:pic>
        <p:nvPicPr>
          <p:cNvPr id="12" name="Grafikk 35" descr="Graffitispray kontur">
            <a:extLst>
              <a:ext uri="{FF2B5EF4-FFF2-40B4-BE49-F238E27FC236}">
                <a16:creationId xmlns:a16="http://schemas.microsoft.com/office/drawing/2014/main" id="{DC146CD1-5F0E-430C-EB84-B13B8D00F3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0640"/>
          <a:stretch/>
        </p:blipFill>
        <p:spPr>
          <a:xfrm>
            <a:off x="1281774" y="4007510"/>
            <a:ext cx="236514" cy="340998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188215">
            <a:off x="1326611" y="2474233"/>
            <a:ext cx="495143" cy="515779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0618CC8-25E2-8B0B-A372-4E4C97A39A23}"/>
              </a:ext>
            </a:extLst>
          </p:cNvPr>
          <p:cNvSpPr txBox="1"/>
          <p:nvPr/>
        </p:nvSpPr>
        <p:spPr>
          <a:xfrm>
            <a:off x="786490" y="1608445"/>
            <a:ext cx="146359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Gjenbrukssentralen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 eksistert i over 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 år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CB82E8B-5AB2-2BF7-577E-9C5ADC733946}"/>
              </a:ext>
            </a:extLst>
          </p:cNvPr>
          <p:cNvSpPr txBox="1"/>
          <p:nvPr/>
        </p:nvSpPr>
        <p:spPr>
          <a:xfrm>
            <a:off x="1482816" y="3849014"/>
            <a:ext cx="134743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 og ombruk av møbler og løst inventar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k 42" descr="Pil: krumming med klokken kontur">
            <a:extLst>
              <a:ext uri="{FF2B5EF4-FFF2-40B4-BE49-F238E27FC236}">
                <a16:creationId xmlns:a16="http://schemas.microsoft.com/office/drawing/2014/main" id="{AF937EC0-A2C3-B164-13AC-0D73F0BF7B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582125">
            <a:off x="1562009" y="1353043"/>
            <a:ext cx="485548" cy="5108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E19C9FF-DB24-777B-C341-287BC7F1F3A7}"/>
              </a:ext>
            </a:extLst>
          </p:cNvPr>
          <p:cNvSpPr txBox="1"/>
          <p:nvPr/>
        </p:nvSpPr>
        <p:spPr>
          <a:xfrm>
            <a:off x="1911245" y="782411"/>
            <a:ext cx="1463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Flyttet over til Etat for bygg og eiendom høst 2023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677AE2A-7BF9-CE69-562F-3DF1482B2B6E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89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29" descr="Lager kontur">
            <a:extLst>
              <a:ext uri="{FF2B5EF4-FFF2-40B4-BE49-F238E27FC236}">
                <a16:creationId xmlns:a16="http://schemas.microsoft.com/office/drawing/2014/main" id="{B342CF72-8D5B-8658-0CE1-5F65A63B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627" y="2971161"/>
            <a:ext cx="1119899" cy="1138309"/>
          </a:xfrm>
          <a:prstGeom prst="rect">
            <a:avLst/>
          </a:prstGeom>
        </p:spPr>
      </p:pic>
      <p:pic>
        <p:nvPicPr>
          <p:cNvPr id="10" name="Grafikk 33" descr="Lager kontur">
            <a:extLst>
              <a:ext uri="{FF2B5EF4-FFF2-40B4-BE49-F238E27FC236}">
                <a16:creationId xmlns:a16="http://schemas.microsoft.com/office/drawing/2014/main" id="{EE0F3C06-660C-36E1-75AF-2A49F109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3910" y="3372747"/>
            <a:ext cx="1251023" cy="1251024"/>
          </a:xfrm>
          <a:prstGeom prst="rect">
            <a:avLst/>
          </a:prstGeom>
        </p:spPr>
      </p:pic>
      <p:pic>
        <p:nvPicPr>
          <p:cNvPr id="11" name="Grafikk 34" descr="Kontorstol kontur">
            <a:extLst>
              <a:ext uri="{FF2B5EF4-FFF2-40B4-BE49-F238E27FC236}">
                <a16:creationId xmlns:a16="http://schemas.microsoft.com/office/drawing/2014/main" id="{F0F72A5F-CD01-4950-9F31-D0E821B7F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942" y="3559632"/>
            <a:ext cx="467195" cy="467195"/>
          </a:xfrm>
          <a:prstGeom prst="rect">
            <a:avLst/>
          </a:prstGeom>
        </p:spPr>
      </p:pic>
      <p:pic>
        <p:nvPicPr>
          <p:cNvPr id="12" name="Grafikk 35" descr="Graffitispray kontur">
            <a:extLst>
              <a:ext uri="{FF2B5EF4-FFF2-40B4-BE49-F238E27FC236}">
                <a16:creationId xmlns:a16="http://schemas.microsoft.com/office/drawing/2014/main" id="{DC146CD1-5F0E-430C-EB84-B13B8D00F3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0640"/>
          <a:stretch/>
        </p:blipFill>
        <p:spPr>
          <a:xfrm>
            <a:off x="1281774" y="4007510"/>
            <a:ext cx="236514" cy="340998"/>
          </a:xfrm>
          <a:prstGeom prst="rect">
            <a:avLst/>
          </a:prstGeom>
        </p:spPr>
      </p:pic>
      <p:pic>
        <p:nvPicPr>
          <p:cNvPr id="15" name="Grafikk 36" descr="Hammer kontur">
            <a:extLst>
              <a:ext uri="{FF2B5EF4-FFF2-40B4-BE49-F238E27FC236}">
                <a16:creationId xmlns:a16="http://schemas.microsoft.com/office/drawing/2014/main" id="{738441A9-9A9E-34B6-926E-0A55DDDC81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0139" y="2934703"/>
            <a:ext cx="249900" cy="249900"/>
          </a:xfrm>
          <a:prstGeom prst="rect">
            <a:avLst/>
          </a:prstGeom>
        </p:spPr>
      </p:pic>
      <p:pic>
        <p:nvPicPr>
          <p:cNvPr id="16" name="Grafikk 37" descr="Bygger murvegg kontur">
            <a:extLst>
              <a:ext uri="{FF2B5EF4-FFF2-40B4-BE49-F238E27FC236}">
                <a16:creationId xmlns:a16="http://schemas.microsoft.com/office/drawing/2014/main" id="{B6F39765-3EFE-8635-CDCC-085A8FE568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53910" y="3194187"/>
            <a:ext cx="393730" cy="393730"/>
          </a:xfrm>
          <a:prstGeom prst="rect">
            <a:avLst/>
          </a:prstGeom>
        </p:spPr>
      </p:pic>
      <p:pic>
        <p:nvPicPr>
          <p:cNvPr id="17" name="Grafikk 38" descr="Graffitispray kontur">
            <a:extLst>
              <a:ext uri="{FF2B5EF4-FFF2-40B4-BE49-F238E27FC236}">
                <a16:creationId xmlns:a16="http://schemas.microsoft.com/office/drawing/2014/main" id="{C42F1A33-D3C0-4209-8D50-09153669D1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83764" y="3118347"/>
            <a:ext cx="393730" cy="393730"/>
          </a:xfrm>
          <a:prstGeom prst="rect">
            <a:avLst/>
          </a:prstGeom>
        </p:spPr>
      </p:pic>
      <p:pic>
        <p:nvPicPr>
          <p:cNvPr id="21" name="Grafikk 39" descr="Lekkende tappekran kontur">
            <a:extLst>
              <a:ext uri="{FF2B5EF4-FFF2-40B4-BE49-F238E27FC236}">
                <a16:creationId xmlns:a16="http://schemas.microsoft.com/office/drawing/2014/main" id="{7A04A9A1-C8D9-6126-D19D-725308A98E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84961" y="2969514"/>
            <a:ext cx="373200" cy="373200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188215">
            <a:off x="1326611" y="2474233"/>
            <a:ext cx="495143" cy="515779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0618CC8-25E2-8B0B-A372-4E4C97A39A23}"/>
              </a:ext>
            </a:extLst>
          </p:cNvPr>
          <p:cNvSpPr txBox="1"/>
          <p:nvPr/>
        </p:nvSpPr>
        <p:spPr>
          <a:xfrm>
            <a:off x="786490" y="1608445"/>
            <a:ext cx="146359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Gjenbrukssentralen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 eksistert i over 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 år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CB82E8B-5AB2-2BF7-577E-9C5ADC733946}"/>
              </a:ext>
            </a:extLst>
          </p:cNvPr>
          <p:cNvSpPr txBox="1"/>
          <p:nvPr/>
        </p:nvSpPr>
        <p:spPr>
          <a:xfrm>
            <a:off x="1482816" y="3849014"/>
            <a:ext cx="134743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 og ombruk av møbler og løst inventar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fikk 40" descr="Pil: krumming med klokken kontur">
            <a:extLst>
              <a:ext uri="{FF2B5EF4-FFF2-40B4-BE49-F238E27FC236}">
                <a16:creationId xmlns:a16="http://schemas.microsoft.com/office/drawing/2014/main" id="{FF126DA4-AE47-F045-CC1D-828F05FE0F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188215">
            <a:off x="3914191" y="2476814"/>
            <a:ext cx="495143" cy="515779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15FB4DE-D995-A77B-34CD-8E88F1917FC9}"/>
              </a:ext>
            </a:extLst>
          </p:cNvPr>
          <p:cNvSpPr txBox="1"/>
          <p:nvPr/>
        </p:nvSpPr>
        <p:spPr>
          <a:xfrm>
            <a:off x="3253163" y="1637544"/>
            <a:ext cx="146359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1.Juli 2023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Ombrukshall åpnes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A3BB7EA-D61B-EDAE-792B-4DFD68DF0CEC}"/>
              </a:ext>
            </a:extLst>
          </p:cNvPr>
          <p:cNvSpPr txBox="1"/>
          <p:nvPr/>
        </p:nvSpPr>
        <p:spPr>
          <a:xfrm>
            <a:off x="2975051" y="4375291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Ombrukshall for konstruksjonsmaterialer og fast innredning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5C6E98-3296-1BF5-3125-C95701F933E3}"/>
              </a:ext>
            </a:extLst>
          </p:cNvPr>
          <p:cNvSpPr txBox="1"/>
          <p:nvPr/>
        </p:nvSpPr>
        <p:spPr>
          <a:xfrm>
            <a:off x="2091085" y="212329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k 42" descr="Pil: krumming med klokken kontur">
            <a:extLst>
              <a:ext uri="{FF2B5EF4-FFF2-40B4-BE49-F238E27FC236}">
                <a16:creationId xmlns:a16="http://schemas.microsoft.com/office/drawing/2014/main" id="{5B24D681-D1C3-BA0A-F039-678A561CDD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582125">
            <a:off x="1562009" y="1353043"/>
            <a:ext cx="485548" cy="5108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02ADC5E-5E9C-659C-4935-E55DFA3DD567}"/>
              </a:ext>
            </a:extLst>
          </p:cNvPr>
          <p:cNvSpPr txBox="1"/>
          <p:nvPr/>
        </p:nvSpPr>
        <p:spPr>
          <a:xfrm>
            <a:off x="1911245" y="782411"/>
            <a:ext cx="1463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Flyttet over til Etat for bygg og eiendom høst 2023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AEA147A-9E1A-825C-6C9C-78A338830232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38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29" descr="Lager kontur">
            <a:extLst>
              <a:ext uri="{FF2B5EF4-FFF2-40B4-BE49-F238E27FC236}">
                <a16:creationId xmlns:a16="http://schemas.microsoft.com/office/drawing/2014/main" id="{B342CF72-8D5B-8658-0CE1-5F65A63B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627" y="2971161"/>
            <a:ext cx="1119899" cy="1138309"/>
          </a:xfrm>
          <a:prstGeom prst="rect">
            <a:avLst/>
          </a:prstGeom>
        </p:spPr>
      </p:pic>
      <p:pic>
        <p:nvPicPr>
          <p:cNvPr id="9" name="Grafikk 32" descr="Databehandling i skyen kontur">
            <a:extLst>
              <a:ext uri="{FF2B5EF4-FFF2-40B4-BE49-F238E27FC236}">
                <a16:creationId xmlns:a16="http://schemas.microsoft.com/office/drawing/2014/main" id="{B3968FE7-215F-0D2D-E796-521E744D2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2085" y="1246962"/>
            <a:ext cx="639510" cy="630716"/>
          </a:xfrm>
          <a:prstGeom prst="rect">
            <a:avLst/>
          </a:prstGeom>
        </p:spPr>
      </p:pic>
      <p:pic>
        <p:nvPicPr>
          <p:cNvPr id="10" name="Grafikk 33" descr="Lager kontur">
            <a:extLst>
              <a:ext uri="{FF2B5EF4-FFF2-40B4-BE49-F238E27FC236}">
                <a16:creationId xmlns:a16="http://schemas.microsoft.com/office/drawing/2014/main" id="{EE0F3C06-660C-36E1-75AF-2A49F109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3910" y="3372747"/>
            <a:ext cx="1251023" cy="1251024"/>
          </a:xfrm>
          <a:prstGeom prst="rect">
            <a:avLst/>
          </a:prstGeom>
        </p:spPr>
      </p:pic>
      <p:pic>
        <p:nvPicPr>
          <p:cNvPr id="11" name="Grafikk 34" descr="Kontorstol kontur">
            <a:extLst>
              <a:ext uri="{FF2B5EF4-FFF2-40B4-BE49-F238E27FC236}">
                <a16:creationId xmlns:a16="http://schemas.microsoft.com/office/drawing/2014/main" id="{F0F72A5F-CD01-4950-9F31-D0E821B7F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942" y="3559632"/>
            <a:ext cx="467195" cy="467195"/>
          </a:xfrm>
          <a:prstGeom prst="rect">
            <a:avLst/>
          </a:prstGeom>
        </p:spPr>
      </p:pic>
      <p:pic>
        <p:nvPicPr>
          <p:cNvPr id="12" name="Grafikk 35" descr="Graffitispray kontur">
            <a:extLst>
              <a:ext uri="{FF2B5EF4-FFF2-40B4-BE49-F238E27FC236}">
                <a16:creationId xmlns:a16="http://schemas.microsoft.com/office/drawing/2014/main" id="{DC146CD1-5F0E-430C-EB84-B13B8D00F3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0640"/>
          <a:stretch/>
        </p:blipFill>
        <p:spPr>
          <a:xfrm>
            <a:off x="1281774" y="4007510"/>
            <a:ext cx="236514" cy="340998"/>
          </a:xfrm>
          <a:prstGeom prst="rect">
            <a:avLst/>
          </a:prstGeom>
        </p:spPr>
      </p:pic>
      <p:pic>
        <p:nvPicPr>
          <p:cNvPr id="15" name="Grafikk 36" descr="Hammer kontur">
            <a:extLst>
              <a:ext uri="{FF2B5EF4-FFF2-40B4-BE49-F238E27FC236}">
                <a16:creationId xmlns:a16="http://schemas.microsoft.com/office/drawing/2014/main" id="{738441A9-9A9E-34B6-926E-0A55DDDC81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0139" y="2934703"/>
            <a:ext cx="249900" cy="249900"/>
          </a:xfrm>
          <a:prstGeom prst="rect">
            <a:avLst/>
          </a:prstGeom>
        </p:spPr>
      </p:pic>
      <p:pic>
        <p:nvPicPr>
          <p:cNvPr id="16" name="Grafikk 37" descr="Bygger murvegg kontur">
            <a:extLst>
              <a:ext uri="{FF2B5EF4-FFF2-40B4-BE49-F238E27FC236}">
                <a16:creationId xmlns:a16="http://schemas.microsoft.com/office/drawing/2014/main" id="{B6F39765-3EFE-8635-CDCC-085A8FE568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53910" y="3194187"/>
            <a:ext cx="393730" cy="393730"/>
          </a:xfrm>
          <a:prstGeom prst="rect">
            <a:avLst/>
          </a:prstGeom>
        </p:spPr>
      </p:pic>
      <p:pic>
        <p:nvPicPr>
          <p:cNvPr id="17" name="Grafikk 38" descr="Graffitispray kontur">
            <a:extLst>
              <a:ext uri="{FF2B5EF4-FFF2-40B4-BE49-F238E27FC236}">
                <a16:creationId xmlns:a16="http://schemas.microsoft.com/office/drawing/2014/main" id="{C42F1A33-D3C0-4209-8D50-09153669D1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83764" y="3118347"/>
            <a:ext cx="393730" cy="393730"/>
          </a:xfrm>
          <a:prstGeom prst="rect">
            <a:avLst/>
          </a:prstGeom>
        </p:spPr>
      </p:pic>
      <p:pic>
        <p:nvPicPr>
          <p:cNvPr id="21" name="Grafikk 39" descr="Lekkende tappekran kontur">
            <a:extLst>
              <a:ext uri="{FF2B5EF4-FFF2-40B4-BE49-F238E27FC236}">
                <a16:creationId xmlns:a16="http://schemas.microsoft.com/office/drawing/2014/main" id="{7A04A9A1-C8D9-6126-D19D-725308A98EB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84961" y="2969514"/>
            <a:ext cx="373200" cy="373200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49456694-2FE1-F724-3229-F9800758C8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188215">
            <a:off x="1326611" y="2474233"/>
            <a:ext cx="495143" cy="515779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14EDF5B2-7EC1-E5A8-FA40-3ED278C0EA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582125">
            <a:off x="5077851" y="2111080"/>
            <a:ext cx="485548" cy="510805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A2B8134-5D39-3355-4F28-3B60199ECDE8}"/>
              </a:ext>
            </a:extLst>
          </p:cNvPr>
          <p:cNvCxnSpPr>
            <a:cxnSpLocks/>
          </p:cNvCxnSpPr>
          <p:nvPr/>
        </p:nvCxnSpPr>
        <p:spPr>
          <a:xfrm flipV="1">
            <a:off x="444321" y="2572544"/>
            <a:ext cx="7901189" cy="3219"/>
          </a:xfrm>
          <a:prstGeom prst="line">
            <a:avLst/>
          </a:prstGeom>
          <a:ln w="22225">
            <a:solidFill>
              <a:srgbClr val="117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0618CC8-25E2-8B0B-A372-4E4C97A39A23}"/>
              </a:ext>
            </a:extLst>
          </p:cNvPr>
          <p:cNvSpPr txBox="1"/>
          <p:nvPr/>
        </p:nvSpPr>
        <p:spPr>
          <a:xfrm>
            <a:off x="786490" y="1608445"/>
            <a:ext cx="146359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Gjenbrukssentralen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 eksistert i over 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 år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CB82E8B-5AB2-2BF7-577E-9C5ADC733946}"/>
              </a:ext>
            </a:extLst>
          </p:cNvPr>
          <p:cNvSpPr txBox="1"/>
          <p:nvPr/>
        </p:nvSpPr>
        <p:spPr>
          <a:xfrm>
            <a:off x="1482816" y="3849014"/>
            <a:ext cx="134743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Gjenbruk og ombruk av møbler og løst inventar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fikk 40" descr="Pil: krumming med klokken kontur">
            <a:extLst>
              <a:ext uri="{FF2B5EF4-FFF2-40B4-BE49-F238E27FC236}">
                <a16:creationId xmlns:a16="http://schemas.microsoft.com/office/drawing/2014/main" id="{FF126DA4-AE47-F045-CC1D-828F05FE0F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188215">
            <a:off x="3914191" y="2476814"/>
            <a:ext cx="495143" cy="515779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A3BB7EA-D61B-EDAE-792B-4DFD68DF0CEC}"/>
              </a:ext>
            </a:extLst>
          </p:cNvPr>
          <p:cNvSpPr txBox="1"/>
          <p:nvPr/>
        </p:nvSpPr>
        <p:spPr>
          <a:xfrm>
            <a:off x="2975051" y="4329753"/>
            <a:ext cx="276621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Ombrukshall for konstruksjonsmaterialer og fast innredning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7317149-70ED-792F-9A48-D28CC3B82AE5}"/>
              </a:ext>
            </a:extLst>
          </p:cNvPr>
          <p:cNvSpPr txBox="1"/>
          <p:nvPr/>
        </p:nvSpPr>
        <p:spPr>
          <a:xfrm>
            <a:off x="5450828" y="1389672"/>
            <a:ext cx="1463596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Høst 2023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Inngått avtale med Loopfront for digital ombruksplattform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5C6E98-3296-1BF5-3125-C95701F933E3}"/>
              </a:ext>
            </a:extLst>
          </p:cNvPr>
          <p:cNvSpPr txBox="1"/>
          <p:nvPr/>
        </p:nvSpPr>
        <p:spPr>
          <a:xfrm>
            <a:off x="2091085" y="2123292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C4793A9-5968-DADC-34DC-10C55530397C}"/>
              </a:ext>
            </a:extLst>
          </p:cNvPr>
          <p:cNvSpPr txBox="1"/>
          <p:nvPr/>
        </p:nvSpPr>
        <p:spPr>
          <a:xfrm>
            <a:off x="6332500" y="2130758"/>
            <a:ext cx="14635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38C26212-5134-D89F-2B2B-CEA02BAC97AF}"/>
              </a:ext>
            </a:extLst>
          </p:cNvPr>
          <p:cNvSpPr txBox="1"/>
          <p:nvPr/>
        </p:nvSpPr>
        <p:spPr>
          <a:xfrm>
            <a:off x="3253163" y="1637544"/>
            <a:ext cx="146359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b-NO"/>
          </a:p>
          <a:p>
            <a:pPr algn="ctr"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1.Juli 2023</a:t>
            </a:r>
          </a:p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Ombrukshall åpnes</a:t>
            </a:r>
            <a:endParaRPr lang="nb-NO" sz="1200" noProof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Grafikk 42" descr="Pil: krumming med klokken kontur">
            <a:extLst>
              <a:ext uri="{FF2B5EF4-FFF2-40B4-BE49-F238E27FC236}">
                <a16:creationId xmlns:a16="http://schemas.microsoft.com/office/drawing/2014/main" id="{BCFCE60F-E83F-F56C-5395-2F7313110E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582125">
            <a:off x="1562009" y="1353043"/>
            <a:ext cx="485548" cy="510805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9995E7F7-BE2F-96A1-2698-A3E60E8E35D2}"/>
              </a:ext>
            </a:extLst>
          </p:cNvPr>
          <p:cNvSpPr txBox="1"/>
          <p:nvPr/>
        </p:nvSpPr>
        <p:spPr>
          <a:xfrm>
            <a:off x="1911245" y="782411"/>
            <a:ext cx="1463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Flyttet over til Etat for bygg og eiendom høst 2023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4456024A-6C75-A1AC-505F-978AC03CBE47}"/>
              </a:ext>
            </a:extLst>
          </p:cNvPr>
          <p:cNvSpPr txBox="1"/>
          <p:nvPr/>
        </p:nvSpPr>
        <p:spPr>
          <a:xfrm>
            <a:off x="1631577" y="112275"/>
            <a:ext cx="6050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Ombruk i Bergen kommune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A720278C-83EE-48EE-833D-97AE2B86CFF3}"/>
    </a:ext>
  </a:extLst>
</a:theme>
</file>

<file path=ppt/theme/theme2.xml><?xml version="1.0" encoding="utf-8"?>
<a:theme xmlns:a="http://schemas.openxmlformats.org/drawingml/2006/main" name="1_Office-tema">
  <a:themeElements>
    <a:clrScheme name="Egendefinert 18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D45F9FA0-B131-4EC0-AFC4-01D1FB483B8D}"/>
    </a:ext>
  </a:extLst>
</a:theme>
</file>

<file path=ppt/theme/theme3.xml><?xml version="1.0" encoding="utf-8"?>
<a:theme xmlns:a="http://schemas.openxmlformats.org/drawingml/2006/main" name="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522C0E01-F5B3-47B8-A113-B90E71362804}"/>
    </a:ext>
  </a:extLst>
</a:theme>
</file>

<file path=ppt/theme/theme4.xml><?xml version="1.0" encoding="utf-8"?>
<a:theme xmlns:a="http://schemas.openxmlformats.org/drawingml/2006/main" name="Lilla">
  <a:themeElements>
    <a:clrScheme name="Egendefinert 20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8BC8C436-444F-47E3-AAFF-581C03617193}"/>
    </a:ext>
  </a:extLst>
</a:theme>
</file>

<file path=ppt/theme/theme5.xml><?xml version="1.0" encoding="utf-8"?>
<a:theme xmlns:a="http://schemas.openxmlformats.org/drawingml/2006/main" name="Blå">
  <a:themeElements>
    <a:clrScheme name="Egendefinert 21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C807659C-5C80-451A-BC1C-AD01FCD328EF}"/>
    </a:ext>
  </a:extLst>
</a:theme>
</file>

<file path=ppt/theme/theme6.xml><?xml version="1.0" encoding="utf-8"?>
<a:theme xmlns:a="http://schemas.openxmlformats.org/drawingml/2006/main" name="Svart">
  <a:themeElements>
    <a:clrScheme name="Egendefinert 23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15030006-CB2B-49A6-A0CC-6465261196E9}"/>
    </a:ext>
  </a:extLst>
</a:theme>
</file>

<file path=ppt/theme/theme7.xml><?xml version="1.0" encoding="utf-8"?>
<a:theme xmlns:a="http://schemas.openxmlformats.org/drawingml/2006/main" name="2_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A720278C-83EE-48EE-833D-97AE2B86CFF3}"/>
    </a:ext>
  </a:extLst>
</a:theme>
</file>

<file path=ppt/theme/theme8.xml><?xml version="1.0" encoding="utf-8"?>
<a:theme xmlns:a="http://schemas.openxmlformats.org/drawingml/2006/main" name="1_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522C0E01-F5B3-47B8-A113-B90E71362804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cafcf8-7ab8-446e-935d-6e888b5dbdb7">
      <Terms xmlns="http://schemas.microsoft.com/office/infopath/2007/PartnerControls"/>
    </lcf76f155ced4ddcb4097134ff3c332f>
    <TaxCatchAll xmlns="5918127f-93f3-4209-987d-27c0eeabc85d" xsi:nil="true"/>
    <SharedWithUsers xmlns="5918127f-93f3-4209-987d-27c0eeabc85d">
      <UserInfo>
        <DisplayName>Barrios, Héctor Piña</DisplayName>
        <AccountId>1282</AccountId>
        <AccountType/>
      </UserInfo>
      <UserInfo>
        <DisplayName>Strand, Thomas</DisplayName>
        <AccountId>1233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7A1C5A276ED144BF97035EEF50BABB" ma:contentTypeVersion="15" ma:contentTypeDescription="Opprett et nytt dokument." ma:contentTypeScope="" ma:versionID="4b389bb272c18159ffb61958a51238da">
  <xsd:schema xmlns:xsd="http://www.w3.org/2001/XMLSchema" xmlns:xs="http://www.w3.org/2001/XMLSchema" xmlns:p="http://schemas.microsoft.com/office/2006/metadata/properties" xmlns:ns2="18cafcf8-7ab8-446e-935d-6e888b5dbdb7" xmlns:ns3="5918127f-93f3-4209-987d-27c0eeabc85d" targetNamespace="http://schemas.microsoft.com/office/2006/metadata/properties" ma:root="true" ma:fieldsID="ad425322eb5b135e85b4be3efdaaa246" ns2:_="" ns3:_="">
    <xsd:import namespace="18cafcf8-7ab8-446e-935d-6e888b5dbdb7"/>
    <xsd:import namespace="5918127f-93f3-4209-987d-27c0eeabc8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afcf8-7ab8-446e-935d-6e888b5db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8127f-93f3-4209-987d-27c0eeabc85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86ffff5-e445-48e0-980d-715b4f03513b}" ma:internalName="TaxCatchAll" ma:showField="CatchAllData" ma:web="5918127f-93f3-4209-987d-27c0eeabc8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341BE-FCEF-4AC8-980C-63738F6D9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84FE9-90BD-413A-BD1B-E5F8442116C9}">
  <ds:schemaRefs>
    <ds:schemaRef ds:uri="18cafcf8-7ab8-446e-935d-6e888b5dbdb7"/>
    <ds:schemaRef ds:uri="5918127f-93f3-4209-987d-27c0eeabc8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711D80-121C-47AF-A539-2983BAC80C7B}">
  <ds:schemaRefs>
    <ds:schemaRef ds:uri="18cafcf8-7ab8-446e-935d-6e888b5dbdb7"/>
    <ds:schemaRef ds:uri="5918127f-93f3-4209-987d-27c0eeabc8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PP_MAL_NORSK</Template>
  <TotalTime>8942</TotalTime>
  <Words>1735</Words>
  <Application>Microsoft Office PowerPoint</Application>
  <PresentationFormat>Egendefinert</PresentationFormat>
  <Paragraphs>396</Paragraphs>
  <Slides>31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31</vt:i4>
      </vt:variant>
    </vt:vector>
  </HeadingPairs>
  <TitlesOfParts>
    <vt:vector size="46" baseType="lpstr">
      <vt:lpstr>Aptos</vt:lpstr>
      <vt:lpstr>Arial</vt:lpstr>
      <vt:lpstr>Arial,Sans-Serif</vt:lpstr>
      <vt:lpstr>AvenirNextLTPro-Regular</vt:lpstr>
      <vt:lpstr>Calibri</vt:lpstr>
      <vt:lpstr>Courier New</vt:lpstr>
      <vt:lpstr>Times New Roman</vt:lpstr>
      <vt:lpstr>Office-tema</vt:lpstr>
      <vt:lpstr>1_Office-tema</vt:lpstr>
      <vt:lpstr>Rød</vt:lpstr>
      <vt:lpstr>Lilla</vt:lpstr>
      <vt:lpstr>Blå</vt:lpstr>
      <vt:lpstr>Svart</vt:lpstr>
      <vt:lpstr>2_Office-tema</vt:lpstr>
      <vt:lpstr>1_Rød</vt:lpstr>
      <vt:lpstr>Ombruk i Bergen kommune Kommunen som pådriver for sirkularitet  Maren Elise Olsen, Leder Ombruksavdelingen 19. juni 2025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Loodtz, Ann-Kristin</dc:creator>
  <cp:lastModifiedBy>Olsen, Maren Elise</cp:lastModifiedBy>
  <cp:revision>2</cp:revision>
  <dcterms:created xsi:type="dcterms:W3CDTF">2022-07-13T13:59:07Z</dcterms:created>
  <dcterms:modified xsi:type="dcterms:W3CDTF">2025-06-19T06:34:55Z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0x0101004A7A1C5A276ED144BF97035EEF50BABB</vt:lpwstr>
  </property>
</Properties>
</file>