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2.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3.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4.xml" ContentType="application/vnd.openxmlformats-officedocument.theme+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theme/theme5.xml" ContentType="application/vnd.openxmlformats-officedocument.theme+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theme/theme6.xml" ContentType="application/vnd.openxmlformats-officedocument.theme+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theme/theme7.xml" ContentType="application/vnd.openxmlformats-officedocument.theme+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theme/theme8.xml" ContentType="application/vnd.openxmlformats-officedocument.theme+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theme/theme9.xml" ContentType="application/vnd.openxmlformats-officedocument.theme+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 id="2147485738" r:id="rId5"/>
    <p:sldMasterId id="2147485754" r:id="rId6"/>
    <p:sldMasterId id="2147485449" r:id="rId7"/>
    <p:sldMasterId id="2147485511" r:id="rId8"/>
    <p:sldMasterId id="2147485542" r:id="rId9"/>
    <p:sldMasterId id="2147485658" r:id="rId10"/>
    <p:sldMasterId id="2147485852" r:id="rId11"/>
    <p:sldMasterId id="2147485757" r:id="rId12"/>
    <p:sldMasterId id="2147485823" r:id="rId13"/>
  </p:sldMasterIdLst>
  <p:notesMasterIdLst>
    <p:notesMasterId r:id="rId37"/>
  </p:notesMasterIdLst>
  <p:handoutMasterIdLst>
    <p:handoutMasterId r:id="rId38"/>
  </p:handoutMasterIdLst>
  <p:sldIdLst>
    <p:sldId id="2147478953" r:id="rId14"/>
    <p:sldId id="1660" r:id="rId15"/>
    <p:sldId id="2147478954" r:id="rId16"/>
    <p:sldId id="2147479092" r:id="rId17"/>
    <p:sldId id="2147479094" r:id="rId18"/>
    <p:sldId id="2147479093" r:id="rId19"/>
    <p:sldId id="2147479091" r:id="rId20"/>
    <p:sldId id="2147478985" r:id="rId21"/>
    <p:sldId id="2147478957" r:id="rId22"/>
    <p:sldId id="2147479070" r:id="rId23"/>
    <p:sldId id="2147478995" r:id="rId24"/>
    <p:sldId id="2147479029" r:id="rId25"/>
    <p:sldId id="2147479068" r:id="rId26"/>
    <p:sldId id="2147479028" r:id="rId27"/>
    <p:sldId id="2147478966" r:id="rId28"/>
    <p:sldId id="2147479069" r:id="rId29"/>
    <p:sldId id="2147478970" r:id="rId30"/>
    <p:sldId id="2147477653" r:id="rId31"/>
    <p:sldId id="2147479060" r:id="rId32"/>
    <p:sldId id="2147479059" r:id="rId33"/>
    <p:sldId id="2147479058" r:id="rId34"/>
    <p:sldId id="2147478992" r:id="rId35"/>
    <p:sldId id="2147479087" r:id="rId36"/>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 options" id="{38B656EC-D568-4EF7-8842-9FA1AE1192C9}">
          <p14:sldIdLst/>
        </p14:section>
        <p14:section name="Why Viva Goals" id="{66E5AE8F-DF30-4E0B-A9E4-73914EE00A63}">
          <p14:sldIdLst>
            <p14:sldId id="2147478953"/>
            <p14:sldId id="1660"/>
            <p14:sldId id="2147478954"/>
            <p14:sldId id="2147479092"/>
            <p14:sldId id="2147479094"/>
            <p14:sldId id="2147479093"/>
            <p14:sldId id="2147479091"/>
            <p14:sldId id="2147478985"/>
          </p14:sldIdLst>
        </p14:section>
        <p14:section name="Customer quotes" id="{E4E68158-26CC-4E03-86CC-BD474D841042}">
          <p14:sldIdLst>
            <p14:sldId id="2147478957"/>
            <p14:sldId id="2147479070"/>
            <p14:sldId id="2147478995"/>
          </p14:sldIdLst>
        </p14:section>
        <p14:section name="Microsoft deployment" id="{57204086-5E75-44F1-9EB5-4CCD8F23C227}">
          <p14:sldIdLst>
            <p14:sldId id="2147479029"/>
            <p14:sldId id="2147479068"/>
            <p14:sldId id="2147479028"/>
            <p14:sldId id="2147478966"/>
            <p14:sldId id="2147479069"/>
          </p14:sldIdLst>
        </p14:section>
        <p14:section name="Integrations" id="{E3158BB5-F549-477E-B5F0-F897A2CF5D65}">
          <p14:sldIdLst>
            <p14:sldId id="2147478970"/>
            <p14:sldId id="2147477653"/>
            <p14:sldId id="2147479060"/>
            <p14:sldId id="2147479059"/>
            <p14:sldId id="2147479058"/>
          </p14:sldIdLst>
        </p14:section>
        <p14:section name="Learn more" id="{5856FE1B-7F20-417A-8C2E-F5A1F42D4843}">
          <p14:sldIdLst>
            <p14:sldId id="2147478992"/>
            <p14:sldId id="2147479087"/>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65D480E-54D0-0446-C4FD-8C8F2CDA30D8}" name="Liz Pierce" initials="LP" userId="S::elpierce@microsoft.com::38b21e1a-7f5f-406e-873c-089dde0c54a8" providerId="AD"/>
  <p188:author id="{EC3D7D16-73CC-D483-2C42-E25FF4A45F86}" name="Wendy Pat Fong" initials="WF" userId="S::wendypatfong@microsoft.com::711b1577-7933-483d-9b25-9080871ff643" providerId="AD"/>
  <p188:author id="{5015F824-F433-FFCE-FB83-0BBA66924022}" name="Jim Hopkinson" initials="JH" userId="S::jimhopkinson@microsoft.com::a9ca9b07-c219-42ac-8d3d-56e37014db4a" providerId="AD"/>
  <p188:author id="{FD7FDA7F-7898-4FFE-3CF0-3459B14CBE65}" name="Linsey Lamba" initials="LL" userId="S::linseylamba@microsoft.com::43d3e250-3a78-4656-a687-3f7d99ca5730" providerId="AD"/>
  <p188:author id="{B3BA308B-E872-B2DF-1D7C-E42ABF8AE18D}" name="Jaime Gonzales" initials="JG" userId="S::jgonzales@microsoft.com::fdc127e6-8484-455c-83db-f49943a56c2e" providerId="AD"/>
  <p188:author id="{9B0AD492-DD8F-1E94-3AE1-A27C73A772A2}" name="Katie Lafferty" initials="KL" userId="S::klafferty@microsoft.com::49cc66f6-13d3-4c39-b770-08a73cf60227" providerId="AD"/>
  <p188:author id="{8FE7149B-E4BE-181B-AF08-C0F267A44297}" name="Brittany Hart" initials="BH" userId="S::BrittanyH@silverfoxprod.com::0b940bb1-f19f-4ede-b667-81bd2230cbc6" providerId="AD"/>
  <p188:author id="{B690939B-B7F6-265F-3F38-293819304BE1}" name="Katie Anderson" initials="KA" userId="S::kaande@microsoft.com::27105b56-122e-499d-b71e-3b09e0320cb7" providerId="AD"/>
  <p188:author id="{4ACC95A1-35E7-199E-C8D8-A60F70482912}" name="Tierney Cunningham" initials="TC" userId="S::ticunnin@microsoft.com::62f4f650-5c68-4535-8517-3a3a0205aaef" providerId="AD"/>
  <p188:author id="{7126DDB3-65D9-A90A-8348-97643F8BB982}" name="Julie Morris (SHE/HER)" initials="J(" userId="S::juliemorris@microsoft.com::e670d7bc-3547-44e6-8c60-5d0139630a22" providerId="AD"/>
  <p188:author id="{4439FCB3-01EC-712A-7700-C774D39F4969}" name="Lucy Hitz" initials="LH" userId="S::lucyhitz@microsoft.com::a4e75190-d189-48d8-b958-369c2f752a94" providerId="AD"/>
  <p188:author id="{F2009DB9-1E54-8FFA-02ED-C20A75BE4D55}" name="Kevin Shively" initials="KS" userId="S::kevinshively@microsoft.com::9fb77884-d39d-4921-a141-7bfe858dcffd" providerId="AD"/>
  <p188:author id="{DF9009E8-E404-66F8-0F75-C700CD99DE91}" name="Kate Vong" initials="KV" userId="S::katevong@microsoft.com::245e1e20-fcfe-43db-ba30-ca812147f08e" providerId="AD"/>
  <p188:author id="{D5D04FF1-2B11-5273-869D-EC7FC0AD890D}" name="Alina Fu" initials="AF" userId="S::alinafu@microsoft.com::ce883d43-8f8a-4aa6-bbd9-1e74335f69c0" providerId="AD"/>
  <p188:author id="{CD4511FD-5F36-BFB9-8F4A-4B64235C8CFA}" name="Spencer Paisley" initials="SP" userId="S::spaisley@microsoft.com::a8eb326a-e101-4527-8f43-223d4c47ab2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8" clrIdx="3">
    <p:extLst>
      <p:ext uri="{19B8F6BF-5375-455C-9EA6-DF929625EA0E}">
        <p15:presenceInfo xmlns:p15="http://schemas.microsoft.com/office/powerpoint/2012/main" userId="S-1-5-21-2127521184-1604012920-1887927527-65006" providerId="AD"/>
      </p:ext>
    </p:extLst>
  </p:cmAuthor>
  <p:cmAuthor id="4" name="Tracy Tran" initials="TT" lastIdx="9" clrIdx="4">
    <p:extLst>
      <p:ext uri="{19B8F6BF-5375-455C-9EA6-DF929625EA0E}">
        <p15:presenceInfo xmlns:p15="http://schemas.microsoft.com/office/powerpoint/2012/main" userId="S::tracyt@microsoft.com::7b485f56-8fe8-4efc-a1b3-85e720327ac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005C"/>
    <a:srgbClr val="54E6FF"/>
    <a:srgbClr val="4A0082"/>
    <a:srgbClr val="5E00A4"/>
    <a:srgbClr val="B7B0BE"/>
    <a:srgbClr val="4CB1FF"/>
    <a:srgbClr val="B2D1FF"/>
    <a:srgbClr val="D5A3FF"/>
    <a:srgbClr val="7D00DA"/>
    <a:srgbClr val="9201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1BEF4E-AE79-4635-F948-7731649D68FB}" v="467" dt="2023-08-02T18:33:49.413"/>
    <p1510:client id="{26688D06-BA14-57F2-7B0B-3680593FEE54}" v="99" dt="2023-07-13T20:58:19.921"/>
    <p1510:client id="{6B9C994A-9D56-12AC-1F63-84C3B1A3F650}" v="112" dt="2023-08-03T16:41:36.412"/>
    <p1510:client id="{8C469F11-A25E-E7C7-DA6B-C69A5D518B65}" v="326" dt="2023-08-01T23:40:16.199"/>
    <p1510:client id="{8ED2EC7B-158A-33C6-888D-C965C9766649}" v="38" dt="2023-08-03T16:21:03.443"/>
    <p1510:client id="{D2D2829D-4EA6-EA75-B59B-3DE2B5BA1E3D}" v="324" dt="2023-07-25T22:57:54.736"/>
    <p1510:client id="{DA7AC265-03D8-4ADD-A30A-39530FC83563}" v="2" dt="2023-07-13T22:08:07.598"/>
    <p1510:client id="{EEAFF6B2-0F30-3170-A441-BFA0B8BCE075}" v="460" dt="2023-08-02T16:22:12.951"/>
    <p1510:client id="{F22EAB83-36ED-A016-897C-28020DF132DE}" v="4" dt="2023-09-20T19:57:35.0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50" d="100"/>
          <a:sy n="150" d="100"/>
        </p:scale>
        <p:origin x="2076" y="126"/>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commentAuthors" Target="commentAuthors.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notesMaster" Target="notesMasters/notesMaster1.xml"/><Relationship Id="rId40" Type="http://schemas.openxmlformats.org/officeDocument/2006/relationships/presProps" Target="presProps.xml"/><Relationship Id="rId45"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slide" Target="slides/slide18.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handoutMaster" Target="handoutMasters/handoutMaster1.xml"/><Relationship Id="rId20" Type="http://schemas.openxmlformats.org/officeDocument/2006/relationships/slide" Target="slides/slide7.xml"/><Relationship Id="rId4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UI" pitchFamily="34" charset="0"/>
              </a:rPr>
              <a:t>9/28/2023 6:22 AM</a:t>
            </a:fld>
            <a:endParaRPr lang="en-US">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6CE63F-9E7F-4C04-9D0D-FCA25A8E9E86}" type="datetime8">
              <a:rPr lang="en-US" smtClean="0"/>
              <a:t>9/28/2023 6:22 AM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UI" panose="020B0502040204020203" pitchFamily="34"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9/28/2023 6:22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a:t>
            </a:fld>
            <a:endParaRPr lang="en-US"/>
          </a:p>
        </p:txBody>
      </p:sp>
    </p:spTree>
    <p:extLst>
      <p:ext uri="{BB962C8B-B14F-4D97-AF65-F5344CB8AC3E}">
        <p14:creationId xmlns:p14="http://schemas.microsoft.com/office/powerpoint/2010/main" val="35917357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9/28/2023 6:22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10</a:t>
            </a:fld>
            <a:endParaRPr lang="en-US"/>
          </a:p>
        </p:txBody>
      </p:sp>
    </p:spTree>
    <p:extLst>
      <p:ext uri="{BB962C8B-B14F-4D97-AF65-F5344CB8AC3E}">
        <p14:creationId xmlns:p14="http://schemas.microsoft.com/office/powerpoint/2010/main" val="31550470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9/28/2023 6:22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3895345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9/28/2023 6:22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12</a:t>
            </a:fld>
            <a:endParaRPr lang="en-US"/>
          </a:p>
        </p:txBody>
      </p:sp>
    </p:spTree>
    <p:extLst>
      <p:ext uri="{BB962C8B-B14F-4D97-AF65-F5344CB8AC3E}">
        <p14:creationId xmlns:p14="http://schemas.microsoft.com/office/powerpoint/2010/main" val="30667769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Segoe UI"/>
              <a:cs typeface="Segoe UI"/>
            </a:endParaRPr>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369E275E-07E3-4045-8B4A-11819C54480A}"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13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78334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800" b="1">
              <a:cs typeface="Calibri" panose="020F0502020204030204"/>
            </a:endParaRPr>
          </a:p>
        </p:txBody>
      </p:sp>
      <p:sp>
        <p:nvSpPr>
          <p:cNvPr id="4" name="Header Placeholder 3"/>
          <p:cNvSpPr>
            <a:spLocks noGrp="1"/>
          </p:cNvSpPr>
          <p:nvPr>
            <p:ph type="hdr" sz="quarter"/>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9/28/2023 6:22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2650453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9/28/2023 6:22 AM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03610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9/28/2023 6:22 AM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75096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9/28/2023 6:22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17</a:t>
            </a:fld>
            <a:endParaRPr lang="en-US"/>
          </a:p>
        </p:txBody>
      </p:sp>
    </p:spTree>
    <p:extLst>
      <p:ext uri="{BB962C8B-B14F-4D97-AF65-F5344CB8AC3E}">
        <p14:creationId xmlns:p14="http://schemas.microsoft.com/office/powerpoint/2010/main" val="2762856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20000"/>
              </a:spcBef>
              <a:spcAft>
                <a:spcPts val="1200"/>
              </a:spcAft>
            </a:pPr>
            <a:endParaRPr lang="en-US" sz="2800">
              <a:cs typeface="Calibri" panose="020F0502020204030204"/>
            </a:endParaRPr>
          </a:p>
        </p:txBody>
      </p:sp>
      <p:sp>
        <p:nvSpPr>
          <p:cNvPr id="4" name="Header Placeholder 3"/>
          <p:cNvSpPr>
            <a:spLocks noGrp="1"/>
          </p:cNvSpPr>
          <p:nvPr>
            <p:ph type="hdr" sz="quarter"/>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9/28/2023 6:22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6003514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20000"/>
              </a:spcBef>
              <a:spcAft>
                <a:spcPts val="1200"/>
              </a:spcAft>
            </a:pPr>
            <a:endParaRPr lang="en-US" sz="2800">
              <a:cs typeface="Calibri" panose="020F0502020204030204"/>
            </a:endParaRPr>
          </a:p>
        </p:txBody>
      </p:sp>
      <p:sp>
        <p:nvSpPr>
          <p:cNvPr id="4" name="Header Placeholder 3"/>
          <p:cNvSpPr>
            <a:spLocks noGrp="1"/>
          </p:cNvSpPr>
          <p:nvPr>
            <p:ph type="hdr" sz="quarter"/>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9/28/2023 6:22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076975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2E0C910-0166-48E0-B8EF-5071277A02A8}" type="datetime8">
              <a:rPr lang="en-US" smtClean="0"/>
              <a:t>9/28/2023 6:22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2</a:t>
            </a:fld>
            <a:endParaRPr lang="en-US"/>
          </a:p>
        </p:txBody>
      </p:sp>
    </p:spTree>
    <p:extLst>
      <p:ext uri="{BB962C8B-B14F-4D97-AF65-F5344CB8AC3E}">
        <p14:creationId xmlns:p14="http://schemas.microsoft.com/office/powerpoint/2010/main" val="16010896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20000"/>
              </a:spcBef>
              <a:spcAft>
                <a:spcPts val="1200"/>
              </a:spcAft>
            </a:pPr>
            <a:endParaRPr lang="en-US" sz="2800">
              <a:cs typeface="Calibri" panose="020F0502020204030204"/>
            </a:endParaRPr>
          </a:p>
        </p:txBody>
      </p:sp>
      <p:sp>
        <p:nvSpPr>
          <p:cNvPr id="4" name="Header Placeholder 3"/>
          <p:cNvSpPr>
            <a:spLocks noGrp="1"/>
          </p:cNvSpPr>
          <p:nvPr>
            <p:ph type="hdr" sz="quarter"/>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9/28/2023 6:22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997168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sz="5400">
              <a:cs typeface="Segoe UI"/>
            </a:endParaRPr>
          </a:p>
        </p:txBody>
      </p:sp>
      <p:sp>
        <p:nvSpPr>
          <p:cNvPr id="4" name="Header Placeholder 3"/>
          <p:cNvSpPr>
            <a:spLocks noGrp="1"/>
          </p:cNvSpPr>
          <p:nvPr>
            <p:ph type="hdr" sz="quarter"/>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9/28/2023 6:22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5328156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ts val="2400"/>
              </a:lnSpc>
              <a:spcBef>
                <a:spcPts val="0"/>
              </a:spcBef>
              <a:spcAft>
                <a:spcPts val="800"/>
              </a:spcAft>
              <a:buClr>
                <a:srgbClr val="0E0E0E"/>
              </a:buClr>
              <a:buSzPct val="90000"/>
              <a:buFont typeface="Wingdings" panose="05000000000000000000" pitchFamily="2" charset="2"/>
              <a:buNone/>
              <a:tabLst/>
              <a:defRPr/>
            </a:pPr>
            <a:endParaRPr kumimoji="0" lang="en-US" sz="900" b="0" i="0" u="none" strike="noStrike" kern="1200" cap="none" spc="0" normalizeH="0" baseline="0" noProof="0">
              <a:ln>
                <a:noFill/>
              </a:ln>
              <a:solidFill>
                <a:srgbClr val="1A1A1A"/>
              </a:solidFill>
              <a:effectLst/>
              <a:uLnTx/>
              <a:uFillTx/>
              <a:ea typeface="+mn-ea"/>
              <a:cs typeface="Segoe UI Semilight"/>
            </a:endParaRPr>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2E0C910-0166-48E0-B8EF-5071277A02A8}" type="datetime8">
              <a:rPr lang="en-US" smtClean="0"/>
              <a:t>9/28/2023 6:22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22</a:t>
            </a:fld>
            <a:endParaRPr lang="en-US"/>
          </a:p>
        </p:txBody>
      </p:sp>
    </p:spTree>
    <p:extLst>
      <p:ext uri="{BB962C8B-B14F-4D97-AF65-F5344CB8AC3E}">
        <p14:creationId xmlns:p14="http://schemas.microsoft.com/office/powerpoint/2010/main" val="16010896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ts val="2400"/>
              </a:lnSpc>
              <a:spcBef>
                <a:spcPts val="0"/>
              </a:spcBef>
              <a:spcAft>
                <a:spcPts val="800"/>
              </a:spcAft>
              <a:buClr>
                <a:srgbClr val="0E0E0E"/>
              </a:buClr>
              <a:buSzPct val="90000"/>
              <a:buFont typeface="Wingdings" panose="05000000000000000000" pitchFamily="2" charset="2"/>
              <a:buNone/>
              <a:tabLst/>
              <a:defRPr/>
            </a:pPr>
            <a:endParaRPr kumimoji="0" lang="en-US" sz="900" b="0" i="0" u="none" strike="noStrike" kern="1200" cap="none" spc="0" normalizeH="0" baseline="0" noProof="0">
              <a:ln>
                <a:noFill/>
              </a:ln>
              <a:solidFill>
                <a:srgbClr val="1A1A1A"/>
              </a:solidFill>
              <a:effectLst/>
              <a:uLnTx/>
              <a:uFillTx/>
              <a:ea typeface="+mn-ea"/>
              <a:cs typeface="Segoe UI Semilight"/>
            </a:endParaRPr>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2E0C910-0166-48E0-B8EF-5071277A02A8}" type="datetime8">
              <a:rPr lang="en-US" smtClean="0"/>
              <a:t>9/28/2023 6:22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23</a:t>
            </a:fld>
            <a:endParaRPr lang="en-US"/>
          </a:p>
        </p:txBody>
      </p:sp>
    </p:spTree>
    <p:extLst>
      <p:ext uri="{BB962C8B-B14F-4D97-AF65-F5344CB8AC3E}">
        <p14:creationId xmlns:p14="http://schemas.microsoft.com/office/powerpoint/2010/main" val="2235634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2E0C910-0166-48E0-B8EF-5071277A02A8}" type="datetime8">
              <a:rPr lang="en-US" smtClean="0"/>
              <a:t>9/28/2023 6:22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3</a:t>
            </a:fld>
            <a:endParaRPr lang="en-US"/>
          </a:p>
        </p:txBody>
      </p:sp>
    </p:spTree>
    <p:extLst>
      <p:ext uri="{BB962C8B-B14F-4D97-AF65-F5344CB8AC3E}">
        <p14:creationId xmlns:p14="http://schemas.microsoft.com/office/powerpoint/2010/main" val="351697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850" dirty="0">
              <a:cs typeface="Segoe UI"/>
            </a:endParaRPr>
          </a:p>
        </p:txBody>
      </p:sp>
      <p:sp>
        <p:nvSpPr>
          <p:cNvPr id="4" name="Slide Number Placeholder 3"/>
          <p:cNvSpPr>
            <a:spLocks noGrp="1"/>
          </p:cNvSpPr>
          <p:nvPr>
            <p:ph type="sldNum" sz="quarter" idx="5"/>
          </p:nvPr>
        </p:nvSpPr>
        <p:spPr/>
        <p:txBody>
          <a:bodyPr/>
          <a:lstStyle/>
          <a:p>
            <a:fld id="{0FC277D9-7F27-43F6-BBA6-67C40D20D7F9}" type="slidenum">
              <a:rPr lang="en-US" smtClean="0"/>
              <a:t>4</a:t>
            </a:fld>
            <a:endParaRPr lang="en-US"/>
          </a:p>
        </p:txBody>
      </p:sp>
    </p:spTree>
    <p:extLst>
      <p:ext uri="{BB962C8B-B14F-4D97-AF65-F5344CB8AC3E}">
        <p14:creationId xmlns:p14="http://schemas.microsoft.com/office/powerpoint/2010/main" val="2528473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US" sz="850" dirty="0">
              <a:solidFill>
                <a:srgbClr val="FFFFFF"/>
              </a:solidFill>
              <a:cs typeface="Segoe UI"/>
            </a:endParaRPr>
          </a:p>
        </p:txBody>
      </p:sp>
      <p:sp>
        <p:nvSpPr>
          <p:cNvPr id="4" name="Slide Number Placeholder 3"/>
          <p:cNvSpPr>
            <a:spLocks noGrp="1"/>
          </p:cNvSpPr>
          <p:nvPr>
            <p:ph type="sldNum" sz="quarter" idx="5"/>
          </p:nvPr>
        </p:nvSpPr>
        <p:spPr/>
        <p:txBody>
          <a:bodyPr/>
          <a:lstStyle/>
          <a:p>
            <a:fld id="{0FC277D9-7F27-43F6-BBA6-67C40D20D7F9}" type="slidenum">
              <a:rPr lang="en-US" smtClean="0"/>
              <a:t>5</a:t>
            </a:fld>
            <a:endParaRPr lang="en-US"/>
          </a:p>
        </p:txBody>
      </p:sp>
    </p:spTree>
    <p:extLst>
      <p:ext uri="{BB962C8B-B14F-4D97-AF65-F5344CB8AC3E}">
        <p14:creationId xmlns:p14="http://schemas.microsoft.com/office/powerpoint/2010/main" val="22201822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US" sz="850" dirty="0">
              <a:solidFill>
                <a:srgbClr val="FFFFFF"/>
              </a:solidFill>
              <a:cs typeface="Segoe UI"/>
            </a:endParaRPr>
          </a:p>
        </p:txBody>
      </p:sp>
      <p:sp>
        <p:nvSpPr>
          <p:cNvPr id="4" name="Slide Number Placeholder 3"/>
          <p:cNvSpPr>
            <a:spLocks noGrp="1"/>
          </p:cNvSpPr>
          <p:nvPr>
            <p:ph type="sldNum" sz="quarter" idx="5"/>
          </p:nvPr>
        </p:nvSpPr>
        <p:spPr/>
        <p:txBody>
          <a:bodyPr/>
          <a:lstStyle/>
          <a:p>
            <a:fld id="{0FC277D9-7F27-43F6-BBA6-67C40D20D7F9}" type="slidenum">
              <a:rPr lang="en-US" smtClean="0"/>
              <a:t>6</a:t>
            </a:fld>
            <a:endParaRPr lang="en-US"/>
          </a:p>
        </p:txBody>
      </p:sp>
    </p:spTree>
    <p:extLst>
      <p:ext uri="{BB962C8B-B14F-4D97-AF65-F5344CB8AC3E}">
        <p14:creationId xmlns:p14="http://schemas.microsoft.com/office/powerpoint/2010/main" val="35033705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850" dirty="0">
              <a:latin typeface="Segoe UI"/>
              <a:cs typeface="Segoe UI"/>
            </a:endParaRPr>
          </a:p>
        </p:txBody>
      </p:sp>
      <p:sp>
        <p:nvSpPr>
          <p:cNvPr id="4" name="Slide Number Placeholder 3"/>
          <p:cNvSpPr>
            <a:spLocks noGrp="1"/>
          </p:cNvSpPr>
          <p:nvPr>
            <p:ph type="sldNum" sz="quarter" idx="5"/>
          </p:nvPr>
        </p:nvSpPr>
        <p:spPr/>
        <p:txBody>
          <a:bodyPr/>
          <a:lstStyle/>
          <a:p>
            <a:fld id="{6B273F65-DDC6-424A-9C9B-F181354115B2}" type="slidenum">
              <a:rPr lang="en-US" smtClean="0"/>
              <a:t>7</a:t>
            </a:fld>
            <a:endParaRPr lang="en-US"/>
          </a:p>
        </p:txBody>
      </p:sp>
    </p:spTree>
    <p:extLst>
      <p:ext uri="{BB962C8B-B14F-4D97-AF65-F5344CB8AC3E}">
        <p14:creationId xmlns:p14="http://schemas.microsoft.com/office/powerpoint/2010/main" val="37891222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9/28/2023 6:22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8</a:t>
            </a:fld>
            <a:endParaRPr lang="en-US"/>
          </a:p>
        </p:txBody>
      </p:sp>
    </p:spTree>
    <p:extLst>
      <p:ext uri="{BB962C8B-B14F-4D97-AF65-F5344CB8AC3E}">
        <p14:creationId xmlns:p14="http://schemas.microsoft.com/office/powerpoint/2010/main" val="34986624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9/28/2023 6:22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9</a:t>
            </a:fld>
            <a:endParaRPr lang="en-US"/>
          </a:p>
        </p:txBody>
      </p:sp>
    </p:spTree>
    <p:extLst>
      <p:ext uri="{BB962C8B-B14F-4D97-AF65-F5344CB8AC3E}">
        <p14:creationId xmlns:p14="http://schemas.microsoft.com/office/powerpoint/2010/main" val="39380952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Master" Target="../slideMasters/slideMaster1.xml"/><Relationship Id="rId4" Type="http://schemas.openxmlformats.org/officeDocument/2006/relationships/image" Target="../media/image51.png"/></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emf"/><Relationship Id="rId1" Type="http://schemas.openxmlformats.org/officeDocument/2006/relationships/slideMaster" Target="../slideMasters/slideMaster2.xml"/><Relationship Id="rId4" Type="http://schemas.openxmlformats.org/officeDocument/2006/relationships/image" Target="../media/image56.sv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9.jpeg"/><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3.xml"/><Relationship Id="rId4" Type="http://schemas.openxmlformats.org/officeDocument/2006/relationships/image" Target="../media/image28.jpeg"/></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3.xml"/><Relationship Id="rId5" Type="http://schemas.openxmlformats.org/officeDocument/2006/relationships/image" Target="../media/image35.jpeg"/><Relationship Id="rId4" Type="http://schemas.openxmlformats.org/officeDocument/2006/relationships/image" Target="../media/image28.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Master" Target="../slideMasters/slideMaster3.xml"/><Relationship Id="rId4" Type="http://schemas.openxmlformats.org/officeDocument/2006/relationships/image" Target="../media/image40.jpeg"/></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Master" Target="../slideMasters/slideMaster3.xml"/><Relationship Id="rId5" Type="http://schemas.openxmlformats.org/officeDocument/2006/relationships/image" Target="../media/image44.jpeg"/><Relationship Id="rId4" Type="http://schemas.openxmlformats.org/officeDocument/2006/relationships/image" Target="../media/image43.jpeg"/></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3.xml"/><Relationship Id="rId6" Type="http://schemas.openxmlformats.org/officeDocument/2006/relationships/image" Target="../media/image45.jpeg"/><Relationship Id="rId5" Type="http://schemas.openxmlformats.org/officeDocument/2006/relationships/image" Target="../media/image35.jpeg"/><Relationship Id="rId4" Type="http://schemas.openxmlformats.org/officeDocument/2006/relationships/image" Target="../media/image28.jpeg"/></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3.xml"/><Relationship Id="rId4" Type="http://schemas.openxmlformats.org/officeDocument/2006/relationships/image" Target="../media/image28.jpeg"/></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3.xml"/><Relationship Id="rId5" Type="http://schemas.openxmlformats.org/officeDocument/2006/relationships/image" Target="../media/image35.jpeg"/><Relationship Id="rId4" Type="http://schemas.openxmlformats.org/officeDocument/2006/relationships/image" Target="../media/image28.jpeg"/></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3.xml"/><Relationship Id="rId6" Type="http://schemas.openxmlformats.org/officeDocument/2006/relationships/image" Target="../media/image45.jpeg"/><Relationship Id="rId5" Type="http://schemas.openxmlformats.org/officeDocument/2006/relationships/image" Target="../media/image35.jpeg"/><Relationship Id="rId4" Type="http://schemas.openxmlformats.org/officeDocument/2006/relationships/image" Target="../media/image28.jpeg"/></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Master" Target="../slideMasters/slideMaster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 Id="rId5" Type="http://schemas.openxmlformats.org/officeDocument/2006/relationships/image" Target="../media/image4.jpeg"/><Relationship Id="rId4" Type="http://schemas.openxmlformats.org/officeDocument/2006/relationships/image" Target="../media/image3.svg"/></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4.jpeg"/></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4.xml"/><Relationship Id="rId4" Type="http://schemas.openxmlformats.org/officeDocument/2006/relationships/image" Target="../media/image8.sv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Master" Target="../slideMasters/slideMaster4.xml"/></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4.xml"/><Relationship Id="rId4" Type="http://schemas.openxmlformats.org/officeDocument/2006/relationships/image" Target="../media/image28.jpeg"/></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4.xml"/><Relationship Id="rId5" Type="http://schemas.openxmlformats.org/officeDocument/2006/relationships/image" Target="../media/image35.jpeg"/><Relationship Id="rId4" Type="http://schemas.openxmlformats.org/officeDocument/2006/relationships/image" Target="../media/image28.jpeg"/></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Master" Target="../slideMasters/slideMaster4.xml"/></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Master" Target="../slideMasters/slideMaster4.xml"/><Relationship Id="rId4" Type="http://schemas.openxmlformats.org/officeDocument/2006/relationships/image" Target="../media/image40.jpe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Master" Target="../slideMasters/slideMaster4.xml"/><Relationship Id="rId5" Type="http://schemas.openxmlformats.org/officeDocument/2006/relationships/image" Target="../media/image44.jpeg"/><Relationship Id="rId4" Type="http://schemas.openxmlformats.org/officeDocument/2006/relationships/image" Target="../media/image43.jpeg"/></Relationships>
</file>

<file path=ppt/slideLayouts/_rels/slideLayout28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4.xml"/><Relationship Id="rId6" Type="http://schemas.openxmlformats.org/officeDocument/2006/relationships/image" Target="../media/image45.jpeg"/><Relationship Id="rId5" Type="http://schemas.openxmlformats.org/officeDocument/2006/relationships/image" Target="../media/image35.jpeg"/><Relationship Id="rId4" Type="http://schemas.openxmlformats.org/officeDocument/2006/relationships/image" Target="../media/image28.jpeg"/></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4.xml"/><Relationship Id="rId4" Type="http://schemas.openxmlformats.org/officeDocument/2006/relationships/image" Target="../media/image28.jpeg"/></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4.xml"/><Relationship Id="rId5" Type="http://schemas.openxmlformats.org/officeDocument/2006/relationships/image" Target="../media/image35.jpeg"/><Relationship Id="rId4" Type="http://schemas.openxmlformats.org/officeDocument/2006/relationships/image" Target="../media/image28.jpeg"/></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4.xml"/><Relationship Id="rId6" Type="http://schemas.openxmlformats.org/officeDocument/2006/relationships/image" Target="../media/image45.jpeg"/><Relationship Id="rId5" Type="http://schemas.openxmlformats.org/officeDocument/2006/relationships/image" Target="../media/image35.jpeg"/><Relationship Id="rId4" Type="http://schemas.openxmlformats.org/officeDocument/2006/relationships/image" Target="../media/image28.jpeg"/></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4.jpeg"/></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1.png"/><Relationship Id="rId1" Type="http://schemas.openxmlformats.org/officeDocument/2006/relationships/slideMaster" Target="../slideMasters/slideMaster5.xml"/><Relationship Id="rId5" Type="http://schemas.openxmlformats.org/officeDocument/2006/relationships/image" Target="../media/image62.jpeg"/><Relationship Id="rId4" Type="http://schemas.openxmlformats.org/officeDocument/2006/relationships/image" Target="../media/image3.svg"/></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4.jpeg"/></Relationships>
</file>

<file path=ppt/slideLayouts/_rels/slideLayout2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5.xml"/><Relationship Id="rId4" Type="http://schemas.openxmlformats.org/officeDocument/2006/relationships/image" Target="../media/image8.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5.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5.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5.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5.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5.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5.xml"/></Relationships>
</file>

<file path=ppt/slideLayouts/_rels/slideLayout3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2.jpeg"/><Relationship Id="rId1" Type="http://schemas.openxmlformats.org/officeDocument/2006/relationships/slideMaster" Target="../slideMasters/slideMaster5.xml"/></Relationships>
</file>

<file path=ppt/slideLayouts/_rels/slideLayout3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5.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32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 Id="rId4" Type="http://schemas.openxmlformats.org/officeDocument/2006/relationships/image" Target="../media/image4.jpeg"/></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8.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Master" Target="../slideMasters/slideMaster6.xml"/></Relationships>
</file>

<file path=ppt/slideLayouts/_rels/slideLayout329.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Master" Target="../slideMasters/slideMaster6.xml"/></Relationships>
</file>

<file path=ppt/slideLayouts/_rels/slideLayout331.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Master" Target="../slideMasters/slideMaster6.xml"/></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Master" Target="../slideMasters/slideMaster6.xml"/></Relationships>
</file>

<file path=ppt/slideLayouts/_rels/slideLayout333.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Master" Target="../slideMasters/slideMaster6.xml"/></Relationships>
</file>

<file path=ppt/slideLayouts/_rels/slideLayout334.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Master" Target="../slideMasters/slideMaster6.xml"/></Relationships>
</file>

<file path=ppt/slideLayouts/_rels/slideLayout335.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Master" Target="../slideMasters/slideMaster6.xml"/></Relationships>
</file>

<file path=ppt/slideLayouts/_rels/slideLayout336.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Master" Target="../slideMasters/slideMaster6.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6.xml"/></Relationships>
</file>

<file path=ppt/slideLayouts/_rels/slideLayout3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jpeg"/><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6.xml"/></Relationships>
</file>

<file path=ppt/slideLayouts/_rels/slideLayout37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6.xml"/></Relationships>
</file>

<file path=ppt/slideLayouts/_rels/slideLayout37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6.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6.xml"/></Relationships>
</file>

<file path=ppt/slideLayouts/_rels/slideLayout37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6.xml"/></Relationships>
</file>

<file path=ppt/slideLayouts/_rels/slideLayout37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6.xml"/></Relationships>
</file>

<file path=ppt/slideLayouts/_rels/slideLayout379.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9.jpe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6.xml"/></Relationships>
</file>

<file path=ppt/slideLayouts/_rels/slideLayout38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6.xml"/></Relationships>
</file>

<file path=ppt/slideLayouts/_rels/slideLayout38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6.xml"/></Relationships>
</file>

<file path=ppt/slideLayouts/_rels/slideLayout38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6.xml"/></Relationships>
</file>

<file path=ppt/slideLayouts/_rels/slideLayout38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Master" Target="../slideMasters/slideMaster6.xml"/></Relationships>
</file>

<file path=ppt/slideLayouts/_rels/slideLayout38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6.xml"/><Relationship Id="rId4" Type="http://schemas.openxmlformats.org/officeDocument/2006/relationships/image" Target="../media/image28.jpeg"/></Relationships>
</file>

<file path=ppt/slideLayouts/_rels/slideLayout38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6.xml"/><Relationship Id="rId5" Type="http://schemas.openxmlformats.org/officeDocument/2006/relationships/image" Target="../media/image35.jpeg"/><Relationship Id="rId4" Type="http://schemas.openxmlformats.org/officeDocument/2006/relationships/image" Target="../media/image28.jpeg"/></Relationships>
</file>

<file path=ppt/slideLayouts/_rels/slideLayout38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Master" Target="../slideMasters/slideMaster6.xml"/></Relationships>
</file>

<file path=ppt/slideLayouts/_rels/slideLayout38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Master" Target="../slideMasters/slideMaster6.xml"/><Relationship Id="rId4" Type="http://schemas.openxmlformats.org/officeDocument/2006/relationships/image" Target="../media/image40.jpeg"/></Relationships>
</file>

<file path=ppt/slideLayouts/_rels/slideLayout38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Master" Target="../slideMasters/slideMaster6.xml"/><Relationship Id="rId5" Type="http://schemas.openxmlformats.org/officeDocument/2006/relationships/image" Target="../media/image44.jpeg"/><Relationship Id="rId4" Type="http://schemas.openxmlformats.org/officeDocument/2006/relationships/image" Target="../media/image43.jpe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6.xml"/><Relationship Id="rId6" Type="http://schemas.openxmlformats.org/officeDocument/2006/relationships/image" Target="../media/image45.jpeg"/><Relationship Id="rId5" Type="http://schemas.openxmlformats.org/officeDocument/2006/relationships/image" Target="../media/image35.jpeg"/><Relationship Id="rId4" Type="http://schemas.openxmlformats.org/officeDocument/2006/relationships/image" Target="../media/image28.jpeg"/></Relationships>
</file>

<file path=ppt/slideLayouts/_rels/slideLayout39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6.xml"/><Relationship Id="rId4" Type="http://schemas.openxmlformats.org/officeDocument/2006/relationships/image" Target="../media/image28.jpeg"/></Relationships>
</file>

<file path=ppt/slideLayouts/_rels/slideLayout39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6.xml"/><Relationship Id="rId5" Type="http://schemas.openxmlformats.org/officeDocument/2006/relationships/image" Target="../media/image35.jpeg"/><Relationship Id="rId4" Type="http://schemas.openxmlformats.org/officeDocument/2006/relationships/image" Target="../media/image28.jpeg"/></Relationships>
</file>

<file path=ppt/slideLayouts/_rels/slideLayout39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6.xml"/><Relationship Id="rId6" Type="http://schemas.openxmlformats.org/officeDocument/2006/relationships/image" Target="../media/image45.jpeg"/><Relationship Id="rId5" Type="http://schemas.openxmlformats.org/officeDocument/2006/relationships/image" Target="../media/image35.jpeg"/><Relationship Id="rId4" Type="http://schemas.openxmlformats.org/officeDocument/2006/relationships/image" Target="../media/image28.jpeg"/></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1.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Master" Target="../slideMasters/slideMaster6.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6.xml"/><Relationship Id="rId4" Type="http://schemas.openxmlformats.org/officeDocument/2006/relationships/image" Target="../media/image8.svg"/></Relationships>
</file>

<file path=ppt/slideLayouts/_rels/slideLayout4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44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6.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7.xml"/><Relationship Id="rId5" Type="http://schemas.openxmlformats.org/officeDocument/2006/relationships/image" Target="../media/image4.jpeg"/><Relationship Id="rId4" Type="http://schemas.openxmlformats.org/officeDocument/2006/relationships/image" Target="../media/image3.sv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7.xml"/><Relationship Id="rId4" Type="http://schemas.openxmlformats.org/officeDocument/2006/relationships/image" Target="../media/image4.jpeg"/></Relationships>
</file>

<file path=ppt/slideLayouts/_rels/slideLayout4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4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7.xml"/><Relationship Id="rId4" Type="http://schemas.openxmlformats.org/officeDocument/2006/relationships/image" Target="../media/image8.svg"/></Relationships>
</file>

<file path=ppt/slideLayouts/_rels/slideLayout45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45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7.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7.xml"/></Relationships>
</file>

<file path=ppt/slideLayouts/_rels/slideLayout47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2.jpeg"/><Relationship Id="rId1" Type="http://schemas.openxmlformats.org/officeDocument/2006/relationships/slideMaster" Target="../slideMasters/slideMaster7.xml"/></Relationships>
</file>

<file path=ppt/slideLayouts/_rels/slideLayout47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7.xml"/></Relationships>
</file>

<file path=ppt/slideLayouts/_rels/slideLayout47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7.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48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7.xml"/></Relationships>
</file>

<file path=ppt/slideLayouts/_rels/slideLayout48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7.xml"/></Relationships>
</file>

<file path=ppt/slideLayouts/_rels/slideLayout48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7.xml"/></Relationships>
</file>

<file path=ppt/slideLayouts/_rels/slideLayout48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7.xml"/></Relationships>
</file>

<file path=ppt/slideLayouts/_rels/slideLayout48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7.xml"/></Relationships>
</file>

<file path=ppt/slideLayouts/_rels/slideLayout48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7.xml"/></Relationships>
</file>

<file path=ppt/slideLayouts/_rels/slideLayout48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7.xml"/></Relationships>
</file>

<file path=ppt/slideLayouts/_rels/slideLayout48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Master" Target="../slideMasters/slideMaster7.xml"/></Relationships>
</file>

<file path=ppt/slideLayouts/_rels/slideLayout48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7.xml"/><Relationship Id="rId4" Type="http://schemas.openxmlformats.org/officeDocument/2006/relationships/image" Target="../media/image28.jpeg"/></Relationships>
</file>

<file path=ppt/slideLayouts/_rels/slideLayout48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7.xml"/><Relationship Id="rId5" Type="http://schemas.openxmlformats.org/officeDocument/2006/relationships/image" Target="../media/image35.jpeg"/><Relationship Id="rId4" Type="http://schemas.openxmlformats.org/officeDocument/2006/relationships/image" Target="../media/image28.jpeg"/></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9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Master" Target="../slideMasters/slideMaster7.xml"/></Relationships>
</file>

<file path=ppt/slideLayouts/_rels/slideLayout49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Master" Target="../slideMasters/slideMaster7.xml"/><Relationship Id="rId4" Type="http://schemas.openxmlformats.org/officeDocument/2006/relationships/image" Target="../media/image40.jpeg"/></Relationships>
</file>

<file path=ppt/slideLayouts/_rels/slideLayout49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Master" Target="../slideMasters/slideMaster7.xml"/><Relationship Id="rId5" Type="http://schemas.openxmlformats.org/officeDocument/2006/relationships/image" Target="../media/image44.jpeg"/><Relationship Id="rId4" Type="http://schemas.openxmlformats.org/officeDocument/2006/relationships/image" Target="../media/image43.jpeg"/></Relationships>
</file>

<file path=ppt/slideLayouts/_rels/slideLayout49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7.xml"/><Relationship Id="rId6" Type="http://schemas.openxmlformats.org/officeDocument/2006/relationships/image" Target="../media/image45.jpeg"/><Relationship Id="rId5" Type="http://schemas.openxmlformats.org/officeDocument/2006/relationships/image" Target="../media/image35.jpeg"/><Relationship Id="rId4" Type="http://schemas.openxmlformats.org/officeDocument/2006/relationships/image" Target="../media/image28.jpeg"/></Relationships>
</file>

<file path=ppt/slideLayouts/_rels/slideLayout49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7.xml"/><Relationship Id="rId4" Type="http://schemas.openxmlformats.org/officeDocument/2006/relationships/image" Target="../media/image28.jpeg"/></Relationships>
</file>

<file path=ppt/slideLayouts/_rels/slideLayout49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7.xml"/><Relationship Id="rId5" Type="http://schemas.openxmlformats.org/officeDocument/2006/relationships/image" Target="../media/image35.jpeg"/><Relationship Id="rId4" Type="http://schemas.openxmlformats.org/officeDocument/2006/relationships/image" Target="../media/image28.jpeg"/></Relationships>
</file>

<file path=ppt/slideLayouts/_rels/slideLayout49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7.xml"/><Relationship Id="rId6" Type="http://schemas.openxmlformats.org/officeDocument/2006/relationships/image" Target="../media/image45.jpeg"/><Relationship Id="rId5" Type="http://schemas.openxmlformats.org/officeDocument/2006/relationships/image" Target="../media/image35.jpeg"/><Relationship Id="rId4" Type="http://schemas.openxmlformats.org/officeDocument/2006/relationships/image" Target="../media/image28.jpeg"/></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0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50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 Id="rId4" Type="http://schemas.openxmlformats.org/officeDocument/2006/relationships/image" Target="../media/image4.jpeg"/></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0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7.xml"/></Relationships>
</file>

<file path=ppt/slideLayouts/_rels/slideLayout5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1.png"/><Relationship Id="rId1" Type="http://schemas.openxmlformats.org/officeDocument/2006/relationships/slideMaster" Target="../slideMasters/slideMaster7.xml"/><Relationship Id="rId5" Type="http://schemas.openxmlformats.org/officeDocument/2006/relationships/image" Target="../media/image62.jpeg"/><Relationship Id="rId4" Type="http://schemas.openxmlformats.org/officeDocument/2006/relationships/image" Target="../media/image3.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7.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7.xml"/></Relationships>
</file>

<file path=ppt/slideLayouts/_rels/slideLayout51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8.xml"/></Relationships>
</file>

<file path=ppt/slideLayouts/_rels/slideLayout51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8.xml"/></Relationships>
</file>

<file path=ppt/slideLayouts/_rels/slideLayout51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8.xml"/></Relationships>
</file>

<file path=ppt/slideLayouts/_rels/slideLayout51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5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8.xml"/></Relationships>
</file>

<file path=ppt/slideLayouts/_rels/slideLayout5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8.xml"/></Relationships>
</file>

<file path=ppt/slideLayouts/_rels/slideLayout5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8.xml"/></Relationships>
</file>

<file path=ppt/slideLayouts/_rels/slideLayout5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8.xml"/></Relationships>
</file>

<file path=ppt/slideLayouts/_rels/slideLayout5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8.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3.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Master" Target="../slideMasters/slideMaster8.xml"/></Relationships>
</file>

<file path=ppt/slideLayouts/_rels/slideLayout534.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Master" Target="../slideMasters/slideMaster8.xml"/></Relationships>
</file>

<file path=ppt/slideLayouts/_rels/slideLayout5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1.png"/><Relationship Id="rId1" Type="http://schemas.openxmlformats.org/officeDocument/2006/relationships/slideMaster" Target="../slideMasters/slideMaster9.xml"/><Relationship Id="rId5" Type="http://schemas.openxmlformats.org/officeDocument/2006/relationships/image" Target="../media/image4.jpeg"/><Relationship Id="rId4" Type="http://schemas.openxmlformats.org/officeDocument/2006/relationships/image" Target="../media/image3.svg"/></Relationships>
</file>

<file path=ppt/slideLayouts/_rels/slideLayout53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9.xml"/><Relationship Id="rId4" Type="http://schemas.openxmlformats.org/officeDocument/2006/relationships/image" Target="../media/image4.jpeg"/></Relationships>
</file>

<file path=ppt/slideLayouts/_rels/slideLayout5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5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9.xml"/><Relationship Id="rId4" Type="http://schemas.openxmlformats.org/officeDocument/2006/relationships/image" Target="../media/image8.svg"/></Relationships>
</file>

<file path=ppt/slideLayouts/_rels/slideLayout5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9.xml"/></Relationships>
</file>

<file path=ppt/slideLayouts/_rels/slideLayout54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9.xml"/></Relationships>
</file>

<file path=ppt/slideLayouts/_rels/slideLayout54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9.xml"/></Relationships>
</file>

<file path=ppt/slideLayouts/_rels/slideLayout54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9.xml"/></Relationships>
</file>

<file path=ppt/slideLayouts/_rels/slideLayout54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9.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9.xml"/></Relationships>
</file>

<file path=ppt/slideLayouts/_rels/slideLayout55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2.jpeg"/><Relationship Id="rId1" Type="http://schemas.openxmlformats.org/officeDocument/2006/relationships/slideMaster" Target="../slideMasters/slideMaster9.xml"/></Relationships>
</file>

<file path=ppt/slideLayouts/_rels/slideLayout55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9.xml"/></Relationships>
</file>

<file path=ppt/slideLayouts/_rels/slideLayout55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9.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56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9.xml"/><Relationship Id="rId4" Type="http://schemas.openxmlformats.org/officeDocument/2006/relationships/image" Target="../media/image4.jpeg"/></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2.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Master" Target="../slideMasters/slideMaster10.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jpeg"/></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8.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slideMaster" Target="../slideMasters/slideMaster10.xml"/></Relationships>
</file>

<file path=ppt/slideLayouts/_rels/slideLayout579.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2.xml.rels><?xml version="1.0" encoding="UTF-8" standalone="yes"?>
<Relationships xmlns="http://schemas.openxmlformats.org/package/2006/relationships"><Relationship Id="rId3" Type="http://schemas.openxmlformats.org/officeDocument/2006/relationships/image" Target="../media/image79.svg"/><Relationship Id="rId2" Type="http://schemas.openxmlformats.org/officeDocument/2006/relationships/image" Target="../media/image78.png"/><Relationship Id="rId1" Type="http://schemas.openxmlformats.org/officeDocument/2006/relationships/slideMaster" Target="../slideMasters/slideMaster10.xml"/></Relationships>
</file>

<file path=ppt/slideLayouts/_rels/slideLayout583.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1.xml"/><Relationship Id="rId4" Type="http://schemas.openxmlformats.org/officeDocument/2006/relationships/image" Target="../media/image28.jpe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1.xml"/><Relationship Id="rId5" Type="http://schemas.openxmlformats.org/officeDocument/2006/relationships/image" Target="../media/image35.jpeg"/><Relationship Id="rId4" Type="http://schemas.openxmlformats.org/officeDocument/2006/relationships/image" Target="../media/image28.jpe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Master" Target="../slideMasters/slideMaster1.xml"/><Relationship Id="rId4" Type="http://schemas.openxmlformats.org/officeDocument/2006/relationships/image" Target="../media/image40.jpe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Master" Target="../slideMasters/slideMaster1.xml"/><Relationship Id="rId5" Type="http://schemas.openxmlformats.org/officeDocument/2006/relationships/image" Target="../media/image44.jpeg"/><Relationship Id="rId4" Type="http://schemas.openxmlformats.org/officeDocument/2006/relationships/image" Target="../media/image43.jpe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1.xml"/><Relationship Id="rId6" Type="http://schemas.openxmlformats.org/officeDocument/2006/relationships/image" Target="../media/image45.jpeg"/><Relationship Id="rId5" Type="http://schemas.openxmlformats.org/officeDocument/2006/relationships/image" Target="../media/image35.jpeg"/><Relationship Id="rId4" Type="http://schemas.openxmlformats.org/officeDocument/2006/relationships/image" Target="../media/image28.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11.sv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1.xml"/><Relationship Id="rId4" Type="http://schemas.openxmlformats.org/officeDocument/2006/relationships/image" Target="../media/image28.jpe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1.xml"/><Relationship Id="rId5" Type="http://schemas.openxmlformats.org/officeDocument/2006/relationships/image" Target="../media/image35.jpeg"/><Relationship Id="rId4" Type="http://schemas.openxmlformats.org/officeDocument/2006/relationships/image" Target="../media/image28.jpe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1.xml"/><Relationship Id="rId6" Type="http://schemas.openxmlformats.org/officeDocument/2006/relationships/image" Target="../media/image45.jpeg"/><Relationship Id="rId5" Type="http://schemas.openxmlformats.org/officeDocument/2006/relationships/image" Target="../media/image35.jpeg"/><Relationship Id="rId4" Type="http://schemas.openxmlformats.org/officeDocument/2006/relationships/image" Target="../media/image28.jpe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photo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Microsoft Viva logo" descr="Microsoft Viva logo">
            <a:extLst>
              <a:ext uri="{FF2B5EF4-FFF2-40B4-BE49-F238E27FC236}">
                <a16:creationId xmlns:a16="http://schemas.microsoft.com/office/drawing/2014/main" id="{318C726D-8663-E923-5AF2-6D1C5F533F2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84201"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196572"/>
            <a:ext cx="4167887" cy="1354217"/>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accent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9" name="Text Placeholder 8">
            <a:extLst>
              <a:ext uri="{FF2B5EF4-FFF2-40B4-BE49-F238E27FC236}">
                <a16:creationId xmlns:a16="http://schemas.microsoft.com/office/drawing/2014/main" id="{E9DFAAC8-CE23-F613-6D2B-8569B34EBE0E}"/>
              </a:ext>
            </a:extLst>
          </p:cNvPr>
          <p:cNvSpPr>
            <a:spLocks noGrp="1"/>
          </p:cNvSpPr>
          <p:nvPr>
            <p:ph type="body" sz="quarter" idx="14"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
        <p:nvSpPr>
          <p:cNvPr id="10" name="Picture Placeholder 9" descr="This photo is a 'placeholder' only. Drag or drop your photo here, or click and tap the center to insert a photo.">
            <a:extLst>
              <a:ext uri="{FF2B5EF4-FFF2-40B4-BE49-F238E27FC236}">
                <a16:creationId xmlns:a16="http://schemas.microsoft.com/office/drawing/2014/main" id="{937F71D9-5FA1-DECE-2721-B0416707CF7A}"/>
              </a:ext>
            </a:extLst>
          </p:cNvPr>
          <p:cNvSpPr>
            <a:spLocks noGrp="1"/>
          </p:cNvSpPr>
          <p:nvPr>
            <p:ph type="pic" sz="quarter" idx="13"/>
          </p:nvPr>
        </p:nvSpPr>
        <p:spPr>
          <a:xfrm>
            <a:off x="5326063" y="585789"/>
            <a:ext cx="6283325" cy="5683250"/>
          </a:xfrm>
          <a:blipFill dpi="0" rotWithShape="1">
            <a:blip r:embed="rId5"/>
            <a:srcRect/>
            <a:tile tx="0" ty="0" sx="93000" sy="93000" flip="none" algn="tl"/>
          </a:blipFill>
        </p:spPr>
        <p:txBody>
          <a:bodyPr/>
          <a:lstStyle>
            <a:lvl1pPr marL="0" indent="0">
              <a:buNone/>
              <a:defRPr>
                <a:noFill/>
              </a:defRPr>
            </a:lvl1pPr>
          </a:lstStyle>
          <a:p>
            <a:r>
              <a:rPr lang="en-US"/>
              <a:t>Click icon to add picture</a:t>
            </a:r>
          </a:p>
        </p:txBody>
      </p:sp>
    </p:spTree>
    <p:extLst>
      <p:ext uri="{BB962C8B-B14F-4D97-AF65-F5344CB8AC3E}">
        <p14:creationId xmlns:p14="http://schemas.microsoft.com/office/powerpoint/2010/main" val="152198242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slide illustration 1">
    <p:bg>
      <p:bgPr>
        <a:solidFill>
          <a:schemeClr val="bg1"/>
        </a:solidFill>
        <a:effectLst/>
      </p:bgPr>
    </p:bg>
    <p:spTree>
      <p:nvGrpSpPr>
        <p:cNvPr id="1" name=""/>
        <p:cNvGrpSpPr/>
        <p:nvPr/>
      </p:nvGrpSpPr>
      <p:grpSpPr>
        <a:xfrm>
          <a:off x="0" y="0"/>
          <a:ext cx="0" cy="0"/>
          <a:chOff x="0" y="0"/>
          <a:chExt cx="0" cy="0"/>
        </a:xfrm>
      </p:grpSpPr>
      <p:pic>
        <p:nvPicPr>
          <p:cNvPr id="10" name="Picture 9" descr="A picture containing blur&#10;&#10;Description automatically generated">
            <a:extLst>
              <a:ext uri="{FF2B5EF4-FFF2-40B4-BE49-F238E27FC236}">
                <a16:creationId xmlns:a16="http://schemas.microsoft.com/office/drawing/2014/main" id="{F2963136-5AE6-76D5-F285-5C1893A8A070}"/>
              </a:ext>
            </a:extLst>
          </p:cNvPr>
          <p:cNvPicPr>
            <a:picLocks noChangeAspect="1"/>
          </p:cNvPicPr>
          <p:nvPr userDrawn="1"/>
        </p:nvPicPr>
        <p:blipFill rotWithShape="1">
          <a:blip r:embed="rId2"/>
          <a:srcRect t="47632" r="50748" b="24662"/>
          <a:stretch/>
        </p:blipFill>
        <p:spPr>
          <a:xfrm>
            <a:off x="0" y="0"/>
            <a:ext cx="12192000" cy="6858000"/>
          </a:xfrm>
          <a:prstGeom prst="rect">
            <a:avLst/>
          </a:prstGeom>
        </p:spPr>
      </p:pic>
      <p:pic>
        <p:nvPicPr>
          <p:cNvPr id="6" name="Microsoft Viva logo" descr="Microsoft Viva logo">
            <a:extLst>
              <a:ext uri="{FF2B5EF4-FFF2-40B4-BE49-F238E27FC236}">
                <a16:creationId xmlns:a16="http://schemas.microsoft.com/office/drawing/2014/main" id="{267EAAA3-0163-7FC4-ED5A-CDA76E2ABDB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84201"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196572"/>
            <a:ext cx="4167887" cy="1354217"/>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4302AA42-37DF-2361-2B0C-9247BB470756}"/>
              </a:ext>
            </a:extLst>
          </p:cNvPr>
          <p:cNvSpPr>
            <a:spLocks noGrp="1"/>
          </p:cNvSpPr>
          <p:nvPr>
            <p:ph type="body" sz="quarter" idx="13"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Tree>
    <p:extLst>
      <p:ext uri="{BB962C8B-B14F-4D97-AF65-F5344CB8AC3E}">
        <p14:creationId xmlns:p14="http://schemas.microsoft.com/office/powerpoint/2010/main" val="350860259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69303" y="1187644"/>
            <a:ext cx="11655078" cy="22665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342584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F9B2B-447F-4072-91C5-86123ACDB9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EFBF653-8010-4D96-81DD-2C20D799F5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76E0571-F6CD-4281-9A2D-DEF3E1C8D974}"/>
              </a:ext>
            </a:extLst>
          </p:cNvPr>
          <p:cNvSpPr>
            <a:spLocks noGrp="1"/>
          </p:cNvSpPr>
          <p:nvPr>
            <p:ph type="dt" sz="half" idx="10"/>
          </p:nvPr>
        </p:nvSpPr>
        <p:spPr/>
        <p:txBody>
          <a:bodyPr/>
          <a:lstStyle/>
          <a:p>
            <a:fld id="{FAA82483-A7EF-4B51-B69F-42E18B2A4262}" type="datetimeFigureOut">
              <a:rPr lang="en-US" smtClean="0"/>
              <a:t>9/28/2023</a:t>
            </a:fld>
            <a:endParaRPr lang="en-US"/>
          </a:p>
        </p:txBody>
      </p:sp>
      <p:sp>
        <p:nvSpPr>
          <p:cNvPr id="5" name="Footer Placeholder 4">
            <a:extLst>
              <a:ext uri="{FF2B5EF4-FFF2-40B4-BE49-F238E27FC236}">
                <a16:creationId xmlns:a16="http://schemas.microsoft.com/office/drawing/2014/main" id="{FF744B81-983A-4B1F-9036-B8637ADDE4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B10B8F-E3AC-4C53-9173-A41F7E162CB9}"/>
              </a:ext>
            </a:extLst>
          </p:cNvPr>
          <p:cNvSpPr>
            <a:spLocks noGrp="1"/>
          </p:cNvSpPr>
          <p:nvPr>
            <p:ph type="sldNum" sz="quarter" idx="12"/>
          </p:nvPr>
        </p:nvSpPr>
        <p:spPr/>
        <p:txBody>
          <a:bodyPr/>
          <a:lstStyle/>
          <a:p>
            <a:fld id="{B11FE43A-BDC1-49A9-98F4-AF3B58B95A90}" type="slidenum">
              <a:rPr lang="en-US" smtClean="0"/>
              <a:t>‹#›</a:t>
            </a:fld>
            <a:endParaRPr lang="en-US"/>
          </a:p>
        </p:txBody>
      </p:sp>
    </p:spTree>
    <p:extLst>
      <p:ext uri="{BB962C8B-B14F-4D97-AF65-F5344CB8AC3E}">
        <p14:creationId xmlns:p14="http://schemas.microsoft.com/office/powerpoint/2010/main" val="104766189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3_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6770894"/>
      </p:ext>
    </p:extLst>
  </p:cSld>
  <p:clrMapOvr>
    <a:masterClrMapping/>
  </p:clrMapOvr>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Employee experienc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92CA24-F1ED-2A59-53A0-94F2BDDEE67F}"/>
              </a:ext>
              <a:ext uri="{C183D7F6-B498-43B3-948B-1728B52AA6E4}">
                <adec:decorative xmlns:adec="http://schemas.microsoft.com/office/drawing/2017/decorative" val="1"/>
              </a:ext>
            </a:extLst>
          </p:cNvPr>
          <p:cNvPicPr>
            <a:picLocks noChangeAspect="1" noChangeArrowheads="1"/>
          </p:cNvPicPr>
          <p:nvPr userDrawn="1"/>
        </p:nvPicPr>
        <p:blipFill rotWithShape="1">
          <a:blip r:embed="rId2" cstate="hqprint">
            <a:extLst>
              <a:ext uri="{28A0092B-C50C-407E-A947-70E740481C1C}">
                <a14:useLocalDpi xmlns:a14="http://schemas.microsoft.com/office/drawing/2010/main"/>
              </a:ext>
            </a:extLst>
          </a:blip>
          <a:src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915715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AA7CFF66-3490-45B8-9C43-861131254FFB}"/>
              </a:ext>
            </a:extLst>
          </p:cNvPr>
          <p:cNvSpPr/>
          <p:nvPr userDrawn="1"/>
        </p:nvSpPr>
        <p:spPr bwMode="auto">
          <a:xfrm rot="8101561">
            <a:off x="7310611" y="1379860"/>
            <a:ext cx="2562694" cy="6102892"/>
          </a:xfrm>
          <a:custGeom>
            <a:avLst/>
            <a:gdLst>
              <a:gd name="connsiteX0" fmla="*/ 375297 w 2562694"/>
              <a:gd name="connsiteY0" fmla="*/ 5727594 h 6102892"/>
              <a:gd name="connsiteX1" fmla="*/ 0 w 2562694"/>
              <a:gd name="connsiteY1" fmla="*/ 4821545 h 6102892"/>
              <a:gd name="connsiteX2" fmla="*/ 0 w 2562694"/>
              <a:gd name="connsiteY2" fmla="*/ 1281347 h 6102892"/>
              <a:gd name="connsiteX3" fmla="*/ 1281347 w 2562694"/>
              <a:gd name="connsiteY3" fmla="*/ 0 h 6102892"/>
              <a:gd name="connsiteX4" fmla="*/ 1539584 w 2562694"/>
              <a:gd name="connsiteY4" fmla="*/ 26032 h 6102892"/>
              <a:gd name="connsiteX5" fmla="*/ 1655396 w 2562694"/>
              <a:gd name="connsiteY5" fmla="*/ 55811 h 6102892"/>
              <a:gd name="connsiteX6" fmla="*/ 2506616 w 2562694"/>
              <a:gd name="connsiteY6" fmla="*/ 906258 h 6102892"/>
              <a:gd name="connsiteX7" fmla="*/ 2536661 w 2562694"/>
              <a:gd name="connsiteY7" fmla="*/ 1023111 h 6102892"/>
              <a:gd name="connsiteX8" fmla="*/ 2562694 w 2562694"/>
              <a:gd name="connsiteY8" fmla="*/ 1281347 h 6102892"/>
              <a:gd name="connsiteX9" fmla="*/ 2562694 w 2562694"/>
              <a:gd name="connsiteY9" fmla="*/ 4821545 h 6102892"/>
              <a:gd name="connsiteX10" fmla="*/ 1281347 w 2562694"/>
              <a:gd name="connsiteY10" fmla="*/ 6102892 h 6102892"/>
              <a:gd name="connsiteX11" fmla="*/ 375297 w 2562694"/>
              <a:gd name="connsiteY11" fmla="*/ 5727594 h 6102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62694" h="6102892">
                <a:moveTo>
                  <a:pt x="375297" y="5727594"/>
                </a:moveTo>
                <a:cubicBezTo>
                  <a:pt x="143419" y="5495716"/>
                  <a:pt x="0" y="5175379"/>
                  <a:pt x="0" y="4821545"/>
                </a:cubicBezTo>
                <a:lnTo>
                  <a:pt x="0" y="1281347"/>
                </a:lnTo>
                <a:cubicBezTo>
                  <a:pt x="0" y="573678"/>
                  <a:pt x="573679" y="0"/>
                  <a:pt x="1281347" y="0"/>
                </a:cubicBezTo>
                <a:cubicBezTo>
                  <a:pt x="1369806" y="0"/>
                  <a:pt x="1456170" y="8963"/>
                  <a:pt x="1539584" y="26032"/>
                </a:cubicBezTo>
                <a:lnTo>
                  <a:pt x="1655396" y="55811"/>
                </a:lnTo>
                <a:lnTo>
                  <a:pt x="2506616" y="906258"/>
                </a:lnTo>
                <a:lnTo>
                  <a:pt x="2536661" y="1023111"/>
                </a:lnTo>
                <a:cubicBezTo>
                  <a:pt x="2553730" y="1106523"/>
                  <a:pt x="2562694" y="1192889"/>
                  <a:pt x="2562694" y="1281347"/>
                </a:cubicBezTo>
                <a:lnTo>
                  <a:pt x="2562694" y="4821545"/>
                </a:lnTo>
                <a:cubicBezTo>
                  <a:pt x="2562694" y="5529212"/>
                  <a:pt x="1989015" y="6102892"/>
                  <a:pt x="1281347" y="6102892"/>
                </a:cubicBezTo>
                <a:cubicBezTo>
                  <a:pt x="927513" y="6102892"/>
                  <a:pt x="607176" y="5959472"/>
                  <a:pt x="375297" y="5727594"/>
                </a:cubicBezTo>
                <a:close/>
              </a:path>
            </a:pathLst>
          </a:custGeom>
          <a:solidFill>
            <a:schemeClr val="accent4">
              <a:alpha val="75000"/>
            </a:scheme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285750" marR="0" lvl="0" indent="-285750" defTabSz="914400" eaLnBrk="1" fontAlgn="auto" latinLnBrk="0" hangingPunct="1">
              <a:lnSpc>
                <a:spcPct val="107000"/>
              </a:lnSpc>
              <a:spcBef>
                <a:spcPts val="0"/>
              </a:spcBef>
              <a:spcAft>
                <a:spcPts val="800"/>
              </a:spcAft>
              <a:buClrTx/>
              <a:buSzTx/>
              <a:buFont typeface="Arial" panose="020B0604020202020204" pitchFamily="34" charset="0"/>
              <a:buChar char="•"/>
              <a:tabLst/>
              <a:defRPr/>
            </a:pPr>
            <a:endParaRPr kumimoji="0" lang="en-US" sz="1800" b="1" i="0" u="none" strike="noStrike" kern="0" cap="none" spc="0" normalizeH="0" baseline="0" noProof="0">
              <a:ln>
                <a:noFill/>
              </a:ln>
              <a:solidFill>
                <a:srgbClr val="282828"/>
              </a:solidFill>
              <a:effectLst/>
              <a:uLnTx/>
              <a:uFillTx/>
              <a:latin typeface="Segoe UI"/>
              <a:ea typeface="Times New Roman" panose="02020603050405020304" pitchFamily="18" charset="0"/>
              <a:cs typeface="Times New Roman" panose="02020603050405020304" pitchFamily="18" charset="0"/>
            </a:endParaRPr>
          </a:p>
        </p:txBody>
      </p:sp>
      <p:sp>
        <p:nvSpPr>
          <p:cNvPr id="22" name="Freeform: Shape 21">
            <a:extLst>
              <a:ext uri="{FF2B5EF4-FFF2-40B4-BE49-F238E27FC236}">
                <a16:creationId xmlns:a16="http://schemas.microsoft.com/office/drawing/2014/main" id="{6E25ABC1-57F1-4127-A90C-17D7DF2A79AE}"/>
              </a:ext>
            </a:extLst>
          </p:cNvPr>
          <p:cNvSpPr/>
          <p:nvPr userDrawn="1"/>
        </p:nvSpPr>
        <p:spPr bwMode="auto">
          <a:xfrm>
            <a:off x="7848396" y="-17725"/>
            <a:ext cx="2535119" cy="1935317"/>
          </a:xfrm>
          <a:custGeom>
            <a:avLst/>
            <a:gdLst>
              <a:gd name="connsiteX0" fmla="*/ 190064 w 2535119"/>
              <a:gd name="connsiteY0" fmla="*/ 0 h 1935317"/>
              <a:gd name="connsiteX1" fmla="*/ 565645 w 2535119"/>
              <a:gd name="connsiteY1" fmla="*/ 0 h 1935317"/>
              <a:gd name="connsiteX2" fmla="*/ 463885 w 2535119"/>
              <a:gd name="connsiteY2" fmla="*/ 123496 h 1935317"/>
              <a:gd name="connsiteX3" fmla="*/ 298361 w 2535119"/>
              <a:gd name="connsiteY3" fmla="*/ 666095 h 1935317"/>
              <a:gd name="connsiteX4" fmla="*/ 1267559 w 2535119"/>
              <a:gd name="connsiteY4" fmla="*/ 1636565 h 1935317"/>
              <a:gd name="connsiteX5" fmla="*/ 2236759 w 2535119"/>
              <a:gd name="connsiteY5" fmla="*/ 666095 h 1935317"/>
              <a:gd name="connsiteX6" fmla="*/ 2071235 w 2535119"/>
              <a:gd name="connsiteY6" fmla="*/ 123496 h 1935317"/>
              <a:gd name="connsiteX7" fmla="*/ 1969475 w 2535119"/>
              <a:gd name="connsiteY7" fmla="*/ 0 h 1935317"/>
              <a:gd name="connsiteX8" fmla="*/ 2345056 w 2535119"/>
              <a:gd name="connsiteY8" fmla="*/ 0 h 1935317"/>
              <a:gd name="connsiteX9" fmla="*/ 2382131 w 2535119"/>
              <a:gd name="connsiteY9" fmla="*/ 61109 h 1935317"/>
              <a:gd name="connsiteX10" fmla="*/ 2535119 w 2535119"/>
              <a:gd name="connsiteY10" fmla="*/ 666095 h 1935317"/>
              <a:gd name="connsiteX11" fmla="*/ 1267559 w 2535119"/>
              <a:gd name="connsiteY11" fmla="*/ 1935317 h 1935317"/>
              <a:gd name="connsiteX12" fmla="*/ 0 w 2535119"/>
              <a:gd name="connsiteY12" fmla="*/ 666095 h 1935317"/>
              <a:gd name="connsiteX13" fmla="*/ 152988 w 2535119"/>
              <a:gd name="connsiteY13" fmla="*/ 61109 h 1935317"/>
              <a:gd name="connsiteX14" fmla="*/ 190064 w 2535119"/>
              <a:gd name="connsiteY14" fmla="*/ 0 h 193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35119" h="1935317">
                <a:moveTo>
                  <a:pt x="190064" y="0"/>
                </a:moveTo>
                <a:lnTo>
                  <a:pt x="565645" y="0"/>
                </a:lnTo>
                <a:lnTo>
                  <a:pt x="463885" y="123496"/>
                </a:lnTo>
                <a:cubicBezTo>
                  <a:pt x="359382" y="278384"/>
                  <a:pt x="298361" y="465104"/>
                  <a:pt x="298361" y="666095"/>
                </a:cubicBezTo>
                <a:cubicBezTo>
                  <a:pt x="298361" y="1202070"/>
                  <a:pt x="732286" y="1636565"/>
                  <a:pt x="1267559" y="1636565"/>
                </a:cubicBezTo>
                <a:cubicBezTo>
                  <a:pt x="1802833" y="1636565"/>
                  <a:pt x="2236759" y="1202070"/>
                  <a:pt x="2236759" y="666095"/>
                </a:cubicBezTo>
                <a:cubicBezTo>
                  <a:pt x="2236759" y="465104"/>
                  <a:pt x="2175738" y="278384"/>
                  <a:pt x="2071235" y="123496"/>
                </a:cubicBezTo>
                <a:lnTo>
                  <a:pt x="1969475" y="0"/>
                </a:lnTo>
                <a:lnTo>
                  <a:pt x="2345056" y="0"/>
                </a:lnTo>
                <a:lnTo>
                  <a:pt x="2382131" y="61109"/>
                </a:lnTo>
                <a:cubicBezTo>
                  <a:pt x="2479698" y="240949"/>
                  <a:pt x="2535119" y="447042"/>
                  <a:pt x="2535119" y="666095"/>
                </a:cubicBezTo>
                <a:cubicBezTo>
                  <a:pt x="2535119" y="1367066"/>
                  <a:pt x="1967613" y="1935317"/>
                  <a:pt x="1267559" y="1935317"/>
                </a:cubicBezTo>
                <a:cubicBezTo>
                  <a:pt x="567507" y="1935317"/>
                  <a:pt x="0" y="1367066"/>
                  <a:pt x="0" y="666095"/>
                </a:cubicBezTo>
                <a:cubicBezTo>
                  <a:pt x="0" y="447042"/>
                  <a:pt x="55421" y="240949"/>
                  <a:pt x="152988" y="61109"/>
                </a:cubicBezTo>
                <a:lnTo>
                  <a:pt x="190064" y="0"/>
                </a:lnTo>
                <a:close/>
              </a:path>
            </a:pathLst>
          </a:custGeom>
          <a:solidFill>
            <a:schemeClr val="accent1"/>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285750" marR="0" lvl="0" indent="-285750" defTabSz="914400" eaLnBrk="1" fontAlgn="auto" latinLnBrk="0" hangingPunct="1">
              <a:lnSpc>
                <a:spcPct val="107000"/>
              </a:lnSpc>
              <a:spcBef>
                <a:spcPts val="0"/>
              </a:spcBef>
              <a:spcAft>
                <a:spcPts val="800"/>
              </a:spcAft>
              <a:buClrTx/>
              <a:buSzTx/>
              <a:buFont typeface="Arial" panose="020B0604020202020204" pitchFamily="34" charset="0"/>
              <a:buChar char="•"/>
              <a:tabLst/>
              <a:defRPr/>
            </a:pPr>
            <a:endParaRPr kumimoji="0" lang="en-US" sz="1800" b="1" i="0" u="none" strike="noStrike" kern="0" cap="none" spc="0" normalizeH="0" baseline="0" noProof="0">
              <a:ln>
                <a:noFill/>
              </a:ln>
              <a:solidFill>
                <a:srgbClr val="282828"/>
              </a:solidFill>
              <a:effectLst/>
              <a:uLnTx/>
              <a:uFillTx/>
              <a:latin typeface="Segoe UI"/>
              <a:ea typeface="Times New Roman" panose="02020603050405020304" pitchFamily="18" charset="0"/>
              <a:cs typeface="Times New Roman" panose="02020603050405020304" pitchFamily="18" charset="0"/>
            </a:endParaRPr>
          </a:p>
        </p:txBody>
      </p:sp>
      <p:sp>
        <p:nvSpPr>
          <p:cNvPr id="9" name="Title 1"/>
          <p:cNvSpPr>
            <a:spLocks noGrp="1"/>
          </p:cNvSpPr>
          <p:nvPr>
            <p:ph type="title" hasCustomPrompt="1"/>
          </p:nvPr>
        </p:nvSpPr>
        <p:spPr>
          <a:xfrm>
            <a:off x="584199" y="2425780"/>
            <a:ext cx="6194287" cy="1107996"/>
          </a:xfrm>
          <a:noFill/>
        </p:spPr>
        <p:txBody>
          <a:bodyPr wrap="square" lIns="0" tIns="0" rIns="0" bIns="0" anchor="b" anchorCtr="0">
            <a:spAutoFit/>
          </a:bodyPr>
          <a:lstStyle>
            <a:lvl1pPr>
              <a:defRPr sz="3600" spc="-50" baseline="0">
                <a:solidFill>
                  <a:srgbClr val="000000"/>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298440"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 text</a:t>
            </a:r>
          </a:p>
        </p:txBody>
      </p:sp>
      <p:sp>
        <p:nvSpPr>
          <p:cNvPr id="17" name="Freeform: Shape 16">
            <a:extLst>
              <a:ext uri="{FF2B5EF4-FFF2-40B4-BE49-F238E27FC236}">
                <a16:creationId xmlns:a16="http://schemas.microsoft.com/office/drawing/2014/main" id="{D1BFE545-F53F-4F03-B5C0-B5C493498A03}"/>
              </a:ext>
            </a:extLst>
          </p:cNvPr>
          <p:cNvSpPr/>
          <p:nvPr userDrawn="1"/>
        </p:nvSpPr>
        <p:spPr bwMode="auto">
          <a:xfrm rot="2433989">
            <a:off x="9834940" y="1105229"/>
            <a:ext cx="2503089" cy="6323724"/>
          </a:xfrm>
          <a:custGeom>
            <a:avLst/>
            <a:gdLst>
              <a:gd name="connsiteX0" fmla="*/ 0 w 2503089"/>
              <a:gd name="connsiteY0" fmla="*/ 0 h 6323724"/>
              <a:gd name="connsiteX1" fmla="*/ 2503089 w 2503089"/>
              <a:gd name="connsiteY1" fmla="*/ 2923863 h 6323724"/>
              <a:gd name="connsiteX2" fmla="*/ 2503089 w 2503089"/>
              <a:gd name="connsiteY2" fmla="*/ 5072180 h 6323724"/>
              <a:gd name="connsiteX3" fmla="*/ 2446822 w 2503089"/>
              <a:gd name="connsiteY3" fmla="*/ 5444350 h 6323724"/>
              <a:gd name="connsiteX4" fmla="*/ 2417641 w 2503089"/>
              <a:gd name="connsiteY4" fmla="*/ 5524078 h 6323724"/>
              <a:gd name="connsiteX5" fmla="*/ 1517352 w 2503089"/>
              <a:gd name="connsiteY5" fmla="*/ 6294805 h 6323724"/>
              <a:gd name="connsiteX6" fmla="*/ 1503774 w 2503089"/>
              <a:gd name="connsiteY6" fmla="*/ 6298296 h 6323724"/>
              <a:gd name="connsiteX7" fmla="*/ 1251544 w 2503089"/>
              <a:gd name="connsiteY7" fmla="*/ 6323724 h 6323724"/>
              <a:gd name="connsiteX8" fmla="*/ 0 w 2503089"/>
              <a:gd name="connsiteY8" fmla="*/ 5072179 h 6323724"/>
              <a:gd name="connsiteX9" fmla="*/ 0 w 2503089"/>
              <a:gd name="connsiteY9" fmla="*/ 0 h 6323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03089" h="6323724">
                <a:moveTo>
                  <a:pt x="0" y="0"/>
                </a:moveTo>
                <a:lnTo>
                  <a:pt x="2503089" y="2923863"/>
                </a:lnTo>
                <a:lnTo>
                  <a:pt x="2503089" y="5072180"/>
                </a:lnTo>
                <a:cubicBezTo>
                  <a:pt x="2503089" y="5201781"/>
                  <a:pt x="2483390" y="5326781"/>
                  <a:pt x="2446822" y="5444350"/>
                </a:cubicBezTo>
                <a:lnTo>
                  <a:pt x="2417641" y="5524078"/>
                </a:lnTo>
                <a:lnTo>
                  <a:pt x="1517352" y="6294805"/>
                </a:lnTo>
                <a:lnTo>
                  <a:pt x="1503774" y="6298296"/>
                </a:lnTo>
                <a:cubicBezTo>
                  <a:pt x="1422301" y="6314968"/>
                  <a:pt x="1337945" y="6323724"/>
                  <a:pt x="1251544" y="6323724"/>
                </a:cubicBezTo>
                <a:cubicBezTo>
                  <a:pt x="560335" y="6323724"/>
                  <a:pt x="0" y="5763389"/>
                  <a:pt x="0" y="5072179"/>
                </a:cubicBezTo>
                <a:lnTo>
                  <a:pt x="0" y="0"/>
                </a:lnTo>
                <a:close/>
              </a:path>
            </a:pathLst>
          </a:custGeom>
          <a:solidFill>
            <a:srgbClr val="0078D4"/>
          </a:solidFill>
          <a:ln w="9525" cap="flat" cmpd="sng" algn="ctr">
            <a:noFill/>
            <a:prstDash val="solid"/>
            <a:headEnd type="none" w="med" len="med"/>
            <a:tailEnd type="none" w="med" len="med"/>
          </a:ln>
          <a:effectLst>
            <a:outerShdw blurRad="50800" dist="25400" dir="2700000" algn="tl" rotWithShape="0">
              <a:prstClr val="black">
                <a:alpha val="14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285750" marR="0" lvl="0" indent="-285750" defTabSz="914400" eaLnBrk="1" fontAlgn="auto" latinLnBrk="0" hangingPunct="1">
              <a:lnSpc>
                <a:spcPct val="107000"/>
              </a:lnSpc>
              <a:spcBef>
                <a:spcPts val="0"/>
              </a:spcBef>
              <a:spcAft>
                <a:spcPts val="800"/>
              </a:spcAft>
              <a:buClrTx/>
              <a:buSzTx/>
              <a:buFont typeface="Arial" panose="020B0604020202020204" pitchFamily="34" charset="0"/>
              <a:buChar char="•"/>
              <a:tabLst/>
              <a:defRPr/>
            </a:pPr>
            <a:endParaRPr kumimoji="0" lang="en-US" sz="1800" b="1" i="0" u="none" strike="noStrike" kern="0" cap="none" spc="0" normalizeH="0" baseline="0" noProof="0">
              <a:ln>
                <a:noFill/>
              </a:ln>
              <a:solidFill>
                <a:srgbClr val="282828"/>
              </a:solidFill>
              <a:effectLst/>
              <a:uLnTx/>
              <a:uFillTx/>
              <a:latin typeface="Segoe UI"/>
              <a:ea typeface="Times New Roman" panose="02020603050405020304" pitchFamily="18" charset="0"/>
              <a:cs typeface="Times New Roman" panose="02020603050405020304" pitchFamily="18" charset="0"/>
            </a:endParaRPr>
          </a:p>
        </p:txBody>
      </p:sp>
      <p:pic>
        <p:nvPicPr>
          <p:cNvPr id="18" name="Picture 17" descr="A person working on a computer&#10;&#10;Description automatically generated with low confidence">
            <a:extLst>
              <a:ext uri="{FF2B5EF4-FFF2-40B4-BE49-F238E27FC236}">
                <a16:creationId xmlns:a16="http://schemas.microsoft.com/office/drawing/2014/main" id="{CF63FD47-2B00-4B4D-AD1C-6B567B58612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0085" t="28950" r="12739" b="285"/>
          <a:stretch/>
        </p:blipFill>
        <p:spPr>
          <a:xfrm>
            <a:off x="6080125" y="1925764"/>
            <a:ext cx="2491518" cy="2491518"/>
          </a:xfrm>
          <a:custGeom>
            <a:avLst/>
            <a:gdLst>
              <a:gd name="connsiteX0" fmla="*/ 1336357 w 2672714"/>
              <a:gd name="connsiteY0" fmla="*/ 0 h 2672714"/>
              <a:gd name="connsiteX1" fmla="*/ 2672714 w 2672714"/>
              <a:gd name="connsiteY1" fmla="*/ 1336357 h 2672714"/>
              <a:gd name="connsiteX2" fmla="*/ 1336357 w 2672714"/>
              <a:gd name="connsiteY2" fmla="*/ 2672714 h 2672714"/>
              <a:gd name="connsiteX3" fmla="*/ 0 w 2672714"/>
              <a:gd name="connsiteY3" fmla="*/ 1336357 h 2672714"/>
              <a:gd name="connsiteX4" fmla="*/ 1336357 w 2672714"/>
              <a:gd name="connsiteY4" fmla="*/ 0 h 2672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2714" h="2672714">
                <a:moveTo>
                  <a:pt x="1336357" y="0"/>
                </a:moveTo>
                <a:cubicBezTo>
                  <a:pt x="2074407" y="0"/>
                  <a:pt x="2672714" y="598307"/>
                  <a:pt x="2672714" y="1336357"/>
                </a:cubicBezTo>
                <a:cubicBezTo>
                  <a:pt x="2672714" y="2074407"/>
                  <a:pt x="2074407" y="2672714"/>
                  <a:pt x="1336357" y="2672714"/>
                </a:cubicBezTo>
                <a:cubicBezTo>
                  <a:pt x="598307" y="2672714"/>
                  <a:pt x="0" y="2074407"/>
                  <a:pt x="0" y="1336357"/>
                </a:cubicBezTo>
                <a:cubicBezTo>
                  <a:pt x="0" y="598307"/>
                  <a:pt x="598307" y="0"/>
                  <a:pt x="1336357" y="0"/>
                </a:cubicBezTo>
                <a:close/>
              </a:path>
            </a:pathLst>
          </a:custGeom>
          <a:ln w="34925">
            <a:solidFill>
              <a:srgbClr val="FFFFFF"/>
            </a:solidFill>
          </a:ln>
        </p:spPr>
      </p:pic>
      <p:pic>
        <p:nvPicPr>
          <p:cNvPr id="19" name="Picture 18">
            <a:extLst>
              <a:ext uri="{FF2B5EF4-FFF2-40B4-BE49-F238E27FC236}">
                <a16:creationId xmlns:a16="http://schemas.microsoft.com/office/drawing/2014/main" id="{4A57FE3B-A175-4038-9CEA-9D8355EB113C}"/>
              </a:ext>
            </a:extLst>
          </p:cNvPr>
          <p:cNvPicPr>
            <a:picLocks noChangeAspect="1"/>
          </p:cNvPicPr>
          <p:nvPr userDrawn="1"/>
        </p:nvPicPr>
        <p:blipFill>
          <a:blip r:embed="rId3"/>
          <a:srcRect l="15115" r="15115"/>
          <a:stretch/>
        </p:blipFill>
        <p:spPr>
          <a:xfrm>
            <a:off x="8606694" y="4452207"/>
            <a:ext cx="2491518" cy="2383568"/>
          </a:xfrm>
          <a:custGeom>
            <a:avLst/>
            <a:gdLst>
              <a:gd name="connsiteX0" fmla="*/ 1245759 w 2491518"/>
              <a:gd name="connsiteY0" fmla="*/ 0 h 2383568"/>
              <a:gd name="connsiteX1" fmla="*/ 2491518 w 2491518"/>
              <a:gd name="connsiteY1" fmla="*/ 1245759 h 2383568"/>
              <a:gd name="connsiteX2" fmla="*/ 1839562 w 2491518"/>
              <a:gd name="connsiteY2" fmla="*/ 2341162 h 2383568"/>
              <a:gd name="connsiteX3" fmla="*/ 1751532 w 2491518"/>
              <a:gd name="connsiteY3" fmla="*/ 2383568 h 2383568"/>
              <a:gd name="connsiteX4" fmla="*/ 739986 w 2491518"/>
              <a:gd name="connsiteY4" fmla="*/ 2383568 h 2383568"/>
              <a:gd name="connsiteX5" fmla="*/ 651956 w 2491518"/>
              <a:gd name="connsiteY5" fmla="*/ 2341162 h 2383568"/>
              <a:gd name="connsiteX6" fmla="*/ 0 w 2491518"/>
              <a:gd name="connsiteY6" fmla="*/ 1245759 h 2383568"/>
              <a:gd name="connsiteX7" fmla="*/ 1245759 w 2491518"/>
              <a:gd name="connsiteY7" fmla="*/ 0 h 238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1518" h="2383568">
                <a:moveTo>
                  <a:pt x="1245759" y="0"/>
                </a:moveTo>
                <a:cubicBezTo>
                  <a:pt x="1933773" y="0"/>
                  <a:pt x="2491518" y="557745"/>
                  <a:pt x="2491518" y="1245759"/>
                </a:cubicBezTo>
                <a:cubicBezTo>
                  <a:pt x="2491518" y="1718769"/>
                  <a:pt x="2227896" y="2130206"/>
                  <a:pt x="1839562" y="2341162"/>
                </a:cubicBezTo>
                <a:lnTo>
                  <a:pt x="1751532" y="2383568"/>
                </a:lnTo>
                <a:lnTo>
                  <a:pt x="739986" y="2383568"/>
                </a:lnTo>
                <a:lnTo>
                  <a:pt x="651956" y="2341162"/>
                </a:lnTo>
                <a:cubicBezTo>
                  <a:pt x="263622" y="2130206"/>
                  <a:pt x="0" y="1718769"/>
                  <a:pt x="0" y="1245759"/>
                </a:cubicBezTo>
                <a:cubicBezTo>
                  <a:pt x="0" y="557745"/>
                  <a:pt x="557745" y="0"/>
                  <a:pt x="1245759" y="0"/>
                </a:cubicBezTo>
                <a:close/>
              </a:path>
            </a:pathLst>
          </a:custGeom>
          <a:ln w="34925">
            <a:solidFill>
              <a:srgbClr val="FFFFFF"/>
            </a:solidFill>
          </a:ln>
        </p:spPr>
      </p:pic>
      <p:grpSp>
        <p:nvGrpSpPr>
          <p:cNvPr id="2" name="Group 1">
            <a:extLst>
              <a:ext uri="{FF2B5EF4-FFF2-40B4-BE49-F238E27FC236}">
                <a16:creationId xmlns:a16="http://schemas.microsoft.com/office/drawing/2014/main" id="{AA5209DE-0A54-60FD-A888-99F79B3537F0}"/>
              </a:ext>
            </a:extLst>
          </p:cNvPr>
          <p:cNvGrpSpPr/>
          <p:nvPr userDrawn="1"/>
        </p:nvGrpSpPr>
        <p:grpSpPr>
          <a:xfrm>
            <a:off x="296814" y="5864847"/>
            <a:ext cx="1462123" cy="839348"/>
            <a:chOff x="10729877" y="0"/>
            <a:chExt cx="1462123" cy="839348"/>
          </a:xfrm>
        </p:grpSpPr>
        <p:pic>
          <p:nvPicPr>
            <p:cNvPr id="3" name="Picture 2" descr="Logo&#10;&#10;Description automatically generated">
              <a:extLst>
                <a:ext uri="{FF2B5EF4-FFF2-40B4-BE49-F238E27FC236}">
                  <a16:creationId xmlns:a16="http://schemas.microsoft.com/office/drawing/2014/main" id="{F3BF2238-D092-E4AB-96D6-99F9E56AA47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29877" y="0"/>
              <a:ext cx="1462123" cy="822444"/>
            </a:xfrm>
            <a:prstGeom prst="rect">
              <a:avLst/>
            </a:prstGeom>
          </p:spPr>
        </p:pic>
        <p:sp>
          <p:nvSpPr>
            <p:cNvPr id="4" name="Rectangle 3">
              <a:extLst>
                <a:ext uri="{FF2B5EF4-FFF2-40B4-BE49-F238E27FC236}">
                  <a16:creationId xmlns:a16="http://schemas.microsoft.com/office/drawing/2014/main" id="{0F01674D-36B6-B8DC-C4E9-7B96A261D97F}"/>
                </a:ext>
              </a:extLst>
            </p:cNvPr>
            <p:cNvSpPr/>
            <p:nvPr userDrawn="1"/>
          </p:nvSpPr>
          <p:spPr>
            <a:xfrm>
              <a:off x="11350895" y="562349"/>
              <a:ext cx="670375" cy="276999"/>
            </a:xfrm>
            <a:prstGeom prst="rect">
              <a:avLst/>
            </a:prstGeom>
            <a:noFill/>
          </p:spPr>
          <p:txBody>
            <a:bodyPr wrap="none" lIns="91440" tIns="45720" rIns="91440" bIns="45720">
              <a:spAutoFit/>
            </a:bodyPr>
            <a:lstStyle/>
            <a:p>
              <a:pPr algn="ctr"/>
              <a:r>
                <a:rPr lang="en-US" sz="1200" b="1" cap="none" spc="0">
                  <a:ln w="6600">
                    <a:solidFill>
                      <a:schemeClr val="accent2"/>
                    </a:solidFill>
                    <a:prstDash val="solid"/>
                  </a:ln>
                  <a:solidFill>
                    <a:srgbClr val="FFFFFF"/>
                  </a:solidFill>
                  <a:effectLst>
                    <a:outerShdw dist="38100" dir="2700000" algn="tl" rotWithShape="0">
                      <a:schemeClr val="accent2"/>
                    </a:outerShdw>
                  </a:effectLst>
                </a:rPr>
                <a:t>SERIES</a:t>
              </a:r>
            </a:p>
          </p:txBody>
        </p:sp>
      </p:grpSp>
    </p:spTree>
    <p:extLst>
      <p:ext uri="{BB962C8B-B14F-4D97-AF65-F5344CB8AC3E}">
        <p14:creationId xmlns:p14="http://schemas.microsoft.com/office/powerpoint/2010/main" val="2422323025"/>
      </p:ext>
    </p:extLst>
  </p:cSld>
  <p:clrMapOvr>
    <a:masterClrMapping/>
  </p:clrMapOvr>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Microsoft Viva overview">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24F423-B000-402B-C4E3-1BF744B517AD}"/>
              </a:ext>
              <a:ext uri="{C183D7F6-B498-43B3-948B-1728B52AA6E4}">
                <adec:decorative xmlns:adec="http://schemas.microsoft.com/office/drawing/2017/decorative" val="1"/>
              </a:ext>
            </a:extLst>
          </p:cNvPr>
          <p:cNvPicPr>
            <a:picLocks noChangeAspect="1"/>
          </p:cNvPicPr>
          <p:nvPr userDrawn="1"/>
        </p:nvPicPr>
        <p:blipFill rotWithShape="1">
          <a:blip r:embed="rId2" cstate="hqprint">
            <a:alphaModFix amt="70000"/>
            <a:extLst>
              <a:ext uri="{28A0092B-C50C-407E-A947-70E740481C1C}">
                <a14:useLocalDpi xmlns:a14="http://schemas.microsoft.com/office/drawing/2010/main"/>
              </a:ext>
            </a:extLst>
          </a:blip>
          <a:srcRect/>
          <a:stretch/>
        </p:blipFill>
        <p:spPr>
          <a:xfrm>
            <a:off x="1566289" y="0"/>
            <a:ext cx="10625711" cy="6858000"/>
          </a:xfrm>
          <a:prstGeom prst="rect">
            <a:avLst/>
          </a:prstGeom>
        </p:spPr>
      </p:pic>
      <p:sp>
        <p:nvSpPr>
          <p:cNvPr id="6" name="Rectangle 5">
            <a:extLst>
              <a:ext uri="{FF2B5EF4-FFF2-40B4-BE49-F238E27FC236}">
                <a16:creationId xmlns:a16="http://schemas.microsoft.com/office/drawing/2014/main" id="{0EED9217-FABA-AD8B-5CC1-1EBA40FF39D6}"/>
              </a:ext>
            </a:extLst>
          </p:cNvPr>
          <p:cNvSpPr/>
          <p:nvPr userDrawn="1"/>
        </p:nvSpPr>
        <p:spPr bwMode="auto">
          <a:xfrm rot="10800000">
            <a:off x="1" y="0"/>
            <a:ext cx="3255817" cy="6858000"/>
          </a:xfrm>
          <a:prstGeom prst="rect">
            <a:avLst/>
          </a:prstGeom>
          <a:gradFill>
            <a:gsLst>
              <a:gs pos="0">
                <a:srgbClr val="F2F2F2"/>
              </a:gs>
              <a:gs pos="100000">
                <a:srgbClr val="F4F0EB"/>
              </a:gs>
            </a:gsLst>
            <a:lin ang="108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33536998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2"/>
        </a:solidFill>
        <a:effectLst/>
      </p:bgPr>
    </p:bg>
    <p:spTree>
      <p:nvGrpSpPr>
        <p:cNvPr id="1" name=""/>
        <p:cNvGrpSpPr/>
        <p:nvPr/>
      </p:nvGrpSpPr>
      <p:grpSpPr>
        <a:xfrm>
          <a:off x="0" y="0"/>
          <a:ext cx="0" cy="0"/>
          <a:chOff x="0" y="0"/>
          <a:chExt cx="0" cy="0"/>
        </a:xfrm>
      </p:grpSpPr>
      <p:pic>
        <p:nvPicPr>
          <p:cNvPr id="10" name="Picture 9" descr="Microsoft Security">
            <a:extLst>
              <a:ext uri="{FF2B5EF4-FFF2-40B4-BE49-F238E27FC236}">
                <a16:creationId xmlns:a16="http://schemas.microsoft.com/office/drawing/2014/main" id="{BB483D14-DC3C-45F3-855E-02B5FD4CDF8D}"/>
              </a:ext>
            </a:extLst>
          </p:cNvPr>
          <p:cNvPicPr>
            <a:picLocks noChangeAspect="1"/>
          </p:cNvPicPr>
          <p:nvPr userDrawn="1"/>
        </p:nvPicPr>
        <p:blipFill>
          <a:blip r:embed="rId2"/>
          <a:stretch>
            <a:fillRect/>
          </a:stretch>
        </p:blipFill>
        <p:spPr>
          <a:xfrm>
            <a:off x="582043" y="585788"/>
            <a:ext cx="2308795" cy="294139"/>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19" name="Graphic 18">
            <a:extLst>
              <a:ext uri="{FF2B5EF4-FFF2-40B4-BE49-F238E27FC236}">
                <a16:creationId xmlns:a16="http://schemas.microsoft.com/office/drawing/2014/main" id="{3FBDEDB6-A84F-40BC-B54B-238AED6B041D}"/>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invGray">
          <a:xfrm>
            <a:off x="4393915" y="0"/>
            <a:ext cx="7798085" cy="6858000"/>
          </a:xfrm>
          <a:prstGeom prst="rect">
            <a:avLst/>
          </a:prstGeom>
        </p:spPr>
      </p:pic>
      <p:sp>
        <p:nvSpPr>
          <p:cNvPr id="25" name="Freeform: Shape 24">
            <a:extLst>
              <a:ext uri="{FF2B5EF4-FFF2-40B4-BE49-F238E27FC236}">
                <a16:creationId xmlns:a16="http://schemas.microsoft.com/office/drawing/2014/main" id="{72B44542-6FEA-4633-9FA4-2E7E2381276D}"/>
              </a:ext>
              <a:ext uri="{C183D7F6-B498-43B3-948B-1728B52AA6E4}">
                <adec:decorative xmlns:adec="http://schemas.microsoft.com/office/drawing/2017/decorative" val="1"/>
              </a:ext>
            </a:extLst>
          </p:cNvPr>
          <p:cNvSpPr/>
          <p:nvPr userDrawn="1"/>
        </p:nvSpPr>
        <p:spPr bwMode="auto">
          <a:xfrm rot="17674506">
            <a:off x="10794396" y="4611776"/>
            <a:ext cx="635802" cy="2665253"/>
          </a:xfrm>
          <a:custGeom>
            <a:avLst/>
            <a:gdLst>
              <a:gd name="connsiteX0" fmla="*/ 610820 w 635802"/>
              <a:gd name="connsiteY0" fmla="*/ 194160 h 2665253"/>
              <a:gd name="connsiteX1" fmla="*/ 635802 w 635802"/>
              <a:gd name="connsiteY1" fmla="*/ 317901 h 2665253"/>
              <a:gd name="connsiteX2" fmla="*/ 635802 w 635802"/>
              <a:gd name="connsiteY2" fmla="*/ 2374494 h 2665253"/>
              <a:gd name="connsiteX3" fmla="*/ 0 w 635802"/>
              <a:gd name="connsiteY3" fmla="*/ 2665253 h 2665253"/>
              <a:gd name="connsiteX4" fmla="*/ 0 w 635802"/>
              <a:gd name="connsiteY4" fmla="*/ 317901 h 2665253"/>
              <a:gd name="connsiteX5" fmla="*/ 317901 w 635802"/>
              <a:gd name="connsiteY5" fmla="*/ 0 h 2665253"/>
              <a:gd name="connsiteX6" fmla="*/ 610820 w 635802"/>
              <a:gd name="connsiteY6" fmla="*/ 194160 h 266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802" h="2665253">
                <a:moveTo>
                  <a:pt x="610820" y="194160"/>
                </a:moveTo>
                <a:cubicBezTo>
                  <a:pt x="626906" y="232193"/>
                  <a:pt x="635802" y="274008"/>
                  <a:pt x="635802" y="317901"/>
                </a:cubicBezTo>
                <a:lnTo>
                  <a:pt x="635802" y="2374494"/>
                </a:lnTo>
                <a:lnTo>
                  <a:pt x="0" y="2665253"/>
                </a:lnTo>
                <a:lnTo>
                  <a:pt x="0" y="317901"/>
                </a:lnTo>
                <a:cubicBezTo>
                  <a:pt x="-1" y="142329"/>
                  <a:pt x="142328" y="0"/>
                  <a:pt x="317901" y="0"/>
                </a:cubicBezTo>
                <a:cubicBezTo>
                  <a:pt x="449580" y="0"/>
                  <a:pt x="562559" y="80060"/>
                  <a:pt x="610820" y="194160"/>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1" name="Freeform: Shape 20">
            <a:extLst>
              <a:ext uri="{FF2B5EF4-FFF2-40B4-BE49-F238E27FC236}">
                <a16:creationId xmlns:a16="http://schemas.microsoft.com/office/drawing/2014/main" id="{F3335884-C023-4224-A943-917B878BC8D4}"/>
              </a:ext>
              <a:ext uri="{C183D7F6-B498-43B3-948B-1728B52AA6E4}">
                <adec:decorative xmlns:adec="http://schemas.microsoft.com/office/drawing/2017/decorative" val="1"/>
              </a:ext>
            </a:extLst>
          </p:cNvPr>
          <p:cNvSpPr/>
          <p:nvPr userDrawn="1"/>
        </p:nvSpPr>
        <p:spPr bwMode="auto">
          <a:xfrm>
            <a:off x="4410930" y="0"/>
            <a:ext cx="3165243" cy="1270495"/>
          </a:xfrm>
          <a:custGeom>
            <a:avLst/>
            <a:gdLst>
              <a:gd name="connsiteX0" fmla="*/ 0 w 3165243"/>
              <a:gd name="connsiteY0" fmla="*/ 0 h 1270495"/>
              <a:gd name="connsiteX1" fmla="*/ 1528791 w 3165243"/>
              <a:gd name="connsiteY1" fmla="*/ 0 h 1270495"/>
              <a:gd name="connsiteX2" fmla="*/ 2979476 w 3165243"/>
              <a:gd name="connsiteY2" fmla="*/ 663413 h 1270495"/>
              <a:gd name="connsiteX3" fmla="*/ 3136370 w 3165243"/>
              <a:gd name="connsiteY3" fmla="*/ 1084728 h 1270495"/>
              <a:gd name="connsiteX4" fmla="*/ 2715055 w 3165243"/>
              <a:gd name="connsiteY4" fmla="*/ 1241622 h 1270495"/>
              <a:gd name="connsiteX5" fmla="*/ 0 w 3165243"/>
              <a:gd name="connsiteY5" fmla="*/ 0 h 127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65243" h="1270495">
                <a:moveTo>
                  <a:pt x="0" y="0"/>
                </a:moveTo>
                <a:lnTo>
                  <a:pt x="1528791" y="0"/>
                </a:lnTo>
                <a:lnTo>
                  <a:pt x="2979476" y="663413"/>
                </a:lnTo>
                <a:cubicBezTo>
                  <a:pt x="3139144" y="736431"/>
                  <a:pt x="3209388" y="925060"/>
                  <a:pt x="3136370" y="1084728"/>
                </a:cubicBezTo>
                <a:cubicBezTo>
                  <a:pt x="3063352" y="1244396"/>
                  <a:pt x="2874723" y="1314640"/>
                  <a:pt x="2715055" y="1241622"/>
                </a:cubicBezTo>
                <a:lnTo>
                  <a:pt x="0" y="0"/>
                </a:ln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91273656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_subtitle">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1D0E9342-539E-1E49-B252-DEDE7F123A10}"/>
              </a:ext>
            </a:extLst>
          </p:cNvPr>
          <p:cNvSpPr>
            <a:spLocks noGrp="1"/>
          </p:cNvSpPr>
          <p:nvPr>
            <p:ph type="title"/>
          </p:nvPr>
        </p:nvSpPr>
        <p:spPr>
          <a:xfrm>
            <a:off x="588263" y="468894"/>
            <a:ext cx="11018520" cy="553998"/>
          </a:xfrm>
        </p:spPr>
        <p:txBody>
          <a:bodyPr/>
          <a:lstStyle/>
          <a:p>
            <a:r>
              <a:rPr lang="en-US"/>
              <a:t>Click to edit Master title style</a:t>
            </a:r>
          </a:p>
        </p:txBody>
      </p:sp>
      <p:sp>
        <p:nvSpPr>
          <p:cNvPr id="4" name="Text Placeholder 3">
            <a:extLst>
              <a:ext uri="{FF2B5EF4-FFF2-40B4-BE49-F238E27FC236}">
                <a16:creationId xmlns:a16="http://schemas.microsoft.com/office/drawing/2014/main" id="{CF11CDE3-5C8E-DA48-A90A-3F4A9A23BB0F}"/>
              </a:ext>
            </a:extLst>
          </p:cNvPr>
          <p:cNvSpPr>
            <a:spLocks noGrp="1"/>
          </p:cNvSpPr>
          <p:nvPr>
            <p:ph type="body" sz="quarter" idx="10"/>
          </p:nvPr>
        </p:nvSpPr>
        <p:spPr>
          <a:xfrm>
            <a:off x="613202" y="1023252"/>
            <a:ext cx="11018520" cy="307777"/>
          </a:xfrm>
        </p:spPr>
        <p:txBody>
          <a:bodyPr wrap="square">
            <a:spAutoFit/>
          </a:bodyPr>
          <a:lstStyle>
            <a:lvl1pPr marL="0" indent="0">
              <a:buNone/>
              <a:defRPr sz="2000" b="0" i="0">
                <a:latin typeface="Segoe UI" panose="020B0502040204020203" pitchFamily="34" charset="0"/>
                <a:cs typeface="Segoe UI" panose="020B0502040204020203" pitchFamily="34" charset="0"/>
              </a:defRPr>
            </a:lvl1pPr>
            <a:lvl2pPr marL="228594" indent="0">
              <a:buNone/>
              <a:defRPr sz="2000"/>
            </a:lvl2pPr>
            <a:lvl3pPr marL="457189" indent="0">
              <a:buNone/>
              <a:defRPr sz="2000"/>
            </a:lvl3pPr>
            <a:lvl4pPr marL="685783" indent="0">
              <a:buNone/>
              <a:defRPr sz="2000"/>
            </a:lvl4pPr>
            <a:lvl5pPr marL="914377" indent="0">
              <a:buNone/>
              <a:defRPr sz="2000"/>
            </a:lvl5pPr>
          </a:lstStyle>
          <a:p>
            <a:pPr lvl="0"/>
            <a:r>
              <a:rPr lang="en-US"/>
              <a:t>Click to edit Master text styles</a:t>
            </a:r>
          </a:p>
        </p:txBody>
      </p:sp>
    </p:spTree>
    <p:extLst>
      <p:ext uri="{BB962C8B-B14F-4D97-AF65-F5344CB8AC3E}">
        <p14:creationId xmlns:p14="http://schemas.microsoft.com/office/powerpoint/2010/main" val="4086409938"/>
      </p:ext>
    </p:extLst>
  </p:cSld>
  <p:clrMapOvr>
    <a:masterClrMapping/>
  </p:clrMapOvr>
  <p:extLst>
    <p:ext uri="{DCECCB84-F9BA-43D5-87BE-67443E8EF086}">
      <p15:sldGuideLst xmlns:p15="http://schemas.microsoft.com/office/powerpoint/2012/main">
        <p15:guide id="1" orient="horz" pos="648">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586388"/>
            <a:ext cx="11018520" cy="436017"/>
          </a:xfrm>
        </p:spPr>
        <p:txBody>
          <a:bodyPr/>
          <a:lstStyle>
            <a:lvl1pPr>
              <a:lnSpc>
                <a:spcPts val="3380"/>
              </a:lnSpc>
              <a:defRPr/>
            </a:lvl1pPr>
          </a:lstStyle>
          <a:p>
            <a:r>
              <a:rPr lang="en-US"/>
              <a:t>Click to edit Master title style</a:t>
            </a:r>
          </a:p>
        </p:txBody>
      </p:sp>
    </p:spTree>
    <p:extLst>
      <p:ext uri="{BB962C8B-B14F-4D97-AF65-F5344CB8AC3E}">
        <p14:creationId xmlns:p14="http://schemas.microsoft.com/office/powerpoint/2010/main" val="4004584904"/>
      </p:ext>
    </p:extLst>
  </p:cSld>
  <p:clrMapOvr>
    <a:masterClrMapping/>
  </p:clrMapOvr>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ection Title green">
    <p:bg>
      <p:bgPr>
        <a:solidFill>
          <a:srgbClr val="107C1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93105332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illustra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Microsoft Viva logo" descr="Microsoft Viva logo">
            <a:extLst>
              <a:ext uri="{FF2B5EF4-FFF2-40B4-BE49-F238E27FC236}">
                <a16:creationId xmlns:a16="http://schemas.microsoft.com/office/drawing/2014/main" id="{80B6C191-A691-AE51-06E2-19F039EFBF0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invGray">
          <a:xfrm>
            <a:off x="582042"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196572"/>
            <a:ext cx="4167887" cy="1354217"/>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6" name="Text Placeholder 5">
            <a:extLst>
              <a:ext uri="{FF2B5EF4-FFF2-40B4-BE49-F238E27FC236}">
                <a16:creationId xmlns:a16="http://schemas.microsoft.com/office/drawing/2014/main" id="{291F2F13-B4B5-1D8E-1A4D-C843CCCC1C13}"/>
              </a:ext>
            </a:extLst>
          </p:cNvPr>
          <p:cNvSpPr>
            <a:spLocks noGrp="1"/>
          </p:cNvSpPr>
          <p:nvPr>
            <p:ph type="body" sz="quarter" idx="13"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Tree>
    <p:extLst>
      <p:ext uri="{BB962C8B-B14F-4D97-AF65-F5344CB8AC3E}">
        <p14:creationId xmlns:p14="http://schemas.microsoft.com/office/powerpoint/2010/main" val="127576186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Thank you</a:t>
            </a:r>
          </a:p>
        </p:txBody>
      </p:sp>
    </p:spTree>
    <p:extLst>
      <p:ext uri="{BB962C8B-B14F-4D97-AF65-F5344CB8AC3E}">
        <p14:creationId xmlns:p14="http://schemas.microsoft.com/office/powerpoint/2010/main" val="319283810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3A686-3EB4-419D-91BF-1696B702FBB3}"/>
              </a:ext>
            </a:extLst>
          </p:cNvPr>
          <p:cNvSpPr>
            <a:spLocks noGrp="1"/>
          </p:cNvSpPr>
          <p:nvPr>
            <p:ph type="title"/>
          </p:nvPr>
        </p:nvSpPr>
        <p:spPr>
          <a:xfrm>
            <a:off x="381000" y="18255"/>
            <a:ext cx="10515600" cy="1325563"/>
          </a:xfrm>
        </p:spPr>
        <p:txBody>
          <a:bodyPr>
            <a:normAutofit/>
          </a:bodyPr>
          <a:lstStyle>
            <a:lvl1pPr>
              <a:defRPr sz="2400">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461531D4-5D15-4D37-A0C1-8E4D14BEA485}"/>
              </a:ext>
            </a:extLst>
          </p:cNvPr>
          <p:cNvSpPr>
            <a:spLocks noGrp="1"/>
          </p:cNvSpPr>
          <p:nvPr>
            <p:ph idx="1"/>
          </p:nvPr>
        </p:nvSpPr>
        <p:spPr>
          <a:xfrm>
            <a:off x="381000" y="1559169"/>
            <a:ext cx="10972800" cy="46177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1E0675-D847-4AAE-B171-E7EA3CE3D9A1}"/>
              </a:ext>
            </a:extLst>
          </p:cNvPr>
          <p:cNvSpPr>
            <a:spLocks noGrp="1"/>
          </p:cNvSpPr>
          <p:nvPr>
            <p:ph type="dt" sz="half" idx="10"/>
          </p:nvPr>
        </p:nvSpPr>
        <p:spPr/>
        <p:txBody>
          <a:bodyPr/>
          <a:lstStyle/>
          <a:p>
            <a:fld id="{E95ED419-13FD-4511-A1AF-B0C1C92D3E0E}" type="datetimeFigureOut">
              <a:rPr lang="en-US" smtClean="0"/>
              <a:t>9/28/2023</a:t>
            </a:fld>
            <a:endParaRPr lang="en-US"/>
          </a:p>
        </p:txBody>
      </p:sp>
      <p:sp>
        <p:nvSpPr>
          <p:cNvPr id="5" name="Footer Placeholder 4">
            <a:extLst>
              <a:ext uri="{FF2B5EF4-FFF2-40B4-BE49-F238E27FC236}">
                <a16:creationId xmlns:a16="http://schemas.microsoft.com/office/drawing/2014/main" id="{9E4D414A-2BBD-4151-9BEC-6DAFC72E3D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158530-F5CC-46BA-9C78-B05D8C6F1C1C}"/>
              </a:ext>
            </a:extLst>
          </p:cNvPr>
          <p:cNvSpPr>
            <a:spLocks noGrp="1"/>
          </p:cNvSpPr>
          <p:nvPr>
            <p:ph type="sldNum" sz="quarter" idx="12"/>
          </p:nvPr>
        </p:nvSpPr>
        <p:spPr/>
        <p:txBody>
          <a:bodyPr/>
          <a:lstStyle/>
          <a:p>
            <a:fld id="{7E85362D-5068-467B-A8EF-57088B9F4B3F}" type="slidenum">
              <a:rPr lang="en-US" smtClean="0"/>
              <a:t>‹#›</a:t>
            </a:fld>
            <a:endParaRPr lang="en-US"/>
          </a:p>
        </p:txBody>
      </p:sp>
    </p:spTree>
    <p:extLst>
      <p:ext uri="{BB962C8B-B14F-4D97-AF65-F5344CB8AC3E}">
        <p14:creationId xmlns:p14="http://schemas.microsoft.com/office/powerpoint/2010/main" val="197724774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C9817-D757-42AE-BDF2-2D51797465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BBCDE5D-2C02-4B55-B61F-C96B16378E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52CAE0-C932-4F2F-9B8E-51C00C0B5E6A}"/>
              </a:ext>
            </a:extLst>
          </p:cNvPr>
          <p:cNvSpPr>
            <a:spLocks noGrp="1"/>
          </p:cNvSpPr>
          <p:nvPr>
            <p:ph type="dt" sz="half" idx="10"/>
          </p:nvPr>
        </p:nvSpPr>
        <p:spPr/>
        <p:txBody>
          <a:bodyPr/>
          <a:lstStyle/>
          <a:p>
            <a:fld id="{376FBADB-AA92-4C58-9FE0-28EFC969DC0F}" type="datetimeFigureOut">
              <a:rPr lang="en-US" smtClean="0"/>
              <a:t>9/28/2023</a:t>
            </a:fld>
            <a:endParaRPr lang="en-US"/>
          </a:p>
        </p:txBody>
      </p:sp>
      <p:sp>
        <p:nvSpPr>
          <p:cNvPr id="5" name="Footer Placeholder 4">
            <a:extLst>
              <a:ext uri="{FF2B5EF4-FFF2-40B4-BE49-F238E27FC236}">
                <a16:creationId xmlns:a16="http://schemas.microsoft.com/office/drawing/2014/main" id="{547DA793-E2B3-41DB-9AC9-CC01E5C53B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C9FB81-F676-4AE8-A9CE-88187A90B8A4}"/>
              </a:ext>
            </a:extLst>
          </p:cNvPr>
          <p:cNvSpPr>
            <a:spLocks noGrp="1"/>
          </p:cNvSpPr>
          <p:nvPr>
            <p:ph type="sldNum" sz="quarter" idx="12"/>
          </p:nvPr>
        </p:nvSpPr>
        <p:spPr/>
        <p:txBody>
          <a:bodyPr/>
          <a:lstStyle/>
          <a:p>
            <a:fld id="{2AB9AF5C-948F-4BDE-9931-D40884F2EE86}" type="slidenum">
              <a:rPr lang="en-US" smtClean="0"/>
              <a:t>‹#›</a:t>
            </a:fld>
            <a:endParaRPr lang="en-US"/>
          </a:p>
        </p:txBody>
      </p:sp>
    </p:spTree>
    <p:extLst>
      <p:ext uri="{BB962C8B-B14F-4D97-AF65-F5344CB8AC3E}">
        <p14:creationId xmlns:p14="http://schemas.microsoft.com/office/powerpoint/2010/main" val="100545974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cSld name="Title slide illustra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196572"/>
            <a:ext cx="4167887" cy="1354217"/>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6" name="Text Placeholder 5">
            <a:extLst>
              <a:ext uri="{FF2B5EF4-FFF2-40B4-BE49-F238E27FC236}">
                <a16:creationId xmlns:a16="http://schemas.microsoft.com/office/drawing/2014/main" id="{291F2F13-B4B5-1D8E-1A4D-C843CCCC1C13}"/>
              </a:ext>
            </a:extLst>
          </p:cNvPr>
          <p:cNvSpPr>
            <a:spLocks noGrp="1"/>
          </p:cNvSpPr>
          <p:nvPr>
            <p:ph type="body" sz="quarter" idx="13"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Tree>
    <p:extLst>
      <p:ext uri="{BB962C8B-B14F-4D97-AF65-F5344CB8AC3E}">
        <p14:creationId xmlns:p14="http://schemas.microsoft.com/office/powerpoint/2010/main" val="317468176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cSld name="Agend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7F0D2-1F7A-B81D-68D7-C8F417F5E38B}"/>
              </a:ext>
            </a:extLst>
          </p:cNvPr>
          <p:cNvSpPr>
            <a:spLocks noGrp="1"/>
          </p:cNvSpPr>
          <p:nvPr>
            <p:ph type="title" hasCustomPrompt="1"/>
          </p:nvPr>
        </p:nvSpPr>
        <p:spPr>
          <a:xfrm>
            <a:off x="588263" y="3124301"/>
            <a:ext cx="2372425" cy="609398"/>
          </a:xfrm>
          <a:noFill/>
        </p:spPr>
        <p:txBody>
          <a:bodyPr vert="horz" wrap="square" lIns="0" tIns="0" rIns="0" bIns="0" rtlCol="0" anchor="ctr" anchorCtr="0">
            <a:spAutoFit/>
          </a:bodyPr>
          <a:lstStyle>
            <a:lvl1pPr>
              <a:defRPr lang="en-US" sz="4400" dirty="0">
                <a:gradFill>
                  <a:gsLst>
                    <a:gs pos="90000">
                      <a:srgbClr val="FFEF86"/>
                    </a:gs>
                    <a:gs pos="10000">
                      <a:srgbClr val="E535E5"/>
                    </a:gs>
                  </a:gsLst>
                  <a:lin ang="14400000" scaled="0"/>
                </a:gradFill>
                <a:latin typeface="Segoe UI Semilight" panose="020B0402040204020203" pitchFamily="34" charset="0"/>
                <a:cs typeface="Segoe UI Semilight" panose="020B0402040204020203" pitchFamily="34" charset="0"/>
              </a:defRPr>
            </a:lvl1pPr>
          </a:lstStyle>
          <a:p>
            <a:pPr lvl="0">
              <a:lnSpc>
                <a:spcPct val="90000"/>
              </a:lnSpc>
            </a:pPr>
            <a:r>
              <a:rPr lang="en-US"/>
              <a:t>Agenda</a:t>
            </a:r>
          </a:p>
        </p:txBody>
      </p:sp>
      <p:sp>
        <p:nvSpPr>
          <p:cNvPr id="6" name="Content Placeholder 5">
            <a:extLst>
              <a:ext uri="{FF2B5EF4-FFF2-40B4-BE49-F238E27FC236}">
                <a16:creationId xmlns:a16="http://schemas.microsoft.com/office/drawing/2014/main" id="{6FB402F3-D749-B066-5249-6A108410026F}"/>
              </a:ext>
            </a:extLst>
          </p:cNvPr>
          <p:cNvSpPr>
            <a:spLocks noGrp="1"/>
          </p:cNvSpPr>
          <p:nvPr>
            <p:ph sz="quarter" idx="10"/>
          </p:nvPr>
        </p:nvSpPr>
        <p:spPr>
          <a:xfrm>
            <a:off x="4144963" y="2622626"/>
            <a:ext cx="7458075" cy="1612749"/>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0464730"/>
      </p:ext>
    </p:extLst>
  </p:cSld>
  <p:clrMapOvr>
    <a:masterClrMapping/>
  </p:clrMapOvr>
  <p:extLst>
    <p:ext uri="{DCECCB84-F9BA-43D5-87BE-67443E8EF086}">
      <p15:sldGuideLst xmlns:p15="http://schemas.microsoft.com/office/powerpoint/2012/main"/>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902532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00438"/>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Tree>
    <p:extLst>
      <p:ext uri="{BB962C8B-B14F-4D97-AF65-F5344CB8AC3E}">
        <p14:creationId xmlns:p14="http://schemas.microsoft.com/office/powerpoint/2010/main" val="779209045"/>
      </p:ext>
    </p:extLst>
  </p:cSld>
  <p:clrMapOvr>
    <a:masterClrMapping/>
  </p:clrMapOvr>
  <p:extLst>
    <p:ext uri="{DCECCB84-F9BA-43D5-87BE-67443E8EF086}">
      <p15:sldGuideLst xmlns:p15="http://schemas.microsoft.com/office/powerpoint/2012/main"/>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Microsoft Viva overview">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24F423-B000-402B-C4E3-1BF744B517AD}"/>
              </a:ext>
              <a:ext uri="{C183D7F6-B498-43B3-948B-1728B52AA6E4}">
                <adec:decorative xmlns:adec="http://schemas.microsoft.com/office/drawing/2017/decorative" val="1"/>
              </a:ext>
            </a:extLst>
          </p:cNvPr>
          <p:cNvPicPr>
            <a:picLocks noChangeAspect="1"/>
          </p:cNvPicPr>
          <p:nvPr userDrawn="1"/>
        </p:nvPicPr>
        <p:blipFill rotWithShape="1">
          <a:blip r:embed="rId2" cstate="hqprint">
            <a:alphaModFix amt="70000"/>
            <a:extLst>
              <a:ext uri="{28A0092B-C50C-407E-A947-70E740481C1C}">
                <a14:useLocalDpi xmlns:a14="http://schemas.microsoft.com/office/drawing/2010/main"/>
              </a:ext>
            </a:extLst>
          </a:blip>
          <a:srcRect/>
          <a:stretch/>
        </p:blipFill>
        <p:spPr>
          <a:xfrm>
            <a:off x="1566289" y="0"/>
            <a:ext cx="10625711" cy="6858000"/>
          </a:xfrm>
          <a:prstGeom prst="rect">
            <a:avLst/>
          </a:prstGeom>
        </p:spPr>
      </p:pic>
      <p:sp>
        <p:nvSpPr>
          <p:cNvPr id="6" name="Rectangle 5">
            <a:extLst>
              <a:ext uri="{FF2B5EF4-FFF2-40B4-BE49-F238E27FC236}">
                <a16:creationId xmlns:a16="http://schemas.microsoft.com/office/drawing/2014/main" id="{0EED9217-FABA-AD8B-5CC1-1EBA40FF39D6}"/>
              </a:ext>
            </a:extLst>
          </p:cNvPr>
          <p:cNvSpPr/>
          <p:nvPr userDrawn="1"/>
        </p:nvSpPr>
        <p:spPr bwMode="auto">
          <a:xfrm rot="10800000">
            <a:off x="1" y="0"/>
            <a:ext cx="3255817" cy="6858000"/>
          </a:xfrm>
          <a:prstGeom prst="rect">
            <a:avLst/>
          </a:prstGeom>
          <a:gradFill>
            <a:gsLst>
              <a:gs pos="0">
                <a:srgbClr val="F2F2F2"/>
              </a:gs>
              <a:gs pos="100000">
                <a:srgbClr val="F4F0EB"/>
              </a:gs>
            </a:gsLst>
            <a:lin ang="108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348727137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cSld name="Section 3">
    <p:bg>
      <p:bgPr>
        <a:solidFill>
          <a:srgbClr val="46366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742" rtl="0" eaLnBrk="1" latinLnBrk="0" hangingPunct="1">
              <a:lnSpc>
                <a:spcPct val="90000"/>
              </a:lnSpc>
              <a:spcBef>
                <a:spcPct val="0"/>
              </a:spcBef>
              <a:buNone/>
              <a:defRPr lang="en-US" sz="4400" b="0" kern="1200" cap="none" spc="-50" baseline="0" dirty="0">
                <a:ln w="3175">
                  <a:noFill/>
                </a:ln>
                <a:gradFill>
                  <a:gsLst>
                    <a:gs pos="90000">
                      <a:srgbClr val="FFEF86"/>
                    </a:gs>
                    <a:gs pos="10000">
                      <a:srgbClr val="E535E5"/>
                    </a:gs>
                  </a:gsLst>
                  <a:lin ang="14400000" scaled="0"/>
                </a:gradFill>
                <a:effectLst/>
                <a:latin typeface="Segoe UI Semilight" panose="020B0402040204020203" pitchFamily="34" charset="0"/>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132679134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spTree>
    <p:extLst>
      <p:ext uri="{BB962C8B-B14F-4D97-AF65-F5344CB8AC3E}">
        <p14:creationId xmlns:p14="http://schemas.microsoft.com/office/powerpoint/2010/main" val="3552559442"/>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illustration 2">
    <p:bg>
      <p:bgPr>
        <a:solidFill>
          <a:schemeClr val="tx1"/>
        </a:solidFill>
        <a:effectLst/>
      </p:bgPr>
    </p:bg>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D7C991D8-6D89-9627-0BF8-D554BDF66C60}"/>
              </a:ext>
            </a:extLst>
          </p:cNvPr>
          <p:cNvPicPr>
            <a:picLocks noChangeAspect="1"/>
          </p:cNvPicPr>
          <p:nvPr userDrawn="1"/>
        </p:nvPicPr>
        <p:blipFill rotWithShape="1">
          <a:blip r:embed="rId2"/>
          <a:srcRect t="27774" r="20035" b="27248"/>
          <a:stretch/>
        </p:blipFill>
        <p:spPr>
          <a:xfrm>
            <a:off x="0" y="0"/>
            <a:ext cx="12192000" cy="6858000"/>
          </a:xfrm>
          <a:prstGeom prst="rect">
            <a:avLst/>
          </a:prstGeom>
        </p:spPr>
      </p:pic>
      <p:pic>
        <p:nvPicPr>
          <p:cNvPr id="4" name="Microsoft Viva logo" descr="Microsoft Viva logo">
            <a:extLst>
              <a:ext uri="{FF2B5EF4-FFF2-40B4-BE49-F238E27FC236}">
                <a16:creationId xmlns:a16="http://schemas.microsoft.com/office/drawing/2014/main" id="{80B6C191-A691-AE51-06E2-19F039EFBF0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invGray">
          <a:xfrm>
            <a:off x="582042"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196572"/>
            <a:ext cx="4167887" cy="1354217"/>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6" name="Text Placeholder 5">
            <a:extLst>
              <a:ext uri="{FF2B5EF4-FFF2-40B4-BE49-F238E27FC236}">
                <a16:creationId xmlns:a16="http://schemas.microsoft.com/office/drawing/2014/main" id="{291F2F13-B4B5-1D8E-1A4D-C843CCCC1C13}"/>
              </a:ext>
            </a:extLst>
          </p:cNvPr>
          <p:cNvSpPr>
            <a:spLocks noGrp="1"/>
          </p:cNvSpPr>
          <p:nvPr>
            <p:ph type="body" sz="quarter" idx="13"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Tree>
    <p:extLst>
      <p:ext uri="{BB962C8B-B14F-4D97-AF65-F5344CB8AC3E}">
        <p14:creationId xmlns:p14="http://schemas.microsoft.com/office/powerpoint/2010/main" val="381606043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2873050"/>
      </p:ext>
    </p:extLst>
  </p:cSld>
  <p:clrMapOvr>
    <a:masterClrMapping/>
  </p:clrMapOvr>
  <p:extLst>
    <p:ext uri="{DCECCB84-F9BA-43D5-87BE-67443E8EF086}">
      <p15:sldGuideLst xmlns:p15="http://schemas.microsoft.com/office/powerpoint/2012/main"/>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2407855"/>
      </p:ext>
    </p:extLst>
  </p:cSld>
  <p:clrMapOvr>
    <a:masterClrMapping/>
  </p:clrMapOvr>
  <p:extLst>
    <p:ext uri="{DCECCB84-F9BA-43D5-87BE-67443E8EF086}">
      <p15:sldGuideLst xmlns:p15="http://schemas.microsoft.com/office/powerpoint/2012/main"/>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6935992"/>
      </p:ext>
    </p:extLst>
  </p:cSld>
  <p:clrMapOvr>
    <a:masterClrMapping/>
  </p:clrMapOvr>
  <p:extLst>
    <p:ext uri="{DCECCB84-F9BA-43D5-87BE-67443E8EF086}">
      <p15:sldGuideLst xmlns:p15="http://schemas.microsoft.com/office/powerpoint/2012/main"/>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square photo">
    <p:bg>
      <p:bgPr>
        <a:solidFill>
          <a:schemeClr val="accent4">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6FE1D0"/>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4" name="Picture Placeholder 3">
            <a:extLst>
              <a:ext uri="{FF2B5EF4-FFF2-40B4-BE49-F238E27FC236}">
                <a16:creationId xmlns:a16="http://schemas.microsoft.com/office/drawing/2014/main" id="{40BC5B99-509C-464A-99BC-BB61027E6D1A}"/>
              </a:ext>
            </a:extLst>
          </p:cNvPr>
          <p:cNvSpPr>
            <a:spLocks noGrp="1"/>
          </p:cNvSpPr>
          <p:nvPr>
            <p:ph type="pic" sz="quarter" idx="13"/>
          </p:nvPr>
        </p:nvSpPr>
        <p:spPr>
          <a:xfrm>
            <a:off x="5326063" y="0"/>
            <a:ext cx="6865937" cy="6858000"/>
          </a:xfrm>
        </p:spPr>
        <p:txBody>
          <a:bodyPr/>
          <a:lstStyle/>
          <a:p>
            <a:r>
              <a:rPr lang="en-US"/>
              <a:t>Click icon to add picture</a:t>
            </a:r>
          </a:p>
        </p:txBody>
      </p:sp>
      <p:sp>
        <p:nvSpPr>
          <p:cNvPr id="3" name="TextBox 2">
            <a:extLst>
              <a:ext uri="{FF2B5EF4-FFF2-40B4-BE49-F238E27FC236}">
                <a16:creationId xmlns:a16="http://schemas.microsoft.com/office/drawing/2014/main" id="{8FEC57BB-F198-AB99-9E4C-EF080CEDCF24}"/>
              </a:ext>
            </a:extLst>
          </p:cNvPr>
          <p:cNvSpPr txBox="1"/>
          <p:nvPr userDrawn="1"/>
        </p:nvSpPr>
        <p:spPr>
          <a:xfrm>
            <a:off x="12760960" y="3698240"/>
            <a:ext cx="65" cy="307777"/>
          </a:xfrm>
          <a:prstGeom prst="rect">
            <a:avLst/>
          </a:prstGeom>
          <a:noFill/>
        </p:spPr>
        <p:txBody>
          <a:bodyPr wrap="none" lIns="0" tIns="0" rIns="0" bIns="0" rtlCol="0">
            <a:spAutoFit/>
          </a:bodyPr>
          <a:lstStyle/>
          <a:p>
            <a:pPr algn="l"/>
            <a:endParaRPr lang="en-US" sz="2000" err="1"/>
          </a:p>
        </p:txBody>
      </p:sp>
    </p:spTree>
    <p:extLst>
      <p:ext uri="{BB962C8B-B14F-4D97-AF65-F5344CB8AC3E}">
        <p14:creationId xmlns:p14="http://schemas.microsoft.com/office/powerpoint/2010/main" val="260219656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4" name="Picture Placeholder 3">
            <a:extLst>
              <a:ext uri="{FF2B5EF4-FFF2-40B4-BE49-F238E27FC236}">
                <a16:creationId xmlns:a16="http://schemas.microsoft.com/office/drawing/2014/main" id="{1D16804B-3245-9A4C-A340-6FF89CF57D54}"/>
              </a:ext>
            </a:extLst>
          </p:cNvPr>
          <p:cNvSpPr>
            <a:spLocks noGrp="1"/>
          </p:cNvSpPr>
          <p:nvPr>
            <p:ph type="pic" sz="quarter" idx="13"/>
          </p:nvPr>
        </p:nvSpPr>
        <p:spPr>
          <a:xfrm>
            <a:off x="5334000" y="0"/>
            <a:ext cx="6858000" cy="6858000"/>
          </a:xfrm>
        </p:spPr>
        <p:txBody>
          <a:bodyPr/>
          <a:lstStyle/>
          <a:p>
            <a:r>
              <a:rPr lang="en-US"/>
              <a:t>Click icon to add picture</a:t>
            </a:r>
          </a:p>
        </p:txBody>
      </p:sp>
    </p:spTree>
    <p:extLst>
      <p:ext uri="{BB962C8B-B14F-4D97-AF65-F5344CB8AC3E}">
        <p14:creationId xmlns:p14="http://schemas.microsoft.com/office/powerpoint/2010/main" val="382119615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65412521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Slide Left Title Black Bkg">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180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4910970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Slide Left Title White Bkg">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180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EC770E93-46FB-B04C-AFC6-A97F7105D849}"/>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25013237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47817699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Slide Square Border Photo">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475615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75615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4" name="Picture Placeholder 3">
            <a:extLst>
              <a:ext uri="{FF2B5EF4-FFF2-40B4-BE49-F238E27FC236}">
                <a16:creationId xmlns:a16="http://schemas.microsoft.com/office/drawing/2014/main" id="{F20930C2-FF47-3F44-BA93-EEDCB40578EB}"/>
              </a:ext>
            </a:extLst>
          </p:cNvPr>
          <p:cNvSpPr>
            <a:spLocks noGrp="1"/>
          </p:cNvSpPr>
          <p:nvPr>
            <p:ph type="pic" sz="quarter" idx="13"/>
          </p:nvPr>
        </p:nvSpPr>
        <p:spPr>
          <a:xfrm>
            <a:off x="5627688" y="292100"/>
            <a:ext cx="6270625" cy="6272213"/>
          </a:xfrm>
        </p:spPr>
        <p:txBody>
          <a:bodyPr/>
          <a:lstStyle/>
          <a:p>
            <a:r>
              <a:rPr lang="en-US"/>
              <a:t>Click icon to add picture</a:t>
            </a:r>
          </a:p>
        </p:txBody>
      </p:sp>
    </p:spTree>
    <p:extLst>
      <p:ext uri="{BB962C8B-B14F-4D97-AF65-F5344CB8AC3E}">
        <p14:creationId xmlns:p14="http://schemas.microsoft.com/office/powerpoint/2010/main" val="163588814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guide id="5" pos="3545">
          <p15:clr>
            <a:srgbClr val="FBAE40"/>
          </p15:clr>
        </p15:guide>
        <p15:guide id="6" pos="336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slide illustration 2">
    <p:bg>
      <p:bgPr>
        <a:solidFill>
          <a:schemeClr val="tx1"/>
        </a:solidFill>
        <a:effectLst/>
      </p:bgPr>
    </p:bg>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CF6197C3-DD5B-41CD-6058-2CB88665916C}"/>
              </a:ext>
            </a:extLst>
          </p:cNvPr>
          <p:cNvPicPr>
            <a:picLocks noChangeAspect="1"/>
          </p:cNvPicPr>
          <p:nvPr userDrawn="1"/>
        </p:nvPicPr>
        <p:blipFill rotWithShape="1">
          <a:blip r:embed="rId2"/>
          <a:srcRect t="27568" r="20241" b="27568"/>
          <a:stretch/>
        </p:blipFill>
        <p:spPr>
          <a:xfrm>
            <a:off x="1" y="1"/>
            <a:ext cx="12191999" cy="6858000"/>
          </a:xfrm>
          <a:prstGeom prst="rect">
            <a:avLst/>
          </a:prstGeom>
        </p:spPr>
      </p:pic>
      <p:pic>
        <p:nvPicPr>
          <p:cNvPr id="8" name="Microsoft Viva logo" descr="Microsoft Viva logo">
            <a:extLst>
              <a:ext uri="{FF2B5EF4-FFF2-40B4-BE49-F238E27FC236}">
                <a16:creationId xmlns:a16="http://schemas.microsoft.com/office/drawing/2014/main" id="{0E9756B2-BB61-37B8-808F-DEE949480E9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84201" y="586071"/>
            <a:ext cx="1885696" cy="292608"/>
          </a:xfrm>
          <a:prstGeom prst="rect">
            <a:avLst/>
          </a:prstGeom>
        </p:spPr>
      </p:pic>
      <p:sp>
        <p:nvSpPr>
          <p:cNvPr id="9" name="Title 1">
            <a:extLst>
              <a:ext uri="{FF2B5EF4-FFF2-40B4-BE49-F238E27FC236}">
                <a16:creationId xmlns:a16="http://schemas.microsoft.com/office/drawing/2014/main" id="{4876FCB0-E69E-4B8E-4CBE-E55C3CA2391A}"/>
              </a:ext>
            </a:extLst>
          </p:cNvPr>
          <p:cNvSpPr>
            <a:spLocks noGrp="1"/>
          </p:cNvSpPr>
          <p:nvPr>
            <p:ph type="title" hasCustomPrompt="1"/>
          </p:nvPr>
        </p:nvSpPr>
        <p:spPr>
          <a:xfrm>
            <a:off x="588263" y="2196572"/>
            <a:ext cx="4167887" cy="1354217"/>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bg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10" name="Text Placeholder 4">
            <a:extLst>
              <a:ext uri="{FF2B5EF4-FFF2-40B4-BE49-F238E27FC236}">
                <a16:creationId xmlns:a16="http://schemas.microsoft.com/office/drawing/2014/main" id="{505D9261-117A-B008-66F6-DC27E45B8EDB}"/>
              </a:ext>
            </a:extLst>
          </p:cNvPr>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bg1"/>
                </a:solidFill>
                <a:latin typeface="+mj-lt"/>
                <a:cs typeface="Segoe UI" panose="020B0502040204020203" pitchFamily="34" charset="0"/>
              </a:defRPr>
            </a:lvl1pPr>
          </a:lstStyle>
          <a:p>
            <a:pPr lvl="0"/>
            <a:r>
              <a:rPr lang="en-US"/>
              <a:t>Speaker name or subtitle</a:t>
            </a:r>
          </a:p>
        </p:txBody>
      </p:sp>
      <p:sp>
        <p:nvSpPr>
          <p:cNvPr id="11" name="Text Placeholder 3">
            <a:extLst>
              <a:ext uri="{FF2B5EF4-FFF2-40B4-BE49-F238E27FC236}">
                <a16:creationId xmlns:a16="http://schemas.microsoft.com/office/drawing/2014/main" id="{D609107D-6675-74FF-7F6E-459A3F6AEB70}"/>
              </a:ext>
            </a:extLst>
          </p:cNvPr>
          <p:cNvSpPr>
            <a:spLocks noGrp="1"/>
          </p:cNvSpPr>
          <p:nvPr>
            <p:ph type="body" sz="quarter" idx="13" hasCustomPrompt="1"/>
          </p:nvPr>
        </p:nvSpPr>
        <p:spPr>
          <a:xfrm>
            <a:off x="584200" y="4261494"/>
            <a:ext cx="4162425" cy="246221"/>
          </a:xfrm>
        </p:spPr>
        <p:txBody>
          <a:bodyPr/>
          <a:lstStyle>
            <a:lvl1pPr marL="0" indent="0">
              <a:buNone/>
              <a:defRPr sz="1600">
                <a:solidFill>
                  <a:schemeClr val="bg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Tree>
    <p:extLst>
      <p:ext uri="{BB962C8B-B14F-4D97-AF65-F5344CB8AC3E}">
        <p14:creationId xmlns:p14="http://schemas.microsoft.com/office/powerpoint/2010/main" val="15499516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End Slide Color Bkg">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5715040"/>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Thank you</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82380452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3" pos="6132">
          <p15:clr>
            <a:srgbClr val="5ACBF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End Slide Black Bkg">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5715040"/>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Thank you</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55147079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3" pos="6132">
          <p15:clr>
            <a:srgbClr val="5ACBF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56867753"/>
      </p:ext>
    </p:extLst>
  </p:cSld>
  <p:clrMapOvr>
    <a:masterClrMapping/>
  </p:clrMapOvr>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3124512"/>
      </p:ext>
    </p:extLst>
  </p:cSld>
  <p:clrMapOvr>
    <a:masterClrMapping/>
  </p:clrMapOvr>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5890906"/>
      </p:ext>
    </p:extLst>
  </p:cSld>
  <p:clrMapOvr>
    <a:masterClrMapping/>
  </p:clrMapOvr>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5685354"/>
      </p:ext>
    </p:extLst>
  </p:cSld>
  <p:clrMapOvr>
    <a:masterClrMapping/>
  </p:clrMapOvr>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3250192"/>
      </p:ext>
    </p:extLst>
  </p:cSld>
  <p:clrMapOvr>
    <a:masterClrMapping/>
  </p:clrMapOvr>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8195388"/>
      </p:ext>
    </p:extLst>
  </p:cSld>
  <p:clrMapOvr>
    <a:masterClrMapping/>
  </p:clrMapOvr>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9964369"/>
      </p:ext>
    </p:extLst>
  </p:cSld>
  <p:clrMapOvr>
    <a:masterClrMapping/>
  </p:clrMapOvr>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0745903"/>
      </p:ext>
    </p:extLst>
  </p:cSld>
  <p:clrMapOvr>
    <a:masterClrMapping/>
  </p:clrMapOvr>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Agend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C9A20FA-ED54-15EB-9EF2-2845D20935A7}"/>
              </a:ext>
            </a:extLst>
          </p:cNvPr>
          <p:cNvSpPr/>
          <p:nvPr userDrawn="1"/>
        </p:nvSpPr>
        <p:spPr bwMode="auto">
          <a:xfrm>
            <a:off x="0" y="0"/>
            <a:ext cx="3571875" cy="6858000"/>
          </a:xfrm>
          <a:prstGeom prst="rect">
            <a:avLst/>
          </a:prstGeom>
          <a:solidFill>
            <a:srgbClr val="225B6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CCC7F0D2-1F7A-B81D-68D7-C8F417F5E38B}"/>
              </a:ext>
            </a:extLst>
          </p:cNvPr>
          <p:cNvSpPr>
            <a:spLocks noGrp="1"/>
          </p:cNvSpPr>
          <p:nvPr>
            <p:ph type="title" hasCustomPrompt="1"/>
          </p:nvPr>
        </p:nvSpPr>
        <p:spPr>
          <a:xfrm>
            <a:off x="588263" y="3124301"/>
            <a:ext cx="2372425" cy="609398"/>
          </a:xfrm>
          <a:noFill/>
        </p:spPr>
        <p:txBody>
          <a:bodyPr vert="horz" wrap="square" lIns="0" tIns="0" rIns="0" bIns="0" rtlCol="0" anchor="ctr" anchorCtr="0">
            <a:spAutoFit/>
          </a:bodyPr>
          <a:lstStyle>
            <a:lvl1pPr>
              <a:defRPr lang="en-US" sz="4400" dirty="0">
                <a:gradFill>
                  <a:gsLst>
                    <a:gs pos="90000">
                      <a:srgbClr val="FFEF86"/>
                    </a:gs>
                    <a:gs pos="10000">
                      <a:srgbClr val="1CD278"/>
                    </a:gs>
                  </a:gsLst>
                  <a:lin ang="14400000" scaled="0"/>
                </a:gradFill>
                <a:latin typeface="Segoe UI Semilight" panose="020B0402040204020203" pitchFamily="34" charset="0"/>
                <a:cs typeface="Segoe UI Semilight" panose="020B0402040204020203" pitchFamily="34" charset="0"/>
              </a:defRPr>
            </a:lvl1pPr>
          </a:lstStyle>
          <a:p>
            <a:pPr lvl="0">
              <a:lnSpc>
                <a:spcPct val="90000"/>
              </a:lnSpc>
            </a:pPr>
            <a:r>
              <a:rPr lang="en-US"/>
              <a:t>Agenda</a:t>
            </a:r>
          </a:p>
        </p:txBody>
      </p:sp>
      <p:sp>
        <p:nvSpPr>
          <p:cNvPr id="6" name="Content Placeholder 5">
            <a:extLst>
              <a:ext uri="{FF2B5EF4-FFF2-40B4-BE49-F238E27FC236}">
                <a16:creationId xmlns:a16="http://schemas.microsoft.com/office/drawing/2014/main" id="{6FB402F3-D749-B066-5249-6A108410026F}"/>
              </a:ext>
            </a:extLst>
          </p:cNvPr>
          <p:cNvSpPr>
            <a:spLocks noGrp="1"/>
          </p:cNvSpPr>
          <p:nvPr>
            <p:ph sz="quarter" idx="10"/>
          </p:nvPr>
        </p:nvSpPr>
        <p:spPr>
          <a:xfrm>
            <a:off x="4144963" y="2622626"/>
            <a:ext cx="7458075" cy="1612749"/>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3299827"/>
      </p:ext>
    </p:extLst>
  </p:cSld>
  <p:clrMapOvr>
    <a:masterClrMapping/>
  </p:clrMapOvr>
  <p:extLst>
    <p:ext uri="{DCECCB84-F9BA-43D5-87BE-67443E8EF086}">
      <p15:sldGuideLst xmlns:p15="http://schemas.microsoft.com/office/powerpoint/2012/main">
        <p15:guide id="1" pos="2239">
          <p15:clr>
            <a:srgbClr val="FBAE40"/>
          </p15:clr>
        </p15:guide>
        <p15:guide id="2" pos="1865">
          <p15:clr>
            <a:srgbClr val="FBAE40"/>
          </p15:clr>
        </p15:guide>
        <p15:guide id="3" pos="2611">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1854399"/>
      </p:ext>
    </p:extLst>
  </p:cSld>
  <p:clrMapOvr>
    <a:masterClrMapping/>
  </p:clrMapOvr>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83755804"/>
      </p:ext>
    </p:extLst>
  </p:cSld>
  <p:clrMapOvr>
    <a:masterClrMapping/>
  </p:clrMapOvr>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2517567690"/>
      </p:ext>
    </p:extLst>
  </p:cSld>
  <p:clrMapOvr>
    <a:masterClrMapping/>
  </p:clrMapOvr>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888188343"/>
      </p:ext>
    </p:extLst>
  </p:cSld>
  <p:clrMapOvr>
    <a:masterClrMapping/>
  </p:clrMapOvr>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Header Background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109616-29F5-2A48-AD26-C036688E660A}"/>
              </a:ext>
            </a:extLst>
          </p:cNvPr>
          <p:cNvSpPr/>
          <p:nvPr userDrawn="1"/>
        </p:nvSpPr>
        <p:spPr bwMode="auto">
          <a:xfrm>
            <a:off x="-2381" y="14352"/>
            <a:ext cx="12192000" cy="1439693"/>
          </a:xfrm>
          <a:prstGeom prst="rect">
            <a:avLst/>
          </a:prstGeom>
          <a:gradFill flip="none" rotWithShape="1">
            <a:gsLst>
              <a:gs pos="3000">
                <a:srgbClr val="068576"/>
              </a:gs>
              <a:gs pos="52000">
                <a:srgbClr val="014D44"/>
              </a:gs>
            </a:gsLst>
            <a:lin ang="6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11018520" cy="553998"/>
          </a:xfrm>
        </p:spPr>
        <p:txBody>
          <a:bodyPr anchor="ctr"/>
          <a:lstStyle>
            <a:lvl1pPr>
              <a:defRPr>
                <a:solidFill>
                  <a:srgbClr val="30E5D0"/>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844675"/>
            <a:ext cx="11018838" cy="4424363"/>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95782859"/>
      </p:ext>
    </p:extLst>
  </p:cSld>
  <p:clrMapOvr>
    <a:masterClrMapping/>
  </p:clrMapOvr>
  <p:extLst>
    <p:ext uri="{DCECCB84-F9BA-43D5-87BE-67443E8EF086}">
      <p15:sldGuideLst xmlns:p15="http://schemas.microsoft.com/office/powerpoint/2012/main">
        <p15:guide id="2" orient="horz" pos="1162">
          <p15:clr>
            <a:srgbClr val="5ACBF0"/>
          </p15:clr>
        </p15:guide>
        <p15:guide id="3" orient="horz" pos="288">
          <p15:clr>
            <a:srgbClr val="5ACBF0"/>
          </p15:clr>
        </p15:guide>
        <p15:guide id="5" orient="horz" pos="904">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Header Background Two Column Bullet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3A5130-10A1-954A-B139-8F920AB6EC86}"/>
              </a:ext>
            </a:extLst>
          </p:cNvPr>
          <p:cNvSpPr/>
          <p:nvPr userDrawn="1"/>
        </p:nvSpPr>
        <p:spPr bwMode="auto">
          <a:xfrm>
            <a:off x="1" y="0"/>
            <a:ext cx="12192000" cy="1439693"/>
          </a:xfrm>
          <a:prstGeom prst="rect">
            <a:avLst/>
          </a:prstGeom>
          <a:gradFill>
            <a:gsLst>
              <a:gs pos="3000">
                <a:srgbClr val="068576"/>
              </a:gs>
              <a:gs pos="52000">
                <a:srgbClr val="014D44"/>
              </a:gs>
            </a:gsLst>
            <a:lin ang="66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nchor="ctr"/>
          <a:lstStyle>
            <a:lvl1pPr>
              <a:defRPr>
                <a:solidFill>
                  <a:srgbClr val="30E5D0"/>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844674"/>
            <a:ext cx="5211763" cy="4424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844674"/>
            <a:ext cx="5219700" cy="4424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89432374"/>
      </p:ext>
    </p:extLst>
  </p:cSld>
  <p:clrMapOvr>
    <a:masterClrMapping/>
  </p:clrMapOvr>
  <p:extLst>
    <p:ext uri="{DCECCB84-F9BA-43D5-87BE-67443E8EF086}">
      <p15:sldGuideLst xmlns:p15="http://schemas.microsoft.com/office/powerpoint/2012/main">
        <p15:guide id="1" orient="horz" pos="288">
          <p15:clr>
            <a:srgbClr val="5ACBF0"/>
          </p15:clr>
        </p15:guide>
        <p15:guide id="2" orient="horz" pos="1162">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Header Background Two Column Non-bullete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6D08175-261D-A74C-8918-CB97ADB19271}"/>
              </a:ext>
            </a:extLst>
          </p:cNvPr>
          <p:cNvSpPr/>
          <p:nvPr userDrawn="1"/>
        </p:nvSpPr>
        <p:spPr bwMode="auto">
          <a:xfrm>
            <a:off x="1" y="0"/>
            <a:ext cx="12192000" cy="1439693"/>
          </a:xfrm>
          <a:prstGeom prst="rect">
            <a:avLst/>
          </a:prstGeom>
          <a:solidFill>
            <a:srgbClr val="014D4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lstStyle>
            <a:lvl1pPr>
              <a:defRPr>
                <a:solidFill>
                  <a:srgbClr val="30E5D0"/>
                </a:solidFill>
              </a:defRPr>
            </a:lvl1pPr>
          </a:lstStyle>
          <a:p>
            <a:r>
              <a:rPr lang="en-US"/>
              <a:t>Click to edit Master title style</a:t>
            </a:r>
          </a:p>
        </p:txBody>
      </p:sp>
      <p:sp>
        <p:nvSpPr>
          <p:cNvPr id="4" name="Text Placeholder 3"/>
          <p:cNvSpPr>
            <a:spLocks noGrp="1"/>
          </p:cNvSpPr>
          <p:nvPr>
            <p:ph type="body" sz="quarter" idx="10"/>
          </p:nvPr>
        </p:nvSpPr>
        <p:spPr>
          <a:xfrm>
            <a:off x="584200" y="1853052"/>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844675"/>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2606713"/>
      </p:ext>
    </p:extLst>
  </p:cSld>
  <p:clrMapOvr>
    <a:masterClrMapping/>
  </p:clrMapOvr>
  <p:extLst>
    <p:ext uri="{DCECCB84-F9BA-43D5-87BE-67443E8EF086}">
      <p15:sldGuideLst xmlns:p15="http://schemas.microsoft.com/office/powerpoint/2012/main">
        <p15:guide id="1" orient="horz" pos="288">
          <p15:clr>
            <a:srgbClr val="5ACBF0"/>
          </p15:clr>
        </p15:guide>
        <p15:guide id="2" orient="horz" pos="116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Header Background Two Column Content with Subhead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941E1A-46FF-9B43-8237-B9FAC6645B8E}"/>
              </a:ext>
            </a:extLst>
          </p:cNvPr>
          <p:cNvSpPr/>
          <p:nvPr userDrawn="1"/>
        </p:nvSpPr>
        <p:spPr bwMode="auto">
          <a:xfrm>
            <a:off x="0" y="14352"/>
            <a:ext cx="12192000" cy="1439693"/>
          </a:xfrm>
          <a:prstGeom prst="rect">
            <a:avLst/>
          </a:prstGeom>
          <a:gradFill>
            <a:gsLst>
              <a:gs pos="3000">
                <a:srgbClr val="068576"/>
              </a:gs>
              <a:gs pos="52000">
                <a:srgbClr val="014D44"/>
              </a:gs>
            </a:gsLst>
            <a:lin ang="66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spAutoFit/>
          </a:bodyPr>
          <a:lstStyle>
            <a:lvl1pPr>
              <a:defRPr>
                <a:solidFill>
                  <a:srgbClr val="30E5D0"/>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851161"/>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495686"/>
            <a:ext cx="5214937" cy="377335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844675"/>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489200"/>
            <a:ext cx="5214937" cy="37798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9092613"/>
      </p:ext>
    </p:extLst>
  </p:cSld>
  <p:clrMapOvr>
    <a:masterClrMapping/>
  </p:clrMapOvr>
  <p:extLst>
    <p:ext uri="{DCECCB84-F9BA-43D5-87BE-67443E8EF086}">
      <p15:sldGuideLst xmlns:p15="http://schemas.microsoft.com/office/powerpoint/2012/main">
        <p15:guide id="1" orient="horz" pos="288">
          <p15:clr>
            <a:srgbClr val="5ACBF0"/>
          </p15:clr>
        </p15:guide>
        <p15:guide id="2" orient="horz" pos="1162">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Header Background Three Column Bullet with Subtitle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B0B838-FFE7-3848-8346-94C828955739}"/>
              </a:ext>
            </a:extLst>
          </p:cNvPr>
          <p:cNvSpPr/>
          <p:nvPr userDrawn="1"/>
        </p:nvSpPr>
        <p:spPr bwMode="auto">
          <a:xfrm>
            <a:off x="1" y="0"/>
            <a:ext cx="12192000" cy="1439693"/>
          </a:xfrm>
          <a:prstGeom prst="rect">
            <a:avLst/>
          </a:prstGeom>
          <a:gradFill>
            <a:gsLst>
              <a:gs pos="3000">
                <a:srgbClr val="068576"/>
              </a:gs>
              <a:gs pos="52000">
                <a:srgbClr val="014D44"/>
              </a:gs>
            </a:gsLst>
            <a:lin ang="66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nchor="ctr">
            <a:spAutoFit/>
          </a:bodyPr>
          <a:lstStyle>
            <a:lvl1pPr>
              <a:defRPr>
                <a:solidFill>
                  <a:srgbClr val="30E5D0"/>
                </a:solidFill>
              </a:defRPr>
            </a:lvl1p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7971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7905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7971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8471818"/>
      </p:ext>
    </p:extLst>
  </p:cSld>
  <p:clrMapOvr>
    <a:masterClrMapping/>
  </p:clrMapOvr>
  <p:extLst>
    <p:ext uri="{DCECCB84-F9BA-43D5-87BE-67443E8EF086}">
      <p15:sldGuideLst xmlns:p15="http://schemas.microsoft.com/office/powerpoint/2012/main">
        <p15:guide id="3" orient="horz" pos="1162">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Header Background Four Column Bullet with Subtitle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7D56507-64E9-FD49-A968-94669A530F35}"/>
              </a:ext>
            </a:extLst>
          </p:cNvPr>
          <p:cNvSpPr/>
          <p:nvPr userDrawn="1"/>
        </p:nvSpPr>
        <p:spPr bwMode="auto">
          <a:xfrm>
            <a:off x="1" y="0"/>
            <a:ext cx="12192000" cy="1439693"/>
          </a:xfrm>
          <a:prstGeom prst="rect">
            <a:avLst/>
          </a:prstGeom>
          <a:gradFill>
            <a:gsLst>
              <a:gs pos="3000">
                <a:srgbClr val="068576"/>
              </a:gs>
              <a:gs pos="52000">
                <a:srgbClr val="014D44"/>
              </a:gs>
            </a:gsLst>
            <a:lin ang="66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rgbClr val="30E5D0"/>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8446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6895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8446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6828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8446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6895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8446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6828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3825717"/>
      </p:ext>
    </p:extLst>
  </p:cSld>
  <p:clrMapOvr>
    <a:masterClrMapping/>
  </p:clrMapOvr>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162">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7F0D2-1F7A-B81D-68D7-C8F417F5E38B}"/>
              </a:ext>
            </a:extLst>
          </p:cNvPr>
          <p:cNvSpPr>
            <a:spLocks noGrp="1"/>
          </p:cNvSpPr>
          <p:nvPr>
            <p:ph type="title" hasCustomPrompt="1"/>
          </p:nvPr>
        </p:nvSpPr>
        <p:spPr>
          <a:xfrm>
            <a:off x="588263" y="3124301"/>
            <a:ext cx="2372425" cy="609398"/>
          </a:xfrm>
          <a:noFill/>
        </p:spPr>
        <p:txBody>
          <a:bodyPr vert="horz" wrap="square" lIns="0" tIns="0" rIns="0" bIns="0" rtlCol="0" anchor="ctr" anchorCtr="0">
            <a:spAutoFit/>
          </a:bodyPr>
          <a:lstStyle>
            <a:lvl1pPr>
              <a:defRPr lang="en-US" sz="4400" dirty="0">
                <a:gradFill>
                  <a:gsLst>
                    <a:gs pos="90000">
                      <a:srgbClr val="FFEF86"/>
                    </a:gs>
                    <a:gs pos="10000">
                      <a:srgbClr val="E535E5"/>
                    </a:gs>
                  </a:gsLst>
                  <a:lin ang="14400000" scaled="0"/>
                </a:gradFill>
                <a:latin typeface="Segoe UI Semilight" panose="020B0402040204020203" pitchFamily="34" charset="0"/>
                <a:cs typeface="Segoe UI Semilight" panose="020B0402040204020203" pitchFamily="34" charset="0"/>
              </a:defRPr>
            </a:lvl1pPr>
          </a:lstStyle>
          <a:p>
            <a:pPr lvl="0">
              <a:lnSpc>
                <a:spcPct val="90000"/>
              </a:lnSpc>
            </a:pPr>
            <a:r>
              <a:rPr lang="en-US"/>
              <a:t>Agenda</a:t>
            </a:r>
          </a:p>
        </p:txBody>
      </p:sp>
      <p:sp>
        <p:nvSpPr>
          <p:cNvPr id="6" name="Content Placeholder 5">
            <a:extLst>
              <a:ext uri="{FF2B5EF4-FFF2-40B4-BE49-F238E27FC236}">
                <a16:creationId xmlns:a16="http://schemas.microsoft.com/office/drawing/2014/main" id="{6FB402F3-D749-B066-5249-6A108410026F}"/>
              </a:ext>
            </a:extLst>
          </p:cNvPr>
          <p:cNvSpPr>
            <a:spLocks noGrp="1"/>
          </p:cNvSpPr>
          <p:nvPr>
            <p:ph sz="quarter" idx="10"/>
          </p:nvPr>
        </p:nvSpPr>
        <p:spPr>
          <a:xfrm>
            <a:off x="4144963" y="2622626"/>
            <a:ext cx="7458075" cy="1612749"/>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895094"/>
      </p:ext>
    </p:extLst>
  </p:cSld>
  <p:clrMapOvr>
    <a:masterClrMapping/>
  </p:clrMapOvr>
  <p:extLst>
    <p:ext uri="{DCECCB84-F9BA-43D5-87BE-67443E8EF086}">
      <p15:sldGuideLst xmlns:p15="http://schemas.microsoft.com/office/powerpoint/2012/main">
        <p15:guide id="1" pos="2239" userDrawn="1">
          <p15:clr>
            <a:srgbClr val="FBAE40"/>
          </p15:clr>
        </p15:guide>
        <p15:guide id="2" pos="1865" userDrawn="1">
          <p15:clr>
            <a:srgbClr val="FBAE40"/>
          </p15:clr>
        </p15:guide>
        <p15:guide id="3" pos="2611" userDrawn="1">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Header Line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7" name="Straight Connector 6">
            <a:extLst>
              <a:ext uri="{FF2B5EF4-FFF2-40B4-BE49-F238E27FC236}">
                <a16:creationId xmlns:a16="http://schemas.microsoft.com/office/drawing/2014/main" id="{8EDAE969-6DFB-AD4B-A4BB-4C9D04F1489D}"/>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6531617"/>
      </p:ext>
    </p:extLst>
  </p:cSld>
  <p:clrMapOvr>
    <a:masterClrMapping/>
  </p:clrMapOvr>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Header Line 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AE9361ED-1B01-E94D-9CDA-29127BEC918D}"/>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7320176"/>
      </p:ext>
    </p:extLst>
  </p:cSld>
  <p:clrMapOvr>
    <a:masterClrMapping/>
  </p:clrMapOvr>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Header Line 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lstStyle>
            <a:lvl1pPr>
              <a:defRPr>
                <a:solidFill>
                  <a:schemeClr val="tx1"/>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6161C8D7-A314-D146-8B0F-88DAD8C243A2}"/>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2085590"/>
      </p:ext>
    </p:extLst>
  </p:cSld>
  <p:clrMapOvr>
    <a:masterClrMapping/>
  </p:clrMapOvr>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_Header Background 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43174"/>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7699"/>
            <a:ext cx="5214937" cy="377335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3"/>
            <a:ext cx="5214937" cy="37798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B52B4BDF-7433-F544-8549-B08FCF3FD2A9}"/>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466570"/>
      </p:ext>
    </p:extLst>
  </p:cSld>
  <p:clrMapOvr>
    <a:masterClrMapping/>
  </p:clrMapOvr>
  <p:extLst>
    <p:ext uri="{DCECCB84-F9BA-43D5-87BE-67443E8EF086}">
      <p15:sldGuideLst xmlns:p15="http://schemas.microsoft.com/office/powerpoint/2012/main">
        <p15:guide id="1" orient="horz" pos="288">
          <p15:clr>
            <a:srgbClr val="5ACBF0"/>
          </p15:clr>
        </p15:guide>
        <p15:guide id="2" orient="horz" pos="1162">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Header Line 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F841732-6515-3E42-A4B2-E3983B953B2A}"/>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8758358"/>
      </p:ext>
    </p:extLst>
  </p:cSld>
  <p:clrMapOvr>
    <a:masterClrMapping/>
  </p:clrMapOvr>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Header Line 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F6A269D7-BC15-0043-AAC1-8EE9E66292B3}"/>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0155281"/>
      </p:ext>
    </p:extLst>
  </p:cSld>
  <p:clrMapOvr>
    <a:masterClrMapping/>
  </p:clrMapOvr>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Header Line Four Column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12" name="Straight Connector 11">
            <a:extLst>
              <a:ext uri="{FF2B5EF4-FFF2-40B4-BE49-F238E27FC236}">
                <a16:creationId xmlns:a16="http://schemas.microsoft.com/office/drawing/2014/main" id="{F6A269D7-BC15-0043-AAC1-8EE9E66292B3}"/>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1024953"/>
      </p:ext>
    </p:extLst>
  </p:cSld>
  <p:clrMapOvr>
    <a:masterClrMapping/>
  </p:clrMapOvr>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Header Line Blank">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2502F9BD-EF25-7144-AB08-9EDFAA5C2CEA}"/>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9617466"/>
      </p:ext>
    </p:extLst>
  </p:cSld>
  <p:clrMapOvr>
    <a:masterClrMapping/>
  </p:clrMapOvr>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6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1</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2</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3</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4</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oAutofit/>
          </a:bodyPr>
          <a:lstStyle/>
          <a:p>
            <a:pPr algn="l"/>
            <a:r>
              <a:rPr lang="en-US" sz="3600">
                <a:solidFill>
                  <a:schemeClr val="tx2"/>
                </a:solidFill>
                <a:latin typeface="+mj-lt"/>
              </a:rPr>
              <a:t>5</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6</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7</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8</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9</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10</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oAutofit/>
          </a:bodyPr>
          <a:lstStyle/>
          <a:p>
            <a:pPr algn="l"/>
            <a:r>
              <a:rPr lang="en-US" sz="3600">
                <a:solidFill>
                  <a:schemeClr val="tx2"/>
                </a:solidFill>
                <a:latin typeface="+mj-lt"/>
              </a:rPr>
              <a:t>11</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12</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4985334"/>
      </p:ext>
    </p:extLst>
  </p:cSld>
  <p:clrMapOvr>
    <a:masterClrMapping/>
  </p:clrMapOvr>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9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Jan</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Feb</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Mar</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Apr</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chor="ctr">
            <a:noAutofit/>
          </a:bodyPr>
          <a:lstStyle/>
          <a:p>
            <a:pPr algn="l"/>
            <a:r>
              <a:rPr lang="en-US" sz="2800">
                <a:solidFill>
                  <a:schemeClr val="tx2"/>
                </a:solidFill>
                <a:latin typeface="+mj-lt"/>
              </a:rPr>
              <a:t>May</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Jun</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Jul</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Aug</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Sep</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Oct</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chor="ctr">
            <a:noAutofit/>
          </a:bodyPr>
          <a:lstStyle/>
          <a:p>
            <a:pPr algn="l"/>
            <a:r>
              <a:rPr lang="en-US" sz="2800">
                <a:solidFill>
                  <a:schemeClr val="tx2"/>
                </a:solidFill>
                <a:latin typeface="+mj-lt"/>
              </a:rPr>
              <a:t>Nov</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Dec</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3819723"/>
      </p:ext>
    </p:extLst>
  </p:cSld>
  <p:clrMapOvr>
    <a:masterClrMapping/>
  </p:clrMapOvr>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00438"/>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Tree>
    <p:extLst>
      <p:ext uri="{BB962C8B-B14F-4D97-AF65-F5344CB8AC3E}">
        <p14:creationId xmlns:p14="http://schemas.microsoft.com/office/powerpoint/2010/main" val="2322032760"/>
      </p:ext>
    </p:extLst>
  </p:cSld>
  <p:clrMapOvr>
    <a:masterClrMapping/>
  </p:clrMapOvr>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1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2</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3</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4</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chor="ctr">
            <a:noAutofit/>
          </a:bodyPr>
          <a:lstStyle/>
          <a:p>
            <a:pPr algn="l"/>
            <a:r>
              <a:rPr lang="en-US" sz="2000">
                <a:solidFill>
                  <a:schemeClr val="tx2"/>
                </a:solidFill>
                <a:latin typeface="+mj-lt"/>
              </a:rPr>
              <a:t>Week 5</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6</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7</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8</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9</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10</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chor="ctr">
            <a:noAutofit/>
          </a:bodyPr>
          <a:lstStyle/>
          <a:p>
            <a:pPr algn="l"/>
            <a:r>
              <a:rPr lang="en-US" sz="2000">
                <a:solidFill>
                  <a:schemeClr val="tx2"/>
                </a:solidFill>
                <a:latin typeface="+mj-lt"/>
              </a:rPr>
              <a:t>Week 11</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12</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9052290"/>
      </p:ext>
    </p:extLst>
  </p:cSld>
  <p:clrMapOvr>
    <a:masterClrMapping/>
  </p:clrMapOvr>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3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701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584200" y="1436688"/>
            <a:ext cx="1595439"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4701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67808"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584200" y="3789040"/>
            <a:ext cx="1595439"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4701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67808"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Tree>
    <p:extLst>
      <p:ext uri="{BB962C8B-B14F-4D97-AF65-F5344CB8AC3E}">
        <p14:creationId xmlns:p14="http://schemas.microsoft.com/office/powerpoint/2010/main" val="3098921828"/>
      </p:ext>
    </p:extLst>
  </p:cSld>
  <p:clrMapOvr>
    <a:masterClrMapping/>
  </p:clrMapOvr>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2_Header Line 12 Months">
    <p:bg>
      <p:bgPr>
        <a:solidFill>
          <a:schemeClr val="tx2"/>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accent3"/>
                </a:solidFill>
              </a:defRPr>
            </a:lvl1pPr>
          </a:lstStyle>
          <a:p>
            <a:r>
              <a:rPr lang="en-US"/>
              <a:t>Click to edit Master title style</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7015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584200" y="1436688"/>
            <a:ext cx="1595439"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47015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67808"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584200" y="3789040"/>
            <a:ext cx="1595439"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47015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67808"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Tree>
    <p:extLst>
      <p:ext uri="{BB962C8B-B14F-4D97-AF65-F5344CB8AC3E}">
        <p14:creationId xmlns:p14="http://schemas.microsoft.com/office/powerpoint/2010/main" val="2744059606"/>
      </p:ext>
    </p:extLst>
  </p:cSld>
  <p:clrMapOvr>
    <a:masterClrMapping/>
  </p:clrMapOvr>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4_Header Line 12 Months">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9C8D47-3F89-2440-BD17-30886A5B991A}"/>
              </a:ext>
            </a:extLst>
          </p:cNvPr>
          <p:cNvSpPr/>
          <p:nvPr userDrawn="1"/>
        </p:nvSpPr>
        <p:spPr bwMode="auto">
          <a:xfrm>
            <a:off x="0" y="0"/>
            <a:ext cx="5959475"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3477325" cy="1107996"/>
          </a:xfrm>
        </p:spPr>
        <p:txBody>
          <a:bodyPr wrap="square">
            <a:spAutoFit/>
          </a:bodyPr>
          <a:lstStyle>
            <a:lvl1pPr>
              <a:defRPr>
                <a:solidFill>
                  <a:schemeClr val="accent3"/>
                </a:solidFill>
              </a:defRPr>
            </a:lvl1pPr>
          </a:lstStyle>
          <a:p>
            <a:r>
              <a:rPr lang="en-US"/>
              <a:t>Click to edit Master title style</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 name="Text Placeholder 4">
            <a:extLst>
              <a:ext uri="{FF2B5EF4-FFF2-40B4-BE49-F238E27FC236}">
                <a16:creationId xmlns:a16="http://schemas.microsoft.com/office/drawing/2014/main" id="{C0CD7CCE-7A0A-2445-87E0-A18FB3B723C6}"/>
              </a:ext>
            </a:extLst>
          </p:cNvPr>
          <p:cNvSpPr>
            <a:spLocks noGrp="1"/>
          </p:cNvSpPr>
          <p:nvPr>
            <p:ph type="body" sz="quarter" idx="34"/>
          </p:nvPr>
        </p:nvSpPr>
        <p:spPr>
          <a:xfrm>
            <a:off x="584200" y="2017713"/>
            <a:ext cx="3481388" cy="430887"/>
          </a:xfrm>
        </p:spPr>
        <p:txBody>
          <a:bodyPr/>
          <a:lstStyle>
            <a:lvl1pPr marL="0" indent="0">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432422575"/>
      </p:ext>
    </p:extLst>
  </p:cSld>
  <p:clrMapOvr>
    <a:masterClrMapping/>
  </p:clrMapOvr>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8147740"/>
      </p:ext>
    </p:extLst>
  </p:cSld>
  <p:clrMapOvr>
    <a:masterClrMapping/>
  </p:clrMapOvr>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02769759"/>
      </p:ext>
    </p:extLst>
  </p:cSld>
  <p:clrMapOvr>
    <a:masterClrMapping/>
  </p:clrMapOvr>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61146336"/>
      </p:ext>
    </p:extLst>
  </p:cSld>
  <p:clrMapOvr>
    <a:masterClrMapping/>
  </p:clrMapOvr>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le - Square Photo Left">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0" y="0"/>
            <a:ext cx="6892925" cy="6858000"/>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7192963" y="457200"/>
            <a:ext cx="4416425"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7192963" y="1436688"/>
            <a:ext cx="3470275" cy="2043636"/>
          </a:xfrm>
        </p:spPr>
        <p:txBody>
          <a:bodyPr/>
          <a:lstStyle>
            <a:lvl1pPr marL="0" indent="0">
              <a:buFontTx/>
              <a:buNone/>
              <a:defRPr/>
            </a:lvl1pPr>
            <a:lvl2pPr marL="228600" indent="0">
              <a:buFontTx/>
              <a:buNone/>
              <a:defRPr/>
            </a:lvl2pPr>
            <a:lvl3pPr marL="457200" indent="0">
              <a:buFontTx/>
              <a:buNone/>
              <a:defRPr/>
            </a:lvl3pPr>
            <a:lvl4pPr marL="661988" indent="0">
              <a:buFontTx/>
              <a:buNone/>
              <a:defRPr/>
            </a:lvl4pPr>
            <a:lvl5pPr marL="855663"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514547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8" pos="4342">
          <p15:clr>
            <a:srgbClr val="A4A3A4"/>
          </p15:clr>
        </p15:guide>
        <p15:guide id="19" pos="4531">
          <p15:clr>
            <a:srgbClr val="A4A3A4"/>
          </p15:clr>
        </p15:guide>
        <p15:guide id="28" orient="horz" pos="905">
          <p15:clr>
            <a:srgbClr val="5ACBF0"/>
          </p15:clr>
        </p15:guide>
        <p15:guide id="30" orient="horz" pos="288">
          <p15:clr>
            <a:srgbClr val="5ACBF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 Square Photo Right">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5299075" y="0"/>
            <a:ext cx="6892925" cy="6858000"/>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584200" y="457200"/>
            <a:ext cx="4416425"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584200" y="1436688"/>
            <a:ext cx="3470275" cy="2302169"/>
          </a:xfrm>
        </p:spPr>
        <p:txBody>
          <a:bodyPr/>
          <a:lstStyle>
            <a:lvl1pPr marL="0" indent="0">
              <a:buFontTx/>
              <a:buNone/>
              <a:defRPr sz="2200"/>
            </a:lvl1pPr>
            <a:lvl2pPr marL="228600" indent="0">
              <a:buFontTx/>
              <a:buNone/>
              <a:defRPr sz="2200"/>
            </a:lvl2pPr>
            <a:lvl3pPr marL="457200" indent="0">
              <a:buFontTx/>
              <a:buNone/>
              <a:defRPr sz="2200"/>
            </a:lvl3pPr>
            <a:lvl4pPr marL="661988" indent="0">
              <a:buFontTx/>
              <a:buNone/>
              <a:defRPr sz="2200"/>
            </a:lvl4pPr>
            <a:lvl5pPr marL="855663" indent="0">
              <a:buFontTx/>
              <a:buNone/>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082902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8" pos="3160">
          <p15:clr>
            <a:srgbClr val="A4A3A4"/>
          </p15:clr>
        </p15:guide>
        <p15:guide id="19" pos="3341">
          <p15:clr>
            <a:srgbClr val="A4A3A4"/>
          </p15:clr>
        </p15:guide>
        <p15:guide id="28" orient="horz" pos="905">
          <p15:clr>
            <a:srgbClr val="5ACBF0"/>
          </p15:clr>
        </p15:guide>
        <p15:guide id="30" orient="horz" pos="288">
          <p15:clr>
            <a:srgbClr val="5ACBF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Photo full bleed upp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585789"/>
            <a:ext cx="12192000" cy="1362282"/>
          </a:xfrm>
          <a:noFill/>
        </p:spPr>
        <p:txBody>
          <a:bodyPr lIns="585216" tIns="0" rIns="585216" bIns="586800" anchor="t"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29616329"/>
      </p:ext>
    </p:extLst>
  </p:cSld>
  <p:clrMapOvr>
    <a:masterClrMapping/>
  </p:clrMapOvr>
  <p:extLst>
    <p:ext uri="{DCECCB84-F9BA-43D5-87BE-67443E8EF086}">
      <p15:sldGuideLst xmlns:p15="http://schemas.microsoft.com/office/powerpoint/2012/main">
        <p15:guide id="1" orient="horz" pos="2304">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Agenda 2">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blur&#10;&#10;Description automatically generated">
            <a:extLst>
              <a:ext uri="{FF2B5EF4-FFF2-40B4-BE49-F238E27FC236}">
                <a16:creationId xmlns:a16="http://schemas.microsoft.com/office/drawing/2014/main" id="{CB3EE7BC-BC89-2960-577B-F7B1F73E3416}"/>
              </a:ext>
            </a:extLst>
          </p:cNvPr>
          <p:cNvPicPr>
            <a:picLocks noChangeAspect="1"/>
          </p:cNvPicPr>
          <p:nvPr userDrawn="1"/>
        </p:nvPicPr>
        <p:blipFill rotWithShape="1">
          <a:blip r:embed="rId2">
            <a:alphaModFix amt="50000"/>
          </a:blip>
          <a:srcRect t="47632" r="50748" b="24662"/>
          <a:stretch/>
        </p:blipFill>
        <p:spPr>
          <a:xfrm>
            <a:off x="0" y="0"/>
            <a:ext cx="12192000" cy="6858000"/>
          </a:xfrm>
          <a:prstGeom prst="rect">
            <a:avLst/>
          </a:prstGeom>
        </p:spPr>
      </p:pic>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00438"/>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Tree>
    <p:extLst>
      <p:ext uri="{BB962C8B-B14F-4D97-AF65-F5344CB8AC3E}">
        <p14:creationId xmlns:p14="http://schemas.microsoft.com/office/powerpoint/2010/main" val="2170303102"/>
      </p:ext>
    </p:extLst>
  </p:cSld>
  <p:clrMapOvr>
    <a:masterClrMapping/>
  </p:clrMapOvr>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12694423"/>
      </p:ext>
    </p:extLst>
  </p:cSld>
  <p:clrMapOvr>
    <a:masterClrMapping/>
  </p:clrMapOvr>
  <p:extLst>
    <p:ext uri="{DCECCB84-F9BA-43D5-87BE-67443E8EF086}">
      <p15:sldGuideLst xmlns:p15="http://schemas.microsoft.com/office/powerpoint/2012/main">
        <p15:guide id="1" orient="horz" pos="2304">
          <p15:clr>
            <a:srgbClr val="5ACBF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3934054"/>
      </p:ext>
    </p:extLst>
  </p:cSld>
  <p:clrMapOvr>
    <a:masterClrMapping/>
  </p:clrMapOvr>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_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itle 1">
            <a:extLst>
              <a:ext uri="{FF2B5EF4-FFF2-40B4-BE49-F238E27FC236}">
                <a16:creationId xmlns:a16="http://schemas.microsoft.com/office/drawing/2014/main" id="{04D80903-AB2F-EA47-B1B9-181A4D5084E7}"/>
              </a:ext>
            </a:extLst>
          </p:cNvPr>
          <p:cNvSpPr txBox="1">
            <a:spLocks/>
          </p:cNvSpPr>
          <p:nvPr userDrawn="1"/>
        </p:nvSpPr>
        <p:spPr>
          <a:xfrm>
            <a:off x="584200" y="2425780"/>
            <a:ext cx="5511800" cy="1107996"/>
          </a:xfrm>
          <a:prstGeom prst="rect">
            <a:avLst/>
          </a:prstGeom>
          <a:no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3600" b="0" kern="1200" cap="none" spc="-50" baseline="0">
                <a:ln w="3175">
                  <a:noFill/>
                </a:ln>
                <a:solidFill>
                  <a:schemeClr val="tx1"/>
                </a:solidFill>
                <a:effectLst/>
                <a:latin typeface="+mj-lt"/>
                <a:ea typeface="+mn-ea"/>
                <a:cs typeface="Segoe UI" panose="020B0502040204020203" pitchFamily="34" charset="0"/>
              </a:defRPr>
            </a:lvl1pPr>
          </a:lstStyle>
          <a:p>
            <a:r>
              <a:rPr lang="en-US"/>
              <a:t>Event name or presentation title </a:t>
            </a:r>
          </a:p>
        </p:txBody>
      </p:sp>
      <p:sp>
        <p:nvSpPr>
          <p:cNvPr id="7" name="Text Placeholder 4">
            <a:extLst>
              <a:ext uri="{FF2B5EF4-FFF2-40B4-BE49-F238E27FC236}">
                <a16:creationId xmlns:a16="http://schemas.microsoft.com/office/drawing/2014/main" id="{A200C02C-4314-EE45-A300-21710CAE4FE5}"/>
              </a:ext>
            </a:extLst>
          </p:cNvPr>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9" name="MS logo white - EMF" descr="Microsoft logo white text version">
            <a:extLst>
              <a:ext uri="{FF2B5EF4-FFF2-40B4-BE49-F238E27FC236}">
                <a16:creationId xmlns:a16="http://schemas.microsoft.com/office/drawing/2014/main" id="{EDE56B65-3E69-6146-8830-D107DE1E3AE7}"/>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791595413"/>
      </p:ext>
    </p:extLst>
  </p:cSld>
  <p:clrMapOvr>
    <a:masterClrMapping/>
  </p:clrMapOvr>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59883092"/>
      </p:ext>
    </p:extLst>
  </p:cSld>
  <p:clrMapOvr>
    <a:masterClrMapping/>
  </p:clrMapOvr>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23330310"/>
      </p:ext>
    </p:extLst>
  </p:cSld>
  <p:clrMapOvr>
    <a:masterClrMapping/>
  </p:clrMapOvr>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66912822"/>
      </p:ext>
    </p:extLst>
  </p:cSld>
  <p:clrMapOvr>
    <a:masterClrMapping/>
  </p:clrMapOvr>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866287"/>
            <a:ext cx="11018520" cy="553998"/>
          </a:xfrm>
        </p:spPr>
        <p:txBody>
          <a:bodyPr anchor="ctr"/>
          <a:lstStyle>
            <a:lvl1pPr algn="l">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4217560"/>
      </p:ext>
    </p:extLst>
  </p:cSld>
  <p:clrMapOvr>
    <a:masterClrMapping/>
  </p:clrMapOvr>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33260283"/>
      </p:ext>
    </p:extLst>
  </p:cSld>
  <p:clrMapOvr>
    <a:masterClrMapping/>
  </p:clrMapOvr>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9262190"/>
      </p:ext>
    </p:extLst>
  </p:cSld>
  <p:clrMapOvr>
    <a:masterClrMapping/>
  </p:clrMapOvr>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23337999"/>
      </p:ext>
    </p:extLst>
  </p:cSld>
  <p:clrMapOvr>
    <a:masterClrMapping/>
  </p:clrMapOvr>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Agend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Background pattern&#10;&#10;Description automatically generated with medium confidence">
            <a:extLst>
              <a:ext uri="{FF2B5EF4-FFF2-40B4-BE49-F238E27FC236}">
                <a16:creationId xmlns:a16="http://schemas.microsoft.com/office/drawing/2014/main" id="{3FCD85C6-461E-2B49-404D-4376110B3226}"/>
              </a:ext>
            </a:extLst>
          </p:cNvPr>
          <p:cNvPicPr>
            <a:picLocks noChangeAspect="1"/>
          </p:cNvPicPr>
          <p:nvPr userDrawn="1"/>
        </p:nvPicPr>
        <p:blipFill rotWithShape="1">
          <a:blip r:embed="rId3"/>
          <a:srcRect l="829" t="53761" r="56040" b="21977"/>
          <a:stretch/>
        </p:blipFill>
        <p:spPr>
          <a:xfrm>
            <a:off x="-1" y="1"/>
            <a:ext cx="12192001" cy="6858000"/>
          </a:xfrm>
          <a:prstGeom prst="rect">
            <a:avLst/>
          </a:prstGeom>
        </p:spPr>
      </p:pic>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00438"/>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Tree>
    <p:extLst>
      <p:ext uri="{BB962C8B-B14F-4D97-AF65-F5344CB8AC3E}">
        <p14:creationId xmlns:p14="http://schemas.microsoft.com/office/powerpoint/2010/main" val="2170303102"/>
      </p:ext>
    </p:extLst>
  </p:cSld>
  <p:clrMapOvr>
    <a:masterClrMapping/>
  </p:clrMapOvr>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66542334"/>
      </p:ext>
    </p:extLst>
  </p:cSld>
  <p:clrMapOvr>
    <a:masterClrMapping/>
  </p:clrMapOvr>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88468499"/>
      </p:ext>
    </p:extLst>
  </p:cSld>
  <p:clrMapOvr>
    <a:masterClrMapping/>
  </p:clrMapOvr>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29167122"/>
      </p:ext>
    </p:extLst>
  </p:cSld>
  <p:clrMapOvr>
    <a:masterClrMapping/>
  </p:clrMapOvr>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57059928"/>
      </p:ext>
    </p:extLst>
  </p:cSld>
  <p:clrMapOvr>
    <a:masterClrMapping/>
  </p:clrMapOvr>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04024719"/>
      </p:ext>
    </p:extLst>
  </p:cSld>
  <p:clrMapOvr>
    <a:masterClrMapping/>
  </p:clrMapOvr>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48510814"/>
      </p:ext>
    </p:extLst>
  </p:cSld>
  <p:clrMapOvr>
    <a:masterClrMapping/>
  </p:clrMapOvr>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90426274"/>
      </p:ext>
    </p:extLst>
  </p:cSld>
  <p:clrMapOvr>
    <a:masterClrMapping/>
  </p:clrMapOvr>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Quote slide 1b">
    <p:bg>
      <p:bgRef idx="1001">
        <a:schemeClr val="bg2"/>
      </p:bgRef>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DD89A49A-58E0-6646-8574-0B0729961CFB}"/>
              </a:ext>
            </a:extLst>
          </p:cNvPr>
          <p:cNvSpPr>
            <a:spLocks noGrp="1"/>
          </p:cNvSpPr>
          <p:nvPr>
            <p:ph type="body" sz="quarter" idx="18" hasCustomPrompt="1"/>
          </p:nvPr>
        </p:nvSpPr>
        <p:spPr>
          <a:xfrm>
            <a:off x="1739900" y="3779493"/>
            <a:ext cx="5795963" cy="276999"/>
          </a:xfrm>
        </p:spPr>
        <p:txBody>
          <a:bodyPr/>
          <a:lstStyle>
            <a:lvl1pPr marL="0" indent="0" algn="l">
              <a:spcBef>
                <a:spcPts val="0"/>
              </a:spcBef>
              <a:buNone/>
              <a:defRPr sz="1800">
                <a:solidFill>
                  <a:schemeClr val="tx1"/>
                </a:solidFill>
                <a:latin typeface="+mj-lt"/>
              </a:defRPr>
            </a:lvl1pPr>
          </a:lstStyle>
          <a:p>
            <a:pPr lvl="0"/>
            <a:r>
              <a:rPr lang="en-US"/>
              <a:t>Name attribute</a:t>
            </a:r>
          </a:p>
        </p:txBody>
      </p:sp>
      <p:sp>
        <p:nvSpPr>
          <p:cNvPr id="9" name="Text Placeholder 3">
            <a:extLst>
              <a:ext uri="{FF2B5EF4-FFF2-40B4-BE49-F238E27FC236}">
                <a16:creationId xmlns:a16="http://schemas.microsoft.com/office/drawing/2014/main" id="{53C890AF-C449-E34D-86FC-4BE82A41ED0D}"/>
              </a:ext>
            </a:extLst>
          </p:cNvPr>
          <p:cNvSpPr>
            <a:spLocks noGrp="1"/>
          </p:cNvSpPr>
          <p:nvPr>
            <p:ph type="body" sz="quarter" idx="20" hasCustomPrompt="1"/>
          </p:nvPr>
        </p:nvSpPr>
        <p:spPr>
          <a:xfrm>
            <a:off x="1739900" y="4077072"/>
            <a:ext cx="5795963" cy="215444"/>
          </a:xfrm>
        </p:spPr>
        <p:txBody>
          <a:bodyPr/>
          <a:lstStyle>
            <a:lvl1pPr marL="0" indent="0" algn="l">
              <a:spcBef>
                <a:spcPts val="0"/>
              </a:spcBef>
              <a:buNone/>
              <a:defRPr sz="1400">
                <a:solidFill>
                  <a:schemeClr val="tx1"/>
                </a:solidFill>
                <a:latin typeface="+mn-lt"/>
              </a:defRPr>
            </a:lvl1pPr>
          </a:lstStyle>
          <a:p>
            <a:pPr lvl="0"/>
            <a:r>
              <a:rPr lang="en-US"/>
              <a:t>Job title or another attribute</a:t>
            </a:r>
          </a:p>
        </p:txBody>
      </p:sp>
      <p:sp>
        <p:nvSpPr>
          <p:cNvPr id="10" name="Title 1">
            <a:extLst>
              <a:ext uri="{FF2B5EF4-FFF2-40B4-BE49-F238E27FC236}">
                <a16:creationId xmlns:a16="http://schemas.microsoft.com/office/drawing/2014/main" id="{4B9A47D2-7C06-3E47-802E-BD98760204B1}"/>
              </a:ext>
            </a:extLst>
          </p:cNvPr>
          <p:cNvSpPr>
            <a:spLocks noGrp="1"/>
          </p:cNvSpPr>
          <p:nvPr>
            <p:ph type="title" hasCustomPrompt="1"/>
          </p:nvPr>
        </p:nvSpPr>
        <p:spPr>
          <a:xfrm>
            <a:off x="1739899" y="2025650"/>
            <a:ext cx="9866313" cy="1661993"/>
          </a:xfrm>
        </p:spPr>
        <p:txBody>
          <a:bodyPr anchor="b"/>
          <a:lstStyle>
            <a:lvl1pPr>
              <a:defRPr>
                <a:solidFill>
                  <a:schemeClr val="accent3"/>
                </a:solidFill>
              </a:defRPr>
            </a:lvl1pPr>
          </a:lstStyle>
          <a:p>
            <a:r>
              <a:rPr lang="en-US"/>
              <a:t>Add quote text here Add quote text here Add quote text here Add quote text here Add quote text here</a:t>
            </a:r>
          </a:p>
        </p:txBody>
      </p:sp>
    </p:spTree>
    <p:extLst>
      <p:ext uri="{BB962C8B-B14F-4D97-AF65-F5344CB8AC3E}">
        <p14:creationId xmlns:p14="http://schemas.microsoft.com/office/powerpoint/2010/main" val="56497667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Quote slide 2b">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39D5D9-B234-7B4F-90F8-2A7ABA2E4ABF}"/>
              </a:ext>
            </a:extLst>
          </p:cNvPr>
          <p:cNvSpPr/>
          <p:nvPr userDrawn="1"/>
        </p:nvSpPr>
        <p:spPr bwMode="auto">
          <a:xfrm>
            <a:off x="0" y="0"/>
            <a:ext cx="81280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ext Placeholder 3">
            <a:extLst>
              <a:ext uri="{FF2B5EF4-FFF2-40B4-BE49-F238E27FC236}">
                <a16:creationId xmlns:a16="http://schemas.microsoft.com/office/drawing/2014/main" id="{549D697E-24D0-AB42-8E18-256C047E4063}"/>
              </a:ext>
            </a:extLst>
          </p:cNvPr>
          <p:cNvSpPr>
            <a:spLocks noGrp="1"/>
          </p:cNvSpPr>
          <p:nvPr>
            <p:ph type="body" sz="quarter" idx="18" hasCustomPrompt="1"/>
          </p:nvPr>
        </p:nvSpPr>
        <p:spPr>
          <a:xfrm>
            <a:off x="8420100" y="2044961"/>
            <a:ext cx="3478213" cy="276999"/>
          </a:xfrm>
        </p:spPr>
        <p:txBody>
          <a:bodyPr/>
          <a:lstStyle>
            <a:lvl1pPr marL="0" indent="0" algn="l">
              <a:spcBef>
                <a:spcPts val="0"/>
              </a:spcBef>
              <a:buNone/>
              <a:defRPr sz="1800">
                <a:latin typeface="+mj-lt"/>
              </a:defRPr>
            </a:lvl1pPr>
          </a:lstStyle>
          <a:p>
            <a:pPr lvl="0"/>
            <a:r>
              <a:rPr lang="en-US"/>
              <a:t>Name attribute</a:t>
            </a:r>
          </a:p>
        </p:txBody>
      </p:sp>
      <p:sp>
        <p:nvSpPr>
          <p:cNvPr id="6" name="Text Placeholder 3">
            <a:extLst>
              <a:ext uri="{FF2B5EF4-FFF2-40B4-BE49-F238E27FC236}">
                <a16:creationId xmlns:a16="http://schemas.microsoft.com/office/drawing/2014/main" id="{BA94D27E-F2D3-4E43-B280-E6CF5DAAF0EF}"/>
              </a:ext>
            </a:extLst>
          </p:cNvPr>
          <p:cNvSpPr>
            <a:spLocks noGrp="1"/>
          </p:cNvSpPr>
          <p:nvPr>
            <p:ph type="body" sz="quarter" idx="20" hasCustomPrompt="1"/>
          </p:nvPr>
        </p:nvSpPr>
        <p:spPr>
          <a:xfrm>
            <a:off x="8420100" y="2342540"/>
            <a:ext cx="3478213" cy="215444"/>
          </a:xfrm>
        </p:spPr>
        <p:txBody>
          <a:bodyPr/>
          <a:lstStyle>
            <a:lvl1pPr marL="0" indent="0" algn="l">
              <a:spcBef>
                <a:spcPts val="0"/>
              </a:spcBef>
              <a:buNone/>
              <a:defRPr sz="1400">
                <a:solidFill>
                  <a:schemeClr val="accent6"/>
                </a:solidFill>
                <a:latin typeface="+mn-lt"/>
              </a:defRPr>
            </a:lvl1pPr>
          </a:lstStyle>
          <a:p>
            <a:pPr lvl="0"/>
            <a:r>
              <a:rPr lang="en-US"/>
              <a:t>Job title or another attribute</a:t>
            </a:r>
          </a:p>
        </p:txBody>
      </p:sp>
      <p:sp>
        <p:nvSpPr>
          <p:cNvPr id="7" name="Title 1">
            <a:extLst>
              <a:ext uri="{FF2B5EF4-FFF2-40B4-BE49-F238E27FC236}">
                <a16:creationId xmlns:a16="http://schemas.microsoft.com/office/drawing/2014/main" id="{89F65E91-FAFD-244C-A86D-629BF5974C9C}"/>
              </a:ext>
            </a:extLst>
          </p:cNvPr>
          <p:cNvSpPr>
            <a:spLocks noGrp="1"/>
          </p:cNvSpPr>
          <p:nvPr>
            <p:ph type="title" hasCustomPrompt="1"/>
          </p:nvPr>
        </p:nvSpPr>
        <p:spPr>
          <a:xfrm>
            <a:off x="1163638" y="2025650"/>
            <a:ext cx="6372225" cy="553998"/>
          </a:xfrm>
        </p:spPr>
        <p:txBody>
          <a:bodyPr anchor="t"/>
          <a:lstStyle>
            <a:lvl1pPr>
              <a:defRPr>
                <a:solidFill>
                  <a:schemeClr val="accent3"/>
                </a:solidFill>
              </a:defRPr>
            </a:lvl1pPr>
          </a:lstStyle>
          <a:p>
            <a:r>
              <a:rPr lang="en-US"/>
              <a:t>Add quote text here</a:t>
            </a:r>
          </a:p>
        </p:txBody>
      </p:sp>
    </p:spTree>
    <p:extLst>
      <p:ext uri="{BB962C8B-B14F-4D97-AF65-F5344CB8AC3E}">
        <p14:creationId xmlns:p14="http://schemas.microsoft.com/office/powerpoint/2010/main" val="334446774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733">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Quote slide with picture - alt">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hasCustomPrompt="1"/>
          </p:nvPr>
        </p:nvSpPr>
        <p:spPr>
          <a:xfrm>
            <a:off x="1163638" y="3779493"/>
            <a:ext cx="6372225" cy="276999"/>
          </a:xfrm>
        </p:spPr>
        <p:txBody>
          <a:bodyPr/>
          <a:lstStyle>
            <a:lvl1pPr marL="0" indent="0" algn="l">
              <a:spcBef>
                <a:spcPts val="0"/>
              </a:spcBef>
              <a:buNone/>
              <a:defRPr sz="1800">
                <a:solidFill>
                  <a:schemeClr val="accent6"/>
                </a:solidFill>
                <a:latin typeface="+mj-lt"/>
              </a:defRPr>
            </a:lvl1pPr>
          </a:lstStyle>
          <a:p>
            <a:pPr lvl="0"/>
            <a:r>
              <a:rPr lang="en-US"/>
              <a:t>Name attribute</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5" name="Picture Placeholder 24">
            <a:extLst>
              <a:ext uri="{FF2B5EF4-FFF2-40B4-BE49-F238E27FC236}">
                <a16:creationId xmlns:a16="http://schemas.microsoft.com/office/drawing/2014/main" id="{DB4C8BDC-6825-414F-89F2-3D7A2187253C}"/>
              </a:ext>
            </a:extLst>
          </p:cNvPr>
          <p:cNvSpPr>
            <a:spLocks noGrp="1"/>
          </p:cNvSpPr>
          <p:nvPr>
            <p:ph type="pic" sz="quarter" idx="19"/>
          </p:nvPr>
        </p:nvSpPr>
        <p:spPr>
          <a:xfrm>
            <a:off x="7835900" y="0"/>
            <a:ext cx="4356100" cy="6858000"/>
          </a:xfrm>
        </p:spPr>
        <p:txBody>
          <a:bodyPr/>
          <a:lstStyle/>
          <a:p>
            <a:r>
              <a:rPr lang="en-US"/>
              <a:t>Click icon to add picture</a:t>
            </a:r>
          </a:p>
        </p:txBody>
      </p:sp>
      <p:sp>
        <p:nvSpPr>
          <p:cNvPr id="26" name="Text Placeholder 3">
            <a:extLst>
              <a:ext uri="{FF2B5EF4-FFF2-40B4-BE49-F238E27FC236}">
                <a16:creationId xmlns:a16="http://schemas.microsoft.com/office/drawing/2014/main" id="{90DE3A0D-12BA-BE4F-85C2-FCD13F863574}"/>
              </a:ext>
            </a:extLst>
          </p:cNvPr>
          <p:cNvSpPr>
            <a:spLocks noGrp="1"/>
          </p:cNvSpPr>
          <p:nvPr>
            <p:ph type="body" sz="quarter" idx="20" hasCustomPrompt="1"/>
          </p:nvPr>
        </p:nvSpPr>
        <p:spPr>
          <a:xfrm>
            <a:off x="1163638" y="4077072"/>
            <a:ext cx="6372225" cy="215444"/>
          </a:xfrm>
        </p:spPr>
        <p:txBody>
          <a:bodyPr/>
          <a:lstStyle>
            <a:lvl1pPr marL="0" indent="0" algn="l">
              <a:spcBef>
                <a:spcPts val="0"/>
              </a:spcBef>
              <a:buNone/>
              <a:defRPr sz="1400">
                <a:solidFill>
                  <a:schemeClr val="accent6"/>
                </a:solidFill>
                <a:latin typeface="+mn-lt"/>
              </a:defRPr>
            </a:lvl1pPr>
          </a:lstStyle>
          <a:p>
            <a:pPr lvl="0"/>
            <a:r>
              <a:rPr lang="en-US"/>
              <a:t>Job title or another attribute</a:t>
            </a:r>
          </a:p>
        </p:txBody>
      </p:sp>
      <p:sp>
        <p:nvSpPr>
          <p:cNvPr id="27" name="Title 1">
            <a:extLst>
              <a:ext uri="{FF2B5EF4-FFF2-40B4-BE49-F238E27FC236}">
                <a16:creationId xmlns:a16="http://schemas.microsoft.com/office/drawing/2014/main" id="{4AA6D598-4BC5-AF4E-B609-A7442E6DEBD3}"/>
              </a:ext>
            </a:extLst>
          </p:cNvPr>
          <p:cNvSpPr>
            <a:spLocks noGrp="1"/>
          </p:cNvSpPr>
          <p:nvPr>
            <p:ph type="title" hasCustomPrompt="1"/>
          </p:nvPr>
        </p:nvSpPr>
        <p:spPr>
          <a:xfrm>
            <a:off x="1163638" y="2025650"/>
            <a:ext cx="6372225" cy="553998"/>
          </a:xfrm>
        </p:spPr>
        <p:txBody>
          <a:bodyPr anchor="t"/>
          <a:lstStyle>
            <a:lvl1pPr>
              <a:defRPr>
                <a:solidFill>
                  <a:schemeClr val="tx1"/>
                </a:solidFill>
              </a:defRPr>
            </a:lvl1pPr>
          </a:lstStyle>
          <a:p>
            <a:r>
              <a:rPr lang="en-US"/>
              <a:t>Add quote text here</a:t>
            </a:r>
          </a:p>
        </p:txBody>
      </p:sp>
    </p:spTree>
    <p:extLst>
      <p:ext uri="{BB962C8B-B14F-4D97-AF65-F5344CB8AC3E}">
        <p14:creationId xmlns:p14="http://schemas.microsoft.com/office/powerpoint/2010/main" val="3787937245"/>
      </p:ext>
    </p:extLst>
  </p:cSld>
  <p:clrMapOvr>
    <a:masterClrMapping/>
  </p:clrMapOvr>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733">
          <p15:clr>
            <a:srgbClr val="5ACBF0"/>
          </p15:clr>
        </p15:guide>
        <p15:guide id="7" pos="4747">
          <p15:clr>
            <a:srgbClr val="5ACBF0"/>
          </p15:clr>
        </p15:guide>
        <p15:guide id="8" pos="4936">
          <p15:clr>
            <a:srgbClr val="5ACBF0"/>
          </p15:clr>
        </p15:guide>
        <p15:guide id="9" pos="5123">
          <p15:clr>
            <a:srgbClr val="5ACBF0"/>
          </p15:clr>
        </p15:guide>
        <p15:guide id="10" orient="horz" pos="3465">
          <p15:clr>
            <a:srgbClr val="5ACBF0"/>
          </p15:clr>
        </p15:guide>
        <p15:guide id="11" orient="horz" pos="1956">
          <p15:clr>
            <a:srgbClr val="FBAE40"/>
          </p15:clr>
        </p15:guide>
        <p15:guide id="12" pos="1096">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Agenda 2">
    <p:bg>
      <p:bgPr>
        <a:solidFill>
          <a:schemeClr val="bg1"/>
        </a:solidFill>
        <a:effectLst/>
      </p:bgPr>
    </p:bg>
    <p:spTree>
      <p:nvGrpSpPr>
        <p:cNvPr id="1" name=""/>
        <p:cNvGrpSpPr/>
        <p:nvPr/>
      </p:nvGrpSpPr>
      <p:grpSpPr>
        <a:xfrm>
          <a:off x="0" y="0"/>
          <a:ext cx="0" cy="0"/>
          <a:chOff x="0" y="0"/>
          <a:chExt cx="0" cy="0"/>
        </a:xfrm>
      </p:grpSpPr>
      <p:pic>
        <p:nvPicPr>
          <p:cNvPr id="5" name="Picture 4" descr="Background pattern&#10;&#10;Description automatically generated with medium confidence">
            <a:extLst>
              <a:ext uri="{FF2B5EF4-FFF2-40B4-BE49-F238E27FC236}">
                <a16:creationId xmlns:a16="http://schemas.microsoft.com/office/drawing/2014/main" id="{3FCD85C6-461E-2B49-404D-4376110B3226}"/>
              </a:ext>
            </a:extLst>
          </p:cNvPr>
          <p:cNvPicPr>
            <a:picLocks noChangeAspect="1"/>
          </p:cNvPicPr>
          <p:nvPr userDrawn="1"/>
        </p:nvPicPr>
        <p:blipFill rotWithShape="1">
          <a:blip r:embed="rId2">
            <a:alphaModFix amt="49000"/>
          </a:blip>
          <a:srcRect l="829" t="53761" r="56040" b="21977"/>
          <a:stretch/>
        </p:blipFill>
        <p:spPr>
          <a:xfrm>
            <a:off x="-1" y="1"/>
            <a:ext cx="12192001" cy="6858000"/>
          </a:xfrm>
          <a:prstGeom prst="rect">
            <a:avLst/>
          </a:prstGeom>
        </p:spPr>
      </p:pic>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00438"/>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Tree>
    <p:extLst>
      <p:ext uri="{BB962C8B-B14F-4D97-AF65-F5344CB8AC3E}">
        <p14:creationId xmlns:p14="http://schemas.microsoft.com/office/powerpoint/2010/main" val="184449087"/>
      </p:ext>
    </p:extLst>
  </p:cSld>
  <p:clrMapOvr>
    <a:masterClrMapping/>
  </p:clrMapOvr>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2105730"/>
      </p:ext>
    </p:extLst>
  </p:cSld>
  <p:clrMapOvr>
    <a:masterClrMapping/>
  </p:clrMapOvr>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98129288"/>
      </p:ext>
    </p:extLst>
  </p:cSld>
  <p:clrMapOvr>
    <a:masterClrMapping/>
  </p:clrMapOvr>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3_Title and text side by s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48745"/>
          </a:xfrm>
        </p:spPr>
        <p:txBody>
          <a:bodyPr anchor="t">
            <a:noAutofit/>
          </a:bodyPr>
          <a:lstStyle>
            <a:lvl1pPr>
              <a:defRPr>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9"/>
            <a:ext cx="1873779"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26357343"/>
      </p:ext>
    </p:extLst>
  </p:cSld>
  <p:clrMapOvr>
    <a:masterClrMapping/>
  </p:clrMapOvr>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588264" y="585788"/>
            <a:ext cx="2534350" cy="548745"/>
          </a:xfrm>
        </p:spPr>
        <p:txBody>
          <a:bodyPr anchor="t">
            <a:noAutofit/>
          </a:bodyPr>
          <a:lstStyle>
            <a:lvl1pPr>
              <a:defRPr sz="2800">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370387" y="585789"/>
            <a:ext cx="158908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192963" y="585789"/>
            <a:ext cx="1584325"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370387" y="3429000"/>
            <a:ext cx="158908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192963" y="3429000"/>
            <a:ext cx="1584325"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013950" y="585789"/>
            <a:ext cx="159543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013950" y="3429000"/>
            <a:ext cx="159543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Tree>
    <p:extLst>
      <p:ext uri="{BB962C8B-B14F-4D97-AF65-F5344CB8AC3E}">
        <p14:creationId xmlns:p14="http://schemas.microsoft.com/office/powerpoint/2010/main" val="2248850611"/>
      </p:ext>
    </p:extLst>
  </p:cSld>
  <p:clrMapOvr>
    <a:masterClrMapping/>
  </p:clrMapOvr>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Left Title 3 Column Righ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588264" y="585788"/>
            <a:ext cx="2534350" cy="548745"/>
          </a:xfrm>
        </p:spPr>
        <p:txBody>
          <a:bodyPr anchor="t">
            <a:noAutofit/>
          </a:bodyPr>
          <a:lstStyle>
            <a:lvl1pPr>
              <a:defRPr sz="2800">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370387" y="961465"/>
            <a:ext cx="1589088"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192963" y="961465"/>
            <a:ext cx="1584325"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370387" y="3818966"/>
            <a:ext cx="1589088" cy="2453246"/>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192963" y="3818965"/>
            <a:ext cx="1584325" cy="24532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013950" y="968188"/>
            <a:ext cx="1595438"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013950" y="3832412"/>
            <a:ext cx="1595438" cy="2439800"/>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9" name="Text Placeholder 2">
            <a:extLst>
              <a:ext uri="{FF2B5EF4-FFF2-40B4-BE49-F238E27FC236}">
                <a16:creationId xmlns:a16="http://schemas.microsoft.com/office/drawing/2014/main" id="{CC8AF00F-83DA-104D-A2BF-D2C439FE9BB3}"/>
              </a:ext>
            </a:extLst>
          </p:cNvPr>
          <p:cNvSpPr>
            <a:spLocks noGrp="1"/>
          </p:cNvSpPr>
          <p:nvPr>
            <p:ph type="body" sz="quarter" idx="17" hasCustomPrompt="1"/>
          </p:nvPr>
        </p:nvSpPr>
        <p:spPr>
          <a:xfrm>
            <a:off x="4370387" y="585789"/>
            <a:ext cx="1587600"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1</a:t>
            </a:r>
          </a:p>
        </p:txBody>
      </p:sp>
      <p:sp>
        <p:nvSpPr>
          <p:cNvPr id="10" name="Text Placeholder 2">
            <a:extLst>
              <a:ext uri="{FF2B5EF4-FFF2-40B4-BE49-F238E27FC236}">
                <a16:creationId xmlns:a16="http://schemas.microsoft.com/office/drawing/2014/main" id="{24A44678-F325-7746-8C84-E6F44D505769}"/>
              </a:ext>
            </a:extLst>
          </p:cNvPr>
          <p:cNvSpPr>
            <a:spLocks noGrp="1"/>
          </p:cNvSpPr>
          <p:nvPr>
            <p:ph type="body" sz="quarter" idx="18" hasCustomPrompt="1"/>
          </p:nvPr>
        </p:nvSpPr>
        <p:spPr>
          <a:xfrm>
            <a:off x="7192962" y="585789"/>
            <a:ext cx="1584326"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2</a:t>
            </a:r>
          </a:p>
        </p:txBody>
      </p:sp>
      <p:sp>
        <p:nvSpPr>
          <p:cNvPr id="12" name="Text Placeholder 2">
            <a:extLst>
              <a:ext uri="{FF2B5EF4-FFF2-40B4-BE49-F238E27FC236}">
                <a16:creationId xmlns:a16="http://schemas.microsoft.com/office/drawing/2014/main" id="{0EF3CCAA-003D-324C-9FAA-5B5DC19336A2}"/>
              </a:ext>
            </a:extLst>
          </p:cNvPr>
          <p:cNvSpPr>
            <a:spLocks noGrp="1"/>
          </p:cNvSpPr>
          <p:nvPr>
            <p:ph type="body" sz="quarter" idx="19" hasCustomPrompt="1"/>
          </p:nvPr>
        </p:nvSpPr>
        <p:spPr>
          <a:xfrm>
            <a:off x="10013950" y="585789"/>
            <a:ext cx="1595438"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3</a:t>
            </a:r>
          </a:p>
        </p:txBody>
      </p:sp>
      <p:sp>
        <p:nvSpPr>
          <p:cNvPr id="13" name="Text Placeholder 2">
            <a:extLst>
              <a:ext uri="{FF2B5EF4-FFF2-40B4-BE49-F238E27FC236}">
                <a16:creationId xmlns:a16="http://schemas.microsoft.com/office/drawing/2014/main" id="{C2BCACD0-0017-9A49-9325-DCBC40CB2C2D}"/>
              </a:ext>
            </a:extLst>
          </p:cNvPr>
          <p:cNvSpPr>
            <a:spLocks noGrp="1"/>
          </p:cNvSpPr>
          <p:nvPr>
            <p:ph type="body" sz="quarter" idx="20" hasCustomPrompt="1"/>
          </p:nvPr>
        </p:nvSpPr>
        <p:spPr>
          <a:xfrm>
            <a:off x="4371875" y="3442448"/>
            <a:ext cx="1587600"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4</a:t>
            </a:r>
          </a:p>
        </p:txBody>
      </p:sp>
      <p:sp>
        <p:nvSpPr>
          <p:cNvPr id="14" name="Text Placeholder 2">
            <a:extLst>
              <a:ext uri="{FF2B5EF4-FFF2-40B4-BE49-F238E27FC236}">
                <a16:creationId xmlns:a16="http://schemas.microsoft.com/office/drawing/2014/main" id="{E251C719-BC21-8C4B-9DBC-6E80CFA162A9}"/>
              </a:ext>
            </a:extLst>
          </p:cNvPr>
          <p:cNvSpPr>
            <a:spLocks noGrp="1"/>
          </p:cNvSpPr>
          <p:nvPr>
            <p:ph type="body" sz="quarter" idx="21" hasCustomPrompt="1"/>
          </p:nvPr>
        </p:nvSpPr>
        <p:spPr>
          <a:xfrm>
            <a:off x="7198939" y="3442447"/>
            <a:ext cx="1584326"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5</a:t>
            </a:r>
          </a:p>
        </p:txBody>
      </p:sp>
      <p:sp>
        <p:nvSpPr>
          <p:cNvPr id="15" name="Text Placeholder 2">
            <a:extLst>
              <a:ext uri="{FF2B5EF4-FFF2-40B4-BE49-F238E27FC236}">
                <a16:creationId xmlns:a16="http://schemas.microsoft.com/office/drawing/2014/main" id="{F4273179-F1BC-0844-A024-D6A32BBE630E}"/>
              </a:ext>
            </a:extLst>
          </p:cNvPr>
          <p:cNvSpPr>
            <a:spLocks noGrp="1"/>
          </p:cNvSpPr>
          <p:nvPr>
            <p:ph type="body" sz="quarter" idx="22" hasCustomPrompt="1"/>
          </p:nvPr>
        </p:nvSpPr>
        <p:spPr>
          <a:xfrm>
            <a:off x="10013950" y="3453944"/>
            <a:ext cx="1595438"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6</a:t>
            </a:r>
          </a:p>
        </p:txBody>
      </p:sp>
      <p:sp>
        <p:nvSpPr>
          <p:cNvPr id="17" name="Text Placeholder 16">
            <a:extLst>
              <a:ext uri="{FF2B5EF4-FFF2-40B4-BE49-F238E27FC236}">
                <a16:creationId xmlns:a16="http://schemas.microsoft.com/office/drawing/2014/main" id="{A6C6A35A-94DF-F144-AECD-CDD578CC4A7D}"/>
              </a:ext>
            </a:extLst>
          </p:cNvPr>
          <p:cNvSpPr>
            <a:spLocks noGrp="1"/>
          </p:cNvSpPr>
          <p:nvPr>
            <p:ph type="body" sz="quarter" idx="23"/>
          </p:nvPr>
        </p:nvSpPr>
        <p:spPr>
          <a:xfrm>
            <a:off x="584200" y="1436688"/>
            <a:ext cx="2538413" cy="1249573"/>
          </a:xfrm>
        </p:spPr>
        <p:txBody>
          <a:bodyPr/>
          <a:lstStyle>
            <a:lvl1pPr marL="0" indent="0">
              <a:buNone/>
              <a:defRPr sz="1400">
                <a:solidFill>
                  <a:schemeClr val="tx1"/>
                </a:solidFill>
              </a:defRPr>
            </a:lvl1pPr>
            <a:lvl2pPr marL="228600" indent="0">
              <a:buNone/>
              <a:defRPr sz="1400">
                <a:solidFill>
                  <a:schemeClr val="tx1"/>
                </a:solidFill>
              </a:defRPr>
            </a:lvl2pPr>
            <a:lvl3pPr marL="457200" indent="0">
              <a:buNone/>
              <a:defRPr sz="1400">
                <a:solidFill>
                  <a:schemeClr val="tx1"/>
                </a:solidFill>
              </a:defRPr>
            </a:lvl3pPr>
            <a:lvl4pPr marL="661988" indent="0">
              <a:buNone/>
              <a:defRPr sz="1400">
                <a:solidFill>
                  <a:schemeClr val="tx1"/>
                </a:solidFill>
              </a:defRPr>
            </a:lvl4pPr>
            <a:lvl5pPr marL="855663" indent="0">
              <a:buNone/>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284915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0" pos="1967">
          <p15:clr>
            <a:srgbClr val="A4A3A4"/>
          </p15:clr>
        </p15:guide>
        <p15:guide id="11" pos="2150">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8" orient="horz" pos="905">
          <p15:clr>
            <a:srgbClr val="5ACBF0"/>
          </p15:clr>
        </p15:guide>
        <p15:guide id="30" orient="horz" pos="288">
          <p15:clr>
            <a:srgbClr val="5ACBF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rgbClr val="014D4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rgbClr val="30E5D0"/>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93743710"/>
      </p:ext>
    </p:extLst>
  </p:cSld>
  <p:clrMapOvr>
    <a:masterClrMapping/>
  </p:clrMapOvr>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itle and text side by side multi colum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rgbClr val="014D4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rgbClr val="30E5D0"/>
                </a:solidFill>
              </a:defRPr>
            </a:lvl1pPr>
          </a:lstStyle>
          <a:p>
            <a:r>
              <a:rPr lang="en-US"/>
              <a:t>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13" name="Text Placeholder 12">
            <a:extLst>
              <a:ext uri="{FF2B5EF4-FFF2-40B4-BE49-F238E27FC236}">
                <a16:creationId xmlns:a16="http://schemas.microsoft.com/office/drawing/2014/main" id="{5A7F7DDB-BF21-0B40-8DBB-D5BC0B4C25FC}"/>
              </a:ext>
            </a:extLst>
          </p:cNvPr>
          <p:cNvSpPr>
            <a:spLocks noGrp="1"/>
          </p:cNvSpPr>
          <p:nvPr>
            <p:ph type="body" sz="quarter" idx="12" hasCustomPrompt="1"/>
          </p:nvPr>
        </p:nvSpPr>
        <p:spPr>
          <a:xfrm>
            <a:off x="49418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4" name="Text Placeholder 12">
            <a:extLst>
              <a:ext uri="{FF2B5EF4-FFF2-40B4-BE49-F238E27FC236}">
                <a16:creationId xmlns:a16="http://schemas.microsoft.com/office/drawing/2014/main" id="{4BDDDD90-9BFD-D94C-A026-A013126F234B}"/>
              </a:ext>
            </a:extLst>
          </p:cNvPr>
          <p:cNvSpPr>
            <a:spLocks noGrp="1"/>
          </p:cNvSpPr>
          <p:nvPr>
            <p:ph type="body" sz="quarter" idx="13" hasCustomPrompt="1"/>
          </p:nvPr>
        </p:nvSpPr>
        <p:spPr>
          <a:xfrm>
            <a:off x="86882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5" name="Text Placeholder 12">
            <a:extLst>
              <a:ext uri="{FF2B5EF4-FFF2-40B4-BE49-F238E27FC236}">
                <a16:creationId xmlns:a16="http://schemas.microsoft.com/office/drawing/2014/main" id="{232B6EB5-03C8-914E-9180-000AE9B40A6D}"/>
              </a:ext>
            </a:extLst>
          </p:cNvPr>
          <p:cNvSpPr>
            <a:spLocks noGrp="1"/>
          </p:cNvSpPr>
          <p:nvPr>
            <p:ph type="body" sz="quarter" idx="14" hasCustomPrompt="1"/>
          </p:nvPr>
        </p:nvSpPr>
        <p:spPr>
          <a:xfrm>
            <a:off x="49419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6" name="Text Placeholder 12">
            <a:extLst>
              <a:ext uri="{FF2B5EF4-FFF2-40B4-BE49-F238E27FC236}">
                <a16:creationId xmlns:a16="http://schemas.microsoft.com/office/drawing/2014/main" id="{E05CAB66-4649-1E49-8948-4B95A4DA20C6}"/>
              </a:ext>
            </a:extLst>
          </p:cNvPr>
          <p:cNvSpPr>
            <a:spLocks noGrp="1"/>
          </p:cNvSpPr>
          <p:nvPr>
            <p:ph type="body" sz="quarter" idx="15" hasCustomPrompt="1"/>
          </p:nvPr>
        </p:nvSpPr>
        <p:spPr>
          <a:xfrm>
            <a:off x="86883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7" name="Text Placeholder 12">
            <a:extLst>
              <a:ext uri="{FF2B5EF4-FFF2-40B4-BE49-F238E27FC236}">
                <a16:creationId xmlns:a16="http://schemas.microsoft.com/office/drawing/2014/main" id="{42F89A67-E82E-F843-9DEB-23D191BCA6DA}"/>
              </a:ext>
            </a:extLst>
          </p:cNvPr>
          <p:cNvSpPr>
            <a:spLocks noGrp="1"/>
          </p:cNvSpPr>
          <p:nvPr>
            <p:ph type="body" sz="quarter" idx="16" hasCustomPrompt="1"/>
          </p:nvPr>
        </p:nvSpPr>
        <p:spPr>
          <a:xfrm>
            <a:off x="49419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8" name="Text Placeholder 12">
            <a:extLst>
              <a:ext uri="{FF2B5EF4-FFF2-40B4-BE49-F238E27FC236}">
                <a16:creationId xmlns:a16="http://schemas.microsoft.com/office/drawing/2014/main" id="{0B8598BC-5AC5-AD4D-A8E2-20CD9CD176BF}"/>
              </a:ext>
            </a:extLst>
          </p:cNvPr>
          <p:cNvSpPr>
            <a:spLocks noGrp="1"/>
          </p:cNvSpPr>
          <p:nvPr>
            <p:ph type="body" sz="quarter" idx="17" hasCustomPrompt="1"/>
          </p:nvPr>
        </p:nvSpPr>
        <p:spPr>
          <a:xfrm>
            <a:off x="86883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Tree>
    <p:extLst>
      <p:ext uri="{BB962C8B-B14F-4D97-AF65-F5344CB8AC3E}">
        <p14:creationId xmlns:p14="http://schemas.microsoft.com/office/powerpoint/2010/main" val="391064406"/>
      </p:ext>
    </p:extLst>
  </p:cSld>
  <p:clrMapOvr>
    <a:masterClrMapping/>
  </p:clrMapOvr>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p15:clr>
            <a:srgbClr val="FBAE4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tle and text side by side multi column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rgbClr val="014D4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rgbClr val="30E5D0"/>
                </a:solidFill>
              </a:defRPr>
            </a:lvl1pPr>
          </a:lstStyle>
          <a:p>
            <a:r>
              <a:rPr lang="en-US"/>
              <a:t>Resources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9" name="Text Placeholder 4">
            <a:extLst>
              <a:ext uri="{FF2B5EF4-FFF2-40B4-BE49-F238E27FC236}">
                <a16:creationId xmlns:a16="http://schemas.microsoft.com/office/drawing/2014/main" id="{8F144F22-0BD6-9648-A319-DDB697CF396B}"/>
              </a:ext>
            </a:extLst>
          </p:cNvPr>
          <p:cNvSpPr>
            <a:spLocks noGrp="1"/>
          </p:cNvSpPr>
          <p:nvPr>
            <p:ph type="body" sz="quarter" idx="12" hasCustomPrompt="1"/>
          </p:nvPr>
        </p:nvSpPr>
        <p:spPr>
          <a:xfrm>
            <a:off x="8688289"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0" name="Text Placeholder 7">
            <a:extLst>
              <a:ext uri="{FF2B5EF4-FFF2-40B4-BE49-F238E27FC236}">
                <a16:creationId xmlns:a16="http://schemas.microsoft.com/office/drawing/2014/main" id="{5CF58F7B-2211-6646-985A-CAD949B1B5E7}"/>
              </a:ext>
            </a:extLst>
          </p:cNvPr>
          <p:cNvSpPr>
            <a:spLocks noGrp="1"/>
          </p:cNvSpPr>
          <p:nvPr>
            <p:ph type="body" sz="quarter" idx="13" hasCustomPrompt="1"/>
          </p:nvPr>
        </p:nvSpPr>
        <p:spPr>
          <a:xfrm>
            <a:off x="8688288" y="1346405"/>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1" name="Text Placeholder 4">
            <a:extLst>
              <a:ext uri="{FF2B5EF4-FFF2-40B4-BE49-F238E27FC236}">
                <a16:creationId xmlns:a16="http://schemas.microsoft.com/office/drawing/2014/main" id="{405EE505-078A-9D4D-AB44-E74DDB284FDF}"/>
              </a:ext>
            </a:extLst>
          </p:cNvPr>
          <p:cNvSpPr>
            <a:spLocks noGrp="1"/>
          </p:cNvSpPr>
          <p:nvPr>
            <p:ph type="body" sz="quarter" idx="14" hasCustomPrompt="1"/>
          </p:nvPr>
        </p:nvSpPr>
        <p:spPr>
          <a:xfrm>
            <a:off x="4943872"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2" name="Text Placeholder 7">
            <a:extLst>
              <a:ext uri="{FF2B5EF4-FFF2-40B4-BE49-F238E27FC236}">
                <a16:creationId xmlns:a16="http://schemas.microsoft.com/office/drawing/2014/main" id="{C8C6E084-6AAE-1F47-A359-962769636923}"/>
              </a:ext>
            </a:extLst>
          </p:cNvPr>
          <p:cNvSpPr>
            <a:spLocks noGrp="1"/>
          </p:cNvSpPr>
          <p:nvPr>
            <p:ph type="body" sz="quarter" idx="15" hasCustomPrompt="1"/>
          </p:nvPr>
        </p:nvSpPr>
        <p:spPr>
          <a:xfrm>
            <a:off x="4943871" y="1346405"/>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3" name="Text Placeholder 4">
            <a:extLst>
              <a:ext uri="{FF2B5EF4-FFF2-40B4-BE49-F238E27FC236}">
                <a16:creationId xmlns:a16="http://schemas.microsoft.com/office/drawing/2014/main" id="{1028C337-4BBC-0847-9E7B-072AA5006B67}"/>
              </a:ext>
            </a:extLst>
          </p:cNvPr>
          <p:cNvSpPr>
            <a:spLocks noGrp="1"/>
          </p:cNvSpPr>
          <p:nvPr>
            <p:ph type="body" sz="quarter" idx="16" hasCustomPrompt="1"/>
          </p:nvPr>
        </p:nvSpPr>
        <p:spPr>
          <a:xfrm>
            <a:off x="8688388"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4" name="Text Placeholder 7">
            <a:extLst>
              <a:ext uri="{FF2B5EF4-FFF2-40B4-BE49-F238E27FC236}">
                <a16:creationId xmlns:a16="http://schemas.microsoft.com/office/drawing/2014/main" id="{3CA908C0-CC26-994C-BCBB-16677F403D53}"/>
              </a:ext>
            </a:extLst>
          </p:cNvPr>
          <p:cNvSpPr>
            <a:spLocks noGrp="1"/>
          </p:cNvSpPr>
          <p:nvPr>
            <p:ph type="body" sz="quarter" idx="17" hasCustomPrompt="1"/>
          </p:nvPr>
        </p:nvSpPr>
        <p:spPr>
          <a:xfrm>
            <a:off x="8688387" y="3156821"/>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5" name="Text Placeholder 4">
            <a:extLst>
              <a:ext uri="{FF2B5EF4-FFF2-40B4-BE49-F238E27FC236}">
                <a16:creationId xmlns:a16="http://schemas.microsoft.com/office/drawing/2014/main" id="{2DF3FE50-082A-0948-BD94-1E474F8B6650}"/>
              </a:ext>
            </a:extLst>
          </p:cNvPr>
          <p:cNvSpPr>
            <a:spLocks noGrp="1"/>
          </p:cNvSpPr>
          <p:nvPr>
            <p:ph type="body" sz="quarter" idx="18" hasCustomPrompt="1"/>
          </p:nvPr>
        </p:nvSpPr>
        <p:spPr>
          <a:xfrm>
            <a:off x="4943971"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6" name="Text Placeholder 7">
            <a:extLst>
              <a:ext uri="{FF2B5EF4-FFF2-40B4-BE49-F238E27FC236}">
                <a16:creationId xmlns:a16="http://schemas.microsoft.com/office/drawing/2014/main" id="{51B46850-7DCD-C045-8688-B3173EA7128A}"/>
              </a:ext>
            </a:extLst>
          </p:cNvPr>
          <p:cNvSpPr>
            <a:spLocks noGrp="1"/>
          </p:cNvSpPr>
          <p:nvPr>
            <p:ph type="body" sz="quarter" idx="19" hasCustomPrompt="1"/>
          </p:nvPr>
        </p:nvSpPr>
        <p:spPr>
          <a:xfrm>
            <a:off x="4943970" y="3156821"/>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7" name="Text Placeholder 4">
            <a:extLst>
              <a:ext uri="{FF2B5EF4-FFF2-40B4-BE49-F238E27FC236}">
                <a16:creationId xmlns:a16="http://schemas.microsoft.com/office/drawing/2014/main" id="{2281B86D-86C4-EF4D-8E51-FA06DC5C129C}"/>
              </a:ext>
            </a:extLst>
          </p:cNvPr>
          <p:cNvSpPr>
            <a:spLocks noGrp="1"/>
          </p:cNvSpPr>
          <p:nvPr>
            <p:ph type="body" sz="quarter" idx="20" hasCustomPrompt="1"/>
          </p:nvPr>
        </p:nvSpPr>
        <p:spPr>
          <a:xfrm>
            <a:off x="8688388"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8" name="Text Placeholder 7">
            <a:extLst>
              <a:ext uri="{FF2B5EF4-FFF2-40B4-BE49-F238E27FC236}">
                <a16:creationId xmlns:a16="http://schemas.microsoft.com/office/drawing/2014/main" id="{CD7C6A60-8B27-F941-BE59-3393319E04A8}"/>
              </a:ext>
            </a:extLst>
          </p:cNvPr>
          <p:cNvSpPr>
            <a:spLocks noGrp="1"/>
          </p:cNvSpPr>
          <p:nvPr>
            <p:ph type="body" sz="quarter" idx="21" hasCustomPrompt="1"/>
          </p:nvPr>
        </p:nvSpPr>
        <p:spPr>
          <a:xfrm>
            <a:off x="8688387" y="5136433"/>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9" name="Text Placeholder 4">
            <a:extLst>
              <a:ext uri="{FF2B5EF4-FFF2-40B4-BE49-F238E27FC236}">
                <a16:creationId xmlns:a16="http://schemas.microsoft.com/office/drawing/2014/main" id="{65525191-F6B4-544C-B681-5D4D7614A715}"/>
              </a:ext>
            </a:extLst>
          </p:cNvPr>
          <p:cNvSpPr>
            <a:spLocks noGrp="1"/>
          </p:cNvSpPr>
          <p:nvPr>
            <p:ph type="body" sz="quarter" idx="22" hasCustomPrompt="1"/>
          </p:nvPr>
        </p:nvSpPr>
        <p:spPr>
          <a:xfrm>
            <a:off x="4943971"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40" name="Text Placeholder 7">
            <a:extLst>
              <a:ext uri="{FF2B5EF4-FFF2-40B4-BE49-F238E27FC236}">
                <a16:creationId xmlns:a16="http://schemas.microsoft.com/office/drawing/2014/main" id="{382BF458-E658-2448-A63F-544B4E757619}"/>
              </a:ext>
            </a:extLst>
          </p:cNvPr>
          <p:cNvSpPr>
            <a:spLocks noGrp="1"/>
          </p:cNvSpPr>
          <p:nvPr>
            <p:ph type="body" sz="quarter" idx="23" hasCustomPrompt="1"/>
          </p:nvPr>
        </p:nvSpPr>
        <p:spPr>
          <a:xfrm>
            <a:off x="4943970" y="5136433"/>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Tree>
    <p:extLst>
      <p:ext uri="{BB962C8B-B14F-4D97-AF65-F5344CB8AC3E}">
        <p14:creationId xmlns:p14="http://schemas.microsoft.com/office/powerpoint/2010/main" val="1667244730"/>
      </p:ext>
    </p:extLst>
  </p:cSld>
  <p:clrMapOvr>
    <a:masterClrMapping/>
  </p:clrMapOvr>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p15:clr>
            <a:srgbClr val="FBAE4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2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rgbClr val="014D4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75747"/>
          </a:xfrm>
        </p:spPr>
        <p:txBody>
          <a:bodyPr anchor="t">
            <a:noAutofit/>
          </a:bodyPr>
          <a:lstStyle>
            <a:lvl1pPr>
              <a:defRPr>
                <a:solidFill>
                  <a:srgbClr val="30E5D0"/>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584200" y="1286005"/>
            <a:ext cx="3187700" cy="4983033"/>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a:t>Subtitle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13485833"/>
      </p:ext>
    </p:extLst>
  </p:cSld>
  <p:clrMapOvr>
    <a:masterClrMapping/>
  </p:clrMapOvr>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1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783590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4200" y="585788"/>
            <a:ext cx="6088063" cy="608698"/>
          </a:xfrm>
        </p:spPr>
        <p:txBody>
          <a:bodyPr anchor="t">
            <a:noAutofit/>
          </a:bodyPr>
          <a:lstStyle>
            <a:lvl1pPr>
              <a:defRPr>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8361404" y="585788"/>
            <a:ext cx="3247983" cy="5683249"/>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2">
            <a:extLst>
              <a:ext uri="{FF2B5EF4-FFF2-40B4-BE49-F238E27FC236}">
                <a16:creationId xmlns:a16="http://schemas.microsoft.com/office/drawing/2014/main" id="{731C9FF9-0EE9-A946-8C26-107C9EB0E78C}"/>
              </a:ext>
            </a:extLst>
          </p:cNvPr>
          <p:cNvSpPr>
            <a:spLocks noGrp="1"/>
          </p:cNvSpPr>
          <p:nvPr>
            <p:ph type="body" sz="quarter" idx="12"/>
          </p:nvPr>
        </p:nvSpPr>
        <p:spPr>
          <a:xfrm>
            <a:off x="584200" y="1196752"/>
            <a:ext cx="6088063" cy="2232247"/>
          </a:xfrm>
        </p:spPr>
        <p:txBody>
          <a:bodyPr anchor="t">
            <a:noAutofit/>
          </a:bodyPr>
          <a:lstStyle>
            <a:lvl1pPr marL="0" indent="0">
              <a:spcAft>
                <a:spcPts val="600"/>
              </a:spcAft>
              <a:buFont typeface="Wingdings" panose="05000000000000000000" pitchFamily="2" charset="2"/>
              <a:buNone/>
              <a:defRPr sz="20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1882819593"/>
      </p:ext>
    </p:extLst>
  </p:cSld>
  <p:clrMapOvr>
    <a:masterClrMapping/>
  </p:clrMapOvr>
  <p:extLst>
    <p:ext uri="{DCECCB84-F9BA-43D5-87BE-67443E8EF086}">
      <p15:sldGuideLst xmlns:p15="http://schemas.microsoft.com/office/powerpoint/2012/main">
        <p15:guide id="13" pos="4929">
          <p15:clr>
            <a:srgbClr val="5ACBF0"/>
          </p15:clr>
        </p15:guide>
        <p15:guide id="29" orient="horz" pos="2160">
          <p15:clr>
            <a:srgbClr val="5ACBF0"/>
          </p15:clr>
        </p15:guide>
        <p15:guide id="30" pos="4566">
          <p15:clr>
            <a:srgbClr val="5ACBF0"/>
          </p15:clr>
        </p15:guide>
        <p15:guide id="31" pos="4203">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photo 2">
    <p:bg>
      <p:bgPr>
        <a:solidFill>
          <a:srgbClr val="F4F3F5"/>
        </a:solidFill>
        <a:effectLst/>
      </p:bgPr>
    </p:bg>
    <p:spTree>
      <p:nvGrpSpPr>
        <p:cNvPr id="1" name=""/>
        <p:cNvGrpSpPr/>
        <p:nvPr/>
      </p:nvGrpSpPr>
      <p:grpSpPr>
        <a:xfrm>
          <a:off x="0" y="0"/>
          <a:ext cx="0" cy="0"/>
          <a:chOff x="0" y="0"/>
          <a:chExt cx="0" cy="0"/>
        </a:xfrm>
      </p:grpSpPr>
      <p:pic>
        <p:nvPicPr>
          <p:cNvPr id="6" name="Microsoft Viva logo" descr="Microsoft Viva logo">
            <a:extLst>
              <a:ext uri="{FF2B5EF4-FFF2-40B4-BE49-F238E27FC236}">
                <a16:creationId xmlns:a16="http://schemas.microsoft.com/office/drawing/2014/main" id="{5BCA20A5-FBD1-9415-8847-839B7618D22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4201"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196572"/>
            <a:ext cx="4167887" cy="1354217"/>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accent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C4598A3-3158-55CB-9A6D-7264D56AF02B}"/>
              </a:ext>
            </a:extLst>
          </p:cNvPr>
          <p:cNvSpPr>
            <a:spLocks noGrp="1"/>
          </p:cNvSpPr>
          <p:nvPr>
            <p:ph type="body" sz="quarter" idx="14"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
        <p:nvSpPr>
          <p:cNvPr id="10" name="Picture Placeholder 9" descr="This photo is a 'placeholder' only. Drag or drop your photo here, or click and tap the center to insert a photo.">
            <a:extLst>
              <a:ext uri="{FF2B5EF4-FFF2-40B4-BE49-F238E27FC236}">
                <a16:creationId xmlns:a16="http://schemas.microsoft.com/office/drawing/2014/main" id="{937F71D9-5FA1-DECE-2721-B0416707CF7A}"/>
              </a:ext>
            </a:extLst>
          </p:cNvPr>
          <p:cNvSpPr>
            <a:spLocks noGrp="1"/>
          </p:cNvSpPr>
          <p:nvPr>
            <p:ph type="pic" sz="quarter" idx="13"/>
          </p:nvPr>
        </p:nvSpPr>
        <p:spPr>
          <a:xfrm>
            <a:off x="5326063" y="0"/>
            <a:ext cx="6865937" cy="6858000"/>
          </a:xfrm>
          <a:blipFill dpi="0" rotWithShape="1">
            <a:blip r:embed="rId4"/>
            <a:srcRect/>
            <a:tile tx="0" ty="0" sx="100000" sy="100000" flip="none" algn="tl"/>
          </a:blipFill>
        </p:spPr>
        <p:txBody>
          <a:bodyPr/>
          <a:lstStyle>
            <a:lvl1pPr marL="0" indent="0">
              <a:buNone/>
              <a:defRPr>
                <a:noFill/>
              </a:defRPr>
            </a:lvl1pPr>
          </a:lstStyle>
          <a:p>
            <a:r>
              <a:rPr lang="en-US"/>
              <a:t>Click icon to add picture</a:t>
            </a:r>
          </a:p>
        </p:txBody>
      </p:sp>
    </p:spTree>
    <p:extLst>
      <p:ext uri="{BB962C8B-B14F-4D97-AF65-F5344CB8AC3E}">
        <p14:creationId xmlns:p14="http://schemas.microsoft.com/office/powerpoint/2010/main" val="285610907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Agenda 2">
    <p:bg>
      <p:bgPr>
        <a:solidFill>
          <a:schemeClr val="bg1"/>
        </a:solidFill>
        <a:effectLst/>
      </p:bgPr>
    </p:bg>
    <p:spTree>
      <p:nvGrpSpPr>
        <p:cNvPr id="1" name=""/>
        <p:cNvGrpSpPr/>
        <p:nvPr/>
      </p:nvGrpSpPr>
      <p:grpSpPr>
        <a:xfrm>
          <a:off x="0" y="0"/>
          <a:ext cx="0" cy="0"/>
          <a:chOff x="0" y="0"/>
          <a:chExt cx="0" cy="0"/>
        </a:xfrm>
      </p:grpSpPr>
      <p:pic>
        <p:nvPicPr>
          <p:cNvPr id="10" name="Picture 9" descr="A picture containing blur&#10;&#10;Description automatically generated">
            <a:extLst>
              <a:ext uri="{FF2B5EF4-FFF2-40B4-BE49-F238E27FC236}">
                <a16:creationId xmlns:a16="http://schemas.microsoft.com/office/drawing/2014/main" id="{391A3E54-DC7B-8CF6-5590-92D725C1297D}"/>
              </a:ext>
            </a:extLst>
          </p:cNvPr>
          <p:cNvPicPr>
            <a:picLocks noChangeAspect="1"/>
          </p:cNvPicPr>
          <p:nvPr userDrawn="1"/>
        </p:nvPicPr>
        <p:blipFill rotWithShape="1">
          <a:blip r:embed="rId2">
            <a:alphaModFix amt="50000"/>
          </a:blip>
          <a:srcRect t="47632" r="50748" b="24662"/>
          <a:stretch/>
        </p:blipFill>
        <p:spPr>
          <a:xfrm>
            <a:off x="0" y="0"/>
            <a:ext cx="12192000" cy="6858000"/>
          </a:xfrm>
          <a:prstGeom prst="rect">
            <a:avLst/>
          </a:prstGeom>
        </p:spPr>
      </p:pic>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3152001"/>
            <a:ext cx="11018520" cy="553998"/>
          </a:xfrm>
        </p:spPr>
        <p:txBody>
          <a:bodyPr>
            <a:spAutoFit/>
          </a:bodyPr>
          <a:lstStyle/>
          <a:p>
            <a:r>
              <a:rPr lang="en-US"/>
              <a:t>Click to edit Master title style</a:t>
            </a:r>
          </a:p>
        </p:txBody>
      </p:sp>
    </p:spTree>
    <p:extLst>
      <p:ext uri="{BB962C8B-B14F-4D97-AF65-F5344CB8AC3E}">
        <p14:creationId xmlns:p14="http://schemas.microsoft.com/office/powerpoint/2010/main" val="3904458867"/>
      </p:ext>
    </p:extLst>
  </p:cSld>
  <p:clrMapOvr>
    <a:masterClrMapping/>
  </p:clrMapOvr>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itle and text side by side 4">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noAutofit/>
          </a:bodyPr>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noAutofit/>
          </a:bodyPr>
          <a:lstStyle>
            <a:lvl1pPr marL="0" indent="0">
              <a:spcAft>
                <a:spcPts val="600"/>
              </a:spcAft>
              <a:buFont typeface="Wingdings" panose="05000000000000000000" pitchFamily="2" charset="2"/>
              <a:buNone/>
              <a:defRPr>
                <a:solidFill>
                  <a:schemeClr val="tx1"/>
                </a:solidFill>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rgbClr val="30E5D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5249633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itle and text side by side 5">
    <p:bg>
      <p:bgRef idx="1001">
        <a:schemeClr val="bg2"/>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8DDDE60-CF92-3E47-B933-9AD563CFC823}"/>
              </a:ext>
              <a:ext uri="{C183D7F6-B498-43B3-948B-1728B52AA6E4}">
                <adec:decorative xmlns:adec="http://schemas.microsoft.com/office/drawing/2017/decorative" val="1"/>
              </a:ext>
            </a:extLst>
          </p:cNvPr>
          <p:cNvCxnSpPr>
            <a:cxnSpLocks/>
          </p:cNvCxnSpPr>
          <p:nvPr userDrawn="1"/>
        </p:nvCxnSpPr>
        <p:spPr>
          <a:xfrm>
            <a:off x="6096000" y="1989442"/>
            <a:ext cx="0" cy="2879117"/>
          </a:xfrm>
          <a:prstGeom prst="line">
            <a:avLst/>
          </a:prstGeom>
          <a:ln w="285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A9E8FB02-E25B-E14D-8924-32CC3949ADD1}"/>
              </a:ext>
            </a:extLst>
          </p:cNvPr>
          <p:cNvSpPr>
            <a:spLocks noGrp="1"/>
          </p:cNvSpPr>
          <p:nvPr>
            <p:ph type="title" hasCustomPrompt="1"/>
          </p:nvPr>
        </p:nvSpPr>
        <p:spPr>
          <a:xfrm>
            <a:off x="588263" y="585788"/>
            <a:ext cx="4894962" cy="5683250"/>
          </a:xfrm>
        </p:spPr>
        <p:txBody>
          <a:bodyPr anchor="ctr">
            <a:noAutofit/>
          </a:bodyPr>
          <a:lstStyle>
            <a:lvl1pPr>
              <a:defRPr>
                <a:solidFill>
                  <a:schemeClr val="accent3"/>
                </a:solidFill>
              </a:defRPr>
            </a:lvl1pPr>
          </a:lstStyle>
          <a:p>
            <a:r>
              <a:rPr lang="en-US"/>
              <a:t>Title</a:t>
            </a:r>
          </a:p>
        </p:txBody>
      </p:sp>
      <p:sp>
        <p:nvSpPr>
          <p:cNvPr id="6" name="Text Placeholder 2">
            <a:extLst>
              <a:ext uri="{FF2B5EF4-FFF2-40B4-BE49-F238E27FC236}">
                <a16:creationId xmlns:a16="http://schemas.microsoft.com/office/drawing/2014/main" id="{C74FD3CD-1AFC-E14A-A565-37F4D59C5377}"/>
              </a:ext>
            </a:extLst>
          </p:cNvPr>
          <p:cNvSpPr>
            <a:spLocks noGrp="1"/>
          </p:cNvSpPr>
          <p:nvPr>
            <p:ph type="body" sz="quarter" idx="11"/>
          </p:nvPr>
        </p:nvSpPr>
        <p:spPr>
          <a:xfrm>
            <a:off x="6672262" y="585788"/>
            <a:ext cx="4937125" cy="5683249"/>
          </a:xfrm>
        </p:spPr>
        <p:txBody>
          <a:bodyPr anchor="ctr">
            <a:noAutofit/>
          </a:bodyPr>
          <a:lstStyle>
            <a:lvl1pPr marL="0" indent="0">
              <a:spcAft>
                <a:spcPts val="600"/>
              </a:spcAft>
              <a:buFont typeface="Wingdings" panose="05000000000000000000" pitchFamily="2" charset="2"/>
              <a:buNone/>
              <a:defRPr>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28467430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6" pos="3749">
          <p15:clr>
            <a:srgbClr val="A4A3A4"/>
          </p15:clr>
        </p15:guide>
        <p15:guide id="17" pos="3931">
          <p15:clr>
            <a:srgbClr val="A4A3A4"/>
          </p15:clr>
        </p15:guide>
        <p15:guide id="28" pos="3840">
          <p15:clr>
            <a:srgbClr val="F26B43"/>
          </p15:clr>
        </p15:guide>
        <p15:guide id="29" pos="3454">
          <p15:clr>
            <a:srgbClr val="FBAE40"/>
          </p15:clr>
        </p15:guide>
        <p15:guide id="30" pos="4203">
          <p15:clr>
            <a:srgbClr val="FBAE4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Project Profi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753517-0CF4-2145-AABB-8F14C26A09AD}"/>
              </a:ext>
            </a:extLst>
          </p:cNvPr>
          <p:cNvSpPr/>
          <p:nvPr userDrawn="1"/>
        </p:nvSpPr>
        <p:spPr bwMode="auto">
          <a:xfrm>
            <a:off x="-1" y="0"/>
            <a:ext cx="5959475"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62DDA6FD-CC5D-0345-82C4-633849427A60}"/>
              </a:ext>
            </a:extLst>
          </p:cNvPr>
          <p:cNvSpPr>
            <a:spLocks noGrp="1"/>
          </p:cNvSpPr>
          <p:nvPr>
            <p:ph type="title" hasCustomPrompt="1"/>
          </p:nvPr>
        </p:nvSpPr>
        <p:spPr>
          <a:xfrm>
            <a:off x="588263" y="585788"/>
            <a:ext cx="4726687" cy="850900"/>
          </a:xfrm>
        </p:spPr>
        <p:txBody>
          <a:bodyPr anchor="t">
            <a:noAutofit/>
          </a:bodyPr>
          <a:lstStyle>
            <a:lvl1pPr>
              <a:defRPr>
                <a:solidFill>
                  <a:schemeClr val="accent3"/>
                </a:solidFill>
              </a:defRPr>
            </a:lvl1pPr>
          </a:lstStyle>
          <a:p>
            <a:r>
              <a:rPr lang="en-US"/>
              <a:t>Project Name</a:t>
            </a:r>
          </a:p>
        </p:txBody>
      </p:sp>
      <p:cxnSp>
        <p:nvCxnSpPr>
          <p:cNvPr id="11" name="Straight Connector 10">
            <a:extLst>
              <a:ext uri="{FF2B5EF4-FFF2-40B4-BE49-F238E27FC236}">
                <a16:creationId xmlns:a16="http://schemas.microsoft.com/office/drawing/2014/main" id="{B2304FDD-17CA-A147-9CB2-F7A4E83816B0}"/>
              </a:ext>
            </a:extLst>
          </p:cNvPr>
          <p:cNvCxnSpPr/>
          <p:nvPr userDrawn="1"/>
        </p:nvCxnSpPr>
        <p:spPr>
          <a:xfrm>
            <a:off x="6240463" y="2028346"/>
            <a:ext cx="5368925"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3" name="Text Placeholder 22">
            <a:extLst>
              <a:ext uri="{FF2B5EF4-FFF2-40B4-BE49-F238E27FC236}">
                <a16:creationId xmlns:a16="http://schemas.microsoft.com/office/drawing/2014/main" id="{7E88AE75-9022-0C40-AABE-5A0B8F88A37D}"/>
              </a:ext>
            </a:extLst>
          </p:cNvPr>
          <p:cNvSpPr>
            <a:spLocks noGrp="1"/>
          </p:cNvSpPr>
          <p:nvPr>
            <p:ph type="body" sz="quarter" idx="10" hasCustomPrompt="1"/>
          </p:nvPr>
        </p:nvSpPr>
        <p:spPr>
          <a:xfrm>
            <a:off x="584201" y="2017713"/>
            <a:ext cx="3481387" cy="2326791"/>
          </a:xfrm>
        </p:spPr>
        <p:txBody>
          <a:bodyPr/>
          <a:lstStyle>
            <a:lvl1pPr marL="0" indent="0">
              <a:lnSpc>
                <a:spcPct val="100000"/>
              </a:lnSpc>
              <a:buNone/>
              <a:defRPr sz="1800">
                <a:solidFill>
                  <a:schemeClr val="bg1"/>
                </a:solidFill>
              </a:defRPr>
            </a:lvl1pPr>
            <a:lvl2pPr marL="228600" indent="0">
              <a:buNone/>
              <a:defRPr sz="1800">
                <a:solidFill>
                  <a:schemeClr val="bg1"/>
                </a:solidFill>
              </a:defRPr>
            </a:lvl2pPr>
            <a:lvl3pPr marL="457200" indent="0">
              <a:buNone/>
              <a:defRPr sz="1800">
                <a:solidFill>
                  <a:schemeClr val="bg1"/>
                </a:solidFill>
              </a:defRPr>
            </a:lvl3pPr>
            <a:lvl4pPr marL="661988" indent="0">
              <a:buNone/>
              <a:defRPr sz="1800">
                <a:solidFill>
                  <a:schemeClr val="bg1"/>
                </a:solidFill>
              </a:defRPr>
            </a:lvl4pPr>
            <a:lvl5pPr marL="855663" indent="0">
              <a:buNone/>
              <a:defRPr sz="1800">
                <a:solidFill>
                  <a:schemeClr val="bg1"/>
                </a:solidFill>
              </a:defRPr>
            </a:lvl5pPr>
          </a:lstStyle>
          <a:p>
            <a:pPr>
              <a:lnSpc>
                <a:spcPct val="100000"/>
              </a:lnSpc>
            </a:pPr>
            <a:r>
              <a:rPr lang="en-US" sz="1800" b="0">
                <a:solidFill>
                  <a:schemeClr val="bg1"/>
                </a:solidFill>
                <a:latin typeface="Segoe UI" panose="020B0502040204020203" pitchFamily="34" charset="0"/>
                <a:cs typeface="Segoe UI" panose="020B0502040204020203" pitchFamily="34" charset="0"/>
              </a:rPr>
              <a:t>Provide more context and a detailed overview of what the project goals are, what you have or hope to accomplish.</a:t>
            </a:r>
          </a:p>
          <a:p>
            <a:pPr>
              <a:lnSpc>
                <a:spcPct val="100000"/>
              </a:lnSpc>
            </a:pPr>
            <a:endParaRPr lang="en-US" sz="1800" b="0">
              <a:solidFill>
                <a:schemeClr val="bg1"/>
              </a:solidFill>
              <a:latin typeface="Segoe UI" panose="020B0502040204020203" pitchFamily="34" charset="0"/>
              <a:cs typeface="Segoe UI" panose="020B0502040204020203" pitchFamily="34" charset="0"/>
            </a:endParaRPr>
          </a:p>
          <a:p>
            <a:pPr>
              <a:lnSpc>
                <a:spcPct val="100000"/>
              </a:lnSpc>
            </a:pPr>
            <a:r>
              <a:rPr lang="en-US" sz="1800" b="0">
                <a:solidFill>
                  <a:schemeClr val="bg1"/>
                </a:solidFill>
                <a:latin typeface="Segoe UI" panose="020B0502040204020203" pitchFamily="34" charset="0"/>
                <a:cs typeface="Segoe UI" panose="020B0502040204020203" pitchFamily="34" charset="0"/>
              </a:rPr>
              <a:t>This space accommodates multiple lines of text so there is enough room to give details.</a:t>
            </a:r>
          </a:p>
        </p:txBody>
      </p:sp>
      <p:sp>
        <p:nvSpPr>
          <p:cNvPr id="32" name="Text Placeholder 31">
            <a:extLst>
              <a:ext uri="{FF2B5EF4-FFF2-40B4-BE49-F238E27FC236}">
                <a16:creationId xmlns:a16="http://schemas.microsoft.com/office/drawing/2014/main" id="{A0CD7186-AF1B-F240-9FA1-9EE24D7F044C}"/>
              </a:ext>
            </a:extLst>
          </p:cNvPr>
          <p:cNvSpPr>
            <a:spLocks noGrp="1"/>
          </p:cNvSpPr>
          <p:nvPr>
            <p:ph type="body" sz="quarter" idx="11" hasCustomPrompt="1"/>
          </p:nvPr>
        </p:nvSpPr>
        <p:spPr>
          <a:xfrm>
            <a:off x="6240463" y="585788"/>
            <a:ext cx="1597025"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$2M</a:t>
            </a:r>
          </a:p>
        </p:txBody>
      </p:sp>
      <p:sp>
        <p:nvSpPr>
          <p:cNvPr id="33" name="Text Placeholder 31">
            <a:extLst>
              <a:ext uri="{FF2B5EF4-FFF2-40B4-BE49-F238E27FC236}">
                <a16:creationId xmlns:a16="http://schemas.microsoft.com/office/drawing/2014/main" id="{7587C738-B53A-F743-AF70-728C3FB00C7E}"/>
              </a:ext>
            </a:extLst>
          </p:cNvPr>
          <p:cNvSpPr>
            <a:spLocks noGrp="1"/>
          </p:cNvSpPr>
          <p:nvPr>
            <p:ph type="body" sz="quarter" idx="12" hasCustomPrompt="1"/>
          </p:nvPr>
        </p:nvSpPr>
        <p:spPr>
          <a:xfrm>
            <a:off x="8148638" y="585788"/>
            <a:ext cx="1560611"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70%</a:t>
            </a:r>
          </a:p>
        </p:txBody>
      </p:sp>
      <p:sp>
        <p:nvSpPr>
          <p:cNvPr id="34" name="Text Placeholder 31">
            <a:extLst>
              <a:ext uri="{FF2B5EF4-FFF2-40B4-BE49-F238E27FC236}">
                <a16:creationId xmlns:a16="http://schemas.microsoft.com/office/drawing/2014/main" id="{51CBA738-F416-D541-8E97-0F3A7416055D}"/>
              </a:ext>
            </a:extLst>
          </p:cNvPr>
          <p:cNvSpPr>
            <a:spLocks noGrp="1"/>
          </p:cNvSpPr>
          <p:nvPr>
            <p:ph type="body" sz="quarter" idx="13" hasCustomPrompt="1"/>
          </p:nvPr>
        </p:nvSpPr>
        <p:spPr>
          <a:xfrm>
            <a:off x="10013951" y="585788"/>
            <a:ext cx="1595438"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300</a:t>
            </a:r>
          </a:p>
        </p:txBody>
      </p:sp>
      <p:sp>
        <p:nvSpPr>
          <p:cNvPr id="36" name="Text Placeholder 35">
            <a:extLst>
              <a:ext uri="{FF2B5EF4-FFF2-40B4-BE49-F238E27FC236}">
                <a16:creationId xmlns:a16="http://schemas.microsoft.com/office/drawing/2014/main" id="{28B23554-69BF-764F-A44D-94C8151E6484}"/>
              </a:ext>
            </a:extLst>
          </p:cNvPr>
          <p:cNvSpPr>
            <a:spLocks noGrp="1"/>
          </p:cNvSpPr>
          <p:nvPr>
            <p:ph type="body" sz="quarter" idx="14" hasCustomPrompt="1"/>
          </p:nvPr>
        </p:nvSpPr>
        <p:spPr>
          <a:xfrm>
            <a:off x="6240463" y="1233489"/>
            <a:ext cx="1571625"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Financial</a:t>
            </a:r>
          </a:p>
          <a:p>
            <a:pPr lvl="0"/>
            <a:r>
              <a:rPr lang="en-US"/>
              <a:t>Value</a:t>
            </a:r>
          </a:p>
        </p:txBody>
      </p:sp>
      <p:sp>
        <p:nvSpPr>
          <p:cNvPr id="37" name="Text Placeholder 35">
            <a:extLst>
              <a:ext uri="{FF2B5EF4-FFF2-40B4-BE49-F238E27FC236}">
                <a16:creationId xmlns:a16="http://schemas.microsoft.com/office/drawing/2014/main" id="{F959484E-ADD1-F94C-8470-0C113E2E167A}"/>
              </a:ext>
            </a:extLst>
          </p:cNvPr>
          <p:cNvSpPr>
            <a:spLocks noGrp="1"/>
          </p:cNvSpPr>
          <p:nvPr>
            <p:ph type="body" sz="quarter" idx="15" hasCustomPrompt="1"/>
          </p:nvPr>
        </p:nvSpPr>
        <p:spPr>
          <a:xfrm>
            <a:off x="8148638" y="1233489"/>
            <a:ext cx="1571625"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Percentage</a:t>
            </a:r>
          </a:p>
          <a:p>
            <a:pPr lvl="0"/>
            <a:r>
              <a:rPr lang="en-US"/>
              <a:t>Value</a:t>
            </a:r>
          </a:p>
        </p:txBody>
      </p:sp>
      <p:sp>
        <p:nvSpPr>
          <p:cNvPr id="38" name="Text Placeholder 35">
            <a:extLst>
              <a:ext uri="{FF2B5EF4-FFF2-40B4-BE49-F238E27FC236}">
                <a16:creationId xmlns:a16="http://schemas.microsoft.com/office/drawing/2014/main" id="{3B6DEB9F-381E-D641-A8C9-29A7CC18D3E2}"/>
              </a:ext>
            </a:extLst>
          </p:cNvPr>
          <p:cNvSpPr>
            <a:spLocks noGrp="1"/>
          </p:cNvSpPr>
          <p:nvPr>
            <p:ph type="body" sz="quarter" idx="16" hasCustomPrompt="1"/>
          </p:nvPr>
        </p:nvSpPr>
        <p:spPr>
          <a:xfrm>
            <a:off x="10013950" y="1233489"/>
            <a:ext cx="1595438"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Additional</a:t>
            </a:r>
          </a:p>
          <a:p>
            <a:pPr lvl="0"/>
            <a:r>
              <a:rPr lang="en-US"/>
              <a:t>Value</a:t>
            </a:r>
          </a:p>
        </p:txBody>
      </p:sp>
      <p:sp>
        <p:nvSpPr>
          <p:cNvPr id="40" name="Text Placeholder 39">
            <a:extLst>
              <a:ext uri="{FF2B5EF4-FFF2-40B4-BE49-F238E27FC236}">
                <a16:creationId xmlns:a16="http://schemas.microsoft.com/office/drawing/2014/main" id="{F5A202A1-4A1F-5843-BD54-EC098D909269}"/>
              </a:ext>
            </a:extLst>
          </p:cNvPr>
          <p:cNvSpPr>
            <a:spLocks noGrp="1"/>
          </p:cNvSpPr>
          <p:nvPr>
            <p:ph type="body" sz="quarter" idx="17" hasCustomPrompt="1"/>
          </p:nvPr>
        </p:nvSpPr>
        <p:spPr>
          <a:xfrm>
            <a:off x="6240463" y="2017713"/>
            <a:ext cx="4422775" cy="704222"/>
          </a:xfrm>
        </p:spPr>
        <p:txBody>
          <a:bodyPr lIns="90000" tIns="46800" rIns="90000" bIns="46800" anchor="b">
            <a:noAutofit/>
          </a:bodyPr>
          <a:lstStyle>
            <a:lvl1pPr marL="0" indent="0">
              <a:buNone/>
              <a:defRPr sz="2400">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Project goals</a:t>
            </a:r>
          </a:p>
        </p:txBody>
      </p:sp>
      <p:sp>
        <p:nvSpPr>
          <p:cNvPr id="42" name="Text Placeholder 41">
            <a:extLst>
              <a:ext uri="{FF2B5EF4-FFF2-40B4-BE49-F238E27FC236}">
                <a16:creationId xmlns:a16="http://schemas.microsoft.com/office/drawing/2014/main" id="{9E4D6518-F39B-D540-BBC8-F615FE1B6AF1}"/>
              </a:ext>
            </a:extLst>
          </p:cNvPr>
          <p:cNvSpPr>
            <a:spLocks noGrp="1"/>
          </p:cNvSpPr>
          <p:nvPr>
            <p:ph type="body" sz="quarter" idx="18" hasCustomPrompt="1"/>
          </p:nvPr>
        </p:nvSpPr>
        <p:spPr>
          <a:xfrm>
            <a:off x="6240463" y="2977115"/>
            <a:ext cx="5368925" cy="1148317"/>
          </a:xfrm>
        </p:spPr>
        <p:txBody>
          <a:bodyPr lIns="90000" tIns="46800" rIns="90000" bIns="46800">
            <a:noAutofit/>
          </a:bodyPr>
          <a:lstStyle>
            <a:lvl1pPr marL="0" indent="0">
              <a:buNone/>
              <a:defRPr sz="1400">
                <a:solidFill>
                  <a:schemeClr val="accent6"/>
                </a:solidFill>
              </a:defRPr>
            </a:lvl1pPr>
            <a:lvl2pPr marL="228600" indent="0">
              <a:buNone/>
              <a:defRPr>
                <a:solidFill>
                  <a:schemeClr val="accent6"/>
                </a:solidFill>
              </a:defRPr>
            </a:lvl2pPr>
            <a:lvl3pPr marL="457200" indent="0">
              <a:buNone/>
              <a:defRPr>
                <a:solidFill>
                  <a:schemeClr val="accent6"/>
                </a:solidFill>
              </a:defRPr>
            </a:lvl3pPr>
            <a:lvl4pPr marL="661988" indent="0">
              <a:buNone/>
              <a:defRPr>
                <a:solidFill>
                  <a:schemeClr val="accent6"/>
                </a:solidFill>
              </a:defRPr>
            </a:lvl4pPr>
            <a:lvl5pPr marL="855663" indent="0">
              <a:buNone/>
              <a:defRPr>
                <a:solidFill>
                  <a:schemeClr val="accent6"/>
                </a:solidFill>
              </a:defRPr>
            </a:lvl5pPr>
          </a:lstStyle>
          <a:p>
            <a:pPr lvl="0"/>
            <a:r>
              <a:rPr lang="en-US"/>
              <a:t>Descriptive text</a:t>
            </a:r>
          </a:p>
        </p:txBody>
      </p:sp>
      <p:sp>
        <p:nvSpPr>
          <p:cNvPr id="43" name="Text Placeholder 39">
            <a:extLst>
              <a:ext uri="{FF2B5EF4-FFF2-40B4-BE49-F238E27FC236}">
                <a16:creationId xmlns:a16="http://schemas.microsoft.com/office/drawing/2014/main" id="{BFD70A96-999C-1A46-83A7-D06801F55DB7}"/>
              </a:ext>
            </a:extLst>
          </p:cNvPr>
          <p:cNvSpPr>
            <a:spLocks noGrp="1"/>
          </p:cNvSpPr>
          <p:nvPr>
            <p:ph type="body" sz="quarter" idx="19" hasCustomPrompt="1"/>
          </p:nvPr>
        </p:nvSpPr>
        <p:spPr>
          <a:xfrm>
            <a:off x="6240463" y="4161319"/>
            <a:ext cx="4422775" cy="704222"/>
          </a:xfrm>
        </p:spPr>
        <p:txBody>
          <a:bodyPr lIns="90000" tIns="46800" rIns="90000" bIns="46800" anchor="b">
            <a:noAutofit/>
          </a:bodyPr>
          <a:lstStyle>
            <a:lvl1pPr marL="0" indent="0">
              <a:buNone/>
              <a:defRPr sz="2400">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Project goals</a:t>
            </a:r>
          </a:p>
        </p:txBody>
      </p:sp>
      <p:sp>
        <p:nvSpPr>
          <p:cNvPr id="44" name="Text Placeholder 41">
            <a:extLst>
              <a:ext uri="{FF2B5EF4-FFF2-40B4-BE49-F238E27FC236}">
                <a16:creationId xmlns:a16="http://schemas.microsoft.com/office/drawing/2014/main" id="{F57534EE-A31A-3942-81EF-7420176EDD7B}"/>
              </a:ext>
            </a:extLst>
          </p:cNvPr>
          <p:cNvSpPr>
            <a:spLocks noGrp="1"/>
          </p:cNvSpPr>
          <p:nvPr>
            <p:ph type="body" sz="quarter" idx="20" hasCustomPrompt="1"/>
          </p:nvPr>
        </p:nvSpPr>
        <p:spPr>
          <a:xfrm>
            <a:off x="6240463" y="5120721"/>
            <a:ext cx="5368925" cy="1148317"/>
          </a:xfrm>
        </p:spPr>
        <p:txBody>
          <a:bodyPr lIns="90000" tIns="46800" rIns="90000" bIns="46800">
            <a:noAutofit/>
          </a:bodyPr>
          <a:lstStyle>
            <a:lvl1pPr marL="0" indent="0">
              <a:buNone/>
              <a:defRPr sz="1400">
                <a:solidFill>
                  <a:schemeClr val="accent6"/>
                </a:solidFill>
              </a:defRPr>
            </a:lvl1pPr>
            <a:lvl2pPr marL="228600" indent="0">
              <a:buNone/>
              <a:defRPr>
                <a:solidFill>
                  <a:schemeClr val="accent6"/>
                </a:solidFill>
              </a:defRPr>
            </a:lvl2pPr>
            <a:lvl3pPr marL="457200" indent="0">
              <a:buNone/>
              <a:defRPr>
                <a:solidFill>
                  <a:schemeClr val="accent6"/>
                </a:solidFill>
              </a:defRPr>
            </a:lvl3pPr>
            <a:lvl4pPr marL="661988" indent="0">
              <a:buNone/>
              <a:defRPr>
                <a:solidFill>
                  <a:schemeClr val="accent6"/>
                </a:solidFill>
              </a:defRPr>
            </a:lvl4pPr>
            <a:lvl5pPr marL="855663" indent="0">
              <a:buNone/>
              <a:defRPr>
                <a:solidFill>
                  <a:schemeClr val="accent6"/>
                </a:solidFill>
              </a:defRPr>
            </a:lvl5pPr>
          </a:lstStyle>
          <a:p>
            <a:pPr lvl="0"/>
            <a:r>
              <a:rPr lang="en-US"/>
              <a:t>Descriptive text</a:t>
            </a:r>
          </a:p>
        </p:txBody>
      </p:sp>
    </p:spTree>
    <p:extLst>
      <p:ext uri="{BB962C8B-B14F-4D97-AF65-F5344CB8AC3E}">
        <p14:creationId xmlns:p14="http://schemas.microsoft.com/office/powerpoint/2010/main" val="736201202"/>
      </p:ext>
    </p:extLst>
  </p:cSld>
  <p:clrMapOvr>
    <a:masterClrMapping/>
  </p:clrMapOvr>
  <p:extLst>
    <p:ext uri="{DCECCB84-F9BA-43D5-87BE-67443E8EF086}">
      <p15:sldGuideLst xmlns:p15="http://schemas.microsoft.com/office/powerpoint/2012/main">
        <p15:guide id="16" pos="3754">
          <p15:clr>
            <a:srgbClr val="A4A3A4"/>
          </p15:clr>
        </p15:guide>
        <p15:guide id="17" pos="3931">
          <p15:clr>
            <a:srgbClr val="A4A3A4"/>
          </p15:clr>
        </p15:guide>
        <p15:guide id="20" pos="4937">
          <p15:clr>
            <a:srgbClr val="A4A3A4"/>
          </p15:clr>
        </p15:guide>
        <p15:guide id="21" pos="5133">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777">
          <p15:clr>
            <a:srgbClr val="FBAE40"/>
          </p15:clr>
        </p15:guide>
        <p15:guide id="32" orient="horz" pos="1162">
          <p15:clr>
            <a:srgbClr val="FBAE4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753517-0CF4-2145-AABB-8F14C26A09AD}"/>
              </a:ext>
            </a:extLst>
          </p:cNvPr>
          <p:cNvSpPr/>
          <p:nvPr userDrawn="1"/>
        </p:nvSpPr>
        <p:spPr bwMode="auto">
          <a:xfrm>
            <a:off x="-1" y="0"/>
            <a:ext cx="4065589"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62DDA6FD-CC5D-0345-82C4-633849427A60}"/>
              </a:ext>
            </a:extLst>
          </p:cNvPr>
          <p:cNvSpPr>
            <a:spLocks noGrp="1"/>
          </p:cNvSpPr>
          <p:nvPr>
            <p:ph type="title" hasCustomPrompt="1"/>
          </p:nvPr>
        </p:nvSpPr>
        <p:spPr>
          <a:xfrm>
            <a:off x="588264" y="585788"/>
            <a:ext cx="2824862" cy="850900"/>
          </a:xfrm>
        </p:spPr>
        <p:txBody>
          <a:bodyPr anchor="t">
            <a:noAutofit/>
          </a:bodyPr>
          <a:lstStyle>
            <a:lvl1pPr>
              <a:defRPr>
                <a:solidFill>
                  <a:schemeClr val="accent3"/>
                </a:solidFill>
              </a:defRPr>
            </a:lvl1pPr>
          </a:lstStyle>
          <a:p>
            <a:r>
              <a:rPr lang="en-US"/>
              <a:t>Hello</a:t>
            </a:r>
          </a:p>
        </p:txBody>
      </p:sp>
      <p:sp>
        <p:nvSpPr>
          <p:cNvPr id="25" name="Text Placeholder 24">
            <a:extLst>
              <a:ext uri="{FF2B5EF4-FFF2-40B4-BE49-F238E27FC236}">
                <a16:creationId xmlns:a16="http://schemas.microsoft.com/office/drawing/2014/main" id="{687B7084-FB17-304C-A2D7-1145E7FE9D5A}"/>
              </a:ext>
            </a:extLst>
          </p:cNvPr>
          <p:cNvSpPr>
            <a:spLocks noGrp="1"/>
          </p:cNvSpPr>
          <p:nvPr>
            <p:ph type="body" sz="quarter" idx="11" hasCustomPrompt="1"/>
          </p:nvPr>
        </p:nvSpPr>
        <p:spPr>
          <a:xfrm>
            <a:off x="7192963" y="1437685"/>
            <a:ext cx="383540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27" name="Text Placeholder 26">
            <a:extLst>
              <a:ext uri="{FF2B5EF4-FFF2-40B4-BE49-F238E27FC236}">
                <a16:creationId xmlns:a16="http://schemas.microsoft.com/office/drawing/2014/main" id="{0B58D5F9-9ECC-AE4D-AEE6-08C911DE2503}"/>
              </a:ext>
            </a:extLst>
          </p:cNvPr>
          <p:cNvSpPr>
            <a:spLocks noGrp="1"/>
          </p:cNvSpPr>
          <p:nvPr>
            <p:ph type="body" sz="quarter" idx="12" hasCustomPrompt="1"/>
          </p:nvPr>
        </p:nvSpPr>
        <p:spPr>
          <a:xfrm>
            <a:off x="7192963" y="1802269"/>
            <a:ext cx="383540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29" name="Text Placeholder 28">
            <a:extLst>
              <a:ext uri="{FF2B5EF4-FFF2-40B4-BE49-F238E27FC236}">
                <a16:creationId xmlns:a16="http://schemas.microsoft.com/office/drawing/2014/main" id="{688E32A6-35BF-E143-8E34-3EF1E3F217EA}"/>
              </a:ext>
            </a:extLst>
          </p:cNvPr>
          <p:cNvSpPr>
            <a:spLocks noGrp="1"/>
          </p:cNvSpPr>
          <p:nvPr>
            <p:ph type="body" sz="quarter" idx="13" hasCustomPrompt="1"/>
          </p:nvPr>
        </p:nvSpPr>
        <p:spPr>
          <a:xfrm>
            <a:off x="7192963" y="2200939"/>
            <a:ext cx="3835399" cy="1150185"/>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quis</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nostrud</a:t>
            </a:r>
            <a:r>
              <a:rPr lang="en-US" sz="1200" b="0">
                <a:solidFill>
                  <a:srgbClr val="505050"/>
                </a:solidFill>
                <a:latin typeface="Segoe UI" panose="020B0502040204020203" pitchFamily="34" charset="0"/>
                <a:cs typeface="Segoe UI" panose="020B0502040204020203" pitchFamily="34" charset="0"/>
              </a:rPr>
              <a:t> exercitation </a:t>
            </a:r>
            <a:r>
              <a:rPr lang="en-US" sz="1200" b="0" err="1">
                <a:solidFill>
                  <a:srgbClr val="505050"/>
                </a:solidFill>
                <a:latin typeface="Segoe UI" panose="020B0502040204020203" pitchFamily="34" charset="0"/>
                <a:cs typeface="Segoe UI" panose="020B0502040204020203" pitchFamily="34" charset="0"/>
              </a:rPr>
              <a:t>ullamco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laboris</a:t>
            </a:r>
            <a:r>
              <a:rPr lang="en-US" sz="1200" b="0">
                <a:solidFill>
                  <a:srgbClr val="505050"/>
                </a:solidFill>
                <a:latin typeface="Segoe UI" panose="020B0502040204020203" pitchFamily="34" charset="0"/>
                <a:cs typeface="Segoe UI" panose="020B0502040204020203" pitchFamily="34" charset="0"/>
              </a:rPr>
              <a:t> nisi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aliquip</a:t>
            </a:r>
            <a:r>
              <a:rPr lang="en-US" sz="1200" b="0">
                <a:solidFill>
                  <a:srgbClr val="505050"/>
                </a:solidFill>
                <a:latin typeface="Segoe UI" panose="020B0502040204020203" pitchFamily="34" charset="0"/>
                <a:cs typeface="Segoe UI" panose="020B0502040204020203" pitchFamily="34" charset="0"/>
              </a:rPr>
              <a:t> ex </a:t>
            </a:r>
            <a:r>
              <a:rPr lang="en-US" sz="1200" b="0" err="1">
                <a:solidFill>
                  <a:srgbClr val="505050"/>
                </a:solidFill>
                <a:latin typeface="Segoe UI" panose="020B0502040204020203" pitchFamily="34" charset="0"/>
                <a:cs typeface="Segoe UI" panose="020B0502040204020203" pitchFamily="34" charset="0"/>
              </a:rPr>
              <a:t>ea</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commodo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consequat</a:t>
            </a:r>
            <a:r>
              <a:rPr lang="en-US" sz="1200" b="0">
                <a:solidFill>
                  <a:srgbClr val="505050"/>
                </a:solidFill>
                <a:latin typeface="Segoe UI" panose="020B0502040204020203" pitchFamily="34" charset="0"/>
                <a:cs typeface="Segoe UI" panose="020B0502040204020203" pitchFamily="34" charset="0"/>
              </a:rPr>
              <a:t>. </a:t>
            </a:r>
          </a:p>
        </p:txBody>
      </p:sp>
      <p:sp>
        <p:nvSpPr>
          <p:cNvPr id="30" name="Text Placeholder 24">
            <a:extLst>
              <a:ext uri="{FF2B5EF4-FFF2-40B4-BE49-F238E27FC236}">
                <a16:creationId xmlns:a16="http://schemas.microsoft.com/office/drawing/2014/main" id="{0B57611E-E7C7-324D-8BF8-320980FF4F27}"/>
              </a:ext>
            </a:extLst>
          </p:cNvPr>
          <p:cNvSpPr>
            <a:spLocks noGrp="1"/>
          </p:cNvSpPr>
          <p:nvPr>
            <p:ph type="body" sz="quarter" idx="14" hasCustomPrompt="1"/>
          </p:nvPr>
        </p:nvSpPr>
        <p:spPr>
          <a:xfrm>
            <a:off x="7192963" y="4292600"/>
            <a:ext cx="383540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31" name="Text Placeholder 26">
            <a:extLst>
              <a:ext uri="{FF2B5EF4-FFF2-40B4-BE49-F238E27FC236}">
                <a16:creationId xmlns:a16="http://schemas.microsoft.com/office/drawing/2014/main" id="{3340D410-0B5B-4B4B-AEA6-2655A1EB04FD}"/>
              </a:ext>
            </a:extLst>
          </p:cNvPr>
          <p:cNvSpPr>
            <a:spLocks noGrp="1"/>
          </p:cNvSpPr>
          <p:nvPr>
            <p:ph type="body" sz="quarter" idx="15" hasCustomPrompt="1"/>
          </p:nvPr>
        </p:nvSpPr>
        <p:spPr>
          <a:xfrm>
            <a:off x="7192963" y="4657184"/>
            <a:ext cx="383540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32" name="Text Placeholder 28">
            <a:extLst>
              <a:ext uri="{FF2B5EF4-FFF2-40B4-BE49-F238E27FC236}">
                <a16:creationId xmlns:a16="http://schemas.microsoft.com/office/drawing/2014/main" id="{BD35ACAE-2494-4842-AAF6-13BCA3369290}"/>
              </a:ext>
            </a:extLst>
          </p:cNvPr>
          <p:cNvSpPr>
            <a:spLocks noGrp="1"/>
          </p:cNvSpPr>
          <p:nvPr>
            <p:ph type="body" sz="quarter" idx="16" hasCustomPrompt="1"/>
          </p:nvPr>
        </p:nvSpPr>
        <p:spPr>
          <a:xfrm>
            <a:off x="7192963" y="5055854"/>
            <a:ext cx="3835400" cy="1213183"/>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quis</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nostrud</a:t>
            </a:r>
            <a:r>
              <a:rPr lang="en-US" sz="1200" b="0">
                <a:solidFill>
                  <a:srgbClr val="505050"/>
                </a:solidFill>
                <a:latin typeface="Segoe UI" panose="020B0502040204020203" pitchFamily="34" charset="0"/>
                <a:cs typeface="Segoe UI" panose="020B0502040204020203" pitchFamily="34" charset="0"/>
              </a:rPr>
              <a:t> exercitation </a:t>
            </a:r>
            <a:r>
              <a:rPr lang="en-US" sz="1200" b="0" err="1">
                <a:solidFill>
                  <a:srgbClr val="505050"/>
                </a:solidFill>
                <a:latin typeface="Segoe UI" panose="020B0502040204020203" pitchFamily="34" charset="0"/>
                <a:cs typeface="Segoe UI" panose="020B0502040204020203" pitchFamily="34" charset="0"/>
              </a:rPr>
              <a:t>ullamco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laboris</a:t>
            </a:r>
            <a:r>
              <a:rPr lang="en-US" sz="1200" b="0">
                <a:solidFill>
                  <a:srgbClr val="505050"/>
                </a:solidFill>
                <a:latin typeface="Segoe UI" panose="020B0502040204020203" pitchFamily="34" charset="0"/>
                <a:cs typeface="Segoe UI" panose="020B0502040204020203" pitchFamily="34" charset="0"/>
              </a:rPr>
              <a:t> nisi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aliquip</a:t>
            </a:r>
            <a:r>
              <a:rPr lang="en-US" sz="1200" b="0">
                <a:solidFill>
                  <a:srgbClr val="505050"/>
                </a:solidFill>
                <a:latin typeface="Segoe UI" panose="020B0502040204020203" pitchFamily="34" charset="0"/>
                <a:cs typeface="Segoe UI" panose="020B0502040204020203" pitchFamily="34" charset="0"/>
              </a:rPr>
              <a:t> ex </a:t>
            </a:r>
            <a:r>
              <a:rPr lang="en-US" sz="1200" b="0" err="1">
                <a:solidFill>
                  <a:srgbClr val="505050"/>
                </a:solidFill>
                <a:latin typeface="Segoe UI" panose="020B0502040204020203" pitchFamily="34" charset="0"/>
                <a:cs typeface="Segoe UI" panose="020B0502040204020203" pitchFamily="34" charset="0"/>
              </a:rPr>
              <a:t>ea</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commodo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consequat</a:t>
            </a:r>
            <a:r>
              <a:rPr lang="en-US" sz="1200" b="0">
                <a:solidFill>
                  <a:srgbClr val="505050"/>
                </a:solidFill>
                <a:latin typeface="Segoe UI" panose="020B0502040204020203" pitchFamily="34" charset="0"/>
                <a:cs typeface="Segoe UI" panose="020B0502040204020203" pitchFamily="34" charset="0"/>
              </a:rPr>
              <a:t>. </a:t>
            </a:r>
          </a:p>
        </p:txBody>
      </p:sp>
      <p:sp>
        <p:nvSpPr>
          <p:cNvPr id="40" name="Picture Placeholder 39">
            <a:extLst>
              <a:ext uri="{FF2B5EF4-FFF2-40B4-BE49-F238E27FC236}">
                <a16:creationId xmlns:a16="http://schemas.microsoft.com/office/drawing/2014/main" id="{BA73218E-471B-984D-AF23-10EDB19E9A7F}"/>
              </a:ext>
            </a:extLst>
          </p:cNvPr>
          <p:cNvSpPr>
            <a:spLocks noGrp="1"/>
          </p:cNvSpPr>
          <p:nvPr>
            <p:ph type="pic" sz="quarter" idx="17"/>
          </p:nvPr>
        </p:nvSpPr>
        <p:spPr>
          <a:xfrm>
            <a:off x="5314950" y="1436687"/>
            <a:ext cx="1576800" cy="1576800"/>
          </a:xfrm>
          <a:prstGeom prst="ellipse">
            <a:avLst/>
          </a:prstGeom>
        </p:spPr>
        <p:txBody>
          <a:bodyPr/>
          <a:lstStyle>
            <a:lvl1pPr>
              <a:defRPr sz="1000"/>
            </a:lvl1pPr>
          </a:lstStyle>
          <a:p>
            <a:r>
              <a:rPr lang="en-US"/>
              <a:t>Click icon to add picture</a:t>
            </a:r>
          </a:p>
        </p:txBody>
      </p:sp>
      <p:sp>
        <p:nvSpPr>
          <p:cNvPr id="41" name="Picture Placeholder 39">
            <a:extLst>
              <a:ext uri="{FF2B5EF4-FFF2-40B4-BE49-F238E27FC236}">
                <a16:creationId xmlns:a16="http://schemas.microsoft.com/office/drawing/2014/main" id="{0DF309B0-7379-4C44-A541-B4343B549DC2}"/>
              </a:ext>
            </a:extLst>
          </p:cNvPr>
          <p:cNvSpPr>
            <a:spLocks noGrp="1"/>
          </p:cNvSpPr>
          <p:nvPr>
            <p:ph type="pic" sz="quarter" idx="18"/>
          </p:nvPr>
        </p:nvSpPr>
        <p:spPr>
          <a:xfrm>
            <a:off x="5314950" y="4293096"/>
            <a:ext cx="1576800" cy="1576800"/>
          </a:xfrm>
          <a:prstGeom prst="ellipse">
            <a:avLst/>
          </a:prstGeom>
        </p:spPr>
        <p:txBody>
          <a:bodyPr/>
          <a:lstStyle>
            <a:lvl1pPr>
              <a:defRPr sz="1000"/>
            </a:lvl1pPr>
          </a:lstStyle>
          <a:p>
            <a:r>
              <a:rPr lang="en-US"/>
              <a:t>Click icon to add picture</a:t>
            </a:r>
          </a:p>
        </p:txBody>
      </p:sp>
    </p:spTree>
    <p:extLst>
      <p:ext uri="{BB962C8B-B14F-4D97-AF65-F5344CB8AC3E}">
        <p14:creationId xmlns:p14="http://schemas.microsoft.com/office/powerpoint/2010/main" val="3711382468"/>
      </p:ext>
    </p:extLst>
  </p:cSld>
  <p:clrMapOvr>
    <a:masterClrMapping/>
  </p:clrMapOvr>
  <p:extLst>
    <p:ext uri="{DCECCB84-F9BA-43D5-87BE-67443E8EF086}">
      <p15:sldGuideLst xmlns:p15="http://schemas.microsoft.com/office/powerpoint/2012/main">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8" pos="4342">
          <p15:clr>
            <a:srgbClr val="A4A3A4"/>
          </p15:clr>
        </p15:guide>
        <p15:guide id="19" pos="4531">
          <p15:clr>
            <a:srgbClr val="A4A3A4"/>
          </p15:clr>
        </p15:guide>
        <p15:guide id="28" orient="horz" pos="905">
          <p15:clr>
            <a:srgbClr val="5ACBF0"/>
          </p15:clr>
        </p15:guide>
        <p15:guide id="30" orient="horz" pos="288">
          <p15:clr>
            <a:srgbClr val="5ACBF0"/>
          </p15:clr>
        </p15:guide>
        <p15:guide id="31" orient="horz" pos="2704">
          <p15:clr>
            <a:srgbClr val="5ACBF0"/>
          </p15:clr>
        </p15:guide>
        <p15:guide id="32" pos="6947">
          <p15:clr>
            <a:srgbClr val="FBAE4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3_4-colum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C7F020-426C-5E40-B5A3-0630A950B075}"/>
              </a:ext>
            </a:extLst>
          </p:cNvPr>
          <p:cNvSpPr/>
          <p:nvPr userDrawn="1"/>
        </p:nvSpPr>
        <p:spPr bwMode="auto">
          <a:xfrm>
            <a:off x="1" y="0"/>
            <a:ext cx="12192000" cy="1439693"/>
          </a:xfrm>
          <a:prstGeom prst="rect">
            <a:avLst/>
          </a:prstGeom>
          <a:solidFill>
            <a:srgbClr val="014D4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EFA85E99-F542-B24A-B446-DFECA22023E3}"/>
              </a:ext>
            </a:extLst>
          </p:cNvPr>
          <p:cNvSpPr>
            <a:spLocks noGrp="1"/>
          </p:cNvSpPr>
          <p:nvPr>
            <p:ph type="title" hasCustomPrompt="1"/>
          </p:nvPr>
        </p:nvSpPr>
        <p:spPr>
          <a:xfrm>
            <a:off x="588263" y="457200"/>
            <a:ext cx="11018520" cy="553998"/>
          </a:xfrm>
        </p:spPr>
        <p:txBody>
          <a:bodyPr>
            <a:spAutoFit/>
          </a:bodyPr>
          <a:lstStyle>
            <a:lvl1pPr>
              <a:defRPr>
                <a:solidFill>
                  <a:schemeClr val="bg1"/>
                </a:solidFill>
              </a:defRPr>
            </a:lvl1pPr>
          </a:lstStyle>
          <a:p>
            <a:r>
              <a:rPr lang="en-US"/>
              <a:t>The Team</a:t>
            </a:r>
          </a:p>
        </p:txBody>
      </p:sp>
      <p:sp>
        <p:nvSpPr>
          <p:cNvPr id="4" name="Text Placeholder 24">
            <a:extLst>
              <a:ext uri="{FF2B5EF4-FFF2-40B4-BE49-F238E27FC236}">
                <a16:creationId xmlns:a16="http://schemas.microsoft.com/office/drawing/2014/main" id="{DAB7DD0E-9CE8-8B49-86A4-00493B0A2C63}"/>
              </a:ext>
            </a:extLst>
          </p:cNvPr>
          <p:cNvSpPr>
            <a:spLocks noGrp="1"/>
          </p:cNvSpPr>
          <p:nvPr>
            <p:ph type="body" sz="quarter" idx="11" hasCustomPrompt="1"/>
          </p:nvPr>
        </p:nvSpPr>
        <p:spPr>
          <a:xfrm>
            <a:off x="601664" y="4408341"/>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5" name="Text Placeholder 26">
            <a:extLst>
              <a:ext uri="{FF2B5EF4-FFF2-40B4-BE49-F238E27FC236}">
                <a16:creationId xmlns:a16="http://schemas.microsoft.com/office/drawing/2014/main" id="{5B9FC220-0063-D14C-BAC7-29C374D5E3B9}"/>
              </a:ext>
            </a:extLst>
          </p:cNvPr>
          <p:cNvSpPr>
            <a:spLocks noGrp="1"/>
          </p:cNvSpPr>
          <p:nvPr>
            <p:ph type="body" sz="quarter" idx="12" hasCustomPrompt="1"/>
          </p:nvPr>
        </p:nvSpPr>
        <p:spPr>
          <a:xfrm>
            <a:off x="601664" y="4772925"/>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6" name="Text Placeholder 28">
            <a:extLst>
              <a:ext uri="{FF2B5EF4-FFF2-40B4-BE49-F238E27FC236}">
                <a16:creationId xmlns:a16="http://schemas.microsoft.com/office/drawing/2014/main" id="{F06C21F1-452A-864F-9F3D-BF7065232F59}"/>
              </a:ext>
            </a:extLst>
          </p:cNvPr>
          <p:cNvSpPr>
            <a:spLocks noGrp="1"/>
          </p:cNvSpPr>
          <p:nvPr>
            <p:ph type="body" sz="quarter" idx="13" hasCustomPrompt="1"/>
          </p:nvPr>
        </p:nvSpPr>
        <p:spPr>
          <a:xfrm>
            <a:off x="601664" y="5171595"/>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7" name="Text Placeholder 24">
            <a:extLst>
              <a:ext uri="{FF2B5EF4-FFF2-40B4-BE49-F238E27FC236}">
                <a16:creationId xmlns:a16="http://schemas.microsoft.com/office/drawing/2014/main" id="{CBF991A4-66F2-0E4F-8612-F380FB5985B0}"/>
              </a:ext>
            </a:extLst>
          </p:cNvPr>
          <p:cNvSpPr>
            <a:spLocks noGrp="1"/>
          </p:cNvSpPr>
          <p:nvPr>
            <p:ph type="body" sz="quarter" idx="14" hasCustomPrompt="1"/>
          </p:nvPr>
        </p:nvSpPr>
        <p:spPr>
          <a:xfrm>
            <a:off x="3413125"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8" name="Text Placeholder 26">
            <a:extLst>
              <a:ext uri="{FF2B5EF4-FFF2-40B4-BE49-F238E27FC236}">
                <a16:creationId xmlns:a16="http://schemas.microsoft.com/office/drawing/2014/main" id="{B204FDE1-FBCB-1E43-8DBA-A33A86502D94}"/>
              </a:ext>
            </a:extLst>
          </p:cNvPr>
          <p:cNvSpPr>
            <a:spLocks noGrp="1"/>
          </p:cNvSpPr>
          <p:nvPr>
            <p:ph type="body" sz="quarter" idx="15" hasCustomPrompt="1"/>
          </p:nvPr>
        </p:nvSpPr>
        <p:spPr>
          <a:xfrm>
            <a:off x="341312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9" name="Text Placeholder 28">
            <a:extLst>
              <a:ext uri="{FF2B5EF4-FFF2-40B4-BE49-F238E27FC236}">
                <a16:creationId xmlns:a16="http://schemas.microsoft.com/office/drawing/2014/main" id="{48D95D5C-AD2C-964E-B8BB-ECD883345B16}"/>
              </a:ext>
            </a:extLst>
          </p:cNvPr>
          <p:cNvSpPr>
            <a:spLocks noGrp="1"/>
          </p:cNvSpPr>
          <p:nvPr>
            <p:ph type="body" sz="quarter" idx="16" hasCustomPrompt="1"/>
          </p:nvPr>
        </p:nvSpPr>
        <p:spPr>
          <a:xfrm>
            <a:off x="341312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10" name="Text Placeholder 24">
            <a:extLst>
              <a:ext uri="{FF2B5EF4-FFF2-40B4-BE49-F238E27FC236}">
                <a16:creationId xmlns:a16="http://schemas.microsoft.com/office/drawing/2014/main" id="{B7C50AAD-D67F-C045-84A8-3B74373D32E9}"/>
              </a:ext>
            </a:extLst>
          </p:cNvPr>
          <p:cNvSpPr>
            <a:spLocks noGrp="1"/>
          </p:cNvSpPr>
          <p:nvPr>
            <p:ph type="body" sz="quarter" idx="17" hasCustomPrompt="1"/>
          </p:nvPr>
        </p:nvSpPr>
        <p:spPr>
          <a:xfrm>
            <a:off x="6256338"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1" name="Text Placeholder 26">
            <a:extLst>
              <a:ext uri="{FF2B5EF4-FFF2-40B4-BE49-F238E27FC236}">
                <a16:creationId xmlns:a16="http://schemas.microsoft.com/office/drawing/2014/main" id="{7B3F54B5-7211-D041-822C-DDBBC93FDE34}"/>
              </a:ext>
            </a:extLst>
          </p:cNvPr>
          <p:cNvSpPr>
            <a:spLocks noGrp="1"/>
          </p:cNvSpPr>
          <p:nvPr>
            <p:ph type="body" sz="quarter" idx="18" hasCustomPrompt="1"/>
          </p:nvPr>
        </p:nvSpPr>
        <p:spPr>
          <a:xfrm>
            <a:off x="6256338"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2" name="Text Placeholder 28">
            <a:extLst>
              <a:ext uri="{FF2B5EF4-FFF2-40B4-BE49-F238E27FC236}">
                <a16:creationId xmlns:a16="http://schemas.microsoft.com/office/drawing/2014/main" id="{A80F42EC-DE4B-5144-99F7-4F92622AAE27}"/>
              </a:ext>
            </a:extLst>
          </p:cNvPr>
          <p:cNvSpPr>
            <a:spLocks noGrp="1"/>
          </p:cNvSpPr>
          <p:nvPr>
            <p:ph type="body" sz="quarter" idx="19" hasCustomPrompt="1"/>
          </p:nvPr>
        </p:nvSpPr>
        <p:spPr>
          <a:xfrm>
            <a:off x="6256338"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13" name="Text Placeholder 24">
            <a:extLst>
              <a:ext uri="{FF2B5EF4-FFF2-40B4-BE49-F238E27FC236}">
                <a16:creationId xmlns:a16="http://schemas.microsoft.com/office/drawing/2014/main" id="{96B9F418-E7FC-8B4D-B6DF-D05F59C88194}"/>
              </a:ext>
            </a:extLst>
          </p:cNvPr>
          <p:cNvSpPr>
            <a:spLocks noGrp="1"/>
          </p:cNvSpPr>
          <p:nvPr>
            <p:ph type="body" sz="quarter" idx="20" hasCustomPrompt="1"/>
          </p:nvPr>
        </p:nvSpPr>
        <p:spPr>
          <a:xfrm>
            <a:off x="9070975"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4" name="Text Placeholder 26">
            <a:extLst>
              <a:ext uri="{FF2B5EF4-FFF2-40B4-BE49-F238E27FC236}">
                <a16:creationId xmlns:a16="http://schemas.microsoft.com/office/drawing/2014/main" id="{3C77D641-147C-1940-8BCB-2C5F61CDAA9A}"/>
              </a:ext>
            </a:extLst>
          </p:cNvPr>
          <p:cNvSpPr>
            <a:spLocks noGrp="1"/>
          </p:cNvSpPr>
          <p:nvPr>
            <p:ph type="body" sz="quarter" idx="21" hasCustomPrompt="1"/>
          </p:nvPr>
        </p:nvSpPr>
        <p:spPr>
          <a:xfrm>
            <a:off x="907097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5" name="Text Placeholder 28">
            <a:extLst>
              <a:ext uri="{FF2B5EF4-FFF2-40B4-BE49-F238E27FC236}">
                <a16:creationId xmlns:a16="http://schemas.microsoft.com/office/drawing/2014/main" id="{68B31C8F-F786-E643-88DC-4AE14C437072}"/>
              </a:ext>
            </a:extLst>
          </p:cNvPr>
          <p:cNvSpPr>
            <a:spLocks noGrp="1"/>
          </p:cNvSpPr>
          <p:nvPr>
            <p:ph type="body" sz="quarter" idx="22" hasCustomPrompt="1"/>
          </p:nvPr>
        </p:nvSpPr>
        <p:spPr>
          <a:xfrm>
            <a:off x="907097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24" name="Picture Placeholder 16">
            <a:extLst>
              <a:ext uri="{FF2B5EF4-FFF2-40B4-BE49-F238E27FC236}">
                <a16:creationId xmlns:a16="http://schemas.microsoft.com/office/drawing/2014/main" id="{8644B5A4-4C62-164B-9FCA-E1A62ECDC6A0}"/>
              </a:ext>
            </a:extLst>
          </p:cNvPr>
          <p:cNvSpPr>
            <a:spLocks noGrp="1"/>
          </p:cNvSpPr>
          <p:nvPr>
            <p:ph type="pic" sz="quarter" idx="23"/>
          </p:nvPr>
        </p:nvSpPr>
        <p:spPr>
          <a:xfrm>
            <a:off x="774200" y="1785409"/>
            <a:ext cx="2160000" cy="2160000"/>
          </a:xfrm>
          <a:prstGeom prst="ellipse">
            <a:avLst/>
          </a:prstGeom>
          <a:ln>
            <a:noFill/>
          </a:ln>
        </p:spPr>
        <p:txBody>
          <a:bodyPr/>
          <a:lstStyle/>
          <a:p>
            <a:r>
              <a:rPr lang="en-US"/>
              <a:t>Click icon to add picture</a:t>
            </a:r>
          </a:p>
        </p:txBody>
      </p:sp>
      <p:sp>
        <p:nvSpPr>
          <p:cNvPr id="26" name="Picture Placeholder 16">
            <a:extLst>
              <a:ext uri="{FF2B5EF4-FFF2-40B4-BE49-F238E27FC236}">
                <a16:creationId xmlns:a16="http://schemas.microsoft.com/office/drawing/2014/main" id="{7216C99D-59E0-D148-8FD5-A06B5D098A96}"/>
              </a:ext>
            </a:extLst>
          </p:cNvPr>
          <p:cNvSpPr>
            <a:spLocks noGrp="1"/>
          </p:cNvSpPr>
          <p:nvPr>
            <p:ph type="pic" sz="quarter" idx="24"/>
          </p:nvPr>
        </p:nvSpPr>
        <p:spPr>
          <a:xfrm>
            <a:off x="3603125" y="1785409"/>
            <a:ext cx="2160000" cy="2160000"/>
          </a:xfrm>
          <a:prstGeom prst="ellipse">
            <a:avLst/>
          </a:prstGeom>
          <a:ln>
            <a:noFill/>
          </a:ln>
        </p:spPr>
        <p:txBody>
          <a:bodyPr/>
          <a:lstStyle/>
          <a:p>
            <a:r>
              <a:rPr lang="en-US"/>
              <a:t>Click icon to add picture</a:t>
            </a:r>
          </a:p>
        </p:txBody>
      </p:sp>
      <p:sp>
        <p:nvSpPr>
          <p:cNvPr id="28" name="Picture Placeholder 16">
            <a:extLst>
              <a:ext uri="{FF2B5EF4-FFF2-40B4-BE49-F238E27FC236}">
                <a16:creationId xmlns:a16="http://schemas.microsoft.com/office/drawing/2014/main" id="{D4B99A33-76D9-4843-8919-AD5FEF9A31F2}"/>
              </a:ext>
            </a:extLst>
          </p:cNvPr>
          <p:cNvSpPr>
            <a:spLocks noGrp="1"/>
          </p:cNvSpPr>
          <p:nvPr>
            <p:ph type="pic" sz="quarter" idx="25"/>
          </p:nvPr>
        </p:nvSpPr>
        <p:spPr>
          <a:xfrm>
            <a:off x="6428875" y="1785409"/>
            <a:ext cx="2160000" cy="2160000"/>
          </a:xfrm>
          <a:prstGeom prst="ellipse">
            <a:avLst/>
          </a:prstGeom>
          <a:ln>
            <a:noFill/>
          </a:ln>
        </p:spPr>
        <p:txBody>
          <a:bodyPr/>
          <a:lstStyle/>
          <a:p>
            <a:r>
              <a:rPr lang="en-US"/>
              <a:t>Click icon to add picture</a:t>
            </a:r>
          </a:p>
        </p:txBody>
      </p:sp>
      <p:sp>
        <p:nvSpPr>
          <p:cNvPr id="30" name="Picture Placeholder 16">
            <a:extLst>
              <a:ext uri="{FF2B5EF4-FFF2-40B4-BE49-F238E27FC236}">
                <a16:creationId xmlns:a16="http://schemas.microsoft.com/office/drawing/2014/main" id="{961589AC-2E68-5C4F-BF84-D883C8663119}"/>
              </a:ext>
            </a:extLst>
          </p:cNvPr>
          <p:cNvSpPr>
            <a:spLocks noGrp="1"/>
          </p:cNvSpPr>
          <p:nvPr>
            <p:ph type="pic" sz="quarter" idx="26"/>
          </p:nvPr>
        </p:nvSpPr>
        <p:spPr>
          <a:xfrm>
            <a:off x="9260975" y="1785409"/>
            <a:ext cx="2160000" cy="2160000"/>
          </a:xfrm>
          <a:prstGeom prst="ellipse">
            <a:avLst/>
          </a:prstGeom>
          <a:ln>
            <a:noFill/>
          </a:ln>
        </p:spPr>
        <p:txBody>
          <a:bodyPr/>
          <a:lstStyle/>
          <a:p>
            <a:r>
              <a:rPr lang="en-US"/>
              <a:t>Click icon to add picture</a:t>
            </a:r>
          </a:p>
        </p:txBody>
      </p:sp>
    </p:spTree>
    <p:extLst>
      <p:ext uri="{BB962C8B-B14F-4D97-AF65-F5344CB8AC3E}">
        <p14:creationId xmlns:p14="http://schemas.microsoft.com/office/powerpoint/2010/main" val="70384411"/>
      </p:ext>
    </p:extLst>
  </p:cSld>
  <p:clrMapOvr>
    <a:masterClrMapping/>
  </p:clrMapOvr>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0" pos="1967">
          <p15:clr>
            <a:srgbClr val="A4A3A4"/>
          </p15:clr>
        </p15:guide>
        <p15:guide id="11" pos="2150">
          <p15:clr>
            <a:srgbClr val="A4A3A4"/>
          </p15:clr>
        </p15:guide>
        <p15:guide id="16" pos="3749">
          <p15:clr>
            <a:srgbClr val="A4A3A4"/>
          </p15:clr>
        </p15:guide>
        <p15:guide id="17" pos="3932">
          <p15:clr>
            <a:srgbClr val="A4A3A4"/>
          </p15:clr>
        </p15:guide>
        <p15:guide id="22" pos="5529">
          <p15:clr>
            <a:srgbClr val="A4A3A4"/>
          </p15:clr>
        </p15:guide>
        <p15:guide id="23" pos="5714">
          <p15:clr>
            <a:srgbClr val="A4A3A4"/>
          </p15:clr>
        </p15:guide>
        <p15:guide id="28" pos="3840">
          <p15:clr>
            <a:srgbClr val="F26B43"/>
          </p15:clr>
        </p15:guide>
        <p15:guide id="29" pos="5576">
          <p15:clr>
            <a:srgbClr val="F26B43"/>
          </p15:clr>
        </p15:guide>
        <p15:guide id="30" pos="2105">
          <p15:clr>
            <a:srgbClr val="F26B43"/>
          </p15:clr>
        </p15:guide>
        <p15:guide id="31" orient="horz" pos="2772">
          <p15:clr>
            <a:srgbClr val="FBAE4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Profile Slide">
    <p:bg>
      <p:bgRef idx="1001">
        <a:schemeClr val="bg2"/>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1B46280-63FA-B14C-B387-DA6973CC6798}"/>
              </a:ext>
            </a:extLst>
          </p:cNvPr>
          <p:cNvSpPr>
            <a:spLocks noGrp="1"/>
          </p:cNvSpPr>
          <p:nvPr>
            <p:ph type="pic" sz="quarter" idx="10"/>
          </p:nvPr>
        </p:nvSpPr>
        <p:spPr>
          <a:xfrm>
            <a:off x="0" y="0"/>
            <a:ext cx="4065588" cy="6858000"/>
          </a:xfrm>
        </p:spPr>
        <p:txBody>
          <a:bodyPr/>
          <a:lstStyle/>
          <a:p>
            <a:r>
              <a:rPr lang="en-US"/>
              <a:t>Click icon to add picture</a:t>
            </a:r>
          </a:p>
        </p:txBody>
      </p:sp>
      <p:sp>
        <p:nvSpPr>
          <p:cNvPr id="11" name="Text Placeholder 10">
            <a:extLst>
              <a:ext uri="{FF2B5EF4-FFF2-40B4-BE49-F238E27FC236}">
                <a16:creationId xmlns:a16="http://schemas.microsoft.com/office/drawing/2014/main" id="{DF839B9F-7DF1-054D-850B-194BE124935E}"/>
              </a:ext>
            </a:extLst>
          </p:cNvPr>
          <p:cNvSpPr>
            <a:spLocks noGrp="1"/>
          </p:cNvSpPr>
          <p:nvPr>
            <p:ph type="body" sz="quarter" idx="11" hasCustomPrompt="1"/>
          </p:nvPr>
        </p:nvSpPr>
        <p:spPr>
          <a:xfrm>
            <a:off x="5016500" y="1125538"/>
            <a:ext cx="5832475" cy="371513"/>
          </a:xfrm>
        </p:spPr>
        <p:txBody>
          <a:bodyPr lIns="90000" tIns="46800" rIns="90000" bIns="46800"/>
          <a:lstStyle>
            <a:lvl1pPr marL="0" indent="0">
              <a:buNone/>
              <a:defRPr sz="1800">
                <a:solidFill>
                  <a:schemeClr val="accent3"/>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err="1"/>
              <a:t>Firstname</a:t>
            </a:r>
            <a:r>
              <a:rPr lang="en-US"/>
              <a:t> </a:t>
            </a:r>
            <a:r>
              <a:rPr lang="en-US" err="1"/>
              <a:t>Lastname</a:t>
            </a:r>
            <a:endParaRPr lang="en-US"/>
          </a:p>
        </p:txBody>
      </p:sp>
      <p:sp>
        <p:nvSpPr>
          <p:cNvPr id="13" name="Text Placeholder 12">
            <a:extLst>
              <a:ext uri="{FF2B5EF4-FFF2-40B4-BE49-F238E27FC236}">
                <a16:creationId xmlns:a16="http://schemas.microsoft.com/office/drawing/2014/main" id="{FEA3FFE7-512C-2E4D-8815-991035A0DA83}"/>
              </a:ext>
            </a:extLst>
          </p:cNvPr>
          <p:cNvSpPr>
            <a:spLocks noGrp="1"/>
          </p:cNvSpPr>
          <p:nvPr>
            <p:ph type="body" sz="quarter" idx="12" hasCustomPrompt="1"/>
          </p:nvPr>
        </p:nvSpPr>
        <p:spPr>
          <a:xfrm>
            <a:off x="5016500" y="1518666"/>
            <a:ext cx="5832475" cy="309958"/>
          </a:xfrm>
        </p:spPr>
        <p:txBody>
          <a:bodyPr lIns="90000" tIns="46800" rIns="90000" bIns="46800"/>
          <a:lstStyle>
            <a:lvl1pPr marL="0" indent="0">
              <a:buNone/>
              <a:defRPr sz="1400">
                <a:solidFill>
                  <a:schemeClr val="tx1"/>
                </a:solidFill>
              </a:defRPr>
            </a:lvl1pPr>
          </a:lstStyle>
          <a:p>
            <a:pPr lvl="0"/>
            <a:r>
              <a:rPr lang="en-US"/>
              <a:t>Title</a:t>
            </a:r>
          </a:p>
        </p:txBody>
      </p:sp>
      <p:sp>
        <p:nvSpPr>
          <p:cNvPr id="17" name="Text Placeholder 16">
            <a:extLst>
              <a:ext uri="{FF2B5EF4-FFF2-40B4-BE49-F238E27FC236}">
                <a16:creationId xmlns:a16="http://schemas.microsoft.com/office/drawing/2014/main" id="{CD00EE18-3969-7542-AF14-B6EF530C496B}"/>
              </a:ext>
            </a:extLst>
          </p:cNvPr>
          <p:cNvSpPr>
            <a:spLocks noGrp="1"/>
          </p:cNvSpPr>
          <p:nvPr>
            <p:ph type="body" sz="quarter" idx="13" hasCustomPrompt="1"/>
          </p:nvPr>
        </p:nvSpPr>
        <p:spPr>
          <a:xfrm>
            <a:off x="5016500" y="2614613"/>
            <a:ext cx="5832475" cy="956288"/>
          </a:xfrm>
        </p:spPr>
        <p:txBody>
          <a:bodyPr lIns="90000" tIns="46800" rIns="90000" bIns="46800"/>
          <a:lstStyle>
            <a:lvl1pPr marL="0" indent="0">
              <a:buNone/>
              <a:defRPr sz="1400">
                <a:solidFill>
                  <a:schemeClr val="tx1"/>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9" name="Text Placeholder 18">
            <a:extLst>
              <a:ext uri="{FF2B5EF4-FFF2-40B4-BE49-F238E27FC236}">
                <a16:creationId xmlns:a16="http://schemas.microsoft.com/office/drawing/2014/main" id="{D28C378F-3F66-354E-B8F9-1B9FC26E68A9}"/>
              </a:ext>
            </a:extLst>
          </p:cNvPr>
          <p:cNvSpPr>
            <a:spLocks noGrp="1"/>
          </p:cNvSpPr>
          <p:nvPr>
            <p:ph type="body" sz="quarter" idx="14" hasCustomPrompt="1"/>
          </p:nvPr>
        </p:nvSpPr>
        <p:spPr>
          <a:xfrm>
            <a:off x="5018087" y="2093722"/>
            <a:ext cx="5832475" cy="371513"/>
          </a:xfrm>
        </p:spPr>
        <p:txBody>
          <a:bodyPr lIns="90000" tIns="46800" rIns="90000" bIns="46800"/>
          <a:lstStyle>
            <a:lvl1pPr marL="0" indent="0">
              <a:buNone/>
              <a:defRPr sz="1800">
                <a:solidFill>
                  <a:schemeClr val="tx1"/>
                </a:solidFill>
                <a:latin typeface="+mj-lt"/>
              </a:defRPr>
            </a:lvl1pPr>
          </a:lstStyle>
          <a:p>
            <a:pPr lvl="0"/>
            <a:r>
              <a:rPr lang="en-US"/>
              <a:t>Experience</a:t>
            </a:r>
          </a:p>
        </p:txBody>
      </p:sp>
      <p:sp>
        <p:nvSpPr>
          <p:cNvPr id="20" name="Text Placeholder 18">
            <a:extLst>
              <a:ext uri="{FF2B5EF4-FFF2-40B4-BE49-F238E27FC236}">
                <a16:creationId xmlns:a16="http://schemas.microsoft.com/office/drawing/2014/main" id="{47E7A509-84C5-4843-8CD9-B01570BA7BA0}"/>
              </a:ext>
            </a:extLst>
          </p:cNvPr>
          <p:cNvSpPr>
            <a:spLocks noGrp="1"/>
          </p:cNvSpPr>
          <p:nvPr>
            <p:ph type="body" sz="quarter" idx="15" hasCustomPrompt="1"/>
          </p:nvPr>
        </p:nvSpPr>
        <p:spPr>
          <a:xfrm>
            <a:off x="5018087" y="4426832"/>
            <a:ext cx="5832475" cy="371513"/>
          </a:xfrm>
        </p:spPr>
        <p:txBody>
          <a:bodyPr lIns="90000" tIns="46800" rIns="90000" bIns="46800"/>
          <a:lstStyle>
            <a:lvl1pPr marL="0" indent="0">
              <a:buNone/>
              <a:defRPr sz="1800">
                <a:solidFill>
                  <a:schemeClr val="tx1"/>
                </a:solidFill>
                <a:latin typeface="+mj-lt"/>
              </a:defRPr>
            </a:lvl1pPr>
          </a:lstStyle>
          <a:p>
            <a:pPr lvl="0"/>
            <a:r>
              <a:rPr lang="en-US"/>
              <a:t>Expertise</a:t>
            </a:r>
          </a:p>
        </p:txBody>
      </p:sp>
      <p:sp>
        <p:nvSpPr>
          <p:cNvPr id="22" name="Text Placeholder 21">
            <a:extLst>
              <a:ext uri="{FF2B5EF4-FFF2-40B4-BE49-F238E27FC236}">
                <a16:creationId xmlns:a16="http://schemas.microsoft.com/office/drawing/2014/main" id="{39F526AE-17B2-DD4A-BE59-23D0E4A3D04F}"/>
              </a:ext>
            </a:extLst>
          </p:cNvPr>
          <p:cNvSpPr>
            <a:spLocks noGrp="1"/>
          </p:cNvSpPr>
          <p:nvPr>
            <p:ph type="body" sz="quarter" idx="16" hasCustomPrompt="1"/>
          </p:nvPr>
        </p:nvSpPr>
        <p:spPr>
          <a:xfrm>
            <a:off x="5016500" y="4864164"/>
            <a:ext cx="1649476" cy="827022"/>
          </a:xfrm>
        </p:spPr>
        <p:txBody>
          <a:bodyPr lIns="90000" tIns="46800" rIns="90000" bIns="46800"/>
          <a:lstStyle>
            <a:lvl1pPr>
              <a:buSzPct val="100000"/>
              <a:defRPr sz="1400">
                <a:solidFill>
                  <a:schemeClr val="tx1"/>
                </a:solidFill>
              </a:defRPr>
            </a:lvl1pPr>
          </a:lstStyle>
          <a:p>
            <a:pPr lvl="0"/>
            <a:r>
              <a:rPr lang="en-US"/>
              <a:t>One</a:t>
            </a:r>
          </a:p>
          <a:p>
            <a:pPr lvl="0"/>
            <a:r>
              <a:rPr lang="en-US"/>
              <a:t>Two</a:t>
            </a:r>
          </a:p>
          <a:p>
            <a:pPr lvl="0"/>
            <a:r>
              <a:rPr lang="en-US"/>
              <a:t>Three</a:t>
            </a:r>
          </a:p>
        </p:txBody>
      </p:sp>
      <p:sp>
        <p:nvSpPr>
          <p:cNvPr id="23" name="Text Placeholder 21">
            <a:extLst>
              <a:ext uri="{FF2B5EF4-FFF2-40B4-BE49-F238E27FC236}">
                <a16:creationId xmlns:a16="http://schemas.microsoft.com/office/drawing/2014/main" id="{D4BF07C4-9406-4146-BE9F-4987294757D1}"/>
              </a:ext>
            </a:extLst>
          </p:cNvPr>
          <p:cNvSpPr>
            <a:spLocks noGrp="1"/>
          </p:cNvSpPr>
          <p:nvPr>
            <p:ph type="body" sz="quarter" idx="17" hasCustomPrompt="1"/>
          </p:nvPr>
        </p:nvSpPr>
        <p:spPr>
          <a:xfrm>
            <a:off x="7104994" y="4864164"/>
            <a:ext cx="1649476" cy="827022"/>
          </a:xfrm>
        </p:spPr>
        <p:txBody>
          <a:bodyPr lIns="90000" tIns="46800" rIns="90000" bIns="46800"/>
          <a:lstStyle>
            <a:lvl1pPr>
              <a:buSzPct val="100000"/>
              <a:defRPr sz="1400">
                <a:solidFill>
                  <a:schemeClr val="tx1"/>
                </a:solidFill>
              </a:defRPr>
            </a:lvl1pPr>
          </a:lstStyle>
          <a:p>
            <a:pPr lvl="0"/>
            <a:r>
              <a:rPr lang="en-US"/>
              <a:t>Four</a:t>
            </a:r>
          </a:p>
          <a:p>
            <a:pPr lvl="0"/>
            <a:r>
              <a:rPr lang="en-US"/>
              <a:t>Five</a:t>
            </a:r>
          </a:p>
          <a:p>
            <a:pPr lvl="0"/>
            <a:r>
              <a:rPr lang="en-US"/>
              <a:t>Six</a:t>
            </a:r>
          </a:p>
        </p:txBody>
      </p:sp>
      <p:sp>
        <p:nvSpPr>
          <p:cNvPr id="24" name="Text Placeholder 21">
            <a:extLst>
              <a:ext uri="{FF2B5EF4-FFF2-40B4-BE49-F238E27FC236}">
                <a16:creationId xmlns:a16="http://schemas.microsoft.com/office/drawing/2014/main" id="{AD8CD734-0F6D-C94D-8A16-9F36D2D3D601}"/>
              </a:ext>
            </a:extLst>
          </p:cNvPr>
          <p:cNvSpPr>
            <a:spLocks noGrp="1"/>
          </p:cNvSpPr>
          <p:nvPr>
            <p:ph type="body" sz="quarter" idx="18" hasCustomPrompt="1"/>
          </p:nvPr>
        </p:nvSpPr>
        <p:spPr>
          <a:xfrm>
            <a:off x="9193488" y="4864164"/>
            <a:ext cx="1649476" cy="827022"/>
          </a:xfrm>
        </p:spPr>
        <p:txBody>
          <a:bodyPr lIns="90000" tIns="46800" rIns="90000" bIns="46800"/>
          <a:lstStyle>
            <a:lvl1pPr>
              <a:buSzPct val="100000"/>
              <a:defRPr sz="1400">
                <a:solidFill>
                  <a:schemeClr val="tx1"/>
                </a:solidFill>
              </a:defRPr>
            </a:lvl1pPr>
          </a:lstStyle>
          <a:p>
            <a:pPr lvl="0"/>
            <a:r>
              <a:rPr lang="en-US"/>
              <a:t>Seven</a:t>
            </a:r>
          </a:p>
          <a:p>
            <a:pPr lvl="0"/>
            <a:r>
              <a:rPr lang="en-US"/>
              <a:t>Eight</a:t>
            </a:r>
          </a:p>
          <a:p>
            <a:pPr lvl="0"/>
            <a:r>
              <a:rPr lang="en-US"/>
              <a:t>Nine</a:t>
            </a:r>
          </a:p>
        </p:txBody>
      </p:sp>
    </p:spTree>
    <p:extLst>
      <p:ext uri="{BB962C8B-B14F-4D97-AF65-F5344CB8AC3E}">
        <p14:creationId xmlns:p14="http://schemas.microsoft.com/office/powerpoint/2010/main" val="25072119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3160">
          <p15:clr>
            <a:srgbClr val="FBAE40"/>
          </p15:clr>
        </p15:guide>
        <p15:guide id="25" orient="horz" pos="709">
          <p15:clr>
            <a:srgbClr val="FBAE40"/>
          </p15:clr>
        </p15:guide>
        <p15:guide id="26" pos="6834">
          <p15:clr>
            <a:srgbClr val="FBAE4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Profile Slide 2">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1B46280-63FA-B14C-B387-DA6973CC6798}"/>
              </a:ext>
            </a:extLst>
          </p:cNvPr>
          <p:cNvSpPr>
            <a:spLocks noGrp="1"/>
          </p:cNvSpPr>
          <p:nvPr>
            <p:ph type="pic" sz="quarter" idx="10"/>
          </p:nvPr>
        </p:nvSpPr>
        <p:spPr>
          <a:xfrm>
            <a:off x="0" y="0"/>
            <a:ext cx="4065588" cy="6858000"/>
          </a:xfrm>
        </p:spPr>
        <p:txBody>
          <a:bodyPr/>
          <a:lstStyle/>
          <a:p>
            <a:r>
              <a:rPr lang="en-US"/>
              <a:t>Click icon to add picture</a:t>
            </a:r>
          </a:p>
        </p:txBody>
      </p:sp>
      <p:sp>
        <p:nvSpPr>
          <p:cNvPr id="11" name="Text Placeholder 10">
            <a:extLst>
              <a:ext uri="{FF2B5EF4-FFF2-40B4-BE49-F238E27FC236}">
                <a16:creationId xmlns:a16="http://schemas.microsoft.com/office/drawing/2014/main" id="{DF839B9F-7DF1-054D-850B-194BE124935E}"/>
              </a:ext>
            </a:extLst>
          </p:cNvPr>
          <p:cNvSpPr>
            <a:spLocks noGrp="1"/>
          </p:cNvSpPr>
          <p:nvPr>
            <p:ph type="body" sz="quarter" idx="11" hasCustomPrompt="1"/>
          </p:nvPr>
        </p:nvSpPr>
        <p:spPr>
          <a:xfrm>
            <a:off x="5016500" y="1125538"/>
            <a:ext cx="5832475" cy="371513"/>
          </a:xfrm>
        </p:spPr>
        <p:txBody>
          <a:bodyPr lIns="90000" tIns="46800" rIns="90000" bIns="46800"/>
          <a:lstStyle>
            <a:lvl1pPr marL="0" indent="0">
              <a:buNone/>
              <a:defRPr sz="1800">
                <a:solidFill>
                  <a:schemeClr val="tx1"/>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err="1"/>
              <a:t>Firstname</a:t>
            </a:r>
            <a:r>
              <a:rPr lang="en-US"/>
              <a:t> </a:t>
            </a:r>
            <a:r>
              <a:rPr lang="en-US" err="1"/>
              <a:t>Lastname</a:t>
            </a:r>
            <a:endParaRPr lang="en-US"/>
          </a:p>
        </p:txBody>
      </p:sp>
      <p:sp>
        <p:nvSpPr>
          <p:cNvPr id="13" name="Text Placeholder 12">
            <a:extLst>
              <a:ext uri="{FF2B5EF4-FFF2-40B4-BE49-F238E27FC236}">
                <a16:creationId xmlns:a16="http://schemas.microsoft.com/office/drawing/2014/main" id="{FEA3FFE7-512C-2E4D-8815-991035A0DA83}"/>
              </a:ext>
            </a:extLst>
          </p:cNvPr>
          <p:cNvSpPr>
            <a:spLocks noGrp="1"/>
          </p:cNvSpPr>
          <p:nvPr>
            <p:ph type="body" sz="quarter" idx="12" hasCustomPrompt="1"/>
          </p:nvPr>
        </p:nvSpPr>
        <p:spPr>
          <a:xfrm>
            <a:off x="5016500" y="1518666"/>
            <a:ext cx="5832475" cy="309958"/>
          </a:xfrm>
        </p:spPr>
        <p:txBody>
          <a:bodyPr lIns="90000" tIns="46800" rIns="90000" bIns="46800"/>
          <a:lstStyle>
            <a:lvl1pPr marL="0" indent="0">
              <a:buNone/>
              <a:defRPr sz="1400">
                <a:solidFill>
                  <a:schemeClr val="accent6"/>
                </a:solidFill>
              </a:defRPr>
            </a:lvl1pPr>
          </a:lstStyle>
          <a:p>
            <a:pPr lvl="0"/>
            <a:r>
              <a:rPr lang="en-US"/>
              <a:t>Title</a:t>
            </a:r>
          </a:p>
        </p:txBody>
      </p:sp>
      <p:sp>
        <p:nvSpPr>
          <p:cNvPr id="17" name="Text Placeholder 16">
            <a:extLst>
              <a:ext uri="{FF2B5EF4-FFF2-40B4-BE49-F238E27FC236}">
                <a16:creationId xmlns:a16="http://schemas.microsoft.com/office/drawing/2014/main" id="{CD00EE18-3969-7542-AF14-B6EF530C496B}"/>
              </a:ext>
            </a:extLst>
          </p:cNvPr>
          <p:cNvSpPr>
            <a:spLocks noGrp="1"/>
          </p:cNvSpPr>
          <p:nvPr>
            <p:ph type="body" sz="quarter" idx="13" hasCustomPrompt="1"/>
          </p:nvPr>
        </p:nvSpPr>
        <p:spPr>
          <a:xfrm>
            <a:off x="5016500" y="2614613"/>
            <a:ext cx="5832475" cy="956288"/>
          </a:xfrm>
        </p:spPr>
        <p:txBody>
          <a:bodyPr lIns="90000" tIns="46800" rIns="90000" bIns="46800"/>
          <a:lstStyle>
            <a:lvl1pPr marL="0" indent="0">
              <a:buNone/>
              <a:defRPr sz="1400">
                <a:solidFill>
                  <a:schemeClr val="accent6"/>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9" name="Text Placeholder 18">
            <a:extLst>
              <a:ext uri="{FF2B5EF4-FFF2-40B4-BE49-F238E27FC236}">
                <a16:creationId xmlns:a16="http://schemas.microsoft.com/office/drawing/2014/main" id="{D28C378F-3F66-354E-B8F9-1B9FC26E68A9}"/>
              </a:ext>
            </a:extLst>
          </p:cNvPr>
          <p:cNvSpPr>
            <a:spLocks noGrp="1"/>
          </p:cNvSpPr>
          <p:nvPr>
            <p:ph type="body" sz="quarter" idx="14" hasCustomPrompt="1"/>
          </p:nvPr>
        </p:nvSpPr>
        <p:spPr>
          <a:xfrm>
            <a:off x="5018087" y="2093722"/>
            <a:ext cx="5832475" cy="371513"/>
          </a:xfrm>
        </p:spPr>
        <p:txBody>
          <a:bodyPr lIns="90000" tIns="46800" rIns="90000" bIns="46800"/>
          <a:lstStyle>
            <a:lvl1pPr marL="0" indent="0">
              <a:buNone/>
              <a:defRPr sz="1800">
                <a:solidFill>
                  <a:schemeClr val="accent6"/>
                </a:solidFill>
                <a:latin typeface="+mj-lt"/>
              </a:defRPr>
            </a:lvl1pPr>
          </a:lstStyle>
          <a:p>
            <a:pPr lvl="0"/>
            <a:r>
              <a:rPr lang="en-US"/>
              <a:t>Experience</a:t>
            </a:r>
          </a:p>
        </p:txBody>
      </p:sp>
      <p:sp>
        <p:nvSpPr>
          <p:cNvPr id="20" name="Text Placeholder 18">
            <a:extLst>
              <a:ext uri="{FF2B5EF4-FFF2-40B4-BE49-F238E27FC236}">
                <a16:creationId xmlns:a16="http://schemas.microsoft.com/office/drawing/2014/main" id="{47E7A509-84C5-4843-8CD9-B01570BA7BA0}"/>
              </a:ext>
            </a:extLst>
          </p:cNvPr>
          <p:cNvSpPr>
            <a:spLocks noGrp="1"/>
          </p:cNvSpPr>
          <p:nvPr>
            <p:ph type="body" sz="quarter" idx="15" hasCustomPrompt="1"/>
          </p:nvPr>
        </p:nvSpPr>
        <p:spPr>
          <a:xfrm>
            <a:off x="5018087" y="4426832"/>
            <a:ext cx="5832475" cy="371513"/>
          </a:xfrm>
        </p:spPr>
        <p:txBody>
          <a:bodyPr lIns="90000" tIns="46800" rIns="90000" bIns="46800"/>
          <a:lstStyle>
            <a:lvl1pPr marL="0" indent="0">
              <a:buNone/>
              <a:defRPr sz="1800">
                <a:solidFill>
                  <a:schemeClr val="accent6"/>
                </a:solidFill>
                <a:latin typeface="+mj-lt"/>
              </a:defRPr>
            </a:lvl1pPr>
          </a:lstStyle>
          <a:p>
            <a:pPr lvl="0"/>
            <a:r>
              <a:rPr lang="en-US"/>
              <a:t>Expertise</a:t>
            </a:r>
          </a:p>
        </p:txBody>
      </p:sp>
      <p:sp>
        <p:nvSpPr>
          <p:cNvPr id="22" name="Text Placeholder 21">
            <a:extLst>
              <a:ext uri="{FF2B5EF4-FFF2-40B4-BE49-F238E27FC236}">
                <a16:creationId xmlns:a16="http://schemas.microsoft.com/office/drawing/2014/main" id="{39F526AE-17B2-DD4A-BE59-23D0E4A3D04F}"/>
              </a:ext>
            </a:extLst>
          </p:cNvPr>
          <p:cNvSpPr>
            <a:spLocks noGrp="1"/>
          </p:cNvSpPr>
          <p:nvPr>
            <p:ph type="body" sz="quarter" idx="16" hasCustomPrompt="1"/>
          </p:nvPr>
        </p:nvSpPr>
        <p:spPr>
          <a:xfrm>
            <a:off x="5016500" y="4864164"/>
            <a:ext cx="1649476" cy="827022"/>
          </a:xfrm>
        </p:spPr>
        <p:txBody>
          <a:bodyPr lIns="90000" tIns="46800" rIns="90000" bIns="46800"/>
          <a:lstStyle>
            <a:lvl1pPr>
              <a:buSzPct val="100000"/>
              <a:defRPr sz="1400">
                <a:solidFill>
                  <a:schemeClr val="accent6"/>
                </a:solidFill>
              </a:defRPr>
            </a:lvl1pPr>
          </a:lstStyle>
          <a:p>
            <a:pPr lvl="0"/>
            <a:r>
              <a:rPr lang="en-US"/>
              <a:t>One</a:t>
            </a:r>
          </a:p>
          <a:p>
            <a:pPr lvl="0"/>
            <a:r>
              <a:rPr lang="en-US"/>
              <a:t>Two</a:t>
            </a:r>
          </a:p>
          <a:p>
            <a:pPr lvl="0"/>
            <a:r>
              <a:rPr lang="en-US"/>
              <a:t>Three</a:t>
            </a:r>
          </a:p>
        </p:txBody>
      </p:sp>
      <p:sp>
        <p:nvSpPr>
          <p:cNvPr id="23" name="Text Placeholder 21">
            <a:extLst>
              <a:ext uri="{FF2B5EF4-FFF2-40B4-BE49-F238E27FC236}">
                <a16:creationId xmlns:a16="http://schemas.microsoft.com/office/drawing/2014/main" id="{D4BF07C4-9406-4146-BE9F-4987294757D1}"/>
              </a:ext>
            </a:extLst>
          </p:cNvPr>
          <p:cNvSpPr>
            <a:spLocks noGrp="1"/>
          </p:cNvSpPr>
          <p:nvPr>
            <p:ph type="body" sz="quarter" idx="17" hasCustomPrompt="1"/>
          </p:nvPr>
        </p:nvSpPr>
        <p:spPr>
          <a:xfrm>
            <a:off x="7104994" y="4864164"/>
            <a:ext cx="1649476" cy="827022"/>
          </a:xfrm>
        </p:spPr>
        <p:txBody>
          <a:bodyPr lIns="90000" tIns="46800" rIns="90000" bIns="46800"/>
          <a:lstStyle>
            <a:lvl1pPr>
              <a:buSzPct val="100000"/>
              <a:defRPr sz="1400">
                <a:solidFill>
                  <a:schemeClr val="accent6"/>
                </a:solidFill>
              </a:defRPr>
            </a:lvl1pPr>
          </a:lstStyle>
          <a:p>
            <a:pPr lvl="0"/>
            <a:r>
              <a:rPr lang="en-US"/>
              <a:t>Four</a:t>
            </a:r>
          </a:p>
          <a:p>
            <a:pPr lvl="0"/>
            <a:r>
              <a:rPr lang="en-US"/>
              <a:t>Five</a:t>
            </a:r>
          </a:p>
          <a:p>
            <a:pPr lvl="0"/>
            <a:r>
              <a:rPr lang="en-US"/>
              <a:t>Six</a:t>
            </a:r>
          </a:p>
        </p:txBody>
      </p:sp>
      <p:sp>
        <p:nvSpPr>
          <p:cNvPr id="24" name="Text Placeholder 21">
            <a:extLst>
              <a:ext uri="{FF2B5EF4-FFF2-40B4-BE49-F238E27FC236}">
                <a16:creationId xmlns:a16="http://schemas.microsoft.com/office/drawing/2014/main" id="{AD8CD734-0F6D-C94D-8A16-9F36D2D3D601}"/>
              </a:ext>
            </a:extLst>
          </p:cNvPr>
          <p:cNvSpPr>
            <a:spLocks noGrp="1"/>
          </p:cNvSpPr>
          <p:nvPr>
            <p:ph type="body" sz="quarter" idx="18" hasCustomPrompt="1"/>
          </p:nvPr>
        </p:nvSpPr>
        <p:spPr>
          <a:xfrm>
            <a:off x="9193488" y="4864164"/>
            <a:ext cx="1649476" cy="827022"/>
          </a:xfrm>
        </p:spPr>
        <p:txBody>
          <a:bodyPr lIns="90000" tIns="46800" rIns="90000" bIns="46800"/>
          <a:lstStyle>
            <a:lvl1pPr>
              <a:buSzPct val="100000"/>
              <a:defRPr sz="1400">
                <a:solidFill>
                  <a:schemeClr val="accent6"/>
                </a:solidFill>
              </a:defRPr>
            </a:lvl1pPr>
          </a:lstStyle>
          <a:p>
            <a:pPr lvl="0"/>
            <a:r>
              <a:rPr lang="en-US"/>
              <a:t>Seven</a:t>
            </a:r>
          </a:p>
          <a:p>
            <a:pPr lvl="0"/>
            <a:r>
              <a:rPr lang="en-US"/>
              <a:t>Eight</a:t>
            </a:r>
          </a:p>
          <a:p>
            <a:pPr lvl="0"/>
            <a:r>
              <a:rPr lang="en-US"/>
              <a:t>Nine</a:t>
            </a:r>
          </a:p>
        </p:txBody>
      </p:sp>
    </p:spTree>
    <p:extLst>
      <p:ext uri="{BB962C8B-B14F-4D97-AF65-F5344CB8AC3E}">
        <p14:creationId xmlns:p14="http://schemas.microsoft.com/office/powerpoint/2010/main" val="195987615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3160">
          <p15:clr>
            <a:srgbClr val="FBAE40"/>
          </p15:clr>
        </p15:guide>
        <p15:guide id="25" orient="horz" pos="709">
          <p15:clr>
            <a:srgbClr val="FBAE40"/>
          </p15:clr>
        </p15:guide>
        <p15:guide id="26" pos="6834">
          <p15:clr>
            <a:srgbClr val="FBAE4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Large Number Divider 1">
    <p:bg>
      <p:bgRef idx="1001">
        <a:schemeClr val="bg2"/>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4941888" y="585788"/>
            <a:ext cx="6667500" cy="690119"/>
          </a:xfrm>
        </p:spPr>
        <p:txBody>
          <a:bodyPr anchor="t">
            <a:noAutofit/>
          </a:bodyPr>
          <a:lstStyle>
            <a:lvl1pPr marL="0" indent="0">
              <a:spcAft>
                <a:spcPts val="600"/>
              </a:spcAft>
              <a:buFont typeface="Wingdings" panose="05000000000000000000" pitchFamily="2" charset="2"/>
              <a:buNone/>
              <a:defRPr sz="3600">
                <a:solidFill>
                  <a:schemeClr val="tx1"/>
                </a:solidFill>
                <a:latin typeface="+mj-lt"/>
              </a:defRPr>
            </a:lvl1pPr>
          </a:lstStyle>
          <a:p>
            <a:pPr lvl="0"/>
            <a:r>
              <a:rPr lang="en-US"/>
              <a:t>Section 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5"/>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1</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Tree>
    <p:extLst>
      <p:ext uri="{BB962C8B-B14F-4D97-AF65-F5344CB8AC3E}">
        <p14:creationId xmlns:p14="http://schemas.microsoft.com/office/powerpoint/2010/main" val="174581643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1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3"/>
            <a:ext cx="4356100" cy="6177517"/>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2</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E8663993-2CF4-0843-9834-2078442DBA71}"/>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32367173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2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3</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25F75097-07A2-DA4F-AFC5-71B04739FCB0}"/>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00272757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Agenda 2">
    <p:bg>
      <p:bgPr>
        <a:solidFill>
          <a:schemeClr val="bg1"/>
        </a:solidFill>
        <a:effectLst/>
      </p:bgPr>
    </p:bg>
    <p:spTree>
      <p:nvGrpSpPr>
        <p:cNvPr id="1" name=""/>
        <p:cNvGrpSpPr/>
        <p:nvPr/>
      </p:nvGrpSpPr>
      <p:grpSpPr>
        <a:xfrm>
          <a:off x="0" y="0"/>
          <a:ext cx="0" cy="0"/>
          <a:chOff x="0" y="0"/>
          <a:chExt cx="0" cy="0"/>
        </a:xfrm>
      </p:grpSpPr>
      <p:pic>
        <p:nvPicPr>
          <p:cNvPr id="2" name="Picture 1" descr="Background pattern&#10;&#10;Description automatically generated with medium confidence">
            <a:extLst>
              <a:ext uri="{FF2B5EF4-FFF2-40B4-BE49-F238E27FC236}">
                <a16:creationId xmlns:a16="http://schemas.microsoft.com/office/drawing/2014/main" id="{42B9FC59-9E69-A8E0-1302-3992DD6E63EC}"/>
              </a:ext>
            </a:extLst>
          </p:cNvPr>
          <p:cNvPicPr>
            <a:picLocks noChangeAspect="1"/>
          </p:cNvPicPr>
          <p:nvPr userDrawn="1"/>
        </p:nvPicPr>
        <p:blipFill rotWithShape="1">
          <a:blip r:embed="rId2">
            <a:alphaModFix amt="49000"/>
          </a:blip>
          <a:srcRect l="829" t="53761" r="56040" b="21977"/>
          <a:stretch/>
        </p:blipFill>
        <p:spPr>
          <a:xfrm>
            <a:off x="-1" y="1"/>
            <a:ext cx="12192001" cy="6858000"/>
          </a:xfrm>
          <a:prstGeom prst="rect">
            <a:avLst/>
          </a:prstGeom>
        </p:spPr>
      </p:pic>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3152001"/>
            <a:ext cx="11018520" cy="553998"/>
          </a:xfrm>
        </p:spPr>
        <p:txBody>
          <a:bodyPr>
            <a:spAutoFit/>
          </a:bodyPr>
          <a:lstStyle/>
          <a:p>
            <a:r>
              <a:rPr lang="en-US"/>
              <a:t>Click to edit Master title style</a:t>
            </a:r>
          </a:p>
        </p:txBody>
      </p:sp>
    </p:spTree>
    <p:extLst>
      <p:ext uri="{BB962C8B-B14F-4D97-AF65-F5344CB8AC3E}">
        <p14:creationId xmlns:p14="http://schemas.microsoft.com/office/powerpoint/2010/main" val="3904458867"/>
      </p:ext>
    </p:extLst>
  </p:cSld>
  <p:clrMapOvr>
    <a:masterClrMapping/>
  </p:clrMapOvr>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3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4</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96CEF9B0-0F7A-414C-9382-56532822A960}"/>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00428830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4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5</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0B03ADF2-CBA0-AB48-AC2A-77EAF2C81AA2}"/>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89015364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5_Large Number Divider 1">
    <p:bg>
      <p:bgRef idx="1001">
        <a:schemeClr val="bg2"/>
      </p:bgRef>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287FF5-DA2B-6549-A430-2AB0462370E7}"/>
              </a:ext>
            </a:extLst>
          </p:cNvPr>
          <p:cNvSpPr txBox="1"/>
          <p:nvPr userDrawn="1"/>
        </p:nvSpPr>
        <p:spPr>
          <a:xfrm>
            <a:off x="0" y="680485"/>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1</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9" name="Title 1">
            <a:extLst>
              <a:ext uri="{FF2B5EF4-FFF2-40B4-BE49-F238E27FC236}">
                <a16:creationId xmlns:a16="http://schemas.microsoft.com/office/drawing/2014/main" id="{939C9626-6AB7-9442-8C32-698E08BC85A7}"/>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78080205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6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3"/>
            <a:ext cx="4356100" cy="6177517"/>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2</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649666AF-1BFD-C547-B312-5E30EBC9B839}"/>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29159785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7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3</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443D24FC-F71D-C245-A2DA-55D32F6AA872}"/>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6814558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8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4</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DA3A573E-5425-E24C-AC5B-D2C67E89FC53}"/>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15036629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9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5</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AD9EEC05-DC95-844E-868F-EEEB231AD961}"/>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76789436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72540483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05470466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64773241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Agenda 2">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2274FF-81E7-10DF-7A3F-5D5BC6F88F1F}"/>
              </a:ext>
            </a:extLst>
          </p:cNvPr>
          <p:cNvPicPr>
            <a:picLocks noChangeAspect="1"/>
          </p:cNvPicPr>
          <p:nvPr userDrawn="1"/>
        </p:nvPicPr>
        <p:blipFill rotWithShape="1">
          <a:blip r:embed="rId2">
            <a:alphaModFix amt="82000"/>
          </a:blip>
          <a:srcRect l="20351" t="73857" r="39886" b="3777"/>
          <a:stretch/>
        </p:blipFill>
        <p:spPr>
          <a:xfrm>
            <a:off x="0" y="0"/>
            <a:ext cx="12192000" cy="6858000"/>
          </a:xfrm>
          <a:prstGeom prst="rect">
            <a:avLst/>
          </a:prstGeom>
        </p:spPr>
      </p:pic>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00438"/>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Tree>
    <p:extLst>
      <p:ext uri="{BB962C8B-B14F-4D97-AF65-F5344CB8AC3E}">
        <p14:creationId xmlns:p14="http://schemas.microsoft.com/office/powerpoint/2010/main" val="2017388446"/>
      </p:ext>
    </p:extLst>
  </p:cSld>
  <p:clrMapOvr>
    <a:masterClrMapping/>
  </p:clrMapOvr>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42553121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74002851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84620131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79565687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47148073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Section Divi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146676426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Section Divider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106415962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Section Divider 3">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394214795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Section Divider 4">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93204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description</a:t>
            </a:r>
          </a:p>
        </p:txBody>
      </p:sp>
      <p:sp>
        <p:nvSpPr>
          <p:cNvPr id="5" name="Text Placeholder 4"/>
          <p:cNvSpPr>
            <a:spLocks noGrp="1"/>
          </p:cNvSpPr>
          <p:nvPr>
            <p:ph type="body" sz="quarter" idx="12" hasCustomPrompt="1"/>
          </p:nvPr>
        </p:nvSpPr>
        <p:spPr>
          <a:xfrm>
            <a:off x="585216" y="585788"/>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accent3"/>
                </a:solidFill>
                <a:latin typeface="+mn-lt"/>
              </a:defRPr>
            </a:lvl1pPr>
          </a:lstStyle>
          <a:p>
            <a:pPr lvl="0"/>
            <a:r>
              <a:rPr lang="en-US"/>
              <a:t>Section Name</a:t>
            </a:r>
          </a:p>
        </p:txBody>
      </p:sp>
    </p:spTree>
    <p:extLst>
      <p:ext uri="{BB962C8B-B14F-4D97-AF65-F5344CB8AC3E}">
        <p14:creationId xmlns:p14="http://schemas.microsoft.com/office/powerpoint/2010/main" val="104205733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title with no subtitle</a:t>
            </a:r>
          </a:p>
        </p:txBody>
      </p:sp>
    </p:spTree>
    <p:extLst>
      <p:ext uri="{BB962C8B-B14F-4D97-AF65-F5344CB8AC3E}">
        <p14:creationId xmlns:p14="http://schemas.microsoft.com/office/powerpoint/2010/main" val="166751837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32991965"/>
      </p:ext>
    </p:extLst>
  </p:cSld>
  <p:clrMapOvr>
    <a:masterClrMapping/>
  </p:clrMapOvr>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 with no subtitle</a:t>
            </a:r>
          </a:p>
        </p:txBody>
      </p:sp>
    </p:spTree>
    <p:extLst>
      <p:ext uri="{BB962C8B-B14F-4D97-AF65-F5344CB8AC3E}">
        <p14:creationId xmlns:p14="http://schemas.microsoft.com/office/powerpoint/2010/main" val="186634426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Blank 12 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468363971"/>
      </p:ext>
    </p:extLst>
  </p:cSld>
  <p:clrMapOvr>
    <a:masterClrMapping/>
  </p:clrMapOvr>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Blank 12 Column Dark Bkg">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048639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Apendix Blue Bkg">
    <p:bg>
      <p:bgRef idx="1001">
        <a:schemeClr val="bg2"/>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F377B63-6619-6B40-8D85-1D972ED609B9}"/>
              </a:ext>
            </a:extLst>
          </p:cNvPr>
          <p:cNvSpPr>
            <a:spLocks noGrp="1"/>
          </p:cNvSpPr>
          <p:nvPr>
            <p:ph type="body" sz="quarter" idx="10" hasCustomPrompt="1"/>
          </p:nvPr>
        </p:nvSpPr>
        <p:spPr>
          <a:xfrm>
            <a:off x="584200" y="5715040"/>
            <a:ext cx="5367338" cy="553998"/>
          </a:xfrm>
        </p:spPr>
        <p:txBody>
          <a:bodyPr anchor="b"/>
          <a:lstStyle>
            <a:lvl1pPr marL="0" indent="0">
              <a:buNone/>
              <a:defRPr sz="3600">
                <a:latin typeface="+mj-lt"/>
              </a:defRPr>
            </a:lvl1pPr>
          </a:lstStyle>
          <a:p>
            <a:pPr lvl="0"/>
            <a:r>
              <a:rPr lang="en-US"/>
              <a:t>Appendix</a:t>
            </a:r>
          </a:p>
        </p:txBody>
      </p:sp>
    </p:spTree>
    <p:extLst>
      <p:ext uri="{BB962C8B-B14F-4D97-AF65-F5344CB8AC3E}">
        <p14:creationId xmlns:p14="http://schemas.microsoft.com/office/powerpoint/2010/main" val="188013240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6" pos="3749">
          <p15:clr>
            <a:srgbClr val="A4A3A4"/>
          </p15:clr>
        </p15:guide>
        <p15:guide id="17" pos="3932">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922381967"/>
      </p:ext>
    </p:extLst>
  </p:cSld>
  <p:clrMapOvr>
    <a:overrideClrMapping bg1="dk1" tx1="lt1" bg2="dk2" tx2="lt2" accent1="accent1" accent2="accent2" accent3="accent3" accent4="accent4" accent5="accent5" accent6="accent6" hlink="hlink" folHlink="folHlink"/>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61615015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Title Slide with photo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Microsoft Viva logo" descr="Microsoft Viva logo">
            <a:extLst>
              <a:ext uri="{FF2B5EF4-FFF2-40B4-BE49-F238E27FC236}">
                <a16:creationId xmlns:a16="http://schemas.microsoft.com/office/drawing/2014/main" id="{318C726D-8663-E923-5AF2-6D1C5F533F2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84201"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196572"/>
            <a:ext cx="4167887" cy="1354217"/>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accent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9" name="Text Placeholder 8">
            <a:extLst>
              <a:ext uri="{FF2B5EF4-FFF2-40B4-BE49-F238E27FC236}">
                <a16:creationId xmlns:a16="http://schemas.microsoft.com/office/drawing/2014/main" id="{E9DFAAC8-CE23-F613-6D2B-8569B34EBE0E}"/>
              </a:ext>
            </a:extLst>
          </p:cNvPr>
          <p:cNvSpPr>
            <a:spLocks noGrp="1"/>
          </p:cNvSpPr>
          <p:nvPr>
            <p:ph type="body" sz="quarter" idx="14"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
        <p:nvSpPr>
          <p:cNvPr id="10" name="Picture Placeholder 9" descr="This photo is a 'placeholder' only. Drag or drop your photo here, or click and tap the center to insert a photo.">
            <a:extLst>
              <a:ext uri="{FF2B5EF4-FFF2-40B4-BE49-F238E27FC236}">
                <a16:creationId xmlns:a16="http://schemas.microsoft.com/office/drawing/2014/main" id="{937F71D9-5FA1-DECE-2721-B0416707CF7A}"/>
              </a:ext>
            </a:extLst>
          </p:cNvPr>
          <p:cNvSpPr>
            <a:spLocks noGrp="1"/>
          </p:cNvSpPr>
          <p:nvPr>
            <p:ph type="pic" sz="quarter" idx="13"/>
          </p:nvPr>
        </p:nvSpPr>
        <p:spPr>
          <a:xfrm>
            <a:off x="5326063" y="585789"/>
            <a:ext cx="6283325" cy="5683250"/>
          </a:xfrm>
          <a:blipFill dpi="0" rotWithShape="1">
            <a:blip r:embed="rId5"/>
            <a:srcRect/>
            <a:tile tx="0" ty="0" sx="93000" sy="93000" flip="none" algn="tl"/>
          </a:blipFill>
        </p:spPr>
        <p:txBody>
          <a:bodyPr/>
          <a:lstStyle>
            <a:lvl1pPr marL="0" indent="0">
              <a:buNone/>
              <a:defRPr>
                <a:noFill/>
              </a:defRPr>
            </a:lvl1pPr>
          </a:lstStyle>
          <a:p>
            <a:r>
              <a:rPr lang="en-US"/>
              <a:t>Click icon to add picture</a:t>
            </a:r>
          </a:p>
        </p:txBody>
      </p:sp>
    </p:spTree>
    <p:extLst>
      <p:ext uri="{BB962C8B-B14F-4D97-AF65-F5344CB8AC3E}">
        <p14:creationId xmlns:p14="http://schemas.microsoft.com/office/powerpoint/2010/main" val="389275493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Title slide with photo 2">
    <p:bg>
      <p:bgPr>
        <a:solidFill>
          <a:srgbClr val="F4F3F5"/>
        </a:solidFill>
        <a:effectLst/>
      </p:bgPr>
    </p:bg>
    <p:spTree>
      <p:nvGrpSpPr>
        <p:cNvPr id="1" name=""/>
        <p:cNvGrpSpPr/>
        <p:nvPr/>
      </p:nvGrpSpPr>
      <p:grpSpPr>
        <a:xfrm>
          <a:off x="0" y="0"/>
          <a:ext cx="0" cy="0"/>
          <a:chOff x="0" y="0"/>
          <a:chExt cx="0" cy="0"/>
        </a:xfrm>
      </p:grpSpPr>
      <p:pic>
        <p:nvPicPr>
          <p:cNvPr id="6" name="Microsoft Viva logo" descr="Microsoft Viva logo">
            <a:extLst>
              <a:ext uri="{FF2B5EF4-FFF2-40B4-BE49-F238E27FC236}">
                <a16:creationId xmlns:a16="http://schemas.microsoft.com/office/drawing/2014/main" id="{5BCA20A5-FBD1-9415-8847-839B7618D22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4201"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196572"/>
            <a:ext cx="4167887" cy="1354217"/>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accent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C4598A3-3158-55CB-9A6D-7264D56AF02B}"/>
              </a:ext>
            </a:extLst>
          </p:cNvPr>
          <p:cNvSpPr>
            <a:spLocks noGrp="1"/>
          </p:cNvSpPr>
          <p:nvPr>
            <p:ph type="body" sz="quarter" idx="14"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
        <p:nvSpPr>
          <p:cNvPr id="10" name="Picture Placeholder 9" descr="This photo is a 'placeholder' only. Drag or drop your photo here, or click and tap the center to insert a photo.">
            <a:extLst>
              <a:ext uri="{FF2B5EF4-FFF2-40B4-BE49-F238E27FC236}">
                <a16:creationId xmlns:a16="http://schemas.microsoft.com/office/drawing/2014/main" id="{937F71D9-5FA1-DECE-2721-B0416707CF7A}"/>
              </a:ext>
            </a:extLst>
          </p:cNvPr>
          <p:cNvSpPr>
            <a:spLocks noGrp="1"/>
          </p:cNvSpPr>
          <p:nvPr>
            <p:ph type="pic" sz="quarter" idx="13"/>
          </p:nvPr>
        </p:nvSpPr>
        <p:spPr>
          <a:xfrm>
            <a:off x="5326063" y="0"/>
            <a:ext cx="6865937" cy="6858000"/>
          </a:xfrm>
          <a:blipFill dpi="0" rotWithShape="1">
            <a:blip r:embed="rId4"/>
            <a:srcRect/>
            <a:tile tx="0" ty="0" sx="100000" sy="100000" flip="none" algn="tl"/>
          </a:blipFill>
        </p:spPr>
        <p:txBody>
          <a:bodyPr/>
          <a:lstStyle>
            <a:lvl1pPr marL="0" indent="0">
              <a:buNone/>
              <a:defRPr>
                <a:noFill/>
              </a:defRPr>
            </a:lvl1pPr>
          </a:lstStyle>
          <a:p>
            <a:r>
              <a:rPr lang="en-US"/>
              <a:t>Click icon to add picture</a:t>
            </a:r>
          </a:p>
        </p:txBody>
      </p:sp>
    </p:spTree>
    <p:extLst>
      <p:ext uri="{BB962C8B-B14F-4D97-AF65-F5344CB8AC3E}">
        <p14:creationId xmlns:p14="http://schemas.microsoft.com/office/powerpoint/2010/main" val="3935256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itle slide illustra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Microsoft Viva logo" descr="Microsoft Viva logo">
            <a:extLst>
              <a:ext uri="{FF2B5EF4-FFF2-40B4-BE49-F238E27FC236}">
                <a16:creationId xmlns:a16="http://schemas.microsoft.com/office/drawing/2014/main" id="{267EAAA3-0163-7FC4-ED5A-CDA76E2ABDB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84201"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196572"/>
            <a:ext cx="4167887" cy="1354217"/>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4302AA42-37DF-2361-2B0C-9247BB470756}"/>
              </a:ext>
            </a:extLst>
          </p:cNvPr>
          <p:cNvSpPr>
            <a:spLocks noGrp="1"/>
          </p:cNvSpPr>
          <p:nvPr>
            <p:ph type="body" sz="quarter" idx="13"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Tree>
    <p:extLst>
      <p:ext uri="{BB962C8B-B14F-4D97-AF65-F5344CB8AC3E}">
        <p14:creationId xmlns:p14="http://schemas.microsoft.com/office/powerpoint/2010/main" val="74621600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Title slide illustra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Microsoft Viva logo" descr="Microsoft Viva logo">
            <a:extLst>
              <a:ext uri="{FF2B5EF4-FFF2-40B4-BE49-F238E27FC236}">
                <a16:creationId xmlns:a16="http://schemas.microsoft.com/office/drawing/2014/main" id="{80B6C191-A691-AE51-06E2-19F039EFBF0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invGray">
          <a:xfrm>
            <a:off x="582042"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196572"/>
            <a:ext cx="4167887" cy="1354217"/>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6" name="Text Placeholder 5">
            <a:extLst>
              <a:ext uri="{FF2B5EF4-FFF2-40B4-BE49-F238E27FC236}">
                <a16:creationId xmlns:a16="http://schemas.microsoft.com/office/drawing/2014/main" id="{291F2F13-B4B5-1D8E-1A4D-C843CCCC1C13}"/>
              </a:ext>
            </a:extLst>
          </p:cNvPr>
          <p:cNvSpPr>
            <a:spLocks noGrp="1"/>
          </p:cNvSpPr>
          <p:nvPr>
            <p:ph type="body" sz="quarter" idx="13"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Tree>
    <p:extLst>
      <p:ext uri="{BB962C8B-B14F-4D97-AF65-F5344CB8AC3E}">
        <p14:creationId xmlns:p14="http://schemas.microsoft.com/office/powerpoint/2010/main" val="101898851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5297760"/>
      </p:ext>
    </p:extLst>
  </p:cSld>
  <p:clrMapOvr>
    <a:masterClrMapping/>
  </p:clrMapOvr>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Agend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7F0D2-1F7A-B81D-68D7-C8F417F5E38B}"/>
              </a:ext>
            </a:extLst>
          </p:cNvPr>
          <p:cNvSpPr>
            <a:spLocks noGrp="1"/>
          </p:cNvSpPr>
          <p:nvPr>
            <p:ph type="title" hasCustomPrompt="1"/>
          </p:nvPr>
        </p:nvSpPr>
        <p:spPr>
          <a:xfrm>
            <a:off x="588263" y="3124301"/>
            <a:ext cx="2372425" cy="609398"/>
          </a:xfrm>
          <a:noFill/>
        </p:spPr>
        <p:txBody>
          <a:bodyPr vert="horz" wrap="square" lIns="0" tIns="0" rIns="0" bIns="0" rtlCol="0" anchor="ctr" anchorCtr="0">
            <a:spAutoFit/>
          </a:bodyPr>
          <a:lstStyle>
            <a:lvl1pPr>
              <a:defRPr lang="en-US" sz="4400" dirty="0">
                <a:gradFill>
                  <a:gsLst>
                    <a:gs pos="90000">
                      <a:srgbClr val="FFEF86"/>
                    </a:gs>
                    <a:gs pos="10000">
                      <a:srgbClr val="E535E5"/>
                    </a:gs>
                  </a:gsLst>
                  <a:lin ang="14400000" scaled="0"/>
                </a:gradFill>
                <a:latin typeface="Segoe UI Semilight" panose="020B0402040204020203" pitchFamily="34" charset="0"/>
                <a:cs typeface="Segoe UI Semilight" panose="020B0402040204020203" pitchFamily="34" charset="0"/>
              </a:defRPr>
            </a:lvl1pPr>
          </a:lstStyle>
          <a:p>
            <a:pPr lvl="0">
              <a:lnSpc>
                <a:spcPct val="90000"/>
              </a:lnSpc>
            </a:pPr>
            <a:r>
              <a:rPr lang="en-US"/>
              <a:t>Agenda</a:t>
            </a:r>
          </a:p>
        </p:txBody>
      </p:sp>
      <p:sp>
        <p:nvSpPr>
          <p:cNvPr id="6" name="Content Placeholder 5">
            <a:extLst>
              <a:ext uri="{FF2B5EF4-FFF2-40B4-BE49-F238E27FC236}">
                <a16:creationId xmlns:a16="http://schemas.microsoft.com/office/drawing/2014/main" id="{6FB402F3-D749-B066-5249-6A108410026F}"/>
              </a:ext>
            </a:extLst>
          </p:cNvPr>
          <p:cNvSpPr>
            <a:spLocks noGrp="1"/>
          </p:cNvSpPr>
          <p:nvPr>
            <p:ph sz="quarter" idx="10"/>
          </p:nvPr>
        </p:nvSpPr>
        <p:spPr>
          <a:xfrm>
            <a:off x="4144963" y="2622626"/>
            <a:ext cx="7458075" cy="1612749"/>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1254197"/>
      </p:ext>
    </p:extLst>
  </p:cSld>
  <p:clrMapOvr>
    <a:masterClrMapping/>
  </p:clrMapOvr>
  <p:extLst>
    <p:ext uri="{DCECCB84-F9BA-43D5-87BE-67443E8EF086}">
      <p15:sldGuideLst xmlns:p15="http://schemas.microsoft.com/office/powerpoint/2012/main">
        <p15:guide id="1" pos="2239">
          <p15:clr>
            <a:srgbClr val="FBAE40"/>
          </p15:clr>
        </p15:guide>
        <p15:guide id="2" pos="1865">
          <p15:clr>
            <a:srgbClr val="FBAE40"/>
          </p15:clr>
        </p15:guide>
        <p15:guide id="3" pos="2611">
          <p15:clr>
            <a:srgbClr val="FBAE4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Agend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00438"/>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Tree>
    <p:extLst>
      <p:ext uri="{BB962C8B-B14F-4D97-AF65-F5344CB8AC3E}">
        <p14:creationId xmlns:p14="http://schemas.microsoft.com/office/powerpoint/2010/main" val="1105078585"/>
      </p:ext>
    </p:extLst>
  </p:cSld>
  <p:clrMapOvr>
    <a:masterClrMapping/>
  </p:clrMapOvr>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35686091"/>
      </p:ext>
    </p:extLst>
  </p:cSld>
  <p:clrMapOvr>
    <a:masterClrMapping/>
  </p:clrMapOvr>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9975253"/>
      </p:ext>
    </p:extLst>
  </p:cSld>
  <p:clrMapOvr>
    <a:masterClrMapping/>
  </p:clrMapOvr>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44611188"/>
      </p:ext>
    </p:extLst>
  </p:cSld>
  <p:clrMapOvr>
    <a:masterClrMapping/>
  </p:clrMapOvr>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7523864"/>
      </p:ext>
    </p:extLst>
  </p:cSld>
  <p:clrMapOvr>
    <a:masterClrMapping/>
  </p:clrMapOvr>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341906"/>
          </a:xfrm>
        </p:spPr>
        <p:txBody>
          <a:bodyPr>
            <a:spAutoFit/>
          </a:bodyPr>
          <a:lstStyle>
            <a:lvl1pPr marL="171450" indent="-171450">
              <a:defRPr lang="en-US" sz="2000" dirty="0"/>
            </a:lvl1pPr>
            <a:lvl2pPr marL="342900" indent="-171450">
              <a:defRPr lang="en-US" sz="1600" dirty="0"/>
            </a:lvl2pPr>
            <a:lvl3pPr marL="514350" indent="-171450">
              <a:defRPr lang="en-US" sz="1400" dirty="0"/>
            </a:lvl3pPr>
            <a:lvl4pPr marL="666750" indent="-152400">
              <a:defRPr lang="en-US" sz="1200" dirty="0"/>
            </a:lvl4pPr>
            <a:lvl5pPr marL="793750" indent="-120650">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341906"/>
          </a:xfrm>
        </p:spPr>
        <p:txBody>
          <a:bodyPr>
            <a:spAutoFit/>
          </a:bodyPr>
          <a:lstStyle>
            <a:lvl1pPr marL="171450" indent="-171450">
              <a:defRPr lang="en-US" sz="2000" dirty="0"/>
            </a:lvl1pPr>
            <a:lvl2pPr marL="342900" indent="-171450">
              <a:defRPr lang="en-US" sz="1600" dirty="0"/>
            </a:lvl2pPr>
            <a:lvl3pPr marL="514350" indent="-171450">
              <a:defRPr lang="en-US" sz="1400" dirty="0"/>
            </a:lvl3pPr>
            <a:lvl4pPr marL="685800" indent="-136525">
              <a:defRPr lang="en-US" sz="1200" dirty="0"/>
            </a:lvl4pPr>
            <a:lvl5pPr marL="793750" indent="-120650">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6846805"/>
      </p:ext>
    </p:extLst>
  </p:cSld>
  <p:clrMapOvr>
    <a:masterClrMapping/>
  </p:clrMapOvr>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1341906"/>
          </a:xfrm>
        </p:spPr>
        <p:txBody>
          <a:bodyPr/>
          <a:lstStyle>
            <a:lvl1pPr>
              <a:defRPr sz="20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1341906"/>
          </a:xfrm>
        </p:spPr>
        <p:txBody>
          <a:bodyPr/>
          <a:lstStyle>
            <a:lvl1pPr>
              <a:defRPr sz="20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0576895"/>
      </p:ext>
    </p:extLst>
  </p:cSld>
  <p:clrMapOvr>
    <a:masterClrMapping/>
  </p:clrMapOvr>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4" name="Text Placeholder 3">
            <a:extLst>
              <a:ext uri="{FF2B5EF4-FFF2-40B4-BE49-F238E27FC236}">
                <a16:creationId xmlns:a16="http://schemas.microsoft.com/office/drawing/2014/main" id="{9990334F-64A4-97A6-3FCA-1FCAEE0A68CC}"/>
              </a:ext>
            </a:extLst>
          </p:cNvPr>
          <p:cNvSpPr>
            <a:spLocks noGrp="1"/>
          </p:cNvSpPr>
          <p:nvPr>
            <p:ph type="body" sz="quarter" idx="20"/>
          </p:nvPr>
        </p:nvSpPr>
        <p:spPr>
          <a:xfrm>
            <a:off x="585217" y="1438275"/>
            <a:ext cx="3264408" cy="615553"/>
          </a:xfrm>
        </p:spPr>
        <p:txBody>
          <a:bodyPr/>
          <a:lstStyle>
            <a:lvl1pPr marL="0" indent="0">
              <a:buNone/>
              <a:defRPr sz="20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283115"/>
            <a:ext cx="3264408" cy="1354217"/>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6" name="Text Placeholder 5">
            <a:extLst>
              <a:ext uri="{FF2B5EF4-FFF2-40B4-BE49-F238E27FC236}">
                <a16:creationId xmlns:a16="http://schemas.microsoft.com/office/drawing/2014/main" id="{56B23FC0-F06F-3CFF-2466-B04AA6D8F046}"/>
              </a:ext>
            </a:extLst>
          </p:cNvPr>
          <p:cNvSpPr>
            <a:spLocks noGrp="1"/>
          </p:cNvSpPr>
          <p:nvPr>
            <p:ph type="body" sz="quarter" idx="21"/>
          </p:nvPr>
        </p:nvSpPr>
        <p:spPr>
          <a:xfrm>
            <a:off x="4463796" y="1438275"/>
            <a:ext cx="3264408" cy="615553"/>
          </a:xfrm>
        </p:spPr>
        <p:txBody>
          <a:bodyPr/>
          <a:lstStyle>
            <a:lvl1pPr marL="0" indent="0">
              <a:buNone/>
              <a:defRPr sz="20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283115"/>
            <a:ext cx="3264408" cy="1354217"/>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8" name="Text Placeholder 7">
            <a:extLst>
              <a:ext uri="{FF2B5EF4-FFF2-40B4-BE49-F238E27FC236}">
                <a16:creationId xmlns:a16="http://schemas.microsoft.com/office/drawing/2014/main" id="{E92F2B7C-E744-4E83-C681-FFA2C221F7F6}"/>
              </a:ext>
            </a:extLst>
          </p:cNvPr>
          <p:cNvSpPr>
            <a:spLocks noGrp="1"/>
          </p:cNvSpPr>
          <p:nvPr>
            <p:ph type="body" sz="quarter" idx="22"/>
          </p:nvPr>
        </p:nvSpPr>
        <p:spPr>
          <a:xfrm>
            <a:off x="8335963" y="1438275"/>
            <a:ext cx="3273425" cy="615553"/>
          </a:xfrm>
        </p:spPr>
        <p:txBody>
          <a:bodyPr/>
          <a:lstStyle>
            <a:lvl1pPr marL="0" indent="0">
              <a:buNone/>
              <a:defRPr sz="20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283115"/>
            <a:ext cx="3264408" cy="1354217"/>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Tree>
    <p:extLst>
      <p:ext uri="{BB962C8B-B14F-4D97-AF65-F5344CB8AC3E}">
        <p14:creationId xmlns:p14="http://schemas.microsoft.com/office/powerpoint/2010/main" val="3994589850"/>
      </p:ext>
    </p:extLst>
  </p:cSld>
  <p:clrMapOvr>
    <a:masterClrMapping/>
  </p:clrMapOvr>
  <p:extLst>
    <p:ext uri="{DCECCB84-F9BA-43D5-87BE-67443E8EF086}">
      <p15:sldGuideLst xmlns:p15="http://schemas.microsoft.com/office/powerpoint/2012/main">
        <p15:guide id="3" orient="horz" pos="1437">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00438"/>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Tree>
    <p:extLst>
      <p:ext uri="{BB962C8B-B14F-4D97-AF65-F5344CB8AC3E}">
        <p14:creationId xmlns:p14="http://schemas.microsoft.com/office/powerpoint/2010/main" val="986175073"/>
      </p:ext>
    </p:extLst>
  </p:cSld>
  <p:clrMapOvr>
    <a:masterClrMapping/>
  </p:clrMapOvr>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1337368"/>
      </p:ext>
    </p:extLst>
  </p:cSld>
  <p:clrMapOvr>
    <a:masterClrMapping/>
  </p:clrMapOvr>
  <p:extLst>
    <p:ext uri="{DCECCB84-F9BA-43D5-87BE-67443E8EF086}">
      <p15:sldGuideLst xmlns:p15="http://schemas.microsoft.com/office/powerpoint/2012/main">
        <p15:guide id="1" orient="horz" pos="288" userDrawn="1">
          <p15:clr>
            <a:srgbClr val="5ACBF0"/>
          </p15:clr>
        </p15:guide>
        <p15:guide id="2" orient="horz" pos="905" userDrawn="1">
          <p15:clr>
            <a:srgbClr val="5ACBF0"/>
          </p15:clr>
        </p15:guide>
        <p15:guide id="4" orient="horz" pos="1272" userDrawn="1">
          <p15:clr>
            <a:srgbClr val="5ACBF0"/>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600438"/>
          </a:xfrm>
        </p:spPr>
        <p:txBody>
          <a:bodyPr wrap="square">
            <a:spAutoFit/>
          </a:bodyPr>
          <a:lstStyle>
            <a:lvl1pPr marL="141288" indent="-141288">
              <a:defRPr lang="en-US" sz="1600" dirty="0"/>
            </a:lvl1pPr>
            <a:lvl2pPr marL="285750" indent="-125413">
              <a:defRPr lang="en-US" sz="1600" dirty="0"/>
            </a:lvl2pPr>
            <a:lvl3pPr marL="438150" indent="-133350">
              <a:defRPr lang="en-US" sz="1600" dirty="0"/>
            </a:lvl3pPr>
            <a:lvl4pPr marL="566738" indent="-114300">
              <a:defRPr lang="en-US" sz="1400" dirty="0"/>
            </a:lvl4pPr>
            <a:lvl5pPr marL="685800" indent="-109538">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600438"/>
          </a:xfrm>
        </p:spPr>
        <p:txBody>
          <a:bodyPr wrap="square">
            <a:spAutoFit/>
          </a:bodyPr>
          <a:lstStyle>
            <a:lvl1pPr marL="141288" indent="-141288">
              <a:defRPr lang="en-US" sz="1600" dirty="0"/>
            </a:lvl1pPr>
            <a:lvl2pPr marL="285750" indent="-125413">
              <a:defRPr lang="en-US" sz="1600" dirty="0"/>
            </a:lvl2pPr>
            <a:lvl3pPr marL="438150" indent="-133350">
              <a:defRPr lang="en-US" sz="1600" dirty="0"/>
            </a:lvl3pPr>
            <a:lvl4pPr marL="566738" indent="-114300">
              <a:defRPr lang="en-US" sz="1400" dirty="0"/>
            </a:lvl4pPr>
            <a:lvl5pPr marL="685800" indent="-109538">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600438"/>
          </a:xfrm>
        </p:spPr>
        <p:txBody>
          <a:bodyPr wrap="square">
            <a:spAutoFit/>
          </a:bodyPr>
          <a:lstStyle>
            <a:lvl1pPr marL="141288" indent="-141288">
              <a:defRPr lang="en-US" sz="1600" dirty="0"/>
            </a:lvl1pPr>
            <a:lvl2pPr marL="285750" indent="-125413">
              <a:defRPr lang="en-US" sz="1600" dirty="0"/>
            </a:lvl2pPr>
            <a:lvl3pPr marL="438150" indent="-133350">
              <a:defRPr lang="en-US" sz="1600" dirty="0"/>
            </a:lvl3pPr>
            <a:lvl4pPr marL="566738" indent="-114300">
              <a:defRPr lang="en-US" sz="1400" dirty="0"/>
            </a:lvl4pPr>
            <a:lvl5pPr marL="685800" indent="-109538">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600438"/>
          </a:xfrm>
        </p:spPr>
        <p:txBody>
          <a:bodyPr wrap="square">
            <a:spAutoFit/>
          </a:bodyPr>
          <a:lstStyle>
            <a:lvl1pPr marL="141288" indent="-141288">
              <a:defRPr lang="en-US" sz="1600" dirty="0"/>
            </a:lvl1pPr>
            <a:lvl2pPr marL="285750" indent="-125413">
              <a:defRPr lang="en-US" sz="1600" dirty="0"/>
            </a:lvl2pPr>
            <a:lvl3pPr marL="438150" indent="-133350">
              <a:defRPr lang="en-US" sz="1600" dirty="0"/>
            </a:lvl3pPr>
            <a:lvl4pPr marL="566738" indent="-114300">
              <a:defRPr lang="en-US" sz="1400" dirty="0"/>
            </a:lvl4pPr>
            <a:lvl5pPr marL="685800" indent="-109538">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600438"/>
          </a:xfrm>
        </p:spPr>
        <p:txBody>
          <a:bodyPr wrap="square">
            <a:spAutoFit/>
          </a:bodyPr>
          <a:lstStyle>
            <a:lvl1pPr marL="141288" indent="-141288">
              <a:defRPr lang="en-US" sz="1600" dirty="0"/>
            </a:lvl1pPr>
            <a:lvl2pPr marL="285750" indent="-125413">
              <a:defRPr lang="en-US" sz="1600" dirty="0"/>
            </a:lvl2pPr>
            <a:lvl3pPr marL="438150" indent="-133350">
              <a:defRPr lang="en-US" sz="1600" dirty="0"/>
            </a:lvl3pPr>
            <a:lvl4pPr marL="566738" indent="-114300">
              <a:defRPr lang="en-US" sz="1400" dirty="0"/>
            </a:lvl4pPr>
            <a:lvl5pPr marL="685800" indent="-109538">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0690524"/>
      </p:ext>
    </p:extLst>
  </p:cSld>
  <p:clrMapOvr>
    <a:masterClrMapping/>
  </p:clrMapOvr>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24368185"/>
      </p:ext>
    </p:extLst>
  </p:cSld>
  <p:clrMapOvr>
    <a:masterClrMapping/>
  </p:clrMapOvr>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134702068"/>
      </p:ext>
    </p:extLst>
  </p:cSld>
  <p:clrMapOvr>
    <a:masterClrMapping/>
  </p:clrMapOvr>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4254212724"/>
      </p:ext>
    </p:extLst>
  </p:cSld>
  <p:clrMapOvr>
    <a:masterClrMapping/>
  </p:clrMapOvr>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vert="horz" wrap="square" lIns="0" tIns="0" rIns="0" bIns="0" rtlCol="0" anchor="b" anchorCtr="0">
            <a:spAutoFit/>
          </a:bodyPr>
          <a:lstStyle>
            <a:lvl1pPr>
              <a:defRPr lang="en-US" sz="4400" dirty="0">
                <a:gradFill>
                  <a:gsLst>
                    <a:gs pos="90000">
                      <a:srgbClr val="FFEF86"/>
                    </a:gs>
                    <a:gs pos="10000">
                      <a:srgbClr val="D92ED0"/>
                    </a:gs>
                  </a:gsLst>
                  <a:lin ang="14400000" scaled="0"/>
                </a:gradFill>
                <a:latin typeface="Segoe UI Semilight" panose="020B0402040204020203" pitchFamily="34" charset="0"/>
                <a:cs typeface="Segoe UI Semilight" panose="020B0402040204020203" pitchFamily="34" charset="0"/>
              </a:defRPr>
            </a:lvl1pPr>
          </a:lstStyle>
          <a:p>
            <a:pPr lvl="0">
              <a:lnSpc>
                <a:spcPct val="90000"/>
              </a:lnSpc>
            </a:pPr>
            <a:r>
              <a:rPr lang="en-US"/>
              <a:t>Demo title</a:t>
            </a:r>
          </a:p>
        </p:txBody>
      </p:sp>
      <p:sp>
        <p:nvSpPr>
          <p:cNvPr id="5" name="Text Placeholder 4"/>
          <p:cNvSpPr>
            <a:spLocks noGrp="1"/>
          </p:cNvSpPr>
          <p:nvPr>
            <p:ph type="body" sz="quarter" idx="12" hasCustomPrompt="1"/>
          </p:nvPr>
        </p:nvSpPr>
        <p:spPr>
          <a:xfrm>
            <a:off x="582042" y="3962400"/>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Speaker name</a:t>
            </a:r>
          </a:p>
        </p:txBody>
      </p:sp>
      <p:sp>
        <p:nvSpPr>
          <p:cNvPr id="4" name="Text Placeholder 3">
            <a:extLst>
              <a:ext uri="{FF2B5EF4-FFF2-40B4-BE49-F238E27FC236}">
                <a16:creationId xmlns:a16="http://schemas.microsoft.com/office/drawing/2014/main" id="{C9042A0B-1457-9C08-A492-776F4426AA6F}"/>
              </a:ext>
            </a:extLst>
          </p:cNvPr>
          <p:cNvSpPr>
            <a:spLocks noGrp="1"/>
          </p:cNvSpPr>
          <p:nvPr>
            <p:ph type="body" sz="quarter" idx="13" hasCustomPrompt="1"/>
          </p:nvPr>
        </p:nvSpPr>
        <p:spPr>
          <a:xfrm>
            <a:off x="584200" y="4261494"/>
            <a:ext cx="9155113"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Tree>
    <p:extLst>
      <p:ext uri="{BB962C8B-B14F-4D97-AF65-F5344CB8AC3E}">
        <p14:creationId xmlns:p14="http://schemas.microsoft.com/office/powerpoint/2010/main" val="139836479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742" rtl="0" eaLnBrk="1" latinLnBrk="0" hangingPunct="1">
              <a:lnSpc>
                <a:spcPct val="9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Demo title</a:t>
            </a:r>
          </a:p>
        </p:txBody>
      </p:sp>
      <p:sp>
        <p:nvSpPr>
          <p:cNvPr id="5" name="Text Placeholder 4"/>
          <p:cNvSpPr>
            <a:spLocks noGrp="1"/>
          </p:cNvSpPr>
          <p:nvPr>
            <p:ph type="body" sz="quarter" idx="12" hasCustomPrompt="1"/>
          </p:nvPr>
        </p:nvSpPr>
        <p:spPr>
          <a:xfrm>
            <a:off x="582042" y="3962400"/>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Speaker name</a:t>
            </a:r>
          </a:p>
        </p:txBody>
      </p:sp>
      <p:sp>
        <p:nvSpPr>
          <p:cNvPr id="4" name="Text Placeholder 3">
            <a:extLst>
              <a:ext uri="{FF2B5EF4-FFF2-40B4-BE49-F238E27FC236}">
                <a16:creationId xmlns:a16="http://schemas.microsoft.com/office/drawing/2014/main" id="{E7CCA0E9-2D89-A4F7-A8A2-D49D3FB68390}"/>
              </a:ext>
            </a:extLst>
          </p:cNvPr>
          <p:cNvSpPr>
            <a:spLocks noGrp="1"/>
          </p:cNvSpPr>
          <p:nvPr>
            <p:ph type="body" sz="quarter" idx="13"/>
          </p:nvPr>
        </p:nvSpPr>
        <p:spPr>
          <a:xfrm>
            <a:off x="584200" y="4261494"/>
            <a:ext cx="9155113"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Tree>
    <p:extLst>
      <p:ext uri="{BB962C8B-B14F-4D97-AF65-F5344CB8AC3E}">
        <p14:creationId xmlns:p14="http://schemas.microsoft.com/office/powerpoint/2010/main" val="272585318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Section 1">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742" rtl="0" eaLnBrk="1" latinLnBrk="0" hangingPunct="1">
              <a:lnSpc>
                <a:spcPct val="90000"/>
              </a:lnSpc>
              <a:spcBef>
                <a:spcPct val="0"/>
              </a:spcBef>
              <a:buNone/>
              <a:defRPr lang="en-US" sz="4400" b="0" kern="1200" cap="none" spc="-50" baseline="0" dirty="0">
                <a:ln w="3175">
                  <a:noFill/>
                </a:ln>
                <a:gradFill>
                  <a:gsLst>
                    <a:gs pos="90000">
                      <a:srgbClr val="FFEF86"/>
                    </a:gs>
                    <a:gs pos="50000">
                      <a:srgbClr val="75C5A6"/>
                    </a:gs>
                    <a:gs pos="10000">
                      <a:srgbClr val="28AFE9"/>
                    </a:gs>
                  </a:gsLst>
                  <a:lin ang="14400000" scaled="0"/>
                </a:gradFill>
                <a:effectLst/>
                <a:latin typeface="Segoe UI Semilight" panose="020B0402040204020203" pitchFamily="34" charset="0"/>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415325318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Section 2">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742" rtl="0" eaLnBrk="1" latinLnBrk="0" hangingPunct="1">
              <a:lnSpc>
                <a:spcPct val="90000"/>
              </a:lnSpc>
              <a:spcBef>
                <a:spcPct val="0"/>
              </a:spcBef>
              <a:buNone/>
              <a:defRPr lang="en-US" sz="4400" b="0" kern="1200" cap="none" spc="-50" baseline="0" dirty="0">
                <a:ln w="3175">
                  <a:noFill/>
                </a:ln>
                <a:gradFill>
                  <a:gsLst>
                    <a:gs pos="90000">
                      <a:srgbClr val="FFEF86"/>
                    </a:gs>
                    <a:gs pos="10000">
                      <a:srgbClr val="1CD278"/>
                    </a:gs>
                  </a:gsLst>
                  <a:lin ang="14400000" scaled="0"/>
                </a:gradFill>
                <a:effectLst/>
                <a:latin typeface="Segoe UI Semilight" panose="020B0402040204020203" pitchFamily="34" charset="0"/>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281746499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Section 3">
    <p:bg>
      <p:bgPr>
        <a:solidFill>
          <a:srgbClr val="46366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742" rtl="0" eaLnBrk="1" latinLnBrk="0" hangingPunct="1">
              <a:lnSpc>
                <a:spcPct val="90000"/>
              </a:lnSpc>
              <a:spcBef>
                <a:spcPct val="0"/>
              </a:spcBef>
              <a:buNone/>
              <a:defRPr lang="en-US" sz="4400" b="0" kern="1200" cap="none" spc="-50" baseline="0" dirty="0">
                <a:ln w="3175">
                  <a:noFill/>
                </a:ln>
                <a:gradFill>
                  <a:gsLst>
                    <a:gs pos="90000">
                      <a:srgbClr val="FFEF86"/>
                    </a:gs>
                    <a:gs pos="10000">
                      <a:srgbClr val="E535E5"/>
                    </a:gs>
                  </a:gsLst>
                  <a:lin ang="14400000" scaled="0"/>
                </a:gradFill>
                <a:effectLst/>
                <a:latin typeface="Segoe UI Semilight" panose="020B0402040204020203" pitchFamily="34" charset="0"/>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46508125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742" rtl="0" eaLnBrk="1" latinLnBrk="0" hangingPunct="1">
              <a:lnSpc>
                <a:spcPct val="9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319475604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72006585"/>
      </p:ext>
    </p:extLst>
  </p:cSld>
  <p:clrMapOvr>
    <a:masterClrMapping/>
  </p:clrMapOvr>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Quot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05F7F2C-59A9-4E2B-034F-05B733194D6B}"/>
              </a:ext>
            </a:extLst>
          </p:cNvPr>
          <p:cNvSpPr>
            <a:spLocks noGrp="1"/>
          </p:cNvSpPr>
          <p:nvPr>
            <p:ph type="title" hasCustomPrompt="1"/>
          </p:nvPr>
        </p:nvSpPr>
        <p:spPr>
          <a:xfrm>
            <a:off x="369598" y="2941391"/>
            <a:ext cx="9356441" cy="609398"/>
          </a:xfrm>
          <a:noFill/>
        </p:spPr>
        <p:txBody>
          <a:bodyPr wrap="square" lIns="0" tIns="0" rIns="0" bIns="0" anchor="b" anchorCtr="0">
            <a:spAutoFit/>
          </a:bodyPr>
          <a:lstStyle>
            <a:lvl1pPr marL="155448" indent="-155448" algn="l" defTabSz="932742" rtl="0" eaLnBrk="1" latinLnBrk="0" hangingPunct="1">
              <a:lnSpc>
                <a:spcPct val="9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“Quote text”</a:t>
            </a:r>
          </a:p>
        </p:txBody>
      </p:sp>
      <p:sp>
        <p:nvSpPr>
          <p:cNvPr id="8" name="Text Placeholder 4">
            <a:extLst>
              <a:ext uri="{FF2B5EF4-FFF2-40B4-BE49-F238E27FC236}">
                <a16:creationId xmlns:a16="http://schemas.microsoft.com/office/drawing/2014/main" id="{49EC7442-9E8B-4375-C4B2-32309572DD61}"/>
              </a:ext>
            </a:extLst>
          </p:cNvPr>
          <p:cNvSpPr>
            <a:spLocks noGrp="1"/>
          </p:cNvSpPr>
          <p:nvPr>
            <p:ph type="body" sz="quarter" idx="12" hasCustomPrompt="1"/>
          </p:nvPr>
        </p:nvSpPr>
        <p:spPr>
          <a:xfrm>
            <a:off x="582042" y="3962400"/>
            <a:ext cx="914400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Name</a:t>
            </a:r>
          </a:p>
        </p:txBody>
      </p:sp>
      <p:sp>
        <p:nvSpPr>
          <p:cNvPr id="9" name="Text Placeholder 4">
            <a:extLst>
              <a:ext uri="{FF2B5EF4-FFF2-40B4-BE49-F238E27FC236}">
                <a16:creationId xmlns:a16="http://schemas.microsoft.com/office/drawing/2014/main" id="{342F6520-30B7-86E6-093E-6B72113BA534}"/>
              </a:ext>
            </a:extLst>
          </p:cNvPr>
          <p:cNvSpPr>
            <a:spLocks noGrp="1"/>
          </p:cNvSpPr>
          <p:nvPr>
            <p:ph type="body" sz="quarter" idx="14" hasCustomPrompt="1"/>
          </p:nvPr>
        </p:nvSpPr>
        <p:spPr>
          <a:xfrm>
            <a:off x="584200" y="4261494"/>
            <a:ext cx="9144000"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Company or position</a:t>
            </a:r>
          </a:p>
        </p:txBody>
      </p:sp>
    </p:spTree>
    <p:extLst>
      <p:ext uri="{BB962C8B-B14F-4D97-AF65-F5344CB8AC3E}">
        <p14:creationId xmlns:p14="http://schemas.microsoft.com/office/powerpoint/2010/main" val="313730444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orient="horz" pos="1910">
          <p15:clr>
            <a:srgbClr val="FBAE40"/>
          </p15:clr>
        </p15:guide>
        <p15:guide id="3" orient="horz" pos="2506">
          <p15:clr>
            <a:srgbClr val="FBAE40"/>
          </p15:clr>
        </p15:guide>
      </p15:sldGuideLst>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Quote with photo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05F7F2C-59A9-4E2B-034F-05B733194D6B}"/>
              </a:ext>
            </a:extLst>
          </p:cNvPr>
          <p:cNvSpPr>
            <a:spLocks noGrp="1"/>
          </p:cNvSpPr>
          <p:nvPr>
            <p:ph type="title" hasCustomPrompt="1"/>
          </p:nvPr>
        </p:nvSpPr>
        <p:spPr>
          <a:xfrm>
            <a:off x="4692313" y="2941391"/>
            <a:ext cx="6917075" cy="609398"/>
          </a:xfrm>
          <a:noFill/>
        </p:spPr>
        <p:txBody>
          <a:bodyPr vert="horz" wrap="square" lIns="0" tIns="0" rIns="0" bIns="0" rtlCol="0" anchor="b" anchorCtr="0">
            <a:spAutoFit/>
          </a:bodyPr>
          <a:lstStyle>
            <a:lvl1pPr marL="173736" indent="-173736">
              <a:defRPr lang="en-US" sz="4400" dirty="0">
                <a:latin typeface="Segoe UI Semilight" panose="020B0402040204020203" pitchFamily="34" charset="0"/>
                <a:cs typeface="Segoe UI Semilight" panose="020B0402040204020203" pitchFamily="34" charset="0"/>
              </a:defRPr>
            </a:lvl1pPr>
          </a:lstStyle>
          <a:p>
            <a:pPr marL="155448" lvl="0" indent="-155448">
              <a:lnSpc>
                <a:spcPct val="90000"/>
              </a:lnSpc>
            </a:pPr>
            <a:r>
              <a:rPr lang="en-US"/>
              <a:t>“Quote text”</a:t>
            </a:r>
          </a:p>
        </p:txBody>
      </p:sp>
      <p:sp>
        <p:nvSpPr>
          <p:cNvPr id="3" name="Picture Placeholder 9" descr="This photo is a 'placeholder' only. Drag or drop your photo here, or click and tap the center to insert a photo.">
            <a:extLst>
              <a:ext uri="{FF2B5EF4-FFF2-40B4-BE49-F238E27FC236}">
                <a16:creationId xmlns:a16="http://schemas.microsoft.com/office/drawing/2014/main" id="{F7FD632A-16A5-2492-41F4-7D9AB3D20436}"/>
              </a:ext>
            </a:extLst>
          </p:cNvPr>
          <p:cNvSpPr>
            <a:spLocks noGrp="1"/>
          </p:cNvSpPr>
          <p:nvPr>
            <p:ph type="pic" sz="quarter" idx="13"/>
          </p:nvPr>
        </p:nvSpPr>
        <p:spPr>
          <a:xfrm>
            <a:off x="584200" y="1643865"/>
            <a:ext cx="3741057" cy="3570270"/>
          </a:xfrm>
          <a:blipFill dpi="0" rotWithShape="1">
            <a:blip r:embed="rId3"/>
            <a:srcRect/>
            <a:tile tx="0" ty="0" sx="55000" sy="55000" flip="none" algn="tl"/>
          </a:blipFill>
        </p:spPr>
        <p:txBody>
          <a:bodyPr>
            <a:noAutofit/>
          </a:bodyPr>
          <a:lstStyle>
            <a:lvl1pPr marL="0" indent="0">
              <a:buNone/>
              <a:defRPr>
                <a:noFill/>
              </a:defRPr>
            </a:lvl1pPr>
          </a:lstStyle>
          <a:p>
            <a:r>
              <a:rPr lang="en-US"/>
              <a:t>Click icon to add picture</a:t>
            </a:r>
          </a:p>
        </p:txBody>
      </p:sp>
      <p:sp>
        <p:nvSpPr>
          <p:cNvPr id="8" name="Text Placeholder 4">
            <a:extLst>
              <a:ext uri="{FF2B5EF4-FFF2-40B4-BE49-F238E27FC236}">
                <a16:creationId xmlns:a16="http://schemas.microsoft.com/office/drawing/2014/main" id="{49EC7442-9E8B-4375-C4B2-32309572DD61}"/>
              </a:ext>
            </a:extLst>
          </p:cNvPr>
          <p:cNvSpPr>
            <a:spLocks noGrp="1"/>
          </p:cNvSpPr>
          <p:nvPr>
            <p:ph type="body" sz="quarter" idx="12" hasCustomPrompt="1"/>
          </p:nvPr>
        </p:nvSpPr>
        <p:spPr>
          <a:xfrm>
            <a:off x="4909456" y="3962400"/>
            <a:ext cx="6699932"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Name</a:t>
            </a:r>
          </a:p>
        </p:txBody>
      </p:sp>
      <p:sp>
        <p:nvSpPr>
          <p:cNvPr id="9" name="Text Placeholder 4">
            <a:extLst>
              <a:ext uri="{FF2B5EF4-FFF2-40B4-BE49-F238E27FC236}">
                <a16:creationId xmlns:a16="http://schemas.microsoft.com/office/drawing/2014/main" id="{342F6520-30B7-86E6-093E-6B72113BA534}"/>
              </a:ext>
            </a:extLst>
          </p:cNvPr>
          <p:cNvSpPr>
            <a:spLocks noGrp="1"/>
          </p:cNvSpPr>
          <p:nvPr>
            <p:ph type="body" sz="quarter" idx="14" hasCustomPrompt="1"/>
          </p:nvPr>
        </p:nvSpPr>
        <p:spPr>
          <a:xfrm>
            <a:off x="4909456" y="4261494"/>
            <a:ext cx="6699932"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Company or position</a:t>
            </a:r>
          </a:p>
        </p:txBody>
      </p:sp>
    </p:spTree>
    <p:extLst>
      <p:ext uri="{BB962C8B-B14F-4D97-AF65-F5344CB8AC3E}">
        <p14:creationId xmlns:p14="http://schemas.microsoft.com/office/powerpoint/2010/main" val="1679064720"/>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909">
          <p15:clr>
            <a:srgbClr val="FBAE40"/>
          </p15:clr>
        </p15:guide>
        <p15:guide id="3" orient="horz" pos="2506">
          <p15:clr>
            <a:srgbClr val="FBAE40"/>
          </p15:clr>
        </p15:guide>
      </p15:sldGuideLst>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1_Quote with photo 1">
    <p:spTree>
      <p:nvGrpSpPr>
        <p:cNvPr id="1" name=""/>
        <p:cNvGrpSpPr/>
        <p:nvPr/>
      </p:nvGrpSpPr>
      <p:grpSpPr>
        <a:xfrm>
          <a:off x="0" y="0"/>
          <a:ext cx="0" cy="0"/>
          <a:chOff x="0" y="0"/>
          <a:chExt cx="0" cy="0"/>
        </a:xfrm>
      </p:grpSpPr>
      <p:pic>
        <p:nvPicPr>
          <p:cNvPr id="10" name="Picture 9" descr="Background pattern&#10;&#10;Description automatically generated with medium confidence">
            <a:extLst>
              <a:ext uri="{FF2B5EF4-FFF2-40B4-BE49-F238E27FC236}">
                <a16:creationId xmlns:a16="http://schemas.microsoft.com/office/drawing/2014/main" id="{2BDFF164-2EEF-63B0-45E0-1C669D488DE3}"/>
              </a:ext>
            </a:extLst>
          </p:cNvPr>
          <p:cNvPicPr>
            <a:picLocks noChangeAspect="1"/>
          </p:cNvPicPr>
          <p:nvPr userDrawn="1"/>
        </p:nvPicPr>
        <p:blipFill rotWithShape="1">
          <a:blip r:embed="rId2"/>
          <a:srcRect l="1650" t="52596" r="62102" b="27014"/>
          <a:stretch/>
        </p:blipFill>
        <p:spPr>
          <a:xfrm>
            <a:off x="0" y="0"/>
            <a:ext cx="12192000" cy="6858000"/>
          </a:xfrm>
          <a:prstGeom prst="rect">
            <a:avLst/>
          </a:prstGeom>
        </p:spPr>
      </p:pic>
      <p:sp>
        <p:nvSpPr>
          <p:cNvPr id="7" name="Title 1">
            <a:extLst>
              <a:ext uri="{FF2B5EF4-FFF2-40B4-BE49-F238E27FC236}">
                <a16:creationId xmlns:a16="http://schemas.microsoft.com/office/drawing/2014/main" id="{805F7F2C-59A9-4E2B-034F-05B733194D6B}"/>
              </a:ext>
            </a:extLst>
          </p:cNvPr>
          <p:cNvSpPr>
            <a:spLocks noGrp="1"/>
          </p:cNvSpPr>
          <p:nvPr>
            <p:ph type="title" hasCustomPrompt="1"/>
          </p:nvPr>
        </p:nvSpPr>
        <p:spPr>
          <a:xfrm>
            <a:off x="4692313" y="2941391"/>
            <a:ext cx="6917075" cy="609398"/>
          </a:xfrm>
          <a:noFill/>
        </p:spPr>
        <p:txBody>
          <a:bodyPr vert="horz" wrap="square" lIns="0" tIns="0" rIns="0" bIns="0" rtlCol="0" anchor="b" anchorCtr="0">
            <a:spAutoFit/>
          </a:bodyPr>
          <a:lstStyle>
            <a:lvl1pPr marL="173736" indent="-173736">
              <a:defRPr lang="en-US" sz="4400" dirty="0">
                <a:latin typeface="Segoe UI Semilight" panose="020B0402040204020203" pitchFamily="34" charset="0"/>
                <a:cs typeface="Segoe UI Semilight" panose="020B0402040204020203" pitchFamily="34" charset="0"/>
              </a:defRPr>
            </a:lvl1pPr>
          </a:lstStyle>
          <a:p>
            <a:pPr marL="155448" lvl="0" indent="-155448">
              <a:lnSpc>
                <a:spcPct val="90000"/>
              </a:lnSpc>
            </a:pPr>
            <a:r>
              <a:rPr lang="en-US"/>
              <a:t>“Quote text”</a:t>
            </a:r>
          </a:p>
        </p:txBody>
      </p:sp>
      <p:sp>
        <p:nvSpPr>
          <p:cNvPr id="3" name="Picture Placeholder 9" descr="This photo is a 'placeholder' only. Drag or drop your photo here, or click and tap the center to insert a photo.">
            <a:extLst>
              <a:ext uri="{FF2B5EF4-FFF2-40B4-BE49-F238E27FC236}">
                <a16:creationId xmlns:a16="http://schemas.microsoft.com/office/drawing/2014/main" id="{F7FD632A-16A5-2492-41F4-7D9AB3D20436}"/>
              </a:ext>
            </a:extLst>
          </p:cNvPr>
          <p:cNvSpPr>
            <a:spLocks noGrp="1"/>
          </p:cNvSpPr>
          <p:nvPr>
            <p:ph type="pic" sz="quarter" idx="13"/>
          </p:nvPr>
        </p:nvSpPr>
        <p:spPr>
          <a:xfrm>
            <a:off x="584200" y="1643865"/>
            <a:ext cx="3741057" cy="3570270"/>
          </a:xfrm>
          <a:blipFill dpi="0" rotWithShape="1">
            <a:blip r:embed="rId3"/>
            <a:srcRect/>
            <a:tile tx="0" ty="0" sx="55000" sy="55000" flip="none" algn="tl"/>
          </a:blipFill>
        </p:spPr>
        <p:txBody>
          <a:bodyPr>
            <a:noAutofit/>
          </a:bodyPr>
          <a:lstStyle>
            <a:lvl1pPr marL="0" indent="0">
              <a:buNone/>
              <a:defRPr>
                <a:noFill/>
              </a:defRPr>
            </a:lvl1pPr>
          </a:lstStyle>
          <a:p>
            <a:r>
              <a:rPr lang="en-US"/>
              <a:t>Click icon to add picture</a:t>
            </a:r>
          </a:p>
        </p:txBody>
      </p:sp>
      <p:sp>
        <p:nvSpPr>
          <p:cNvPr id="8" name="Text Placeholder 4">
            <a:extLst>
              <a:ext uri="{FF2B5EF4-FFF2-40B4-BE49-F238E27FC236}">
                <a16:creationId xmlns:a16="http://schemas.microsoft.com/office/drawing/2014/main" id="{49EC7442-9E8B-4375-C4B2-32309572DD61}"/>
              </a:ext>
            </a:extLst>
          </p:cNvPr>
          <p:cNvSpPr>
            <a:spLocks noGrp="1"/>
          </p:cNvSpPr>
          <p:nvPr>
            <p:ph type="body" sz="quarter" idx="12" hasCustomPrompt="1"/>
          </p:nvPr>
        </p:nvSpPr>
        <p:spPr>
          <a:xfrm>
            <a:off x="4909456" y="3962400"/>
            <a:ext cx="6699932"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Name</a:t>
            </a:r>
          </a:p>
        </p:txBody>
      </p:sp>
      <p:sp>
        <p:nvSpPr>
          <p:cNvPr id="9" name="Text Placeholder 4">
            <a:extLst>
              <a:ext uri="{FF2B5EF4-FFF2-40B4-BE49-F238E27FC236}">
                <a16:creationId xmlns:a16="http://schemas.microsoft.com/office/drawing/2014/main" id="{342F6520-30B7-86E6-093E-6B72113BA534}"/>
              </a:ext>
            </a:extLst>
          </p:cNvPr>
          <p:cNvSpPr>
            <a:spLocks noGrp="1"/>
          </p:cNvSpPr>
          <p:nvPr>
            <p:ph type="body" sz="quarter" idx="14" hasCustomPrompt="1"/>
          </p:nvPr>
        </p:nvSpPr>
        <p:spPr>
          <a:xfrm>
            <a:off x="4909456" y="4261494"/>
            <a:ext cx="6699932"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Company or position</a:t>
            </a:r>
          </a:p>
        </p:txBody>
      </p:sp>
      <p:sp>
        <p:nvSpPr>
          <p:cNvPr id="2" name="TextBox 1">
            <a:extLst>
              <a:ext uri="{FF2B5EF4-FFF2-40B4-BE49-F238E27FC236}">
                <a16:creationId xmlns:a16="http://schemas.microsoft.com/office/drawing/2014/main" id="{11089BB5-94BB-8A55-471A-77D9F201DF02}"/>
              </a:ext>
            </a:extLst>
          </p:cNvPr>
          <p:cNvSpPr txBox="1"/>
          <p:nvPr userDrawn="1"/>
        </p:nvSpPr>
        <p:spPr>
          <a:xfrm>
            <a:off x="10165976" y="5768788"/>
            <a:ext cx="65" cy="307777"/>
          </a:xfrm>
          <a:prstGeom prst="rect">
            <a:avLst/>
          </a:prstGeom>
          <a:noFill/>
        </p:spPr>
        <p:txBody>
          <a:bodyPr wrap="none" lIns="0" tIns="0" rIns="0" bIns="0" rtlCol="0">
            <a:spAutoFit/>
          </a:bodyPr>
          <a:lstStyle/>
          <a:p>
            <a:pPr algn="l"/>
            <a:endParaRPr lang="en-US" sz="2000" err="1"/>
          </a:p>
        </p:txBody>
      </p:sp>
    </p:spTree>
    <p:extLst>
      <p:ext uri="{BB962C8B-B14F-4D97-AF65-F5344CB8AC3E}">
        <p14:creationId xmlns:p14="http://schemas.microsoft.com/office/powerpoint/2010/main" val="2646629522"/>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909">
          <p15:clr>
            <a:srgbClr val="FBAE40"/>
          </p15:clr>
        </p15:guide>
        <p15:guide id="3" orient="horz" pos="2506">
          <p15:clr>
            <a:srgbClr val="FBAE40"/>
          </p15:clr>
        </p15:guide>
      </p15:sldGuideLst>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Screensho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AE75E-50C6-99BB-0848-95941F7B34C7}"/>
              </a:ext>
            </a:extLst>
          </p:cNvPr>
          <p:cNvSpPr>
            <a:spLocks noGrp="1"/>
          </p:cNvSpPr>
          <p:nvPr>
            <p:ph type="title"/>
          </p:nvPr>
        </p:nvSpPr>
        <p:spPr>
          <a:xfrm>
            <a:off x="588263" y="457200"/>
            <a:ext cx="4153600" cy="553998"/>
          </a:xfrm>
        </p:spPr>
        <p:txBody>
          <a:bodyPr/>
          <a:lstStyle/>
          <a:p>
            <a:r>
              <a:rPr lang="en-US"/>
              <a:t>Click to edit Master title style</a:t>
            </a:r>
          </a:p>
        </p:txBody>
      </p:sp>
      <p:sp>
        <p:nvSpPr>
          <p:cNvPr id="6" name="Text Placeholder 5">
            <a:extLst>
              <a:ext uri="{FF2B5EF4-FFF2-40B4-BE49-F238E27FC236}">
                <a16:creationId xmlns:a16="http://schemas.microsoft.com/office/drawing/2014/main" id="{5B232AC0-B16F-5C51-D13C-BDEF058EC2DB}"/>
              </a:ext>
            </a:extLst>
          </p:cNvPr>
          <p:cNvSpPr>
            <a:spLocks noGrp="1"/>
          </p:cNvSpPr>
          <p:nvPr>
            <p:ph type="body" sz="quarter" idx="10"/>
          </p:nvPr>
        </p:nvSpPr>
        <p:spPr>
          <a:xfrm>
            <a:off x="584200" y="2025650"/>
            <a:ext cx="4152900" cy="4243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descr="This photo is a 'placeholder' only. Drag or drop your photo here, or click and tap the center to insert a photo.">
            <a:extLst>
              <a:ext uri="{FF2B5EF4-FFF2-40B4-BE49-F238E27FC236}">
                <a16:creationId xmlns:a16="http://schemas.microsoft.com/office/drawing/2014/main" id="{2F80F494-7A48-2460-9280-FA838B6BB860}"/>
              </a:ext>
            </a:extLst>
          </p:cNvPr>
          <p:cNvSpPr>
            <a:spLocks noGrp="1"/>
          </p:cNvSpPr>
          <p:nvPr>
            <p:ph type="pic" sz="quarter" idx="11" hasCustomPrompt="1"/>
          </p:nvPr>
        </p:nvSpPr>
        <p:spPr>
          <a:xfrm>
            <a:off x="5591174" y="1681165"/>
            <a:ext cx="6601968" cy="3713607"/>
          </a:xfrm>
          <a:prstGeom prst="roundRect">
            <a:avLst>
              <a:gd name="adj" fmla="val 3942"/>
            </a:avLst>
          </a:prstGeom>
          <a:blipFill>
            <a:blip r:embed="rId3"/>
            <a:stretch>
              <a:fillRect/>
            </a:stretch>
          </a:blipFill>
          <a:ln w="254000">
            <a:gradFill flip="none" rotWithShape="1">
              <a:gsLst>
                <a:gs pos="0">
                  <a:srgbClr val="FFFFFF"/>
                </a:gs>
                <a:gs pos="100000">
                  <a:srgbClr val="F2F2F2"/>
                </a:gs>
              </a:gsLst>
              <a:lin ang="2700000" scaled="1"/>
              <a:tileRect/>
            </a:gradFill>
          </a:ln>
          <a:effectLst>
            <a:outerShdw blurRad="127000" dist="63500" dir="2700000" algn="ctr" rotWithShape="0">
              <a:srgbClr val="000000">
                <a:alpha val="25000"/>
              </a:srgbClr>
            </a:outerShdw>
          </a:effectLst>
        </p:spPr>
        <p:txBody>
          <a:bodyPr tIns="1005840">
            <a:noAutofit/>
          </a:bodyPr>
          <a:lstStyle>
            <a:lvl1pPr marL="0" indent="0" algn="ctr">
              <a:buNone/>
              <a:defRPr sz="1400">
                <a:solidFill>
                  <a:srgbClr val="000000"/>
                </a:solidFill>
                <a:latin typeface="+mj-lt"/>
              </a:defRPr>
            </a:lvl1pPr>
          </a:lstStyle>
          <a:p>
            <a:r>
              <a:rPr lang="en-US"/>
              <a:t>Drag and drop your</a:t>
            </a:r>
            <a:br>
              <a:rPr lang="en-US"/>
            </a:br>
            <a:r>
              <a:rPr lang="en-US"/>
              <a:t>photo here or click or</a:t>
            </a:r>
            <a:br>
              <a:rPr lang="en-US"/>
            </a:br>
            <a:r>
              <a:rPr lang="en-US"/>
              <a:t>tap icon below to insert</a:t>
            </a:r>
          </a:p>
        </p:txBody>
      </p:sp>
    </p:spTree>
    <p:extLst>
      <p:ext uri="{BB962C8B-B14F-4D97-AF65-F5344CB8AC3E}">
        <p14:creationId xmlns:p14="http://schemas.microsoft.com/office/powerpoint/2010/main" val="2788373011"/>
      </p:ext>
    </p:extLst>
  </p:cSld>
  <p:clrMapOvr>
    <a:masterClrMapping/>
  </p:clrMapOvr>
  <p:extLst>
    <p:ext uri="{DCECCB84-F9BA-43D5-87BE-67443E8EF086}">
      <p15:sldGuideLst xmlns:p15="http://schemas.microsoft.com/office/powerpoint/2012/main">
        <p15:guide id="2" pos="3360">
          <p15:clr>
            <a:srgbClr val="FBAE40"/>
          </p15:clr>
        </p15:guide>
        <p15:guide id="3" pos="2987">
          <p15:clr>
            <a:srgbClr val="FBAE40"/>
          </p15:clr>
        </p15:guide>
        <p15:guide id="4" orient="horz" pos="1276">
          <p15:clr>
            <a:srgbClr val="FBAE40"/>
          </p15:clr>
        </p15:guide>
        <p15:guide id="5" orient="horz" pos="901">
          <p15:clr>
            <a:srgbClr val="FBAE40"/>
          </p15:clr>
        </p15:guide>
      </p15:sldGuideLst>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Mobile Screensho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AE75E-50C6-99BB-0848-95941F7B34C7}"/>
              </a:ext>
            </a:extLst>
          </p:cNvPr>
          <p:cNvSpPr>
            <a:spLocks noGrp="1"/>
          </p:cNvSpPr>
          <p:nvPr>
            <p:ph type="title"/>
          </p:nvPr>
        </p:nvSpPr>
        <p:spPr>
          <a:xfrm>
            <a:off x="588263" y="457200"/>
            <a:ext cx="4926712" cy="553998"/>
          </a:xfrm>
        </p:spPr>
        <p:txBody>
          <a:bodyPr/>
          <a:lstStyle/>
          <a:p>
            <a:r>
              <a:rPr lang="en-US"/>
              <a:t>Click to edit Master title style</a:t>
            </a:r>
          </a:p>
        </p:txBody>
      </p:sp>
      <p:sp>
        <p:nvSpPr>
          <p:cNvPr id="6" name="Text Placeholder 5">
            <a:extLst>
              <a:ext uri="{FF2B5EF4-FFF2-40B4-BE49-F238E27FC236}">
                <a16:creationId xmlns:a16="http://schemas.microsoft.com/office/drawing/2014/main" id="{5B232AC0-B16F-5C51-D13C-BDEF058EC2DB}"/>
              </a:ext>
            </a:extLst>
          </p:cNvPr>
          <p:cNvSpPr>
            <a:spLocks noGrp="1"/>
          </p:cNvSpPr>
          <p:nvPr>
            <p:ph type="body" sz="quarter" idx="10"/>
          </p:nvPr>
        </p:nvSpPr>
        <p:spPr>
          <a:xfrm>
            <a:off x="584199" y="2025650"/>
            <a:ext cx="4930775" cy="4243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descr="This photo is a 'placeholder' only. Drag or drop your photo here, or click and tap the center to insert a photo.">
            <a:extLst>
              <a:ext uri="{FF2B5EF4-FFF2-40B4-BE49-F238E27FC236}">
                <a16:creationId xmlns:a16="http://schemas.microsoft.com/office/drawing/2014/main" id="{560D4059-8C07-7C46-13EE-577BE9B28E67}"/>
              </a:ext>
            </a:extLst>
          </p:cNvPr>
          <p:cNvSpPr>
            <a:spLocks noGrp="1"/>
          </p:cNvSpPr>
          <p:nvPr>
            <p:ph type="pic" sz="quarter" idx="11" hasCustomPrompt="1"/>
          </p:nvPr>
        </p:nvSpPr>
        <p:spPr>
          <a:xfrm>
            <a:off x="7543802" y="843604"/>
            <a:ext cx="2383621" cy="5166360"/>
          </a:xfrm>
          <a:prstGeom prst="roundRect">
            <a:avLst>
              <a:gd name="adj" fmla="val 3755"/>
            </a:avLst>
          </a:prstGeom>
          <a:blipFill>
            <a:blip r:embed="rId3"/>
            <a:stretch>
              <a:fillRect/>
            </a:stretch>
          </a:blipFill>
          <a:ln w="254000">
            <a:gradFill>
              <a:gsLst>
                <a:gs pos="0">
                  <a:srgbClr val="FFFFFF"/>
                </a:gs>
                <a:gs pos="100000">
                  <a:srgbClr val="F2F2F2"/>
                </a:gs>
              </a:gsLst>
              <a:lin ang="2700000" scaled="0"/>
            </a:gradFill>
          </a:ln>
          <a:effectLst>
            <a:outerShdw blurRad="127000" dist="63500" dir="2700000" algn="ctr" rotWithShape="0">
              <a:srgbClr val="000000">
                <a:alpha val="25000"/>
              </a:srgbClr>
            </a:outerShdw>
          </a:effectLst>
        </p:spPr>
        <p:txBody>
          <a:bodyPr bIns="1005840" anchor="ctr" anchorCtr="0">
            <a:noAutofit/>
          </a:bodyPr>
          <a:lstStyle>
            <a:lvl1pPr marL="0" indent="0" algn="ctr">
              <a:buNone/>
              <a:defRPr sz="1200">
                <a:solidFill>
                  <a:srgbClr val="FFFFFF"/>
                </a:solidFill>
                <a:latin typeface="+mj-lt"/>
              </a:defRPr>
            </a:lvl1pPr>
          </a:lstStyle>
          <a:p>
            <a:r>
              <a:rPr lang="en-US"/>
              <a:t>Drag and drop your photo</a:t>
            </a:r>
            <a:br>
              <a:rPr lang="en-US"/>
            </a:br>
            <a:r>
              <a:rPr lang="en-US"/>
              <a:t>here or click or tap icon</a:t>
            </a:r>
            <a:br>
              <a:rPr lang="en-US"/>
            </a:br>
            <a:r>
              <a:rPr lang="en-US"/>
              <a:t>below to insert</a:t>
            </a:r>
          </a:p>
        </p:txBody>
      </p:sp>
    </p:spTree>
    <p:extLst>
      <p:ext uri="{BB962C8B-B14F-4D97-AF65-F5344CB8AC3E}">
        <p14:creationId xmlns:p14="http://schemas.microsoft.com/office/powerpoint/2010/main" val="2392670839"/>
      </p:ext>
    </p:extLst>
  </p:cSld>
  <p:clrMapOvr>
    <a:masterClrMapping/>
  </p:clrMapOvr>
  <p:extLst>
    <p:ext uri="{DCECCB84-F9BA-43D5-87BE-67443E8EF086}">
      <p15:sldGuideLst xmlns:p15="http://schemas.microsoft.com/office/powerpoint/2012/main">
        <p15:guide id="2" pos="3840">
          <p15:clr>
            <a:srgbClr val="FBAE40"/>
          </p15:clr>
        </p15:guide>
        <p15:guide id="3" pos="3474">
          <p15:clr>
            <a:srgbClr val="FBAE40"/>
          </p15:clr>
        </p15:guide>
        <p15:guide id="4" orient="horz" pos="1276">
          <p15:clr>
            <a:srgbClr val="FBAE40"/>
          </p15:clr>
        </p15:guide>
        <p15:guide id="5" orient="horz" pos="901">
          <p15:clr>
            <a:srgbClr val="FBAE40"/>
          </p15:clr>
        </p15:guide>
      </p15:sldGuideLst>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8235194"/>
      </p:ext>
    </p:extLst>
  </p:cSld>
  <p:clrMapOvr>
    <a:masterClrMapping/>
  </p:clrMapOvr>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39804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861774"/>
          </a:xfrm>
        </p:spPr>
        <p:txBody>
          <a:bodyPr/>
          <a:lstStyle>
            <a:lvl1pPr marL="0" indent="0">
              <a:buNone/>
              <a:defRPr sz="28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70380053"/>
      </p:ext>
    </p:extLst>
  </p:cSld>
  <p:clrMapOvr>
    <a:masterClrMapping/>
  </p:clrMapOvr>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11877792"/>
      </p:ext>
    </p:extLst>
  </p:cSld>
  <p:clrMapOvr>
    <a:masterClrMapping/>
  </p:clrMapOvr>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07049409"/>
      </p:ext>
    </p:extLst>
  </p:cSld>
  <p:clrMapOvr>
    <a:masterClrMapping/>
  </p:clrMapOvr>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3679714"/>
      </p:ext>
    </p:extLst>
  </p:cSld>
  <p:clrMapOvr>
    <a:masterClrMapping/>
  </p:clrMapOvr>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96782733"/>
      </p:ext>
    </p:extLst>
  </p:cSld>
  <p:clrMapOvr>
    <a:masterClrMapping/>
  </p:clrMapOvr>
  <p:extLst>
    <p:ext uri="{DCECCB84-F9BA-43D5-87BE-67443E8EF086}">
      <p15:sldGuideLst xmlns:p15="http://schemas.microsoft.com/office/powerpoint/2012/main">
        <p15:guide id="1" orient="horz" pos="2304">
          <p15:clr>
            <a:srgbClr val="5ACBF0"/>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23176358"/>
      </p:ext>
    </p:extLst>
  </p:cSld>
  <p:clrMapOvr>
    <a:masterClrMapping/>
  </p:clrMapOvr>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361227"/>
      </p:ext>
    </p:extLst>
  </p:cSld>
  <p:clrMapOvr>
    <a:masterClrMapping/>
  </p:clrMapOvr>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36534912"/>
      </p:ext>
    </p:extLst>
  </p:cSld>
  <p:clrMapOvr>
    <a:masterClrMapping/>
  </p:clrMapOvr>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91080305"/>
      </p:ext>
    </p:extLst>
  </p:cSld>
  <p:clrMapOvr>
    <a:masterClrMapping/>
  </p:clrMapOvr>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15008598"/>
      </p:ext>
    </p:extLst>
  </p:cSld>
  <p:clrMapOvr>
    <a:masterClrMapping/>
  </p:clrMapOvr>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8282191"/>
      </p:ext>
    </p:extLst>
  </p:cSld>
  <p:clrMapOvr>
    <a:masterClrMapping/>
  </p:clrMapOvr>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43674822"/>
      </p:ext>
    </p:extLst>
  </p:cSld>
  <p:clrMapOvr>
    <a:masterClrMapping/>
  </p:clrMapOvr>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307777"/>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307777"/>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12198474"/>
      </p:ext>
    </p:extLst>
  </p:cSld>
  <p:clrMapOvr>
    <a:masterClrMapping/>
  </p:clrMapOvr>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75423230"/>
      </p:ext>
    </p:extLst>
  </p:cSld>
  <p:clrMapOvr>
    <a:masterClrMapping/>
  </p:clrMapOvr>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341906"/>
          </a:xfrm>
        </p:spPr>
        <p:txBody>
          <a:bodyPr>
            <a:spAutoFit/>
          </a:bodyPr>
          <a:lstStyle>
            <a:lvl1pPr marL="171450" indent="-171450">
              <a:defRPr lang="en-US" sz="2000" dirty="0"/>
            </a:lvl1pPr>
            <a:lvl2pPr marL="342900" indent="-171450">
              <a:defRPr lang="en-US" sz="1600" dirty="0"/>
            </a:lvl2pPr>
            <a:lvl3pPr marL="514350" indent="-171450">
              <a:defRPr lang="en-US" sz="1400" dirty="0"/>
            </a:lvl3pPr>
            <a:lvl4pPr marL="666750" indent="-152400">
              <a:defRPr lang="en-US" sz="1200" dirty="0"/>
            </a:lvl4pPr>
            <a:lvl5pPr marL="793750" indent="-120650">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341906"/>
          </a:xfrm>
        </p:spPr>
        <p:txBody>
          <a:bodyPr>
            <a:spAutoFit/>
          </a:bodyPr>
          <a:lstStyle>
            <a:lvl1pPr marL="171450" indent="-171450">
              <a:defRPr lang="en-US" sz="2000" dirty="0"/>
            </a:lvl1pPr>
            <a:lvl2pPr marL="342900" indent="-171450">
              <a:defRPr lang="en-US" sz="1600" dirty="0"/>
            </a:lvl2pPr>
            <a:lvl3pPr marL="514350" indent="-171450">
              <a:defRPr lang="en-US" sz="1400" dirty="0"/>
            </a:lvl3pPr>
            <a:lvl4pPr marL="685800" indent="-136525">
              <a:defRPr lang="en-US" sz="1200" dirty="0"/>
            </a:lvl4pPr>
            <a:lvl5pPr marL="793750" indent="-120650">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8570195"/>
      </p:ext>
    </p:extLst>
  </p:cSld>
  <p:clrMapOvr>
    <a:masterClrMapping/>
  </p:clrMapOvr>
  <p:extLst>
    <p:ext uri="{DCECCB84-F9BA-43D5-87BE-67443E8EF086}">
      <p15:sldGuideLst xmlns:p15="http://schemas.microsoft.com/office/powerpoint/2012/main">
        <p15:guide id="1" orient="horz" pos="288">
          <p15:clr>
            <a:srgbClr val="5ACBF0"/>
          </p15:clr>
        </p15:guide>
        <p15:guide id="2" orient="horz" pos="1311" userDrawn="1">
          <p15:clr>
            <a:srgbClr val="5ACBF0"/>
          </p15:clr>
        </p15:guide>
        <p15:guide id="4" pos="3656">
          <p15:clr>
            <a:srgbClr val="5ACBF0"/>
          </p15:clr>
        </p15:guide>
        <p15:guide id="5" pos="4024">
          <p15:clr>
            <a:srgbClr val="5ACBF0"/>
          </p15:clr>
        </p15:guide>
        <p15:guide id="7" orient="horz" pos="905" userDrawn="1">
          <p15:clr>
            <a:srgbClr val="5ACBF0"/>
          </p15:clr>
        </p15:guide>
      </p15:sldGuideLst>
    </p:ext>
  </p:extLs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27043784"/>
      </p:ext>
    </p:extLst>
  </p:cSld>
  <p:clrMapOvr>
    <a:masterClrMapping/>
  </p:clrMapOvr>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61338627"/>
      </p:ext>
    </p:extLst>
  </p:cSld>
  <p:clrMapOvr>
    <a:masterClrMapping/>
  </p:clrMapOvr>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31548019"/>
      </p:ext>
    </p:extLst>
  </p:cSld>
  <p:clrMapOvr>
    <a:masterClrMapping/>
  </p:clrMapOvr>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51368685"/>
      </p:ext>
    </p:extLst>
  </p:cSld>
  <p:clrMapOvr>
    <a:masterClrMapping/>
  </p:clrMapOvr>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35335088"/>
      </p:ext>
    </p:extLst>
  </p:cSld>
  <p:clrMapOvr>
    <a:masterClrMapping/>
  </p:clrMapOvr>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9740715"/>
      </p:ext>
    </p:extLst>
  </p:cSld>
  <p:clrMapOvr>
    <a:masterClrMapping/>
  </p:clrMapOvr>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92020813"/>
      </p:ext>
    </p:extLst>
  </p:cSld>
  <p:clrMapOvr>
    <a:masterClrMapping/>
  </p:clrMapOvr>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48108306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30042946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58686228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1341906"/>
          </a:xfrm>
        </p:spPr>
        <p:txBody>
          <a:bodyPr/>
          <a:lstStyle>
            <a:lvl1pPr>
              <a:defRPr sz="20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1341906"/>
          </a:xfrm>
        </p:spPr>
        <p:txBody>
          <a:bodyPr/>
          <a:lstStyle>
            <a:lvl1pPr>
              <a:defRPr sz="20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0708830"/>
      </p:ext>
    </p:extLst>
  </p:cSld>
  <p:clrMapOvr>
    <a:masterClrMapping/>
  </p:clrMapOvr>
  <p:extLst>
    <p:ext uri="{DCECCB84-F9BA-43D5-87BE-67443E8EF086}">
      <p15:sldGuideLst xmlns:p15="http://schemas.microsoft.com/office/powerpoint/2012/main">
        <p15:guide id="1" orient="horz" pos="288">
          <p15:clr>
            <a:srgbClr val="5ACBF0"/>
          </p15:clr>
        </p15:guide>
        <p15:guide id="2" orient="horz" pos="1311" userDrawn="1">
          <p15:clr>
            <a:srgbClr val="5ACBF0"/>
          </p15:clr>
        </p15:guide>
        <p15:guide id="4" pos="3656">
          <p15:clr>
            <a:srgbClr val="5ACBF0"/>
          </p15:clr>
        </p15:guide>
        <p15:guide id="5" pos="4024">
          <p15:clr>
            <a:srgbClr val="5ACBF0"/>
          </p15:clr>
        </p15:guide>
        <p15:guide id="7" orient="horz" pos="905" userDrawn="1">
          <p15:clr>
            <a:srgbClr val="5ACBF0"/>
          </p15:clr>
        </p15:guide>
      </p15:sldGuideLst>
    </p:ext>
  </p:extLs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43338174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44171364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414172556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Closing logo slide">
    <p:bg>
      <p:bgPr>
        <a:gradFill flip="none" rotWithShape="1">
          <a:gsLst>
            <a:gs pos="10000">
              <a:srgbClr val="254252"/>
            </a:gs>
            <a:gs pos="90000">
              <a:srgbClr val="00A389"/>
            </a:gs>
          </a:gsLst>
          <a:lin ang="2700000" scaled="0"/>
          <a:tileRect/>
        </a:gradFill>
        <a:effectLst/>
      </p:bgPr>
    </p:bg>
    <p:spTree>
      <p:nvGrpSpPr>
        <p:cNvPr id="1" name=""/>
        <p:cNvGrpSpPr/>
        <p:nvPr/>
      </p:nvGrpSpPr>
      <p:grpSpPr>
        <a:xfrm>
          <a:off x="0" y="0"/>
          <a:ext cx="0" cy="0"/>
          <a:chOff x="0" y="0"/>
          <a:chExt cx="0" cy="0"/>
        </a:xfrm>
      </p:grpSpPr>
      <p:pic>
        <p:nvPicPr>
          <p:cNvPr id="4" name="Microsoft Viva logo" descr="Microsoft Viva logo">
            <a:extLst>
              <a:ext uri="{FF2B5EF4-FFF2-40B4-BE49-F238E27FC236}">
                <a16:creationId xmlns:a16="http://schemas.microsoft.com/office/drawing/2014/main" id="{74C769AE-BECE-4486-17CA-6450807141C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invGray">
          <a:xfrm>
            <a:off x="582042" y="586071"/>
            <a:ext cx="1885696" cy="292608"/>
          </a:xfrm>
          <a:prstGeom prst="rect">
            <a:avLst/>
          </a:prstGeom>
        </p:spPr>
      </p:pic>
      <p:sp>
        <p:nvSpPr>
          <p:cNvPr id="3" name="Title 2">
            <a:extLst>
              <a:ext uri="{FF2B5EF4-FFF2-40B4-BE49-F238E27FC236}">
                <a16:creationId xmlns:a16="http://schemas.microsoft.com/office/drawing/2014/main" id="{C2EDE96F-7980-35CB-4496-0A7233005F51}"/>
              </a:ext>
            </a:extLst>
          </p:cNvPr>
          <p:cNvSpPr>
            <a:spLocks noGrp="1"/>
          </p:cNvSpPr>
          <p:nvPr>
            <p:ph type="title" hasCustomPrompt="1"/>
          </p:nvPr>
        </p:nvSpPr>
        <p:spPr>
          <a:xfrm>
            <a:off x="584200" y="2873681"/>
            <a:ext cx="9144000" cy="677108"/>
          </a:xfrm>
        </p:spPr>
        <p:txBody>
          <a:bodyPr anchor="b" anchorCtr="0"/>
          <a:lstStyle>
            <a:lvl1pPr>
              <a:defRPr sz="4400">
                <a:solidFill>
                  <a:schemeClr val="tx1"/>
                </a:solidFill>
                <a:latin typeface="Segoe UI Semilight" panose="020B0402040204020203" pitchFamily="34" charset="0"/>
                <a:cs typeface="Segoe UI Semilight" panose="020B0402040204020203" pitchFamily="34" charset="0"/>
              </a:defRPr>
            </a:lvl1pPr>
          </a:lstStyle>
          <a:p>
            <a:r>
              <a:rPr lang="en-US"/>
              <a:t>Thank you</a:t>
            </a:r>
          </a:p>
        </p:txBody>
      </p:sp>
      <p:sp>
        <p:nvSpPr>
          <p:cNvPr id="5" name="Text Placeholder 4">
            <a:extLst>
              <a:ext uri="{FF2B5EF4-FFF2-40B4-BE49-F238E27FC236}">
                <a16:creationId xmlns:a16="http://schemas.microsoft.com/office/drawing/2014/main" id="{9AA3F035-7468-E4EC-FC47-1ADAA135E207}"/>
              </a:ext>
            </a:extLst>
          </p:cNvPr>
          <p:cNvSpPr>
            <a:spLocks noGrp="1"/>
          </p:cNvSpPr>
          <p:nvPr>
            <p:ph type="body" sz="quarter" idx="12" hasCustomPrompt="1"/>
          </p:nvPr>
        </p:nvSpPr>
        <p:spPr>
          <a:xfrm>
            <a:off x="582042" y="3962400"/>
            <a:ext cx="914400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Name</a:t>
            </a:r>
          </a:p>
        </p:txBody>
      </p:sp>
      <p:sp>
        <p:nvSpPr>
          <p:cNvPr id="6" name="Text Placeholder 4">
            <a:extLst>
              <a:ext uri="{FF2B5EF4-FFF2-40B4-BE49-F238E27FC236}">
                <a16:creationId xmlns:a16="http://schemas.microsoft.com/office/drawing/2014/main" id="{75611570-5588-E293-E5C8-BFB862DD045F}"/>
              </a:ext>
            </a:extLst>
          </p:cNvPr>
          <p:cNvSpPr>
            <a:spLocks noGrp="1"/>
          </p:cNvSpPr>
          <p:nvPr>
            <p:ph type="body" sz="quarter" idx="14" hasCustomPrompt="1"/>
          </p:nvPr>
        </p:nvSpPr>
        <p:spPr>
          <a:xfrm>
            <a:off x="584200" y="4261494"/>
            <a:ext cx="9144000"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Contact information</a:t>
            </a:r>
          </a:p>
        </p:txBody>
      </p:sp>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spTree>
    <p:extLst>
      <p:ext uri="{BB962C8B-B14F-4D97-AF65-F5344CB8AC3E}">
        <p14:creationId xmlns:p14="http://schemas.microsoft.com/office/powerpoint/2010/main" val="4288655719"/>
      </p:ext>
    </p:extLst>
  </p:cSld>
  <p:clrMapOvr>
    <a:overrideClrMapping bg1="dk1" tx1="lt1" bg2="dk2" tx2="lt2" accent1="accent1" accent2="accent2" accent3="accent3" accent4="accent4" accent5="accent5" accent6="accent6" hlink="hlink" folHlink="folHlink"/>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Closing Logo with Photo">
    <p:bg>
      <p:bgPr>
        <a:solidFill>
          <a:srgbClr val="2A446F"/>
        </a:solidFill>
        <a:effectLst/>
      </p:bgPr>
    </p:bg>
    <p:spTree>
      <p:nvGrpSpPr>
        <p:cNvPr id="1" name=""/>
        <p:cNvGrpSpPr/>
        <p:nvPr/>
      </p:nvGrpSpPr>
      <p:grpSpPr>
        <a:xfrm>
          <a:off x="0" y="0"/>
          <a:ext cx="0" cy="0"/>
          <a:chOff x="0" y="0"/>
          <a:chExt cx="0" cy="0"/>
        </a:xfrm>
      </p:grpSpPr>
      <p:pic>
        <p:nvPicPr>
          <p:cNvPr id="7" name="Microsoft Viva logo" descr="Microsoft Viva logo">
            <a:extLst>
              <a:ext uri="{FF2B5EF4-FFF2-40B4-BE49-F238E27FC236}">
                <a16:creationId xmlns:a16="http://schemas.microsoft.com/office/drawing/2014/main" id="{791184DA-6F80-5308-6385-0E294D6B795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invGray">
          <a:xfrm>
            <a:off x="582042"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873681"/>
            <a:ext cx="4167887" cy="677108"/>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Thank you</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C4598A3-3158-55CB-9A6D-7264D56AF02B}"/>
              </a:ext>
            </a:extLst>
          </p:cNvPr>
          <p:cNvSpPr>
            <a:spLocks noGrp="1"/>
          </p:cNvSpPr>
          <p:nvPr>
            <p:ph type="body" sz="quarter" idx="14"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
        <p:nvSpPr>
          <p:cNvPr id="10" name="Picture Placeholder 9" descr="This photo is a 'placeholder' only. Drag or drop your photo here, or click and tap the center to insert a photo.">
            <a:extLst>
              <a:ext uri="{FF2B5EF4-FFF2-40B4-BE49-F238E27FC236}">
                <a16:creationId xmlns:a16="http://schemas.microsoft.com/office/drawing/2014/main" id="{937F71D9-5FA1-DECE-2721-B0416707CF7A}"/>
              </a:ext>
            </a:extLst>
          </p:cNvPr>
          <p:cNvSpPr>
            <a:spLocks noGrp="1"/>
          </p:cNvSpPr>
          <p:nvPr>
            <p:ph type="pic" sz="quarter" idx="13"/>
          </p:nvPr>
        </p:nvSpPr>
        <p:spPr>
          <a:xfrm>
            <a:off x="5326063" y="0"/>
            <a:ext cx="6865937" cy="6858000"/>
          </a:xfrm>
          <a:blipFill dpi="0" rotWithShape="1">
            <a:blip r:embed="rId4"/>
            <a:srcRect/>
            <a:tile tx="0" ty="0" sx="100000" sy="100000" flip="none" algn="tl"/>
          </a:blipFill>
        </p:spPr>
        <p:txBody>
          <a:bodyPr/>
          <a:lstStyle>
            <a:lvl1pPr marL="0" indent="0">
              <a:buNone/>
              <a:defRPr>
                <a:noFill/>
              </a:defRPr>
            </a:lvl1pPr>
          </a:lstStyle>
          <a:p>
            <a:r>
              <a:rPr lang="en-US"/>
              <a:t>Click icon to add picture</a:t>
            </a:r>
          </a:p>
        </p:txBody>
      </p:sp>
      <p:sp>
        <p:nvSpPr>
          <p:cNvPr id="8" name="Text Box 3" descr="This is a copyright notice that should be included on the final slide.">
            <a:extLst>
              <a:ext uri="{FF2B5EF4-FFF2-40B4-BE49-F238E27FC236}">
                <a16:creationId xmlns:a16="http://schemas.microsoft.com/office/drawing/2014/main" id="{8CA58C26-DE72-1729-C4F7-9FDC215F0E96}"/>
              </a:ext>
            </a:extLst>
          </p:cNvPr>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spTree>
    <p:extLst>
      <p:ext uri="{BB962C8B-B14F-4D97-AF65-F5344CB8AC3E}">
        <p14:creationId xmlns:p14="http://schemas.microsoft.com/office/powerpoint/2010/main" val="259484527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3989034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Title Slide with photo 1">
    <p:bg>
      <p:bgPr>
        <a:solidFill>
          <a:srgbClr val="F2F2F2"/>
        </a:solidFill>
        <a:effectLst/>
      </p:bgPr>
    </p:bg>
    <p:spTree>
      <p:nvGrpSpPr>
        <p:cNvPr id="1" name=""/>
        <p:cNvGrpSpPr/>
        <p:nvPr/>
      </p:nvGrpSpPr>
      <p:grpSpPr>
        <a:xfrm>
          <a:off x="0" y="0"/>
          <a:ext cx="0" cy="0"/>
          <a:chOff x="0" y="0"/>
          <a:chExt cx="0" cy="0"/>
        </a:xfrm>
      </p:grpSpPr>
      <p:pic>
        <p:nvPicPr>
          <p:cNvPr id="12" name="Picture 11" descr="A close-up of a planet&#10;&#10;Description automatically generated with low confidence">
            <a:extLst>
              <a:ext uri="{FF2B5EF4-FFF2-40B4-BE49-F238E27FC236}">
                <a16:creationId xmlns:a16="http://schemas.microsoft.com/office/drawing/2014/main" id="{9CFFB900-8FDF-FD63-9246-8B42EEBA593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4000501" y="0"/>
            <a:ext cx="8191499" cy="6858000"/>
          </a:xfrm>
          <a:prstGeom prst="rect">
            <a:avLst/>
          </a:prstGeom>
        </p:spPr>
      </p:pic>
      <p:sp>
        <p:nvSpPr>
          <p:cNvPr id="14" name="Rectangle 13">
            <a:extLst>
              <a:ext uri="{FF2B5EF4-FFF2-40B4-BE49-F238E27FC236}">
                <a16:creationId xmlns:a16="http://schemas.microsoft.com/office/drawing/2014/main" id="{58EF0059-80A3-8C4A-608D-8AEABA37EC28}"/>
              </a:ext>
            </a:extLst>
          </p:cNvPr>
          <p:cNvSpPr/>
          <p:nvPr userDrawn="1"/>
        </p:nvSpPr>
        <p:spPr bwMode="auto">
          <a:xfrm>
            <a:off x="4639115" y="0"/>
            <a:ext cx="7552885" cy="6858000"/>
          </a:xfrm>
          <a:prstGeom prst="rect">
            <a:avLst/>
          </a:prstGeom>
          <a:solidFill>
            <a:srgbClr val="F2F2F2">
              <a:alpha val="2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4" name="Microsoft Viva logo" descr="Microsoft Viva logo">
            <a:extLst>
              <a:ext uri="{FF2B5EF4-FFF2-40B4-BE49-F238E27FC236}">
                <a16:creationId xmlns:a16="http://schemas.microsoft.com/office/drawing/2014/main" id="{318C726D-8663-E923-5AF2-6D1C5F533F2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84201"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196572"/>
            <a:ext cx="4167887" cy="1354217"/>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accent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9" name="Text Placeholder 8">
            <a:extLst>
              <a:ext uri="{FF2B5EF4-FFF2-40B4-BE49-F238E27FC236}">
                <a16:creationId xmlns:a16="http://schemas.microsoft.com/office/drawing/2014/main" id="{E9DFAAC8-CE23-F613-6D2B-8569B34EBE0E}"/>
              </a:ext>
            </a:extLst>
          </p:cNvPr>
          <p:cNvSpPr>
            <a:spLocks noGrp="1"/>
          </p:cNvSpPr>
          <p:nvPr>
            <p:ph type="body" sz="quarter" idx="14"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pic>
        <p:nvPicPr>
          <p:cNvPr id="3" name="Picture 2" descr="Image of a woman working on her laptop">
            <a:extLst>
              <a:ext uri="{FF2B5EF4-FFF2-40B4-BE49-F238E27FC236}">
                <a16:creationId xmlns:a16="http://schemas.microsoft.com/office/drawing/2014/main" id="{63536244-ABC0-0988-97DB-0E48A67F4C7A}"/>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5326063" y="585789"/>
            <a:ext cx="6277674" cy="5683250"/>
          </a:xfrm>
          <a:prstGeom prst="rect">
            <a:avLst/>
          </a:prstGeom>
        </p:spPr>
      </p:pic>
    </p:spTree>
    <p:extLst>
      <p:ext uri="{BB962C8B-B14F-4D97-AF65-F5344CB8AC3E}">
        <p14:creationId xmlns:p14="http://schemas.microsoft.com/office/powerpoint/2010/main" val="284829582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Title slide with photo 2">
    <p:bg>
      <p:bgPr>
        <a:solidFill>
          <a:srgbClr val="F4F3F5"/>
        </a:solidFill>
        <a:effectLst/>
      </p:bgPr>
    </p:bg>
    <p:spTree>
      <p:nvGrpSpPr>
        <p:cNvPr id="1" name=""/>
        <p:cNvGrpSpPr/>
        <p:nvPr/>
      </p:nvGrpSpPr>
      <p:grpSpPr>
        <a:xfrm>
          <a:off x="0" y="0"/>
          <a:ext cx="0" cy="0"/>
          <a:chOff x="0" y="0"/>
          <a:chExt cx="0" cy="0"/>
        </a:xfrm>
      </p:grpSpPr>
      <p:pic>
        <p:nvPicPr>
          <p:cNvPr id="6" name="Microsoft Viva logo" descr="Microsoft Viva logo">
            <a:extLst>
              <a:ext uri="{FF2B5EF4-FFF2-40B4-BE49-F238E27FC236}">
                <a16:creationId xmlns:a16="http://schemas.microsoft.com/office/drawing/2014/main" id="{5BCA20A5-FBD1-9415-8847-839B7618D22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4201"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196572"/>
            <a:ext cx="4167887" cy="1354217"/>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accent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C4598A3-3158-55CB-9A6D-7264D56AF02B}"/>
              </a:ext>
            </a:extLst>
          </p:cNvPr>
          <p:cNvSpPr>
            <a:spLocks noGrp="1"/>
          </p:cNvSpPr>
          <p:nvPr>
            <p:ph type="body" sz="quarter" idx="14"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
        <p:nvSpPr>
          <p:cNvPr id="10" name="Picture Placeholder 9" descr="This photo is a 'placeholder' only. Drag or drop your photo here, or click and tap the center to insert a photo.">
            <a:extLst>
              <a:ext uri="{FF2B5EF4-FFF2-40B4-BE49-F238E27FC236}">
                <a16:creationId xmlns:a16="http://schemas.microsoft.com/office/drawing/2014/main" id="{937F71D9-5FA1-DECE-2721-B0416707CF7A}"/>
              </a:ext>
            </a:extLst>
          </p:cNvPr>
          <p:cNvSpPr>
            <a:spLocks noGrp="1"/>
          </p:cNvSpPr>
          <p:nvPr>
            <p:ph type="pic" sz="quarter" idx="13"/>
          </p:nvPr>
        </p:nvSpPr>
        <p:spPr>
          <a:xfrm>
            <a:off x="5326063" y="0"/>
            <a:ext cx="6865937" cy="6858000"/>
          </a:xfrm>
          <a:blipFill dpi="0" rotWithShape="1">
            <a:blip r:embed="rId4"/>
            <a:srcRect/>
            <a:tile tx="0" ty="0" sx="100000" sy="100000" flip="none" algn="tl"/>
          </a:blipFill>
        </p:spPr>
        <p:txBody>
          <a:bodyPr/>
          <a:lstStyle>
            <a:lvl1pPr marL="0" indent="0">
              <a:buNone/>
              <a:defRPr>
                <a:noFill/>
              </a:defRPr>
            </a:lvl1pPr>
          </a:lstStyle>
          <a:p>
            <a:r>
              <a:rPr lang="en-US"/>
              <a:t>Click icon to add picture</a:t>
            </a:r>
          </a:p>
        </p:txBody>
      </p:sp>
    </p:spTree>
    <p:extLst>
      <p:ext uri="{BB962C8B-B14F-4D97-AF65-F5344CB8AC3E}">
        <p14:creationId xmlns:p14="http://schemas.microsoft.com/office/powerpoint/2010/main" val="388136579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Title slide illustra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Microsoft Viva logo" descr="Microsoft Viva logo">
            <a:extLst>
              <a:ext uri="{FF2B5EF4-FFF2-40B4-BE49-F238E27FC236}">
                <a16:creationId xmlns:a16="http://schemas.microsoft.com/office/drawing/2014/main" id="{267EAAA3-0163-7FC4-ED5A-CDA76E2ABDB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84201"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196572"/>
            <a:ext cx="4167887" cy="1354217"/>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4302AA42-37DF-2361-2B0C-9247BB470756}"/>
              </a:ext>
            </a:extLst>
          </p:cNvPr>
          <p:cNvSpPr>
            <a:spLocks noGrp="1"/>
          </p:cNvSpPr>
          <p:nvPr>
            <p:ph type="body" sz="quarter" idx="13"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Tree>
    <p:extLst>
      <p:ext uri="{BB962C8B-B14F-4D97-AF65-F5344CB8AC3E}">
        <p14:creationId xmlns:p14="http://schemas.microsoft.com/office/powerpoint/2010/main" val="27013268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Title slide illustra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Microsoft Viva logo" descr="Microsoft Viva logo">
            <a:extLst>
              <a:ext uri="{FF2B5EF4-FFF2-40B4-BE49-F238E27FC236}">
                <a16:creationId xmlns:a16="http://schemas.microsoft.com/office/drawing/2014/main" id="{80B6C191-A691-AE51-06E2-19F039EFBF0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invGray">
          <a:xfrm>
            <a:off x="582042"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196572"/>
            <a:ext cx="4167887" cy="1354217"/>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6" name="Text Placeholder 5">
            <a:extLst>
              <a:ext uri="{FF2B5EF4-FFF2-40B4-BE49-F238E27FC236}">
                <a16:creationId xmlns:a16="http://schemas.microsoft.com/office/drawing/2014/main" id="{291F2F13-B4B5-1D8E-1A4D-C843CCCC1C13}"/>
              </a:ext>
            </a:extLst>
          </p:cNvPr>
          <p:cNvSpPr>
            <a:spLocks noGrp="1"/>
          </p:cNvSpPr>
          <p:nvPr>
            <p:ph type="body" sz="quarter" idx="13"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Tree>
    <p:extLst>
      <p:ext uri="{BB962C8B-B14F-4D97-AF65-F5344CB8AC3E}">
        <p14:creationId xmlns:p14="http://schemas.microsoft.com/office/powerpoint/2010/main" val="93118418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illustra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Microsoft Viva logo" descr="Microsoft Viva logo">
            <a:extLst>
              <a:ext uri="{FF2B5EF4-FFF2-40B4-BE49-F238E27FC236}">
                <a16:creationId xmlns:a16="http://schemas.microsoft.com/office/drawing/2014/main" id="{267EAAA3-0163-7FC4-ED5A-CDA76E2ABDB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84201"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196572"/>
            <a:ext cx="4167887" cy="1354217"/>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4302AA42-37DF-2361-2B0C-9247BB470756}"/>
              </a:ext>
            </a:extLst>
          </p:cNvPr>
          <p:cNvSpPr>
            <a:spLocks noGrp="1"/>
          </p:cNvSpPr>
          <p:nvPr>
            <p:ph type="body" sz="quarter" idx="13"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Tree>
    <p:extLst>
      <p:ext uri="{BB962C8B-B14F-4D97-AF65-F5344CB8AC3E}">
        <p14:creationId xmlns:p14="http://schemas.microsoft.com/office/powerpoint/2010/main" val="6650274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4" name="Text Placeholder 3">
            <a:extLst>
              <a:ext uri="{FF2B5EF4-FFF2-40B4-BE49-F238E27FC236}">
                <a16:creationId xmlns:a16="http://schemas.microsoft.com/office/drawing/2014/main" id="{9990334F-64A4-97A6-3FCA-1FCAEE0A68CC}"/>
              </a:ext>
            </a:extLst>
          </p:cNvPr>
          <p:cNvSpPr>
            <a:spLocks noGrp="1"/>
          </p:cNvSpPr>
          <p:nvPr>
            <p:ph type="body" sz="quarter" idx="20"/>
          </p:nvPr>
        </p:nvSpPr>
        <p:spPr>
          <a:xfrm>
            <a:off x="585217" y="1438275"/>
            <a:ext cx="3264408" cy="615553"/>
          </a:xfrm>
        </p:spPr>
        <p:txBody>
          <a:bodyPr/>
          <a:lstStyle>
            <a:lvl1pPr marL="0" indent="0">
              <a:buNone/>
              <a:defRPr sz="20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283115"/>
            <a:ext cx="3264408" cy="1354217"/>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6" name="Text Placeholder 5">
            <a:extLst>
              <a:ext uri="{FF2B5EF4-FFF2-40B4-BE49-F238E27FC236}">
                <a16:creationId xmlns:a16="http://schemas.microsoft.com/office/drawing/2014/main" id="{56B23FC0-F06F-3CFF-2466-B04AA6D8F046}"/>
              </a:ext>
            </a:extLst>
          </p:cNvPr>
          <p:cNvSpPr>
            <a:spLocks noGrp="1"/>
          </p:cNvSpPr>
          <p:nvPr>
            <p:ph type="body" sz="quarter" idx="21"/>
          </p:nvPr>
        </p:nvSpPr>
        <p:spPr>
          <a:xfrm>
            <a:off x="4463796" y="1438275"/>
            <a:ext cx="3264408" cy="615553"/>
          </a:xfrm>
        </p:spPr>
        <p:txBody>
          <a:bodyPr/>
          <a:lstStyle>
            <a:lvl1pPr marL="0" indent="0">
              <a:buNone/>
              <a:defRPr sz="20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283115"/>
            <a:ext cx="3264408" cy="1354217"/>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8" name="Text Placeholder 7">
            <a:extLst>
              <a:ext uri="{FF2B5EF4-FFF2-40B4-BE49-F238E27FC236}">
                <a16:creationId xmlns:a16="http://schemas.microsoft.com/office/drawing/2014/main" id="{E92F2B7C-E744-4E83-C681-FFA2C221F7F6}"/>
              </a:ext>
            </a:extLst>
          </p:cNvPr>
          <p:cNvSpPr>
            <a:spLocks noGrp="1"/>
          </p:cNvSpPr>
          <p:nvPr>
            <p:ph type="body" sz="quarter" idx="22"/>
          </p:nvPr>
        </p:nvSpPr>
        <p:spPr>
          <a:xfrm>
            <a:off x="8335963" y="1438275"/>
            <a:ext cx="3273425" cy="615553"/>
          </a:xfrm>
        </p:spPr>
        <p:txBody>
          <a:bodyPr/>
          <a:lstStyle>
            <a:lvl1pPr marL="0" indent="0">
              <a:buNone/>
              <a:defRPr sz="20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283115"/>
            <a:ext cx="3264408" cy="1354217"/>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Tree>
    <p:extLst>
      <p:ext uri="{BB962C8B-B14F-4D97-AF65-F5344CB8AC3E}">
        <p14:creationId xmlns:p14="http://schemas.microsoft.com/office/powerpoint/2010/main" val="3696918344"/>
      </p:ext>
    </p:extLst>
  </p:cSld>
  <p:clrMapOvr>
    <a:masterClrMapping/>
  </p:clrMapOvr>
  <p:extLst>
    <p:ext uri="{DCECCB84-F9BA-43D5-87BE-67443E8EF086}">
      <p15:sldGuideLst xmlns:p15="http://schemas.microsoft.com/office/powerpoint/2012/main">
        <p15:guide id="3" orient="horz" pos="1437" userDrawn="1">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Agend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7F0D2-1F7A-B81D-68D7-C8F417F5E38B}"/>
              </a:ext>
            </a:extLst>
          </p:cNvPr>
          <p:cNvSpPr>
            <a:spLocks noGrp="1"/>
          </p:cNvSpPr>
          <p:nvPr>
            <p:ph type="title" hasCustomPrompt="1"/>
          </p:nvPr>
        </p:nvSpPr>
        <p:spPr>
          <a:xfrm>
            <a:off x="588263" y="3124301"/>
            <a:ext cx="2372425" cy="609398"/>
          </a:xfrm>
          <a:noFill/>
        </p:spPr>
        <p:txBody>
          <a:bodyPr vert="horz" wrap="square" lIns="0" tIns="0" rIns="0" bIns="0" rtlCol="0" anchor="ctr" anchorCtr="0">
            <a:spAutoFit/>
          </a:bodyPr>
          <a:lstStyle>
            <a:lvl1pPr>
              <a:defRPr lang="en-US" sz="4400" dirty="0">
                <a:gradFill>
                  <a:gsLst>
                    <a:gs pos="90000">
                      <a:srgbClr val="FFEF86"/>
                    </a:gs>
                    <a:gs pos="10000">
                      <a:srgbClr val="E535E5"/>
                    </a:gs>
                  </a:gsLst>
                  <a:lin ang="14400000" scaled="0"/>
                </a:gradFill>
                <a:latin typeface="Segoe UI Semilight" panose="020B0402040204020203" pitchFamily="34" charset="0"/>
                <a:cs typeface="Segoe UI Semilight" panose="020B0402040204020203" pitchFamily="34" charset="0"/>
              </a:defRPr>
            </a:lvl1pPr>
          </a:lstStyle>
          <a:p>
            <a:pPr lvl="0">
              <a:lnSpc>
                <a:spcPct val="90000"/>
              </a:lnSpc>
            </a:pPr>
            <a:r>
              <a:rPr lang="en-US"/>
              <a:t>Agenda</a:t>
            </a:r>
          </a:p>
        </p:txBody>
      </p:sp>
      <p:sp>
        <p:nvSpPr>
          <p:cNvPr id="6" name="Content Placeholder 5">
            <a:extLst>
              <a:ext uri="{FF2B5EF4-FFF2-40B4-BE49-F238E27FC236}">
                <a16:creationId xmlns:a16="http://schemas.microsoft.com/office/drawing/2014/main" id="{6FB402F3-D749-B066-5249-6A108410026F}"/>
              </a:ext>
            </a:extLst>
          </p:cNvPr>
          <p:cNvSpPr>
            <a:spLocks noGrp="1"/>
          </p:cNvSpPr>
          <p:nvPr>
            <p:ph sz="quarter" idx="10"/>
          </p:nvPr>
        </p:nvSpPr>
        <p:spPr>
          <a:xfrm>
            <a:off x="4144963" y="2622626"/>
            <a:ext cx="7458075" cy="1612749"/>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8865558"/>
      </p:ext>
    </p:extLst>
  </p:cSld>
  <p:clrMapOvr>
    <a:masterClrMapping/>
  </p:clrMapOvr>
  <p:extLst>
    <p:ext uri="{DCECCB84-F9BA-43D5-87BE-67443E8EF086}">
      <p15:sldGuideLst xmlns:p15="http://schemas.microsoft.com/office/powerpoint/2012/main">
        <p15:guide id="1" pos="2239">
          <p15:clr>
            <a:srgbClr val="FBAE40"/>
          </p15:clr>
        </p15:guide>
        <p15:guide id="2" pos="1865">
          <p15:clr>
            <a:srgbClr val="FBAE40"/>
          </p15:clr>
        </p15:guide>
        <p15:guide id="3" pos="2611">
          <p15:clr>
            <a:srgbClr val="FBAE40"/>
          </p15:clr>
        </p15:guide>
      </p15:sldGuideLst>
    </p:ext>
  </p:extLs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Agend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00438"/>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Tree>
    <p:extLst>
      <p:ext uri="{BB962C8B-B14F-4D97-AF65-F5344CB8AC3E}">
        <p14:creationId xmlns:p14="http://schemas.microsoft.com/office/powerpoint/2010/main" val="338092634"/>
      </p:ext>
    </p:extLst>
  </p:cSld>
  <p:clrMapOvr>
    <a:masterClrMapping/>
  </p:clrMapOvr>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Screenshot_Insight">
    <p:bg>
      <p:bgPr>
        <a:solidFill>
          <a:srgbClr val="F2F2F2"/>
        </a:solidFill>
        <a:effectLst/>
      </p:bgPr>
    </p:bg>
    <p:spTree>
      <p:nvGrpSpPr>
        <p:cNvPr id="1" name=""/>
        <p:cNvGrpSpPr/>
        <p:nvPr/>
      </p:nvGrpSpPr>
      <p:grpSpPr>
        <a:xfrm>
          <a:off x="0" y="0"/>
          <a:ext cx="0" cy="0"/>
          <a:chOff x="0" y="0"/>
          <a:chExt cx="0" cy="0"/>
        </a:xfrm>
      </p:grpSpPr>
      <p:pic>
        <p:nvPicPr>
          <p:cNvPr id="2" name="Picture 1" descr="A picture containing blur&#10;&#10;Description automatically generated">
            <a:extLst>
              <a:ext uri="{FF2B5EF4-FFF2-40B4-BE49-F238E27FC236}">
                <a16:creationId xmlns:a16="http://schemas.microsoft.com/office/drawing/2014/main" id="{1E755F26-FC55-0D5D-BAF3-6742671E6CF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5400000">
            <a:off x="6593776" y="1259777"/>
            <a:ext cx="6425973" cy="4770474"/>
          </a:xfrm>
          <a:prstGeom prst="rect">
            <a:avLst/>
          </a:prstGeom>
        </p:spPr>
      </p:pic>
      <p:sp>
        <p:nvSpPr>
          <p:cNvPr id="3" name="Rectangle 2">
            <a:extLst>
              <a:ext uri="{FF2B5EF4-FFF2-40B4-BE49-F238E27FC236}">
                <a16:creationId xmlns:a16="http://schemas.microsoft.com/office/drawing/2014/main" id="{72793FB9-76B9-C898-BC97-67438F47E231}"/>
              </a:ext>
            </a:extLst>
          </p:cNvPr>
          <p:cNvSpPr/>
          <p:nvPr userDrawn="1"/>
        </p:nvSpPr>
        <p:spPr bwMode="auto">
          <a:xfrm>
            <a:off x="4639115" y="0"/>
            <a:ext cx="7552885" cy="6858000"/>
          </a:xfrm>
          <a:prstGeom prst="rect">
            <a:avLst/>
          </a:prstGeom>
          <a:gradFill>
            <a:gsLst>
              <a:gs pos="0">
                <a:srgbClr val="CED8DB">
                  <a:alpha val="40000"/>
                </a:srgbClr>
              </a:gs>
              <a:gs pos="59000">
                <a:srgbClr val="F2F2F2"/>
              </a:gs>
            </a:gsLst>
            <a:lin ang="108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71946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Screenshot_Purpose">
    <p:bg>
      <p:bgPr>
        <a:solidFill>
          <a:srgbClr val="F2F2F2"/>
        </a:solidFill>
        <a:effectLst/>
      </p:bgPr>
    </p:bg>
    <p:spTree>
      <p:nvGrpSpPr>
        <p:cNvPr id="1" name=""/>
        <p:cNvGrpSpPr/>
        <p:nvPr/>
      </p:nvGrpSpPr>
      <p:grpSpPr>
        <a:xfrm>
          <a:off x="0" y="0"/>
          <a:ext cx="0" cy="0"/>
          <a:chOff x="0" y="0"/>
          <a:chExt cx="0" cy="0"/>
        </a:xfrm>
      </p:grpSpPr>
      <p:pic>
        <p:nvPicPr>
          <p:cNvPr id="3" name="Picture 2" descr="A planet in space&#10;&#10;Description automatically generated with low confidence">
            <a:extLst>
              <a:ext uri="{FF2B5EF4-FFF2-40B4-BE49-F238E27FC236}">
                <a16:creationId xmlns:a16="http://schemas.microsoft.com/office/drawing/2014/main" id="{5C3CAE81-9ED0-12BC-B37B-BE764609B1E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934200" y="-1092200"/>
            <a:ext cx="5257800" cy="7950200"/>
          </a:xfrm>
          <a:prstGeom prst="rect">
            <a:avLst/>
          </a:prstGeom>
        </p:spPr>
      </p:pic>
      <p:sp>
        <p:nvSpPr>
          <p:cNvPr id="7" name="Rectangle 6">
            <a:extLst>
              <a:ext uri="{FF2B5EF4-FFF2-40B4-BE49-F238E27FC236}">
                <a16:creationId xmlns:a16="http://schemas.microsoft.com/office/drawing/2014/main" id="{A4EB68A7-CBA8-2A53-2763-F3C286E1106A}"/>
              </a:ext>
            </a:extLst>
          </p:cNvPr>
          <p:cNvSpPr/>
          <p:nvPr userDrawn="1"/>
        </p:nvSpPr>
        <p:spPr bwMode="auto">
          <a:xfrm>
            <a:off x="4639112" y="0"/>
            <a:ext cx="7552885" cy="6858000"/>
          </a:xfrm>
          <a:prstGeom prst="rect">
            <a:avLst/>
          </a:prstGeom>
          <a:gradFill>
            <a:gsLst>
              <a:gs pos="0">
                <a:srgbClr val="CED8DB">
                  <a:alpha val="0"/>
                </a:srgbClr>
              </a:gs>
              <a:gs pos="100000">
                <a:srgbClr val="F2F2F2"/>
              </a:gs>
            </a:gsLst>
            <a:lin ang="108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364620807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Screenshot_Connection">
    <p:bg>
      <p:bgPr>
        <a:solidFill>
          <a:srgbClr val="F2F2F2"/>
        </a:solidFill>
        <a:effectLst/>
      </p:bgPr>
    </p:bg>
    <p:spTree>
      <p:nvGrpSpPr>
        <p:cNvPr id="1" name=""/>
        <p:cNvGrpSpPr/>
        <p:nvPr/>
      </p:nvGrpSpPr>
      <p:grpSpPr>
        <a:xfrm>
          <a:off x="0" y="0"/>
          <a:ext cx="0" cy="0"/>
          <a:chOff x="0" y="0"/>
          <a:chExt cx="0" cy="0"/>
        </a:xfrm>
      </p:grpSpPr>
      <p:pic>
        <p:nvPicPr>
          <p:cNvPr id="4" name="Picture 3" descr="A close-up of a toothbrush&#10;&#10;Description automatically generated with medium confidence">
            <a:extLst>
              <a:ext uri="{FF2B5EF4-FFF2-40B4-BE49-F238E27FC236}">
                <a16:creationId xmlns:a16="http://schemas.microsoft.com/office/drawing/2014/main" id="{7CED0F08-810D-C497-36A0-8C94FBE859F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882061" y="-1"/>
            <a:ext cx="5309939" cy="6858001"/>
          </a:xfrm>
          <a:prstGeom prst="rect">
            <a:avLst/>
          </a:prstGeom>
        </p:spPr>
      </p:pic>
      <p:sp>
        <p:nvSpPr>
          <p:cNvPr id="6" name="Rectangle 5">
            <a:extLst>
              <a:ext uri="{FF2B5EF4-FFF2-40B4-BE49-F238E27FC236}">
                <a16:creationId xmlns:a16="http://schemas.microsoft.com/office/drawing/2014/main" id="{47C84E5E-31EE-F51E-42F7-9E99BCBE843D}"/>
              </a:ext>
            </a:extLst>
          </p:cNvPr>
          <p:cNvSpPr/>
          <p:nvPr userDrawn="1"/>
        </p:nvSpPr>
        <p:spPr bwMode="auto">
          <a:xfrm>
            <a:off x="5512777" y="0"/>
            <a:ext cx="6679220" cy="6858000"/>
          </a:xfrm>
          <a:prstGeom prst="rect">
            <a:avLst/>
          </a:prstGeom>
          <a:gradFill>
            <a:gsLst>
              <a:gs pos="0">
                <a:srgbClr val="CED8DB">
                  <a:alpha val="0"/>
                </a:srgbClr>
              </a:gs>
              <a:gs pos="69000">
                <a:srgbClr val="F2F2F2"/>
              </a:gs>
            </a:gsLst>
            <a:lin ang="108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274824064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Screenshot_Growth">
    <p:bg>
      <p:bgPr>
        <a:solidFill>
          <a:srgbClr val="F2F2F2"/>
        </a:solidFill>
        <a:effectLst/>
      </p:bgPr>
    </p:bg>
    <p:spTree>
      <p:nvGrpSpPr>
        <p:cNvPr id="1" name=""/>
        <p:cNvGrpSpPr/>
        <p:nvPr/>
      </p:nvGrpSpPr>
      <p:grpSpPr>
        <a:xfrm>
          <a:off x="0" y="0"/>
          <a:ext cx="0" cy="0"/>
          <a:chOff x="0" y="0"/>
          <a:chExt cx="0" cy="0"/>
        </a:xfrm>
      </p:grpSpPr>
      <p:pic>
        <p:nvPicPr>
          <p:cNvPr id="3" name="Picture 2" descr="A close-up of a planet&#10;&#10;Description automatically generated with low confidence">
            <a:extLst>
              <a:ext uri="{FF2B5EF4-FFF2-40B4-BE49-F238E27FC236}">
                <a16:creationId xmlns:a16="http://schemas.microsoft.com/office/drawing/2014/main" id="{CC6DCFDB-A0F8-FFEF-F7B8-430F1BA5252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7065264" y="0"/>
            <a:ext cx="5126736" cy="6858000"/>
          </a:xfrm>
          <a:prstGeom prst="rect">
            <a:avLst/>
          </a:prstGeom>
        </p:spPr>
      </p:pic>
      <p:sp>
        <p:nvSpPr>
          <p:cNvPr id="7" name="Rectangle 6">
            <a:extLst>
              <a:ext uri="{FF2B5EF4-FFF2-40B4-BE49-F238E27FC236}">
                <a16:creationId xmlns:a16="http://schemas.microsoft.com/office/drawing/2014/main" id="{7911FC6D-F1C1-AA5E-CE12-EED35111E171}"/>
              </a:ext>
            </a:extLst>
          </p:cNvPr>
          <p:cNvSpPr/>
          <p:nvPr userDrawn="1"/>
        </p:nvSpPr>
        <p:spPr bwMode="auto">
          <a:xfrm>
            <a:off x="4639115" y="0"/>
            <a:ext cx="7552885" cy="6858000"/>
          </a:xfrm>
          <a:prstGeom prst="rect">
            <a:avLst/>
          </a:prstGeom>
          <a:gradFill>
            <a:gsLst>
              <a:gs pos="0">
                <a:srgbClr val="CED8DB">
                  <a:alpha val="0"/>
                </a:srgbClr>
              </a:gs>
              <a:gs pos="66000">
                <a:srgbClr val="F2F2F2"/>
              </a:gs>
            </a:gsLst>
            <a:lin ang="108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2214199480"/>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Employee experienc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92CA24-F1ED-2A59-53A0-94F2BDDEE67F}"/>
              </a:ext>
              <a:ext uri="{C183D7F6-B498-43B3-948B-1728B52AA6E4}">
                <adec:decorative xmlns:adec="http://schemas.microsoft.com/office/drawing/2017/decorative" val="1"/>
              </a:ext>
            </a:extLst>
          </p:cNvPr>
          <p:cNvPicPr>
            <a:picLocks noChangeAspect="1" noChangeArrowheads="1"/>
          </p:cNvPicPr>
          <p:nvPr userDrawn="1"/>
        </p:nvPicPr>
        <p:blipFill rotWithShape="1">
          <a:blip r:embed="rId2" cstate="hqprint">
            <a:extLst>
              <a:ext uri="{28A0092B-C50C-407E-A947-70E740481C1C}">
                <a14:useLocalDpi xmlns:a14="http://schemas.microsoft.com/office/drawing/2010/main"/>
              </a:ext>
            </a:extLst>
          </a:blip>
          <a:src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1255818"/>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Microsoft Viva overview">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24F423-B000-402B-C4E3-1BF744B517AD}"/>
              </a:ext>
              <a:ext uri="{C183D7F6-B498-43B3-948B-1728B52AA6E4}">
                <adec:decorative xmlns:adec="http://schemas.microsoft.com/office/drawing/2017/decorative" val="1"/>
              </a:ext>
            </a:extLst>
          </p:cNvPr>
          <p:cNvPicPr>
            <a:picLocks noChangeAspect="1"/>
          </p:cNvPicPr>
          <p:nvPr userDrawn="1"/>
        </p:nvPicPr>
        <p:blipFill rotWithShape="1">
          <a:blip r:embed="rId2" cstate="hqprint">
            <a:alphaModFix amt="70000"/>
            <a:extLst>
              <a:ext uri="{28A0092B-C50C-407E-A947-70E740481C1C}">
                <a14:useLocalDpi xmlns:a14="http://schemas.microsoft.com/office/drawing/2010/main"/>
              </a:ext>
            </a:extLst>
          </a:blip>
          <a:srcRect/>
          <a:stretch/>
        </p:blipFill>
        <p:spPr>
          <a:xfrm>
            <a:off x="1566289" y="0"/>
            <a:ext cx="10625711" cy="6858000"/>
          </a:xfrm>
          <a:prstGeom prst="rect">
            <a:avLst/>
          </a:prstGeom>
        </p:spPr>
      </p:pic>
      <p:sp>
        <p:nvSpPr>
          <p:cNvPr id="6" name="Rectangle 5">
            <a:extLst>
              <a:ext uri="{FF2B5EF4-FFF2-40B4-BE49-F238E27FC236}">
                <a16:creationId xmlns:a16="http://schemas.microsoft.com/office/drawing/2014/main" id="{0EED9217-FABA-AD8B-5CC1-1EBA40FF39D6}"/>
              </a:ext>
            </a:extLst>
          </p:cNvPr>
          <p:cNvSpPr/>
          <p:nvPr userDrawn="1"/>
        </p:nvSpPr>
        <p:spPr bwMode="auto">
          <a:xfrm rot="10800000">
            <a:off x="1" y="0"/>
            <a:ext cx="3255817" cy="6858000"/>
          </a:xfrm>
          <a:prstGeom prst="rect">
            <a:avLst/>
          </a:prstGeom>
          <a:gradFill>
            <a:gsLst>
              <a:gs pos="0">
                <a:srgbClr val="F2F2F2"/>
              </a:gs>
              <a:gs pos="100000">
                <a:srgbClr val="F4F0EB"/>
              </a:gs>
            </a:gsLst>
            <a:lin ang="108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223183638"/>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5637136"/>
      </p:ext>
    </p:extLst>
  </p:cSld>
  <p:clrMapOvr>
    <a:masterClrMapping/>
  </p:clrMapOvr>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16412925"/>
      </p:ext>
    </p:extLst>
  </p:cSld>
  <p:clrMapOvr>
    <a:masterClrMapping/>
  </p:clrMapOvr>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hree Column Bullet with Subtitle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97E3E2-E588-40CE-00FC-ADFD1918F8EA}"/>
              </a:ext>
              <a:ext uri="{C183D7F6-B498-43B3-948B-1728B52AA6E4}">
                <adec:decorative xmlns:adec="http://schemas.microsoft.com/office/drawing/2017/decorative" val="1"/>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4" name="Text Placeholder 3">
            <a:extLst>
              <a:ext uri="{FF2B5EF4-FFF2-40B4-BE49-F238E27FC236}">
                <a16:creationId xmlns:a16="http://schemas.microsoft.com/office/drawing/2014/main" id="{9990334F-64A4-97A6-3FCA-1FCAEE0A68CC}"/>
              </a:ext>
            </a:extLst>
          </p:cNvPr>
          <p:cNvSpPr>
            <a:spLocks noGrp="1"/>
          </p:cNvSpPr>
          <p:nvPr>
            <p:ph type="body" sz="quarter" idx="20"/>
          </p:nvPr>
        </p:nvSpPr>
        <p:spPr>
          <a:xfrm>
            <a:off x="585217" y="1438275"/>
            <a:ext cx="3264408" cy="615553"/>
          </a:xfrm>
        </p:spPr>
        <p:txBody>
          <a:bodyPr/>
          <a:lstStyle>
            <a:lvl1pPr marL="0" indent="0">
              <a:buNone/>
              <a:defRPr sz="20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283115"/>
            <a:ext cx="3264408" cy="1354217"/>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6" name="Text Placeholder 5">
            <a:extLst>
              <a:ext uri="{FF2B5EF4-FFF2-40B4-BE49-F238E27FC236}">
                <a16:creationId xmlns:a16="http://schemas.microsoft.com/office/drawing/2014/main" id="{56B23FC0-F06F-3CFF-2466-B04AA6D8F046}"/>
              </a:ext>
            </a:extLst>
          </p:cNvPr>
          <p:cNvSpPr>
            <a:spLocks noGrp="1"/>
          </p:cNvSpPr>
          <p:nvPr>
            <p:ph type="body" sz="quarter" idx="21"/>
          </p:nvPr>
        </p:nvSpPr>
        <p:spPr>
          <a:xfrm>
            <a:off x="4463796" y="1438275"/>
            <a:ext cx="3264408" cy="615553"/>
          </a:xfrm>
        </p:spPr>
        <p:txBody>
          <a:bodyPr/>
          <a:lstStyle>
            <a:lvl1pPr marL="0" indent="0">
              <a:buNone/>
              <a:defRPr sz="20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283115"/>
            <a:ext cx="3264408" cy="1354217"/>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8" name="Text Placeholder 7">
            <a:extLst>
              <a:ext uri="{FF2B5EF4-FFF2-40B4-BE49-F238E27FC236}">
                <a16:creationId xmlns:a16="http://schemas.microsoft.com/office/drawing/2014/main" id="{E92F2B7C-E744-4E83-C681-FFA2C221F7F6}"/>
              </a:ext>
            </a:extLst>
          </p:cNvPr>
          <p:cNvSpPr>
            <a:spLocks noGrp="1"/>
          </p:cNvSpPr>
          <p:nvPr>
            <p:ph type="body" sz="quarter" idx="22"/>
          </p:nvPr>
        </p:nvSpPr>
        <p:spPr>
          <a:xfrm>
            <a:off x="8335963" y="1438275"/>
            <a:ext cx="3273425" cy="615553"/>
          </a:xfrm>
        </p:spPr>
        <p:txBody>
          <a:bodyPr/>
          <a:lstStyle>
            <a:lvl1pPr marL="0" indent="0">
              <a:buNone/>
              <a:defRPr sz="20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283115"/>
            <a:ext cx="3264408" cy="1354217"/>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Tree>
    <p:extLst>
      <p:ext uri="{BB962C8B-B14F-4D97-AF65-F5344CB8AC3E}">
        <p14:creationId xmlns:p14="http://schemas.microsoft.com/office/powerpoint/2010/main" val="2823595770"/>
      </p:ext>
    </p:extLst>
  </p:cSld>
  <p:clrMapOvr>
    <a:masterClrMapping/>
  </p:clrMapOvr>
  <p:extLst>
    <p:ext uri="{DCECCB84-F9BA-43D5-87BE-67443E8EF086}">
      <p15:sldGuideLst xmlns:p15="http://schemas.microsoft.com/office/powerpoint/2012/main">
        <p15:guide id="3" orient="horz" pos="1437">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955645850"/>
      </p:ext>
    </p:extLst>
  </p:cSld>
  <p:clrMapOvr>
    <a:masterClrMapping/>
  </p:clrMapOvr>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vert="horz" wrap="square" lIns="0" tIns="0" rIns="0" bIns="0" rtlCol="0" anchor="b" anchorCtr="0">
            <a:spAutoFit/>
          </a:bodyPr>
          <a:lstStyle>
            <a:lvl1pPr>
              <a:defRPr lang="en-US" sz="4400" dirty="0">
                <a:gradFill>
                  <a:gsLst>
                    <a:gs pos="90000">
                      <a:srgbClr val="FFEF86"/>
                    </a:gs>
                    <a:gs pos="10000">
                      <a:srgbClr val="D92ED0"/>
                    </a:gs>
                  </a:gsLst>
                  <a:lin ang="14400000" scaled="0"/>
                </a:gradFill>
                <a:latin typeface="Segoe UI Semilight" panose="020B0402040204020203" pitchFamily="34" charset="0"/>
                <a:cs typeface="Segoe UI Semilight" panose="020B0402040204020203" pitchFamily="34" charset="0"/>
              </a:defRPr>
            </a:lvl1pPr>
          </a:lstStyle>
          <a:p>
            <a:pPr lvl="0">
              <a:lnSpc>
                <a:spcPct val="90000"/>
              </a:lnSpc>
            </a:pPr>
            <a:r>
              <a:rPr lang="en-US"/>
              <a:t>Demo title</a:t>
            </a:r>
          </a:p>
        </p:txBody>
      </p:sp>
      <p:sp>
        <p:nvSpPr>
          <p:cNvPr id="5" name="Text Placeholder 4"/>
          <p:cNvSpPr>
            <a:spLocks noGrp="1"/>
          </p:cNvSpPr>
          <p:nvPr>
            <p:ph type="body" sz="quarter" idx="12" hasCustomPrompt="1"/>
          </p:nvPr>
        </p:nvSpPr>
        <p:spPr>
          <a:xfrm>
            <a:off x="582042" y="3962400"/>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Speaker name</a:t>
            </a:r>
          </a:p>
        </p:txBody>
      </p:sp>
      <p:sp>
        <p:nvSpPr>
          <p:cNvPr id="4" name="Text Placeholder 3">
            <a:extLst>
              <a:ext uri="{FF2B5EF4-FFF2-40B4-BE49-F238E27FC236}">
                <a16:creationId xmlns:a16="http://schemas.microsoft.com/office/drawing/2014/main" id="{C9042A0B-1457-9C08-A492-776F4426AA6F}"/>
              </a:ext>
            </a:extLst>
          </p:cNvPr>
          <p:cNvSpPr>
            <a:spLocks noGrp="1"/>
          </p:cNvSpPr>
          <p:nvPr>
            <p:ph type="body" sz="quarter" idx="13" hasCustomPrompt="1"/>
          </p:nvPr>
        </p:nvSpPr>
        <p:spPr>
          <a:xfrm>
            <a:off x="584200" y="4261494"/>
            <a:ext cx="9155113"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Tree>
    <p:extLst>
      <p:ext uri="{BB962C8B-B14F-4D97-AF65-F5344CB8AC3E}">
        <p14:creationId xmlns:p14="http://schemas.microsoft.com/office/powerpoint/2010/main" val="149403051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742" rtl="0" eaLnBrk="1" latinLnBrk="0" hangingPunct="1">
              <a:lnSpc>
                <a:spcPct val="9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Demo title</a:t>
            </a:r>
          </a:p>
        </p:txBody>
      </p:sp>
      <p:sp>
        <p:nvSpPr>
          <p:cNvPr id="5" name="Text Placeholder 4"/>
          <p:cNvSpPr>
            <a:spLocks noGrp="1"/>
          </p:cNvSpPr>
          <p:nvPr>
            <p:ph type="body" sz="quarter" idx="12" hasCustomPrompt="1"/>
          </p:nvPr>
        </p:nvSpPr>
        <p:spPr>
          <a:xfrm>
            <a:off x="582042" y="3962400"/>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Speaker name</a:t>
            </a:r>
          </a:p>
        </p:txBody>
      </p:sp>
      <p:sp>
        <p:nvSpPr>
          <p:cNvPr id="4" name="Text Placeholder 3">
            <a:extLst>
              <a:ext uri="{FF2B5EF4-FFF2-40B4-BE49-F238E27FC236}">
                <a16:creationId xmlns:a16="http://schemas.microsoft.com/office/drawing/2014/main" id="{E7CCA0E9-2D89-A4F7-A8A2-D49D3FB68390}"/>
              </a:ext>
            </a:extLst>
          </p:cNvPr>
          <p:cNvSpPr>
            <a:spLocks noGrp="1"/>
          </p:cNvSpPr>
          <p:nvPr>
            <p:ph type="body" sz="quarter" idx="13"/>
          </p:nvPr>
        </p:nvSpPr>
        <p:spPr>
          <a:xfrm>
            <a:off x="584200" y="4261494"/>
            <a:ext cx="9155113"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Tree>
    <p:extLst>
      <p:ext uri="{BB962C8B-B14F-4D97-AF65-F5344CB8AC3E}">
        <p14:creationId xmlns:p14="http://schemas.microsoft.com/office/powerpoint/2010/main" val="23710300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Section 1">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742" rtl="0" eaLnBrk="1" latinLnBrk="0" hangingPunct="1">
              <a:lnSpc>
                <a:spcPct val="90000"/>
              </a:lnSpc>
              <a:spcBef>
                <a:spcPct val="0"/>
              </a:spcBef>
              <a:buNone/>
              <a:defRPr lang="en-US" sz="4400" b="0" kern="1200" cap="none" spc="-50" baseline="0" dirty="0">
                <a:ln w="3175">
                  <a:noFill/>
                </a:ln>
                <a:gradFill>
                  <a:gsLst>
                    <a:gs pos="90000">
                      <a:srgbClr val="FFEF86"/>
                    </a:gs>
                    <a:gs pos="50000">
                      <a:srgbClr val="75C5A6"/>
                    </a:gs>
                    <a:gs pos="10000">
                      <a:srgbClr val="28AFE9"/>
                    </a:gs>
                  </a:gsLst>
                  <a:lin ang="14400000" scaled="0"/>
                </a:gradFill>
                <a:effectLst/>
                <a:latin typeface="Segoe UI Semilight" panose="020B0402040204020203" pitchFamily="34" charset="0"/>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55322857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Section 2">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742" rtl="0" eaLnBrk="1" latinLnBrk="0" hangingPunct="1">
              <a:lnSpc>
                <a:spcPct val="90000"/>
              </a:lnSpc>
              <a:spcBef>
                <a:spcPct val="0"/>
              </a:spcBef>
              <a:buNone/>
              <a:defRPr lang="en-US" sz="4400" b="0" kern="1200" cap="none" spc="-50" baseline="0" dirty="0">
                <a:ln w="3175">
                  <a:noFill/>
                </a:ln>
                <a:gradFill>
                  <a:gsLst>
                    <a:gs pos="90000">
                      <a:srgbClr val="FFEF86"/>
                    </a:gs>
                    <a:gs pos="10000">
                      <a:srgbClr val="1CD278"/>
                    </a:gs>
                  </a:gsLst>
                  <a:lin ang="14400000" scaled="0"/>
                </a:gradFill>
                <a:effectLst/>
                <a:latin typeface="Segoe UI Semilight" panose="020B0402040204020203" pitchFamily="34" charset="0"/>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35472723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Section 3">
    <p:bg>
      <p:bgPr>
        <a:solidFill>
          <a:srgbClr val="46366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742" rtl="0" eaLnBrk="1" latinLnBrk="0" hangingPunct="1">
              <a:lnSpc>
                <a:spcPct val="90000"/>
              </a:lnSpc>
              <a:spcBef>
                <a:spcPct val="0"/>
              </a:spcBef>
              <a:buNone/>
              <a:defRPr lang="en-US" sz="4400" b="0" kern="1200" cap="none" spc="-50" baseline="0" dirty="0">
                <a:ln w="3175">
                  <a:noFill/>
                </a:ln>
                <a:gradFill>
                  <a:gsLst>
                    <a:gs pos="90000">
                      <a:srgbClr val="FFEF86"/>
                    </a:gs>
                    <a:gs pos="10000">
                      <a:srgbClr val="E535E5"/>
                    </a:gs>
                  </a:gsLst>
                  <a:lin ang="14400000" scaled="0"/>
                </a:gradFill>
                <a:effectLst/>
                <a:latin typeface="Segoe UI Semilight" panose="020B0402040204020203" pitchFamily="34" charset="0"/>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197048993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742" rtl="0" eaLnBrk="1" latinLnBrk="0" hangingPunct="1">
              <a:lnSpc>
                <a:spcPct val="9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83949115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Quot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05F7F2C-59A9-4E2B-034F-05B733194D6B}"/>
              </a:ext>
            </a:extLst>
          </p:cNvPr>
          <p:cNvSpPr>
            <a:spLocks noGrp="1"/>
          </p:cNvSpPr>
          <p:nvPr>
            <p:ph type="title" hasCustomPrompt="1"/>
          </p:nvPr>
        </p:nvSpPr>
        <p:spPr>
          <a:xfrm>
            <a:off x="369598" y="2941391"/>
            <a:ext cx="9356441" cy="609398"/>
          </a:xfrm>
          <a:noFill/>
        </p:spPr>
        <p:txBody>
          <a:bodyPr wrap="square" lIns="0" tIns="0" rIns="0" bIns="0" anchor="b" anchorCtr="0">
            <a:spAutoFit/>
          </a:bodyPr>
          <a:lstStyle>
            <a:lvl1pPr marL="155448" indent="-155448" algn="l" defTabSz="932742" rtl="0" eaLnBrk="1" latinLnBrk="0" hangingPunct="1">
              <a:lnSpc>
                <a:spcPct val="9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“Quote text”</a:t>
            </a:r>
          </a:p>
        </p:txBody>
      </p:sp>
      <p:sp>
        <p:nvSpPr>
          <p:cNvPr id="8" name="Text Placeholder 4">
            <a:extLst>
              <a:ext uri="{FF2B5EF4-FFF2-40B4-BE49-F238E27FC236}">
                <a16:creationId xmlns:a16="http://schemas.microsoft.com/office/drawing/2014/main" id="{49EC7442-9E8B-4375-C4B2-32309572DD61}"/>
              </a:ext>
            </a:extLst>
          </p:cNvPr>
          <p:cNvSpPr>
            <a:spLocks noGrp="1"/>
          </p:cNvSpPr>
          <p:nvPr>
            <p:ph type="body" sz="quarter" idx="12" hasCustomPrompt="1"/>
          </p:nvPr>
        </p:nvSpPr>
        <p:spPr>
          <a:xfrm>
            <a:off x="582042" y="3962400"/>
            <a:ext cx="914400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Name</a:t>
            </a:r>
          </a:p>
        </p:txBody>
      </p:sp>
      <p:sp>
        <p:nvSpPr>
          <p:cNvPr id="9" name="Text Placeholder 4">
            <a:extLst>
              <a:ext uri="{FF2B5EF4-FFF2-40B4-BE49-F238E27FC236}">
                <a16:creationId xmlns:a16="http://schemas.microsoft.com/office/drawing/2014/main" id="{342F6520-30B7-86E6-093E-6B72113BA534}"/>
              </a:ext>
            </a:extLst>
          </p:cNvPr>
          <p:cNvSpPr>
            <a:spLocks noGrp="1"/>
          </p:cNvSpPr>
          <p:nvPr>
            <p:ph type="body" sz="quarter" idx="14" hasCustomPrompt="1"/>
          </p:nvPr>
        </p:nvSpPr>
        <p:spPr>
          <a:xfrm>
            <a:off x="584200" y="4261494"/>
            <a:ext cx="9144000"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Company or position</a:t>
            </a:r>
          </a:p>
        </p:txBody>
      </p:sp>
    </p:spTree>
    <p:extLst>
      <p:ext uri="{BB962C8B-B14F-4D97-AF65-F5344CB8AC3E}">
        <p14:creationId xmlns:p14="http://schemas.microsoft.com/office/powerpoint/2010/main" val="242758103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orient="horz" pos="1910">
          <p15:clr>
            <a:srgbClr val="FBAE40"/>
          </p15:clr>
        </p15:guide>
        <p15:guide id="3" orient="horz" pos="2506">
          <p15:clr>
            <a:srgbClr val="FBAE40"/>
          </p15:clr>
        </p15:guide>
      </p15:sldGuideLst>
    </p:ext>
  </p:extLst>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Quote with photo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05F7F2C-59A9-4E2B-034F-05B733194D6B}"/>
              </a:ext>
            </a:extLst>
          </p:cNvPr>
          <p:cNvSpPr>
            <a:spLocks noGrp="1"/>
          </p:cNvSpPr>
          <p:nvPr>
            <p:ph type="title" hasCustomPrompt="1"/>
          </p:nvPr>
        </p:nvSpPr>
        <p:spPr>
          <a:xfrm>
            <a:off x="4692313" y="2941391"/>
            <a:ext cx="6917075" cy="609398"/>
          </a:xfrm>
          <a:noFill/>
        </p:spPr>
        <p:txBody>
          <a:bodyPr vert="horz" wrap="square" lIns="0" tIns="0" rIns="0" bIns="0" rtlCol="0" anchor="b" anchorCtr="0">
            <a:spAutoFit/>
          </a:bodyPr>
          <a:lstStyle>
            <a:lvl1pPr marL="173736" indent="-173736">
              <a:defRPr lang="en-US" sz="4400" dirty="0">
                <a:latin typeface="Segoe UI Semilight" panose="020B0402040204020203" pitchFamily="34" charset="0"/>
                <a:cs typeface="Segoe UI Semilight" panose="020B0402040204020203" pitchFamily="34" charset="0"/>
              </a:defRPr>
            </a:lvl1pPr>
          </a:lstStyle>
          <a:p>
            <a:pPr marL="155448" lvl="0" indent="-155448">
              <a:lnSpc>
                <a:spcPct val="90000"/>
              </a:lnSpc>
            </a:pPr>
            <a:r>
              <a:rPr lang="en-US"/>
              <a:t>“Quote text”</a:t>
            </a:r>
          </a:p>
        </p:txBody>
      </p:sp>
      <p:sp>
        <p:nvSpPr>
          <p:cNvPr id="3" name="Picture Placeholder 9" descr="This photo is a 'placeholder' only. Drag or drop your photo here, or click and tap the center to insert a photo.">
            <a:extLst>
              <a:ext uri="{FF2B5EF4-FFF2-40B4-BE49-F238E27FC236}">
                <a16:creationId xmlns:a16="http://schemas.microsoft.com/office/drawing/2014/main" id="{F7FD632A-16A5-2492-41F4-7D9AB3D20436}"/>
              </a:ext>
            </a:extLst>
          </p:cNvPr>
          <p:cNvSpPr>
            <a:spLocks noGrp="1"/>
          </p:cNvSpPr>
          <p:nvPr>
            <p:ph type="pic" sz="quarter" idx="13"/>
          </p:nvPr>
        </p:nvSpPr>
        <p:spPr>
          <a:xfrm>
            <a:off x="584200" y="1643865"/>
            <a:ext cx="3741057" cy="3570270"/>
          </a:xfrm>
          <a:blipFill dpi="0" rotWithShape="1">
            <a:blip r:embed="rId3"/>
            <a:srcRect/>
            <a:tile tx="0" ty="0" sx="55000" sy="55000" flip="none" algn="tl"/>
          </a:blipFill>
        </p:spPr>
        <p:txBody>
          <a:bodyPr>
            <a:noAutofit/>
          </a:bodyPr>
          <a:lstStyle>
            <a:lvl1pPr marL="0" indent="0">
              <a:buNone/>
              <a:defRPr>
                <a:noFill/>
              </a:defRPr>
            </a:lvl1pPr>
          </a:lstStyle>
          <a:p>
            <a:r>
              <a:rPr lang="en-US"/>
              <a:t>Click icon to add picture</a:t>
            </a:r>
          </a:p>
        </p:txBody>
      </p:sp>
      <p:sp>
        <p:nvSpPr>
          <p:cNvPr id="8" name="Text Placeholder 4">
            <a:extLst>
              <a:ext uri="{FF2B5EF4-FFF2-40B4-BE49-F238E27FC236}">
                <a16:creationId xmlns:a16="http://schemas.microsoft.com/office/drawing/2014/main" id="{49EC7442-9E8B-4375-C4B2-32309572DD61}"/>
              </a:ext>
            </a:extLst>
          </p:cNvPr>
          <p:cNvSpPr>
            <a:spLocks noGrp="1"/>
          </p:cNvSpPr>
          <p:nvPr>
            <p:ph type="body" sz="quarter" idx="12" hasCustomPrompt="1"/>
          </p:nvPr>
        </p:nvSpPr>
        <p:spPr>
          <a:xfrm>
            <a:off x="4909456" y="3962400"/>
            <a:ext cx="6699932"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Name</a:t>
            </a:r>
          </a:p>
        </p:txBody>
      </p:sp>
      <p:sp>
        <p:nvSpPr>
          <p:cNvPr id="9" name="Text Placeholder 4">
            <a:extLst>
              <a:ext uri="{FF2B5EF4-FFF2-40B4-BE49-F238E27FC236}">
                <a16:creationId xmlns:a16="http://schemas.microsoft.com/office/drawing/2014/main" id="{342F6520-30B7-86E6-093E-6B72113BA534}"/>
              </a:ext>
            </a:extLst>
          </p:cNvPr>
          <p:cNvSpPr>
            <a:spLocks noGrp="1"/>
          </p:cNvSpPr>
          <p:nvPr>
            <p:ph type="body" sz="quarter" idx="14" hasCustomPrompt="1"/>
          </p:nvPr>
        </p:nvSpPr>
        <p:spPr>
          <a:xfrm>
            <a:off x="4909456" y="4261494"/>
            <a:ext cx="6699932"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Company or position</a:t>
            </a:r>
          </a:p>
        </p:txBody>
      </p:sp>
    </p:spTree>
    <p:extLst>
      <p:ext uri="{BB962C8B-B14F-4D97-AF65-F5344CB8AC3E}">
        <p14:creationId xmlns:p14="http://schemas.microsoft.com/office/powerpoint/2010/main" val="3699451357"/>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909">
          <p15:clr>
            <a:srgbClr val="FBAE40"/>
          </p15:clr>
        </p15:guide>
        <p15:guide id="3" orient="horz" pos="2506">
          <p15:clr>
            <a:srgbClr val="FBAE40"/>
          </p15:clr>
        </p15:guide>
      </p15:sldGuideLst>
    </p:ext>
  </p:extLst>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Screensho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AE75E-50C6-99BB-0848-95941F7B34C7}"/>
              </a:ext>
            </a:extLst>
          </p:cNvPr>
          <p:cNvSpPr>
            <a:spLocks noGrp="1"/>
          </p:cNvSpPr>
          <p:nvPr>
            <p:ph type="title"/>
          </p:nvPr>
        </p:nvSpPr>
        <p:spPr>
          <a:xfrm>
            <a:off x="588263" y="457200"/>
            <a:ext cx="4153600" cy="553998"/>
          </a:xfrm>
        </p:spPr>
        <p:txBody>
          <a:bodyPr/>
          <a:lstStyle/>
          <a:p>
            <a:r>
              <a:rPr lang="en-US"/>
              <a:t>Click to edit Master title style</a:t>
            </a:r>
          </a:p>
        </p:txBody>
      </p:sp>
      <p:sp>
        <p:nvSpPr>
          <p:cNvPr id="6" name="Text Placeholder 5">
            <a:extLst>
              <a:ext uri="{FF2B5EF4-FFF2-40B4-BE49-F238E27FC236}">
                <a16:creationId xmlns:a16="http://schemas.microsoft.com/office/drawing/2014/main" id="{5B232AC0-B16F-5C51-D13C-BDEF058EC2DB}"/>
              </a:ext>
            </a:extLst>
          </p:cNvPr>
          <p:cNvSpPr>
            <a:spLocks noGrp="1"/>
          </p:cNvSpPr>
          <p:nvPr>
            <p:ph type="body" sz="quarter" idx="10"/>
          </p:nvPr>
        </p:nvSpPr>
        <p:spPr>
          <a:xfrm>
            <a:off x="584200" y="2025650"/>
            <a:ext cx="4152900" cy="4243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descr="This photo is a 'placeholder' only. Drag or drop your photo here, or click and tap the center to insert a photo.">
            <a:extLst>
              <a:ext uri="{FF2B5EF4-FFF2-40B4-BE49-F238E27FC236}">
                <a16:creationId xmlns:a16="http://schemas.microsoft.com/office/drawing/2014/main" id="{2F80F494-7A48-2460-9280-FA838B6BB860}"/>
              </a:ext>
            </a:extLst>
          </p:cNvPr>
          <p:cNvSpPr>
            <a:spLocks noGrp="1"/>
          </p:cNvSpPr>
          <p:nvPr>
            <p:ph type="pic" sz="quarter" idx="11" hasCustomPrompt="1"/>
          </p:nvPr>
        </p:nvSpPr>
        <p:spPr>
          <a:xfrm>
            <a:off x="5591174" y="1681165"/>
            <a:ext cx="6601968" cy="3713607"/>
          </a:xfrm>
          <a:prstGeom prst="roundRect">
            <a:avLst>
              <a:gd name="adj" fmla="val 3942"/>
            </a:avLst>
          </a:prstGeom>
          <a:blipFill>
            <a:blip r:embed="rId3"/>
            <a:stretch>
              <a:fillRect/>
            </a:stretch>
          </a:blipFill>
          <a:ln w="254000">
            <a:gradFill flip="none" rotWithShape="1">
              <a:gsLst>
                <a:gs pos="0">
                  <a:srgbClr val="FFFFFF"/>
                </a:gs>
                <a:gs pos="100000">
                  <a:srgbClr val="F2F2F2"/>
                </a:gs>
              </a:gsLst>
              <a:lin ang="2700000" scaled="1"/>
              <a:tileRect/>
            </a:gradFill>
          </a:ln>
          <a:effectLst>
            <a:outerShdw blurRad="127000" dist="63500" dir="2700000" algn="ctr" rotWithShape="0">
              <a:srgbClr val="000000">
                <a:alpha val="25000"/>
              </a:srgbClr>
            </a:outerShdw>
          </a:effectLst>
        </p:spPr>
        <p:txBody>
          <a:bodyPr tIns="1005840">
            <a:noAutofit/>
          </a:bodyPr>
          <a:lstStyle>
            <a:lvl1pPr marL="0" indent="0" algn="ctr">
              <a:buNone/>
              <a:defRPr sz="1400">
                <a:solidFill>
                  <a:srgbClr val="000000"/>
                </a:solidFill>
                <a:latin typeface="+mj-lt"/>
              </a:defRPr>
            </a:lvl1pPr>
          </a:lstStyle>
          <a:p>
            <a:r>
              <a:rPr lang="en-US"/>
              <a:t>Drag and drop your</a:t>
            </a:r>
            <a:br>
              <a:rPr lang="en-US"/>
            </a:br>
            <a:r>
              <a:rPr lang="en-US"/>
              <a:t>photo here or click or</a:t>
            </a:r>
            <a:br>
              <a:rPr lang="en-US"/>
            </a:br>
            <a:r>
              <a:rPr lang="en-US"/>
              <a:t>tap icon below to insert</a:t>
            </a:r>
          </a:p>
        </p:txBody>
      </p:sp>
    </p:spTree>
    <p:extLst>
      <p:ext uri="{BB962C8B-B14F-4D97-AF65-F5344CB8AC3E}">
        <p14:creationId xmlns:p14="http://schemas.microsoft.com/office/powerpoint/2010/main" val="4146050166"/>
      </p:ext>
    </p:extLst>
  </p:cSld>
  <p:clrMapOvr>
    <a:masterClrMapping/>
  </p:clrMapOvr>
  <p:extLst>
    <p:ext uri="{DCECCB84-F9BA-43D5-87BE-67443E8EF086}">
      <p15:sldGuideLst xmlns:p15="http://schemas.microsoft.com/office/powerpoint/2012/main">
        <p15:guide id="2" pos="3360">
          <p15:clr>
            <a:srgbClr val="FBAE40"/>
          </p15:clr>
        </p15:guide>
        <p15:guide id="3" pos="2987">
          <p15:clr>
            <a:srgbClr val="FBAE40"/>
          </p15:clr>
        </p15:guide>
        <p15:guide id="4" orient="horz" pos="1276">
          <p15:clr>
            <a:srgbClr val="FBAE40"/>
          </p15:clr>
        </p15:guide>
        <p15:guide id="5" orient="horz" pos="90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hree Column Bullet with Subtitle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97E3E2-E588-40CE-00FC-ADFD1918F8EA}"/>
              </a:ext>
              <a:ext uri="{C183D7F6-B498-43B3-948B-1728B52AA6E4}">
                <adec:decorative xmlns:adec="http://schemas.microsoft.com/office/drawing/2017/decorative" val="1"/>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6260D2C8-E0F3-A164-5EE2-746E49484136}"/>
              </a:ext>
            </a:extLst>
          </p:cNvPr>
          <p:cNvSpPr/>
          <p:nvPr userDrawn="1"/>
        </p:nvSpPr>
        <p:spPr bwMode="auto">
          <a:xfrm>
            <a:off x="256033" y="216408"/>
            <a:ext cx="11679935" cy="6425184"/>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752656013"/>
      </p:ext>
    </p:extLst>
  </p:cSld>
  <p:clrMapOvr>
    <a:masterClrMapping/>
  </p:clrMapOvr>
  <p:extLst>
    <p:ext uri="{DCECCB84-F9BA-43D5-87BE-67443E8EF086}">
      <p15:sldGuideLst xmlns:p15="http://schemas.microsoft.com/office/powerpoint/2012/main">
        <p15:guide id="3" orient="horz" pos="1437">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Mobile Screensho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AE75E-50C6-99BB-0848-95941F7B34C7}"/>
              </a:ext>
            </a:extLst>
          </p:cNvPr>
          <p:cNvSpPr>
            <a:spLocks noGrp="1"/>
          </p:cNvSpPr>
          <p:nvPr>
            <p:ph type="title"/>
          </p:nvPr>
        </p:nvSpPr>
        <p:spPr>
          <a:xfrm>
            <a:off x="588263" y="457200"/>
            <a:ext cx="4926712" cy="553998"/>
          </a:xfrm>
        </p:spPr>
        <p:txBody>
          <a:bodyPr/>
          <a:lstStyle/>
          <a:p>
            <a:r>
              <a:rPr lang="en-US"/>
              <a:t>Click to edit Master title style</a:t>
            </a:r>
          </a:p>
        </p:txBody>
      </p:sp>
      <p:sp>
        <p:nvSpPr>
          <p:cNvPr id="6" name="Text Placeholder 5">
            <a:extLst>
              <a:ext uri="{FF2B5EF4-FFF2-40B4-BE49-F238E27FC236}">
                <a16:creationId xmlns:a16="http://schemas.microsoft.com/office/drawing/2014/main" id="{5B232AC0-B16F-5C51-D13C-BDEF058EC2DB}"/>
              </a:ext>
            </a:extLst>
          </p:cNvPr>
          <p:cNvSpPr>
            <a:spLocks noGrp="1"/>
          </p:cNvSpPr>
          <p:nvPr>
            <p:ph type="body" sz="quarter" idx="10"/>
          </p:nvPr>
        </p:nvSpPr>
        <p:spPr>
          <a:xfrm>
            <a:off x="584199" y="2025650"/>
            <a:ext cx="4930775" cy="4243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descr="This photo is a 'placeholder' only. Drag or drop your photo here, or click and tap the center to insert a photo.">
            <a:extLst>
              <a:ext uri="{FF2B5EF4-FFF2-40B4-BE49-F238E27FC236}">
                <a16:creationId xmlns:a16="http://schemas.microsoft.com/office/drawing/2014/main" id="{560D4059-8C07-7C46-13EE-577BE9B28E67}"/>
              </a:ext>
            </a:extLst>
          </p:cNvPr>
          <p:cNvSpPr>
            <a:spLocks noGrp="1"/>
          </p:cNvSpPr>
          <p:nvPr>
            <p:ph type="pic" sz="quarter" idx="11" hasCustomPrompt="1"/>
          </p:nvPr>
        </p:nvSpPr>
        <p:spPr>
          <a:xfrm>
            <a:off x="7543802" y="843604"/>
            <a:ext cx="2383621" cy="5166360"/>
          </a:xfrm>
          <a:prstGeom prst="roundRect">
            <a:avLst>
              <a:gd name="adj" fmla="val 3755"/>
            </a:avLst>
          </a:prstGeom>
          <a:blipFill>
            <a:blip r:embed="rId3"/>
            <a:stretch>
              <a:fillRect/>
            </a:stretch>
          </a:blipFill>
          <a:ln w="254000">
            <a:gradFill>
              <a:gsLst>
                <a:gs pos="0">
                  <a:srgbClr val="FFFFFF"/>
                </a:gs>
                <a:gs pos="100000">
                  <a:srgbClr val="F2F2F2"/>
                </a:gs>
              </a:gsLst>
              <a:lin ang="2700000" scaled="0"/>
            </a:gradFill>
          </a:ln>
          <a:effectLst>
            <a:outerShdw blurRad="127000" dist="63500" dir="2700000" algn="ctr" rotWithShape="0">
              <a:srgbClr val="000000">
                <a:alpha val="25000"/>
              </a:srgbClr>
            </a:outerShdw>
          </a:effectLst>
        </p:spPr>
        <p:txBody>
          <a:bodyPr bIns="1005840" anchor="ctr" anchorCtr="0">
            <a:noAutofit/>
          </a:bodyPr>
          <a:lstStyle>
            <a:lvl1pPr marL="0" indent="0" algn="ctr">
              <a:buNone/>
              <a:defRPr sz="1200">
                <a:solidFill>
                  <a:srgbClr val="FFFFFF"/>
                </a:solidFill>
                <a:latin typeface="+mj-lt"/>
              </a:defRPr>
            </a:lvl1pPr>
          </a:lstStyle>
          <a:p>
            <a:r>
              <a:rPr lang="en-US"/>
              <a:t>Drag and drop your photo</a:t>
            </a:r>
            <a:br>
              <a:rPr lang="en-US"/>
            </a:br>
            <a:r>
              <a:rPr lang="en-US"/>
              <a:t>here or click or tap icon</a:t>
            </a:r>
            <a:br>
              <a:rPr lang="en-US"/>
            </a:br>
            <a:r>
              <a:rPr lang="en-US"/>
              <a:t>below to insert</a:t>
            </a:r>
          </a:p>
        </p:txBody>
      </p:sp>
    </p:spTree>
    <p:extLst>
      <p:ext uri="{BB962C8B-B14F-4D97-AF65-F5344CB8AC3E}">
        <p14:creationId xmlns:p14="http://schemas.microsoft.com/office/powerpoint/2010/main" val="33017453"/>
      </p:ext>
    </p:extLst>
  </p:cSld>
  <p:clrMapOvr>
    <a:masterClrMapping/>
  </p:clrMapOvr>
  <p:extLst>
    <p:ext uri="{DCECCB84-F9BA-43D5-87BE-67443E8EF086}">
      <p15:sldGuideLst xmlns:p15="http://schemas.microsoft.com/office/powerpoint/2012/main">
        <p15:guide id="2" pos="3840">
          <p15:clr>
            <a:srgbClr val="FBAE40"/>
          </p15:clr>
        </p15:guide>
        <p15:guide id="3" pos="3474">
          <p15:clr>
            <a:srgbClr val="FBAE40"/>
          </p15:clr>
        </p15:guide>
        <p15:guide id="4" orient="horz" pos="1276">
          <p15:clr>
            <a:srgbClr val="FBAE40"/>
          </p15:clr>
        </p15:guide>
        <p15:guide id="5" orient="horz" pos="901">
          <p15:clr>
            <a:srgbClr val="FBAE40"/>
          </p15:clr>
        </p15:guide>
      </p15:sldGuideLst>
    </p:ext>
  </p:extLst>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5842671"/>
      </p:ext>
    </p:extLst>
  </p:cSld>
  <p:clrMapOvr>
    <a:masterClrMapping/>
  </p:clrMapOvr>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Closing logo slide">
    <p:bg>
      <p:bgPr>
        <a:gradFill flip="none" rotWithShape="1">
          <a:gsLst>
            <a:gs pos="10000">
              <a:srgbClr val="254252"/>
            </a:gs>
            <a:gs pos="90000">
              <a:srgbClr val="00A389"/>
            </a:gs>
          </a:gsLst>
          <a:lin ang="2700000" scaled="0"/>
          <a:tileRect/>
        </a:gradFill>
        <a:effectLst/>
      </p:bgPr>
    </p:bg>
    <p:spTree>
      <p:nvGrpSpPr>
        <p:cNvPr id="1" name=""/>
        <p:cNvGrpSpPr/>
        <p:nvPr/>
      </p:nvGrpSpPr>
      <p:grpSpPr>
        <a:xfrm>
          <a:off x="0" y="0"/>
          <a:ext cx="0" cy="0"/>
          <a:chOff x="0" y="0"/>
          <a:chExt cx="0" cy="0"/>
        </a:xfrm>
      </p:grpSpPr>
      <p:pic>
        <p:nvPicPr>
          <p:cNvPr id="4" name="Microsoft Viva logo" descr="Microsoft Viva logo">
            <a:extLst>
              <a:ext uri="{FF2B5EF4-FFF2-40B4-BE49-F238E27FC236}">
                <a16:creationId xmlns:a16="http://schemas.microsoft.com/office/drawing/2014/main" id="{74C769AE-BECE-4486-17CA-6450807141C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invGray">
          <a:xfrm>
            <a:off x="582042" y="586071"/>
            <a:ext cx="1885696" cy="292608"/>
          </a:xfrm>
          <a:prstGeom prst="rect">
            <a:avLst/>
          </a:prstGeom>
        </p:spPr>
      </p:pic>
      <p:sp>
        <p:nvSpPr>
          <p:cNvPr id="3" name="Title 2">
            <a:extLst>
              <a:ext uri="{FF2B5EF4-FFF2-40B4-BE49-F238E27FC236}">
                <a16:creationId xmlns:a16="http://schemas.microsoft.com/office/drawing/2014/main" id="{C2EDE96F-7980-35CB-4496-0A7233005F51}"/>
              </a:ext>
            </a:extLst>
          </p:cNvPr>
          <p:cNvSpPr>
            <a:spLocks noGrp="1"/>
          </p:cNvSpPr>
          <p:nvPr>
            <p:ph type="title" hasCustomPrompt="1"/>
          </p:nvPr>
        </p:nvSpPr>
        <p:spPr>
          <a:xfrm>
            <a:off x="584200" y="2873681"/>
            <a:ext cx="9144000" cy="677108"/>
          </a:xfrm>
        </p:spPr>
        <p:txBody>
          <a:bodyPr anchor="b" anchorCtr="0"/>
          <a:lstStyle>
            <a:lvl1pPr>
              <a:defRPr sz="4400">
                <a:solidFill>
                  <a:schemeClr val="tx1"/>
                </a:solidFill>
                <a:latin typeface="Segoe UI Semilight" panose="020B0402040204020203" pitchFamily="34" charset="0"/>
                <a:cs typeface="Segoe UI Semilight" panose="020B0402040204020203" pitchFamily="34" charset="0"/>
              </a:defRPr>
            </a:lvl1pPr>
          </a:lstStyle>
          <a:p>
            <a:r>
              <a:rPr lang="en-US"/>
              <a:t>Thank you</a:t>
            </a:r>
          </a:p>
        </p:txBody>
      </p:sp>
      <p:sp>
        <p:nvSpPr>
          <p:cNvPr id="5" name="Text Placeholder 4">
            <a:extLst>
              <a:ext uri="{FF2B5EF4-FFF2-40B4-BE49-F238E27FC236}">
                <a16:creationId xmlns:a16="http://schemas.microsoft.com/office/drawing/2014/main" id="{9AA3F035-7468-E4EC-FC47-1ADAA135E207}"/>
              </a:ext>
            </a:extLst>
          </p:cNvPr>
          <p:cNvSpPr>
            <a:spLocks noGrp="1"/>
          </p:cNvSpPr>
          <p:nvPr>
            <p:ph type="body" sz="quarter" idx="12" hasCustomPrompt="1"/>
          </p:nvPr>
        </p:nvSpPr>
        <p:spPr>
          <a:xfrm>
            <a:off x="582042" y="3962400"/>
            <a:ext cx="914400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Name</a:t>
            </a:r>
          </a:p>
        </p:txBody>
      </p:sp>
      <p:sp>
        <p:nvSpPr>
          <p:cNvPr id="6" name="Text Placeholder 4">
            <a:extLst>
              <a:ext uri="{FF2B5EF4-FFF2-40B4-BE49-F238E27FC236}">
                <a16:creationId xmlns:a16="http://schemas.microsoft.com/office/drawing/2014/main" id="{75611570-5588-E293-E5C8-BFB862DD045F}"/>
              </a:ext>
            </a:extLst>
          </p:cNvPr>
          <p:cNvSpPr>
            <a:spLocks noGrp="1"/>
          </p:cNvSpPr>
          <p:nvPr>
            <p:ph type="body" sz="quarter" idx="14" hasCustomPrompt="1"/>
          </p:nvPr>
        </p:nvSpPr>
        <p:spPr>
          <a:xfrm>
            <a:off x="584200" y="4261494"/>
            <a:ext cx="9144000"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Contact information</a:t>
            </a:r>
          </a:p>
        </p:txBody>
      </p:sp>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spTree>
    <p:extLst>
      <p:ext uri="{BB962C8B-B14F-4D97-AF65-F5344CB8AC3E}">
        <p14:creationId xmlns:p14="http://schemas.microsoft.com/office/powerpoint/2010/main" val="2589689937"/>
      </p:ext>
    </p:extLst>
  </p:cSld>
  <p:clrMapOvr>
    <a:overrideClrMapping bg1="dk1" tx1="lt1" bg2="dk2" tx2="lt2" accent1="accent1" accent2="accent2" accent3="accent3" accent4="accent4" accent5="accent5" accent6="accent6" hlink="hlink" folHlink="folHlink"/>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Closing Logo with Photo">
    <p:bg>
      <p:bgPr>
        <a:solidFill>
          <a:srgbClr val="2A446F"/>
        </a:solidFill>
        <a:effectLst/>
      </p:bgPr>
    </p:bg>
    <p:spTree>
      <p:nvGrpSpPr>
        <p:cNvPr id="1" name=""/>
        <p:cNvGrpSpPr/>
        <p:nvPr/>
      </p:nvGrpSpPr>
      <p:grpSpPr>
        <a:xfrm>
          <a:off x="0" y="0"/>
          <a:ext cx="0" cy="0"/>
          <a:chOff x="0" y="0"/>
          <a:chExt cx="0" cy="0"/>
        </a:xfrm>
      </p:grpSpPr>
      <p:pic>
        <p:nvPicPr>
          <p:cNvPr id="7" name="Microsoft Viva logo" descr="Microsoft Viva logo">
            <a:extLst>
              <a:ext uri="{FF2B5EF4-FFF2-40B4-BE49-F238E27FC236}">
                <a16:creationId xmlns:a16="http://schemas.microsoft.com/office/drawing/2014/main" id="{791184DA-6F80-5308-6385-0E294D6B795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invGray">
          <a:xfrm>
            <a:off x="582042"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873681"/>
            <a:ext cx="4167887" cy="677108"/>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Thank you</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C4598A3-3158-55CB-9A6D-7264D56AF02B}"/>
              </a:ext>
            </a:extLst>
          </p:cNvPr>
          <p:cNvSpPr>
            <a:spLocks noGrp="1"/>
          </p:cNvSpPr>
          <p:nvPr>
            <p:ph type="body" sz="quarter" idx="14"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
        <p:nvSpPr>
          <p:cNvPr id="10" name="Picture Placeholder 9" descr="This photo is a 'placeholder' only. Drag or drop your photo here, or click and tap the center to insert a photo.">
            <a:extLst>
              <a:ext uri="{FF2B5EF4-FFF2-40B4-BE49-F238E27FC236}">
                <a16:creationId xmlns:a16="http://schemas.microsoft.com/office/drawing/2014/main" id="{937F71D9-5FA1-DECE-2721-B0416707CF7A}"/>
              </a:ext>
            </a:extLst>
          </p:cNvPr>
          <p:cNvSpPr>
            <a:spLocks noGrp="1"/>
          </p:cNvSpPr>
          <p:nvPr>
            <p:ph type="pic" sz="quarter" idx="13"/>
          </p:nvPr>
        </p:nvSpPr>
        <p:spPr>
          <a:xfrm>
            <a:off x="5326063" y="0"/>
            <a:ext cx="6865937" cy="6858000"/>
          </a:xfrm>
          <a:blipFill dpi="0" rotWithShape="1">
            <a:blip r:embed="rId4"/>
            <a:srcRect/>
            <a:tile tx="0" ty="0" sx="100000" sy="100000" flip="none" algn="tl"/>
          </a:blipFill>
        </p:spPr>
        <p:txBody>
          <a:bodyPr/>
          <a:lstStyle>
            <a:lvl1pPr marL="0" indent="0">
              <a:buNone/>
              <a:defRPr>
                <a:noFill/>
              </a:defRPr>
            </a:lvl1pPr>
          </a:lstStyle>
          <a:p>
            <a:r>
              <a:rPr lang="en-US"/>
              <a:t>Click icon to add picture</a:t>
            </a:r>
          </a:p>
        </p:txBody>
      </p:sp>
      <p:sp>
        <p:nvSpPr>
          <p:cNvPr id="8" name="Text Box 3" descr="This is a copyright notice that should be included on the final slide.">
            <a:extLst>
              <a:ext uri="{FF2B5EF4-FFF2-40B4-BE49-F238E27FC236}">
                <a16:creationId xmlns:a16="http://schemas.microsoft.com/office/drawing/2014/main" id="{8CA58C26-DE72-1729-C4F7-9FDC215F0E96}"/>
              </a:ext>
            </a:extLst>
          </p:cNvPr>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spTree>
    <p:extLst>
      <p:ext uri="{BB962C8B-B14F-4D97-AF65-F5344CB8AC3E}">
        <p14:creationId xmlns:p14="http://schemas.microsoft.com/office/powerpoint/2010/main" val="241378623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413270407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325.xml><?xml version="1.0" encoding="utf-8"?>
<p:sldLayout xmlns:a="http://schemas.openxmlformats.org/drawingml/2006/main" xmlns:r="http://schemas.openxmlformats.org/officeDocument/2006/relationships" xmlns:p="http://schemas.openxmlformats.org/presentationml/2006/main" userDrawn="1">
  <p:cSld name="Blank 2">
    <p:spTree>
      <p:nvGrpSpPr>
        <p:cNvPr id="1" name=""/>
        <p:cNvGrpSpPr/>
        <p:nvPr/>
      </p:nvGrpSpPr>
      <p:grpSpPr>
        <a:xfrm>
          <a:off x="0" y="0"/>
          <a:ext cx="0" cy="0"/>
          <a:chOff x="0" y="0"/>
          <a:chExt cx="0" cy="0"/>
        </a:xfrm>
      </p:grpSpPr>
    </p:spTree>
    <p:extLst>
      <p:ext uri="{BB962C8B-B14F-4D97-AF65-F5344CB8AC3E}">
        <p14:creationId xmlns:p14="http://schemas.microsoft.com/office/powerpoint/2010/main" val="747281259"/>
      </p:ext>
    </p:extLst>
  </p:cSld>
  <p:clrMapOvr>
    <a:masterClrMapping/>
  </p:clrMapOvr>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26.xml><?xml version="1.0" encoding="utf-8"?>
<p:sldLayout xmlns:a="http://schemas.openxmlformats.org/drawingml/2006/main" xmlns:r="http://schemas.openxmlformats.org/officeDocument/2006/relationships" xmlns:p="http://schemas.openxmlformats.org/presentationml/2006/main">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00438"/>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Tree>
    <p:extLst>
      <p:ext uri="{BB962C8B-B14F-4D97-AF65-F5344CB8AC3E}">
        <p14:creationId xmlns:p14="http://schemas.microsoft.com/office/powerpoint/2010/main" val="1877294107"/>
      </p:ext>
    </p:extLst>
  </p:cSld>
  <p:clrMapOvr>
    <a:masterClrMapping/>
  </p:clrMapOvr>
  <p:extLst>
    <p:ext uri="{DCECCB84-F9BA-43D5-87BE-67443E8EF086}">
      <p15:sldGuideLst xmlns:p15="http://schemas.microsoft.com/office/powerpoint/2012/main"/>
    </p:ext>
  </p:extLst>
</p:sldLayout>
</file>

<file path=ppt/slideLayouts/slideLayout327.xml><?xml version="1.0" encoding="utf-8"?>
<p:sldLayout xmlns:a="http://schemas.openxmlformats.org/drawingml/2006/main" xmlns:r="http://schemas.openxmlformats.org/officeDocument/2006/relationships" xmlns:p="http://schemas.openxmlformats.org/presentationml/2006/main">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spTree>
    <p:extLst>
      <p:ext uri="{BB962C8B-B14F-4D97-AF65-F5344CB8AC3E}">
        <p14:creationId xmlns:p14="http://schemas.microsoft.com/office/powerpoint/2010/main" val="1462341973"/>
      </p:ext>
    </p:extLst>
  </p:cSld>
  <p:clrMapOvr>
    <a:masterClrMapping/>
  </p:clrMapOvr>
  <p:extLst>
    <p:ext uri="{DCECCB84-F9BA-43D5-87BE-67443E8EF086}">
      <p15:sldGuideLst xmlns:p15="http://schemas.microsoft.com/office/powerpoint/2012/main"/>
    </p:ext>
  </p:extLst>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accent3"/>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4" name="Picture Placeholder 3">
            <a:extLst>
              <a:ext uri="{FF2B5EF4-FFF2-40B4-BE49-F238E27FC236}">
                <a16:creationId xmlns:a16="http://schemas.microsoft.com/office/drawing/2014/main" id="{40BC5B99-509C-464A-99BC-BB61027E6D1A}"/>
              </a:ext>
            </a:extLst>
          </p:cNvPr>
          <p:cNvSpPr>
            <a:spLocks noGrp="1"/>
          </p:cNvSpPr>
          <p:nvPr>
            <p:ph type="pic" sz="quarter" idx="13"/>
          </p:nvPr>
        </p:nvSpPr>
        <p:spPr>
          <a:xfrm>
            <a:off x="5326063" y="0"/>
            <a:ext cx="6865937" cy="6858000"/>
          </a:xfrm>
        </p:spPr>
        <p:txBody>
          <a:bodyPr/>
          <a:lstStyle/>
          <a:p>
            <a:r>
              <a:rPr lang="en-GB"/>
              <a:t>Click icon to add picture</a:t>
            </a:r>
            <a:endParaRPr lang="en-US"/>
          </a:p>
        </p:txBody>
      </p:sp>
    </p:spTree>
    <p:extLst>
      <p:ext uri="{BB962C8B-B14F-4D97-AF65-F5344CB8AC3E}">
        <p14:creationId xmlns:p14="http://schemas.microsoft.com/office/powerpoint/2010/main" val="200820520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4" name="Picture Placeholder 3">
            <a:extLst>
              <a:ext uri="{FF2B5EF4-FFF2-40B4-BE49-F238E27FC236}">
                <a16:creationId xmlns:a16="http://schemas.microsoft.com/office/drawing/2014/main" id="{1D16804B-3245-9A4C-A340-6FF89CF57D54}"/>
              </a:ext>
            </a:extLst>
          </p:cNvPr>
          <p:cNvSpPr>
            <a:spLocks noGrp="1"/>
          </p:cNvSpPr>
          <p:nvPr>
            <p:ph type="pic" sz="quarter" idx="13"/>
          </p:nvPr>
        </p:nvSpPr>
        <p:spPr>
          <a:xfrm>
            <a:off x="5334000" y="0"/>
            <a:ext cx="6858000" cy="6858000"/>
          </a:xfrm>
        </p:spPr>
        <p:txBody>
          <a:bodyPr/>
          <a:lstStyle/>
          <a:p>
            <a:r>
              <a:rPr lang="en-GB"/>
              <a:t>Click icon to add picture</a:t>
            </a:r>
            <a:endParaRPr lang="en-US"/>
          </a:p>
        </p:txBody>
      </p:sp>
    </p:spTree>
    <p:extLst>
      <p:ext uri="{BB962C8B-B14F-4D97-AF65-F5344CB8AC3E}">
        <p14:creationId xmlns:p14="http://schemas.microsoft.com/office/powerpoint/2010/main" val="3614155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00438"/>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Tree>
    <p:extLst>
      <p:ext uri="{BB962C8B-B14F-4D97-AF65-F5344CB8AC3E}">
        <p14:creationId xmlns:p14="http://schemas.microsoft.com/office/powerpoint/2010/main" val="1993881619"/>
      </p:ext>
    </p:extLst>
  </p:cSld>
  <p:clrMapOvr>
    <a:masterClrMapping/>
  </p:clrMapOvr>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57937849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Title Slide Left Title Black Bkg">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180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89196905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Title Slide Left Title White Bkg">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180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EC770E93-46FB-B04C-AFC6-A97F7105D849}"/>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87668621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8351854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Title Slide Square Border Photo">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475615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75615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4" name="Picture Placeholder 3">
            <a:extLst>
              <a:ext uri="{FF2B5EF4-FFF2-40B4-BE49-F238E27FC236}">
                <a16:creationId xmlns:a16="http://schemas.microsoft.com/office/drawing/2014/main" id="{F20930C2-FF47-3F44-BA93-EEDCB40578EB}"/>
              </a:ext>
            </a:extLst>
          </p:cNvPr>
          <p:cNvSpPr>
            <a:spLocks noGrp="1"/>
          </p:cNvSpPr>
          <p:nvPr>
            <p:ph type="pic" sz="quarter" idx="13"/>
          </p:nvPr>
        </p:nvSpPr>
        <p:spPr>
          <a:xfrm>
            <a:off x="5627688" y="292100"/>
            <a:ext cx="6270625" cy="6272213"/>
          </a:xfrm>
        </p:spPr>
        <p:txBody>
          <a:bodyPr/>
          <a:lstStyle/>
          <a:p>
            <a:r>
              <a:rPr lang="en-GB"/>
              <a:t>Click icon to add picture</a:t>
            </a:r>
            <a:endParaRPr lang="en-US"/>
          </a:p>
        </p:txBody>
      </p:sp>
    </p:spTree>
    <p:extLst>
      <p:ext uri="{BB962C8B-B14F-4D97-AF65-F5344CB8AC3E}">
        <p14:creationId xmlns:p14="http://schemas.microsoft.com/office/powerpoint/2010/main" val="405764827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guide id="5" pos="3545">
          <p15:clr>
            <a:srgbClr val="FBAE40"/>
          </p15:clr>
        </p15:guide>
        <p15:guide id="6" pos="3364">
          <p15:clr>
            <a:srgbClr val="FBAE40"/>
          </p15:clr>
        </p15:guide>
      </p15:sldGuideLst>
    </p:ext>
  </p:extLst>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End Slide Color Bkg">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5715040"/>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Thank you</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87487289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3" pos="6132">
          <p15:clr>
            <a:srgbClr val="5ACBF0"/>
          </p15:clr>
        </p15:guide>
      </p15:sldGuideLst>
    </p:ext>
  </p:extLst>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End Slide Black Bkg">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5715040"/>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Thank you</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38464947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3" pos="6132">
          <p15:clr>
            <a:srgbClr val="5ACBF0"/>
          </p15:clr>
        </p15:guide>
      </p15:sldGuideLst>
    </p:ext>
  </p:extLst>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GB"/>
              <a:t>Click to edit Master title style</a:t>
            </a:r>
            <a:endParaRPr lang="en-US"/>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45084822"/>
      </p:ext>
    </p:extLst>
  </p:cSld>
  <p:clrMapOvr>
    <a:masterClrMapping/>
  </p:clrMapOvr>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Mobile Screensho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AE75E-50C6-99BB-0848-95941F7B34C7}"/>
              </a:ext>
            </a:extLst>
          </p:cNvPr>
          <p:cNvSpPr>
            <a:spLocks noGrp="1"/>
          </p:cNvSpPr>
          <p:nvPr>
            <p:ph type="title"/>
          </p:nvPr>
        </p:nvSpPr>
        <p:spPr>
          <a:xfrm>
            <a:off x="588262" y="457200"/>
            <a:ext cx="9863329" cy="553998"/>
          </a:xfrm>
        </p:spPr>
        <p:txBody>
          <a:bodyPr/>
          <a:lstStyle/>
          <a:p>
            <a:r>
              <a:rPr lang="en-US"/>
              <a:t>Click to edit Master title style</a:t>
            </a:r>
          </a:p>
        </p:txBody>
      </p:sp>
    </p:spTree>
    <p:extLst>
      <p:ext uri="{BB962C8B-B14F-4D97-AF65-F5344CB8AC3E}">
        <p14:creationId xmlns:p14="http://schemas.microsoft.com/office/powerpoint/2010/main" val="3760824460"/>
      </p:ext>
    </p:extLst>
  </p:cSld>
  <p:clrMapOvr>
    <a:masterClrMapping/>
  </p:clrMapOvr>
  <p:extLst>
    <p:ext uri="{DCECCB84-F9BA-43D5-87BE-67443E8EF086}">
      <p15:sldGuideLst xmlns:p15="http://schemas.microsoft.com/office/powerpoint/2012/main">
        <p15:guide id="2" pos="3840">
          <p15:clr>
            <a:srgbClr val="FBAE40"/>
          </p15:clr>
        </p15:guide>
        <p15:guide id="3" pos="3474">
          <p15:clr>
            <a:srgbClr val="FBAE40"/>
          </p15:clr>
        </p15:guide>
        <p15:guide id="4" orient="horz" pos="1276">
          <p15:clr>
            <a:srgbClr val="FBAE40"/>
          </p15:clr>
        </p15:guide>
        <p15:guide id="5" orient="horz" pos="901">
          <p15:clr>
            <a:srgbClr val="FBAE40"/>
          </p15:clr>
        </p15:guide>
      </p15:sldGuideLst>
    </p:ext>
  </p:extLst>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1_Mobile Screensho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AE75E-50C6-99BB-0848-95941F7B34C7}"/>
              </a:ext>
            </a:extLst>
          </p:cNvPr>
          <p:cNvSpPr>
            <a:spLocks noGrp="1"/>
          </p:cNvSpPr>
          <p:nvPr>
            <p:ph type="title"/>
          </p:nvPr>
        </p:nvSpPr>
        <p:spPr>
          <a:xfrm>
            <a:off x="588262" y="457200"/>
            <a:ext cx="9863329" cy="553998"/>
          </a:xfrm>
        </p:spPr>
        <p:txBody>
          <a:bodyPr/>
          <a:lstStyle/>
          <a:p>
            <a:r>
              <a:rPr lang="en-US"/>
              <a:t>Click to edit Master title style</a:t>
            </a:r>
          </a:p>
        </p:txBody>
      </p:sp>
      <p:sp>
        <p:nvSpPr>
          <p:cNvPr id="3" name="Picture Placeholder 11" descr="This photo is a 'placeholder' only. Drag or drop your photo here, or click and tap the center to insert a photo.">
            <a:extLst>
              <a:ext uri="{FF2B5EF4-FFF2-40B4-BE49-F238E27FC236}">
                <a16:creationId xmlns:a16="http://schemas.microsoft.com/office/drawing/2014/main" id="{E4C44657-D779-A98E-F895-F21F63D88ADA}"/>
              </a:ext>
            </a:extLst>
          </p:cNvPr>
          <p:cNvSpPr>
            <a:spLocks noGrp="1"/>
          </p:cNvSpPr>
          <p:nvPr>
            <p:ph type="pic" sz="quarter" idx="11" hasCustomPrompt="1"/>
          </p:nvPr>
        </p:nvSpPr>
        <p:spPr>
          <a:xfrm>
            <a:off x="5591174" y="1681165"/>
            <a:ext cx="6601968" cy="3713607"/>
          </a:xfrm>
          <a:prstGeom prst="roundRect">
            <a:avLst>
              <a:gd name="adj" fmla="val 3942"/>
            </a:avLst>
          </a:prstGeom>
          <a:blipFill>
            <a:blip r:embed="rId3"/>
            <a:stretch>
              <a:fillRect/>
            </a:stretch>
          </a:blipFill>
          <a:ln w="254000">
            <a:gradFill flip="none" rotWithShape="1">
              <a:gsLst>
                <a:gs pos="0">
                  <a:srgbClr val="FFFFFF"/>
                </a:gs>
                <a:gs pos="100000">
                  <a:srgbClr val="F2F2F2"/>
                </a:gs>
              </a:gsLst>
              <a:lin ang="2700000" scaled="1"/>
              <a:tileRect/>
            </a:gradFill>
          </a:ln>
          <a:effectLst>
            <a:outerShdw blurRad="127000" dist="63500" dir="2700000" algn="ctr" rotWithShape="0">
              <a:srgbClr val="000000">
                <a:alpha val="25000"/>
              </a:srgbClr>
            </a:outerShdw>
          </a:effectLst>
        </p:spPr>
        <p:txBody>
          <a:bodyPr tIns="1005840">
            <a:noAutofit/>
          </a:bodyPr>
          <a:lstStyle>
            <a:lvl1pPr marL="0" indent="0" algn="ctr">
              <a:buNone/>
              <a:defRPr sz="1400">
                <a:solidFill>
                  <a:srgbClr val="000000"/>
                </a:solidFill>
                <a:latin typeface="+mj-lt"/>
              </a:defRPr>
            </a:lvl1pPr>
          </a:lstStyle>
          <a:p>
            <a:r>
              <a:rPr lang="en-US"/>
              <a:t>Drag and drop your</a:t>
            </a:r>
            <a:br>
              <a:rPr lang="en-US"/>
            </a:br>
            <a:r>
              <a:rPr lang="en-US"/>
              <a:t>photo here or click or</a:t>
            </a:r>
            <a:br>
              <a:rPr lang="en-US"/>
            </a:br>
            <a:r>
              <a:rPr lang="en-US"/>
              <a:t>tap icon below to insert</a:t>
            </a:r>
          </a:p>
        </p:txBody>
      </p:sp>
      <p:sp>
        <p:nvSpPr>
          <p:cNvPr id="4" name="Text Placeholder 5">
            <a:extLst>
              <a:ext uri="{FF2B5EF4-FFF2-40B4-BE49-F238E27FC236}">
                <a16:creationId xmlns:a16="http://schemas.microsoft.com/office/drawing/2014/main" id="{0A68B6FA-0FA3-EAC5-B1AA-174E7D711833}"/>
              </a:ext>
            </a:extLst>
          </p:cNvPr>
          <p:cNvSpPr>
            <a:spLocks noGrp="1"/>
          </p:cNvSpPr>
          <p:nvPr>
            <p:ph type="body" sz="quarter" idx="10"/>
          </p:nvPr>
        </p:nvSpPr>
        <p:spPr>
          <a:xfrm>
            <a:off x="588262" y="1681165"/>
            <a:ext cx="4152900" cy="4243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6409520"/>
      </p:ext>
    </p:extLst>
  </p:cSld>
  <p:clrMapOvr>
    <a:masterClrMapping/>
  </p:clrMapOvr>
  <p:extLst>
    <p:ext uri="{DCECCB84-F9BA-43D5-87BE-67443E8EF086}">
      <p15:sldGuideLst xmlns:p15="http://schemas.microsoft.com/office/powerpoint/2012/main">
        <p15:guide id="2" pos="3840">
          <p15:clr>
            <a:srgbClr val="FBAE40"/>
          </p15:clr>
        </p15:guide>
        <p15:guide id="3" pos="3474">
          <p15:clr>
            <a:srgbClr val="FBAE40"/>
          </p15:clr>
        </p15:guide>
        <p15:guide id="4" orient="horz" pos="1276">
          <p15:clr>
            <a:srgbClr val="FBAE40"/>
          </p15:clr>
        </p15:guide>
        <p15:guide id="5" orient="horz" pos="90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600438"/>
          </a:xfrm>
        </p:spPr>
        <p:txBody>
          <a:bodyPr wrap="square">
            <a:spAutoFit/>
          </a:bodyPr>
          <a:lstStyle>
            <a:lvl1pPr marL="141288" indent="-141288">
              <a:defRPr lang="en-US" sz="1600" dirty="0"/>
            </a:lvl1pPr>
            <a:lvl2pPr marL="285750" indent="-125413">
              <a:defRPr lang="en-US" sz="1600" dirty="0"/>
            </a:lvl2pPr>
            <a:lvl3pPr marL="438150" indent="-133350">
              <a:defRPr lang="en-US" sz="1600" dirty="0"/>
            </a:lvl3pPr>
            <a:lvl4pPr marL="566738" indent="-114300">
              <a:defRPr lang="en-US" sz="1400" dirty="0"/>
            </a:lvl4pPr>
            <a:lvl5pPr marL="685800" indent="-109538">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600438"/>
          </a:xfrm>
        </p:spPr>
        <p:txBody>
          <a:bodyPr wrap="square">
            <a:spAutoFit/>
          </a:bodyPr>
          <a:lstStyle>
            <a:lvl1pPr marL="141288" indent="-141288">
              <a:defRPr lang="en-US" sz="1600" dirty="0"/>
            </a:lvl1pPr>
            <a:lvl2pPr marL="285750" indent="-125413">
              <a:defRPr lang="en-US" sz="1600" dirty="0"/>
            </a:lvl2pPr>
            <a:lvl3pPr marL="438150" indent="-133350">
              <a:defRPr lang="en-US" sz="1600" dirty="0"/>
            </a:lvl3pPr>
            <a:lvl4pPr marL="566738" indent="-114300">
              <a:defRPr lang="en-US" sz="1400" dirty="0"/>
            </a:lvl4pPr>
            <a:lvl5pPr marL="685800" indent="-109538">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600438"/>
          </a:xfrm>
        </p:spPr>
        <p:txBody>
          <a:bodyPr wrap="square">
            <a:spAutoFit/>
          </a:bodyPr>
          <a:lstStyle>
            <a:lvl1pPr marL="141288" indent="-141288">
              <a:defRPr lang="en-US" sz="1600" dirty="0"/>
            </a:lvl1pPr>
            <a:lvl2pPr marL="285750" indent="-125413">
              <a:defRPr lang="en-US" sz="1600" dirty="0"/>
            </a:lvl2pPr>
            <a:lvl3pPr marL="438150" indent="-133350">
              <a:defRPr lang="en-US" sz="1600" dirty="0"/>
            </a:lvl3pPr>
            <a:lvl4pPr marL="566738" indent="-114300">
              <a:defRPr lang="en-US" sz="1400" dirty="0"/>
            </a:lvl4pPr>
            <a:lvl5pPr marL="685800" indent="-109538">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600438"/>
          </a:xfrm>
        </p:spPr>
        <p:txBody>
          <a:bodyPr wrap="square">
            <a:spAutoFit/>
          </a:bodyPr>
          <a:lstStyle>
            <a:lvl1pPr marL="141288" indent="-141288">
              <a:defRPr lang="en-US" sz="1600" dirty="0"/>
            </a:lvl1pPr>
            <a:lvl2pPr marL="285750" indent="-125413">
              <a:defRPr lang="en-US" sz="1600" dirty="0"/>
            </a:lvl2pPr>
            <a:lvl3pPr marL="438150" indent="-133350">
              <a:defRPr lang="en-US" sz="1600" dirty="0"/>
            </a:lvl3pPr>
            <a:lvl4pPr marL="566738" indent="-114300">
              <a:defRPr lang="en-US" sz="1400" dirty="0"/>
            </a:lvl4pPr>
            <a:lvl5pPr marL="685800" indent="-109538">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600438"/>
          </a:xfrm>
        </p:spPr>
        <p:txBody>
          <a:bodyPr wrap="square">
            <a:spAutoFit/>
          </a:bodyPr>
          <a:lstStyle>
            <a:lvl1pPr marL="141288" indent="-141288">
              <a:defRPr lang="en-US" sz="1600" dirty="0"/>
            </a:lvl1pPr>
            <a:lvl2pPr marL="285750" indent="-125413">
              <a:defRPr lang="en-US" sz="1600" dirty="0"/>
            </a:lvl2pPr>
            <a:lvl3pPr marL="438150" indent="-133350">
              <a:defRPr lang="en-US" sz="1600" dirty="0"/>
            </a:lvl3pPr>
            <a:lvl4pPr marL="566738" indent="-114300">
              <a:defRPr lang="en-US" sz="1400" dirty="0"/>
            </a:lvl4pPr>
            <a:lvl5pPr marL="685800" indent="-109538">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5518951"/>
      </p:ext>
    </p:extLst>
  </p:cSld>
  <p:clrMapOvr>
    <a:masterClrMapping/>
  </p:clrMapOvr>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userDrawn="1">
          <p15:clr>
            <a:srgbClr val="5ACBF0"/>
          </p15:clr>
        </p15:guide>
        <p15:guide id="7" pos="1795" userDrawn="1">
          <p15:clr>
            <a:srgbClr val="5ACBF0"/>
          </p15:clr>
        </p15:guide>
        <p15:guide id="8" pos="3035" userDrawn="1">
          <p15:clr>
            <a:srgbClr val="5ACBF0"/>
          </p15:clr>
        </p15:guide>
        <p15:guide id="9" pos="3221" userDrawn="1">
          <p15:clr>
            <a:srgbClr val="5ACBF0"/>
          </p15:clr>
        </p15:guide>
        <p15:guide id="10" pos="4461" userDrawn="1">
          <p15:clr>
            <a:srgbClr val="5ACBF0"/>
          </p15:clr>
        </p15:guide>
        <p15:guide id="11" pos="5890" userDrawn="1">
          <p15:clr>
            <a:srgbClr val="5ACBF0"/>
          </p15:clr>
        </p15:guide>
        <p15:guide id="12" orient="horz" pos="1436">
          <p15:clr>
            <a:srgbClr val="5ACBF0"/>
          </p15:clr>
        </p15:guide>
        <p15:guide id="13" pos="4646" userDrawn="1">
          <p15:clr>
            <a:srgbClr val="5ACBF0"/>
          </p15:clr>
        </p15:guide>
        <p15:guide id="14" pos="6072" userDrawn="1">
          <p15:clr>
            <a:srgbClr val="5ACBF0"/>
          </p15:clr>
        </p15:guide>
      </p15:sldGuideLst>
    </p:ext>
  </p:extLst>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GB"/>
              <a:t>Click to edit Master title style</a:t>
            </a:r>
            <a:endParaRPr lang="en-US"/>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18371093"/>
      </p:ext>
    </p:extLst>
  </p:cSld>
  <p:clrMapOvr>
    <a:masterClrMapping/>
  </p:clrMapOvr>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GB"/>
              <a:t>Click to edit Master title style</a:t>
            </a:r>
            <a:endParaRPr lang="en-US"/>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62062760"/>
      </p:ext>
    </p:extLst>
  </p:cSld>
  <p:clrMapOvr>
    <a:masterClrMapping/>
  </p:clrMapOvr>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GB"/>
              <a:t>Click to edit Master title style</a:t>
            </a:r>
            <a:endParaRPr lang="en-US"/>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243865457"/>
      </p:ext>
    </p:extLst>
  </p:cSld>
  <p:clrMapOvr>
    <a:masterClrMapping/>
  </p:clrMapOvr>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GB"/>
              <a:t>Click to edit Master title style</a:t>
            </a:r>
            <a:endParaRPr lang="en-US"/>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GB"/>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GB"/>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776963419"/>
      </p:ext>
    </p:extLst>
  </p:cSld>
  <p:clrMapOvr>
    <a:masterClrMapping/>
  </p:clrMapOvr>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GB"/>
              <a:t>Click to edit Master title style</a:t>
            </a:r>
            <a:endParaRPr lang="en-US"/>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GB"/>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GB"/>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631516099"/>
      </p:ext>
    </p:extLst>
  </p:cSld>
  <p:clrMapOvr>
    <a:masterClrMapping/>
  </p:clrMapOvr>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GB"/>
              <a:t>Click to edit Master title style</a:t>
            </a:r>
            <a:endParaRPr lang="en-US"/>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GB"/>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GB"/>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GB"/>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836047309"/>
      </p:ext>
    </p:extLst>
  </p:cSld>
  <p:clrMapOvr>
    <a:masterClrMapping/>
  </p:clrMapOvr>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GB"/>
              <a:t>Click to edit Master title style</a:t>
            </a:r>
            <a:endParaRPr lang="en-US"/>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GB"/>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GB"/>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GB"/>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GB"/>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64130979"/>
      </p:ext>
    </p:extLst>
  </p:cSld>
  <p:clrMapOvr>
    <a:masterClrMapping/>
  </p:clrMapOvr>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GB"/>
              <a:t>Click to edit Master title style</a:t>
            </a:r>
            <a:endParaRPr lang="en-US"/>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666072462"/>
      </p:ext>
    </p:extLst>
  </p:cSld>
  <p:clrMapOvr>
    <a:masterClrMapping/>
  </p:clrMapOvr>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1273225398"/>
      </p:ext>
    </p:extLst>
  </p:cSld>
  <p:clrMapOvr>
    <a:masterClrMapping/>
  </p:clrMapOvr>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GB"/>
              <a:t>Click to edit Master title style</a:t>
            </a:r>
            <a:endParaRPr lang="en-US"/>
          </a:p>
        </p:txBody>
      </p:sp>
    </p:spTree>
    <p:extLst>
      <p:ext uri="{BB962C8B-B14F-4D97-AF65-F5344CB8AC3E}">
        <p14:creationId xmlns:p14="http://schemas.microsoft.com/office/powerpoint/2010/main" val="1259672577"/>
      </p:ext>
    </p:extLst>
  </p:cSld>
  <p:clrMapOvr>
    <a:masterClrMapping/>
  </p:clrMapOvr>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07984548"/>
      </p:ext>
    </p:extLst>
  </p:cSld>
  <p:clrMapOvr>
    <a:masterClrMapping/>
  </p:clrMapOvr>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GB"/>
              <a:t>Click to edit Master title style</a:t>
            </a:r>
            <a:endParaRPr lang="en-US"/>
          </a:p>
        </p:txBody>
      </p:sp>
    </p:spTree>
    <p:extLst>
      <p:ext uri="{BB962C8B-B14F-4D97-AF65-F5344CB8AC3E}">
        <p14:creationId xmlns:p14="http://schemas.microsoft.com/office/powerpoint/2010/main" val="2719960958"/>
      </p:ext>
    </p:extLst>
  </p:cSld>
  <p:clrMapOvr>
    <a:masterClrMapping/>
  </p:clrMapOvr>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Header Background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109616-29F5-2A48-AD26-C036688E660A}"/>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11018520" cy="553998"/>
          </a:xfrm>
        </p:spPr>
        <p:txBody>
          <a:bodyPr anchor="ctr"/>
          <a:lstStyle>
            <a:lvl1pPr>
              <a:defRPr>
                <a:solidFill>
                  <a:schemeClr val="accent3"/>
                </a:solidFill>
              </a:defRPr>
            </a:lvl1pPr>
          </a:lstStyle>
          <a:p>
            <a:r>
              <a:rPr lang="en-GB"/>
              <a:t>Click to edit Master title style</a:t>
            </a:r>
            <a:endParaRPr lang="en-US"/>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844675"/>
            <a:ext cx="11018838" cy="4424363"/>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19355451"/>
      </p:ext>
    </p:extLst>
  </p:cSld>
  <p:clrMapOvr>
    <a:masterClrMapping/>
  </p:clrMapOvr>
  <p:extLst>
    <p:ext uri="{DCECCB84-F9BA-43D5-87BE-67443E8EF086}">
      <p15:sldGuideLst xmlns:p15="http://schemas.microsoft.com/office/powerpoint/2012/main">
        <p15:guide id="2" orient="horz" pos="1162">
          <p15:clr>
            <a:srgbClr val="5ACBF0"/>
          </p15:clr>
        </p15:guide>
        <p15:guide id="3" orient="horz" pos="288">
          <p15:clr>
            <a:srgbClr val="5ACBF0"/>
          </p15:clr>
        </p15:guide>
        <p15:guide id="5" orient="horz" pos="904">
          <p15:clr>
            <a:srgbClr val="5ACBF0"/>
          </p15:clr>
        </p15:guide>
      </p15:sldGuideLst>
    </p:ext>
  </p:extLst>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Header Background Two Column Bullet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3A5130-10A1-954A-B139-8F920AB6EC86}"/>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nchor="ctr"/>
          <a:lstStyle>
            <a:lvl1pPr>
              <a:defRPr>
                <a:solidFill>
                  <a:schemeClr val="accent3"/>
                </a:solidFill>
              </a:defRPr>
            </a:lvl1pPr>
          </a:lstStyle>
          <a:p>
            <a:r>
              <a:rPr lang="en-GB"/>
              <a:t>Click to edit Master title style</a:t>
            </a:r>
            <a:endParaRPr lang="en-US"/>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844674"/>
            <a:ext cx="5211763" cy="44243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844674"/>
            <a:ext cx="5219700" cy="44243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03108837"/>
      </p:ext>
    </p:extLst>
  </p:cSld>
  <p:clrMapOvr>
    <a:masterClrMapping/>
  </p:clrMapOvr>
  <p:extLst>
    <p:ext uri="{DCECCB84-F9BA-43D5-87BE-67443E8EF086}">
      <p15:sldGuideLst xmlns:p15="http://schemas.microsoft.com/office/powerpoint/2012/main">
        <p15:guide id="1" orient="horz" pos="288">
          <p15:clr>
            <a:srgbClr val="5ACBF0"/>
          </p15:clr>
        </p15:guide>
        <p15:guide id="2" orient="horz" pos="1162">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Header Background Two Column Non-bullete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6D08175-261D-A74C-8918-CB97ADB19271}"/>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lstStyle>
            <a:lvl1pPr>
              <a:defRPr>
                <a:solidFill>
                  <a:schemeClr val="accent3"/>
                </a:solidFill>
              </a:defRPr>
            </a:lvl1pPr>
          </a:lstStyle>
          <a:p>
            <a:r>
              <a:rPr lang="en-GB"/>
              <a:t>Click to edit Master title style</a:t>
            </a:r>
            <a:endParaRPr lang="en-US"/>
          </a:p>
        </p:txBody>
      </p:sp>
      <p:sp>
        <p:nvSpPr>
          <p:cNvPr id="4" name="Text Placeholder 3"/>
          <p:cNvSpPr>
            <a:spLocks noGrp="1"/>
          </p:cNvSpPr>
          <p:nvPr>
            <p:ph type="body" sz="quarter" idx="10"/>
          </p:nvPr>
        </p:nvSpPr>
        <p:spPr>
          <a:xfrm>
            <a:off x="584200" y="1853052"/>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844675"/>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16890201"/>
      </p:ext>
    </p:extLst>
  </p:cSld>
  <p:clrMapOvr>
    <a:masterClrMapping/>
  </p:clrMapOvr>
  <p:extLst>
    <p:ext uri="{DCECCB84-F9BA-43D5-87BE-67443E8EF086}">
      <p15:sldGuideLst xmlns:p15="http://schemas.microsoft.com/office/powerpoint/2012/main">
        <p15:guide id="1" orient="horz" pos="288">
          <p15:clr>
            <a:srgbClr val="5ACBF0"/>
          </p15:clr>
        </p15:guide>
        <p15:guide id="2" orient="horz" pos="116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Header Background Two Column Content with Subhead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941E1A-46FF-9B43-8237-B9FAC6645B8E}"/>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GB"/>
              <a:t>Click to edit Master title style</a:t>
            </a:r>
            <a:endParaRPr lang="en-US"/>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851161"/>
            <a:ext cx="5219700" cy="430887"/>
          </a:xfrm>
        </p:spPr>
        <p:txBody>
          <a:bodyPr anchor="t"/>
          <a:lstStyle>
            <a:lvl1pPr marL="0" indent="0">
              <a:spcBef>
                <a:spcPts val="0"/>
              </a:spcBef>
              <a:buNone/>
              <a:defRPr sz="2800">
                <a:solidFill>
                  <a:schemeClr val="tx1"/>
                </a:solidFill>
                <a:latin typeface="+mj-lt"/>
              </a:defRPr>
            </a:lvl1pPr>
          </a:lstStyle>
          <a:p>
            <a:pPr lvl="0"/>
            <a:r>
              <a:rPr lang="en-GB"/>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495686"/>
            <a:ext cx="5214937" cy="3773352"/>
          </a:xfrm>
        </p:spPr>
        <p:txBody>
          <a:bodyPr/>
          <a:lstStyle>
            <a:lvl1pPr>
              <a:defRPr sz="2400"/>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844675"/>
            <a:ext cx="5219700" cy="430887"/>
          </a:xfrm>
        </p:spPr>
        <p:txBody>
          <a:bodyPr anchor="t"/>
          <a:lstStyle>
            <a:lvl1pPr marL="0" indent="0">
              <a:spcBef>
                <a:spcPts val="0"/>
              </a:spcBef>
              <a:buNone/>
              <a:defRPr sz="2800">
                <a:solidFill>
                  <a:schemeClr val="tx1"/>
                </a:solidFill>
                <a:latin typeface="+mj-lt"/>
              </a:defRPr>
            </a:lvl1pPr>
          </a:lstStyle>
          <a:p>
            <a:pPr lvl="0"/>
            <a:r>
              <a:rPr lang="en-GB"/>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489200"/>
            <a:ext cx="5214937" cy="3779838"/>
          </a:xfrm>
        </p:spPr>
        <p:txBody>
          <a:bodyPr/>
          <a:lstStyle>
            <a:lvl1pPr>
              <a:defRPr sz="2400"/>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513800242"/>
      </p:ext>
    </p:extLst>
  </p:cSld>
  <p:clrMapOvr>
    <a:masterClrMapping/>
  </p:clrMapOvr>
  <p:extLst>
    <p:ext uri="{DCECCB84-F9BA-43D5-87BE-67443E8EF086}">
      <p15:sldGuideLst xmlns:p15="http://schemas.microsoft.com/office/powerpoint/2012/main">
        <p15:guide id="1" orient="horz" pos="288">
          <p15:clr>
            <a:srgbClr val="5ACBF0"/>
          </p15:clr>
        </p15:guide>
        <p15:guide id="2" orient="horz" pos="1162">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Header Background Three Column Bullet with Subtitle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B0B838-FFE7-3848-8346-94C828955739}"/>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GB"/>
              <a:t>Click to edit Master title style</a:t>
            </a:r>
            <a:endParaRPr lang="en-US"/>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844675"/>
            <a:ext cx="3264408" cy="677108"/>
          </a:xfrm>
        </p:spPr>
        <p:txBody>
          <a:bodyPr anchor="t"/>
          <a:lstStyle>
            <a:lvl1pPr marL="0" indent="0">
              <a:spcBef>
                <a:spcPts val="0"/>
              </a:spcBef>
              <a:buNone/>
              <a:defRPr sz="2200">
                <a:solidFill>
                  <a:schemeClr val="tx1"/>
                </a:solidFill>
                <a:latin typeface="+mj-lt"/>
              </a:defRPr>
            </a:lvl1pPr>
          </a:lstStyle>
          <a:p>
            <a:pPr lvl="0"/>
            <a:r>
              <a:rPr lang="en-GB"/>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7971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844675"/>
            <a:ext cx="3264408" cy="677108"/>
          </a:xfrm>
        </p:spPr>
        <p:txBody>
          <a:bodyPr anchor="t"/>
          <a:lstStyle>
            <a:lvl1pPr marL="0" indent="0">
              <a:spcBef>
                <a:spcPts val="0"/>
              </a:spcBef>
              <a:buNone/>
              <a:defRPr sz="2200">
                <a:solidFill>
                  <a:schemeClr val="tx1"/>
                </a:solidFill>
                <a:latin typeface="+mj-lt"/>
              </a:defRPr>
            </a:lvl1pPr>
          </a:lstStyle>
          <a:p>
            <a:pPr lvl="0"/>
            <a:r>
              <a:rPr lang="en-GB"/>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7905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844675"/>
            <a:ext cx="3264408" cy="677108"/>
          </a:xfrm>
        </p:spPr>
        <p:txBody>
          <a:bodyPr anchor="t"/>
          <a:lstStyle>
            <a:lvl1pPr marL="0" indent="0">
              <a:spcBef>
                <a:spcPts val="0"/>
              </a:spcBef>
              <a:buNone/>
              <a:defRPr sz="2200">
                <a:solidFill>
                  <a:schemeClr val="tx1"/>
                </a:solidFill>
                <a:latin typeface="+mj-lt"/>
              </a:defRPr>
            </a:lvl1pPr>
          </a:lstStyle>
          <a:p>
            <a:pPr lvl="0"/>
            <a:r>
              <a:rPr lang="en-GB"/>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7971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755114752"/>
      </p:ext>
    </p:extLst>
  </p:cSld>
  <p:clrMapOvr>
    <a:masterClrMapping/>
  </p:clrMapOvr>
  <p:extLst>
    <p:ext uri="{DCECCB84-F9BA-43D5-87BE-67443E8EF086}">
      <p15:sldGuideLst xmlns:p15="http://schemas.microsoft.com/office/powerpoint/2012/main">
        <p15:guide id="3" orient="horz" pos="1162">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Header Background Four Column Bullet with Subtitle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7D56507-64E9-FD49-A968-94669A530F35}"/>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GB"/>
              <a:t>Click to edit Master title style</a:t>
            </a:r>
            <a:endParaRPr lang="en-US"/>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844675"/>
            <a:ext cx="2532063" cy="615553"/>
          </a:xfrm>
        </p:spPr>
        <p:txBody>
          <a:bodyPr anchor="t"/>
          <a:lstStyle>
            <a:lvl1pPr marL="0" indent="0">
              <a:spcBef>
                <a:spcPts val="0"/>
              </a:spcBef>
              <a:buNone/>
              <a:defRPr sz="2000">
                <a:solidFill>
                  <a:schemeClr val="tx1"/>
                </a:solidFill>
                <a:latin typeface="+mj-lt"/>
              </a:defRPr>
            </a:lvl1pPr>
          </a:lstStyle>
          <a:p>
            <a:pPr lvl="0"/>
            <a:r>
              <a:rPr lang="en-GB"/>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6895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844675"/>
            <a:ext cx="2533650" cy="615553"/>
          </a:xfrm>
        </p:spPr>
        <p:txBody>
          <a:bodyPr anchor="t"/>
          <a:lstStyle>
            <a:lvl1pPr marL="0" indent="0">
              <a:spcBef>
                <a:spcPts val="0"/>
              </a:spcBef>
              <a:buNone/>
              <a:defRPr sz="2000">
                <a:solidFill>
                  <a:schemeClr val="tx1"/>
                </a:solidFill>
                <a:latin typeface="+mj-lt"/>
              </a:defRPr>
            </a:lvl1pPr>
          </a:lstStyle>
          <a:p>
            <a:pPr lvl="0"/>
            <a:r>
              <a:rPr lang="en-GB"/>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6828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844675"/>
            <a:ext cx="2532063" cy="615553"/>
          </a:xfrm>
        </p:spPr>
        <p:txBody>
          <a:bodyPr anchor="t"/>
          <a:lstStyle>
            <a:lvl1pPr marL="0" indent="0">
              <a:spcBef>
                <a:spcPts val="0"/>
              </a:spcBef>
              <a:buNone/>
              <a:defRPr sz="2000">
                <a:solidFill>
                  <a:schemeClr val="tx1"/>
                </a:solidFill>
                <a:latin typeface="+mj-lt"/>
              </a:defRPr>
            </a:lvl1pPr>
          </a:lstStyle>
          <a:p>
            <a:pPr lvl="0"/>
            <a:r>
              <a:rPr lang="en-GB"/>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6895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844675"/>
            <a:ext cx="2533650" cy="615553"/>
          </a:xfrm>
        </p:spPr>
        <p:txBody>
          <a:bodyPr anchor="t"/>
          <a:lstStyle>
            <a:lvl1pPr marL="0" indent="0">
              <a:spcBef>
                <a:spcPts val="0"/>
              </a:spcBef>
              <a:buNone/>
              <a:defRPr sz="2000">
                <a:solidFill>
                  <a:schemeClr val="tx1"/>
                </a:solidFill>
                <a:latin typeface="+mj-lt"/>
              </a:defRPr>
            </a:lvl1pPr>
          </a:lstStyle>
          <a:p>
            <a:pPr lvl="0"/>
            <a:r>
              <a:rPr lang="en-GB"/>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6828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119471504"/>
      </p:ext>
    </p:extLst>
  </p:cSld>
  <p:clrMapOvr>
    <a:masterClrMapping/>
  </p:clrMapOvr>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162">
          <p15:clr>
            <a:srgbClr val="5ACBF0"/>
          </p15:clr>
        </p15:guide>
      </p15:sldGuideLst>
    </p:ext>
  </p:extLst>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Header Line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nchor="ctr"/>
          <a:lstStyle>
            <a:lvl1pPr>
              <a:defRPr>
                <a:solidFill>
                  <a:schemeClr val="tx1"/>
                </a:solidFill>
              </a:defRPr>
            </a:lvl1pPr>
          </a:lstStyle>
          <a:p>
            <a:r>
              <a:rPr lang="en-GB"/>
              <a:t>Click to edit Master title style</a:t>
            </a:r>
            <a:endParaRPr lang="en-US"/>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7" name="Straight Connector 6">
            <a:extLst>
              <a:ext uri="{FF2B5EF4-FFF2-40B4-BE49-F238E27FC236}">
                <a16:creationId xmlns:a16="http://schemas.microsoft.com/office/drawing/2014/main" id="{8EDAE969-6DFB-AD4B-A4BB-4C9D04F1489D}"/>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391010"/>
      </p:ext>
    </p:extLst>
  </p:cSld>
  <p:clrMapOvr>
    <a:masterClrMapping/>
  </p:clrMapOvr>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Header Line 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nchor="ctr"/>
          <a:lstStyle>
            <a:lvl1pPr>
              <a:defRPr>
                <a:solidFill>
                  <a:schemeClr val="tx1"/>
                </a:solidFill>
              </a:defRPr>
            </a:lvl1pPr>
          </a:lstStyle>
          <a:p>
            <a:r>
              <a:rPr lang="en-GB"/>
              <a:t>Click to edit Master title style</a:t>
            </a:r>
            <a:endParaRPr lang="en-US"/>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AE9361ED-1B01-E94D-9CDA-29127BEC918D}"/>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9887670"/>
      </p:ext>
    </p:extLst>
  </p:cSld>
  <p:clrMapOvr>
    <a:masterClrMapping/>
  </p:clrMapOvr>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Header Line 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lstStyle>
            <a:lvl1pPr>
              <a:defRPr>
                <a:solidFill>
                  <a:schemeClr val="tx1"/>
                </a:solidFill>
              </a:defRPr>
            </a:lvl1pPr>
          </a:lstStyle>
          <a:p>
            <a:r>
              <a:rPr lang="en-GB"/>
              <a:t>Click to edit Master title style</a:t>
            </a:r>
            <a:endParaRPr lang="en-US"/>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8" name="Straight Connector 7">
            <a:extLst>
              <a:ext uri="{FF2B5EF4-FFF2-40B4-BE49-F238E27FC236}">
                <a16:creationId xmlns:a16="http://schemas.microsoft.com/office/drawing/2014/main" id="{6161C8D7-A314-D146-8B0F-88DAD8C243A2}"/>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1103400"/>
      </p:ext>
    </p:extLst>
  </p:cSld>
  <p:clrMapOvr>
    <a:masterClrMapping/>
  </p:clrMapOvr>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61338459"/>
      </p:ext>
    </p:extLst>
  </p:cSld>
  <p:clrMapOvr>
    <a:masterClrMapping/>
  </p:clrMapOvr>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userDrawn="1">
          <p15:clr>
            <a:srgbClr val="5ACBF0"/>
          </p15:clr>
        </p15:guide>
        <p15:guide id="34" pos="3336" userDrawn="1">
          <p15:clr>
            <a:srgbClr val="5ACBF0"/>
          </p15:clr>
        </p15:guide>
      </p15:sldGuideLst>
    </p:ext>
  </p:extLst>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1_Header Background 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GB"/>
              <a:t>Click to edit Master title style</a:t>
            </a:r>
            <a:endParaRPr lang="en-US"/>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43174"/>
            <a:ext cx="5219700" cy="430887"/>
          </a:xfrm>
        </p:spPr>
        <p:txBody>
          <a:bodyPr anchor="t"/>
          <a:lstStyle>
            <a:lvl1pPr marL="0" indent="0">
              <a:spcBef>
                <a:spcPts val="0"/>
              </a:spcBef>
              <a:buNone/>
              <a:defRPr sz="2800">
                <a:solidFill>
                  <a:schemeClr val="tx1"/>
                </a:solidFill>
                <a:latin typeface="+mj-lt"/>
              </a:defRPr>
            </a:lvl1pPr>
          </a:lstStyle>
          <a:p>
            <a:pPr lvl="0"/>
            <a:r>
              <a:rPr lang="en-GB"/>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7699"/>
            <a:ext cx="5214937" cy="3773352"/>
          </a:xfrm>
        </p:spPr>
        <p:txBody>
          <a:bodyPr/>
          <a:lstStyle>
            <a:lvl1pPr>
              <a:defRPr sz="2400"/>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GB"/>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3"/>
            <a:ext cx="5214937" cy="3779838"/>
          </a:xfrm>
        </p:spPr>
        <p:txBody>
          <a:bodyPr/>
          <a:lstStyle>
            <a:lvl1pPr>
              <a:defRPr sz="2400"/>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8" name="Straight Connector 7">
            <a:extLst>
              <a:ext uri="{FF2B5EF4-FFF2-40B4-BE49-F238E27FC236}">
                <a16:creationId xmlns:a16="http://schemas.microsoft.com/office/drawing/2014/main" id="{B52B4BDF-7433-F544-8549-B08FCF3FD2A9}"/>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4382208"/>
      </p:ext>
    </p:extLst>
  </p:cSld>
  <p:clrMapOvr>
    <a:masterClrMapping/>
  </p:clrMapOvr>
  <p:extLst>
    <p:ext uri="{DCECCB84-F9BA-43D5-87BE-67443E8EF086}">
      <p15:sldGuideLst xmlns:p15="http://schemas.microsoft.com/office/powerpoint/2012/main">
        <p15:guide id="1" orient="horz" pos="288">
          <p15:clr>
            <a:srgbClr val="5ACBF0"/>
          </p15:clr>
        </p15:guide>
        <p15:guide id="2" orient="horz" pos="1162">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Header Line 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GB"/>
              <a:t>Click to edit Master title style</a:t>
            </a:r>
            <a:endParaRPr lang="en-US"/>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GB"/>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GB"/>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GB"/>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0" name="Straight Connector 9">
            <a:extLst>
              <a:ext uri="{FF2B5EF4-FFF2-40B4-BE49-F238E27FC236}">
                <a16:creationId xmlns:a16="http://schemas.microsoft.com/office/drawing/2014/main" id="{CF841732-6515-3E42-A4B2-E3983B953B2A}"/>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3220166"/>
      </p:ext>
    </p:extLst>
  </p:cSld>
  <p:clrMapOvr>
    <a:masterClrMapping/>
  </p:clrMapOvr>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Header Line 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GB"/>
              <a:t>Click to edit Master title style</a:t>
            </a:r>
            <a:endParaRPr lang="en-US"/>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GB"/>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GB"/>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GB"/>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GB"/>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2" name="Straight Connector 11">
            <a:extLst>
              <a:ext uri="{FF2B5EF4-FFF2-40B4-BE49-F238E27FC236}">
                <a16:creationId xmlns:a16="http://schemas.microsoft.com/office/drawing/2014/main" id="{F6A269D7-BC15-0043-AAC1-8EE9E66292B3}"/>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4373778"/>
      </p:ext>
    </p:extLst>
  </p:cSld>
  <p:clrMapOvr>
    <a:masterClrMapping/>
  </p:clrMapOvr>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Header Line Four Column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GB"/>
              <a:t>Click to edit Master title style</a:t>
            </a:r>
            <a:endParaRPr lang="en-US"/>
          </a:p>
        </p:txBody>
      </p:sp>
      <p:cxnSp>
        <p:nvCxnSpPr>
          <p:cNvPr id="12" name="Straight Connector 11">
            <a:extLst>
              <a:ext uri="{FF2B5EF4-FFF2-40B4-BE49-F238E27FC236}">
                <a16:creationId xmlns:a16="http://schemas.microsoft.com/office/drawing/2014/main" id="{F6A269D7-BC15-0043-AAC1-8EE9E66292B3}"/>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7385993"/>
      </p:ext>
    </p:extLst>
  </p:cSld>
  <p:clrMapOvr>
    <a:masterClrMapping/>
  </p:clrMapOvr>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Header Line Blank">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GB"/>
              <a:t>Click to edit Master title style</a:t>
            </a:r>
            <a:endParaRPr lang="en-US"/>
          </a:p>
        </p:txBody>
      </p:sp>
      <p:cxnSp>
        <p:nvCxnSpPr>
          <p:cNvPr id="3" name="Straight Connector 2">
            <a:extLst>
              <a:ext uri="{FF2B5EF4-FFF2-40B4-BE49-F238E27FC236}">
                <a16:creationId xmlns:a16="http://schemas.microsoft.com/office/drawing/2014/main" id="{2502F9BD-EF25-7144-AB08-9EDFAA5C2CEA}"/>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8842131"/>
      </p:ext>
    </p:extLst>
  </p:cSld>
  <p:clrMapOvr>
    <a:masterClrMapping/>
  </p:clrMapOvr>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6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GB"/>
              <a:t>Click to edit Master title style</a:t>
            </a:r>
            <a:endParaRPr lang="en-US"/>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1</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2</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3</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4</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oAutofit/>
          </a:bodyPr>
          <a:lstStyle/>
          <a:p>
            <a:pPr algn="l"/>
            <a:r>
              <a:rPr lang="en-US" sz="3600">
                <a:solidFill>
                  <a:schemeClr val="tx2"/>
                </a:solidFill>
                <a:latin typeface="+mj-lt"/>
              </a:rPr>
              <a:t>5</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6</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7</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8</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9</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10</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oAutofit/>
          </a:bodyPr>
          <a:lstStyle/>
          <a:p>
            <a:pPr algn="l"/>
            <a:r>
              <a:rPr lang="en-US" sz="3600">
                <a:solidFill>
                  <a:schemeClr val="tx2"/>
                </a:solidFill>
                <a:latin typeface="+mj-lt"/>
              </a:rPr>
              <a:t>11</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12</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GB"/>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GB"/>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GB"/>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GB"/>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GB"/>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GB"/>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GB"/>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GB"/>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GB"/>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GB"/>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GB"/>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GB"/>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5492693"/>
      </p:ext>
    </p:extLst>
  </p:cSld>
  <p:clrMapOvr>
    <a:masterClrMapping/>
  </p:clrMapOvr>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9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GB"/>
              <a:t>Click to edit Master title style</a:t>
            </a:r>
            <a:endParaRPr lang="en-US"/>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Jan</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Feb</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Mar</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Apr</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chor="ctr">
            <a:noAutofit/>
          </a:bodyPr>
          <a:lstStyle/>
          <a:p>
            <a:pPr algn="l"/>
            <a:r>
              <a:rPr lang="en-US" sz="2800">
                <a:solidFill>
                  <a:schemeClr val="tx2"/>
                </a:solidFill>
                <a:latin typeface="+mj-lt"/>
              </a:rPr>
              <a:t>May</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Jun</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Jul</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Aug</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Sep</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Oct</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chor="ctr">
            <a:noAutofit/>
          </a:bodyPr>
          <a:lstStyle/>
          <a:p>
            <a:pPr algn="l"/>
            <a:r>
              <a:rPr lang="en-US" sz="2800">
                <a:solidFill>
                  <a:schemeClr val="tx2"/>
                </a:solidFill>
                <a:latin typeface="+mj-lt"/>
              </a:rPr>
              <a:t>Nov</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Dec</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GB"/>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GB"/>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GB"/>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GB"/>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GB"/>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GB"/>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GB"/>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GB"/>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GB"/>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GB"/>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GB"/>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GB"/>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3749716"/>
      </p:ext>
    </p:extLst>
  </p:cSld>
  <p:clrMapOvr>
    <a:masterClrMapping/>
  </p:clrMapOvr>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11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GB"/>
              <a:t>Click to edit Master title style</a:t>
            </a:r>
            <a:endParaRPr lang="en-US"/>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2</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3</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4</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chor="ctr">
            <a:noAutofit/>
          </a:bodyPr>
          <a:lstStyle/>
          <a:p>
            <a:pPr algn="l"/>
            <a:r>
              <a:rPr lang="en-US" sz="2000">
                <a:solidFill>
                  <a:schemeClr val="tx2"/>
                </a:solidFill>
                <a:latin typeface="+mj-lt"/>
              </a:rPr>
              <a:t>Week 5</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6</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7</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8</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9</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10</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chor="ctr">
            <a:noAutofit/>
          </a:bodyPr>
          <a:lstStyle/>
          <a:p>
            <a:pPr algn="l"/>
            <a:r>
              <a:rPr lang="en-US" sz="2000">
                <a:solidFill>
                  <a:schemeClr val="tx2"/>
                </a:solidFill>
                <a:latin typeface="+mj-lt"/>
              </a:rPr>
              <a:t>Week 11</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12</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GB"/>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GB"/>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GB"/>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GB"/>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GB"/>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GB"/>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GB"/>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GB"/>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GB"/>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GB"/>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GB"/>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GB"/>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3651418"/>
      </p:ext>
    </p:extLst>
  </p:cSld>
  <p:clrMapOvr>
    <a:masterClrMapping/>
  </p:clrMapOvr>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13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GB"/>
              <a:t>Click to edit Master title style</a:t>
            </a:r>
            <a:endParaRPr lang="en-US"/>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GB"/>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GB"/>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GB"/>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GB"/>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GB"/>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GB"/>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GB"/>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GB"/>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GB"/>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GB"/>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GB"/>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GB"/>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701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584200" y="1436688"/>
            <a:ext cx="1595439"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4701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67808"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584200" y="3789040"/>
            <a:ext cx="1595439"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4701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67808"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Tree>
    <p:extLst>
      <p:ext uri="{BB962C8B-B14F-4D97-AF65-F5344CB8AC3E}">
        <p14:creationId xmlns:p14="http://schemas.microsoft.com/office/powerpoint/2010/main" val="3516056435"/>
      </p:ext>
    </p:extLst>
  </p:cSld>
  <p:clrMapOvr>
    <a:masterClrMapping/>
  </p:clrMapOvr>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12_Header Line 12 Months">
    <p:bg>
      <p:bgPr>
        <a:solidFill>
          <a:schemeClr val="tx2"/>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accent3"/>
                </a:solidFill>
              </a:defRPr>
            </a:lvl1pPr>
          </a:lstStyle>
          <a:p>
            <a:r>
              <a:rPr lang="en-GB"/>
              <a:t>Click to edit Master title style</a:t>
            </a:r>
            <a:endParaRPr lang="en-US"/>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GB"/>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GB"/>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GB"/>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GB"/>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GB"/>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GB"/>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GB"/>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GB"/>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GB"/>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GB"/>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GB"/>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GB"/>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7015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584200" y="1436688"/>
            <a:ext cx="1595439"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47015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67808"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584200" y="3789040"/>
            <a:ext cx="1595439"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47015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67808"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Tree>
    <p:extLst>
      <p:ext uri="{BB962C8B-B14F-4D97-AF65-F5344CB8AC3E}">
        <p14:creationId xmlns:p14="http://schemas.microsoft.com/office/powerpoint/2010/main" val="1893171554"/>
      </p:ext>
    </p:extLst>
  </p:cSld>
  <p:clrMapOvr>
    <a:masterClrMapping/>
  </p:clrMapOvr>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243858526"/>
      </p:ext>
    </p:extLst>
  </p:cSld>
  <p:clrMapOvr>
    <a:masterClrMapping/>
  </p:clrMapOvr>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userDrawn="1">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userDrawn="1">
          <p15:clr>
            <a:srgbClr val="5ACBF0"/>
          </p15:clr>
        </p15:guide>
        <p15:guide id="29" orient="horz" pos="1271" userDrawn="1">
          <p15:clr>
            <a:srgbClr val="5ACBF0"/>
          </p15:clr>
        </p15:guide>
        <p15:guide id="30" orient="horz" pos="288" userDrawn="1">
          <p15:clr>
            <a:srgbClr val="5ACBF0"/>
          </p15:clr>
        </p15:guide>
        <p15:guide id="31" pos="3840" userDrawn="1">
          <p15:clr>
            <a:srgbClr val="5ACBF0"/>
          </p15:clr>
        </p15:guide>
      </p15:sldGuideLst>
    </p:ext>
  </p:extLst>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14_Header Line 12 Months">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9C8D47-3F89-2440-BD17-30886A5B991A}"/>
              </a:ext>
            </a:extLst>
          </p:cNvPr>
          <p:cNvSpPr/>
          <p:nvPr userDrawn="1"/>
        </p:nvSpPr>
        <p:spPr bwMode="auto">
          <a:xfrm>
            <a:off x="0" y="0"/>
            <a:ext cx="5959475"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3477325" cy="1107996"/>
          </a:xfrm>
        </p:spPr>
        <p:txBody>
          <a:bodyPr wrap="square">
            <a:spAutoFit/>
          </a:bodyPr>
          <a:lstStyle>
            <a:lvl1pPr>
              <a:defRPr>
                <a:solidFill>
                  <a:schemeClr val="accent3"/>
                </a:solidFill>
              </a:defRPr>
            </a:lvl1pPr>
          </a:lstStyle>
          <a:p>
            <a:r>
              <a:rPr lang="en-GB"/>
              <a:t>Click to edit Master title style</a:t>
            </a:r>
            <a:endParaRPr lang="en-US"/>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GB"/>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GB"/>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GB"/>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GB"/>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GB"/>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GB"/>
              <a:t>Click to edit Master text styles</a:t>
            </a:r>
          </a:p>
        </p:txBody>
      </p: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 name="Text Placeholder 4">
            <a:extLst>
              <a:ext uri="{FF2B5EF4-FFF2-40B4-BE49-F238E27FC236}">
                <a16:creationId xmlns:a16="http://schemas.microsoft.com/office/drawing/2014/main" id="{C0CD7CCE-7A0A-2445-87E0-A18FB3B723C6}"/>
              </a:ext>
            </a:extLst>
          </p:cNvPr>
          <p:cNvSpPr>
            <a:spLocks noGrp="1"/>
          </p:cNvSpPr>
          <p:nvPr>
            <p:ph type="body" sz="quarter" idx="34"/>
          </p:nvPr>
        </p:nvSpPr>
        <p:spPr>
          <a:xfrm>
            <a:off x="584200" y="2017713"/>
            <a:ext cx="3481388" cy="430887"/>
          </a:xfrm>
        </p:spPr>
        <p:txBody>
          <a:bodyPr/>
          <a:lstStyle>
            <a:lvl1pPr marL="0" indent="0">
              <a:buNone/>
              <a:defRPr>
                <a:solidFill>
                  <a:schemeClr val="bg1"/>
                </a:solidFill>
              </a:defRPr>
            </a:lvl1pPr>
          </a:lstStyle>
          <a:p>
            <a:pPr lvl="0"/>
            <a:r>
              <a:rPr lang="en-GB"/>
              <a:t>Click to edit Master text styles</a:t>
            </a:r>
          </a:p>
        </p:txBody>
      </p:sp>
    </p:spTree>
    <p:extLst>
      <p:ext uri="{BB962C8B-B14F-4D97-AF65-F5344CB8AC3E}">
        <p14:creationId xmlns:p14="http://schemas.microsoft.com/office/powerpoint/2010/main" val="2735399905"/>
      </p:ext>
    </p:extLst>
  </p:cSld>
  <p:clrMapOvr>
    <a:masterClrMapping/>
  </p:clrMapOvr>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GB"/>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5381133"/>
      </p:ext>
    </p:extLst>
  </p:cSld>
  <p:clrMapOvr>
    <a:masterClrMapping/>
  </p:clrMapOvr>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GB"/>
              <a:t>Click to edit Master title style</a:t>
            </a:r>
            <a:endParaRPr lang="en-US"/>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46601703"/>
      </p:ext>
    </p:extLst>
  </p:cSld>
  <p:clrMapOvr>
    <a:masterClrMapping/>
  </p:clrMapOvr>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76069464"/>
      </p:ext>
    </p:extLst>
  </p:cSld>
  <p:clrMapOvr>
    <a:masterClrMapping/>
  </p:clrMapOvr>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Title - Square Photo Left">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0" y="0"/>
            <a:ext cx="6892925" cy="6858000"/>
          </a:xfrm>
        </p:spPr>
        <p:txBody>
          <a:bodyPr/>
          <a:lstStyle/>
          <a:p>
            <a:r>
              <a:rPr lang="en-GB"/>
              <a:t>Click icon to add picture</a:t>
            </a:r>
            <a:endParaRPr lang="en-US"/>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7192963" y="457200"/>
            <a:ext cx="4416425" cy="553998"/>
          </a:xfrm>
        </p:spPr>
        <p:txBody>
          <a:bodyPr/>
          <a:lstStyle/>
          <a:p>
            <a:r>
              <a:rPr lang="en-GB"/>
              <a:t>Click to edit Master title style</a:t>
            </a:r>
            <a:endParaRPr lang="en-US"/>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7192963" y="1436688"/>
            <a:ext cx="3470275" cy="2043636"/>
          </a:xfrm>
        </p:spPr>
        <p:txBody>
          <a:bodyPr/>
          <a:lstStyle>
            <a:lvl1pPr marL="0" indent="0">
              <a:buFontTx/>
              <a:buNone/>
              <a:defRPr/>
            </a:lvl1pPr>
            <a:lvl2pPr marL="228600" indent="0">
              <a:buFontTx/>
              <a:buNone/>
              <a:defRPr/>
            </a:lvl2pPr>
            <a:lvl3pPr marL="457200" indent="0">
              <a:buFontTx/>
              <a:buNone/>
              <a:defRPr/>
            </a:lvl3pPr>
            <a:lvl4pPr marL="661988" indent="0">
              <a:buFontTx/>
              <a:buNone/>
              <a:defRPr/>
            </a:lvl4pPr>
            <a:lvl5pPr marL="855663" indent="0">
              <a:buFontTx/>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46123532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8" pos="4342">
          <p15:clr>
            <a:srgbClr val="A4A3A4"/>
          </p15:clr>
        </p15:guide>
        <p15:guide id="19" pos="4531">
          <p15:clr>
            <a:srgbClr val="A4A3A4"/>
          </p15:clr>
        </p15:guide>
        <p15:guide id="28" orient="horz" pos="905">
          <p15:clr>
            <a:srgbClr val="5ACBF0"/>
          </p15:clr>
        </p15:guide>
        <p15:guide id="30" orient="horz" pos="288">
          <p15:clr>
            <a:srgbClr val="5ACBF0"/>
          </p15:clr>
        </p15:guide>
      </p15:sldGuideLst>
    </p:ext>
  </p:extLst>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Title - Square Photo Right">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5299075" y="0"/>
            <a:ext cx="6892925" cy="6858000"/>
          </a:xfrm>
        </p:spPr>
        <p:txBody>
          <a:bodyPr/>
          <a:lstStyle/>
          <a:p>
            <a:r>
              <a:rPr lang="en-GB"/>
              <a:t>Click icon to add picture</a:t>
            </a:r>
            <a:endParaRPr lang="en-US"/>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584200" y="457200"/>
            <a:ext cx="4416425" cy="553998"/>
          </a:xfrm>
        </p:spPr>
        <p:txBody>
          <a:bodyPr/>
          <a:lstStyle/>
          <a:p>
            <a:r>
              <a:rPr lang="en-GB"/>
              <a:t>Click to edit Master title style</a:t>
            </a:r>
            <a:endParaRPr lang="en-US"/>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584200" y="1436688"/>
            <a:ext cx="3470275" cy="2302169"/>
          </a:xfrm>
        </p:spPr>
        <p:txBody>
          <a:bodyPr/>
          <a:lstStyle>
            <a:lvl1pPr marL="0" indent="0">
              <a:buFontTx/>
              <a:buNone/>
              <a:defRPr sz="2200"/>
            </a:lvl1pPr>
            <a:lvl2pPr marL="228600" indent="0">
              <a:buFontTx/>
              <a:buNone/>
              <a:defRPr sz="2200"/>
            </a:lvl2pPr>
            <a:lvl3pPr marL="457200" indent="0">
              <a:buFontTx/>
              <a:buNone/>
              <a:defRPr sz="2200"/>
            </a:lvl3pPr>
            <a:lvl4pPr marL="661988" indent="0">
              <a:buFontTx/>
              <a:buNone/>
              <a:defRPr sz="2200"/>
            </a:lvl4pPr>
            <a:lvl5pPr marL="855663" indent="0">
              <a:buFontTx/>
              <a:buNone/>
              <a:defRPr sz="2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58289922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8" pos="3160">
          <p15:clr>
            <a:srgbClr val="A4A3A4"/>
          </p15:clr>
        </p15:guide>
        <p15:guide id="19" pos="3341">
          <p15:clr>
            <a:srgbClr val="A4A3A4"/>
          </p15:clr>
        </p15:guide>
        <p15:guide id="28" orient="horz" pos="905">
          <p15:clr>
            <a:srgbClr val="5ACBF0"/>
          </p15:clr>
        </p15:guide>
        <p15:guide id="30" orient="horz" pos="288">
          <p15:clr>
            <a:srgbClr val="5ACBF0"/>
          </p15:clr>
        </p15:guide>
      </p15:sldGuideLst>
    </p:ext>
  </p:extLst>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Photo full bleed upp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585789"/>
            <a:ext cx="12192000" cy="1362282"/>
          </a:xfrm>
          <a:noFill/>
        </p:spPr>
        <p:txBody>
          <a:bodyPr lIns="585216" tIns="0" rIns="585216" bIns="586800" anchor="t" anchorCtr="0">
            <a:noAutofit/>
          </a:bodyPr>
          <a:lstStyle>
            <a:lvl1pPr>
              <a:defRPr sz="3600" spc="0">
                <a:solidFill>
                  <a:srgbClr val="FFFFFF"/>
                </a:solidFill>
              </a:defRPr>
            </a:lvl1pPr>
          </a:lstStyle>
          <a:p>
            <a:r>
              <a:rPr lang="en-GB"/>
              <a:t>Click to edit Master title style</a:t>
            </a:r>
            <a:endParaRPr lang="en-US"/>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86131858"/>
      </p:ext>
    </p:extLst>
  </p:cSld>
  <p:clrMapOvr>
    <a:masterClrMapping/>
  </p:clrMapOvr>
  <p:extLst>
    <p:ext uri="{DCECCB84-F9BA-43D5-87BE-67443E8EF086}">
      <p15:sldGuideLst xmlns:p15="http://schemas.microsoft.com/office/powerpoint/2012/main">
        <p15:guide id="1" orient="horz" pos="2304">
          <p15:clr>
            <a:srgbClr val="5ACBF0"/>
          </p15:clr>
        </p15:guide>
      </p15:sldGuideLst>
    </p:ext>
  </p:extLst>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GB"/>
              <a:t>Click to edit Master title style</a:t>
            </a:r>
            <a:endParaRPr lang="en-US"/>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63849599"/>
      </p:ext>
    </p:extLst>
  </p:cSld>
  <p:clrMapOvr>
    <a:masterClrMapping/>
  </p:clrMapOvr>
  <p:extLst>
    <p:ext uri="{DCECCB84-F9BA-43D5-87BE-67443E8EF086}">
      <p15:sldGuideLst xmlns:p15="http://schemas.microsoft.com/office/powerpoint/2012/main">
        <p15:guide id="1" orient="horz" pos="2304">
          <p15:clr>
            <a:srgbClr val="5ACBF0"/>
          </p15:clr>
        </p15:guide>
      </p15:sldGuideLst>
    </p:ext>
  </p:extLst>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07216842"/>
      </p:ext>
    </p:extLst>
  </p:cSld>
  <p:clrMapOvr>
    <a:masterClrMapping/>
  </p:clrMapOvr>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1_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GB"/>
              <a:t>Click to edit Master title style</a:t>
            </a:r>
            <a:endParaRPr lang="en-US"/>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itle 1">
            <a:extLst>
              <a:ext uri="{FF2B5EF4-FFF2-40B4-BE49-F238E27FC236}">
                <a16:creationId xmlns:a16="http://schemas.microsoft.com/office/drawing/2014/main" id="{04D80903-AB2F-EA47-B1B9-181A4D5084E7}"/>
              </a:ext>
            </a:extLst>
          </p:cNvPr>
          <p:cNvSpPr txBox="1">
            <a:spLocks/>
          </p:cNvSpPr>
          <p:nvPr userDrawn="1"/>
        </p:nvSpPr>
        <p:spPr>
          <a:xfrm>
            <a:off x="584200" y="2425780"/>
            <a:ext cx="5511800" cy="1107996"/>
          </a:xfrm>
          <a:prstGeom prst="rect">
            <a:avLst/>
          </a:prstGeom>
          <a:no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3600" b="0" kern="1200" cap="none" spc="-50" baseline="0">
                <a:ln w="3175">
                  <a:noFill/>
                </a:ln>
                <a:solidFill>
                  <a:schemeClr val="tx1"/>
                </a:solidFill>
                <a:effectLst/>
                <a:latin typeface="+mj-lt"/>
                <a:ea typeface="+mn-ea"/>
                <a:cs typeface="Segoe UI" panose="020B0502040204020203" pitchFamily="34" charset="0"/>
              </a:defRPr>
            </a:lvl1pPr>
          </a:lstStyle>
          <a:p>
            <a:r>
              <a:rPr lang="en-US"/>
              <a:t>Event name or presentation title </a:t>
            </a:r>
          </a:p>
        </p:txBody>
      </p:sp>
      <p:sp>
        <p:nvSpPr>
          <p:cNvPr id="7" name="Text Placeholder 4">
            <a:extLst>
              <a:ext uri="{FF2B5EF4-FFF2-40B4-BE49-F238E27FC236}">
                <a16:creationId xmlns:a16="http://schemas.microsoft.com/office/drawing/2014/main" id="{A200C02C-4314-EE45-A300-21710CAE4FE5}"/>
              </a:ext>
            </a:extLst>
          </p:cNvPr>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9" name="MS logo white - EMF" descr="Microsoft logo white text version">
            <a:extLst>
              <a:ext uri="{FF2B5EF4-FFF2-40B4-BE49-F238E27FC236}">
                <a16:creationId xmlns:a16="http://schemas.microsoft.com/office/drawing/2014/main" id="{EDE56B65-3E69-6146-8830-D107DE1E3AE7}"/>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028110710"/>
      </p:ext>
    </p:extLst>
  </p:cSld>
  <p:clrMapOvr>
    <a:masterClrMapping/>
  </p:clrMapOvr>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vert="horz" wrap="square" lIns="0" tIns="0" rIns="0" bIns="0" rtlCol="0" anchor="b" anchorCtr="0">
            <a:spAutoFit/>
          </a:bodyPr>
          <a:lstStyle>
            <a:lvl1pPr>
              <a:defRPr lang="en-US" sz="4400" dirty="0">
                <a:gradFill>
                  <a:gsLst>
                    <a:gs pos="90000">
                      <a:srgbClr val="FFEF86"/>
                    </a:gs>
                    <a:gs pos="10000">
                      <a:srgbClr val="D92ED0"/>
                    </a:gs>
                  </a:gsLst>
                  <a:lin ang="14400000" scaled="0"/>
                </a:gradFill>
                <a:latin typeface="Segoe UI Semilight" panose="020B0402040204020203" pitchFamily="34" charset="0"/>
                <a:cs typeface="Segoe UI Semilight" panose="020B0402040204020203" pitchFamily="34" charset="0"/>
              </a:defRPr>
            </a:lvl1pPr>
          </a:lstStyle>
          <a:p>
            <a:pPr lvl="0">
              <a:lnSpc>
                <a:spcPct val="90000"/>
              </a:lnSpc>
            </a:pPr>
            <a:r>
              <a:rPr lang="en-US"/>
              <a:t>Demo title</a:t>
            </a:r>
          </a:p>
        </p:txBody>
      </p:sp>
      <p:sp>
        <p:nvSpPr>
          <p:cNvPr id="5" name="Text Placeholder 4"/>
          <p:cNvSpPr>
            <a:spLocks noGrp="1"/>
          </p:cNvSpPr>
          <p:nvPr>
            <p:ph type="body" sz="quarter" idx="12" hasCustomPrompt="1"/>
          </p:nvPr>
        </p:nvSpPr>
        <p:spPr>
          <a:xfrm>
            <a:off x="582042" y="3962400"/>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Speaker name</a:t>
            </a:r>
          </a:p>
        </p:txBody>
      </p:sp>
      <p:sp>
        <p:nvSpPr>
          <p:cNvPr id="4" name="Text Placeholder 3">
            <a:extLst>
              <a:ext uri="{FF2B5EF4-FFF2-40B4-BE49-F238E27FC236}">
                <a16:creationId xmlns:a16="http://schemas.microsoft.com/office/drawing/2014/main" id="{C9042A0B-1457-9C08-A492-776F4426AA6F}"/>
              </a:ext>
            </a:extLst>
          </p:cNvPr>
          <p:cNvSpPr>
            <a:spLocks noGrp="1"/>
          </p:cNvSpPr>
          <p:nvPr>
            <p:ph type="body" sz="quarter" idx="13" hasCustomPrompt="1"/>
          </p:nvPr>
        </p:nvSpPr>
        <p:spPr>
          <a:xfrm>
            <a:off x="584200" y="4261494"/>
            <a:ext cx="9155113"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Tree>
    <p:extLst>
      <p:ext uri="{BB962C8B-B14F-4D97-AF65-F5344CB8AC3E}">
        <p14:creationId xmlns:p14="http://schemas.microsoft.com/office/powerpoint/2010/main" val="389760253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57802241"/>
      </p:ext>
    </p:extLst>
  </p:cSld>
  <p:clrMapOvr>
    <a:masterClrMapping/>
  </p:clrMapOvr>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GB"/>
              <a:t>Click to edit Master title style</a:t>
            </a:r>
            <a:endParaRPr lang="en-US"/>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66687449"/>
      </p:ext>
    </p:extLst>
  </p:cSld>
  <p:clrMapOvr>
    <a:masterClrMapping/>
  </p:clrMapOvr>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GB"/>
              <a:t>Click to edit Master title style</a:t>
            </a:r>
            <a:endParaRPr lang="en-US"/>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08675903"/>
      </p:ext>
    </p:extLst>
  </p:cSld>
  <p:clrMapOvr>
    <a:masterClrMapping/>
  </p:clrMapOvr>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866287"/>
            <a:ext cx="11018520" cy="553998"/>
          </a:xfrm>
        </p:spPr>
        <p:txBody>
          <a:bodyPr anchor="ctr"/>
          <a:lstStyle>
            <a:lvl1pPr algn="l">
              <a:defRPr/>
            </a:lvl1pPr>
          </a:lstStyle>
          <a:p>
            <a:r>
              <a:rPr lang="en-GB"/>
              <a:t>Click to edit Master title style</a:t>
            </a:r>
            <a:endParaRPr lang="en-US"/>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63820042"/>
      </p:ext>
    </p:extLst>
  </p:cSld>
  <p:clrMapOvr>
    <a:masterClrMapping/>
  </p:clrMapOvr>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GB"/>
              <a:t>Click to edit Master title style</a:t>
            </a:r>
            <a:endParaRPr lang="en-US"/>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GB"/>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GB"/>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85273766"/>
      </p:ext>
    </p:extLst>
  </p:cSld>
  <p:clrMapOvr>
    <a:masterClrMapping/>
  </p:clrMapOvr>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GB"/>
              <a:t>Click to edit Master title style</a:t>
            </a:r>
            <a:endParaRPr lang="en-US"/>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GB"/>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GB"/>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GB"/>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16615109"/>
      </p:ext>
    </p:extLst>
  </p:cSld>
  <p:clrMapOvr>
    <a:masterClrMapping/>
  </p:clrMapOvr>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GB"/>
              <a:t>Click to edit Master title style</a:t>
            </a:r>
            <a:endParaRPr lang="en-US"/>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GB"/>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GB"/>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GB"/>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GB"/>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50478810"/>
      </p:ext>
    </p:extLst>
  </p:cSld>
  <p:clrMapOvr>
    <a:masterClrMapping/>
  </p:clrMapOvr>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GB"/>
              <a:t>Click to edit Master title style</a:t>
            </a:r>
            <a:endParaRPr lang="en-US"/>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GB"/>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GB"/>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49575925"/>
      </p:ext>
    </p:extLst>
  </p:cSld>
  <p:clrMapOvr>
    <a:masterClrMapping/>
  </p:clrMapOvr>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GB"/>
              <a:t>Click to edit Master title style</a:t>
            </a:r>
            <a:endParaRPr lang="en-US"/>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GB"/>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GB"/>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GB"/>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62594178"/>
      </p:ext>
    </p:extLst>
  </p:cSld>
  <p:clrMapOvr>
    <a:masterClrMapping/>
  </p:clrMapOvr>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GB"/>
              <a:t>Click to edit Master title style</a:t>
            </a:r>
            <a:endParaRPr lang="en-US"/>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GB"/>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GB"/>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GB"/>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GB"/>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09335357"/>
      </p:ext>
    </p:extLst>
  </p:cSld>
  <p:clrMapOvr>
    <a:masterClrMapping/>
  </p:clrMapOvr>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3718487529"/>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GB"/>
              <a:t>Click to edit Master title style</a:t>
            </a:r>
            <a:endParaRPr lang="en-US"/>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GB"/>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GB"/>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GB"/>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GB"/>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GB"/>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85769871"/>
      </p:ext>
    </p:extLst>
  </p:cSld>
  <p:clrMapOvr>
    <a:masterClrMapping/>
  </p:clrMapOvr>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GB"/>
              <a:t>Click to edit Master title style</a:t>
            </a:r>
            <a:endParaRPr lang="en-US"/>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GB"/>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GB"/>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GB"/>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79961777"/>
      </p:ext>
    </p:extLst>
  </p:cSld>
  <p:clrMapOvr>
    <a:masterClrMapping/>
  </p:clrMapOvr>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GB"/>
              <a:t>Click to edit Master title style</a:t>
            </a:r>
            <a:endParaRPr lang="en-US"/>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GB"/>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GB"/>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GB"/>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GB"/>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62893748"/>
      </p:ext>
    </p:extLst>
  </p:cSld>
  <p:clrMapOvr>
    <a:masterClrMapping/>
  </p:clrMapOvr>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GB"/>
              <a:t>Click to edit Master title style</a:t>
            </a:r>
            <a:endParaRPr lang="en-US"/>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GB"/>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GB"/>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GB"/>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GB"/>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GB"/>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19065446"/>
      </p:ext>
    </p:extLst>
  </p:cSld>
  <p:clrMapOvr>
    <a:masterClrMapping/>
  </p:clrMapOvr>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Quote slide 1b">
    <p:bg>
      <p:bgRef idx="1001">
        <a:schemeClr val="bg2"/>
      </p:bgRef>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DD89A49A-58E0-6646-8574-0B0729961CFB}"/>
              </a:ext>
            </a:extLst>
          </p:cNvPr>
          <p:cNvSpPr>
            <a:spLocks noGrp="1"/>
          </p:cNvSpPr>
          <p:nvPr>
            <p:ph type="body" sz="quarter" idx="18" hasCustomPrompt="1"/>
          </p:nvPr>
        </p:nvSpPr>
        <p:spPr>
          <a:xfrm>
            <a:off x="1739900" y="3779493"/>
            <a:ext cx="5795963" cy="276999"/>
          </a:xfrm>
        </p:spPr>
        <p:txBody>
          <a:bodyPr/>
          <a:lstStyle>
            <a:lvl1pPr marL="0" indent="0" algn="l">
              <a:spcBef>
                <a:spcPts val="0"/>
              </a:spcBef>
              <a:buNone/>
              <a:defRPr sz="1800">
                <a:solidFill>
                  <a:schemeClr val="tx1"/>
                </a:solidFill>
                <a:latin typeface="+mj-lt"/>
              </a:defRPr>
            </a:lvl1pPr>
          </a:lstStyle>
          <a:p>
            <a:pPr lvl="0"/>
            <a:r>
              <a:rPr lang="en-US"/>
              <a:t>Name attribute</a:t>
            </a:r>
          </a:p>
        </p:txBody>
      </p:sp>
      <p:sp>
        <p:nvSpPr>
          <p:cNvPr id="9" name="Text Placeholder 3">
            <a:extLst>
              <a:ext uri="{FF2B5EF4-FFF2-40B4-BE49-F238E27FC236}">
                <a16:creationId xmlns:a16="http://schemas.microsoft.com/office/drawing/2014/main" id="{53C890AF-C449-E34D-86FC-4BE82A41ED0D}"/>
              </a:ext>
            </a:extLst>
          </p:cNvPr>
          <p:cNvSpPr>
            <a:spLocks noGrp="1"/>
          </p:cNvSpPr>
          <p:nvPr>
            <p:ph type="body" sz="quarter" idx="20" hasCustomPrompt="1"/>
          </p:nvPr>
        </p:nvSpPr>
        <p:spPr>
          <a:xfrm>
            <a:off x="1739900" y="4077072"/>
            <a:ext cx="5795963" cy="215444"/>
          </a:xfrm>
        </p:spPr>
        <p:txBody>
          <a:bodyPr/>
          <a:lstStyle>
            <a:lvl1pPr marL="0" indent="0" algn="l">
              <a:spcBef>
                <a:spcPts val="0"/>
              </a:spcBef>
              <a:buNone/>
              <a:defRPr sz="1400">
                <a:solidFill>
                  <a:schemeClr val="tx1"/>
                </a:solidFill>
                <a:latin typeface="+mn-lt"/>
              </a:defRPr>
            </a:lvl1pPr>
          </a:lstStyle>
          <a:p>
            <a:pPr lvl="0"/>
            <a:r>
              <a:rPr lang="en-US"/>
              <a:t>Job title or another attribute</a:t>
            </a:r>
          </a:p>
        </p:txBody>
      </p:sp>
      <p:sp>
        <p:nvSpPr>
          <p:cNvPr id="10" name="Title 1">
            <a:extLst>
              <a:ext uri="{FF2B5EF4-FFF2-40B4-BE49-F238E27FC236}">
                <a16:creationId xmlns:a16="http://schemas.microsoft.com/office/drawing/2014/main" id="{4B9A47D2-7C06-3E47-802E-BD98760204B1}"/>
              </a:ext>
            </a:extLst>
          </p:cNvPr>
          <p:cNvSpPr>
            <a:spLocks noGrp="1"/>
          </p:cNvSpPr>
          <p:nvPr>
            <p:ph type="title" hasCustomPrompt="1"/>
          </p:nvPr>
        </p:nvSpPr>
        <p:spPr>
          <a:xfrm>
            <a:off x="1739899" y="2025650"/>
            <a:ext cx="9866313" cy="1661993"/>
          </a:xfrm>
        </p:spPr>
        <p:txBody>
          <a:bodyPr anchor="b"/>
          <a:lstStyle>
            <a:lvl1pPr>
              <a:defRPr>
                <a:solidFill>
                  <a:schemeClr val="accent3"/>
                </a:solidFill>
              </a:defRPr>
            </a:lvl1pPr>
          </a:lstStyle>
          <a:p>
            <a:r>
              <a:rPr lang="en-US"/>
              <a:t>Add quote text here Add quote text here Add quote text here Add quote text here Add quote text here</a:t>
            </a:r>
          </a:p>
        </p:txBody>
      </p:sp>
    </p:spTree>
    <p:extLst>
      <p:ext uri="{BB962C8B-B14F-4D97-AF65-F5344CB8AC3E}">
        <p14:creationId xmlns:p14="http://schemas.microsoft.com/office/powerpoint/2010/main" val="220373126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sldGuideLst>
    </p:ext>
  </p:extLst>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Quote slide 2b">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39D5D9-B234-7B4F-90F8-2A7ABA2E4ABF}"/>
              </a:ext>
            </a:extLst>
          </p:cNvPr>
          <p:cNvSpPr/>
          <p:nvPr userDrawn="1"/>
        </p:nvSpPr>
        <p:spPr bwMode="auto">
          <a:xfrm>
            <a:off x="0" y="0"/>
            <a:ext cx="81280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ext Placeholder 3">
            <a:extLst>
              <a:ext uri="{FF2B5EF4-FFF2-40B4-BE49-F238E27FC236}">
                <a16:creationId xmlns:a16="http://schemas.microsoft.com/office/drawing/2014/main" id="{549D697E-24D0-AB42-8E18-256C047E4063}"/>
              </a:ext>
            </a:extLst>
          </p:cNvPr>
          <p:cNvSpPr>
            <a:spLocks noGrp="1"/>
          </p:cNvSpPr>
          <p:nvPr>
            <p:ph type="body" sz="quarter" idx="18" hasCustomPrompt="1"/>
          </p:nvPr>
        </p:nvSpPr>
        <p:spPr>
          <a:xfrm>
            <a:off x="8420100" y="2044961"/>
            <a:ext cx="3478213" cy="276999"/>
          </a:xfrm>
        </p:spPr>
        <p:txBody>
          <a:bodyPr/>
          <a:lstStyle>
            <a:lvl1pPr marL="0" indent="0" algn="l">
              <a:spcBef>
                <a:spcPts val="0"/>
              </a:spcBef>
              <a:buNone/>
              <a:defRPr sz="1800">
                <a:latin typeface="+mj-lt"/>
              </a:defRPr>
            </a:lvl1pPr>
          </a:lstStyle>
          <a:p>
            <a:pPr lvl="0"/>
            <a:r>
              <a:rPr lang="en-US"/>
              <a:t>Name attribute</a:t>
            </a:r>
          </a:p>
        </p:txBody>
      </p:sp>
      <p:sp>
        <p:nvSpPr>
          <p:cNvPr id="6" name="Text Placeholder 3">
            <a:extLst>
              <a:ext uri="{FF2B5EF4-FFF2-40B4-BE49-F238E27FC236}">
                <a16:creationId xmlns:a16="http://schemas.microsoft.com/office/drawing/2014/main" id="{BA94D27E-F2D3-4E43-B280-E6CF5DAAF0EF}"/>
              </a:ext>
            </a:extLst>
          </p:cNvPr>
          <p:cNvSpPr>
            <a:spLocks noGrp="1"/>
          </p:cNvSpPr>
          <p:nvPr>
            <p:ph type="body" sz="quarter" idx="20" hasCustomPrompt="1"/>
          </p:nvPr>
        </p:nvSpPr>
        <p:spPr>
          <a:xfrm>
            <a:off x="8420100" y="2342540"/>
            <a:ext cx="3478213" cy="215444"/>
          </a:xfrm>
        </p:spPr>
        <p:txBody>
          <a:bodyPr/>
          <a:lstStyle>
            <a:lvl1pPr marL="0" indent="0" algn="l">
              <a:spcBef>
                <a:spcPts val="0"/>
              </a:spcBef>
              <a:buNone/>
              <a:defRPr sz="1400">
                <a:solidFill>
                  <a:schemeClr val="accent6"/>
                </a:solidFill>
                <a:latin typeface="+mn-lt"/>
              </a:defRPr>
            </a:lvl1pPr>
          </a:lstStyle>
          <a:p>
            <a:pPr lvl="0"/>
            <a:r>
              <a:rPr lang="en-US"/>
              <a:t>Job title or another attribute</a:t>
            </a:r>
          </a:p>
        </p:txBody>
      </p:sp>
      <p:sp>
        <p:nvSpPr>
          <p:cNvPr id="7" name="Title 1">
            <a:extLst>
              <a:ext uri="{FF2B5EF4-FFF2-40B4-BE49-F238E27FC236}">
                <a16:creationId xmlns:a16="http://schemas.microsoft.com/office/drawing/2014/main" id="{89F65E91-FAFD-244C-A86D-629BF5974C9C}"/>
              </a:ext>
            </a:extLst>
          </p:cNvPr>
          <p:cNvSpPr>
            <a:spLocks noGrp="1"/>
          </p:cNvSpPr>
          <p:nvPr>
            <p:ph type="title" hasCustomPrompt="1"/>
          </p:nvPr>
        </p:nvSpPr>
        <p:spPr>
          <a:xfrm>
            <a:off x="1163638" y="2025650"/>
            <a:ext cx="6372225" cy="553998"/>
          </a:xfrm>
        </p:spPr>
        <p:txBody>
          <a:bodyPr anchor="t"/>
          <a:lstStyle>
            <a:lvl1pPr>
              <a:defRPr>
                <a:solidFill>
                  <a:schemeClr val="accent3"/>
                </a:solidFill>
              </a:defRPr>
            </a:lvl1pPr>
          </a:lstStyle>
          <a:p>
            <a:r>
              <a:rPr lang="en-US"/>
              <a:t>Add quote text here</a:t>
            </a:r>
          </a:p>
        </p:txBody>
      </p:sp>
    </p:spTree>
    <p:extLst>
      <p:ext uri="{BB962C8B-B14F-4D97-AF65-F5344CB8AC3E}">
        <p14:creationId xmlns:p14="http://schemas.microsoft.com/office/powerpoint/2010/main" val="162813733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733">
          <p15:clr>
            <a:srgbClr val="FBAE40"/>
          </p15:clr>
        </p15:guide>
      </p15:sldGuideLst>
    </p:ext>
  </p:extLst>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Quote slide with picture - alt">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hasCustomPrompt="1"/>
          </p:nvPr>
        </p:nvSpPr>
        <p:spPr>
          <a:xfrm>
            <a:off x="1163638" y="3779493"/>
            <a:ext cx="6372225" cy="276999"/>
          </a:xfrm>
        </p:spPr>
        <p:txBody>
          <a:bodyPr/>
          <a:lstStyle>
            <a:lvl1pPr marL="0" indent="0" algn="l">
              <a:spcBef>
                <a:spcPts val="0"/>
              </a:spcBef>
              <a:buNone/>
              <a:defRPr sz="1800">
                <a:solidFill>
                  <a:schemeClr val="accent6"/>
                </a:solidFill>
                <a:latin typeface="+mj-lt"/>
              </a:defRPr>
            </a:lvl1pPr>
          </a:lstStyle>
          <a:p>
            <a:pPr lvl="0"/>
            <a:r>
              <a:rPr lang="en-US"/>
              <a:t>Name attribute</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5" name="Picture Placeholder 24">
            <a:extLst>
              <a:ext uri="{FF2B5EF4-FFF2-40B4-BE49-F238E27FC236}">
                <a16:creationId xmlns:a16="http://schemas.microsoft.com/office/drawing/2014/main" id="{DB4C8BDC-6825-414F-89F2-3D7A2187253C}"/>
              </a:ext>
            </a:extLst>
          </p:cNvPr>
          <p:cNvSpPr>
            <a:spLocks noGrp="1"/>
          </p:cNvSpPr>
          <p:nvPr>
            <p:ph type="pic" sz="quarter" idx="19"/>
          </p:nvPr>
        </p:nvSpPr>
        <p:spPr>
          <a:xfrm>
            <a:off x="7835900" y="0"/>
            <a:ext cx="4356100" cy="6858000"/>
          </a:xfrm>
        </p:spPr>
        <p:txBody>
          <a:bodyPr/>
          <a:lstStyle/>
          <a:p>
            <a:r>
              <a:rPr lang="en-GB"/>
              <a:t>Click icon to add picture</a:t>
            </a:r>
            <a:endParaRPr lang="en-US"/>
          </a:p>
        </p:txBody>
      </p:sp>
      <p:sp>
        <p:nvSpPr>
          <p:cNvPr id="26" name="Text Placeholder 3">
            <a:extLst>
              <a:ext uri="{FF2B5EF4-FFF2-40B4-BE49-F238E27FC236}">
                <a16:creationId xmlns:a16="http://schemas.microsoft.com/office/drawing/2014/main" id="{90DE3A0D-12BA-BE4F-85C2-FCD13F863574}"/>
              </a:ext>
            </a:extLst>
          </p:cNvPr>
          <p:cNvSpPr>
            <a:spLocks noGrp="1"/>
          </p:cNvSpPr>
          <p:nvPr>
            <p:ph type="body" sz="quarter" idx="20" hasCustomPrompt="1"/>
          </p:nvPr>
        </p:nvSpPr>
        <p:spPr>
          <a:xfrm>
            <a:off x="1163638" y="4077072"/>
            <a:ext cx="6372225" cy="215444"/>
          </a:xfrm>
        </p:spPr>
        <p:txBody>
          <a:bodyPr/>
          <a:lstStyle>
            <a:lvl1pPr marL="0" indent="0" algn="l">
              <a:spcBef>
                <a:spcPts val="0"/>
              </a:spcBef>
              <a:buNone/>
              <a:defRPr sz="1400">
                <a:solidFill>
                  <a:schemeClr val="accent6"/>
                </a:solidFill>
                <a:latin typeface="+mn-lt"/>
              </a:defRPr>
            </a:lvl1pPr>
          </a:lstStyle>
          <a:p>
            <a:pPr lvl="0"/>
            <a:r>
              <a:rPr lang="en-US"/>
              <a:t>Job title or another attribute</a:t>
            </a:r>
          </a:p>
        </p:txBody>
      </p:sp>
      <p:sp>
        <p:nvSpPr>
          <p:cNvPr id="27" name="Title 1">
            <a:extLst>
              <a:ext uri="{FF2B5EF4-FFF2-40B4-BE49-F238E27FC236}">
                <a16:creationId xmlns:a16="http://schemas.microsoft.com/office/drawing/2014/main" id="{4AA6D598-4BC5-AF4E-B609-A7442E6DEBD3}"/>
              </a:ext>
            </a:extLst>
          </p:cNvPr>
          <p:cNvSpPr>
            <a:spLocks noGrp="1"/>
          </p:cNvSpPr>
          <p:nvPr>
            <p:ph type="title" hasCustomPrompt="1"/>
          </p:nvPr>
        </p:nvSpPr>
        <p:spPr>
          <a:xfrm>
            <a:off x="1163638" y="2025650"/>
            <a:ext cx="6372225" cy="553998"/>
          </a:xfrm>
        </p:spPr>
        <p:txBody>
          <a:bodyPr anchor="t"/>
          <a:lstStyle>
            <a:lvl1pPr>
              <a:defRPr>
                <a:solidFill>
                  <a:schemeClr val="tx1"/>
                </a:solidFill>
              </a:defRPr>
            </a:lvl1pPr>
          </a:lstStyle>
          <a:p>
            <a:r>
              <a:rPr lang="en-US"/>
              <a:t>Add quote text here</a:t>
            </a:r>
          </a:p>
        </p:txBody>
      </p:sp>
    </p:spTree>
    <p:extLst>
      <p:ext uri="{BB962C8B-B14F-4D97-AF65-F5344CB8AC3E}">
        <p14:creationId xmlns:p14="http://schemas.microsoft.com/office/powerpoint/2010/main" val="1680984726"/>
      </p:ext>
    </p:extLst>
  </p:cSld>
  <p:clrMapOvr>
    <a:masterClrMapping/>
  </p:clrMapOvr>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733">
          <p15:clr>
            <a:srgbClr val="5ACBF0"/>
          </p15:clr>
        </p15:guide>
        <p15:guide id="7" pos="4747">
          <p15:clr>
            <a:srgbClr val="5ACBF0"/>
          </p15:clr>
        </p15:guide>
        <p15:guide id="8" pos="4936">
          <p15:clr>
            <a:srgbClr val="5ACBF0"/>
          </p15:clr>
        </p15:guide>
        <p15:guide id="9" pos="5123">
          <p15:clr>
            <a:srgbClr val="5ACBF0"/>
          </p15:clr>
        </p15:guide>
        <p15:guide id="10" orient="horz" pos="3465">
          <p15:clr>
            <a:srgbClr val="5ACBF0"/>
          </p15:clr>
        </p15:guide>
        <p15:guide id="11" orient="horz" pos="1956">
          <p15:clr>
            <a:srgbClr val="FBAE40"/>
          </p15:clr>
        </p15:guide>
        <p15:guide id="12" pos="1096">
          <p15:clr>
            <a:srgbClr val="FBAE40"/>
          </p15:clr>
        </p15:guide>
      </p15:sldGuideLst>
    </p:ext>
  </p:extLst>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GB"/>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819789"/>
      </p:ext>
    </p:extLst>
  </p:cSld>
  <p:clrMapOvr>
    <a:masterClrMapping/>
  </p:clrMapOvr>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GB"/>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67803892"/>
      </p:ext>
    </p:extLst>
  </p:cSld>
  <p:clrMapOvr>
    <a:masterClrMapping/>
  </p:clrMapOvr>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3_Title and text side by s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48745"/>
          </a:xfrm>
        </p:spPr>
        <p:txBody>
          <a:bodyPr anchor="t">
            <a:noAutofit/>
          </a:bodyPr>
          <a:lstStyle>
            <a:lvl1pPr>
              <a:defRPr>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9"/>
            <a:ext cx="1873779"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GB"/>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47538038"/>
      </p:ext>
    </p:extLst>
  </p:cSld>
  <p:clrMapOvr>
    <a:masterClrMapping/>
  </p:clrMapOvr>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illustra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Microsoft Viva logo" descr="Microsoft Viva logo">
            <a:extLst>
              <a:ext uri="{FF2B5EF4-FFF2-40B4-BE49-F238E27FC236}">
                <a16:creationId xmlns:a16="http://schemas.microsoft.com/office/drawing/2014/main" id="{80B6C191-A691-AE51-06E2-19F039EFBF0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invGray">
          <a:xfrm>
            <a:off x="582042"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196572"/>
            <a:ext cx="4167887" cy="1354217"/>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6" name="Text Placeholder 5">
            <a:extLst>
              <a:ext uri="{FF2B5EF4-FFF2-40B4-BE49-F238E27FC236}">
                <a16:creationId xmlns:a16="http://schemas.microsoft.com/office/drawing/2014/main" id="{291F2F13-B4B5-1D8E-1A4D-C843CCCC1C13}"/>
              </a:ext>
            </a:extLst>
          </p:cNvPr>
          <p:cNvSpPr>
            <a:spLocks noGrp="1"/>
          </p:cNvSpPr>
          <p:nvPr>
            <p:ph type="body" sz="quarter" idx="13"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Tree>
    <p:extLst>
      <p:ext uri="{BB962C8B-B14F-4D97-AF65-F5344CB8AC3E}">
        <p14:creationId xmlns:p14="http://schemas.microsoft.com/office/powerpoint/2010/main" val="276240545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742" rtl="0" eaLnBrk="1" latinLnBrk="0" hangingPunct="1">
              <a:lnSpc>
                <a:spcPct val="9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Demo title</a:t>
            </a:r>
          </a:p>
        </p:txBody>
      </p:sp>
      <p:sp>
        <p:nvSpPr>
          <p:cNvPr id="5" name="Text Placeholder 4"/>
          <p:cNvSpPr>
            <a:spLocks noGrp="1"/>
          </p:cNvSpPr>
          <p:nvPr>
            <p:ph type="body" sz="quarter" idx="12" hasCustomPrompt="1"/>
          </p:nvPr>
        </p:nvSpPr>
        <p:spPr>
          <a:xfrm>
            <a:off x="582042" y="3962400"/>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Speaker name</a:t>
            </a:r>
          </a:p>
        </p:txBody>
      </p:sp>
      <p:sp>
        <p:nvSpPr>
          <p:cNvPr id="4" name="Text Placeholder 3">
            <a:extLst>
              <a:ext uri="{FF2B5EF4-FFF2-40B4-BE49-F238E27FC236}">
                <a16:creationId xmlns:a16="http://schemas.microsoft.com/office/drawing/2014/main" id="{E7CCA0E9-2D89-A4F7-A8A2-D49D3FB68390}"/>
              </a:ext>
            </a:extLst>
          </p:cNvPr>
          <p:cNvSpPr>
            <a:spLocks noGrp="1"/>
          </p:cNvSpPr>
          <p:nvPr>
            <p:ph type="body" sz="quarter" idx="13"/>
          </p:nvPr>
        </p:nvSpPr>
        <p:spPr>
          <a:xfrm>
            <a:off x="584200" y="4261494"/>
            <a:ext cx="9155113"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Tree>
    <p:extLst>
      <p:ext uri="{BB962C8B-B14F-4D97-AF65-F5344CB8AC3E}">
        <p14:creationId xmlns:p14="http://schemas.microsoft.com/office/powerpoint/2010/main" val="77440555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588264" y="585788"/>
            <a:ext cx="2534350" cy="548745"/>
          </a:xfrm>
        </p:spPr>
        <p:txBody>
          <a:bodyPr anchor="t">
            <a:noAutofit/>
          </a:bodyPr>
          <a:lstStyle>
            <a:lvl1pPr>
              <a:defRPr sz="2800">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370387" y="585789"/>
            <a:ext cx="158908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GB"/>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192963" y="585789"/>
            <a:ext cx="1584325"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GB"/>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370387" y="3429000"/>
            <a:ext cx="158908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GB"/>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192963" y="3429000"/>
            <a:ext cx="1584325"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GB"/>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013950" y="585789"/>
            <a:ext cx="159543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GB"/>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013950" y="3429000"/>
            <a:ext cx="159543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GB"/>
              <a:t>Click to edit Master text styles</a:t>
            </a:r>
          </a:p>
        </p:txBody>
      </p:sp>
    </p:spTree>
    <p:extLst>
      <p:ext uri="{BB962C8B-B14F-4D97-AF65-F5344CB8AC3E}">
        <p14:creationId xmlns:p14="http://schemas.microsoft.com/office/powerpoint/2010/main" val="3134441423"/>
      </p:ext>
    </p:extLst>
  </p:cSld>
  <p:clrMapOvr>
    <a:masterClrMapping/>
  </p:clrMapOvr>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Left Title 3 Column Righ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588264" y="585788"/>
            <a:ext cx="2534350" cy="548745"/>
          </a:xfrm>
        </p:spPr>
        <p:txBody>
          <a:bodyPr anchor="t">
            <a:noAutofit/>
          </a:bodyPr>
          <a:lstStyle>
            <a:lvl1pPr>
              <a:defRPr sz="2800">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370387" y="961465"/>
            <a:ext cx="1589088" cy="2413747"/>
          </a:xfrm>
        </p:spPr>
        <p:txBody>
          <a:bodyPr anchor="t">
            <a:noAutofit/>
          </a:bodyPr>
          <a:lstStyle>
            <a:lvl1pPr marL="0" indent="0">
              <a:spcAft>
                <a:spcPts val="600"/>
              </a:spcAft>
              <a:buFont typeface="Wingdings" panose="05000000000000000000" pitchFamily="2" charset="2"/>
              <a:buNone/>
              <a:defRPr sz="1400"/>
            </a:lvl1pPr>
          </a:lstStyle>
          <a:p>
            <a:pPr lvl="0"/>
            <a:r>
              <a:rPr lang="en-GB"/>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192963" y="961465"/>
            <a:ext cx="1584325" cy="2413747"/>
          </a:xfrm>
        </p:spPr>
        <p:txBody>
          <a:bodyPr anchor="t">
            <a:noAutofit/>
          </a:bodyPr>
          <a:lstStyle>
            <a:lvl1pPr marL="0" indent="0">
              <a:spcAft>
                <a:spcPts val="600"/>
              </a:spcAft>
              <a:buFont typeface="Wingdings" panose="05000000000000000000" pitchFamily="2" charset="2"/>
              <a:buNone/>
              <a:defRPr sz="1400"/>
            </a:lvl1pPr>
          </a:lstStyle>
          <a:p>
            <a:pPr lvl="0"/>
            <a:r>
              <a:rPr lang="en-GB"/>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370387" y="3818966"/>
            <a:ext cx="1589088" cy="2453246"/>
          </a:xfrm>
        </p:spPr>
        <p:txBody>
          <a:bodyPr anchor="t">
            <a:noAutofit/>
          </a:bodyPr>
          <a:lstStyle>
            <a:lvl1pPr marL="0" indent="0">
              <a:spcAft>
                <a:spcPts val="600"/>
              </a:spcAft>
              <a:buFont typeface="Wingdings" panose="05000000000000000000" pitchFamily="2" charset="2"/>
              <a:buNone/>
              <a:defRPr sz="1400"/>
            </a:lvl1pPr>
          </a:lstStyle>
          <a:p>
            <a:pPr lvl="0"/>
            <a:r>
              <a:rPr lang="en-GB"/>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192963" y="3818965"/>
            <a:ext cx="1584325" cy="2453247"/>
          </a:xfrm>
        </p:spPr>
        <p:txBody>
          <a:bodyPr anchor="t">
            <a:noAutofit/>
          </a:bodyPr>
          <a:lstStyle>
            <a:lvl1pPr marL="0" indent="0">
              <a:spcAft>
                <a:spcPts val="600"/>
              </a:spcAft>
              <a:buFont typeface="Wingdings" panose="05000000000000000000" pitchFamily="2" charset="2"/>
              <a:buNone/>
              <a:defRPr sz="1400"/>
            </a:lvl1pPr>
          </a:lstStyle>
          <a:p>
            <a:pPr lvl="0"/>
            <a:r>
              <a:rPr lang="en-GB"/>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013950" y="968188"/>
            <a:ext cx="1595438" cy="2413747"/>
          </a:xfrm>
        </p:spPr>
        <p:txBody>
          <a:bodyPr anchor="t">
            <a:noAutofit/>
          </a:bodyPr>
          <a:lstStyle>
            <a:lvl1pPr marL="0" indent="0">
              <a:spcAft>
                <a:spcPts val="600"/>
              </a:spcAft>
              <a:buFont typeface="Wingdings" panose="05000000000000000000" pitchFamily="2" charset="2"/>
              <a:buNone/>
              <a:defRPr sz="1400"/>
            </a:lvl1pPr>
          </a:lstStyle>
          <a:p>
            <a:pPr lvl="0"/>
            <a:r>
              <a:rPr lang="en-GB"/>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013950" y="3832412"/>
            <a:ext cx="1595438" cy="2439800"/>
          </a:xfrm>
        </p:spPr>
        <p:txBody>
          <a:bodyPr anchor="t">
            <a:noAutofit/>
          </a:bodyPr>
          <a:lstStyle>
            <a:lvl1pPr marL="0" indent="0">
              <a:spcAft>
                <a:spcPts val="600"/>
              </a:spcAft>
              <a:buFont typeface="Wingdings" panose="05000000000000000000" pitchFamily="2" charset="2"/>
              <a:buNone/>
              <a:defRPr sz="1400"/>
            </a:lvl1pPr>
          </a:lstStyle>
          <a:p>
            <a:pPr lvl="0"/>
            <a:r>
              <a:rPr lang="en-GB"/>
              <a:t>Click to edit Master text styles</a:t>
            </a:r>
          </a:p>
        </p:txBody>
      </p:sp>
      <p:sp>
        <p:nvSpPr>
          <p:cNvPr id="9" name="Text Placeholder 2">
            <a:extLst>
              <a:ext uri="{FF2B5EF4-FFF2-40B4-BE49-F238E27FC236}">
                <a16:creationId xmlns:a16="http://schemas.microsoft.com/office/drawing/2014/main" id="{CC8AF00F-83DA-104D-A2BF-D2C439FE9BB3}"/>
              </a:ext>
            </a:extLst>
          </p:cNvPr>
          <p:cNvSpPr>
            <a:spLocks noGrp="1"/>
          </p:cNvSpPr>
          <p:nvPr>
            <p:ph type="body" sz="quarter" idx="17" hasCustomPrompt="1"/>
          </p:nvPr>
        </p:nvSpPr>
        <p:spPr>
          <a:xfrm>
            <a:off x="4370387" y="585789"/>
            <a:ext cx="1587600"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1</a:t>
            </a:r>
          </a:p>
        </p:txBody>
      </p:sp>
      <p:sp>
        <p:nvSpPr>
          <p:cNvPr id="10" name="Text Placeholder 2">
            <a:extLst>
              <a:ext uri="{FF2B5EF4-FFF2-40B4-BE49-F238E27FC236}">
                <a16:creationId xmlns:a16="http://schemas.microsoft.com/office/drawing/2014/main" id="{24A44678-F325-7746-8C84-E6F44D505769}"/>
              </a:ext>
            </a:extLst>
          </p:cNvPr>
          <p:cNvSpPr>
            <a:spLocks noGrp="1"/>
          </p:cNvSpPr>
          <p:nvPr>
            <p:ph type="body" sz="quarter" idx="18" hasCustomPrompt="1"/>
          </p:nvPr>
        </p:nvSpPr>
        <p:spPr>
          <a:xfrm>
            <a:off x="7192962" y="585789"/>
            <a:ext cx="1584326"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2</a:t>
            </a:r>
          </a:p>
        </p:txBody>
      </p:sp>
      <p:sp>
        <p:nvSpPr>
          <p:cNvPr id="12" name="Text Placeholder 2">
            <a:extLst>
              <a:ext uri="{FF2B5EF4-FFF2-40B4-BE49-F238E27FC236}">
                <a16:creationId xmlns:a16="http://schemas.microsoft.com/office/drawing/2014/main" id="{0EF3CCAA-003D-324C-9FAA-5B5DC19336A2}"/>
              </a:ext>
            </a:extLst>
          </p:cNvPr>
          <p:cNvSpPr>
            <a:spLocks noGrp="1"/>
          </p:cNvSpPr>
          <p:nvPr>
            <p:ph type="body" sz="quarter" idx="19" hasCustomPrompt="1"/>
          </p:nvPr>
        </p:nvSpPr>
        <p:spPr>
          <a:xfrm>
            <a:off x="10013950" y="585789"/>
            <a:ext cx="1595438"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3</a:t>
            </a:r>
          </a:p>
        </p:txBody>
      </p:sp>
      <p:sp>
        <p:nvSpPr>
          <p:cNvPr id="13" name="Text Placeholder 2">
            <a:extLst>
              <a:ext uri="{FF2B5EF4-FFF2-40B4-BE49-F238E27FC236}">
                <a16:creationId xmlns:a16="http://schemas.microsoft.com/office/drawing/2014/main" id="{C2BCACD0-0017-9A49-9325-DCBC40CB2C2D}"/>
              </a:ext>
            </a:extLst>
          </p:cNvPr>
          <p:cNvSpPr>
            <a:spLocks noGrp="1"/>
          </p:cNvSpPr>
          <p:nvPr>
            <p:ph type="body" sz="quarter" idx="20" hasCustomPrompt="1"/>
          </p:nvPr>
        </p:nvSpPr>
        <p:spPr>
          <a:xfrm>
            <a:off x="4371875" y="3442448"/>
            <a:ext cx="1587600"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4</a:t>
            </a:r>
          </a:p>
        </p:txBody>
      </p:sp>
      <p:sp>
        <p:nvSpPr>
          <p:cNvPr id="14" name="Text Placeholder 2">
            <a:extLst>
              <a:ext uri="{FF2B5EF4-FFF2-40B4-BE49-F238E27FC236}">
                <a16:creationId xmlns:a16="http://schemas.microsoft.com/office/drawing/2014/main" id="{E251C719-BC21-8C4B-9DBC-6E80CFA162A9}"/>
              </a:ext>
            </a:extLst>
          </p:cNvPr>
          <p:cNvSpPr>
            <a:spLocks noGrp="1"/>
          </p:cNvSpPr>
          <p:nvPr>
            <p:ph type="body" sz="quarter" idx="21" hasCustomPrompt="1"/>
          </p:nvPr>
        </p:nvSpPr>
        <p:spPr>
          <a:xfrm>
            <a:off x="7198939" y="3442447"/>
            <a:ext cx="1584326"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5</a:t>
            </a:r>
          </a:p>
        </p:txBody>
      </p:sp>
      <p:sp>
        <p:nvSpPr>
          <p:cNvPr id="15" name="Text Placeholder 2">
            <a:extLst>
              <a:ext uri="{FF2B5EF4-FFF2-40B4-BE49-F238E27FC236}">
                <a16:creationId xmlns:a16="http://schemas.microsoft.com/office/drawing/2014/main" id="{F4273179-F1BC-0844-A024-D6A32BBE630E}"/>
              </a:ext>
            </a:extLst>
          </p:cNvPr>
          <p:cNvSpPr>
            <a:spLocks noGrp="1"/>
          </p:cNvSpPr>
          <p:nvPr>
            <p:ph type="body" sz="quarter" idx="22" hasCustomPrompt="1"/>
          </p:nvPr>
        </p:nvSpPr>
        <p:spPr>
          <a:xfrm>
            <a:off x="10013950" y="3453944"/>
            <a:ext cx="1595438"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6</a:t>
            </a:r>
          </a:p>
        </p:txBody>
      </p:sp>
      <p:sp>
        <p:nvSpPr>
          <p:cNvPr id="17" name="Text Placeholder 16">
            <a:extLst>
              <a:ext uri="{FF2B5EF4-FFF2-40B4-BE49-F238E27FC236}">
                <a16:creationId xmlns:a16="http://schemas.microsoft.com/office/drawing/2014/main" id="{A6C6A35A-94DF-F144-AECD-CDD578CC4A7D}"/>
              </a:ext>
            </a:extLst>
          </p:cNvPr>
          <p:cNvSpPr>
            <a:spLocks noGrp="1"/>
          </p:cNvSpPr>
          <p:nvPr>
            <p:ph type="body" sz="quarter" idx="23"/>
          </p:nvPr>
        </p:nvSpPr>
        <p:spPr>
          <a:xfrm>
            <a:off x="584200" y="1436688"/>
            <a:ext cx="2538413" cy="1249573"/>
          </a:xfrm>
        </p:spPr>
        <p:txBody>
          <a:bodyPr/>
          <a:lstStyle>
            <a:lvl1pPr marL="0" indent="0">
              <a:buNone/>
              <a:defRPr sz="1400">
                <a:solidFill>
                  <a:schemeClr val="tx1"/>
                </a:solidFill>
              </a:defRPr>
            </a:lvl1pPr>
            <a:lvl2pPr marL="228600" indent="0">
              <a:buNone/>
              <a:defRPr sz="1400">
                <a:solidFill>
                  <a:schemeClr val="tx1"/>
                </a:solidFill>
              </a:defRPr>
            </a:lvl2pPr>
            <a:lvl3pPr marL="457200" indent="0">
              <a:buNone/>
              <a:defRPr sz="1400">
                <a:solidFill>
                  <a:schemeClr val="tx1"/>
                </a:solidFill>
              </a:defRPr>
            </a:lvl3pPr>
            <a:lvl4pPr marL="661988" indent="0">
              <a:buNone/>
              <a:defRPr sz="1400">
                <a:solidFill>
                  <a:schemeClr val="tx1"/>
                </a:solidFill>
              </a:defRPr>
            </a:lvl4pPr>
            <a:lvl5pPr marL="855663" indent="0">
              <a:buNone/>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96081571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0" pos="1967">
          <p15:clr>
            <a:srgbClr val="A4A3A4"/>
          </p15:clr>
        </p15:guide>
        <p15:guide id="11" pos="2150">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8" orient="horz" pos="905">
          <p15:clr>
            <a:srgbClr val="5ACBF0"/>
          </p15:clr>
        </p15:guide>
        <p15:guide id="30" orient="horz" pos="288">
          <p15:clr>
            <a:srgbClr val="5ACBF0"/>
          </p15:clr>
        </p15:guide>
      </p15:sldGuideLst>
    </p:ext>
  </p:extLst>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t">
            <a:noAutofit/>
          </a:bodyPr>
          <a:lstStyle>
            <a:lvl1pPr marL="231775" indent="-231775">
              <a:spcAft>
                <a:spcPts val="600"/>
              </a:spcAft>
              <a:buFont typeface="Wingdings" panose="05000000000000000000" pitchFamily="2" charset="2"/>
              <a:buChar char=""/>
              <a:defRPr/>
            </a:lvl1pPr>
          </a:lstStyle>
          <a:p>
            <a:pPr lvl="0"/>
            <a:r>
              <a:rPr lang="en-GB"/>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77958725"/>
      </p:ext>
    </p:extLst>
  </p:cSld>
  <p:clrMapOvr>
    <a:masterClrMapping/>
  </p:clrMapOvr>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Title and text side by side multi colum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13" name="Text Placeholder 12">
            <a:extLst>
              <a:ext uri="{FF2B5EF4-FFF2-40B4-BE49-F238E27FC236}">
                <a16:creationId xmlns:a16="http://schemas.microsoft.com/office/drawing/2014/main" id="{5A7F7DDB-BF21-0B40-8DBB-D5BC0B4C25FC}"/>
              </a:ext>
            </a:extLst>
          </p:cNvPr>
          <p:cNvSpPr>
            <a:spLocks noGrp="1"/>
          </p:cNvSpPr>
          <p:nvPr>
            <p:ph type="body" sz="quarter" idx="12" hasCustomPrompt="1"/>
          </p:nvPr>
        </p:nvSpPr>
        <p:spPr>
          <a:xfrm>
            <a:off x="49418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4" name="Text Placeholder 12">
            <a:extLst>
              <a:ext uri="{FF2B5EF4-FFF2-40B4-BE49-F238E27FC236}">
                <a16:creationId xmlns:a16="http://schemas.microsoft.com/office/drawing/2014/main" id="{4BDDDD90-9BFD-D94C-A026-A013126F234B}"/>
              </a:ext>
            </a:extLst>
          </p:cNvPr>
          <p:cNvSpPr>
            <a:spLocks noGrp="1"/>
          </p:cNvSpPr>
          <p:nvPr>
            <p:ph type="body" sz="quarter" idx="13" hasCustomPrompt="1"/>
          </p:nvPr>
        </p:nvSpPr>
        <p:spPr>
          <a:xfrm>
            <a:off x="86882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5" name="Text Placeholder 12">
            <a:extLst>
              <a:ext uri="{FF2B5EF4-FFF2-40B4-BE49-F238E27FC236}">
                <a16:creationId xmlns:a16="http://schemas.microsoft.com/office/drawing/2014/main" id="{232B6EB5-03C8-914E-9180-000AE9B40A6D}"/>
              </a:ext>
            </a:extLst>
          </p:cNvPr>
          <p:cNvSpPr>
            <a:spLocks noGrp="1"/>
          </p:cNvSpPr>
          <p:nvPr>
            <p:ph type="body" sz="quarter" idx="14" hasCustomPrompt="1"/>
          </p:nvPr>
        </p:nvSpPr>
        <p:spPr>
          <a:xfrm>
            <a:off x="49419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6" name="Text Placeholder 12">
            <a:extLst>
              <a:ext uri="{FF2B5EF4-FFF2-40B4-BE49-F238E27FC236}">
                <a16:creationId xmlns:a16="http://schemas.microsoft.com/office/drawing/2014/main" id="{E05CAB66-4649-1E49-8948-4B95A4DA20C6}"/>
              </a:ext>
            </a:extLst>
          </p:cNvPr>
          <p:cNvSpPr>
            <a:spLocks noGrp="1"/>
          </p:cNvSpPr>
          <p:nvPr>
            <p:ph type="body" sz="quarter" idx="15" hasCustomPrompt="1"/>
          </p:nvPr>
        </p:nvSpPr>
        <p:spPr>
          <a:xfrm>
            <a:off x="86883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7" name="Text Placeholder 12">
            <a:extLst>
              <a:ext uri="{FF2B5EF4-FFF2-40B4-BE49-F238E27FC236}">
                <a16:creationId xmlns:a16="http://schemas.microsoft.com/office/drawing/2014/main" id="{42F89A67-E82E-F843-9DEB-23D191BCA6DA}"/>
              </a:ext>
            </a:extLst>
          </p:cNvPr>
          <p:cNvSpPr>
            <a:spLocks noGrp="1"/>
          </p:cNvSpPr>
          <p:nvPr>
            <p:ph type="body" sz="quarter" idx="16" hasCustomPrompt="1"/>
          </p:nvPr>
        </p:nvSpPr>
        <p:spPr>
          <a:xfrm>
            <a:off x="49419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8" name="Text Placeholder 12">
            <a:extLst>
              <a:ext uri="{FF2B5EF4-FFF2-40B4-BE49-F238E27FC236}">
                <a16:creationId xmlns:a16="http://schemas.microsoft.com/office/drawing/2014/main" id="{0B8598BC-5AC5-AD4D-A8E2-20CD9CD176BF}"/>
              </a:ext>
            </a:extLst>
          </p:cNvPr>
          <p:cNvSpPr>
            <a:spLocks noGrp="1"/>
          </p:cNvSpPr>
          <p:nvPr>
            <p:ph type="body" sz="quarter" idx="17" hasCustomPrompt="1"/>
          </p:nvPr>
        </p:nvSpPr>
        <p:spPr>
          <a:xfrm>
            <a:off x="86883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Tree>
    <p:extLst>
      <p:ext uri="{BB962C8B-B14F-4D97-AF65-F5344CB8AC3E}">
        <p14:creationId xmlns:p14="http://schemas.microsoft.com/office/powerpoint/2010/main" val="1240007061"/>
      </p:ext>
    </p:extLst>
  </p:cSld>
  <p:clrMapOvr>
    <a:masterClrMapping/>
  </p:clrMapOvr>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p15:clr>
            <a:srgbClr val="FBAE40"/>
          </p15:clr>
        </p15:guide>
      </p15:sldGuideLst>
    </p:ext>
  </p:extLst>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Title and text side by side multi column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Resources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9" name="Text Placeholder 4">
            <a:extLst>
              <a:ext uri="{FF2B5EF4-FFF2-40B4-BE49-F238E27FC236}">
                <a16:creationId xmlns:a16="http://schemas.microsoft.com/office/drawing/2014/main" id="{8F144F22-0BD6-9648-A319-DDB697CF396B}"/>
              </a:ext>
            </a:extLst>
          </p:cNvPr>
          <p:cNvSpPr>
            <a:spLocks noGrp="1"/>
          </p:cNvSpPr>
          <p:nvPr>
            <p:ph type="body" sz="quarter" idx="12" hasCustomPrompt="1"/>
          </p:nvPr>
        </p:nvSpPr>
        <p:spPr>
          <a:xfrm>
            <a:off x="8688289"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0" name="Text Placeholder 7">
            <a:extLst>
              <a:ext uri="{FF2B5EF4-FFF2-40B4-BE49-F238E27FC236}">
                <a16:creationId xmlns:a16="http://schemas.microsoft.com/office/drawing/2014/main" id="{5CF58F7B-2211-6646-985A-CAD949B1B5E7}"/>
              </a:ext>
            </a:extLst>
          </p:cNvPr>
          <p:cNvSpPr>
            <a:spLocks noGrp="1"/>
          </p:cNvSpPr>
          <p:nvPr>
            <p:ph type="body" sz="quarter" idx="13" hasCustomPrompt="1"/>
          </p:nvPr>
        </p:nvSpPr>
        <p:spPr>
          <a:xfrm>
            <a:off x="8688288" y="1346405"/>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1" name="Text Placeholder 4">
            <a:extLst>
              <a:ext uri="{FF2B5EF4-FFF2-40B4-BE49-F238E27FC236}">
                <a16:creationId xmlns:a16="http://schemas.microsoft.com/office/drawing/2014/main" id="{405EE505-078A-9D4D-AB44-E74DDB284FDF}"/>
              </a:ext>
            </a:extLst>
          </p:cNvPr>
          <p:cNvSpPr>
            <a:spLocks noGrp="1"/>
          </p:cNvSpPr>
          <p:nvPr>
            <p:ph type="body" sz="quarter" idx="14" hasCustomPrompt="1"/>
          </p:nvPr>
        </p:nvSpPr>
        <p:spPr>
          <a:xfrm>
            <a:off x="4943872"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2" name="Text Placeholder 7">
            <a:extLst>
              <a:ext uri="{FF2B5EF4-FFF2-40B4-BE49-F238E27FC236}">
                <a16:creationId xmlns:a16="http://schemas.microsoft.com/office/drawing/2014/main" id="{C8C6E084-6AAE-1F47-A359-962769636923}"/>
              </a:ext>
            </a:extLst>
          </p:cNvPr>
          <p:cNvSpPr>
            <a:spLocks noGrp="1"/>
          </p:cNvSpPr>
          <p:nvPr>
            <p:ph type="body" sz="quarter" idx="15" hasCustomPrompt="1"/>
          </p:nvPr>
        </p:nvSpPr>
        <p:spPr>
          <a:xfrm>
            <a:off x="4943871" y="1346405"/>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3" name="Text Placeholder 4">
            <a:extLst>
              <a:ext uri="{FF2B5EF4-FFF2-40B4-BE49-F238E27FC236}">
                <a16:creationId xmlns:a16="http://schemas.microsoft.com/office/drawing/2014/main" id="{1028C337-4BBC-0847-9E7B-072AA5006B67}"/>
              </a:ext>
            </a:extLst>
          </p:cNvPr>
          <p:cNvSpPr>
            <a:spLocks noGrp="1"/>
          </p:cNvSpPr>
          <p:nvPr>
            <p:ph type="body" sz="quarter" idx="16" hasCustomPrompt="1"/>
          </p:nvPr>
        </p:nvSpPr>
        <p:spPr>
          <a:xfrm>
            <a:off x="8688388"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4" name="Text Placeholder 7">
            <a:extLst>
              <a:ext uri="{FF2B5EF4-FFF2-40B4-BE49-F238E27FC236}">
                <a16:creationId xmlns:a16="http://schemas.microsoft.com/office/drawing/2014/main" id="{3CA908C0-CC26-994C-BCBB-16677F403D53}"/>
              </a:ext>
            </a:extLst>
          </p:cNvPr>
          <p:cNvSpPr>
            <a:spLocks noGrp="1"/>
          </p:cNvSpPr>
          <p:nvPr>
            <p:ph type="body" sz="quarter" idx="17" hasCustomPrompt="1"/>
          </p:nvPr>
        </p:nvSpPr>
        <p:spPr>
          <a:xfrm>
            <a:off x="8688387" y="3156821"/>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5" name="Text Placeholder 4">
            <a:extLst>
              <a:ext uri="{FF2B5EF4-FFF2-40B4-BE49-F238E27FC236}">
                <a16:creationId xmlns:a16="http://schemas.microsoft.com/office/drawing/2014/main" id="{2DF3FE50-082A-0948-BD94-1E474F8B6650}"/>
              </a:ext>
            </a:extLst>
          </p:cNvPr>
          <p:cNvSpPr>
            <a:spLocks noGrp="1"/>
          </p:cNvSpPr>
          <p:nvPr>
            <p:ph type="body" sz="quarter" idx="18" hasCustomPrompt="1"/>
          </p:nvPr>
        </p:nvSpPr>
        <p:spPr>
          <a:xfrm>
            <a:off x="4943971"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6" name="Text Placeholder 7">
            <a:extLst>
              <a:ext uri="{FF2B5EF4-FFF2-40B4-BE49-F238E27FC236}">
                <a16:creationId xmlns:a16="http://schemas.microsoft.com/office/drawing/2014/main" id="{51B46850-7DCD-C045-8688-B3173EA7128A}"/>
              </a:ext>
            </a:extLst>
          </p:cNvPr>
          <p:cNvSpPr>
            <a:spLocks noGrp="1"/>
          </p:cNvSpPr>
          <p:nvPr>
            <p:ph type="body" sz="quarter" idx="19" hasCustomPrompt="1"/>
          </p:nvPr>
        </p:nvSpPr>
        <p:spPr>
          <a:xfrm>
            <a:off x="4943970" y="3156821"/>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7" name="Text Placeholder 4">
            <a:extLst>
              <a:ext uri="{FF2B5EF4-FFF2-40B4-BE49-F238E27FC236}">
                <a16:creationId xmlns:a16="http://schemas.microsoft.com/office/drawing/2014/main" id="{2281B86D-86C4-EF4D-8E51-FA06DC5C129C}"/>
              </a:ext>
            </a:extLst>
          </p:cNvPr>
          <p:cNvSpPr>
            <a:spLocks noGrp="1"/>
          </p:cNvSpPr>
          <p:nvPr>
            <p:ph type="body" sz="quarter" idx="20" hasCustomPrompt="1"/>
          </p:nvPr>
        </p:nvSpPr>
        <p:spPr>
          <a:xfrm>
            <a:off x="8688388"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8" name="Text Placeholder 7">
            <a:extLst>
              <a:ext uri="{FF2B5EF4-FFF2-40B4-BE49-F238E27FC236}">
                <a16:creationId xmlns:a16="http://schemas.microsoft.com/office/drawing/2014/main" id="{CD7C6A60-8B27-F941-BE59-3393319E04A8}"/>
              </a:ext>
            </a:extLst>
          </p:cNvPr>
          <p:cNvSpPr>
            <a:spLocks noGrp="1"/>
          </p:cNvSpPr>
          <p:nvPr>
            <p:ph type="body" sz="quarter" idx="21" hasCustomPrompt="1"/>
          </p:nvPr>
        </p:nvSpPr>
        <p:spPr>
          <a:xfrm>
            <a:off x="8688387" y="5136433"/>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9" name="Text Placeholder 4">
            <a:extLst>
              <a:ext uri="{FF2B5EF4-FFF2-40B4-BE49-F238E27FC236}">
                <a16:creationId xmlns:a16="http://schemas.microsoft.com/office/drawing/2014/main" id="{65525191-F6B4-544C-B681-5D4D7614A715}"/>
              </a:ext>
            </a:extLst>
          </p:cNvPr>
          <p:cNvSpPr>
            <a:spLocks noGrp="1"/>
          </p:cNvSpPr>
          <p:nvPr>
            <p:ph type="body" sz="quarter" idx="22" hasCustomPrompt="1"/>
          </p:nvPr>
        </p:nvSpPr>
        <p:spPr>
          <a:xfrm>
            <a:off x="4943971"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40" name="Text Placeholder 7">
            <a:extLst>
              <a:ext uri="{FF2B5EF4-FFF2-40B4-BE49-F238E27FC236}">
                <a16:creationId xmlns:a16="http://schemas.microsoft.com/office/drawing/2014/main" id="{382BF458-E658-2448-A63F-544B4E757619}"/>
              </a:ext>
            </a:extLst>
          </p:cNvPr>
          <p:cNvSpPr>
            <a:spLocks noGrp="1"/>
          </p:cNvSpPr>
          <p:nvPr>
            <p:ph type="body" sz="quarter" idx="23" hasCustomPrompt="1"/>
          </p:nvPr>
        </p:nvSpPr>
        <p:spPr>
          <a:xfrm>
            <a:off x="4943970" y="5136433"/>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Tree>
    <p:extLst>
      <p:ext uri="{BB962C8B-B14F-4D97-AF65-F5344CB8AC3E}">
        <p14:creationId xmlns:p14="http://schemas.microsoft.com/office/powerpoint/2010/main" val="2053888908"/>
      </p:ext>
    </p:extLst>
  </p:cSld>
  <p:clrMapOvr>
    <a:masterClrMapping/>
  </p:clrMapOvr>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p15:clr>
            <a:srgbClr val="FBAE40"/>
          </p15:clr>
        </p15:guide>
      </p15:sldGuideLst>
    </p:ext>
  </p:extLst>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2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75747"/>
          </a:xfrm>
        </p:spPr>
        <p:txBody>
          <a:bodyPr anchor="t">
            <a:noAutofit/>
          </a:bodyPr>
          <a:lstStyle>
            <a:lvl1pPr>
              <a:defRPr>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584200" y="1286005"/>
            <a:ext cx="3187700" cy="4983033"/>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a:t>Subtitle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50657750"/>
      </p:ext>
    </p:extLst>
  </p:cSld>
  <p:clrMapOvr>
    <a:masterClrMapping/>
  </p:clrMapOvr>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1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783590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4200" y="585788"/>
            <a:ext cx="6088063" cy="608698"/>
          </a:xfrm>
        </p:spPr>
        <p:txBody>
          <a:bodyPr anchor="t">
            <a:noAutofit/>
          </a:bodyPr>
          <a:lstStyle>
            <a:lvl1pPr>
              <a:defRPr>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8361404" y="585788"/>
            <a:ext cx="3247983" cy="5683249"/>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GB"/>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2">
            <a:extLst>
              <a:ext uri="{FF2B5EF4-FFF2-40B4-BE49-F238E27FC236}">
                <a16:creationId xmlns:a16="http://schemas.microsoft.com/office/drawing/2014/main" id="{731C9FF9-0EE9-A946-8C26-107C9EB0E78C}"/>
              </a:ext>
            </a:extLst>
          </p:cNvPr>
          <p:cNvSpPr>
            <a:spLocks noGrp="1"/>
          </p:cNvSpPr>
          <p:nvPr>
            <p:ph type="body" sz="quarter" idx="12"/>
          </p:nvPr>
        </p:nvSpPr>
        <p:spPr>
          <a:xfrm>
            <a:off x="584200" y="1196752"/>
            <a:ext cx="6088063" cy="2232247"/>
          </a:xfrm>
        </p:spPr>
        <p:txBody>
          <a:bodyPr anchor="t">
            <a:noAutofit/>
          </a:bodyPr>
          <a:lstStyle>
            <a:lvl1pPr marL="0" indent="0">
              <a:spcAft>
                <a:spcPts val="600"/>
              </a:spcAft>
              <a:buFont typeface="Wingdings" panose="05000000000000000000" pitchFamily="2" charset="2"/>
              <a:buNone/>
              <a:defRPr sz="2000">
                <a:solidFill>
                  <a:schemeClr val="tx1"/>
                </a:solidFill>
              </a:defRPr>
            </a:lvl1pPr>
          </a:lstStyle>
          <a:p>
            <a:pPr lvl="0"/>
            <a:r>
              <a:rPr lang="en-GB"/>
              <a:t>Click to edit Master text styles</a:t>
            </a:r>
          </a:p>
        </p:txBody>
      </p:sp>
    </p:spTree>
    <p:extLst>
      <p:ext uri="{BB962C8B-B14F-4D97-AF65-F5344CB8AC3E}">
        <p14:creationId xmlns:p14="http://schemas.microsoft.com/office/powerpoint/2010/main" val="2796861517"/>
      </p:ext>
    </p:extLst>
  </p:cSld>
  <p:clrMapOvr>
    <a:masterClrMapping/>
  </p:clrMapOvr>
  <p:extLst>
    <p:ext uri="{DCECCB84-F9BA-43D5-87BE-67443E8EF086}">
      <p15:sldGuideLst xmlns:p15="http://schemas.microsoft.com/office/powerpoint/2012/main">
        <p15:guide id="13" pos="4929">
          <p15:clr>
            <a:srgbClr val="5ACBF0"/>
          </p15:clr>
        </p15:guide>
        <p15:guide id="29" orient="horz" pos="2160">
          <p15:clr>
            <a:srgbClr val="5ACBF0"/>
          </p15:clr>
        </p15:guide>
        <p15:guide id="30" pos="4566">
          <p15:clr>
            <a:srgbClr val="5ACBF0"/>
          </p15:clr>
        </p15:guide>
        <p15:guide id="31" pos="4203">
          <p15:clr>
            <a:srgbClr val="5ACBF0"/>
          </p15:clr>
        </p15:guide>
      </p15:sldGuideLst>
    </p:ext>
  </p:extLst>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Title and text side by side 4">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noAutofit/>
          </a:bodyPr>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noAutofit/>
          </a:bodyPr>
          <a:lstStyle>
            <a:lvl1pPr marL="0" indent="0">
              <a:spcAft>
                <a:spcPts val="600"/>
              </a:spcAft>
              <a:buFont typeface="Wingdings" panose="05000000000000000000" pitchFamily="2" charset="2"/>
              <a:buNone/>
              <a:defRPr>
                <a:solidFill>
                  <a:schemeClr val="tx1"/>
                </a:solidFill>
              </a:defRPr>
            </a:lvl1pPr>
          </a:lstStyle>
          <a:p>
            <a:pPr lvl="0"/>
            <a:r>
              <a:rPr lang="en-GB"/>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196195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Title and text side by side 5">
    <p:bg>
      <p:bgRef idx="1001">
        <a:schemeClr val="bg2"/>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8DDDE60-CF92-3E47-B933-9AD563CFC823}"/>
              </a:ext>
              <a:ext uri="{C183D7F6-B498-43B3-948B-1728B52AA6E4}">
                <adec:decorative xmlns:adec="http://schemas.microsoft.com/office/drawing/2017/decorative" val="1"/>
              </a:ext>
            </a:extLst>
          </p:cNvPr>
          <p:cNvCxnSpPr>
            <a:cxnSpLocks/>
          </p:cNvCxnSpPr>
          <p:nvPr userDrawn="1"/>
        </p:nvCxnSpPr>
        <p:spPr>
          <a:xfrm>
            <a:off x="6096000" y="1989442"/>
            <a:ext cx="0" cy="2879117"/>
          </a:xfrm>
          <a:prstGeom prst="line">
            <a:avLst/>
          </a:prstGeom>
          <a:ln w="285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A9E8FB02-E25B-E14D-8924-32CC3949ADD1}"/>
              </a:ext>
            </a:extLst>
          </p:cNvPr>
          <p:cNvSpPr>
            <a:spLocks noGrp="1"/>
          </p:cNvSpPr>
          <p:nvPr>
            <p:ph type="title" hasCustomPrompt="1"/>
          </p:nvPr>
        </p:nvSpPr>
        <p:spPr>
          <a:xfrm>
            <a:off x="588263" y="585788"/>
            <a:ext cx="4894962" cy="5683250"/>
          </a:xfrm>
        </p:spPr>
        <p:txBody>
          <a:bodyPr anchor="ctr">
            <a:noAutofit/>
          </a:bodyPr>
          <a:lstStyle>
            <a:lvl1pPr>
              <a:defRPr>
                <a:solidFill>
                  <a:schemeClr val="accent3"/>
                </a:solidFill>
              </a:defRPr>
            </a:lvl1pPr>
          </a:lstStyle>
          <a:p>
            <a:r>
              <a:rPr lang="en-US"/>
              <a:t>Title</a:t>
            </a:r>
          </a:p>
        </p:txBody>
      </p:sp>
      <p:sp>
        <p:nvSpPr>
          <p:cNvPr id="6" name="Text Placeholder 2">
            <a:extLst>
              <a:ext uri="{FF2B5EF4-FFF2-40B4-BE49-F238E27FC236}">
                <a16:creationId xmlns:a16="http://schemas.microsoft.com/office/drawing/2014/main" id="{C74FD3CD-1AFC-E14A-A565-37F4D59C5377}"/>
              </a:ext>
            </a:extLst>
          </p:cNvPr>
          <p:cNvSpPr>
            <a:spLocks noGrp="1"/>
          </p:cNvSpPr>
          <p:nvPr>
            <p:ph type="body" sz="quarter" idx="11"/>
          </p:nvPr>
        </p:nvSpPr>
        <p:spPr>
          <a:xfrm>
            <a:off x="6672262" y="585788"/>
            <a:ext cx="4937125" cy="5683249"/>
          </a:xfrm>
        </p:spPr>
        <p:txBody>
          <a:bodyPr anchor="ctr">
            <a:noAutofit/>
          </a:bodyPr>
          <a:lstStyle>
            <a:lvl1pPr marL="0" indent="0">
              <a:spcAft>
                <a:spcPts val="600"/>
              </a:spcAft>
              <a:buFont typeface="Wingdings" panose="05000000000000000000" pitchFamily="2" charset="2"/>
              <a:buNone/>
              <a:defRPr>
                <a:solidFill>
                  <a:schemeClr val="tx1"/>
                </a:solidFill>
              </a:defRPr>
            </a:lvl1pPr>
          </a:lstStyle>
          <a:p>
            <a:pPr lvl="0"/>
            <a:r>
              <a:rPr lang="en-GB"/>
              <a:t>Click to edit Master text styles</a:t>
            </a:r>
          </a:p>
        </p:txBody>
      </p:sp>
    </p:spTree>
    <p:extLst>
      <p:ext uri="{BB962C8B-B14F-4D97-AF65-F5344CB8AC3E}">
        <p14:creationId xmlns:p14="http://schemas.microsoft.com/office/powerpoint/2010/main" val="271774526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6" pos="3749">
          <p15:clr>
            <a:srgbClr val="A4A3A4"/>
          </p15:clr>
        </p15:guide>
        <p15:guide id="17" pos="3931">
          <p15:clr>
            <a:srgbClr val="A4A3A4"/>
          </p15:clr>
        </p15:guide>
        <p15:guide id="28" pos="3840">
          <p15:clr>
            <a:srgbClr val="F26B43"/>
          </p15:clr>
        </p15:guide>
        <p15:guide id="29" pos="3454">
          <p15:clr>
            <a:srgbClr val="FBAE40"/>
          </p15:clr>
        </p15:guide>
        <p15:guide id="30" pos="4203">
          <p15:clr>
            <a:srgbClr val="FBAE40"/>
          </p15:clr>
        </p15:guide>
      </p15:sldGuideLst>
    </p:ext>
  </p:extLst>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Project Profi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753517-0CF4-2145-AABB-8F14C26A09AD}"/>
              </a:ext>
            </a:extLst>
          </p:cNvPr>
          <p:cNvSpPr/>
          <p:nvPr userDrawn="1"/>
        </p:nvSpPr>
        <p:spPr bwMode="auto">
          <a:xfrm>
            <a:off x="-1" y="0"/>
            <a:ext cx="5959475"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62DDA6FD-CC5D-0345-82C4-633849427A60}"/>
              </a:ext>
            </a:extLst>
          </p:cNvPr>
          <p:cNvSpPr>
            <a:spLocks noGrp="1"/>
          </p:cNvSpPr>
          <p:nvPr>
            <p:ph type="title" hasCustomPrompt="1"/>
          </p:nvPr>
        </p:nvSpPr>
        <p:spPr>
          <a:xfrm>
            <a:off x="588263" y="585788"/>
            <a:ext cx="4726687" cy="850900"/>
          </a:xfrm>
        </p:spPr>
        <p:txBody>
          <a:bodyPr anchor="t">
            <a:noAutofit/>
          </a:bodyPr>
          <a:lstStyle>
            <a:lvl1pPr>
              <a:defRPr>
                <a:solidFill>
                  <a:schemeClr val="accent3"/>
                </a:solidFill>
              </a:defRPr>
            </a:lvl1pPr>
          </a:lstStyle>
          <a:p>
            <a:r>
              <a:rPr lang="en-US"/>
              <a:t>Project Name</a:t>
            </a:r>
          </a:p>
        </p:txBody>
      </p:sp>
      <p:cxnSp>
        <p:nvCxnSpPr>
          <p:cNvPr id="11" name="Straight Connector 10">
            <a:extLst>
              <a:ext uri="{FF2B5EF4-FFF2-40B4-BE49-F238E27FC236}">
                <a16:creationId xmlns:a16="http://schemas.microsoft.com/office/drawing/2014/main" id="{B2304FDD-17CA-A147-9CB2-F7A4E83816B0}"/>
              </a:ext>
            </a:extLst>
          </p:cNvPr>
          <p:cNvCxnSpPr/>
          <p:nvPr userDrawn="1"/>
        </p:nvCxnSpPr>
        <p:spPr>
          <a:xfrm>
            <a:off x="6240463" y="2028346"/>
            <a:ext cx="5368925"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3" name="Text Placeholder 22">
            <a:extLst>
              <a:ext uri="{FF2B5EF4-FFF2-40B4-BE49-F238E27FC236}">
                <a16:creationId xmlns:a16="http://schemas.microsoft.com/office/drawing/2014/main" id="{7E88AE75-9022-0C40-AABE-5A0B8F88A37D}"/>
              </a:ext>
            </a:extLst>
          </p:cNvPr>
          <p:cNvSpPr>
            <a:spLocks noGrp="1"/>
          </p:cNvSpPr>
          <p:nvPr>
            <p:ph type="body" sz="quarter" idx="10" hasCustomPrompt="1"/>
          </p:nvPr>
        </p:nvSpPr>
        <p:spPr>
          <a:xfrm>
            <a:off x="584201" y="2017713"/>
            <a:ext cx="3481387" cy="2326791"/>
          </a:xfrm>
        </p:spPr>
        <p:txBody>
          <a:bodyPr/>
          <a:lstStyle>
            <a:lvl1pPr marL="0" indent="0">
              <a:lnSpc>
                <a:spcPct val="100000"/>
              </a:lnSpc>
              <a:buNone/>
              <a:defRPr sz="1800">
                <a:solidFill>
                  <a:schemeClr val="bg1"/>
                </a:solidFill>
              </a:defRPr>
            </a:lvl1pPr>
            <a:lvl2pPr marL="228600" indent="0">
              <a:buNone/>
              <a:defRPr sz="1800">
                <a:solidFill>
                  <a:schemeClr val="bg1"/>
                </a:solidFill>
              </a:defRPr>
            </a:lvl2pPr>
            <a:lvl3pPr marL="457200" indent="0">
              <a:buNone/>
              <a:defRPr sz="1800">
                <a:solidFill>
                  <a:schemeClr val="bg1"/>
                </a:solidFill>
              </a:defRPr>
            </a:lvl3pPr>
            <a:lvl4pPr marL="661988" indent="0">
              <a:buNone/>
              <a:defRPr sz="1800">
                <a:solidFill>
                  <a:schemeClr val="bg1"/>
                </a:solidFill>
              </a:defRPr>
            </a:lvl4pPr>
            <a:lvl5pPr marL="855663" indent="0">
              <a:buNone/>
              <a:defRPr sz="1800">
                <a:solidFill>
                  <a:schemeClr val="bg1"/>
                </a:solidFill>
              </a:defRPr>
            </a:lvl5pPr>
          </a:lstStyle>
          <a:p>
            <a:pPr>
              <a:lnSpc>
                <a:spcPct val="100000"/>
              </a:lnSpc>
            </a:pPr>
            <a:r>
              <a:rPr lang="en-US" sz="1800" b="0">
                <a:solidFill>
                  <a:schemeClr val="bg1"/>
                </a:solidFill>
                <a:latin typeface="Segoe UI" panose="020B0502040204020203" pitchFamily="34" charset="0"/>
                <a:cs typeface="Segoe UI" panose="020B0502040204020203" pitchFamily="34" charset="0"/>
              </a:rPr>
              <a:t>Provide more context and a detailed overview of what the project goals are, what you have or hope to accomplish.</a:t>
            </a:r>
          </a:p>
          <a:p>
            <a:pPr>
              <a:lnSpc>
                <a:spcPct val="100000"/>
              </a:lnSpc>
            </a:pPr>
            <a:endParaRPr lang="en-US" sz="1800" b="0">
              <a:solidFill>
                <a:schemeClr val="bg1"/>
              </a:solidFill>
              <a:latin typeface="Segoe UI" panose="020B0502040204020203" pitchFamily="34" charset="0"/>
              <a:cs typeface="Segoe UI" panose="020B0502040204020203" pitchFamily="34" charset="0"/>
            </a:endParaRPr>
          </a:p>
          <a:p>
            <a:pPr>
              <a:lnSpc>
                <a:spcPct val="100000"/>
              </a:lnSpc>
            </a:pPr>
            <a:r>
              <a:rPr lang="en-US" sz="1800" b="0">
                <a:solidFill>
                  <a:schemeClr val="bg1"/>
                </a:solidFill>
                <a:latin typeface="Segoe UI" panose="020B0502040204020203" pitchFamily="34" charset="0"/>
                <a:cs typeface="Segoe UI" panose="020B0502040204020203" pitchFamily="34" charset="0"/>
              </a:rPr>
              <a:t>This space accommodates multiple lines of text so there is enough room to give details.</a:t>
            </a:r>
          </a:p>
        </p:txBody>
      </p:sp>
      <p:sp>
        <p:nvSpPr>
          <p:cNvPr id="32" name="Text Placeholder 31">
            <a:extLst>
              <a:ext uri="{FF2B5EF4-FFF2-40B4-BE49-F238E27FC236}">
                <a16:creationId xmlns:a16="http://schemas.microsoft.com/office/drawing/2014/main" id="{A0CD7186-AF1B-F240-9FA1-9EE24D7F044C}"/>
              </a:ext>
            </a:extLst>
          </p:cNvPr>
          <p:cNvSpPr>
            <a:spLocks noGrp="1"/>
          </p:cNvSpPr>
          <p:nvPr>
            <p:ph type="body" sz="quarter" idx="11" hasCustomPrompt="1"/>
          </p:nvPr>
        </p:nvSpPr>
        <p:spPr>
          <a:xfrm>
            <a:off x="6240463" y="585788"/>
            <a:ext cx="1597025"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$2M</a:t>
            </a:r>
          </a:p>
        </p:txBody>
      </p:sp>
      <p:sp>
        <p:nvSpPr>
          <p:cNvPr id="33" name="Text Placeholder 31">
            <a:extLst>
              <a:ext uri="{FF2B5EF4-FFF2-40B4-BE49-F238E27FC236}">
                <a16:creationId xmlns:a16="http://schemas.microsoft.com/office/drawing/2014/main" id="{7587C738-B53A-F743-AF70-728C3FB00C7E}"/>
              </a:ext>
            </a:extLst>
          </p:cNvPr>
          <p:cNvSpPr>
            <a:spLocks noGrp="1"/>
          </p:cNvSpPr>
          <p:nvPr>
            <p:ph type="body" sz="quarter" idx="12" hasCustomPrompt="1"/>
          </p:nvPr>
        </p:nvSpPr>
        <p:spPr>
          <a:xfrm>
            <a:off x="8148638" y="585788"/>
            <a:ext cx="1560611"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70%</a:t>
            </a:r>
          </a:p>
        </p:txBody>
      </p:sp>
      <p:sp>
        <p:nvSpPr>
          <p:cNvPr id="34" name="Text Placeholder 31">
            <a:extLst>
              <a:ext uri="{FF2B5EF4-FFF2-40B4-BE49-F238E27FC236}">
                <a16:creationId xmlns:a16="http://schemas.microsoft.com/office/drawing/2014/main" id="{51CBA738-F416-D541-8E97-0F3A7416055D}"/>
              </a:ext>
            </a:extLst>
          </p:cNvPr>
          <p:cNvSpPr>
            <a:spLocks noGrp="1"/>
          </p:cNvSpPr>
          <p:nvPr>
            <p:ph type="body" sz="quarter" idx="13" hasCustomPrompt="1"/>
          </p:nvPr>
        </p:nvSpPr>
        <p:spPr>
          <a:xfrm>
            <a:off x="10013951" y="585788"/>
            <a:ext cx="1595438"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300</a:t>
            </a:r>
          </a:p>
        </p:txBody>
      </p:sp>
      <p:sp>
        <p:nvSpPr>
          <p:cNvPr id="36" name="Text Placeholder 35">
            <a:extLst>
              <a:ext uri="{FF2B5EF4-FFF2-40B4-BE49-F238E27FC236}">
                <a16:creationId xmlns:a16="http://schemas.microsoft.com/office/drawing/2014/main" id="{28B23554-69BF-764F-A44D-94C8151E6484}"/>
              </a:ext>
            </a:extLst>
          </p:cNvPr>
          <p:cNvSpPr>
            <a:spLocks noGrp="1"/>
          </p:cNvSpPr>
          <p:nvPr>
            <p:ph type="body" sz="quarter" idx="14" hasCustomPrompt="1"/>
          </p:nvPr>
        </p:nvSpPr>
        <p:spPr>
          <a:xfrm>
            <a:off x="6240463" y="1233489"/>
            <a:ext cx="1571625"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Financial</a:t>
            </a:r>
          </a:p>
          <a:p>
            <a:pPr lvl="0"/>
            <a:r>
              <a:rPr lang="en-US"/>
              <a:t>Value</a:t>
            </a:r>
          </a:p>
        </p:txBody>
      </p:sp>
      <p:sp>
        <p:nvSpPr>
          <p:cNvPr id="37" name="Text Placeholder 35">
            <a:extLst>
              <a:ext uri="{FF2B5EF4-FFF2-40B4-BE49-F238E27FC236}">
                <a16:creationId xmlns:a16="http://schemas.microsoft.com/office/drawing/2014/main" id="{F959484E-ADD1-F94C-8470-0C113E2E167A}"/>
              </a:ext>
            </a:extLst>
          </p:cNvPr>
          <p:cNvSpPr>
            <a:spLocks noGrp="1"/>
          </p:cNvSpPr>
          <p:nvPr>
            <p:ph type="body" sz="quarter" idx="15" hasCustomPrompt="1"/>
          </p:nvPr>
        </p:nvSpPr>
        <p:spPr>
          <a:xfrm>
            <a:off x="8148638" y="1233489"/>
            <a:ext cx="1571625"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Percentage</a:t>
            </a:r>
          </a:p>
          <a:p>
            <a:pPr lvl="0"/>
            <a:r>
              <a:rPr lang="en-US"/>
              <a:t>Value</a:t>
            </a:r>
          </a:p>
        </p:txBody>
      </p:sp>
      <p:sp>
        <p:nvSpPr>
          <p:cNvPr id="38" name="Text Placeholder 35">
            <a:extLst>
              <a:ext uri="{FF2B5EF4-FFF2-40B4-BE49-F238E27FC236}">
                <a16:creationId xmlns:a16="http://schemas.microsoft.com/office/drawing/2014/main" id="{3B6DEB9F-381E-D641-A8C9-29A7CC18D3E2}"/>
              </a:ext>
            </a:extLst>
          </p:cNvPr>
          <p:cNvSpPr>
            <a:spLocks noGrp="1"/>
          </p:cNvSpPr>
          <p:nvPr>
            <p:ph type="body" sz="quarter" idx="16" hasCustomPrompt="1"/>
          </p:nvPr>
        </p:nvSpPr>
        <p:spPr>
          <a:xfrm>
            <a:off x="10013950" y="1233489"/>
            <a:ext cx="1595438"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Additional</a:t>
            </a:r>
          </a:p>
          <a:p>
            <a:pPr lvl="0"/>
            <a:r>
              <a:rPr lang="en-US"/>
              <a:t>Value</a:t>
            </a:r>
          </a:p>
        </p:txBody>
      </p:sp>
      <p:sp>
        <p:nvSpPr>
          <p:cNvPr id="40" name="Text Placeholder 39">
            <a:extLst>
              <a:ext uri="{FF2B5EF4-FFF2-40B4-BE49-F238E27FC236}">
                <a16:creationId xmlns:a16="http://schemas.microsoft.com/office/drawing/2014/main" id="{F5A202A1-4A1F-5843-BD54-EC098D909269}"/>
              </a:ext>
            </a:extLst>
          </p:cNvPr>
          <p:cNvSpPr>
            <a:spLocks noGrp="1"/>
          </p:cNvSpPr>
          <p:nvPr>
            <p:ph type="body" sz="quarter" idx="17" hasCustomPrompt="1"/>
          </p:nvPr>
        </p:nvSpPr>
        <p:spPr>
          <a:xfrm>
            <a:off x="6240463" y="2017713"/>
            <a:ext cx="4422775" cy="704222"/>
          </a:xfrm>
        </p:spPr>
        <p:txBody>
          <a:bodyPr lIns="90000" tIns="46800" rIns="90000" bIns="46800" anchor="b">
            <a:noAutofit/>
          </a:bodyPr>
          <a:lstStyle>
            <a:lvl1pPr marL="0" indent="0">
              <a:buNone/>
              <a:defRPr sz="2400">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Project goals</a:t>
            </a:r>
          </a:p>
        </p:txBody>
      </p:sp>
      <p:sp>
        <p:nvSpPr>
          <p:cNvPr id="42" name="Text Placeholder 41">
            <a:extLst>
              <a:ext uri="{FF2B5EF4-FFF2-40B4-BE49-F238E27FC236}">
                <a16:creationId xmlns:a16="http://schemas.microsoft.com/office/drawing/2014/main" id="{9E4D6518-F39B-D540-BBC8-F615FE1B6AF1}"/>
              </a:ext>
            </a:extLst>
          </p:cNvPr>
          <p:cNvSpPr>
            <a:spLocks noGrp="1"/>
          </p:cNvSpPr>
          <p:nvPr>
            <p:ph type="body" sz="quarter" idx="18" hasCustomPrompt="1"/>
          </p:nvPr>
        </p:nvSpPr>
        <p:spPr>
          <a:xfrm>
            <a:off x="6240463" y="2977115"/>
            <a:ext cx="5368925" cy="1148317"/>
          </a:xfrm>
        </p:spPr>
        <p:txBody>
          <a:bodyPr lIns="90000" tIns="46800" rIns="90000" bIns="46800">
            <a:noAutofit/>
          </a:bodyPr>
          <a:lstStyle>
            <a:lvl1pPr marL="0" indent="0">
              <a:buNone/>
              <a:defRPr sz="1400">
                <a:solidFill>
                  <a:schemeClr val="accent6"/>
                </a:solidFill>
              </a:defRPr>
            </a:lvl1pPr>
            <a:lvl2pPr marL="228600" indent="0">
              <a:buNone/>
              <a:defRPr>
                <a:solidFill>
                  <a:schemeClr val="accent6"/>
                </a:solidFill>
              </a:defRPr>
            </a:lvl2pPr>
            <a:lvl3pPr marL="457200" indent="0">
              <a:buNone/>
              <a:defRPr>
                <a:solidFill>
                  <a:schemeClr val="accent6"/>
                </a:solidFill>
              </a:defRPr>
            </a:lvl3pPr>
            <a:lvl4pPr marL="661988" indent="0">
              <a:buNone/>
              <a:defRPr>
                <a:solidFill>
                  <a:schemeClr val="accent6"/>
                </a:solidFill>
              </a:defRPr>
            </a:lvl4pPr>
            <a:lvl5pPr marL="855663" indent="0">
              <a:buNone/>
              <a:defRPr>
                <a:solidFill>
                  <a:schemeClr val="accent6"/>
                </a:solidFill>
              </a:defRPr>
            </a:lvl5pPr>
          </a:lstStyle>
          <a:p>
            <a:pPr lvl="0"/>
            <a:r>
              <a:rPr lang="en-US"/>
              <a:t>Descriptive text</a:t>
            </a:r>
          </a:p>
        </p:txBody>
      </p:sp>
      <p:sp>
        <p:nvSpPr>
          <p:cNvPr id="43" name="Text Placeholder 39">
            <a:extLst>
              <a:ext uri="{FF2B5EF4-FFF2-40B4-BE49-F238E27FC236}">
                <a16:creationId xmlns:a16="http://schemas.microsoft.com/office/drawing/2014/main" id="{BFD70A96-999C-1A46-83A7-D06801F55DB7}"/>
              </a:ext>
            </a:extLst>
          </p:cNvPr>
          <p:cNvSpPr>
            <a:spLocks noGrp="1"/>
          </p:cNvSpPr>
          <p:nvPr>
            <p:ph type="body" sz="quarter" idx="19" hasCustomPrompt="1"/>
          </p:nvPr>
        </p:nvSpPr>
        <p:spPr>
          <a:xfrm>
            <a:off x="6240463" y="4161319"/>
            <a:ext cx="4422775" cy="704222"/>
          </a:xfrm>
        </p:spPr>
        <p:txBody>
          <a:bodyPr lIns="90000" tIns="46800" rIns="90000" bIns="46800" anchor="b">
            <a:noAutofit/>
          </a:bodyPr>
          <a:lstStyle>
            <a:lvl1pPr marL="0" indent="0">
              <a:buNone/>
              <a:defRPr sz="2400">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Project goals</a:t>
            </a:r>
          </a:p>
        </p:txBody>
      </p:sp>
      <p:sp>
        <p:nvSpPr>
          <p:cNvPr id="44" name="Text Placeholder 41">
            <a:extLst>
              <a:ext uri="{FF2B5EF4-FFF2-40B4-BE49-F238E27FC236}">
                <a16:creationId xmlns:a16="http://schemas.microsoft.com/office/drawing/2014/main" id="{F57534EE-A31A-3942-81EF-7420176EDD7B}"/>
              </a:ext>
            </a:extLst>
          </p:cNvPr>
          <p:cNvSpPr>
            <a:spLocks noGrp="1"/>
          </p:cNvSpPr>
          <p:nvPr>
            <p:ph type="body" sz="quarter" idx="20" hasCustomPrompt="1"/>
          </p:nvPr>
        </p:nvSpPr>
        <p:spPr>
          <a:xfrm>
            <a:off x="6240463" y="5120721"/>
            <a:ext cx="5368925" cy="1148317"/>
          </a:xfrm>
        </p:spPr>
        <p:txBody>
          <a:bodyPr lIns="90000" tIns="46800" rIns="90000" bIns="46800">
            <a:noAutofit/>
          </a:bodyPr>
          <a:lstStyle>
            <a:lvl1pPr marL="0" indent="0">
              <a:buNone/>
              <a:defRPr sz="1400">
                <a:solidFill>
                  <a:schemeClr val="accent6"/>
                </a:solidFill>
              </a:defRPr>
            </a:lvl1pPr>
            <a:lvl2pPr marL="228600" indent="0">
              <a:buNone/>
              <a:defRPr>
                <a:solidFill>
                  <a:schemeClr val="accent6"/>
                </a:solidFill>
              </a:defRPr>
            </a:lvl2pPr>
            <a:lvl3pPr marL="457200" indent="0">
              <a:buNone/>
              <a:defRPr>
                <a:solidFill>
                  <a:schemeClr val="accent6"/>
                </a:solidFill>
              </a:defRPr>
            </a:lvl3pPr>
            <a:lvl4pPr marL="661988" indent="0">
              <a:buNone/>
              <a:defRPr>
                <a:solidFill>
                  <a:schemeClr val="accent6"/>
                </a:solidFill>
              </a:defRPr>
            </a:lvl4pPr>
            <a:lvl5pPr marL="855663" indent="0">
              <a:buNone/>
              <a:defRPr>
                <a:solidFill>
                  <a:schemeClr val="accent6"/>
                </a:solidFill>
              </a:defRPr>
            </a:lvl5pPr>
          </a:lstStyle>
          <a:p>
            <a:pPr lvl="0"/>
            <a:r>
              <a:rPr lang="en-US"/>
              <a:t>Descriptive text</a:t>
            </a:r>
          </a:p>
        </p:txBody>
      </p:sp>
    </p:spTree>
    <p:extLst>
      <p:ext uri="{BB962C8B-B14F-4D97-AF65-F5344CB8AC3E}">
        <p14:creationId xmlns:p14="http://schemas.microsoft.com/office/powerpoint/2010/main" val="2378664270"/>
      </p:ext>
    </p:extLst>
  </p:cSld>
  <p:clrMapOvr>
    <a:masterClrMapping/>
  </p:clrMapOvr>
  <p:extLst>
    <p:ext uri="{DCECCB84-F9BA-43D5-87BE-67443E8EF086}">
      <p15:sldGuideLst xmlns:p15="http://schemas.microsoft.com/office/powerpoint/2012/main">
        <p15:guide id="16" pos="3754">
          <p15:clr>
            <a:srgbClr val="A4A3A4"/>
          </p15:clr>
        </p15:guide>
        <p15:guide id="17" pos="3931">
          <p15:clr>
            <a:srgbClr val="A4A3A4"/>
          </p15:clr>
        </p15:guide>
        <p15:guide id="20" pos="4937">
          <p15:clr>
            <a:srgbClr val="A4A3A4"/>
          </p15:clr>
        </p15:guide>
        <p15:guide id="21" pos="5133">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777">
          <p15:clr>
            <a:srgbClr val="FBAE40"/>
          </p15:clr>
        </p15:guide>
        <p15:guide id="32" orient="horz" pos="1162">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1">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742" rtl="0" eaLnBrk="1" latinLnBrk="0" hangingPunct="1">
              <a:lnSpc>
                <a:spcPct val="90000"/>
              </a:lnSpc>
              <a:spcBef>
                <a:spcPct val="0"/>
              </a:spcBef>
              <a:buNone/>
              <a:defRPr lang="en-US" sz="4400" b="0" kern="1200" cap="none" spc="-50" baseline="0" dirty="0">
                <a:ln w="3175">
                  <a:noFill/>
                </a:ln>
                <a:gradFill>
                  <a:gsLst>
                    <a:gs pos="90000">
                      <a:srgbClr val="FFEF86"/>
                    </a:gs>
                    <a:gs pos="50000">
                      <a:srgbClr val="75C5A6"/>
                    </a:gs>
                    <a:gs pos="10000">
                      <a:srgbClr val="28AFE9"/>
                    </a:gs>
                  </a:gsLst>
                  <a:lin ang="14400000" scaled="0"/>
                </a:gradFill>
                <a:effectLst/>
                <a:latin typeface="Segoe UI Semilight" panose="020B0402040204020203" pitchFamily="34" charset="0"/>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265536863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6127" userDrawn="1">
          <p15:clr>
            <a:srgbClr val="5ACBF0"/>
          </p15:clr>
        </p15:guide>
        <p15:guide id="3" orient="horz" pos="1911" userDrawn="1">
          <p15:clr>
            <a:srgbClr val="5ACBF0"/>
          </p15:clr>
        </p15:guide>
      </p15:sldGuideLst>
    </p:ext>
  </p:extLst>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753517-0CF4-2145-AABB-8F14C26A09AD}"/>
              </a:ext>
            </a:extLst>
          </p:cNvPr>
          <p:cNvSpPr/>
          <p:nvPr userDrawn="1"/>
        </p:nvSpPr>
        <p:spPr bwMode="auto">
          <a:xfrm>
            <a:off x="-1" y="0"/>
            <a:ext cx="4065589"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62DDA6FD-CC5D-0345-82C4-633849427A60}"/>
              </a:ext>
            </a:extLst>
          </p:cNvPr>
          <p:cNvSpPr>
            <a:spLocks noGrp="1"/>
          </p:cNvSpPr>
          <p:nvPr>
            <p:ph type="title" hasCustomPrompt="1"/>
          </p:nvPr>
        </p:nvSpPr>
        <p:spPr>
          <a:xfrm>
            <a:off x="588264" y="585788"/>
            <a:ext cx="2824862" cy="850900"/>
          </a:xfrm>
        </p:spPr>
        <p:txBody>
          <a:bodyPr anchor="t">
            <a:noAutofit/>
          </a:bodyPr>
          <a:lstStyle>
            <a:lvl1pPr>
              <a:defRPr>
                <a:solidFill>
                  <a:schemeClr val="accent3"/>
                </a:solidFill>
              </a:defRPr>
            </a:lvl1pPr>
          </a:lstStyle>
          <a:p>
            <a:r>
              <a:rPr lang="en-US"/>
              <a:t>Hello</a:t>
            </a:r>
          </a:p>
        </p:txBody>
      </p:sp>
      <p:sp>
        <p:nvSpPr>
          <p:cNvPr id="25" name="Text Placeholder 24">
            <a:extLst>
              <a:ext uri="{FF2B5EF4-FFF2-40B4-BE49-F238E27FC236}">
                <a16:creationId xmlns:a16="http://schemas.microsoft.com/office/drawing/2014/main" id="{687B7084-FB17-304C-A2D7-1145E7FE9D5A}"/>
              </a:ext>
            </a:extLst>
          </p:cNvPr>
          <p:cNvSpPr>
            <a:spLocks noGrp="1"/>
          </p:cNvSpPr>
          <p:nvPr>
            <p:ph type="body" sz="quarter" idx="11" hasCustomPrompt="1"/>
          </p:nvPr>
        </p:nvSpPr>
        <p:spPr>
          <a:xfrm>
            <a:off x="7192963" y="1437685"/>
            <a:ext cx="383540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27" name="Text Placeholder 26">
            <a:extLst>
              <a:ext uri="{FF2B5EF4-FFF2-40B4-BE49-F238E27FC236}">
                <a16:creationId xmlns:a16="http://schemas.microsoft.com/office/drawing/2014/main" id="{0B58D5F9-9ECC-AE4D-AEE6-08C911DE2503}"/>
              </a:ext>
            </a:extLst>
          </p:cNvPr>
          <p:cNvSpPr>
            <a:spLocks noGrp="1"/>
          </p:cNvSpPr>
          <p:nvPr>
            <p:ph type="body" sz="quarter" idx="12" hasCustomPrompt="1"/>
          </p:nvPr>
        </p:nvSpPr>
        <p:spPr>
          <a:xfrm>
            <a:off x="7192963" y="1802269"/>
            <a:ext cx="383540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29" name="Text Placeholder 28">
            <a:extLst>
              <a:ext uri="{FF2B5EF4-FFF2-40B4-BE49-F238E27FC236}">
                <a16:creationId xmlns:a16="http://schemas.microsoft.com/office/drawing/2014/main" id="{688E32A6-35BF-E143-8E34-3EF1E3F217EA}"/>
              </a:ext>
            </a:extLst>
          </p:cNvPr>
          <p:cNvSpPr>
            <a:spLocks noGrp="1"/>
          </p:cNvSpPr>
          <p:nvPr>
            <p:ph type="body" sz="quarter" idx="13" hasCustomPrompt="1"/>
          </p:nvPr>
        </p:nvSpPr>
        <p:spPr>
          <a:xfrm>
            <a:off x="7192963" y="2200939"/>
            <a:ext cx="3835399" cy="1150185"/>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quis</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nostrud</a:t>
            </a:r>
            <a:r>
              <a:rPr lang="en-US" sz="1200" b="0">
                <a:solidFill>
                  <a:srgbClr val="505050"/>
                </a:solidFill>
                <a:latin typeface="Segoe UI" panose="020B0502040204020203" pitchFamily="34" charset="0"/>
                <a:cs typeface="Segoe UI" panose="020B0502040204020203" pitchFamily="34" charset="0"/>
              </a:rPr>
              <a:t> exercitation </a:t>
            </a:r>
            <a:r>
              <a:rPr lang="en-US" sz="1200" b="0" err="1">
                <a:solidFill>
                  <a:srgbClr val="505050"/>
                </a:solidFill>
                <a:latin typeface="Segoe UI" panose="020B0502040204020203" pitchFamily="34" charset="0"/>
                <a:cs typeface="Segoe UI" panose="020B0502040204020203" pitchFamily="34" charset="0"/>
              </a:rPr>
              <a:t>ullamco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laboris</a:t>
            </a:r>
            <a:r>
              <a:rPr lang="en-US" sz="1200" b="0">
                <a:solidFill>
                  <a:srgbClr val="505050"/>
                </a:solidFill>
                <a:latin typeface="Segoe UI" panose="020B0502040204020203" pitchFamily="34" charset="0"/>
                <a:cs typeface="Segoe UI" panose="020B0502040204020203" pitchFamily="34" charset="0"/>
              </a:rPr>
              <a:t> nisi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aliquip</a:t>
            </a:r>
            <a:r>
              <a:rPr lang="en-US" sz="1200" b="0">
                <a:solidFill>
                  <a:srgbClr val="505050"/>
                </a:solidFill>
                <a:latin typeface="Segoe UI" panose="020B0502040204020203" pitchFamily="34" charset="0"/>
                <a:cs typeface="Segoe UI" panose="020B0502040204020203" pitchFamily="34" charset="0"/>
              </a:rPr>
              <a:t> ex </a:t>
            </a:r>
            <a:r>
              <a:rPr lang="en-US" sz="1200" b="0" err="1">
                <a:solidFill>
                  <a:srgbClr val="505050"/>
                </a:solidFill>
                <a:latin typeface="Segoe UI" panose="020B0502040204020203" pitchFamily="34" charset="0"/>
                <a:cs typeface="Segoe UI" panose="020B0502040204020203" pitchFamily="34" charset="0"/>
              </a:rPr>
              <a:t>ea</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commodo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consequat</a:t>
            </a:r>
            <a:r>
              <a:rPr lang="en-US" sz="1200" b="0">
                <a:solidFill>
                  <a:srgbClr val="505050"/>
                </a:solidFill>
                <a:latin typeface="Segoe UI" panose="020B0502040204020203" pitchFamily="34" charset="0"/>
                <a:cs typeface="Segoe UI" panose="020B0502040204020203" pitchFamily="34" charset="0"/>
              </a:rPr>
              <a:t>. </a:t>
            </a:r>
          </a:p>
        </p:txBody>
      </p:sp>
      <p:sp>
        <p:nvSpPr>
          <p:cNvPr id="30" name="Text Placeholder 24">
            <a:extLst>
              <a:ext uri="{FF2B5EF4-FFF2-40B4-BE49-F238E27FC236}">
                <a16:creationId xmlns:a16="http://schemas.microsoft.com/office/drawing/2014/main" id="{0B57611E-E7C7-324D-8BF8-320980FF4F27}"/>
              </a:ext>
            </a:extLst>
          </p:cNvPr>
          <p:cNvSpPr>
            <a:spLocks noGrp="1"/>
          </p:cNvSpPr>
          <p:nvPr>
            <p:ph type="body" sz="quarter" idx="14" hasCustomPrompt="1"/>
          </p:nvPr>
        </p:nvSpPr>
        <p:spPr>
          <a:xfrm>
            <a:off x="7192963" y="4292600"/>
            <a:ext cx="383540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31" name="Text Placeholder 26">
            <a:extLst>
              <a:ext uri="{FF2B5EF4-FFF2-40B4-BE49-F238E27FC236}">
                <a16:creationId xmlns:a16="http://schemas.microsoft.com/office/drawing/2014/main" id="{3340D410-0B5B-4B4B-AEA6-2655A1EB04FD}"/>
              </a:ext>
            </a:extLst>
          </p:cNvPr>
          <p:cNvSpPr>
            <a:spLocks noGrp="1"/>
          </p:cNvSpPr>
          <p:nvPr>
            <p:ph type="body" sz="quarter" idx="15" hasCustomPrompt="1"/>
          </p:nvPr>
        </p:nvSpPr>
        <p:spPr>
          <a:xfrm>
            <a:off x="7192963" y="4657184"/>
            <a:ext cx="383540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32" name="Text Placeholder 28">
            <a:extLst>
              <a:ext uri="{FF2B5EF4-FFF2-40B4-BE49-F238E27FC236}">
                <a16:creationId xmlns:a16="http://schemas.microsoft.com/office/drawing/2014/main" id="{BD35ACAE-2494-4842-AAF6-13BCA3369290}"/>
              </a:ext>
            </a:extLst>
          </p:cNvPr>
          <p:cNvSpPr>
            <a:spLocks noGrp="1"/>
          </p:cNvSpPr>
          <p:nvPr>
            <p:ph type="body" sz="quarter" idx="16" hasCustomPrompt="1"/>
          </p:nvPr>
        </p:nvSpPr>
        <p:spPr>
          <a:xfrm>
            <a:off x="7192963" y="5055854"/>
            <a:ext cx="3835400" cy="1213183"/>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quis</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nostrud</a:t>
            </a:r>
            <a:r>
              <a:rPr lang="en-US" sz="1200" b="0">
                <a:solidFill>
                  <a:srgbClr val="505050"/>
                </a:solidFill>
                <a:latin typeface="Segoe UI" panose="020B0502040204020203" pitchFamily="34" charset="0"/>
                <a:cs typeface="Segoe UI" panose="020B0502040204020203" pitchFamily="34" charset="0"/>
              </a:rPr>
              <a:t> exercitation </a:t>
            </a:r>
            <a:r>
              <a:rPr lang="en-US" sz="1200" b="0" err="1">
                <a:solidFill>
                  <a:srgbClr val="505050"/>
                </a:solidFill>
                <a:latin typeface="Segoe UI" panose="020B0502040204020203" pitchFamily="34" charset="0"/>
                <a:cs typeface="Segoe UI" panose="020B0502040204020203" pitchFamily="34" charset="0"/>
              </a:rPr>
              <a:t>ullamco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laboris</a:t>
            </a:r>
            <a:r>
              <a:rPr lang="en-US" sz="1200" b="0">
                <a:solidFill>
                  <a:srgbClr val="505050"/>
                </a:solidFill>
                <a:latin typeface="Segoe UI" panose="020B0502040204020203" pitchFamily="34" charset="0"/>
                <a:cs typeface="Segoe UI" panose="020B0502040204020203" pitchFamily="34" charset="0"/>
              </a:rPr>
              <a:t> nisi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aliquip</a:t>
            </a:r>
            <a:r>
              <a:rPr lang="en-US" sz="1200" b="0">
                <a:solidFill>
                  <a:srgbClr val="505050"/>
                </a:solidFill>
                <a:latin typeface="Segoe UI" panose="020B0502040204020203" pitchFamily="34" charset="0"/>
                <a:cs typeface="Segoe UI" panose="020B0502040204020203" pitchFamily="34" charset="0"/>
              </a:rPr>
              <a:t> ex </a:t>
            </a:r>
            <a:r>
              <a:rPr lang="en-US" sz="1200" b="0" err="1">
                <a:solidFill>
                  <a:srgbClr val="505050"/>
                </a:solidFill>
                <a:latin typeface="Segoe UI" panose="020B0502040204020203" pitchFamily="34" charset="0"/>
                <a:cs typeface="Segoe UI" panose="020B0502040204020203" pitchFamily="34" charset="0"/>
              </a:rPr>
              <a:t>ea</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commodo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consequat</a:t>
            </a:r>
            <a:r>
              <a:rPr lang="en-US" sz="1200" b="0">
                <a:solidFill>
                  <a:srgbClr val="505050"/>
                </a:solidFill>
                <a:latin typeface="Segoe UI" panose="020B0502040204020203" pitchFamily="34" charset="0"/>
                <a:cs typeface="Segoe UI" panose="020B0502040204020203" pitchFamily="34" charset="0"/>
              </a:rPr>
              <a:t>. </a:t>
            </a:r>
          </a:p>
        </p:txBody>
      </p:sp>
      <p:sp>
        <p:nvSpPr>
          <p:cNvPr id="40" name="Picture Placeholder 39">
            <a:extLst>
              <a:ext uri="{FF2B5EF4-FFF2-40B4-BE49-F238E27FC236}">
                <a16:creationId xmlns:a16="http://schemas.microsoft.com/office/drawing/2014/main" id="{BA73218E-471B-984D-AF23-10EDB19E9A7F}"/>
              </a:ext>
            </a:extLst>
          </p:cNvPr>
          <p:cNvSpPr>
            <a:spLocks noGrp="1"/>
          </p:cNvSpPr>
          <p:nvPr>
            <p:ph type="pic" sz="quarter" idx="17"/>
          </p:nvPr>
        </p:nvSpPr>
        <p:spPr>
          <a:xfrm>
            <a:off x="5314950" y="1436687"/>
            <a:ext cx="1576800" cy="1576800"/>
          </a:xfrm>
          <a:prstGeom prst="ellipse">
            <a:avLst/>
          </a:prstGeom>
        </p:spPr>
        <p:txBody>
          <a:bodyPr/>
          <a:lstStyle>
            <a:lvl1pPr>
              <a:defRPr sz="1000"/>
            </a:lvl1pPr>
          </a:lstStyle>
          <a:p>
            <a:r>
              <a:rPr lang="en-GB"/>
              <a:t>Click icon to add picture</a:t>
            </a:r>
            <a:endParaRPr lang="en-US"/>
          </a:p>
        </p:txBody>
      </p:sp>
      <p:sp>
        <p:nvSpPr>
          <p:cNvPr id="41" name="Picture Placeholder 39">
            <a:extLst>
              <a:ext uri="{FF2B5EF4-FFF2-40B4-BE49-F238E27FC236}">
                <a16:creationId xmlns:a16="http://schemas.microsoft.com/office/drawing/2014/main" id="{0DF309B0-7379-4C44-A541-B4343B549DC2}"/>
              </a:ext>
            </a:extLst>
          </p:cNvPr>
          <p:cNvSpPr>
            <a:spLocks noGrp="1"/>
          </p:cNvSpPr>
          <p:nvPr>
            <p:ph type="pic" sz="quarter" idx="18"/>
          </p:nvPr>
        </p:nvSpPr>
        <p:spPr>
          <a:xfrm>
            <a:off x="5314950" y="4293096"/>
            <a:ext cx="1576800" cy="1576800"/>
          </a:xfrm>
          <a:prstGeom prst="ellipse">
            <a:avLst/>
          </a:prstGeom>
        </p:spPr>
        <p:txBody>
          <a:bodyPr/>
          <a:lstStyle>
            <a:lvl1pPr>
              <a:defRPr sz="1000"/>
            </a:lvl1pPr>
          </a:lstStyle>
          <a:p>
            <a:r>
              <a:rPr lang="en-GB"/>
              <a:t>Click icon to add picture</a:t>
            </a:r>
            <a:endParaRPr lang="en-US"/>
          </a:p>
        </p:txBody>
      </p:sp>
    </p:spTree>
    <p:extLst>
      <p:ext uri="{BB962C8B-B14F-4D97-AF65-F5344CB8AC3E}">
        <p14:creationId xmlns:p14="http://schemas.microsoft.com/office/powerpoint/2010/main" val="1252545412"/>
      </p:ext>
    </p:extLst>
  </p:cSld>
  <p:clrMapOvr>
    <a:masterClrMapping/>
  </p:clrMapOvr>
  <p:extLst>
    <p:ext uri="{DCECCB84-F9BA-43D5-87BE-67443E8EF086}">
      <p15:sldGuideLst xmlns:p15="http://schemas.microsoft.com/office/powerpoint/2012/main">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8" pos="4342">
          <p15:clr>
            <a:srgbClr val="A4A3A4"/>
          </p15:clr>
        </p15:guide>
        <p15:guide id="19" pos="4531">
          <p15:clr>
            <a:srgbClr val="A4A3A4"/>
          </p15:clr>
        </p15:guide>
        <p15:guide id="28" orient="horz" pos="905">
          <p15:clr>
            <a:srgbClr val="5ACBF0"/>
          </p15:clr>
        </p15:guide>
        <p15:guide id="30" orient="horz" pos="288">
          <p15:clr>
            <a:srgbClr val="5ACBF0"/>
          </p15:clr>
        </p15:guide>
        <p15:guide id="31" orient="horz" pos="2704">
          <p15:clr>
            <a:srgbClr val="5ACBF0"/>
          </p15:clr>
        </p15:guide>
        <p15:guide id="32" pos="6947">
          <p15:clr>
            <a:srgbClr val="FBAE40"/>
          </p15:clr>
        </p15:guide>
      </p15:sldGuideLst>
    </p:ext>
  </p:extLst>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3_4-colum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C7F020-426C-5E40-B5A3-0630A950B075}"/>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EFA85E99-F542-B24A-B446-DFECA22023E3}"/>
              </a:ext>
            </a:extLst>
          </p:cNvPr>
          <p:cNvSpPr>
            <a:spLocks noGrp="1"/>
          </p:cNvSpPr>
          <p:nvPr>
            <p:ph type="title" hasCustomPrompt="1"/>
          </p:nvPr>
        </p:nvSpPr>
        <p:spPr>
          <a:xfrm>
            <a:off x="588263" y="457200"/>
            <a:ext cx="11018520" cy="553998"/>
          </a:xfrm>
        </p:spPr>
        <p:txBody>
          <a:bodyPr>
            <a:spAutoFit/>
          </a:bodyPr>
          <a:lstStyle>
            <a:lvl1pPr>
              <a:defRPr>
                <a:solidFill>
                  <a:schemeClr val="accent3"/>
                </a:solidFill>
              </a:defRPr>
            </a:lvl1pPr>
          </a:lstStyle>
          <a:p>
            <a:r>
              <a:rPr lang="en-US"/>
              <a:t>The Team</a:t>
            </a:r>
          </a:p>
        </p:txBody>
      </p:sp>
      <p:sp>
        <p:nvSpPr>
          <p:cNvPr id="4" name="Text Placeholder 24">
            <a:extLst>
              <a:ext uri="{FF2B5EF4-FFF2-40B4-BE49-F238E27FC236}">
                <a16:creationId xmlns:a16="http://schemas.microsoft.com/office/drawing/2014/main" id="{DAB7DD0E-9CE8-8B49-86A4-00493B0A2C63}"/>
              </a:ext>
            </a:extLst>
          </p:cNvPr>
          <p:cNvSpPr>
            <a:spLocks noGrp="1"/>
          </p:cNvSpPr>
          <p:nvPr>
            <p:ph type="body" sz="quarter" idx="11" hasCustomPrompt="1"/>
          </p:nvPr>
        </p:nvSpPr>
        <p:spPr>
          <a:xfrm>
            <a:off x="601664" y="4408341"/>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5" name="Text Placeholder 26">
            <a:extLst>
              <a:ext uri="{FF2B5EF4-FFF2-40B4-BE49-F238E27FC236}">
                <a16:creationId xmlns:a16="http://schemas.microsoft.com/office/drawing/2014/main" id="{5B9FC220-0063-D14C-BAC7-29C374D5E3B9}"/>
              </a:ext>
            </a:extLst>
          </p:cNvPr>
          <p:cNvSpPr>
            <a:spLocks noGrp="1"/>
          </p:cNvSpPr>
          <p:nvPr>
            <p:ph type="body" sz="quarter" idx="12" hasCustomPrompt="1"/>
          </p:nvPr>
        </p:nvSpPr>
        <p:spPr>
          <a:xfrm>
            <a:off x="601664" y="4772925"/>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6" name="Text Placeholder 28">
            <a:extLst>
              <a:ext uri="{FF2B5EF4-FFF2-40B4-BE49-F238E27FC236}">
                <a16:creationId xmlns:a16="http://schemas.microsoft.com/office/drawing/2014/main" id="{F06C21F1-452A-864F-9F3D-BF7065232F59}"/>
              </a:ext>
            </a:extLst>
          </p:cNvPr>
          <p:cNvSpPr>
            <a:spLocks noGrp="1"/>
          </p:cNvSpPr>
          <p:nvPr>
            <p:ph type="body" sz="quarter" idx="13" hasCustomPrompt="1"/>
          </p:nvPr>
        </p:nvSpPr>
        <p:spPr>
          <a:xfrm>
            <a:off x="601664" y="5171595"/>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7" name="Text Placeholder 24">
            <a:extLst>
              <a:ext uri="{FF2B5EF4-FFF2-40B4-BE49-F238E27FC236}">
                <a16:creationId xmlns:a16="http://schemas.microsoft.com/office/drawing/2014/main" id="{CBF991A4-66F2-0E4F-8612-F380FB5985B0}"/>
              </a:ext>
            </a:extLst>
          </p:cNvPr>
          <p:cNvSpPr>
            <a:spLocks noGrp="1"/>
          </p:cNvSpPr>
          <p:nvPr>
            <p:ph type="body" sz="quarter" idx="14" hasCustomPrompt="1"/>
          </p:nvPr>
        </p:nvSpPr>
        <p:spPr>
          <a:xfrm>
            <a:off x="3413125"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8" name="Text Placeholder 26">
            <a:extLst>
              <a:ext uri="{FF2B5EF4-FFF2-40B4-BE49-F238E27FC236}">
                <a16:creationId xmlns:a16="http://schemas.microsoft.com/office/drawing/2014/main" id="{B204FDE1-FBCB-1E43-8DBA-A33A86502D94}"/>
              </a:ext>
            </a:extLst>
          </p:cNvPr>
          <p:cNvSpPr>
            <a:spLocks noGrp="1"/>
          </p:cNvSpPr>
          <p:nvPr>
            <p:ph type="body" sz="quarter" idx="15" hasCustomPrompt="1"/>
          </p:nvPr>
        </p:nvSpPr>
        <p:spPr>
          <a:xfrm>
            <a:off x="341312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9" name="Text Placeholder 28">
            <a:extLst>
              <a:ext uri="{FF2B5EF4-FFF2-40B4-BE49-F238E27FC236}">
                <a16:creationId xmlns:a16="http://schemas.microsoft.com/office/drawing/2014/main" id="{48D95D5C-AD2C-964E-B8BB-ECD883345B16}"/>
              </a:ext>
            </a:extLst>
          </p:cNvPr>
          <p:cNvSpPr>
            <a:spLocks noGrp="1"/>
          </p:cNvSpPr>
          <p:nvPr>
            <p:ph type="body" sz="quarter" idx="16" hasCustomPrompt="1"/>
          </p:nvPr>
        </p:nvSpPr>
        <p:spPr>
          <a:xfrm>
            <a:off x="341312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10" name="Text Placeholder 24">
            <a:extLst>
              <a:ext uri="{FF2B5EF4-FFF2-40B4-BE49-F238E27FC236}">
                <a16:creationId xmlns:a16="http://schemas.microsoft.com/office/drawing/2014/main" id="{B7C50AAD-D67F-C045-84A8-3B74373D32E9}"/>
              </a:ext>
            </a:extLst>
          </p:cNvPr>
          <p:cNvSpPr>
            <a:spLocks noGrp="1"/>
          </p:cNvSpPr>
          <p:nvPr>
            <p:ph type="body" sz="quarter" idx="17" hasCustomPrompt="1"/>
          </p:nvPr>
        </p:nvSpPr>
        <p:spPr>
          <a:xfrm>
            <a:off x="6256338"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1" name="Text Placeholder 26">
            <a:extLst>
              <a:ext uri="{FF2B5EF4-FFF2-40B4-BE49-F238E27FC236}">
                <a16:creationId xmlns:a16="http://schemas.microsoft.com/office/drawing/2014/main" id="{7B3F54B5-7211-D041-822C-DDBBC93FDE34}"/>
              </a:ext>
            </a:extLst>
          </p:cNvPr>
          <p:cNvSpPr>
            <a:spLocks noGrp="1"/>
          </p:cNvSpPr>
          <p:nvPr>
            <p:ph type="body" sz="quarter" idx="18" hasCustomPrompt="1"/>
          </p:nvPr>
        </p:nvSpPr>
        <p:spPr>
          <a:xfrm>
            <a:off x="6256338"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2" name="Text Placeholder 28">
            <a:extLst>
              <a:ext uri="{FF2B5EF4-FFF2-40B4-BE49-F238E27FC236}">
                <a16:creationId xmlns:a16="http://schemas.microsoft.com/office/drawing/2014/main" id="{A80F42EC-DE4B-5144-99F7-4F92622AAE27}"/>
              </a:ext>
            </a:extLst>
          </p:cNvPr>
          <p:cNvSpPr>
            <a:spLocks noGrp="1"/>
          </p:cNvSpPr>
          <p:nvPr>
            <p:ph type="body" sz="quarter" idx="19" hasCustomPrompt="1"/>
          </p:nvPr>
        </p:nvSpPr>
        <p:spPr>
          <a:xfrm>
            <a:off x="6256338"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13" name="Text Placeholder 24">
            <a:extLst>
              <a:ext uri="{FF2B5EF4-FFF2-40B4-BE49-F238E27FC236}">
                <a16:creationId xmlns:a16="http://schemas.microsoft.com/office/drawing/2014/main" id="{96B9F418-E7FC-8B4D-B6DF-D05F59C88194}"/>
              </a:ext>
            </a:extLst>
          </p:cNvPr>
          <p:cNvSpPr>
            <a:spLocks noGrp="1"/>
          </p:cNvSpPr>
          <p:nvPr>
            <p:ph type="body" sz="quarter" idx="20" hasCustomPrompt="1"/>
          </p:nvPr>
        </p:nvSpPr>
        <p:spPr>
          <a:xfrm>
            <a:off x="9070975"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4" name="Text Placeholder 26">
            <a:extLst>
              <a:ext uri="{FF2B5EF4-FFF2-40B4-BE49-F238E27FC236}">
                <a16:creationId xmlns:a16="http://schemas.microsoft.com/office/drawing/2014/main" id="{3C77D641-147C-1940-8BCB-2C5F61CDAA9A}"/>
              </a:ext>
            </a:extLst>
          </p:cNvPr>
          <p:cNvSpPr>
            <a:spLocks noGrp="1"/>
          </p:cNvSpPr>
          <p:nvPr>
            <p:ph type="body" sz="quarter" idx="21" hasCustomPrompt="1"/>
          </p:nvPr>
        </p:nvSpPr>
        <p:spPr>
          <a:xfrm>
            <a:off x="907097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5" name="Text Placeholder 28">
            <a:extLst>
              <a:ext uri="{FF2B5EF4-FFF2-40B4-BE49-F238E27FC236}">
                <a16:creationId xmlns:a16="http://schemas.microsoft.com/office/drawing/2014/main" id="{68B31C8F-F786-E643-88DC-4AE14C437072}"/>
              </a:ext>
            </a:extLst>
          </p:cNvPr>
          <p:cNvSpPr>
            <a:spLocks noGrp="1"/>
          </p:cNvSpPr>
          <p:nvPr>
            <p:ph type="body" sz="quarter" idx="22" hasCustomPrompt="1"/>
          </p:nvPr>
        </p:nvSpPr>
        <p:spPr>
          <a:xfrm>
            <a:off x="907097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24" name="Picture Placeholder 16">
            <a:extLst>
              <a:ext uri="{FF2B5EF4-FFF2-40B4-BE49-F238E27FC236}">
                <a16:creationId xmlns:a16="http://schemas.microsoft.com/office/drawing/2014/main" id="{8644B5A4-4C62-164B-9FCA-E1A62ECDC6A0}"/>
              </a:ext>
            </a:extLst>
          </p:cNvPr>
          <p:cNvSpPr>
            <a:spLocks noGrp="1"/>
          </p:cNvSpPr>
          <p:nvPr>
            <p:ph type="pic" sz="quarter" idx="23"/>
          </p:nvPr>
        </p:nvSpPr>
        <p:spPr>
          <a:xfrm>
            <a:off x="774200" y="1785409"/>
            <a:ext cx="2160000" cy="2160000"/>
          </a:xfrm>
          <a:prstGeom prst="ellipse">
            <a:avLst/>
          </a:prstGeom>
          <a:ln>
            <a:noFill/>
          </a:ln>
        </p:spPr>
        <p:txBody>
          <a:bodyPr/>
          <a:lstStyle/>
          <a:p>
            <a:r>
              <a:rPr lang="en-GB"/>
              <a:t>Click icon to add picture</a:t>
            </a:r>
            <a:endParaRPr lang="en-US"/>
          </a:p>
        </p:txBody>
      </p:sp>
      <p:sp>
        <p:nvSpPr>
          <p:cNvPr id="26" name="Picture Placeholder 16">
            <a:extLst>
              <a:ext uri="{FF2B5EF4-FFF2-40B4-BE49-F238E27FC236}">
                <a16:creationId xmlns:a16="http://schemas.microsoft.com/office/drawing/2014/main" id="{7216C99D-59E0-D148-8FD5-A06B5D098A96}"/>
              </a:ext>
            </a:extLst>
          </p:cNvPr>
          <p:cNvSpPr>
            <a:spLocks noGrp="1"/>
          </p:cNvSpPr>
          <p:nvPr>
            <p:ph type="pic" sz="quarter" idx="24"/>
          </p:nvPr>
        </p:nvSpPr>
        <p:spPr>
          <a:xfrm>
            <a:off x="3603125" y="1785409"/>
            <a:ext cx="2160000" cy="2160000"/>
          </a:xfrm>
          <a:prstGeom prst="ellipse">
            <a:avLst/>
          </a:prstGeom>
          <a:ln>
            <a:noFill/>
          </a:ln>
        </p:spPr>
        <p:txBody>
          <a:bodyPr/>
          <a:lstStyle/>
          <a:p>
            <a:r>
              <a:rPr lang="en-GB"/>
              <a:t>Click icon to add picture</a:t>
            </a:r>
            <a:endParaRPr lang="en-US"/>
          </a:p>
        </p:txBody>
      </p:sp>
      <p:sp>
        <p:nvSpPr>
          <p:cNvPr id="28" name="Picture Placeholder 16">
            <a:extLst>
              <a:ext uri="{FF2B5EF4-FFF2-40B4-BE49-F238E27FC236}">
                <a16:creationId xmlns:a16="http://schemas.microsoft.com/office/drawing/2014/main" id="{D4B99A33-76D9-4843-8919-AD5FEF9A31F2}"/>
              </a:ext>
            </a:extLst>
          </p:cNvPr>
          <p:cNvSpPr>
            <a:spLocks noGrp="1"/>
          </p:cNvSpPr>
          <p:nvPr>
            <p:ph type="pic" sz="quarter" idx="25"/>
          </p:nvPr>
        </p:nvSpPr>
        <p:spPr>
          <a:xfrm>
            <a:off x="6428875" y="1785409"/>
            <a:ext cx="2160000" cy="2160000"/>
          </a:xfrm>
          <a:prstGeom prst="ellipse">
            <a:avLst/>
          </a:prstGeom>
          <a:ln>
            <a:noFill/>
          </a:ln>
        </p:spPr>
        <p:txBody>
          <a:bodyPr/>
          <a:lstStyle/>
          <a:p>
            <a:r>
              <a:rPr lang="en-GB"/>
              <a:t>Click icon to add picture</a:t>
            </a:r>
            <a:endParaRPr lang="en-US"/>
          </a:p>
        </p:txBody>
      </p:sp>
      <p:sp>
        <p:nvSpPr>
          <p:cNvPr id="30" name="Picture Placeholder 16">
            <a:extLst>
              <a:ext uri="{FF2B5EF4-FFF2-40B4-BE49-F238E27FC236}">
                <a16:creationId xmlns:a16="http://schemas.microsoft.com/office/drawing/2014/main" id="{961589AC-2E68-5C4F-BF84-D883C8663119}"/>
              </a:ext>
            </a:extLst>
          </p:cNvPr>
          <p:cNvSpPr>
            <a:spLocks noGrp="1"/>
          </p:cNvSpPr>
          <p:nvPr>
            <p:ph type="pic" sz="quarter" idx="26"/>
          </p:nvPr>
        </p:nvSpPr>
        <p:spPr>
          <a:xfrm>
            <a:off x="9260975" y="1785409"/>
            <a:ext cx="2160000" cy="2160000"/>
          </a:xfrm>
          <a:prstGeom prst="ellipse">
            <a:avLst/>
          </a:prstGeom>
          <a:ln>
            <a:noFill/>
          </a:ln>
        </p:spPr>
        <p:txBody>
          <a:bodyPr/>
          <a:lstStyle/>
          <a:p>
            <a:r>
              <a:rPr lang="en-GB"/>
              <a:t>Click icon to add picture</a:t>
            </a:r>
            <a:endParaRPr lang="en-US"/>
          </a:p>
        </p:txBody>
      </p:sp>
    </p:spTree>
    <p:extLst>
      <p:ext uri="{BB962C8B-B14F-4D97-AF65-F5344CB8AC3E}">
        <p14:creationId xmlns:p14="http://schemas.microsoft.com/office/powerpoint/2010/main" val="2710114584"/>
      </p:ext>
    </p:extLst>
  </p:cSld>
  <p:clrMapOvr>
    <a:masterClrMapping/>
  </p:clrMapOvr>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0" pos="1967">
          <p15:clr>
            <a:srgbClr val="A4A3A4"/>
          </p15:clr>
        </p15:guide>
        <p15:guide id="11" pos="2150">
          <p15:clr>
            <a:srgbClr val="A4A3A4"/>
          </p15:clr>
        </p15:guide>
        <p15:guide id="16" pos="3749">
          <p15:clr>
            <a:srgbClr val="A4A3A4"/>
          </p15:clr>
        </p15:guide>
        <p15:guide id="17" pos="3932">
          <p15:clr>
            <a:srgbClr val="A4A3A4"/>
          </p15:clr>
        </p15:guide>
        <p15:guide id="22" pos="5529">
          <p15:clr>
            <a:srgbClr val="A4A3A4"/>
          </p15:clr>
        </p15:guide>
        <p15:guide id="23" pos="5714">
          <p15:clr>
            <a:srgbClr val="A4A3A4"/>
          </p15:clr>
        </p15:guide>
        <p15:guide id="28" pos="3840">
          <p15:clr>
            <a:srgbClr val="F26B43"/>
          </p15:clr>
        </p15:guide>
        <p15:guide id="29" pos="5576">
          <p15:clr>
            <a:srgbClr val="F26B43"/>
          </p15:clr>
        </p15:guide>
        <p15:guide id="30" pos="2105">
          <p15:clr>
            <a:srgbClr val="F26B43"/>
          </p15:clr>
        </p15:guide>
        <p15:guide id="31" orient="horz" pos="2772">
          <p15:clr>
            <a:srgbClr val="FBAE40"/>
          </p15:clr>
        </p15:guide>
      </p15:sldGuideLst>
    </p:ext>
  </p:extLst>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Profile Slide">
    <p:bg>
      <p:bgRef idx="1001">
        <a:schemeClr val="bg2"/>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1B46280-63FA-B14C-B387-DA6973CC6798}"/>
              </a:ext>
            </a:extLst>
          </p:cNvPr>
          <p:cNvSpPr>
            <a:spLocks noGrp="1"/>
          </p:cNvSpPr>
          <p:nvPr>
            <p:ph type="pic" sz="quarter" idx="10"/>
          </p:nvPr>
        </p:nvSpPr>
        <p:spPr>
          <a:xfrm>
            <a:off x="0" y="0"/>
            <a:ext cx="4065588" cy="6858000"/>
          </a:xfrm>
        </p:spPr>
        <p:txBody>
          <a:bodyPr/>
          <a:lstStyle/>
          <a:p>
            <a:r>
              <a:rPr lang="en-GB"/>
              <a:t>Click icon to add picture</a:t>
            </a:r>
            <a:endParaRPr lang="en-US"/>
          </a:p>
        </p:txBody>
      </p:sp>
      <p:sp>
        <p:nvSpPr>
          <p:cNvPr id="11" name="Text Placeholder 10">
            <a:extLst>
              <a:ext uri="{FF2B5EF4-FFF2-40B4-BE49-F238E27FC236}">
                <a16:creationId xmlns:a16="http://schemas.microsoft.com/office/drawing/2014/main" id="{DF839B9F-7DF1-054D-850B-194BE124935E}"/>
              </a:ext>
            </a:extLst>
          </p:cNvPr>
          <p:cNvSpPr>
            <a:spLocks noGrp="1"/>
          </p:cNvSpPr>
          <p:nvPr>
            <p:ph type="body" sz="quarter" idx="11" hasCustomPrompt="1"/>
          </p:nvPr>
        </p:nvSpPr>
        <p:spPr>
          <a:xfrm>
            <a:off x="5016500" y="1125538"/>
            <a:ext cx="5832475" cy="371513"/>
          </a:xfrm>
        </p:spPr>
        <p:txBody>
          <a:bodyPr lIns="90000" tIns="46800" rIns="90000" bIns="46800"/>
          <a:lstStyle>
            <a:lvl1pPr marL="0" indent="0">
              <a:buNone/>
              <a:defRPr sz="1800">
                <a:solidFill>
                  <a:schemeClr val="accent3"/>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err="1"/>
              <a:t>Firstname</a:t>
            </a:r>
            <a:r>
              <a:rPr lang="en-US"/>
              <a:t> </a:t>
            </a:r>
            <a:r>
              <a:rPr lang="en-US" err="1"/>
              <a:t>Lastname</a:t>
            </a:r>
            <a:endParaRPr lang="en-US"/>
          </a:p>
        </p:txBody>
      </p:sp>
      <p:sp>
        <p:nvSpPr>
          <p:cNvPr id="13" name="Text Placeholder 12">
            <a:extLst>
              <a:ext uri="{FF2B5EF4-FFF2-40B4-BE49-F238E27FC236}">
                <a16:creationId xmlns:a16="http://schemas.microsoft.com/office/drawing/2014/main" id="{FEA3FFE7-512C-2E4D-8815-991035A0DA83}"/>
              </a:ext>
            </a:extLst>
          </p:cNvPr>
          <p:cNvSpPr>
            <a:spLocks noGrp="1"/>
          </p:cNvSpPr>
          <p:nvPr>
            <p:ph type="body" sz="quarter" idx="12" hasCustomPrompt="1"/>
          </p:nvPr>
        </p:nvSpPr>
        <p:spPr>
          <a:xfrm>
            <a:off x="5016500" y="1518666"/>
            <a:ext cx="5832475" cy="309958"/>
          </a:xfrm>
        </p:spPr>
        <p:txBody>
          <a:bodyPr lIns="90000" tIns="46800" rIns="90000" bIns="46800"/>
          <a:lstStyle>
            <a:lvl1pPr marL="0" indent="0">
              <a:buNone/>
              <a:defRPr sz="1400">
                <a:solidFill>
                  <a:schemeClr val="tx1"/>
                </a:solidFill>
              </a:defRPr>
            </a:lvl1pPr>
          </a:lstStyle>
          <a:p>
            <a:pPr lvl="0"/>
            <a:r>
              <a:rPr lang="en-US"/>
              <a:t>Title</a:t>
            </a:r>
          </a:p>
        </p:txBody>
      </p:sp>
      <p:sp>
        <p:nvSpPr>
          <p:cNvPr id="17" name="Text Placeholder 16">
            <a:extLst>
              <a:ext uri="{FF2B5EF4-FFF2-40B4-BE49-F238E27FC236}">
                <a16:creationId xmlns:a16="http://schemas.microsoft.com/office/drawing/2014/main" id="{CD00EE18-3969-7542-AF14-B6EF530C496B}"/>
              </a:ext>
            </a:extLst>
          </p:cNvPr>
          <p:cNvSpPr>
            <a:spLocks noGrp="1"/>
          </p:cNvSpPr>
          <p:nvPr>
            <p:ph type="body" sz="quarter" idx="13" hasCustomPrompt="1"/>
          </p:nvPr>
        </p:nvSpPr>
        <p:spPr>
          <a:xfrm>
            <a:off x="5016500" y="2614613"/>
            <a:ext cx="5832475" cy="956288"/>
          </a:xfrm>
        </p:spPr>
        <p:txBody>
          <a:bodyPr lIns="90000" tIns="46800" rIns="90000" bIns="46800"/>
          <a:lstStyle>
            <a:lvl1pPr marL="0" indent="0">
              <a:buNone/>
              <a:defRPr sz="1400">
                <a:solidFill>
                  <a:schemeClr val="tx1"/>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9" name="Text Placeholder 18">
            <a:extLst>
              <a:ext uri="{FF2B5EF4-FFF2-40B4-BE49-F238E27FC236}">
                <a16:creationId xmlns:a16="http://schemas.microsoft.com/office/drawing/2014/main" id="{D28C378F-3F66-354E-B8F9-1B9FC26E68A9}"/>
              </a:ext>
            </a:extLst>
          </p:cNvPr>
          <p:cNvSpPr>
            <a:spLocks noGrp="1"/>
          </p:cNvSpPr>
          <p:nvPr>
            <p:ph type="body" sz="quarter" idx="14" hasCustomPrompt="1"/>
          </p:nvPr>
        </p:nvSpPr>
        <p:spPr>
          <a:xfrm>
            <a:off x="5018087" y="2093722"/>
            <a:ext cx="5832475" cy="371513"/>
          </a:xfrm>
        </p:spPr>
        <p:txBody>
          <a:bodyPr lIns="90000" tIns="46800" rIns="90000" bIns="46800"/>
          <a:lstStyle>
            <a:lvl1pPr marL="0" indent="0">
              <a:buNone/>
              <a:defRPr sz="1800">
                <a:solidFill>
                  <a:schemeClr val="tx1"/>
                </a:solidFill>
                <a:latin typeface="+mj-lt"/>
              </a:defRPr>
            </a:lvl1pPr>
          </a:lstStyle>
          <a:p>
            <a:pPr lvl="0"/>
            <a:r>
              <a:rPr lang="en-US"/>
              <a:t>Experience</a:t>
            </a:r>
          </a:p>
        </p:txBody>
      </p:sp>
      <p:sp>
        <p:nvSpPr>
          <p:cNvPr id="20" name="Text Placeholder 18">
            <a:extLst>
              <a:ext uri="{FF2B5EF4-FFF2-40B4-BE49-F238E27FC236}">
                <a16:creationId xmlns:a16="http://schemas.microsoft.com/office/drawing/2014/main" id="{47E7A509-84C5-4843-8CD9-B01570BA7BA0}"/>
              </a:ext>
            </a:extLst>
          </p:cNvPr>
          <p:cNvSpPr>
            <a:spLocks noGrp="1"/>
          </p:cNvSpPr>
          <p:nvPr>
            <p:ph type="body" sz="quarter" idx="15" hasCustomPrompt="1"/>
          </p:nvPr>
        </p:nvSpPr>
        <p:spPr>
          <a:xfrm>
            <a:off x="5018087" y="4426832"/>
            <a:ext cx="5832475" cy="371513"/>
          </a:xfrm>
        </p:spPr>
        <p:txBody>
          <a:bodyPr lIns="90000" tIns="46800" rIns="90000" bIns="46800"/>
          <a:lstStyle>
            <a:lvl1pPr marL="0" indent="0">
              <a:buNone/>
              <a:defRPr sz="1800">
                <a:solidFill>
                  <a:schemeClr val="tx1"/>
                </a:solidFill>
                <a:latin typeface="+mj-lt"/>
              </a:defRPr>
            </a:lvl1pPr>
          </a:lstStyle>
          <a:p>
            <a:pPr lvl="0"/>
            <a:r>
              <a:rPr lang="en-US"/>
              <a:t>Expertise</a:t>
            </a:r>
          </a:p>
        </p:txBody>
      </p:sp>
      <p:sp>
        <p:nvSpPr>
          <p:cNvPr id="22" name="Text Placeholder 21">
            <a:extLst>
              <a:ext uri="{FF2B5EF4-FFF2-40B4-BE49-F238E27FC236}">
                <a16:creationId xmlns:a16="http://schemas.microsoft.com/office/drawing/2014/main" id="{39F526AE-17B2-DD4A-BE59-23D0E4A3D04F}"/>
              </a:ext>
            </a:extLst>
          </p:cNvPr>
          <p:cNvSpPr>
            <a:spLocks noGrp="1"/>
          </p:cNvSpPr>
          <p:nvPr>
            <p:ph type="body" sz="quarter" idx="16" hasCustomPrompt="1"/>
          </p:nvPr>
        </p:nvSpPr>
        <p:spPr>
          <a:xfrm>
            <a:off x="5016500" y="4864164"/>
            <a:ext cx="1649476" cy="827022"/>
          </a:xfrm>
        </p:spPr>
        <p:txBody>
          <a:bodyPr lIns="90000" tIns="46800" rIns="90000" bIns="46800"/>
          <a:lstStyle>
            <a:lvl1pPr>
              <a:buSzPct val="100000"/>
              <a:defRPr sz="1400">
                <a:solidFill>
                  <a:schemeClr val="tx1"/>
                </a:solidFill>
              </a:defRPr>
            </a:lvl1pPr>
          </a:lstStyle>
          <a:p>
            <a:pPr lvl="0"/>
            <a:r>
              <a:rPr lang="en-US"/>
              <a:t>One</a:t>
            </a:r>
          </a:p>
          <a:p>
            <a:pPr lvl="0"/>
            <a:r>
              <a:rPr lang="en-US"/>
              <a:t>Two</a:t>
            </a:r>
          </a:p>
          <a:p>
            <a:pPr lvl="0"/>
            <a:r>
              <a:rPr lang="en-US"/>
              <a:t>Three</a:t>
            </a:r>
          </a:p>
        </p:txBody>
      </p:sp>
      <p:sp>
        <p:nvSpPr>
          <p:cNvPr id="23" name="Text Placeholder 21">
            <a:extLst>
              <a:ext uri="{FF2B5EF4-FFF2-40B4-BE49-F238E27FC236}">
                <a16:creationId xmlns:a16="http://schemas.microsoft.com/office/drawing/2014/main" id="{D4BF07C4-9406-4146-BE9F-4987294757D1}"/>
              </a:ext>
            </a:extLst>
          </p:cNvPr>
          <p:cNvSpPr>
            <a:spLocks noGrp="1"/>
          </p:cNvSpPr>
          <p:nvPr>
            <p:ph type="body" sz="quarter" idx="17" hasCustomPrompt="1"/>
          </p:nvPr>
        </p:nvSpPr>
        <p:spPr>
          <a:xfrm>
            <a:off x="7104994" y="4864164"/>
            <a:ext cx="1649476" cy="827022"/>
          </a:xfrm>
        </p:spPr>
        <p:txBody>
          <a:bodyPr lIns="90000" tIns="46800" rIns="90000" bIns="46800"/>
          <a:lstStyle>
            <a:lvl1pPr>
              <a:buSzPct val="100000"/>
              <a:defRPr sz="1400">
                <a:solidFill>
                  <a:schemeClr val="tx1"/>
                </a:solidFill>
              </a:defRPr>
            </a:lvl1pPr>
          </a:lstStyle>
          <a:p>
            <a:pPr lvl="0"/>
            <a:r>
              <a:rPr lang="en-US"/>
              <a:t>Four</a:t>
            </a:r>
          </a:p>
          <a:p>
            <a:pPr lvl="0"/>
            <a:r>
              <a:rPr lang="en-US"/>
              <a:t>Five</a:t>
            </a:r>
          </a:p>
          <a:p>
            <a:pPr lvl="0"/>
            <a:r>
              <a:rPr lang="en-US"/>
              <a:t>Six</a:t>
            </a:r>
          </a:p>
        </p:txBody>
      </p:sp>
      <p:sp>
        <p:nvSpPr>
          <p:cNvPr id="24" name="Text Placeholder 21">
            <a:extLst>
              <a:ext uri="{FF2B5EF4-FFF2-40B4-BE49-F238E27FC236}">
                <a16:creationId xmlns:a16="http://schemas.microsoft.com/office/drawing/2014/main" id="{AD8CD734-0F6D-C94D-8A16-9F36D2D3D601}"/>
              </a:ext>
            </a:extLst>
          </p:cNvPr>
          <p:cNvSpPr>
            <a:spLocks noGrp="1"/>
          </p:cNvSpPr>
          <p:nvPr>
            <p:ph type="body" sz="quarter" idx="18" hasCustomPrompt="1"/>
          </p:nvPr>
        </p:nvSpPr>
        <p:spPr>
          <a:xfrm>
            <a:off x="9193488" y="4864164"/>
            <a:ext cx="1649476" cy="827022"/>
          </a:xfrm>
        </p:spPr>
        <p:txBody>
          <a:bodyPr lIns="90000" tIns="46800" rIns="90000" bIns="46800"/>
          <a:lstStyle>
            <a:lvl1pPr>
              <a:buSzPct val="100000"/>
              <a:defRPr sz="1400">
                <a:solidFill>
                  <a:schemeClr val="tx1"/>
                </a:solidFill>
              </a:defRPr>
            </a:lvl1pPr>
          </a:lstStyle>
          <a:p>
            <a:pPr lvl="0"/>
            <a:r>
              <a:rPr lang="en-US"/>
              <a:t>Seven</a:t>
            </a:r>
          </a:p>
          <a:p>
            <a:pPr lvl="0"/>
            <a:r>
              <a:rPr lang="en-US"/>
              <a:t>Eight</a:t>
            </a:r>
          </a:p>
          <a:p>
            <a:pPr lvl="0"/>
            <a:r>
              <a:rPr lang="en-US"/>
              <a:t>Nine</a:t>
            </a:r>
          </a:p>
        </p:txBody>
      </p:sp>
    </p:spTree>
    <p:extLst>
      <p:ext uri="{BB962C8B-B14F-4D97-AF65-F5344CB8AC3E}">
        <p14:creationId xmlns:p14="http://schemas.microsoft.com/office/powerpoint/2010/main" val="338778961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3160">
          <p15:clr>
            <a:srgbClr val="FBAE40"/>
          </p15:clr>
        </p15:guide>
        <p15:guide id="25" orient="horz" pos="709">
          <p15:clr>
            <a:srgbClr val="FBAE40"/>
          </p15:clr>
        </p15:guide>
        <p15:guide id="26" pos="6834">
          <p15:clr>
            <a:srgbClr val="FBAE40"/>
          </p15:clr>
        </p15:guide>
      </p15:sldGuideLst>
    </p:ext>
  </p:extLst>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Profile Slide 2">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1B46280-63FA-B14C-B387-DA6973CC6798}"/>
              </a:ext>
            </a:extLst>
          </p:cNvPr>
          <p:cNvSpPr>
            <a:spLocks noGrp="1"/>
          </p:cNvSpPr>
          <p:nvPr>
            <p:ph type="pic" sz="quarter" idx="10"/>
          </p:nvPr>
        </p:nvSpPr>
        <p:spPr>
          <a:xfrm>
            <a:off x="0" y="0"/>
            <a:ext cx="4065588" cy="6858000"/>
          </a:xfrm>
        </p:spPr>
        <p:txBody>
          <a:bodyPr/>
          <a:lstStyle/>
          <a:p>
            <a:r>
              <a:rPr lang="en-GB"/>
              <a:t>Click icon to add picture</a:t>
            </a:r>
            <a:endParaRPr lang="en-US"/>
          </a:p>
        </p:txBody>
      </p:sp>
      <p:sp>
        <p:nvSpPr>
          <p:cNvPr id="11" name="Text Placeholder 10">
            <a:extLst>
              <a:ext uri="{FF2B5EF4-FFF2-40B4-BE49-F238E27FC236}">
                <a16:creationId xmlns:a16="http://schemas.microsoft.com/office/drawing/2014/main" id="{DF839B9F-7DF1-054D-850B-194BE124935E}"/>
              </a:ext>
            </a:extLst>
          </p:cNvPr>
          <p:cNvSpPr>
            <a:spLocks noGrp="1"/>
          </p:cNvSpPr>
          <p:nvPr>
            <p:ph type="body" sz="quarter" idx="11" hasCustomPrompt="1"/>
          </p:nvPr>
        </p:nvSpPr>
        <p:spPr>
          <a:xfrm>
            <a:off x="5016500" y="1125538"/>
            <a:ext cx="5832475" cy="371513"/>
          </a:xfrm>
        </p:spPr>
        <p:txBody>
          <a:bodyPr lIns="90000" tIns="46800" rIns="90000" bIns="46800"/>
          <a:lstStyle>
            <a:lvl1pPr marL="0" indent="0">
              <a:buNone/>
              <a:defRPr sz="1800">
                <a:solidFill>
                  <a:schemeClr val="tx1"/>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err="1"/>
              <a:t>Firstname</a:t>
            </a:r>
            <a:r>
              <a:rPr lang="en-US"/>
              <a:t> </a:t>
            </a:r>
            <a:r>
              <a:rPr lang="en-US" err="1"/>
              <a:t>Lastname</a:t>
            </a:r>
            <a:endParaRPr lang="en-US"/>
          </a:p>
        </p:txBody>
      </p:sp>
      <p:sp>
        <p:nvSpPr>
          <p:cNvPr id="13" name="Text Placeholder 12">
            <a:extLst>
              <a:ext uri="{FF2B5EF4-FFF2-40B4-BE49-F238E27FC236}">
                <a16:creationId xmlns:a16="http://schemas.microsoft.com/office/drawing/2014/main" id="{FEA3FFE7-512C-2E4D-8815-991035A0DA83}"/>
              </a:ext>
            </a:extLst>
          </p:cNvPr>
          <p:cNvSpPr>
            <a:spLocks noGrp="1"/>
          </p:cNvSpPr>
          <p:nvPr>
            <p:ph type="body" sz="quarter" idx="12" hasCustomPrompt="1"/>
          </p:nvPr>
        </p:nvSpPr>
        <p:spPr>
          <a:xfrm>
            <a:off x="5016500" y="1518666"/>
            <a:ext cx="5832475" cy="309958"/>
          </a:xfrm>
        </p:spPr>
        <p:txBody>
          <a:bodyPr lIns="90000" tIns="46800" rIns="90000" bIns="46800"/>
          <a:lstStyle>
            <a:lvl1pPr marL="0" indent="0">
              <a:buNone/>
              <a:defRPr sz="1400">
                <a:solidFill>
                  <a:schemeClr val="accent6"/>
                </a:solidFill>
              </a:defRPr>
            </a:lvl1pPr>
          </a:lstStyle>
          <a:p>
            <a:pPr lvl="0"/>
            <a:r>
              <a:rPr lang="en-US"/>
              <a:t>Title</a:t>
            </a:r>
          </a:p>
        </p:txBody>
      </p:sp>
      <p:sp>
        <p:nvSpPr>
          <p:cNvPr id="17" name="Text Placeholder 16">
            <a:extLst>
              <a:ext uri="{FF2B5EF4-FFF2-40B4-BE49-F238E27FC236}">
                <a16:creationId xmlns:a16="http://schemas.microsoft.com/office/drawing/2014/main" id="{CD00EE18-3969-7542-AF14-B6EF530C496B}"/>
              </a:ext>
            </a:extLst>
          </p:cNvPr>
          <p:cNvSpPr>
            <a:spLocks noGrp="1"/>
          </p:cNvSpPr>
          <p:nvPr>
            <p:ph type="body" sz="quarter" idx="13" hasCustomPrompt="1"/>
          </p:nvPr>
        </p:nvSpPr>
        <p:spPr>
          <a:xfrm>
            <a:off x="5016500" y="2614613"/>
            <a:ext cx="5832475" cy="956288"/>
          </a:xfrm>
        </p:spPr>
        <p:txBody>
          <a:bodyPr lIns="90000" tIns="46800" rIns="90000" bIns="46800"/>
          <a:lstStyle>
            <a:lvl1pPr marL="0" indent="0">
              <a:buNone/>
              <a:defRPr sz="1400">
                <a:solidFill>
                  <a:schemeClr val="accent6"/>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9" name="Text Placeholder 18">
            <a:extLst>
              <a:ext uri="{FF2B5EF4-FFF2-40B4-BE49-F238E27FC236}">
                <a16:creationId xmlns:a16="http://schemas.microsoft.com/office/drawing/2014/main" id="{D28C378F-3F66-354E-B8F9-1B9FC26E68A9}"/>
              </a:ext>
            </a:extLst>
          </p:cNvPr>
          <p:cNvSpPr>
            <a:spLocks noGrp="1"/>
          </p:cNvSpPr>
          <p:nvPr>
            <p:ph type="body" sz="quarter" idx="14" hasCustomPrompt="1"/>
          </p:nvPr>
        </p:nvSpPr>
        <p:spPr>
          <a:xfrm>
            <a:off x="5018087" y="2093722"/>
            <a:ext cx="5832475" cy="371513"/>
          </a:xfrm>
        </p:spPr>
        <p:txBody>
          <a:bodyPr lIns="90000" tIns="46800" rIns="90000" bIns="46800"/>
          <a:lstStyle>
            <a:lvl1pPr marL="0" indent="0">
              <a:buNone/>
              <a:defRPr sz="1800">
                <a:solidFill>
                  <a:schemeClr val="accent6"/>
                </a:solidFill>
                <a:latin typeface="+mj-lt"/>
              </a:defRPr>
            </a:lvl1pPr>
          </a:lstStyle>
          <a:p>
            <a:pPr lvl="0"/>
            <a:r>
              <a:rPr lang="en-US"/>
              <a:t>Experience</a:t>
            </a:r>
          </a:p>
        </p:txBody>
      </p:sp>
      <p:sp>
        <p:nvSpPr>
          <p:cNvPr id="20" name="Text Placeholder 18">
            <a:extLst>
              <a:ext uri="{FF2B5EF4-FFF2-40B4-BE49-F238E27FC236}">
                <a16:creationId xmlns:a16="http://schemas.microsoft.com/office/drawing/2014/main" id="{47E7A509-84C5-4843-8CD9-B01570BA7BA0}"/>
              </a:ext>
            </a:extLst>
          </p:cNvPr>
          <p:cNvSpPr>
            <a:spLocks noGrp="1"/>
          </p:cNvSpPr>
          <p:nvPr>
            <p:ph type="body" sz="quarter" idx="15" hasCustomPrompt="1"/>
          </p:nvPr>
        </p:nvSpPr>
        <p:spPr>
          <a:xfrm>
            <a:off x="5018087" y="4426832"/>
            <a:ext cx="5832475" cy="371513"/>
          </a:xfrm>
        </p:spPr>
        <p:txBody>
          <a:bodyPr lIns="90000" tIns="46800" rIns="90000" bIns="46800"/>
          <a:lstStyle>
            <a:lvl1pPr marL="0" indent="0">
              <a:buNone/>
              <a:defRPr sz="1800">
                <a:solidFill>
                  <a:schemeClr val="accent6"/>
                </a:solidFill>
                <a:latin typeface="+mj-lt"/>
              </a:defRPr>
            </a:lvl1pPr>
          </a:lstStyle>
          <a:p>
            <a:pPr lvl="0"/>
            <a:r>
              <a:rPr lang="en-US"/>
              <a:t>Expertise</a:t>
            </a:r>
          </a:p>
        </p:txBody>
      </p:sp>
      <p:sp>
        <p:nvSpPr>
          <p:cNvPr id="22" name="Text Placeholder 21">
            <a:extLst>
              <a:ext uri="{FF2B5EF4-FFF2-40B4-BE49-F238E27FC236}">
                <a16:creationId xmlns:a16="http://schemas.microsoft.com/office/drawing/2014/main" id="{39F526AE-17B2-DD4A-BE59-23D0E4A3D04F}"/>
              </a:ext>
            </a:extLst>
          </p:cNvPr>
          <p:cNvSpPr>
            <a:spLocks noGrp="1"/>
          </p:cNvSpPr>
          <p:nvPr>
            <p:ph type="body" sz="quarter" idx="16" hasCustomPrompt="1"/>
          </p:nvPr>
        </p:nvSpPr>
        <p:spPr>
          <a:xfrm>
            <a:off x="5016500" y="4864164"/>
            <a:ext cx="1649476" cy="827022"/>
          </a:xfrm>
        </p:spPr>
        <p:txBody>
          <a:bodyPr lIns="90000" tIns="46800" rIns="90000" bIns="46800"/>
          <a:lstStyle>
            <a:lvl1pPr>
              <a:buSzPct val="100000"/>
              <a:defRPr sz="1400">
                <a:solidFill>
                  <a:schemeClr val="accent6"/>
                </a:solidFill>
              </a:defRPr>
            </a:lvl1pPr>
          </a:lstStyle>
          <a:p>
            <a:pPr lvl="0"/>
            <a:r>
              <a:rPr lang="en-US"/>
              <a:t>One</a:t>
            </a:r>
          </a:p>
          <a:p>
            <a:pPr lvl="0"/>
            <a:r>
              <a:rPr lang="en-US"/>
              <a:t>Two</a:t>
            </a:r>
          </a:p>
          <a:p>
            <a:pPr lvl="0"/>
            <a:r>
              <a:rPr lang="en-US"/>
              <a:t>Three</a:t>
            </a:r>
          </a:p>
        </p:txBody>
      </p:sp>
      <p:sp>
        <p:nvSpPr>
          <p:cNvPr id="23" name="Text Placeholder 21">
            <a:extLst>
              <a:ext uri="{FF2B5EF4-FFF2-40B4-BE49-F238E27FC236}">
                <a16:creationId xmlns:a16="http://schemas.microsoft.com/office/drawing/2014/main" id="{D4BF07C4-9406-4146-BE9F-4987294757D1}"/>
              </a:ext>
            </a:extLst>
          </p:cNvPr>
          <p:cNvSpPr>
            <a:spLocks noGrp="1"/>
          </p:cNvSpPr>
          <p:nvPr>
            <p:ph type="body" sz="quarter" idx="17" hasCustomPrompt="1"/>
          </p:nvPr>
        </p:nvSpPr>
        <p:spPr>
          <a:xfrm>
            <a:off x="7104994" y="4864164"/>
            <a:ext cx="1649476" cy="827022"/>
          </a:xfrm>
        </p:spPr>
        <p:txBody>
          <a:bodyPr lIns="90000" tIns="46800" rIns="90000" bIns="46800"/>
          <a:lstStyle>
            <a:lvl1pPr>
              <a:buSzPct val="100000"/>
              <a:defRPr sz="1400">
                <a:solidFill>
                  <a:schemeClr val="accent6"/>
                </a:solidFill>
              </a:defRPr>
            </a:lvl1pPr>
          </a:lstStyle>
          <a:p>
            <a:pPr lvl="0"/>
            <a:r>
              <a:rPr lang="en-US"/>
              <a:t>Four</a:t>
            </a:r>
          </a:p>
          <a:p>
            <a:pPr lvl="0"/>
            <a:r>
              <a:rPr lang="en-US"/>
              <a:t>Five</a:t>
            </a:r>
          </a:p>
          <a:p>
            <a:pPr lvl="0"/>
            <a:r>
              <a:rPr lang="en-US"/>
              <a:t>Six</a:t>
            </a:r>
          </a:p>
        </p:txBody>
      </p:sp>
      <p:sp>
        <p:nvSpPr>
          <p:cNvPr id="24" name="Text Placeholder 21">
            <a:extLst>
              <a:ext uri="{FF2B5EF4-FFF2-40B4-BE49-F238E27FC236}">
                <a16:creationId xmlns:a16="http://schemas.microsoft.com/office/drawing/2014/main" id="{AD8CD734-0F6D-C94D-8A16-9F36D2D3D601}"/>
              </a:ext>
            </a:extLst>
          </p:cNvPr>
          <p:cNvSpPr>
            <a:spLocks noGrp="1"/>
          </p:cNvSpPr>
          <p:nvPr>
            <p:ph type="body" sz="quarter" idx="18" hasCustomPrompt="1"/>
          </p:nvPr>
        </p:nvSpPr>
        <p:spPr>
          <a:xfrm>
            <a:off x="9193488" y="4864164"/>
            <a:ext cx="1649476" cy="827022"/>
          </a:xfrm>
        </p:spPr>
        <p:txBody>
          <a:bodyPr lIns="90000" tIns="46800" rIns="90000" bIns="46800"/>
          <a:lstStyle>
            <a:lvl1pPr>
              <a:buSzPct val="100000"/>
              <a:defRPr sz="1400">
                <a:solidFill>
                  <a:schemeClr val="accent6"/>
                </a:solidFill>
              </a:defRPr>
            </a:lvl1pPr>
          </a:lstStyle>
          <a:p>
            <a:pPr lvl="0"/>
            <a:r>
              <a:rPr lang="en-US"/>
              <a:t>Seven</a:t>
            </a:r>
          </a:p>
          <a:p>
            <a:pPr lvl="0"/>
            <a:r>
              <a:rPr lang="en-US"/>
              <a:t>Eight</a:t>
            </a:r>
          </a:p>
          <a:p>
            <a:pPr lvl="0"/>
            <a:r>
              <a:rPr lang="en-US"/>
              <a:t>Nine</a:t>
            </a:r>
          </a:p>
        </p:txBody>
      </p:sp>
    </p:spTree>
    <p:extLst>
      <p:ext uri="{BB962C8B-B14F-4D97-AF65-F5344CB8AC3E}">
        <p14:creationId xmlns:p14="http://schemas.microsoft.com/office/powerpoint/2010/main" val="194115372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3160">
          <p15:clr>
            <a:srgbClr val="FBAE40"/>
          </p15:clr>
        </p15:guide>
        <p15:guide id="25" orient="horz" pos="709">
          <p15:clr>
            <a:srgbClr val="FBAE40"/>
          </p15:clr>
        </p15:guide>
        <p15:guide id="26" pos="6834">
          <p15:clr>
            <a:srgbClr val="FBAE40"/>
          </p15:clr>
        </p15:guide>
      </p15:sldGuideLst>
    </p:ext>
  </p:extLst>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Large Number Divider 1">
    <p:bg>
      <p:bgRef idx="1001">
        <a:schemeClr val="bg2"/>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4941888" y="585788"/>
            <a:ext cx="6667500" cy="690119"/>
          </a:xfrm>
        </p:spPr>
        <p:txBody>
          <a:bodyPr anchor="t">
            <a:noAutofit/>
          </a:bodyPr>
          <a:lstStyle>
            <a:lvl1pPr marL="0" indent="0">
              <a:spcAft>
                <a:spcPts val="600"/>
              </a:spcAft>
              <a:buFont typeface="Wingdings" panose="05000000000000000000" pitchFamily="2" charset="2"/>
              <a:buNone/>
              <a:defRPr sz="3600">
                <a:solidFill>
                  <a:schemeClr val="tx1"/>
                </a:solidFill>
                <a:latin typeface="+mj-lt"/>
              </a:defRPr>
            </a:lvl1pPr>
          </a:lstStyle>
          <a:p>
            <a:pPr lvl="0"/>
            <a:r>
              <a:rPr lang="en-US"/>
              <a:t>Section 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5"/>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1</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Tree>
    <p:extLst>
      <p:ext uri="{BB962C8B-B14F-4D97-AF65-F5344CB8AC3E}">
        <p14:creationId xmlns:p14="http://schemas.microsoft.com/office/powerpoint/2010/main" val="124571571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1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3"/>
            <a:ext cx="4356100" cy="6177517"/>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2</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E8663993-2CF4-0843-9834-2078442DBA71}"/>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92343417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2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3</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25F75097-07A2-DA4F-AFC5-71B04739FCB0}"/>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27588494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3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4</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96CEF9B0-0F7A-414C-9382-56532822A960}"/>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6918173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4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5</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0B03ADF2-CBA0-AB48-AC2A-77EAF2C81AA2}"/>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1314888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5_Large Number Divider 1">
    <p:bg>
      <p:bgRef idx="1001">
        <a:schemeClr val="bg2"/>
      </p:bgRef>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287FF5-DA2B-6549-A430-2AB0462370E7}"/>
              </a:ext>
            </a:extLst>
          </p:cNvPr>
          <p:cNvSpPr txBox="1"/>
          <p:nvPr userDrawn="1"/>
        </p:nvSpPr>
        <p:spPr>
          <a:xfrm>
            <a:off x="0" y="680485"/>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1</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9" name="Title 1">
            <a:extLst>
              <a:ext uri="{FF2B5EF4-FFF2-40B4-BE49-F238E27FC236}">
                <a16:creationId xmlns:a16="http://schemas.microsoft.com/office/drawing/2014/main" id="{939C9626-6AB7-9442-8C32-698E08BC85A7}"/>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6492139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2">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742" rtl="0" eaLnBrk="1" latinLnBrk="0" hangingPunct="1">
              <a:lnSpc>
                <a:spcPct val="90000"/>
              </a:lnSpc>
              <a:spcBef>
                <a:spcPct val="0"/>
              </a:spcBef>
              <a:buNone/>
              <a:defRPr lang="en-US" sz="4400" b="0" kern="1200" cap="none" spc="-50" baseline="0" dirty="0">
                <a:ln w="3175">
                  <a:noFill/>
                </a:ln>
                <a:gradFill>
                  <a:gsLst>
                    <a:gs pos="90000">
                      <a:srgbClr val="FFEF86"/>
                    </a:gs>
                    <a:gs pos="10000">
                      <a:srgbClr val="1CD278"/>
                    </a:gs>
                  </a:gsLst>
                  <a:lin ang="14400000" scaled="0"/>
                </a:gradFill>
                <a:effectLst/>
                <a:latin typeface="Segoe UI Semilight" panose="020B0402040204020203" pitchFamily="34" charset="0"/>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365035823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6127" userDrawn="1">
          <p15:clr>
            <a:srgbClr val="5ACBF0"/>
          </p15:clr>
        </p15:guide>
        <p15:guide id="3" orient="horz" pos="1911" userDrawn="1">
          <p15:clr>
            <a:srgbClr val="5ACBF0"/>
          </p15:clr>
        </p15:guide>
      </p15:sldGuideLst>
    </p:ext>
  </p:extLst>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6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3"/>
            <a:ext cx="4356100" cy="6177517"/>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2</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649666AF-1BFD-C547-B312-5E30EBC9B839}"/>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35505333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7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3</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443D24FC-F71D-C245-A2DA-55D32F6AA872}"/>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2461949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8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4</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DA3A573E-5425-E24C-AC5B-D2C67E89FC53}"/>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21393919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9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5</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AD9EEC05-DC95-844E-868F-EEEB231AD961}"/>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96146532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GB"/>
              <a:t>Click to edit Master text styles</a:t>
            </a:r>
          </a:p>
        </p:txBody>
      </p:sp>
    </p:spTree>
    <p:extLst>
      <p:ext uri="{BB962C8B-B14F-4D97-AF65-F5344CB8AC3E}">
        <p14:creationId xmlns:p14="http://schemas.microsoft.com/office/powerpoint/2010/main" val="204134583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GB"/>
              <a:t>Click to edit Master title style</a:t>
            </a:r>
            <a:endParaRPr lang="en-US"/>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GB"/>
              <a:t>Click to edit Master text styles</a:t>
            </a:r>
          </a:p>
        </p:txBody>
      </p:sp>
    </p:spTree>
    <p:extLst>
      <p:ext uri="{BB962C8B-B14F-4D97-AF65-F5344CB8AC3E}">
        <p14:creationId xmlns:p14="http://schemas.microsoft.com/office/powerpoint/2010/main" val="51415624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GB"/>
              <a:t>Click to edit Master title style</a:t>
            </a:r>
            <a:endParaRPr lang="en-US"/>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5732676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GB"/>
              <a:t>Click to edit Master title style</a:t>
            </a:r>
            <a:endParaRPr lang="en-US"/>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29409533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67130652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34781433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3">
    <p:bg>
      <p:bgPr>
        <a:solidFill>
          <a:srgbClr val="46366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742" rtl="0" eaLnBrk="1" latinLnBrk="0" hangingPunct="1">
              <a:lnSpc>
                <a:spcPct val="90000"/>
              </a:lnSpc>
              <a:spcBef>
                <a:spcPct val="0"/>
              </a:spcBef>
              <a:buNone/>
              <a:defRPr lang="en-US" sz="4400" b="0" kern="1200" cap="none" spc="-50" baseline="0" dirty="0">
                <a:ln w="3175">
                  <a:noFill/>
                </a:ln>
                <a:gradFill>
                  <a:gsLst>
                    <a:gs pos="90000">
                      <a:srgbClr val="FFEF86"/>
                    </a:gs>
                    <a:gs pos="10000">
                      <a:srgbClr val="E535E5"/>
                    </a:gs>
                  </a:gsLst>
                  <a:lin ang="14400000" scaled="0"/>
                </a:gradFill>
                <a:effectLst/>
                <a:latin typeface="Segoe UI Semilight" panose="020B0402040204020203" pitchFamily="34" charset="0"/>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95251677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6127" userDrawn="1">
          <p15:clr>
            <a:srgbClr val="5ACBF0"/>
          </p15:clr>
        </p15:guide>
        <p15:guide id="3" orient="horz" pos="1911" userDrawn="1">
          <p15:clr>
            <a:srgbClr val="5ACBF0"/>
          </p15:clr>
        </p15:guide>
      </p15:sldGuideLst>
    </p:ext>
  </p:extLst>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97163396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50919880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Section Divi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57516915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Section Divider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374651825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Section Divider 3">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244759974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Section Divider 4">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93204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description</a:t>
            </a:r>
          </a:p>
        </p:txBody>
      </p:sp>
      <p:sp>
        <p:nvSpPr>
          <p:cNvPr id="5" name="Text Placeholder 4"/>
          <p:cNvSpPr>
            <a:spLocks noGrp="1"/>
          </p:cNvSpPr>
          <p:nvPr>
            <p:ph type="body" sz="quarter" idx="12" hasCustomPrompt="1"/>
          </p:nvPr>
        </p:nvSpPr>
        <p:spPr>
          <a:xfrm>
            <a:off x="585216" y="585788"/>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accent3"/>
                </a:solidFill>
                <a:latin typeface="+mn-lt"/>
              </a:defRPr>
            </a:lvl1pPr>
          </a:lstStyle>
          <a:p>
            <a:pPr lvl="0"/>
            <a:r>
              <a:rPr lang="en-US"/>
              <a:t>Section Name</a:t>
            </a:r>
          </a:p>
        </p:txBody>
      </p:sp>
    </p:spTree>
    <p:extLst>
      <p:ext uri="{BB962C8B-B14F-4D97-AF65-F5344CB8AC3E}">
        <p14:creationId xmlns:p14="http://schemas.microsoft.com/office/powerpoint/2010/main" val="48360278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title with no subtitle</a:t>
            </a:r>
          </a:p>
        </p:txBody>
      </p:sp>
    </p:spTree>
    <p:extLst>
      <p:ext uri="{BB962C8B-B14F-4D97-AF65-F5344CB8AC3E}">
        <p14:creationId xmlns:p14="http://schemas.microsoft.com/office/powerpoint/2010/main" val="223937630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 with no subtitle</a:t>
            </a:r>
          </a:p>
        </p:txBody>
      </p:sp>
    </p:spTree>
    <p:extLst>
      <p:ext uri="{BB962C8B-B14F-4D97-AF65-F5344CB8AC3E}">
        <p14:creationId xmlns:p14="http://schemas.microsoft.com/office/powerpoint/2010/main" val="86351987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Blank 12 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1774950"/>
      </p:ext>
    </p:extLst>
  </p:cSld>
  <p:clrMapOvr>
    <a:masterClrMapping/>
  </p:clrMapOvr>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Blank 12 Column Dark Bkg">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835001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742" rtl="0" eaLnBrk="1" latinLnBrk="0" hangingPunct="1">
              <a:lnSpc>
                <a:spcPct val="9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42782992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6135" userDrawn="1">
          <p15:clr>
            <a:srgbClr val="5ACBF0"/>
          </p15:clr>
        </p15:guide>
        <p15:guide id="3" orient="horz" pos="1910" userDrawn="1">
          <p15:clr>
            <a:srgbClr val="5ACBF0"/>
          </p15:clr>
        </p15:guide>
      </p15:sldGuideLst>
    </p:ext>
  </p:extLst>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Apendix Blue Bkg">
    <p:bg>
      <p:bgRef idx="1001">
        <a:schemeClr val="bg2"/>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F377B63-6619-6B40-8D85-1D972ED609B9}"/>
              </a:ext>
            </a:extLst>
          </p:cNvPr>
          <p:cNvSpPr>
            <a:spLocks noGrp="1"/>
          </p:cNvSpPr>
          <p:nvPr>
            <p:ph type="body" sz="quarter" idx="10" hasCustomPrompt="1"/>
          </p:nvPr>
        </p:nvSpPr>
        <p:spPr>
          <a:xfrm>
            <a:off x="584200" y="5715040"/>
            <a:ext cx="5367338" cy="553998"/>
          </a:xfrm>
        </p:spPr>
        <p:txBody>
          <a:bodyPr anchor="b"/>
          <a:lstStyle>
            <a:lvl1pPr marL="0" indent="0">
              <a:buNone/>
              <a:defRPr sz="3600">
                <a:latin typeface="+mj-lt"/>
              </a:defRPr>
            </a:lvl1pPr>
          </a:lstStyle>
          <a:p>
            <a:pPr lvl="0"/>
            <a:r>
              <a:rPr lang="en-US"/>
              <a:t>Appendix</a:t>
            </a:r>
          </a:p>
        </p:txBody>
      </p:sp>
    </p:spTree>
    <p:extLst>
      <p:ext uri="{BB962C8B-B14F-4D97-AF65-F5344CB8AC3E}">
        <p14:creationId xmlns:p14="http://schemas.microsoft.com/office/powerpoint/2010/main" val="141969302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6" pos="3749">
          <p15:clr>
            <a:srgbClr val="A4A3A4"/>
          </p15:clr>
        </p15:guide>
        <p15:guide id="17" pos="3932">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93022509"/>
      </p:ext>
    </p:extLst>
  </p:cSld>
  <p:clrMapOvr>
    <a:overrideClrMapping bg1="dk1" tx1="lt1" bg2="dk2" tx2="lt2" accent1="accent1" accent2="accent2" accent3="accent3" accent4="accent4" accent5="accent5" accent6="accent6" hlink="hlink" folHlink="folHlink"/>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GB"/>
              <a:t>Click to edit Master title style</a:t>
            </a:r>
            <a:endParaRPr lang="en-US"/>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22061813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443.xml><?xml version="1.0" encoding="utf-8"?>
<p:sldLayout xmlns:a="http://schemas.openxmlformats.org/drawingml/2006/main" xmlns:r="http://schemas.openxmlformats.org/officeDocument/2006/relationships" xmlns:p="http://schemas.openxmlformats.org/presentationml/2006/main" userDrawn="1">
  <p:cSld name="Title slide illustra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Microsoft Viva logo" descr="Microsoft Viva logo">
            <a:extLst>
              <a:ext uri="{FF2B5EF4-FFF2-40B4-BE49-F238E27FC236}">
                <a16:creationId xmlns:a16="http://schemas.microsoft.com/office/drawing/2014/main" id="{80B6C191-A691-AE51-06E2-19F039EFBF0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invGray">
          <a:xfrm>
            <a:off x="582042"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196572"/>
            <a:ext cx="4167887" cy="1354217"/>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6" name="Text Placeholder 5">
            <a:extLst>
              <a:ext uri="{FF2B5EF4-FFF2-40B4-BE49-F238E27FC236}">
                <a16:creationId xmlns:a16="http://schemas.microsoft.com/office/drawing/2014/main" id="{291F2F13-B4B5-1D8E-1A4D-C843CCCC1C13}"/>
              </a:ext>
            </a:extLst>
          </p:cNvPr>
          <p:cNvSpPr>
            <a:spLocks noGrp="1"/>
          </p:cNvSpPr>
          <p:nvPr>
            <p:ph type="body" sz="quarter" idx="13"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Tree>
    <p:extLst>
      <p:ext uri="{BB962C8B-B14F-4D97-AF65-F5344CB8AC3E}">
        <p14:creationId xmlns:p14="http://schemas.microsoft.com/office/powerpoint/2010/main" val="406249625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44.xml><?xml version="1.0" encoding="utf-8"?>
<p:sldLayout xmlns:a="http://schemas.openxmlformats.org/drawingml/2006/main" xmlns:r="http://schemas.openxmlformats.org/officeDocument/2006/relationships" xmlns:p="http://schemas.openxmlformats.org/presentationml/2006/main" userDrawn="1">
  <p:cSld name="Agend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7F0D2-1F7A-B81D-68D7-C8F417F5E38B}"/>
              </a:ext>
            </a:extLst>
          </p:cNvPr>
          <p:cNvSpPr>
            <a:spLocks noGrp="1"/>
          </p:cNvSpPr>
          <p:nvPr>
            <p:ph type="title" hasCustomPrompt="1"/>
          </p:nvPr>
        </p:nvSpPr>
        <p:spPr>
          <a:xfrm>
            <a:off x="588263" y="3124301"/>
            <a:ext cx="2372425" cy="609398"/>
          </a:xfrm>
          <a:noFill/>
        </p:spPr>
        <p:txBody>
          <a:bodyPr vert="horz" wrap="square" lIns="0" tIns="0" rIns="0" bIns="0" rtlCol="0" anchor="ctr" anchorCtr="0">
            <a:spAutoFit/>
          </a:bodyPr>
          <a:lstStyle>
            <a:lvl1pPr>
              <a:defRPr lang="en-US" sz="4400" dirty="0">
                <a:gradFill>
                  <a:gsLst>
                    <a:gs pos="90000">
                      <a:srgbClr val="FFEF86"/>
                    </a:gs>
                    <a:gs pos="10000">
                      <a:srgbClr val="E535E5"/>
                    </a:gs>
                  </a:gsLst>
                  <a:lin ang="14400000" scaled="0"/>
                </a:gradFill>
                <a:latin typeface="Segoe UI Semilight" panose="020B0402040204020203" pitchFamily="34" charset="0"/>
                <a:cs typeface="Segoe UI Semilight" panose="020B0402040204020203" pitchFamily="34" charset="0"/>
              </a:defRPr>
            </a:lvl1pPr>
          </a:lstStyle>
          <a:p>
            <a:pPr lvl="0">
              <a:lnSpc>
                <a:spcPct val="90000"/>
              </a:lnSpc>
            </a:pPr>
            <a:r>
              <a:rPr lang="en-US"/>
              <a:t>Agenda</a:t>
            </a:r>
          </a:p>
        </p:txBody>
      </p:sp>
      <p:sp>
        <p:nvSpPr>
          <p:cNvPr id="6" name="Content Placeholder 5">
            <a:extLst>
              <a:ext uri="{FF2B5EF4-FFF2-40B4-BE49-F238E27FC236}">
                <a16:creationId xmlns:a16="http://schemas.microsoft.com/office/drawing/2014/main" id="{6FB402F3-D749-B066-5249-6A108410026F}"/>
              </a:ext>
            </a:extLst>
          </p:cNvPr>
          <p:cNvSpPr>
            <a:spLocks noGrp="1"/>
          </p:cNvSpPr>
          <p:nvPr>
            <p:ph sz="quarter" idx="10"/>
          </p:nvPr>
        </p:nvSpPr>
        <p:spPr>
          <a:xfrm>
            <a:off x="4144963" y="2622626"/>
            <a:ext cx="7458075" cy="1612749"/>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2660535"/>
      </p:ext>
    </p:extLst>
  </p:cSld>
  <p:clrMapOvr>
    <a:masterClrMapping/>
  </p:clrMapOvr>
  <p:extLst>
    <p:ext uri="{DCECCB84-F9BA-43D5-87BE-67443E8EF086}">
      <p15:sldGuideLst xmlns:p15="http://schemas.microsoft.com/office/powerpoint/2012/main">
        <p15:guide id="1" pos="2239">
          <p15:clr>
            <a:srgbClr val="FBAE40"/>
          </p15:clr>
        </p15:guide>
        <p15:guide id="2" pos="1865">
          <p15:clr>
            <a:srgbClr val="FBAE40"/>
          </p15:clr>
        </p15:guide>
        <p15:guide id="3" pos="2611">
          <p15:clr>
            <a:srgbClr val="FBAE40"/>
          </p15:clr>
        </p15:guide>
      </p15:sldGuideLst>
    </p:ext>
  </p:extLst>
</p:sldLayout>
</file>

<file path=ppt/slideLayouts/slideLayout445.xml><?xml version="1.0" encoding="utf-8"?>
<p:sldLayout xmlns:a="http://schemas.openxmlformats.org/drawingml/2006/main" xmlns:r="http://schemas.openxmlformats.org/officeDocument/2006/relationships" xmlns:p="http://schemas.openxmlformats.org/presentationml/2006/main" userDrawn="1">
  <p:cSld name="Microsoft Viva overview">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24F423-B000-402B-C4E3-1BF744B517AD}"/>
              </a:ext>
              <a:ext uri="{C183D7F6-B498-43B3-948B-1728B52AA6E4}">
                <adec:decorative xmlns:adec="http://schemas.microsoft.com/office/drawing/2017/decorative" val="1"/>
              </a:ext>
            </a:extLst>
          </p:cNvPr>
          <p:cNvPicPr>
            <a:picLocks noChangeAspect="1"/>
          </p:cNvPicPr>
          <p:nvPr userDrawn="1"/>
        </p:nvPicPr>
        <p:blipFill rotWithShape="1">
          <a:blip r:embed="rId2" cstate="hqprint">
            <a:alphaModFix amt="70000"/>
            <a:extLst>
              <a:ext uri="{28A0092B-C50C-407E-A947-70E740481C1C}">
                <a14:useLocalDpi xmlns:a14="http://schemas.microsoft.com/office/drawing/2010/main"/>
              </a:ext>
            </a:extLst>
          </a:blip>
          <a:srcRect/>
          <a:stretch/>
        </p:blipFill>
        <p:spPr>
          <a:xfrm>
            <a:off x="1566289" y="0"/>
            <a:ext cx="10625711" cy="6858000"/>
          </a:xfrm>
          <a:prstGeom prst="rect">
            <a:avLst/>
          </a:prstGeom>
        </p:spPr>
      </p:pic>
      <p:sp>
        <p:nvSpPr>
          <p:cNvPr id="6" name="Rectangle 5">
            <a:extLst>
              <a:ext uri="{FF2B5EF4-FFF2-40B4-BE49-F238E27FC236}">
                <a16:creationId xmlns:a16="http://schemas.microsoft.com/office/drawing/2014/main" id="{0EED9217-FABA-AD8B-5CC1-1EBA40FF39D6}"/>
              </a:ext>
            </a:extLst>
          </p:cNvPr>
          <p:cNvSpPr/>
          <p:nvPr userDrawn="1"/>
        </p:nvSpPr>
        <p:spPr bwMode="auto">
          <a:xfrm rot="10800000">
            <a:off x="1" y="0"/>
            <a:ext cx="3255817" cy="6858000"/>
          </a:xfrm>
          <a:prstGeom prst="rect">
            <a:avLst/>
          </a:prstGeom>
          <a:gradFill>
            <a:gsLst>
              <a:gs pos="0">
                <a:srgbClr val="F2F2F2"/>
              </a:gs>
              <a:gs pos="100000">
                <a:srgbClr val="F4F0EB"/>
              </a:gs>
            </a:gsLst>
            <a:lin ang="108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807302216"/>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userDrawn="1">
  <p:cSld name="Section 3">
    <p:bg>
      <p:bgPr>
        <a:solidFill>
          <a:srgbClr val="46366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742" rtl="0" eaLnBrk="1" latinLnBrk="0" hangingPunct="1">
              <a:lnSpc>
                <a:spcPct val="90000"/>
              </a:lnSpc>
              <a:spcBef>
                <a:spcPct val="0"/>
              </a:spcBef>
              <a:buNone/>
              <a:defRPr lang="en-US" sz="4400" b="0" kern="1200" cap="none" spc="-50" baseline="0" dirty="0">
                <a:ln w="3175">
                  <a:noFill/>
                </a:ln>
                <a:gradFill>
                  <a:gsLst>
                    <a:gs pos="90000">
                      <a:srgbClr val="FFEF86"/>
                    </a:gs>
                    <a:gs pos="10000">
                      <a:srgbClr val="E535E5"/>
                    </a:gs>
                  </a:gsLst>
                  <a:lin ang="14400000" scaled="0"/>
                </a:gradFill>
                <a:effectLst/>
                <a:latin typeface="Segoe UI Semilight" panose="020B0402040204020203" pitchFamily="34" charset="0"/>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96105986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447.xml><?xml version="1.0" encoding="utf-8"?>
<p:sldLayout xmlns:a="http://schemas.openxmlformats.org/drawingml/2006/main" xmlns:r="http://schemas.openxmlformats.org/officeDocument/2006/relationships" xmlns:p="http://schemas.openxmlformats.org/presentationml/2006/main" userDrawn="1">
  <p:cSld name="1_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4" name="Text Placeholder 3">
            <a:extLst>
              <a:ext uri="{FF2B5EF4-FFF2-40B4-BE49-F238E27FC236}">
                <a16:creationId xmlns:a16="http://schemas.microsoft.com/office/drawing/2014/main" id="{9990334F-64A4-97A6-3FCA-1FCAEE0A68CC}"/>
              </a:ext>
            </a:extLst>
          </p:cNvPr>
          <p:cNvSpPr>
            <a:spLocks noGrp="1"/>
          </p:cNvSpPr>
          <p:nvPr>
            <p:ph type="body" sz="quarter" idx="20"/>
          </p:nvPr>
        </p:nvSpPr>
        <p:spPr>
          <a:xfrm>
            <a:off x="585217" y="1438275"/>
            <a:ext cx="3264408" cy="615553"/>
          </a:xfrm>
        </p:spPr>
        <p:txBody>
          <a:bodyPr/>
          <a:lstStyle>
            <a:lvl1pPr marL="0" indent="0">
              <a:buNone/>
              <a:defRPr sz="20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283115"/>
            <a:ext cx="3264408" cy="1354217"/>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6" name="Text Placeholder 5">
            <a:extLst>
              <a:ext uri="{FF2B5EF4-FFF2-40B4-BE49-F238E27FC236}">
                <a16:creationId xmlns:a16="http://schemas.microsoft.com/office/drawing/2014/main" id="{56B23FC0-F06F-3CFF-2466-B04AA6D8F046}"/>
              </a:ext>
            </a:extLst>
          </p:cNvPr>
          <p:cNvSpPr>
            <a:spLocks noGrp="1"/>
          </p:cNvSpPr>
          <p:nvPr>
            <p:ph type="body" sz="quarter" idx="21"/>
          </p:nvPr>
        </p:nvSpPr>
        <p:spPr>
          <a:xfrm>
            <a:off x="4463796" y="1438275"/>
            <a:ext cx="3264408" cy="615553"/>
          </a:xfrm>
        </p:spPr>
        <p:txBody>
          <a:bodyPr/>
          <a:lstStyle>
            <a:lvl1pPr marL="0" indent="0">
              <a:buNone/>
              <a:defRPr sz="20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283115"/>
            <a:ext cx="3264408" cy="1354217"/>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8" name="Text Placeholder 7">
            <a:extLst>
              <a:ext uri="{FF2B5EF4-FFF2-40B4-BE49-F238E27FC236}">
                <a16:creationId xmlns:a16="http://schemas.microsoft.com/office/drawing/2014/main" id="{E92F2B7C-E744-4E83-C681-FFA2C221F7F6}"/>
              </a:ext>
            </a:extLst>
          </p:cNvPr>
          <p:cNvSpPr>
            <a:spLocks noGrp="1"/>
          </p:cNvSpPr>
          <p:nvPr>
            <p:ph type="body" sz="quarter" idx="22"/>
          </p:nvPr>
        </p:nvSpPr>
        <p:spPr>
          <a:xfrm>
            <a:off x="8335963" y="1438275"/>
            <a:ext cx="3273425" cy="615553"/>
          </a:xfrm>
        </p:spPr>
        <p:txBody>
          <a:bodyPr/>
          <a:lstStyle>
            <a:lvl1pPr marL="0" indent="0">
              <a:buNone/>
              <a:defRPr sz="20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283115"/>
            <a:ext cx="3264408" cy="1354217"/>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Tree>
    <p:extLst>
      <p:ext uri="{BB962C8B-B14F-4D97-AF65-F5344CB8AC3E}">
        <p14:creationId xmlns:p14="http://schemas.microsoft.com/office/powerpoint/2010/main" val="2620356507"/>
      </p:ext>
    </p:extLst>
  </p:cSld>
  <p:clrMapOvr>
    <a:masterClrMapping/>
  </p:clrMapOvr>
  <p:extLst>
    <p:ext uri="{DCECCB84-F9BA-43D5-87BE-67443E8EF086}">
      <p15:sldGuideLst xmlns:p15="http://schemas.microsoft.com/office/powerpoint/2012/main">
        <p15:guide id="3" orient="horz" pos="1437">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448.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0034338"/>
      </p:ext>
    </p:extLst>
  </p:cSld>
  <p:clrMapOvr>
    <a:masterClrMapping/>
  </p:clrMapOvr>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p:cSld name="Title Slide with photo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Microsoft Viva logo" descr="Microsoft Viva logo">
            <a:extLst>
              <a:ext uri="{FF2B5EF4-FFF2-40B4-BE49-F238E27FC236}">
                <a16:creationId xmlns:a16="http://schemas.microsoft.com/office/drawing/2014/main" id="{318C726D-8663-E923-5AF2-6D1C5F533F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4201"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196572"/>
            <a:ext cx="4167887" cy="1354217"/>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accent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9" name="Text Placeholder 8">
            <a:extLst>
              <a:ext uri="{FF2B5EF4-FFF2-40B4-BE49-F238E27FC236}">
                <a16:creationId xmlns:a16="http://schemas.microsoft.com/office/drawing/2014/main" id="{E9DFAAC8-CE23-F613-6D2B-8569B34EBE0E}"/>
              </a:ext>
            </a:extLst>
          </p:cNvPr>
          <p:cNvSpPr>
            <a:spLocks noGrp="1"/>
          </p:cNvSpPr>
          <p:nvPr>
            <p:ph type="body" sz="quarter" idx="14"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
        <p:nvSpPr>
          <p:cNvPr id="10" name="Picture Placeholder 9" descr="This photo is a 'placeholder' only. Drag or drop your photo here, or click and tap the center to insert a photo.">
            <a:extLst>
              <a:ext uri="{FF2B5EF4-FFF2-40B4-BE49-F238E27FC236}">
                <a16:creationId xmlns:a16="http://schemas.microsoft.com/office/drawing/2014/main" id="{937F71D9-5FA1-DECE-2721-B0416707CF7A}"/>
              </a:ext>
            </a:extLst>
          </p:cNvPr>
          <p:cNvSpPr>
            <a:spLocks noGrp="1"/>
          </p:cNvSpPr>
          <p:nvPr>
            <p:ph type="pic" sz="quarter" idx="13"/>
          </p:nvPr>
        </p:nvSpPr>
        <p:spPr>
          <a:xfrm>
            <a:off x="5326063" y="585789"/>
            <a:ext cx="6283325" cy="5683250"/>
          </a:xfrm>
          <a:blipFill dpi="0" rotWithShape="1">
            <a:blip r:embed="rId5"/>
            <a:srcRect/>
            <a:tile tx="0" ty="0" sx="93000" sy="93000" flip="none" algn="tl"/>
          </a:blipFill>
        </p:spPr>
        <p:txBody>
          <a:bodyPr/>
          <a:lstStyle>
            <a:lvl1pPr marL="0" indent="0">
              <a:buNone/>
              <a:defRPr>
                <a:noFill/>
              </a:defRPr>
            </a:lvl1pPr>
          </a:lstStyle>
          <a:p>
            <a:r>
              <a:rPr lang="en-US"/>
              <a:t>Click icon to add picture</a:t>
            </a:r>
          </a:p>
        </p:txBody>
      </p:sp>
    </p:spTree>
    <p:extLst>
      <p:ext uri="{BB962C8B-B14F-4D97-AF65-F5344CB8AC3E}">
        <p14:creationId xmlns:p14="http://schemas.microsoft.com/office/powerpoint/2010/main" val="236995904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05F7F2C-59A9-4E2B-034F-05B733194D6B}"/>
              </a:ext>
            </a:extLst>
          </p:cNvPr>
          <p:cNvSpPr>
            <a:spLocks noGrp="1"/>
          </p:cNvSpPr>
          <p:nvPr>
            <p:ph type="title" hasCustomPrompt="1"/>
          </p:nvPr>
        </p:nvSpPr>
        <p:spPr>
          <a:xfrm>
            <a:off x="369598" y="2941391"/>
            <a:ext cx="9356441" cy="609398"/>
          </a:xfrm>
          <a:noFill/>
        </p:spPr>
        <p:txBody>
          <a:bodyPr wrap="square" lIns="0" tIns="0" rIns="0" bIns="0" anchor="b" anchorCtr="0">
            <a:spAutoFit/>
          </a:bodyPr>
          <a:lstStyle>
            <a:lvl1pPr marL="155448" indent="-155448" algn="l" defTabSz="932742" rtl="0" eaLnBrk="1" latinLnBrk="0" hangingPunct="1">
              <a:lnSpc>
                <a:spcPct val="9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“Quote text”</a:t>
            </a:r>
          </a:p>
        </p:txBody>
      </p:sp>
      <p:sp>
        <p:nvSpPr>
          <p:cNvPr id="8" name="Text Placeholder 4">
            <a:extLst>
              <a:ext uri="{FF2B5EF4-FFF2-40B4-BE49-F238E27FC236}">
                <a16:creationId xmlns:a16="http://schemas.microsoft.com/office/drawing/2014/main" id="{49EC7442-9E8B-4375-C4B2-32309572DD61}"/>
              </a:ext>
            </a:extLst>
          </p:cNvPr>
          <p:cNvSpPr>
            <a:spLocks noGrp="1"/>
          </p:cNvSpPr>
          <p:nvPr>
            <p:ph type="body" sz="quarter" idx="12" hasCustomPrompt="1"/>
          </p:nvPr>
        </p:nvSpPr>
        <p:spPr>
          <a:xfrm>
            <a:off x="582042" y="3962400"/>
            <a:ext cx="914400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Name</a:t>
            </a:r>
          </a:p>
        </p:txBody>
      </p:sp>
      <p:sp>
        <p:nvSpPr>
          <p:cNvPr id="9" name="Text Placeholder 4">
            <a:extLst>
              <a:ext uri="{FF2B5EF4-FFF2-40B4-BE49-F238E27FC236}">
                <a16:creationId xmlns:a16="http://schemas.microsoft.com/office/drawing/2014/main" id="{342F6520-30B7-86E6-093E-6B72113BA534}"/>
              </a:ext>
            </a:extLst>
          </p:cNvPr>
          <p:cNvSpPr>
            <a:spLocks noGrp="1"/>
          </p:cNvSpPr>
          <p:nvPr>
            <p:ph type="body" sz="quarter" idx="14" hasCustomPrompt="1"/>
          </p:nvPr>
        </p:nvSpPr>
        <p:spPr>
          <a:xfrm>
            <a:off x="584200" y="4261494"/>
            <a:ext cx="9144000"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Company or position</a:t>
            </a:r>
          </a:p>
        </p:txBody>
      </p:sp>
    </p:spTree>
    <p:extLst>
      <p:ext uri="{BB962C8B-B14F-4D97-AF65-F5344CB8AC3E}">
        <p14:creationId xmlns:p14="http://schemas.microsoft.com/office/powerpoint/2010/main" val="14066646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orient="horz" pos="1910" userDrawn="1">
          <p15:clr>
            <a:srgbClr val="FBAE40"/>
          </p15:clr>
        </p15:guide>
        <p15:guide id="3" orient="horz" pos="2506" userDrawn="1">
          <p15:clr>
            <a:srgbClr val="FBAE40"/>
          </p15:clr>
        </p15:guide>
      </p15:sldGuideLst>
    </p:ext>
  </p:extLst>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p:cSld name="Title slide with photo 2">
    <p:bg>
      <p:bgPr>
        <a:solidFill>
          <a:srgbClr val="F4F3F5"/>
        </a:solidFill>
        <a:effectLst/>
      </p:bgPr>
    </p:bg>
    <p:spTree>
      <p:nvGrpSpPr>
        <p:cNvPr id="1" name=""/>
        <p:cNvGrpSpPr/>
        <p:nvPr/>
      </p:nvGrpSpPr>
      <p:grpSpPr>
        <a:xfrm>
          <a:off x="0" y="0"/>
          <a:ext cx="0" cy="0"/>
          <a:chOff x="0" y="0"/>
          <a:chExt cx="0" cy="0"/>
        </a:xfrm>
      </p:grpSpPr>
      <p:pic>
        <p:nvPicPr>
          <p:cNvPr id="6" name="Microsoft Viva logo" descr="Microsoft Viva logo">
            <a:extLst>
              <a:ext uri="{FF2B5EF4-FFF2-40B4-BE49-F238E27FC236}">
                <a16:creationId xmlns:a16="http://schemas.microsoft.com/office/drawing/2014/main" id="{5BCA20A5-FBD1-9415-8847-839B7618D22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4201"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196572"/>
            <a:ext cx="4167887" cy="1354217"/>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accent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C4598A3-3158-55CB-9A6D-7264D56AF02B}"/>
              </a:ext>
            </a:extLst>
          </p:cNvPr>
          <p:cNvSpPr>
            <a:spLocks noGrp="1"/>
          </p:cNvSpPr>
          <p:nvPr>
            <p:ph type="body" sz="quarter" idx="14"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
        <p:nvSpPr>
          <p:cNvPr id="10" name="Picture Placeholder 9" descr="This photo is a 'placeholder' only. Drag or drop your photo here, or click and tap the center to insert a photo.">
            <a:extLst>
              <a:ext uri="{FF2B5EF4-FFF2-40B4-BE49-F238E27FC236}">
                <a16:creationId xmlns:a16="http://schemas.microsoft.com/office/drawing/2014/main" id="{937F71D9-5FA1-DECE-2721-B0416707CF7A}"/>
              </a:ext>
            </a:extLst>
          </p:cNvPr>
          <p:cNvSpPr>
            <a:spLocks noGrp="1"/>
          </p:cNvSpPr>
          <p:nvPr>
            <p:ph type="pic" sz="quarter" idx="13"/>
          </p:nvPr>
        </p:nvSpPr>
        <p:spPr>
          <a:xfrm>
            <a:off x="5326063" y="0"/>
            <a:ext cx="6865937" cy="6858000"/>
          </a:xfrm>
          <a:blipFill dpi="0" rotWithShape="1">
            <a:blip r:embed="rId4"/>
            <a:srcRect/>
            <a:tile tx="0" ty="0" sx="100000" sy="100000" flip="none" algn="tl"/>
          </a:blipFill>
        </p:spPr>
        <p:txBody>
          <a:bodyPr/>
          <a:lstStyle>
            <a:lvl1pPr marL="0" indent="0">
              <a:buNone/>
              <a:defRPr>
                <a:noFill/>
              </a:defRPr>
            </a:lvl1pPr>
          </a:lstStyle>
          <a:p>
            <a:r>
              <a:rPr lang="en-US"/>
              <a:t>Click icon to add picture</a:t>
            </a:r>
          </a:p>
        </p:txBody>
      </p:sp>
    </p:spTree>
    <p:extLst>
      <p:ext uri="{BB962C8B-B14F-4D97-AF65-F5344CB8AC3E}">
        <p14:creationId xmlns:p14="http://schemas.microsoft.com/office/powerpoint/2010/main" val="144525212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p:cSld name="Title slide illustra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Microsoft Viva logo" descr="Microsoft Viva logo">
            <a:extLst>
              <a:ext uri="{FF2B5EF4-FFF2-40B4-BE49-F238E27FC236}">
                <a16:creationId xmlns:a16="http://schemas.microsoft.com/office/drawing/2014/main" id="{267EAAA3-0163-7FC4-ED5A-CDA76E2ABD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4201"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196572"/>
            <a:ext cx="4167887" cy="1354217"/>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4302AA42-37DF-2361-2B0C-9247BB470756}"/>
              </a:ext>
            </a:extLst>
          </p:cNvPr>
          <p:cNvSpPr>
            <a:spLocks noGrp="1"/>
          </p:cNvSpPr>
          <p:nvPr>
            <p:ph type="body" sz="quarter" idx="13"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Tree>
    <p:extLst>
      <p:ext uri="{BB962C8B-B14F-4D97-AF65-F5344CB8AC3E}">
        <p14:creationId xmlns:p14="http://schemas.microsoft.com/office/powerpoint/2010/main" val="167907615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p:cSld name="Title slide illustra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Microsoft Viva logo" descr="Microsoft Viva logo">
            <a:extLst>
              <a:ext uri="{FF2B5EF4-FFF2-40B4-BE49-F238E27FC236}">
                <a16:creationId xmlns:a16="http://schemas.microsoft.com/office/drawing/2014/main" id="{80B6C191-A691-AE51-06E2-19F039EFBF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bwMode="invGray">
          <a:xfrm>
            <a:off x="582042"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196572"/>
            <a:ext cx="4167887" cy="1354217"/>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6" name="Text Placeholder 5">
            <a:extLst>
              <a:ext uri="{FF2B5EF4-FFF2-40B4-BE49-F238E27FC236}">
                <a16:creationId xmlns:a16="http://schemas.microsoft.com/office/drawing/2014/main" id="{291F2F13-B4B5-1D8E-1A4D-C843CCCC1C13}"/>
              </a:ext>
            </a:extLst>
          </p:cNvPr>
          <p:cNvSpPr>
            <a:spLocks noGrp="1"/>
          </p:cNvSpPr>
          <p:nvPr>
            <p:ph type="body" sz="quarter" idx="13"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Tree>
    <p:extLst>
      <p:ext uri="{BB962C8B-B14F-4D97-AF65-F5344CB8AC3E}">
        <p14:creationId xmlns:p14="http://schemas.microsoft.com/office/powerpoint/2010/main" val="51520125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p:cSld name="Agend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7F0D2-1F7A-B81D-68D7-C8F417F5E38B}"/>
              </a:ext>
            </a:extLst>
          </p:cNvPr>
          <p:cNvSpPr>
            <a:spLocks noGrp="1"/>
          </p:cNvSpPr>
          <p:nvPr>
            <p:ph type="title" hasCustomPrompt="1"/>
          </p:nvPr>
        </p:nvSpPr>
        <p:spPr>
          <a:xfrm>
            <a:off x="588263" y="3124301"/>
            <a:ext cx="2372425" cy="609398"/>
          </a:xfrm>
          <a:noFill/>
        </p:spPr>
        <p:txBody>
          <a:bodyPr vert="horz" wrap="square" lIns="0" tIns="0" rIns="0" bIns="0" rtlCol="0" anchor="ctr" anchorCtr="0">
            <a:spAutoFit/>
          </a:bodyPr>
          <a:lstStyle>
            <a:lvl1pPr>
              <a:defRPr lang="en-US" sz="4400" dirty="0">
                <a:gradFill>
                  <a:gsLst>
                    <a:gs pos="90000">
                      <a:srgbClr val="FFEF86"/>
                    </a:gs>
                    <a:gs pos="10000">
                      <a:srgbClr val="E535E5"/>
                    </a:gs>
                  </a:gsLst>
                  <a:lin ang="14400000" scaled="0"/>
                </a:gradFill>
                <a:latin typeface="Segoe UI Semilight" panose="020B0402040204020203" pitchFamily="34" charset="0"/>
                <a:cs typeface="Segoe UI Semilight" panose="020B0402040204020203" pitchFamily="34" charset="0"/>
              </a:defRPr>
            </a:lvl1pPr>
          </a:lstStyle>
          <a:p>
            <a:pPr lvl="0">
              <a:lnSpc>
                <a:spcPct val="90000"/>
              </a:lnSpc>
            </a:pPr>
            <a:r>
              <a:rPr lang="en-US"/>
              <a:t>Agenda</a:t>
            </a:r>
          </a:p>
        </p:txBody>
      </p:sp>
      <p:sp>
        <p:nvSpPr>
          <p:cNvPr id="6" name="Content Placeholder 5">
            <a:extLst>
              <a:ext uri="{FF2B5EF4-FFF2-40B4-BE49-F238E27FC236}">
                <a16:creationId xmlns:a16="http://schemas.microsoft.com/office/drawing/2014/main" id="{6FB402F3-D749-B066-5249-6A108410026F}"/>
              </a:ext>
            </a:extLst>
          </p:cNvPr>
          <p:cNvSpPr>
            <a:spLocks noGrp="1"/>
          </p:cNvSpPr>
          <p:nvPr>
            <p:ph sz="quarter" idx="10"/>
          </p:nvPr>
        </p:nvSpPr>
        <p:spPr>
          <a:xfrm>
            <a:off x="4144963" y="2622626"/>
            <a:ext cx="7458075" cy="1612749"/>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0383934"/>
      </p:ext>
    </p:extLst>
  </p:cSld>
  <p:clrMapOvr>
    <a:masterClrMapping/>
  </p:clrMapOvr>
  <p:extLst>
    <p:ext uri="{DCECCB84-F9BA-43D5-87BE-67443E8EF086}">
      <p15:sldGuideLst xmlns:p15="http://schemas.microsoft.com/office/powerpoint/2012/main">
        <p15:guide id="1" pos="2239">
          <p15:clr>
            <a:srgbClr val="FBAE40"/>
          </p15:clr>
        </p15:guide>
        <p15:guide id="2" pos="1865">
          <p15:clr>
            <a:srgbClr val="FBAE40"/>
          </p15:clr>
        </p15:guide>
        <p15:guide id="3" pos="2611">
          <p15:clr>
            <a:srgbClr val="FBAE40"/>
          </p15:clr>
        </p15:guide>
      </p15:sldGuideLst>
    </p:ext>
  </p:extLst>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p:cSld name="Agend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00438"/>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Tree>
    <p:extLst>
      <p:ext uri="{BB962C8B-B14F-4D97-AF65-F5344CB8AC3E}">
        <p14:creationId xmlns:p14="http://schemas.microsoft.com/office/powerpoint/2010/main" val="1079045172"/>
      </p:ext>
    </p:extLst>
  </p:cSld>
  <p:clrMapOvr>
    <a:masterClrMapping/>
  </p:clrMapOvr>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85482990"/>
      </p:ext>
    </p:extLst>
  </p:cSld>
  <p:clrMapOvr>
    <a:masterClrMapping/>
  </p:clrMapOvr>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6390951"/>
      </p:ext>
    </p:extLst>
  </p:cSld>
  <p:clrMapOvr>
    <a:masterClrMapping/>
  </p:clrMapOvr>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15318384"/>
      </p:ext>
    </p:extLst>
  </p:cSld>
  <p:clrMapOvr>
    <a:masterClrMapping/>
  </p:clrMapOvr>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3835450"/>
      </p:ext>
    </p:extLst>
  </p:cSld>
  <p:clrMapOvr>
    <a:masterClrMapping/>
  </p:clrMapOvr>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341906"/>
          </a:xfrm>
        </p:spPr>
        <p:txBody>
          <a:bodyPr>
            <a:spAutoFit/>
          </a:bodyPr>
          <a:lstStyle>
            <a:lvl1pPr marL="171450" indent="-171450">
              <a:defRPr lang="en-US" sz="2000" dirty="0"/>
            </a:lvl1pPr>
            <a:lvl2pPr marL="342900" indent="-171450">
              <a:defRPr lang="en-US" sz="1600" dirty="0"/>
            </a:lvl2pPr>
            <a:lvl3pPr marL="514350" indent="-171450">
              <a:defRPr lang="en-US" sz="1400" dirty="0"/>
            </a:lvl3pPr>
            <a:lvl4pPr marL="666750" indent="-152400">
              <a:defRPr lang="en-US" sz="1200" dirty="0"/>
            </a:lvl4pPr>
            <a:lvl5pPr marL="793750" indent="-120650">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341906"/>
          </a:xfrm>
        </p:spPr>
        <p:txBody>
          <a:bodyPr>
            <a:spAutoFit/>
          </a:bodyPr>
          <a:lstStyle>
            <a:lvl1pPr marL="171450" indent="-171450">
              <a:defRPr lang="en-US" sz="2000" dirty="0"/>
            </a:lvl1pPr>
            <a:lvl2pPr marL="342900" indent="-171450">
              <a:defRPr lang="en-US" sz="1600" dirty="0"/>
            </a:lvl2pPr>
            <a:lvl3pPr marL="514350" indent="-171450">
              <a:defRPr lang="en-US" sz="1400" dirty="0"/>
            </a:lvl3pPr>
            <a:lvl4pPr marL="685800" indent="-136525">
              <a:defRPr lang="en-US" sz="1200" dirty="0"/>
            </a:lvl4pPr>
            <a:lvl5pPr marL="793750" indent="-120650">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3112353"/>
      </p:ext>
    </p:extLst>
  </p:cSld>
  <p:clrMapOvr>
    <a:masterClrMapping/>
  </p:clrMapOvr>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Quot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Microsoft Viva logo">
            <a:extLst>
              <a:ext uri="{FF2B5EF4-FFF2-40B4-BE49-F238E27FC236}">
                <a16:creationId xmlns:a16="http://schemas.microsoft.com/office/drawing/2014/main" id="{6D8EB63C-C6DC-A61B-5D5A-21AC4659D473}"/>
              </a:ext>
            </a:extLst>
          </p:cNvPr>
          <p:cNvPicPr>
            <a:picLocks noChangeAspect="1"/>
          </p:cNvPicPr>
          <p:nvPr userDrawn="1"/>
        </p:nvPicPr>
        <p:blipFill>
          <a:blip r:embed="rId3"/>
          <a:srcRect/>
          <a:stretch/>
        </p:blipFill>
        <p:spPr>
          <a:xfrm>
            <a:off x="586233" y="586071"/>
            <a:ext cx="1881632" cy="292608"/>
          </a:xfrm>
          <a:prstGeom prst="rect">
            <a:avLst/>
          </a:prstGeom>
        </p:spPr>
      </p:pic>
      <p:sp>
        <p:nvSpPr>
          <p:cNvPr id="3" name="Title 1">
            <a:extLst>
              <a:ext uri="{FF2B5EF4-FFF2-40B4-BE49-F238E27FC236}">
                <a16:creationId xmlns:a16="http://schemas.microsoft.com/office/drawing/2014/main" id="{8C045065-01E2-8E11-AFC3-3306B54CABA6}"/>
              </a:ext>
            </a:extLst>
          </p:cNvPr>
          <p:cNvSpPr>
            <a:spLocks noGrp="1"/>
          </p:cNvSpPr>
          <p:nvPr>
            <p:ph type="title" hasCustomPrompt="1"/>
          </p:nvPr>
        </p:nvSpPr>
        <p:spPr>
          <a:xfrm>
            <a:off x="588263" y="2196572"/>
            <a:ext cx="4167887" cy="1354217"/>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Tree>
    <p:extLst>
      <p:ext uri="{BB962C8B-B14F-4D97-AF65-F5344CB8AC3E}">
        <p14:creationId xmlns:p14="http://schemas.microsoft.com/office/powerpoint/2010/main" val="14066646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orient="horz" pos="1910" userDrawn="1">
          <p15:clr>
            <a:srgbClr val="FBAE40"/>
          </p15:clr>
        </p15:guide>
        <p15:guide id="3" orient="horz" pos="2506" userDrawn="1">
          <p15:clr>
            <a:srgbClr val="FBAE40"/>
          </p15:clr>
        </p15:guide>
      </p15:sldGuideLst>
    </p:ext>
  </p:extLst>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1341906"/>
          </a:xfrm>
        </p:spPr>
        <p:txBody>
          <a:bodyPr/>
          <a:lstStyle>
            <a:lvl1pPr>
              <a:defRPr sz="20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1341906"/>
          </a:xfrm>
        </p:spPr>
        <p:txBody>
          <a:bodyPr/>
          <a:lstStyle>
            <a:lvl1pPr>
              <a:defRPr sz="20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187429"/>
      </p:ext>
    </p:extLst>
  </p:cSld>
  <p:clrMapOvr>
    <a:masterClrMapping/>
  </p:clrMapOvr>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4" name="Text Placeholder 3">
            <a:extLst>
              <a:ext uri="{FF2B5EF4-FFF2-40B4-BE49-F238E27FC236}">
                <a16:creationId xmlns:a16="http://schemas.microsoft.com/office/drawing/2014/main" id="{9990334F-64A4-97A6-3FCA-1FCAEE0A68CC}"/>
              </a:ext>
            </a:extLst>
          </p:cNvPr>
          <p:cNvSpPr>
            <a:spLocks noGrp="1"/>
          </p:cNvSpPr>
          <p:nvPr>
            <p:ph type="body" sz="quarter" idx="20"/>
          </p:nvPr>
        </p:nvSpPr>
        <p:spPr>
          <a:xfrm>
            <a:off x="585217" y="1438275"/>
            <a:ext cx="3264408" cy="615553"/>
          </a:xfrm>
        </p:spPr>
        <p:txBody>
          <a:bodyPr/>
          <a:lstStyle>
            <a:lvl1pPr marL="0" indent="0">
              <a:buNone/>
              <a:defRPr sz="20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283115"/>
            <a:ext cx="3264408" cy="1354217"/>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6" name="Text Placeholder 5">
            <a:extLst>
              <a:ext uri="{FF2B5EF4-FFF2-40B4-BE49-F238E27FC236}">
                <a16:creationId xmlns:a16="http://schemas.microsoft.com/office/drawing/2014/main" id="{56B23FC0-F06F-3CFF-2466-B04AA6D8F046}"/>
              </a:ext>
            </a:extLst>
          </p:cNvPr>
          <p:cNvSpPr>
            <a:spLocks noGrp="1"/>
          </p:cNvSpPr>
          <p:nvPr>
            <p:ph type="body" sz="quarter" idx="21"/>
          </p:nvPr>
        </p:nvSpPr>
        <p:spPr>
          <a:xfrm>
            <a:off x="4463796" y="1438275"/>
            <a:ext cx="3264408" cy="615553"/>
          </a:xfrm>
        </p:spPr>
        <p:txBody>
          <a:bodyPr/>
          <a:lstStyle>
            <a:lvl1pPr marL="0" indent="0">
              <a:buNone/>
              <a:defRPr sz="20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283115"/>
            <a:ext cx="3264408" cy="1354217"/>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8" name="Text Placeholder 7">
            <a:extLst>
              <a:ext uri="{FF2B5EF4-FFF2-40B4-BE49-F238E27FC236}">
                <a16:creationId xmlns:a16="http://schemas.microsoft.com/office/drawing/2014/main" id="{E92F2B7C-E744-4E83-C681-FFA2C221F7F6}"/>
              </a:ext>
            </a:extLst>
          </p:cNvPr>
          <p:cNvSpPr>
            <a:spLocks noGrp="1"/>
          </p:cNvSpPr>
          <p:nvPr>
            <p:ph type="body" sz="quarter" idx="22"/>
          </p:nvPr>
        </p:nvSpPr>
        <p:spPr>
          <a:xfrm>
            <a:off x="8335963" y="1438275"/>
            <a:ext cx="3273425" cy="615553"/>
          </a:xfrm>
        </p:spPr>
        <p:txBody>
          <a:bodyPr/>
          <a:lstStyle>
            <a:lvl1pPr marL="0" indent="0">
              <a:buNone/>
              <a:defRPr sz="20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283115"/>
            <a:ext cx="3264408" cy="1354217"/>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Tree>
    <p:extLst>
      <p:ext uri="{BB962C8B-B14F-4D97-AF65-F5344CB8AC3E}">
        <p14:creationId xmlns:p14="http://schemas.microsoft.com/office/powerpoint/2010/main" val="3081974850"/>
      </p:ext>
    </p:extLst>
  </p:cSld>
  <p:clrMapOvr>
    <a:masterClrMapping/>
  </p:clrMapOvr>
  <p:extLst>
    <p:ext uri="{DCECCB84-F9BA-43D5-87BE-67443E8EF086}">
      <p15:sldGuideLst xmlns:p15="http://schemas.microsoft.com/office/powerpoint/2012/main">
        <p15:guide id="3" orient="horz" pos="1437">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00438"/>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Tree>
    <p:extLst>
      <p:ext uri="{BB962C8B-B14F-4D97-AF65-F5344CB8AC3E}">
        <p14:creationId xmlns:p14="http://schemas.microsoft.com/office/powerpoint/2010/main" val="1488365670"/>
      </p:ext>
    </p:extLst>
  </p:cSld>
  <p:clrMapOvr>
    <a:masterClrMapping/>
  </p:clrMapOvr>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600438"/>
          </a:xfrm>
        </p:spPr>
        <p:txBody>
          <a:bodyPr wrap="square">
            <a:spAutoFit/>
          </a:bodyPr>
          <a:lstStyle>
            <a:lvl1pPr marL="141288" indent="-141288">
              <a:defRPr lang="en-US" sz="1600" dirty="0"/>
            </a:lvl1pPr>
            <a:lvl2pPr marL="285750" indent="-125413">
              <a:defRPr lang="en-US" sz="1600" dirty="0"/>
            </a:lvl2pPr>
            <a:lvl3pPr marL="438150" indent="-133350">
              <a:defRPr lang="en-US" sz="1600" dirty="0"/>
            </a:lvl3pPr>
            <a:lvl4pPr marL="566738" indent="-114300">
              <a:defRPr lang="en-US" sz="1400" dirty="0"/>
            </a:lvl4pPr>
            <a:lvl5pPr marL="685800" indent="-109538">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600438"/>
          </a:xfrm>
        </p:spPr>
        <p:txBody>
          <a:bodyPr wrap="square">
            <a:spAutoFit/>
          </a:bodyPr>
          <a:lstStyle>
            <a:lvl1pPr marL="141288" indent="-141288">
              <a:defRPr lang="en-US" sz="1600" dirty="0"/>
            </a:lvl1pPr>
            <a:lvl2pPr marL="285750" indent="-125413">
              <a:defRPr lang="en-US" sz="1600" dirty="0"/>
            </a:lvl2pPr>
            <a:lvl3pPr marL="438150" indent="-133350">
              <a:defRPr lang="en-US" sz="1600" dirty="0"/>
            </a:lvl3pPr>
            <a:lvl4pPr marL="566738" indent="-114300">
              <a:defRPr lang="en-US" sz="1400" dirty="0"/>
            </a:lvl4pPr>
            <a:lvl5pPr marL="685800" indent="-109538">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600438"/>
          </a:xfrm>
        </p:spPr>
        <p:txBody>
          <a:bodyPr wrap="square">
            <a:spAutoFit/>
          </a:bodyPr>
          <a:lstStyle>
            <a:lvl1pPr marL="141288" indent="-141288">
              <a:defRPr lang="en-US" sz="1600" dirty="0"/>
            </a:lvl1pPr>
            <a:lvl2pPr marL="285750" indent="-125413">
              <a:defRPr lang="en-US" sz="1600" dirty="0"/>
            </a:lvl2pPr>
            <a:lvl3pPr marL="438150" indent="-133350">
              <a:defRPr lang="en-US" sz="1600" dirty="0"/>
            </a:lvl3pPr>
            <a:lvl4pPr marL="566738" indent="-114300">
              <a:defRPr lang="en-US" sz="1400" dirty="0"/>
            </a:lvl4pPr>
            <a:lvl5pPr marL="685800" indent="-109538">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600438"/>
          </a:xfrm>
        </p:spPr>
        <p:txBody>
          <a:bodyPr wrap="square">
            <a:spAutoFit/>
          </a:bodyPr>
          <a:lstStyle>
            <a:lvl1pPr marL="141288" indent="-141288">
              <a:defRPr lang="en-US" sz="1600" dirty="0"/>
            </a:lvl1pPr>
            <a:lvl2pPr marL="285750" indent="-125413">
              <a:defRPr lang="en-US" sz="1600" dirty="0"/>
            </a:lvl2pPr>
            <a:lvl3pPr marL="438150" indent="-133350">
              <a:defRPr lang="en-US" sz="1600" dirty="0"/>
            </a:lvl3pPr>
            <a:lvl4pPr marL="566738" indent="-114300">
              <a:defRPr lang="en-US" sz="1400" dirty="0"/>
            </a:lvl4pPr>
            <a:lvl5pPr marL="685800" indent="-109538">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600438"/>
          </a:xfrm>
        </p:spPr>
        <p:txBody>
          <a:bodyPr wrap="square">
            <a:spAutoFit/>
          </a:bodyPr>
          <a:lstStyle>
            <a:lvl1pPr marL="141288" indent="-141288">
              <a:defRPr lang="en-US" sz="1600" dirty="0"/>
            </a:lvl1pPr>
            <a:lvl2pPr marL="285750" indent="-125413">
              <a:defRPr lang="en-US" sz="1600" dirty="0"/>
            </a:lvl2pPr>
            <a:lvl3pPr marL="438150" indent="-133350">
              <a:defRPr lang="en-US" sz="1600" dirty="0"/>
            </a:lvl3pPr>
            <a:lvl4pPr marL="566738" indent="-114300">
              <a:defRPr lang="en-US" sz="1400" dirty="0"/>
            </a:lvl4pPr>
            <a:lvl5pPr marL="685800" indent="-109538">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0716517"/>
      </p:ext>
    </p:extLst>
  </p:cSld>
  <p:clrMapOvr>
    <a:masterClrMapping/>
  </p:clrMapOvr>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74512053"/>
      </p:ext>
    </p:extLst>
  </p:cSld>
  <p:clrMapOvr>
    <a:masterClrMapping/>
  </p:clrMapOvr>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209111434"/>
      </p:ext>
    </p:extLst>
  </p:cSld>
  <p:clrMapOvr>
    <a:masterClrMapping/>
  </p:clrMapOvr>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049835906"/>
      </p:ext>
    </p:extLst>
  </p:cSld>
  <p:clrMapOvr>
    <a:masterClrMapping/>
  </p:clrMapOvr>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p:cSld name="Demo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vert="horz" wrap="square" lIns="0" tIns="0" rIns="0" bIns="0" rtlCol="0" anchor="b" anchorCtr="0">
            <a:spAutoFit/>
          </a:bodyPr>
          <a:lstStyle>
            <a:lvl1pPr>
              <a:defRPr lang="en-US" sz="4400" dirty="0">
                <a:gradFill>
                  <a:gsLst>
                    <a:gs pos="90000">
                      <a:srgbClr val="FFEF86"/>
                    </a:gs>
                    <a:gs pos="10000">
                      <a:srgbClr val="D92ED0"/>
                    </a:gs>
                  </a:gsLst>
                  <a:lin ang="14400000" scaled="0"/>
                </a:gradFill>
                <a:latin typeface="Segoe UI Semilight" panose="020B0402040204020203" pitchFamily="34" charset="0"/>
                <a:cs typeface="Segoe UI Semilight" panose="020B0402040204020203" pitchFamily="34" charset="0"/>
              </a:defRPr>
            </a:lvl1pPr>
          </a:lstStyle>
          <a:p>
            <a:pPr lvl="0">
              <a:lnSpc>
                <a:spcPct val="90000"/>
              </a:lnSpc>
            </a:pPr>
            <a:r>
              <a:rPr lang="en-US"/>
              <a:t>Demo title</a:t>
            </a:r>
          </a:p>
        </p:txBody>
      </p:sp>
      <p:sp>
        <p:nvSpPr>
          <p:cNvPr id="5" name="Text Placeholder 4"/>
          <p:cNvSpPr>
            <a:spLocks noGrp="1"/>
          </p:cNvSpPr>
          <p:nvPr>
            <p:ph type="body" sz="quarter" idx="12" hasCustomPrompt="1"/>
          </p:nvPr>
        </p:nvSpPr>
        <p:spPr>
          <a:xfrm>
            <a:off x="582042" y="3962400"/>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Speaker name</a:t>
            </a:r>
          </a:p>
        </p:txBody>
      </p:sp>
      <p:sp>
        <p:nvSpPr>
          <p:cNvPr id="4" name="Text Placeholder 3">
            <a:extLst>
              <a:ext uri="{FF2B5EF4-FFF2-40B4-BE49-F238E27FC236}">
                <a16:creationId xmlns:a16="http://schemas.microsoft.com/office/drawing/2014/main" id="{C9042A0B-1457-9C08-A492-776F4426AA6F}"/>
              </a:ext>
            </a:extLst>
          </p:cNvPr>
          <p:cNvSpPr>
            <a:spLocks noGrp="1"/>
          </p:cNvSpPr>
          <p:nvPr>
            <p:ph type="body" sz="quarter" idx="13" hasCustomPrompt="1"/>
          </p:nvPr>
        </p:nvSpPr>
        <p:spPr>
          <a:xfrm>
            <a:off x="584200" y="4261494"/>
            <a:ext cx="9155113"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Tree>
    <p:extLst>
      <p:ext uri="{BB962C8B-B14F-4D97-AF65-F5344CB8AC3E}">
        <p14:creationId xmlns:p14="http://schemas.microsoft.com/office/powerpoint/2010/main" val="325248828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742" rtl="0" eaLnBrk="1" latinLnBrk="0" hangingPunct="1">
              <a:lnSpc>
                <a:spcPct val="9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Demo title</a:t>
            </a:r>
          </a:p>
        </p:txBody>
      </p:sp>
      <p:sp>
        <p:nvSpPr>
          <p:cNvPr id="5" name="Text Placeholder 4"/>
          <p:cNvSpPr>
            <a:spLocks noGrp="1"/>
          </p:cNvSpPr>
          <p:nvPr>
            <p:ph type="body" sz="quarter" idx="12" hasCustomPrompt="1"/>
          </p:nvPr>
        </p:nvSpPr>
        <p:spPr>
          <a:xfrm>
            <a:off x="582042" y="3962400"/>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Speaker name</a:t>
            </a:r>
          </a:p>
        </p:txBody>
      </p:sp>
      <p:sp>
        <p:nvSpPr>
          <p:cNvPr id="4" name="Text Placeholder 3">
            <a:extLst>
              <a:ext uri="{FF2B5EF4-FFF2-40B4-BE49-F238E27FC236}">
                <a16:creationId xmlns:a16="http://schemas.microsoft.com/office/drawing/2014/main" id="{E7CCA0E9-2D89-A4F7-A8A2-D49D3FB68390}"/>
              </a:ext>
            </a:extLst>
          </p:cNvPr>
          <p:cNvSpPr>
            <a:spLocks noGrp="1"/>
          </p:cNvSpPr>
          <p:nvPr>
            <p:ph type="body" sz="quarter" idx="13"/>
          </p:nvPr>
        </p:nvSpPr>
        <p:spPr>
          <a:xfrm>
            <a:off x="584200" y="4261494"/>
            <a:ext cx="9155113"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Tree>
    <p:extLst>
      <p:ext uri="{BB962C8B-B14F-4D97-AF65-F5344CB8AC3E}">
        <p14:creationId xmlns:p14="http://schemas.microsoft.com/office/powerpoint/2010/main" val="305583161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p:cSld name="Section 1">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742" rtl="0" eaLnBrk="1" latinLnBrk="0" hangingPunct="1">
              <a:lnSpc>
                <a:spcPct val="90000"/>
              </a:lnSpc>
              <a:spcBef>
                <a:spcPct val="0"/>
              </a:spcBef>
              <a:buNone/>
              <a:defRPr lang="en-US" sz="4400" b="0" kern="1200" cap="none" spc="-50" baseline="0" dirty="0">
                <a:ln w="3175">
                  <a:noFill/>
                </a:ln>
                <a:gradFill>
                  <a:gsLst>
                    <a:gs pos="90000">
                      <a:srgbClr val="FFEF86"/>
                    </a:gs>
                    <a:gs pos="50000">
                      <a:srgbClr val="75C5A6"/>
                    </a:gs>
                    <a:gs pos="10000">
                      <a:srgbClr val="28AFE9"/>
                    </a:gs>
                  </a:gsLst>
                  <a:lin ang="14400000" scaled="0"/>
                </a:gradFill>
                <a:effectLst/>
                <a:latin typeface="Segoe UI Semilight" panose="020B0402040204020203" pitchFamily="34" charset="0"/>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413865733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Quote with photo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05F7F2C-59A9-4E2B-034F-05B733194D6B}"/>
              </a:ext>
            </a:extLst>
          </p:cNvPr>
          <p:cNvSpPr>
            <a:spLocks noGrp="1"/>
          </p:cNvSpPr>
          <p:nvPr>
            <p:ph type="title" hasCustomPrompt="1"/>
          </p:nvPr>
        </p:nvSpPr>
        <p:spPr>
          <a:xfrm>
            <a:off x="4692313" y="2941391"/>
            <a:ext cx="6917075" cy="609398"/>
          </a:xfrm>
          <a:noFill/>
        </p:spPr>
        <p:txBody>
          <a:bodyPr vert="horz" wrap="square" lIns="0" tIns="0" rIns="0" bIns="0" rtlCol="0" anchor="b" anchorCtr="0">
            <a:spAutoFit/>
          </a:bodyPr>
          <a:lstStyle>
            <a:lvl1pPr marL="173736" indent="-173736">
              <a:defRPr lang="en-US" sz="4400" dirty="0">
                <a:latin typeface="Segoe UI Semilight" panose="020B0402040204020203" pitchFamily="34" charset="0"/>
                <a:cs typeface="Segoe UI Semilight" panose="020B0402040204020203" pitchFamily="34" charset="0"/>
              </a:defRPr>
            </a:lvl1pPr>
          </a:lstStyle>
          <a:p>
            <a:pPr marL="155448" lvl="0" indent="-155448">
              <a:lnSpc>
                <a:spcPct val="90000"/>
              </a:lnSpc>
            </a:pPr>
            <a:r>
              <a:rPr lang="en-US"/>
              <a:t>“Quote text”</a:t>
            </a:r>
          </a:p>
        </p:txBody>
      </p:sp>
      <p:sp>
        <p:nvSpPr>
          <p:cNvPr id="3" name="Picture Placeholder 9" descr="This photo is a 'placeholder' only. Drag or drop your photo here, or click and tap the center to insert a photo.">
            <a:extLst>
              <a:ext uri="{FF2B5EF4-FFF2-40B4-BE49-F238E27FC236}">
                <a16:creationId xmlns:a16="http://schemas.microsoft.com/office/drawing/2014/main" id="{F7FD632A-16A5-2492-41F4-7D9AB3D20436}"/>
              </a:ext>
            </a:extLst>
          </p:cNvPr>
          <p:cNvSpPr>
            <a:spLocks noGrp="1"/>
          </p:cNvSpPr>
          <p:nvPr>
            <p:ph type="pic" sz="quarter" idx="13"/>
          </p:nvPr>
        </p:nvSpPr>
        <p:spPr>
          <a:xfrm>
            <a:off x="584200" y="1643865"/>
            <a:ext cx="3741057" cy="3570270"/>
          </a:xfrm>
          <a:blipFill dpi="0" rotWithShape="1">
            <a:blip r:embed="rId3"/>
            <a:srcRect/>
            <a:tile tx="0" ty="0" sx="55000" sy="55000" flip="none" algn="tl"/>
          </a:blipFill>
        </p:spPr>
        <p:txBody>
          <a:bodyPr>
            <a:noAutofit/>
          </a:bodyPr>
          <a:lstStyle>
            <a:lvl1pPr marL="0" indent="0">
              <a:buNone/>
              <a:defRPr>
                <a:noFill/>
              </a:defRPr>
            </a:lvl1pPr>
          </a:lstStyle>
          <a:p>
            <a:r>
              <a:rPr lang="en-US"/>
              <a:t>Click icon to add picture</a:t>
            </a:r>
          </a:p>
        </p:txBody>
      </p:sp>
      <p:sp>
        <p:nvSpPr>
          <p:cNvPr id="8" name="Text Placeholder 4">
            <a:extLst>
              <a:ext uri="{FF2B5EF4-FFF2-40B4-BE49-F238E27FC236}">
                <a16:creationId xmlns:a16="http://schemas.microsoft.com/office/drawing/2014/main" id="{49EC7442-9E8B-4375-C4B2-32309572DD61}"/>
              </a:ext>
            </a:extLst>
          </p:cNvPr>
          <p:cNvSpPr>
            <a:spLocks noGrp="1"/>
          </p:cNvSpPr>
          <p:nvPr>
            <p:ph type="body" sz="quarter" idx="12" hasCustomPrompt="1"/>
          </p:nvPr>
        </p:nvSpPr>
        <p:spPr>
          <a:xfrm>
            <a:off x="4909456" y="3962400"/>
            <a:ext cx="6699932"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Name</a:t>
            </a:r>
          </a:p>
        </p:txBody>
      </p:sp>
      <p:sp>
        <p:nvSpPr>
          <p:cNvPr id="9" name="Text Placeholder 4">
            <a:extLst>
              <a:ext uri="{FF2B5EF4-FFF2-40B4-BE49-F238E27FC236}">
                <a16:creationId xmlns:a16="http://schemas.microsoft.com/office/drawing/2014/main" id="{342F6520-30B7-86E6-093E-6B72113BA534}"/>
              </a:ext>
            </a:extLst>
          </p:cNvPr>
          <p:cNvSpPr>
            <a:spLocks noGrp="1"/>
          </p:cNvSpPr>
          <p:nvPr>
            <p:ph type="body" sz="quarter" idx="14" hasCustomPrompt="1"/>
          </p:nvPr>
        </p:nvSpPr>
        <p:spPr>
          <a:xfrm>
            <a:off x="4909456" y="4261494"/>
            <a:ext cx="6699932"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Company or position</a:t>
            </a:r>
          </a:p>
        </p:txBody>
      </p:sp>
    </p:spTree>
    <p:extLst>
      <p:ext uri="{BB962C8B-B14F-4D97-AF65-F5344CB8AC3E}">
        <p14:creationId xmlns:p14="http://schemas.microsoft.com/office/powerpoint/2010/main" val="42698447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orient="horz" pos="1909" userDrawn="1">
          <p15:clr>
            <a:srgbClr val="FBAE40"/>
          </p15:clr>
        </p15:guide>
        <p15:guide id="3" orient="horz" pos="2506" userDrawn="1">
          <p15:clr>
            <a:srgbClr val="FBAE40"/>
          </p15:clr>
        </p15:guide>
      </p15:sldGuideLst>
    </p:ext>
  </p:extLst>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p:cSld name="Section 2">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742" rtl="0" eaLnBrk="1" latinLnBrk="0" hangingPunct="1">
              <a:lnSpc>
                <a:spcPct val="90000"/>
              </a:lnSpc>
              <a:spcBef>
                <a:spcPct val="0"/>
              </a:spcBef>
              <a:buNone/>
              <a:defRPr lang="en-US" sz="4400" b="0" kern="1200" cap="none" spc="-50" baseline="0" dirty="0">
                <a:ln w="3175">
                  <a:noFill/>
                </a:ln>
                <a:gradFill>
                  <a:gsLst>
                    <a:gs pos="90000">
                      <a:srgbClr val="FFEF86"/>
                    </a:gs>
                    <a:gs pos="10000">
                      <a:srgbClr val="1CD278"/>
                    </a:gs>
                  </a:gsLst>
                  <a:lin ang="14400000" scaled="0"/>
                </a:gradFill>
                <a:effectLst/>
                <a:latin typeface="Segoe UI Semilight" panose="020B0402040204020203" pitchFamily="34" charset="0"/>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71299800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p:cSld name="Section 3">
    <p:bg>
      <p:bgPr>
        <a:solidFill>
          <a:srgbClr val="46366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742" rtl="0" eaLnBrk="1" latinLnBrk="0" hangingPunct="1">
              <a:lnSpc>
                <a:spcPct val="90000"/>
              </a:lnSpc>
              <a:spcBef>
                <a:spcPct val="0"/>
              </a:spcBef>
              <a:buNone/>
              <a:defRPr lang="en-US" sz="4400" b="0" kern="1200" cap="none" spc="-50" baseline="0" dirty="0">
                <a:ln w="3175">
                  <a:noFill/>
                </a:ln>
                <a:gradFill>
                  <a:gsLst>
                    <a:gs pos="90000">
                      <a:srgbClr val="FFEF86"/>
                    </a:gs>
                    <a:gs pos="10000">
                      <a:srgbClr val="E535E5"/>
                    </a:gs>
                  </a:gsLst>
                  <a:lin ang="14400000" scaled="0"/>
                </a:gradFill>
                <a:effectLst/>
                <a:latin typeface="Segoe UI Semilight" panose="020B0402040204020203" pitchFamily="34" charset="0"/>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291252153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742" rtl="0" eaLnBrk="1" latinLnBrk="0" hangingPunct="1">
              <a:lnSpc>
                <a:spcPct val="9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109198842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p:cSld name="Quot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05F7F2C-59A9-4E2B-034F-05B733194D6B}"/>
              </a:ext>
            </a:extLst>
          </p:cNvPr>
          <p:cNvSpPr>
            <a:spLocks noGrp="1"/>
          </p:cNvSpPr>
          <p:nvPr>
            <p:ph type="title" hasCustomPrompt="1"/>
          </p:nvPr>
        </p:nvSpPr>
        <p:spPr>
          <a:xfrm>
            <a:off x="369598" y="2941391"/>
            <a:ext cx="9356441" cy="609398"/>
          </a:xfrm>
          <a:noFill/>
        </p:spPr>
        <p:txBody>
          <a:bodyPr wrap="square" lIns="0" tIns="0" rIns="0" bIns="0" anchor="b" anchorCtr="0">
            <a:spAutoFit/>
          </a:bodyPr>
          <a:lstStyle>
            <a:lvl1pPr marL="155448" indent="-155448" algn="l" defTabSz="932742" rtl="0" eaLnBrk="1" latinLnBrk="0" hangingPunct="1">
              <a:lnSpc>
                <a:spcPct val="9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“Quote text”</a:t>
            </a:r>
          </a:p>
        </p:txBody>
      </p:sp>
      <p:sp>
        <p:nvSpPr>
          <p:cNvPr id="8" name="Text Placeholder 4">
            <a:extLst>
              <a:ext uri="{FF2B5EF4-FFF2-40B4-BE49-F238E27FC236}">
                <a16:creationId xmlns:a16="http://schemas.microsoft.com/office/drawing/2014/main" id="{49EC7442-9E8B-4375-C4B2-32309572DD61}"/>
              </a:ext>
            </a:extLst>
          </p:cNvPr>
          <p:cNvSpPr>
            <a:spLocks noGrp="1"/>
          </p:cNvSpPr>
          <p:nvPr>
            <p:ph type="body" sz="quarter" idx="12" hasCustomPrompt="1"/>
          </p:nvPr>
        </p:nvSpPr>
        <p:spPr>
          <a:xfrm>
            <a:off x="582042" y="3962400"/>
            <a:ext cx="914400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Name</a:t>
            </a:r>
          </a:p>
        </p:txBody>
      </p:sp>
      <p:sp>
        <p:nvSpPr>
          <p:cNvPr id="9" name="Text Placeholder 4">
            <a:extLst>
              <a:ext uri="{FF2B5EF4-FFF2-40B4-BE49-F238E27FC236}">
                <a16:creationId xmlns:a16="http://schemas.microsoft.com/office/drawing/2014/main" id="{342F6520-30B7-86E6-093E-6B72113BA534}"/>
              </a:ext>
            </a:extLst>
          </p:cNvPr>
          <p:cNvSpPr>
            <a:spLocks noGrp="1"/>
          </p:cNvSpPr>
          <p:nvPr>
            <p:ph type="body" sz="quarter" idx="14" hasCustomPrompt="1"/>
          </p:nvPr>
        </p:nvSpPr>
        <p:spPr>
          <a:xfrm>
            <a:off x="584200" y="4261494"/>
            <a:ext cx="9144000"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Company or position</a:t>
            </a:r>
          </a:p>
        </p:txBody>
      </p:sp>
    </p:spTree>
    <p:extLst>
      <p:ext uri="{BB962C8B-B14F-4D97-AF65-F5344CB8AC3E}">
        <p14:creationId xmlns:p14="http://schemas.microsoft.com/office/powerpoint/2010/main" val="237349846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orient="horz" pos="1910">
          <p15:clr>
            <a:srgbClr val="FBAE40"/>
          </p15:clr>
        </p15:guide>
        <p15:guide id="3" orient="horz" pos="2506">
          <p15:clr>
            <a:srgbClr val="FBAE40"/>
          </p15:clr>
        </p15:guide>
      </p15:sldGuideLst>
    </p:ext>
  </p:extLst>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p:cSld name="Quote with photo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05F7F2C-59A9-4E2B-034F-05B733194D6B}"/>
              </a:ext>
            </a:extLst>
          </p:cNvPr>
          <p:cNvSpPr>
            <a:spLocks noGrp="1"/>
          </p:cNvSpPr>
          <p:nvPr>
            <p:ph type="title" hasCustomPrompt="1"/>
          </p:nvPr>
        </p:nvSpPr>
        <p:spPr>
          <a:xfrm>
            <a:off x="4692313" y="2941391"/>
            <a:ext cx="6917075" cy="609398"/>
          </a:xfrm>
          <a:noFill/>
        </p:spPr>
        <p:txBody>
          <a:bodyPr vert="horz" wrap="square" lIns="0" tIns="0" rIns="0" bIns="0" rtlCol="0" anchor="b" anchorCtr="0">
            <a:spAutoFit/>
          </a:bodyPr>
          <a:lstStyle>
            <a:lvl1pPr marL="173736" indent="-173736">
              <a:defRPr lang="en-US" sz="4400" dirty="0">
                <a:latin typeface="Segoe UI Semilight" panose="020B0402040204020203" pitchFamily="34" charset="0"/>
                <a:cs typeface="Segoe UI Semilight" panose="020B0402040204020203" pitchFamily="34" charset="0"/>
              </a:defRPr>
            </a:lvl1pPr>
          </a:lstStyle>
          <a:p>
            <a:pPr marL="155448" lvl="0" indent="-155448">
              <a:lnSpc>
                <a:spcPct val="90000"/>
              </a:lnSpc>
            </a:pPr>
            <a:r>
              <a:rPr lang="en-US"/>
              <a:t>“Quote text”</a:t>
            </a:r>
          </a:p>
        </p:txBody>
      </p:sp>
      <p:sp>
        <p:nvSpPr>
          <p:cNvPr id="3" name="Picture Placeholder 9" descr="This photo is a 'placeholder' only. Drag or drop your photo here, or click and tap the center to insert a photo.">
            <a:extLst>
              <a:ext uri="{FF2B5EF4-FFF2-40B4-BE49-F238E27FC236}">
                <a16:creationId xmlns:a16="http://schemas.microsoft.com/office/drawing/2014/main" id="{F7FD632A-16A5-2492-41F4-7D9AB3D20436}"/>
              </a:ext>
            </a:extLst>
          </p:cNvPr>
          <p:cNvSpPr>
            <a:spLocks noGrp="1"/>
          </p:cNvSpPr>
          <p:nvPr>
            <p:ph type="pic" sz="quarter" idx="13"/>
          </p:nvPr>
        </p:nvSpPr>
        <p:spPr>
          <a:xfrm>
            <a:off x="584200" y="1643865"/>
            <a:ext cx="3741057" cy="3570270"/>
          </a:xfrm>
          <a:blipFill dpi="0" rotWithShape="1">
            <a:blip r:embed="rId3"/>
            <a:srcRect/>
            <a:tile tx="0" ty="0" sx="55000" sy="55000" flip="none" algn="tl"/>
          </a:blipFill>
        </p:spPr>
        <p:txBody>
          <a:bodyPr>
            <a:noAutofit/>
          </a:bodyPr>
          <a:lstStyle>
            <a:lvl1pPr marL="0" indent="0">
              <a:buNone/>
              <a:defRPr>
                <a:noFill/>
              </a:defRPr>
            </a:lvl1pPr>
          </a:lstStyle>
          <a:p>
            <a:r>
              <a:rPr lang="en-US"/>
              <a:t>Click icon to add picture</a:t>
            </a:r>
          </a:p>
        </p:txBody>
      </p:sp>
      <p:sp>
        <p:nvSpPr>
          <p:cNvPr id="8" name="Text Placeholder 4">
            <a:extLst>
              <a:ext uri="{FF2B5EF4-FFF2-40B4-BE49-F238E27FC236}">
                <a16:creationId xmlns:a16="http://schemas.microsoft.com/office/drawing/2014/main" id="{49EC7442-9E8B-4375-C4B2-32309572DD61}"/>
              </a:ext>
            </a:extLst>
          </p:cNvPr>
          <p:cNvSpPr>
            <a:spLocks noGrp="1"/>
          </p:cNvSpPr>
          <p:nvPr>
            <p:ph type="body" sz="quarter" idx="12" hasCustomPrompt="1"/>
          </p:nvPr>
        </p:nvSpPr>
        <p:spPr>
          <a:xfrm>
            <a:off x="4909456" y="3962400"/>
            <a:ext cx="6699932"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Name</a:t>
            </a:r>
          </a:p>
        </p:txBody>
      </p:sp>
      <p:sp>
        <p:nvSpPr>
          <p:cNvPr id="9" name="Text Placeholder 4">
            <a:extLst>
              <a:ext uri="{FF2B5EF4-FFF2-40B4-BE49-F238E27FC236}">
                <a16:creationId xmlns:a16="http://schemas.microsoft.com/office/drawing/2014/main" id="{342F6520-30B7-86E6-093E-6B72113BA534}"/>
              </a:ext>
            </a:extLst>
          </p:cNvPr>
          <p:cNvSpPr>
            <a:spLocks noGrp="1"/>
          </p:cNvSpPr>
          <p:nvPr>
            <p:ph type="body" sz="quarter" idx="14" hasCustomPrompt="1"/>
          </p:nvPr>
        </p:nvSpPr>
        <p:spPr>
          <a:xfrm>
            <a:off x="4909456" y="4261494"/>
            <a:ext cx="6699932"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Company or position</a:t>
            </a:r>
          </a:p>
        </p:txBody>
      </p:sp>
    </p:spTree>
    <p:extLst>
      <p:ext uri="{BB962C8B-B14F-4D97-AF65-F5344CB8AC3E}">
        <p14:creationId xmlns:p14="http://schemas.microsoft.com/office/powerpoint/2010/main" val="1435910562"/>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909">
          <p15:clr>
            <a:srgbClr val="FBAE40"/>
          </p15:clr>
        </p15:guide>
        <p15:guide id="3" orient="horz" pos="2506">
          <p15:clr>
            <a:srgbClr val="FBAE40"/>
          </p15:clr>
        </p15:guide>
      </p15:sldGuideLst>
    </p:ext>
  </p:extLst>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p:cSld name="Screensho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AE75E-50C6-99BB-0848-95941F7B34C7}"/>
              </a:ext>
            </a:extLst>
          </p:cNvPr>
          <p:cNvSpPr>
            <a:spLocks noGrp="1"/>
          </p:cNvSpPr>
          <p:nvPr>
            <p:ph type="title"/>
          </p:nvPr>
        </p:nvSpPr>
        <p:spPr>
          <a:xfrm>
            <a:off x="588263" y="457200"/>
            <a:ext cx="4153600" cy="553998"/>
          </a:xfrm>
        </p:spPr>
        <p:txBody>
          <a:bodyPr/>
          <a:lstStyle/>
          <a:p>
            <a:r>
              <a:rPr lang="en-US"/>
              <a:t>Click to edit Master title style</a:t>
            </a:r>
          </a:p>
        </p:txBody>
      </p:sp>
      <p:sp>
        <p:nvSpPr>
          <p:cNvPr id="6" name="Text Placeholder 5">
            <a:extLst>
              <a:ext uri="{FF2B5EF4-FFF2-40B4-BE49-F238E27FC236}">
                <a16:creationId xmlns:a16="http://schemas.microsoft.com/office/drawing/2014/main" id="{5B232AC0-B16F-5C51-D13C-BDEF058EC2DB}"/>
              </a:ext>
            </a:extLst>
          </p:cNvPr>
          <p:cNvSpPr>
            <a:spLocks noGrp="1"/>
          </p:cNvSpPr>
          <p:nvPr>
            <p:ph type="body" sz="quarter" idx="10"/>
          </p:nvPr>
        </p:nvSpPr>
        <p:spPr>
          <a:xfrm>
            <a:off x="584200" y="2025650"/>
            <a:ext cx="4152900" cy="4243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descr="This photo is a 'placeholder' only. Drag or drop your photo here, or click and tap the center to insert a photo.">
            <a:extLst>
              <a:ext uri="{FF2B5EF4-FFF2-40B4-BE49-F238E27FC236}">
                <a16:creationId xmlns:a16="http://schemas.microsoft.com/office/drawing/2014/main" id="{2F80F494-7A48-2460-9280-FA838B6BB860}"/>
              </a:ext>
            </a:extLst>
          </p:cNvPr>
          <p:cNvSpPr>
            <a:spLocks noGrp="1"/>
          </p:cNvSpPr>
          <p:nvPr>
            <p:ph type="pic" sz="quarter" idx="11" hasCustomPrompt="1"/>
          </p:nvPr>
        </p:nvSpPr>
        <p:spPr>
          <a:xfrm>
            <a:off x="5591174" y="1681165"/>
            <a:ext cx="6601968" cy="3713607"/>
          </a:xfrm>
          <a:prstGeom prst="roundRect">
            <a:avLst>
              <a:gd name="adj" fmla="val 3942"/>
            </a:avLst>
          </a:prstGeom>
          <a:blipFill>
            <a:blip r:embed="rId3"/>
            <a:stretch>
              <a:fillRect/>
            </a:stretch>
          </a:blipFill>
          <a:ln w="254000">
            <a:gradFill flip="none" rotWithShape="1">
              <a:gsLst>
                <a:gs pos="0">
                  <a:srgbClr val="FFFFFF"/>
                </a:gs>
                <a:gs pos="100000">
                  <a:srgbClr val="F2F2F2"/>
                </a:gs>
              </a:gsLst>
              <a:lin ang="2700000" scaled="1"/>
              <a:tileRect/>
            </a:gradFill>
          </a:ln>
          <a:effectLst>
            <a:outerShdw blurRad="127000" dist="63500" dir="2700000" algn="ctr" rotWithShape="0">
              <a:srgbClr val="000000">
                <a:alpha val="25000"/>
              </a:srgbClr>
            </a:outerShdw>
          </a:effectLst>
        </p:spPr>
        <p:txBody>
          <a:bodyPr tIns="1005840">
            <a:noAutofit/>
          </a:bodyPr>
          <a:lstStyle>
            <a:lvl1pPr marL="0" indent="0" algn="ctr">
              <a:buNone/>
              <a:defRPr sz="1400">
                <a:solidFill>
                  <a:srgbClr val="000000"/>
                </a:solidFill>
                <a:latin typeface="+mj-lt"/>
              </a:defRPr>
            </a:lvl1pPr>
          </a:lstStyle>
          <a:p>
            <a:r>
              <a:rPr lang="en-US"/>
              <a:t>Drag and drop your</a:t>
            </a:r>
            <a:br>
              <a:rPr lang="en-US"/>
            </a:br>
            <a:r>
              <a:rPr lang="en-US"/>
              <a:t>photo here or click or</a:t>
            </a:r>
            <a:br>
              <a:rPr lang="en-US"/>
            </a:br>
            <a:r>
              <a:rPr lang="en-US"/>
              <a:t>tap icon below to insert</a:t>
            </a:r>
          </a:p>
        </p:txBody>
      </p:sp>
    </p:spTree>
    <p:extLst>
      <p:ext uri="{BB962C8B-B14F-4D97-AF65-F5344CB8AC3E}">
        <p14:creationId xmlns:p14="http://schemas.microsoft.com/office/powerpoint/2010/main" val="1374249889"/>
      </p:ext>
    </p:extLst>
  </p:cSld>
  <p:clrMapOvr>
    <a:masterClrMapping/>
  </p:clrMapOvr>
  <p:extLst>
    <p:ext uri="{DCECCB84-F9BA-43D5-87BE-67443E8EF086}">
      <p15:sldGuideLst xmlns:p15="http://schemas.microsoft.com/office/powerpoint/2012/main">
        <p15:guide id="2" pos="3360">
          <p15:clr>
            <a:srgbClr val="FBAE40"/>
          </p15:clr>
        </p15:guide>
        <p15:guide id="3" pos="2987">
          <p15:clr>
            <a:srgbClr val="FBAE40"/>
          </p15:clr>
        </p15:guide>
        <p15:guide id="4" orient="horz" pos="1276">
          <p15:clr>
            <a:srgbClr val="FBAE40"/>
          </p15:clr>
        </p15:guide>
        <p15:guide id="5" orient="horz" pos="901">
          <p15:clr>
            <a:srgbClr val="FBAE40"/>
          </p15:clr>
        </p15:guide>
      </p15:sldGuideLst>
    </p:ext>
  </p:extLst>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p:cSld name="Mobile Screensho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AE75E-50C6-99BB-0848-95941F7B34C7}"/>
              </a:ext>
            </a:extLst>
          </p:cNvPr>
          <p:cNvSpPr>
            <a:spLocks noGrp="1"/>
          </p:cNvSpPr>
          <p:nvPr>
            <p:ph type="title"/>
          </p:nvPr>
        </p:nvSpPr>
        <p:spPr>
          <a:xfrm>
            <a:off x="588263" y="457200"/>
            <a:ext cx="4926712" cy="553998"/>
          </a:xfrm>
        </p:spPr>
        <p:txBody>
          <a:bodyPr/>
          <a:lstStyle/>
          <a:p>
            <a:r>
              <a:rPr lang="en-US"/>
              <a:t>Click to edit Master title style</a:t>
            </a:r>
          </a:p>
        </p:txBody>
      </p:sp>
      <p:sp>
        <p:nvSpPr>
          <p:cNvPr id="6" name="Text Placeholder 5">
            <a:extLst>
              <a:ext uri="{FF2B5EF4-FFF2-40B4-BE49-F238E27FC236}">
                <a16:creationId xmlns:a16="http://schemas.microsoft.com/office/drawing/2014/main" id="{5B232AC0-B16F-5C51-D13C-BDEF058EC2DB}"/>
              </a:ext>
            </a:extLst>
          </p:cNvPr>
          <p:cNvSpPr>
            <a:spLocks noGrp="1"/>
          </p:cNvSpPr>
          <p:nvPr>
            <p:ph type="body" sz="quarter" idx="10"/>
          </p:nvPr>
        </p:nvSpPr>
        <p:spPr>
          <a:xfrm>
            <a:off x="584199" y="2025650"/>
            <a:ext cx="4930775" cy="4243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descr="This photo is a 'placeholder' only. Drag or drop your photo here, or click and tap the center to insert a photo.">
            <a:extLst>
              <a:ext uri="{FF2B5EF4-FFF2-40B4-BE49-F238E27FC236}">
                <a16:creationId xmlns:a16="http://schemas.microsoft.com/office/drawing/2014/main" id="{560D4059-8C07-7C46-13EE-577BE9B28E67}"/>
              </a:ext>
            </a:extLst>
          </p:cNvPr>
          <p:cNvSpPr>
            <a:spLocks noGrp="1"/>
          </p:cNvSpPr>
          <p:nvPr>
            <p:ph type="pic" sz="quarter" idx="11" hasCustomPrompt="1"/>
          </p:nvPr>
        </p:nvSpPr>
        <p:spPr>
          <a:xfrm>
            <a:off x="7543802" y="843604"/>
            <a:ext cx="2383621" cy="5166360"/>
          </a:xfrm>
          <a:prstGeom prst="roundRect">
            <a:avLst>
              <a:gd name="adj" fmla="val 3755"/>
            </a:avLst>
          </a:prstGeom>
          <a:blipFill>
            <a:blip r:embed="rId3"/>
            <a:stretch>
              <a:fillRect/>
            </a:stretch>
          </a:blipFill>
          <a:ln w="254000">
            <a:gradFill>
              <a:gsLst>
                <a:gs pos="0">
                  <a:srgbClr val="FFFFFF"/>
                </a:gs>
                <a:gs pos="100000">
                  <a:srgbClr val="F2F2F2"/>
                </a:gs>
              </a:gsLst>
              <a:lin ang="2700000" scaled="0"/>
            </a:gradFill>
          </a:ln>
          <a:effectLst>
            <a:outerShdw blurRad="127000" dist="63500" dir="2700000" algn="ctr" rotWithShape="0">
              <a:srgbClr val="000000">
                <a:alpha val="25000"/>
              </a:srgbClr>
            </a:outerShdw>
          </a:effectLst>
        </p:spPr>
        <p:txBody>
          <a:bodyPr bIns="1005840" anchor="ctr" anchorCtr="0">
            <a:noAutofit/>
          </a:bodyPr>
          <a:lstStyle>
            <a:lvl1pPr marL="0" indent="0" algn="ctr">
              <a:buNone/>
              <a:defRPr sz="1200">
                <a:solidFill>
                  <a:srgbClr val="FFFFFF"/>
                </a:solidFill>
                <a:latin typeface="+mj-lt"/>
              </a:defRPr>
            </a:lvl1pPr>
          </a:lstStyle>
          <a:p>
            <a:r>
              <a:rPr lang="en-US"/>
              <a:t>Drag and drop your photo</a:t>
            </a:r>
            <a:br>
              <a:rPr lang="en-US"/>
            </a:br>
            <a:r>
              <a:rPr lang="en-US"/>
              <a:t>here or click or tap icon</a:t>
            </a:r>
            <a:br>
              <a:rPr lang="en-US"/>
            </a:br>
            <a:r>
              <a:rPr lang="en-US"/>
              <a:t>below to insert</a:t>
            </a:r>
          </a:p>
        </p:txBody>
      </p:sp>
    </p:spTree>
    <p:extLst>
      <p:ext uri="{BB962C8B-B14F-4D97-AF65-F5344CB8AC3E}">
        <p14:creationId xmlns:p14="http://schemas.microsoft.com/office/powerpoint/2010/main" val="3992180085"/>
      </p:ext>
    </p:extLst>
  </p:cSld>
  <p:clrMapOvr>
    <a:masterClrMapping/>
  </p:clrMapOvr>
  <p:extLst>
    <p:ext uri="{DCECCB84-F9BA-43D5-87BE-67443E8EF086}">
      <p15:sldGuideLst xmlns:p15="http://schemas.microsoft.com/office/powerpoint/2012/main">
        <p15:guide id="2" pos="3840">
          <p15:clr>
            <a:srgbClr val="FBAE40"/>
          </p15:clr>
        </p15:guide>
        <p15:guide id="3" pos="3474">
          <p15:clr>
            <a:srgbClr val="FBAE40"/>
          </p15:clr>
        </p15:guide>
        <p15:guide id="4" orient="horz" pos="1276">
          <p15:clr>
            <a:srgbClr val="FBAE40"/>
          </p15:clr>
        </p15:guide>
        <p15:guide id="5" orient="horz" pos="901">
          <p15:clr>
            <a:srgbClr val="FBAE40"/>
          </p15:clr>
        </p15:guide>
      </p15:sldGuideLst>
    </p:ext>
  </p:extLst>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1307720"/>
      </p:ext>
    </p:extLst>
  </p:cSld>
  <p:clrMapOvr>
    <a:masterClrMapping/>
  </p:clrMapOvr>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753362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861774"/>
          </a:xfrm>
        </p:spPr>
        <p:txBody>
          <a:bodyPr/>
          <a:lstStyle>
            <a:lvl1pPr marL="0" indent="0">
              <a:buNone/>
              <a:defRPr sz="28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57288144"/>
      </p:ext>
    </p:extLst>
  </p:cSld>
  <p:clrMapOvr>
    <a:masterClrMapping/>
  </p:clrMapOvr>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Quote with photo 1">
    <p:bg>
      <p:bgPr>
        <a:solidFill>
          <a:schemeClr val="bg1"/>
        </a:solidFill>
        <a:effectLst/>
      </p:bgPr>
    </p:bg>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6B73E119-44BF-DDCA-5C94-9EC62CC68772}"/>
              </a:ext>
            </a:extLst>
          </p:cNvPr>
          <p:cNvPicPr>
            <a:picLocks noChangeAspect="1"/>
          </p:cNvPicPr>
          <p:nvPr userDrawn="1"/>
        </p:nvPicPr>
        <p:blipFill rotWithShape="1">
          <a:blip r:embed="rId2">
            <a:alphaModFix amt="50000"/>
          </a:blip>
          <a:srcRect l="50000" t="28445" r="8413" b="48164"/>
          <a:stretch/>
        </p:blipFill>
        <p:spPr>
          <a:xfrm>
            <a:off x="0" y="0"/>
            <a:ext cx="12192000" cy="6858000"/>
          </a:xfrm>
          <a:prstGeom prst="rect">
            <a:avLst/>
          </a:prstGeom>
        </p:spPr>
      </p:pic>
      <p:sp>
        <p:nvSpPr>
          <p:cNvPr id="7" name="Title 1">
            <a:extLst>
              <a:ext uri="{FF2B5EF4-FFF2-40B4-BE49-F238E27FC236}">
                <a16:creationId xmlns:a16="http://schemas.microsoft.com/office/drawing/2014/main" id="{805F7F2C-59A9-4E2B-034F-05B733194D6B}"/>
              </a:ext>
            </a:extLst>
          </p:cNvPr>
          <p:cNvSpPr>
            <a:spLocks noGrp="1"/>
          </p:cNvSpPr>
          <p:nvPr>
            <p:ph type="title" hasCustomPrompt="1"/>
          </p:nvPr>
        </p:nvSpPr>
        <p:spPr>
          <a:xfrm>
            <a:off x="4692313" y="2941391"/>
            <a:ext cx="6917075" cy="609398"/>
          </a:xfrm>
          <a:noFill/>
        </p:spPr>
        <p:txBody>
          <a:bodyPr vert="horz" wrap="square" lIns="0" tIns="0" rIns="0" bIns="0" rtlCol="0" anchor="b" anchorCtr="0">
            <a:spAutoFit/>
          </a:bodyPr>
          <a:lstStyle>
            <a:lvl1pPr marL="173736" indent="-173736">
              <a:defRPr lang="en-US" sz="4400" dirty="0">
                <a:latin typeface="Segoe UI Semilight" panose="020B0402040204020203" pitchFamily="34" charset="0"/>
                <a:cs typeface="Segoe UI Semilight" panose="020B0402040204020203" pitchFamily="34" charset="0"/>
              </a:defRPr>
            </a:lvl1pPr>
          </a:lstStyle>
          <a:p>
            <a:pPr marL="155448" lvl="0" indent="-155448">
              <a:lnSpc>
                <a:spcPct val="90000"/>
              </a:lnSpc>
            </a:pPr>
            <a:r>
              <a:rPr lang="en-US"/>
              <a:t>“Quote text”</a:t>
            </a:r>
          </a:p>
        </p:txBody>
      </p:sp>
      <p:sp>
        <p:nvSpPr>
          <p:cNvPr id="3" name="Picture Placeholder 9" descr="This photo is a 'placeholder' only. Drag or drop your photo here, or click and tap the center to insert a photo.">
            <a:extLst>
              <a:ext uri="{FF2B5EF4-FFF2-40B4-BE49-F238E27FC236}">
                <a16:creationId xmlns:a16="http://schemas.microsoft.com/office/drawing/2014/main" id="{F7FD632A-16A5-2492-41F4-7D9AB3D20436}"/>
              </a:ext>
            </a:extLst>
          </p:cNvPr>
          <p:cNvSpPr>
            <a:spLocks noGrp="1"/>
          </p:cNvSpPr>
          <p:nvPr>
            <p:ph type="pic" sz="quarter" idx="13"/>
          </p:nvPr>
        </p:nvSpPr>
        <p:spPr>
          <a:xfrm>
            <a:off x="584200" y="1643865"/>
            <a:ext cx="3741057" cy="3570270"/>
          </a:xfrm>
          <a:blipFill dpi="0" rotWithShape="1">
            <a:blip r:embed="rId3"/>
            <a:srcRect/>
            <a:tile tx="0" ty="0" sx="55000" sy="55000" flip="none" algn="tl"/>
          </a:blipFill>
        </p:spPr>
        <p:txBody>
          <a:bodyPr>
            <a:noAutofit/>
          </a:bodyPr>
          <a:lstStyle>
            <a:lvl1pPr marL="0" indent="0">
              <a:buNone/>
              <a:defRPr>
                <a:noFill/>
              </a:defRPr>
            </a:lvl1pPr>
          </a:lstStyle>
          <a:p>
            <a:r>
              <a:rPr lang="en-US"/>
              <a:t>Click icon to add picture</a:t>
            </a:r>
          </a:p>
        </p:txBody>
      </p:sp>
      <p:sp>
        <p:nvSpPr>
          <p:cNvPr id="8" name="Text Placeholder 4">
            <a:extLst>
              <a:ext uri="{FF2B5EF4-FFF2-40B4-BE49-F238E27FC236}">
                <a16:creationId xmlns:a16="http://schemas.microsoft.com/office/drawing/2014/main" id="{49EC7442-9E8B-4375-C4B2-32309572DD61}"/>
              </a:ext>
            </a:extLst>
          </p:cNvPr>
          <p:cNvSpPr>
            <a:spLocks noGrp="1"/>
          </p:cNvSpPr>
          <p:nvPr>
            <p:ph type="body" sz="quarter" idx="12" hasCustomPrompt="1"/>
          </p:nvPr>
        </p:nvSpPr>
        <p:spPr>
          <a:xfrm>
            <a:off x="4909456" y="3962400"/>
            <a:ext cx="6699932"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Name</a:t>
            </a:r>
          </a:p>
        </p:txBody>
      </p:sp>
      <p:sp>
        <p:nvSpPr>
          <p:cNvPr id="9" name="Text Placeholder 4">
            <a:extLst>
              <a:ext uri="{FF2B5EF4-FFF2-40B4-BE49-F238E27FC236}">
                <a16:creationId xmlns:a16="http://schemas.microsoft.com/office/drawing/2014/main" id="{342F6520-30B7-86E6-093E-6B72113BA534}"/>
              </a:ext>
            </a:extLst>
          </p:cNvPr>
          <p:cNvSpPr>
            <a:spLocks noGrp="1"/>
          </p:cNvSpPr>
          <p:nvPr>
            <p:ph type="body" sz="quarter" idx="14" hasCustomPrompt="1"/>
          </p:nvPr>
        </p:nvSpPr>
        <p:spPr>
          <a:xfrm>
            <a:off x="4909456" y="4261494"/>
            <a:ext cx="6699932"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Company or position</a:t>
            </a:r>
          </a:p>
        </p:txBody>
      </p:sp>
    </p:spTree>
    <p:extLst>
      <p:ext uri="{BB962C8B-B14F-4D97-AF65-F5344CB8AC3E}">
        <p14:creationId xmlns:p14="http://schemas.microsoft.com/office/powerpoint/2010/main" val="1721776567"/>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909">
          <p15:clr>
            <a:srgbClr val="FBAE40"/>
          </p15:clr>
        </p15:guide>
        <p15:guide id="3" orient="horz" pos="2506">
          <p15:clr>
            <a:srgbClr val="FBAE40"/>
          </p15:clr>
        </p15:guide>
      </p15:sldGuideLst>
    </p:ext>
  </p:extLst>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54436594"/>
      </p:ext>
    </p:extLst>
  </p:cSld>
  <p:clrMapOvr>
    <a:masterClrMapping/>
  </p:clrMapOvr>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26225731"/>
      </p:ext>
    </p:extLst>
  </p:cSld>
  <p:clrMapOvr>
    <a:masterClrMapping/>
  </p:clrMapOvr>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36251262"/>
      </p:ext>
    </p:extLst>
  </p:cSld>
  <p:clrMapOvr>
    <a:masterClrMapping/>
  </p:clrMapOvr>
  <p:extLst>
    <p:ext uri="{DCECCB84-F9BA-43D5-87BE-67443E8EF086}">
      <p15:sldGuideLst xmlns:p15="http://schemas.microsoft.com/office/powerpoint/2012/main">
        <p15:guide id="1" orient="horz" pos="2304">
          <p15:clr>
            <a:srgbClr val="5ACBF0"/>
          </p15:clr>
        </p15:guide>
      </p15:sldGuideLst>
    </p:ext>
  </p:extLst>
</p:sldLayout>
</file>

<file path=ppt/slideLayouts/slideLayout483.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73721312"/>
      </p:ext>
    </p:extLst>
  </p:cSld>
  <p:clrMapOvr>
    <a:masterClrMapping/>
  </p:clrMapOvr>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86247147"/>
      </p:ext>
    </p:extLst>
  </p:cSld>
  <p:clrMapOvr>
    <a:masterClrMapping/>
  </p:clrMapOvr>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485.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07270448"/>
      </p:ext>
    </p:extLst>
  </p:cSld>
  <p:clrMapOvr>
    <a:masterClrMapping/>
  </p:clrMapOvr>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23863620"/>
      </p:ext>
    </p:extLst>
  </p:cSld>
  <p:clrMapOvr>
    <a:masterClrMapping/>
  </p:clrMapOvr>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487.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43767124"/>
      </p:ext>
    </p:extLst>
  </p:cSld>
  <p:clrMapOvr>
    <a:masterClrMapping/>
  </p:clrMapOvr>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15462459"/>
      </p:ext>
    </p:extLst>
  </p:cSld>
  <p:clrMapOvr>
    <a:masterClrMapping/>
  </p:clrMapOvr>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69779407"/>
      </p:ext>
    </p:extLst>
  </p:cSld>
  <p:clrMapOvr>
    <a:masterClrMapping/>
  </p:clrMapOvr>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Quote with photo 1">
    <p:bg>
      <p:bgPr>
        <a:solidFill>
          <a:schemeClr val="bg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05F7F2C-59A9-4E2B-034F-05B733194D6B}"/>
              </a:ext>
            </a:extLst>
          </p:cNvPr>
          <p:cNvSpPr>
            <a:spLocks noGrp="1"/>
          </p:cNvSpPr>
          <p:nvPr>
            <p:ph type="title" hasCustomPrompt="1"/>
          </p:nvPr>
        </p:nvSpPr>
        <p:spPr>
          <a:xfrm>
            <a:off x="4692313" y="2941391"/>
            <a:ext cx="6917075" cy="609398"/>
          </a:xfrm>
          <a:noFill/>
        </p:spPr>
        <p:txBody>
          <a:bodyPr vert="horz" wrap="square" lIns="0" tIns="0" rIns="0" bIns="0" rtlCol="0" anchor="b" anchorCtr="0">
            <a:spAutoFit/>
          </a:bodyPr>
          <a:lstStyle>
            <a:lvl1pPr marL="173736" indent="-173736">
              <a:defRPr lang="en-US" sz="4400" dirty="0">
                <a:latin typeface="Segoe UI Semilight" panose="020B0402040204020203" pitchFamily="34" charset="0"/>
                <a:cs typeface="Segoe UI Semilight" panose="020B0402040204020203" pitchFamily="34" charset="0"/>
              </a:defRPr>
            </a:lvl1pPr>
          </a:lstStyle>
          <a:p>
            <a:pPr marL="155448" lvl="0" indent="-155448">
              <a:lnSpc>
                <a:spcPct val="90000"/>
              </a:lnSpc>
            </a:pPr>
            <a:r>
              <a:rPr lang="en-US"/>
              <a:t>“Quote text”</a:t>
            </a:r>
          </a:p>
        </p:txBody>
      </p:sp>
      <p:sp>
        <p:nvSpPr>
          <p:cNvPr id="3" name="Picture Placeholder 9" descr="This photo is a 'placeholder' only. Drag or drop your photo here, or click and tap the center to insert a photo.">
            <a:extLst>
              <a:ext uri="{FF2B5EF4-FFF2-40B4-BE49-F238E27FC236}">
                <a16:creationId xmlns:a16="http://schemas.microsoft.com/office/drawing/2014/main" id="{F7FD632A-16A5-2492-41F4-7D9AB3D20436}"/>
              </a:ext>
            </a:extLst>
          </p:cNvPr>
          <p:cNvSpPr>
            <a:spLocks noGrp="1"/>
          </p:cNvSpPr>
          <p:nvPr>
            <p:ph type="pic" sz="quarter" idx="13"/>
          </p:nvPr>
        </p:nvSpPr>
        <p:spPr>
          <a:xfrm>
            <a:off x="584200" y="1643865"/>
            <a:ext cx="3741057" cy="3570270"/>
          </a:xfrm>
          <a:blipFill dpi="0" rotWithShape="1">
            <a:blip r:embed="rId2"/>
            <a:srcRect/>
            <a:tile tx="0" ty="0" sx="55000" sy="55000" flip="none" algn="tl"/>
          </a:blipFill>
        </p:spPr>
        <p:txBody>
          <a:bodyPr>
            <a:noAutofit/>
          </a:bodyPr>
          <a:lstStyle>
            <a:lvl1pPr marL="0" indent="0">
              <a:buNone/>
              <a:defRPr>
                <a:noFill/>
              </a:defRPr>
            </a:lvl1pPr>
          </a:lstStyle>
          <a:p>
            <a:r>
              <a:rPr lang="en-US"/>
              <a:t>Click icon to add picture</a:t>
            </a:r>
          </a:p>
        </p:txBody>
      </p:sp>
      <p:sp>
        <p:nvSpPr>
          <p:cNvPr id="8" name="Text Placeholder 4">
            <a:extLst>
              <a:ext uri="{FF2B5EF4-FFF2-40B4-BE49-F238E27FC236}">
                <a16:creationId xmlns:a16="http://schemas.microsoft.com/office/drawing/2014/main" id="{49EC7442-9E8B-4375-C4B2-32309572DD61}"/>
              </a:ext>
            </a:extLst>
          </p:cNvPr>
          <p:cNvSpPr>
            <a:spLocks noGrp="1"/>
          </p:cNvSpPr>
          <p:nvPr>
            <p:ph type="body" sz="quarter" idx="12" hasCustomPrompt="1"/>
          </p:nvPr>
        </p:nvSpPr>
        <p:spPr>
          <a:xfrm>
            <a:off x="4909456" y="3962400"/>
            <a:ext cx="6699932"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Name</a:t>
            </a:r>
          </a:p>
        </p:txBody>
      </p:sp>
      <p:sp>
        <p:nvSpPr>
          <p:cNvPr id="9" name="Text Placeholder 4">
            <a:extLst>
              <a:ext uri="{FF2B5EF4-FFF2-40B4-BE49-F238E27FC236}">
                <a16:creationId xmlns:a16="http://schemas.microsoft.com/office/drawing/2014/main" id="{342F6520-30B7-86E6-093E-6B72113BA534}"/>
              </a:ext>
            </a:extLst>
          </p:cNvPr>
          <p:cNvSpPr>
            <a:spLocks noGrp="1"/>
          </p:cNvSpPr>
          <p:nvPr>
            <p:ph type="body" sz="quarter" idx="14" hasCustomPrompt="1"/>
          </p:nvPr>
        </p:nvSpPr>
        <p:spPr>
          <a:xfrm>
            <a:off x="4909456" y="4261494"/>
            <a:ext cx="6699932"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Company or position</a:t>
            </a:r>
          </a:p>
        </p:txBody>
      </p:sp>
    </p:spTree>
    <p:extLst>
      <p:ext uri="{BB962C8B-B14F-4D97-AF65-F5344CB8AC3E}">
        <p14:creationId xmlns:p14="http://schemas.microsoft.com/office/powerpoint/2010/main" val="1988671635"/>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909">
          <p15:clr>
            <a:srgbClr val="FBAE40"/>
          </p15:clr>
        </p15:guide>
        <p15:guide id="3" orient="horz" pos="2506">
          <p15:clr>
            <a:srgbClr val="FBAE40"/>
          </p15:clr>
        </p15:guide>
      </p15:sldGuideLst>
    </p:ext>
  </p:extLst>
</p:sldLayout>
</file>

<file path=ppt/slideLayouts/slideLayout490.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307777"/>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307777"/>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11210678"/>
      </p:ext>
    </p:extLst>
  </p:cSld>
  <p:clrMapOvr>
    <a:masterClrMapping/>
  </p:clrMapOvr>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491.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74223225"/>
      </p:ext>
    </p:extLst>
  </p:cSld>
  <p:clrMapOvr>
    <a:masterClrMapping/>
  </p:clrMapOvr>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38028475"/>
      </p:ext>
    </p:extLst>
  </p:cSld>
  <p:clrMapOvr>
    <a:masterClrMapping/>
  </p:clrMapOvr>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84532912"/>
      </p:ext>
    </p:extLst>
  </p:cSld>
  <p:clrMapOvr>
    <a:masterClrMapping/>
  </p:clrMapOvr>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494.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87836248"/>
      </p:ext>
    </p:extLst>
  </p:cSld>
  <p:clrMapOvr>
    <a:masterClrMapping/>
  </p:clrMapOvr>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495.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25594217"/>
      </p:ext>
    </p:extLst>
  </p:cSld>
  <p:clrMapOvr>
    <a:masterClrMapping/>
  </p:clrMapOvr>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496.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85272862"/>
      </p:ext>
    </p:extLst>
  </p:cSld>
  <p:clrMapOvr>
    <a:masterClrMapping/>
  </p:clrMapOvr>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497.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4259991"/>
      </p:ext>
    </p:extLst>
  </p:cSld>
  <p:clrMapOvr>
    <a:masterClrMapping/>
  </p:clrMapOvr>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498.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94451287"/>
      </p:ext>
    </p:extLst>
  </p:cSld>
  <p:clrMapOvr>
    <a:masterClrMapping/>
  </p:clrMapOvr>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429217257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illustration 2">
    <p:spTree>
      <p:nvGrpSpPr>
        <p:cNvPr id="1" name=""/>
        <p:cNvGrpSpPr/>
        <p:nvPr/>
      </p:nvGrpSpPr>
      <p:grpSpPr>
        <a:xfrm>
          <a:off x="0" y="0"/>
          <a:ext cx="0" cy="0"/>
          <a:chOff x="0" y="0"/>
          <a:chExt cx="0" cy="0"/>
        </a:xfrm>
      </p:grpSpPr>
      <p:pic>
        <p:nvPicPr>
          <p:cNvPr id="7" name="Picture 6" descr="A picture containing ray, fish, calla lily&#10;&#10;Description automatically generated">
            <a:extLst>
              <a:ext uri="{FF2B5EF4-FFF2-40B4-BE49-F238E27FC236}">
                <a16:creationId xmlns:a16="http://schemas.microsoft.com/office/drawing/2014/main" id="{D78F8F96-F75B-18D9-3CD7-6A31ADB9D264}"/>
              </a:ext>
            </a:extLst>
          </p:cNvPr>
          <p:cNvPicPr>
            <a:picLocks noChangeAspect="1"/>
          </p:cNvPicPr>
          <p:nvPr userDrawn="1"/>
        </p:nvPicPr>
        <p:blipFill rotWithShape="1">
          <a:blip r:embed="rId2"/>
          <a:srcRect t="23964" r="27604" b="35313"/>
          <a:stretch/>
        </p:blipFill>
        <p:spPr>
          <a:xfrm>
            <a:off x="0" y="0"/>
            <a:ext cx="12192000" cy="6858000"/>
          </a:xfrm>
          <a:prstGeom prst="rect">
            <a:avLst/>
          </a:prstGeom>
        </p:spPr>
      </p:pic>
      <p:pic>
        <p:nvPicPr>
          <p:cNvPr id="4" name="Microsoft Viva logo" descr="Microsoft Viva logo">
            <a:extLst>
              <a:ext uri="{FF2B5EF4-FFF2-40B4-BE49-F238E27FC236}">
                <a16:creationId xmlns:a16="http://schemas.microsoft.com/office/drawing/2014/main" id="{80B6C191-A691-AE51-06E2-19F039EFBF0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invGray">
          <a:xfrm>
            <a:off x="582042"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196572"/>
            <a:ext cx="4167887" cy="1354217"/>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bg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bg1"/>
                </a:solidFill>
                <a:latin typeface="+mj-lt"/>
                <a:cs typeface="Segoe UI" panose="020B0502040204020203" pitchFamily="34" charset="0"/>
              </a:defRPr>
            </a:lvl1pPr>
          </a:lstStyle>
          <a:p>
            <a:pPr lvl="0"/>
            <a:r>
              <a:rPr lang="en-US"/>
              <a:t>Speaker name or subtitle</a:t>
            </a:r>
          </a:p>
        </p:txBody>
      </p:sp>
      <p:sp>
        <p:nvSpPr>
          <p:cNvPr id="6" name="Text Placeholder 5">
            <a:extLst>
              <a:ext uri="{FF2B5EF4-FFF2-40B4-BE49-F238E27FC236}">
                <a16:creationId xmlns:a16="http://schemas.microsoft.com/office/drawing/2014/main" id="{291F2F13-B4B5-1D8E-1A4D-C843CCCC1C13}"/>
              </a:ext>
            </a:extLst>
          </p:cNvPr>
          <p:cNvSpPr>
            <a:spLocks noGrp="1"/>
          </p:cNvSpPr>
          <p:nvPr>
            <p:ph type="body" sz="quarter" idx="13" hasCustomPrompt="1"/>
          </p:nvPr>
        </p:nvSpPr>
        <p:spPr>
          <a:xfrm>
            <a:off x="584200" y="4261494"/>
            <a:ext cx="4162425" cy="246221"/>
          </a:xfrm>
        </p:spPr>
        <p:txBody>
          <a:bodyPr/>
          <a:lstStyle>
            <a:lvl1pPr marL="0" indent="0">
              <a:buNone/>
              <a:defRPr sz="1600">
                <a:solidFill>
                  <a:schemeClr val="bg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Tree>
    <p:extLst>
      <p:ext uri="{BB962C8B-B14F-4D97-AF65-F5344CB8AC3E}">
        <p14:creationId xmlns:p14="http://schemas.microsoft.com/office/powerpoint/2010/main" val="3400583858"/>
      </p:ext>
    </p:extLst>
  </p:cSld>
  <p:clrMapOvr>
    <a:masterClrMapping/>
  </p:clrMapOvr>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creensho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AE75E-50C6-99BB-0848-95941F7B34C7}"/>
              </a:ext>
            </a:extLst>
          </p:cNvPr>
          <p:cNvSpPr>
            <a:spLocks noGrp="1"/>
          </p:cNvSpPr>
          <p:nvPr>
            <p:ph type="title"/>
          </p:nvPr>
        </p:nvSpPr>
        <p:spPr>
          <a:xfrm>
            <a:off x="588263" y="457200"/>
            <a:ext cx="4153600" cy="553998"/>
          </a:xfrm>
        </p:spPr>
        <p:txBody>
          <a:bodyPr/>
          <a:lstStyle/>
          <a:p>
            <a:r>
              <a:rPr lang="en-US"/>
              <a:t>Click to edit Master title style</a:t>
            </a:r>
          </a:p>
        </p:txBody>
      </p:sp>
      <p:sp>
        <p:nvSpPr>
          <p:cNvPr id="6" name="Text Placeholder 5">
            <a:extLst>
              <a:ext uri="{FF2B5EF4-FFF2-40B4-BE49-F238E27FC236}">
                <a16:creationId xmlns:a16="http://schemas.microsoft.com/office/drawing/2014/main" id="{5B232AC0-B16F-5C51-D13C-BDEF058EC2DB}"/>
              </a:ext>
            </a:extLst>
          </p:cNvPr>
          <p:cNvSpPr>
            <a:spLocks noGrp="1"/>
          </p:cNvSpPr>
          <p:nvPr>
            <p:ph type="body" sz="quarter" idx="10"/>
          </p:nvPr>
        </p:nvSpPr>
        <p:spPr>
          <a:xfrm>
            <a:off x="584200" y="2025650"/>
            <a:ext cx="4152900" cy="4243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descr="This photo is a 'placeholder' only. Drag or drop your photo here, or click and tap the center to insert a photo.">
            <a:extLst>
              <a:ext uri="{FF2B5EF4-FFF2-40B4-BE49-F238E27FC236}">
                <a16:creationId xmlns:a16="http://schemas.microsoft.com/office/drawing/2014/main" id="{2F80F494-7A48-2460-9280-FA838B6BB860}"/>
              </a:ext>
            </a:extLst>
          </p:cNvPr>
          <p:cNvSpPr>
            <a:spLocks noGrp="1"/>
          </p:cNvSpPr>
          <p:nvPr>
            <p:ph type="pic" sz="quarter" idx="11" hasCustomPrompt="1"/>
          </p:nvPr>
        </p:nvSpPr>
        <p:spPr>
          <a:xfrm>
            <a:off x="5591174" y="1681165"/>
            <a:ext cx="6601968" cy="3713607"/>
          </a:xfrm>
          <a:prstGeom prst="roundRect">
            <a:avLst>
              <a:gd name="adj" fmla="val 3942"/>
            </a:avLst>
          </a:prstGeom>
          <a:blipFill>
            <a:blip r:embed="rId3"/>
            <a:stretch>
              <a:fillRect/>
            </a:stretch>
          </a:blipFill>
          <a:ln w="254000">
            <a:gradFill flip="none" rotWithShape="1">
              <a:gsLst>
                <a:gs pos="0">
                  <a:srgbClr val="FFFFFF"/>
                </a:gs>
                <a:gs pos="100000">
                  <a:srgbClr val="F2F2F2"/>
                </a:gs>
              </a:gsLst>
              <a:lin ang="2700000" scaled="1"/>
              <a:tileRect/>
            </a:gradFill>
          </a:ln>
          <a:effectLst>
            <a:outerShdw blurRad="127000" dist="63500" dir="2700000" algn="ctr" rotWithShape="0">
              <a:srgbClr val="000000">
                <a:alpha val="25000"/>
              </a:srgbClr>
            </a:outerShdw>
          </a:effectLst>
        </p:spPr>
        <p:txBody>
          <a:bodyPr tIns="1005840">
            <a:noAutofit/>
          </a:bodyPr>
          <a:lstStyle>
            <a:lvl1pPr marL="0" indent="0" algn="ctr">
              <a:buNone/>
              <a:defRPr sz="1400">
                <a:solidFill>
                  <a:srgbClr val="000000"/>
                </a:solidFill>
                <a:latin typeface="+mj-lt"/>
              </a:defRPr>
            </a:lvl1pPr>
          </a:lstStyle>
          <a:p>
            <a:r>
              <a:rPr lang="en-US"/>
              <a:t>Drag and drop your</a:t>
            </a:r>
            <a:br>
              <a:rPr lang="en-US"/>
            </a:br>
            <a:r>
              <a:rPr lang="en-US"/>
              <a:t>photo here or click or</a:t>
            </a:r>
            <a:br>
              <a:rPr lang="en-US"/>
            </a:br>
            <a:r>
              <a:rPr lang="en-US"/>
              <a:t>tap icon below to insert</a:t>
            </a:r>
          </a:p>
        </p:txBody>
      </p:sp>
    </p:spTree>
    <p:extLst>
      <p:ext uri="{BB962C8B-B14F-4D97-AF65-F5344CB8AC3E}">
        <p14:creationId xmlns:p14="http://schemas.microsoft.com/office/powerpoint/2010/main" val="1135251763"/>
      </p:ext>
    </p:extLst>
  </p:cSld>
  <p:clrMapOvr>
    <a:masterClrMapping/>
  </p:clrMapOvr>
  <p:extLst>
    <p:ext uri="{DCECCB84-F9BA-43D5-87BE-67443E8EF086}">
      <p15:sldGuideLst xmlns:p15="http://schemas.microsoft.com/office/powerpoint/2012/main">
        <p15:guide id="2" pos="3360" userDrawn="1">
          <p15:clr>
            <a:srgbClr val="FBAE40"/>
          </p15:clr>
        </p15:guide>
        <p15:guide id="3" pos="2987" userDrawn="1">
          <p15:clr>
            <a:srgbClr val="FBAE40"/>
          </p15:clr>
        </p15:guide>
        <p15:guide id="4" orient="horz" pos="1276" userDrawn="1">
          <p15:clr>
            <a:srgbClr val="FBAE40"/>
          </p15:clr>
        </p15:guide>
        <p15:guide id="5" orient="horz" pos="901" userDrawn="1">
          <p15:clr>
            <a:srgbClr val="FBAE40"/>
          </p15:clr>
        </p15:guide>
      </p15:sldGuideLst>
    </p:ext>
  </p:extLst>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91692356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82678819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502.xml><?xml version="1.0" encoding="utf-8"?>
<p:sldLayout xmlns:a="http://schemas.openxmlformats.org/drawingml/2006/main" xmlns:r="http://schemas.openxmlformats.org/officeDocument/2006/relationships" xmlns:p="http://schemas.openxmlformats.org/presentationml/2006/main" preserve="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14848914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8865430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504.xml><?xml version="1.0" encoding="utf-8"?>
<p:sldLayout xmlns:a="http://schemas.openxmlformats.org/drawingml/2006/main" xmlns:r="http://schemas.openxmlformats.org/officeDocument/2006/relationships" xmlns:p="http://schemas.openxmlformats.org/presentationml/2006/main" preserve="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26274266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505.xml><?xml version="1.0" encoding="utf-8"?>
<p:sldLayout xmlns:a="http://schemas.openxmlformats.org/drawingml/2006/main" xmlns:r="http://schemas.openxmlformats.org/officeDocument/2006/relationships" xmlns:p="http://schemas.openxmlformats.org/presentationml/2006/main" preserve="1">
  <p:cSld name="Closing logo slide">
    <p:bg>
      <p:bgPr>
        <a:gradFill flip="none" rotWithShape="1">
          <a:gsLst>
            <a:gs pos="10000">
              <a:srgbClr val="254252"/>
            </a:gs>
            <a:gs pos="90000">
              <a:srgbClr val="00A389"/>
            </a:gs>
          </a:gsLst>
          <a:lin ang="2700000" scaled="0"/>
          <a:tileRect/>
        </a:gradFill>
        <a:effectLst/>
      </p:bgPr>
    </p:bg>
    <p:spTree>
      <p:nvGrpSpPr>
        <p:cNvPr id="1" name=""/>
        <p:cNvGrpSpPr/>
        <p:nvPr/>
      </p:nvGrpSpPr>
      <p:grpSpPr>
        <a:xfrm>
          <a:off x="0" y="0"/>
          <a:ext cx="0" cy="0"/>
          <a:chOff x="0" y="0"/>
          <a:chExt cx="0" cy="0"/>
        </a:xfrm>
      </p:grpSpPr>
      <p:pic>
        <p:nvPicPr>
          <p:cNvPr id="4" name="Microsoft Viva logo" descr="Microsoft Viva logo">
            <a:extLst>
              <a:ext uri="{FF2B5EF4-FFF2-40B4-BE49-F238E27FC236}">
                <a16:creationId xmlns:a16="http://schemas.microsoft.com/office/drawing/2014/main" id="{74C769AE-BECE-4486-17CA-6450807141C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bwMode="invGray">
          <a:xfrm>
            <a:off x="582042" y="586071"/>
            <a:ext cx="1885696" cy="292608"/>
          </a:xfrm>
          <a:prstGeom prst="rect">
            <a:avLst/>
          </a:prstGeom>
        </p:spPr>
      </p:pic>
      <p:sp>
        <p:nvSpPr>
          <p:cNvPr id="3" name="Title 2">
            <a:extLst>
              <a:ext uri="{FF2B5EF4-FFF2-40B4-BE49-F238E27FC236}">
                <a16:creationId xmlns:a16="http://schemas.microsoft.com/office/drawing/2014/main" id="{C2EDE96F-7980-35CB-4496-0A7233005F51}"/>
              </a:ext>
            </a:extLst>
          </p:cNvPr>
          <p:cNvSpPr>
            <a:spLocks noGrp="1"/>
          </p:cNvSpPr>
          <p:nvPr>
            <p:ph type="title" hasCustomPrompt="1"/>
          </p:nvPr>
        </p:nvSpPr>
        <p:spPr>
          <a:xfrm>
            <a:off x="584200" y="2873681"/>
            <a:ext cx="9144000" cy="677108"/>
          </a:xfrm>
        </p:spPr>
        <p:txBody>
          <a:bodyPr anchor="b" anchorCtr="0"/>
          <a:lstStyle>
            <a:lvl1pPr>
              <a:defRPr sz="4400">
                <a:solidFill>
                  <a:schemeClr val="tx1"/>
                </a:solidFill>
                <a:latin typeface="Segoe UI Semilight" panose="020B0402040204020203" pitchFamily="34" charset="0"/>
                <a:cs typeface="Segoe UI Semilight" panose="020B0402040204020203" pitchFamily="34" charset="0"/>
              </a:defRPr>
            </a:lvl1pPr>
          </a:lstStyle>
          <a:p>
            <a:r>
              <a:rPr lang="en-US"/>
              <a:t>Thank you</a:t>
            </a:r>
          </a:p>
        </p:txBody>
      </p:sp>
      <p:sp>
        <p:nvSpPr>
          <p:cNvPr id="5" name="Text Placeholder 4">
            <a:extLst>
              <a:ext uri="{FF2B5EF4-FFF2-40B4-BE49-F238E27FC236}">
                <a16:creationId xmlns:a16="http://schemas.microsoft.com/office/drawing/2014/main" id="{9AA3F035-7468-E4EC-FC47-1ADAA135E207}"/>
              </a:ext>
            </a:extLst>
          </p:cNvPr>
          <p:cNvSpPr>
            <a:spLocks noGrp="1"/>
          </p:cNvSpPr>
          <p:nvPr>
            <p:ph type="body" sz="quarter" idx="12" hasCustomPrompt="1"/>
          </p:nvPr>
        </p:nvSpPr>
        <p:spPr>
          <a:xfrm>
            <a:off x="582042" y="3962400"/>
            <a:ext cx="914400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Name</a:t>
            </a:r>
          </a:p>
        </p:txBody>
      </p:sp>
      <p:sp>
        <p:nvSpPr>
          <p:cNvPr id="6" name="Text Placeholder 4">
            <a:extLst>
              <a:ext uri="{FF2B5EF4-FFF2-40B4-BE49-F238E27FC236}">
                <a16:creationId xmlns:a16="http://schemas.microsoft.com/office/drawing/2014/main" id="{75611570-5588-E293-E5C8-BFB862DD045F}"/>
              </a:ext>
            </a:extLst>
          </p:cNvPr>
          <p:cNvSpPr>
            <a:spLocks noGrp="1"/>
          </p:cNvSpPr>
          <p:nvPr>
            <p:ph type="body" sz="quarter" idx="14" hasCustomPrompt="1"/>
          </p:nvPr>
        </p:nvSpPr>
        <p:spPr>
          <a:xfrm>
            <a:off x="584200" y="4261494"/>
            <a:ext cx="9144000"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Contact information</a:t>
            </a:r>
          </a:p>
        </p:txBody>
      </p:sp>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spTree>
    <p:extLst>
      <p:ext uri="{BB962C8B-B14F-4D97-AF65-F5344CB8AC3E}">
        <p14:creationId xmlns:p14="http://schemas.microsoft.com/office/powerpoint/2010/main" val="1087039445"/>
      </p:ext>
    </p:extLst>
  </p:cSld>
  <p:clrMapOvr>
    <a:overrideClrMapping bg1="dk1" tx1="lt1" bg2="dk2" tx2="lt2" accent1="accent1" accent2="accent2" accent3="accent3" accent4="accent4" accent5="accent5" accent6="accent6" hlink="hlink" folHlink="folHlink"/>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preserve="1">
  <p:cSld name="Closing Logo with Photo">
    <p:bg>
      <p:bgPr>
        <a:solidFill>
          <a:srgbClr val="2A446F"/>
        </a:solidFill>
        <a:effectLst/>
      </p:bgPr>
    </p:bg>
    <p:spTree>
      <p:nvGrpSpPr>
        <p:cNvPr id="1" name=""/>
        <p:cNvGrpSpPr/>
        <p:nvPr/>
      </p:nvGrpSpPr>
      <p:grpSpPr>
        <a:xfrm>
          <a:off x="0" y="0"/>
          <a:ext cx="0" cy="0"/>
          <a:chOff x="0" y="0"/>
          <a:chExt cx="0" cy="0"/>
        </a:xfrm>
      </p:grpSpPr>
      <p:pic>
        <p:nvPicPr>
          <p:cNvPr id="7" name="Microsoft Viva logo" descr="Microsoft Viva logo">
            <a:extLst>
              <a:ext uri="{FF2B5EF4-FFF2-40B4-BE49-F238E27FC236}">
                <a16:creationId xmlns:a16="http://schemas.microsoft.com/office/drawing/2014/main" id="{791184DA-6F80-5308-6385-0E294D6B795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bwMode="invGray">
          <a:xfrm>
            <a:off x="582042"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873681"/>
            <a:ext cx="4167887" cy="677108"/>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Thank you</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C4598A3-3158-55CB-9A6D-7264D56AF02B}"/>
              </a:ext>
            </a:extLst>
          </p:cNvPr>
          <p:cNvSpPr>
            <a:spLocks noGrp="1"/>
          </p:cNvSpPr>
          <p:nvPr>
            <p:ph type="body" sz="quarter" idx="14"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
        <p:nvSpPr>
          <p:cNvPr id="10" name="Picture Placeholder 9" descr="This photo is a 'placeholder' only. Drag or drop your photo here, or click and tap the center to insert a photo.">
            <a:extLst>
              <a:ext uri="{FF2B5EF4-FFF2-40B4-BE49-F238E27FC236}">
                <a16:creationId xmlns:a16="http://schemas.microsoft.com/office/drawing/2014/main" id="{937F71D9-5FA1-DECE-2721-B0416707CF7A}"/>
              </a:ext>
            </a:extLst>
          </p:cNvPr>
          <p:cNvSpPr>
            <a:spLocks noGrp="1"/>
          </p:cNvSpPr>
          <p:nvPr>
            <p:ph type="pic" sz="quarter" idx="13"/>
          </p:nvPr>
        </p:nvSpPr>
        <p:spPr>
          <a:xfrm>
            <a:off x="5326063" y="0"/>
            <a:ext cx="6865937" cy="6858000"/>
          </a:xfrm>
          <a:blipFill dpi="0" rotWithShape="1">
            <a:blip r:embed="rId4"/>
            <a:srcRect/>
            <a:tile tx="0" ty="0" sx="100000" sy="100000" flip="none" algn="tl"/>
          </a:blipFill>
        </p:spPr>
        <p:txBody>
          <a:bodyPr/>
          <a:lstStyle>
            <a:lvl1pPr marL="0" indent="0">
              <a:buNone/>
              <a:defRPr>
                <a:noFill/>
              </a:defRPr>
            </a:lvl1pPr>
          </a:lstStyle>
          <a:p>
            <a:r>
              <a:rPr lang="en-US"/>
              <a:t>Click icon to add picture</a:t>
            </a:r>
          </a:p>
        </p:txBody>
      </p:sp>
      <p:sp>
        <p:nvSpPr>
          <p:cNvPr id="8" name="Text Box 3" descr="This is a copyright notice that should be included on the final slide.">
            <a:extLst>
              <a:ext uri="{FF2B5EF4-FFF2-40B4-BE49-F238E27FC236}">
                <a16:creationId xmlns:a16="http://schemas.microsoft.com/office/drawing/2014/main" id="{8CA58C26-DE72-1729-C4F7-9FDC215F0E96}"/>
              </a:ext>
            </a:extLst>
          </p:cNvPr>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spTree>
    <p:extLst>
      <p:ext uri="{BB962C8B-B14F-4D97-AF65-F5344CB8AC3E}">
        <p14:creationId xmlns:p14="http://schemas.microsoft.com/office/powerpoint/2010/main" val="179587422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07.xml><?xml version="1.0" encoding="utf-8"?>
<p:sldLayout xmlns:a="http://schemas.openxmlformats.org/drawingml/2006/main" xmlns:r="http://schemas.openxmlformats.org/officeDocument/2006/relationships" xmlns:p="http://schemas.openxmlformats.org/presentationml/2006/main" preserve="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43968256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508.xml><?xml version="1.0" encoding="utf-8"?>
<p:sldLayout xmlns:a="http://schemas.openxmlformats.org/drawingml/2006/main" xmlns:r="http://schemas.openxmlformats.org/officeDocument/2006/relationships" xmlns:p="http://schemas.openxmlformats.org/presentationml/2006/main" userDrawn="1">
  <p:cSld name="Microsoft Viva overview">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24F423-B000-402B-C4E3-1BF744B517AD}"/>
              </a:ext>
              <a:ext uri="{C183D7F6-B498-43B3-948B-1728B52AA6E4}">
                <adec:decorative xmlns:adec="http://schemas.microsoft.com/office/drawing/2017/decorative" val="1"/>
              </a:ext>
            </a:extLst>
          </p:cNvPr>
          <p:cNvPicPr>
            <a:picLocks noChangeAspect="1"/>
          </p:cNvPicPr>
          <p:nvPr userDrawn="1"/>
        </p:nvPicPr>
        <p:blipFill rotWithShape="1">
          <a:blip r:embed="rId2" cstate="hqprint">
            <a:alphaModFix amt="70000"/>
            <a:extLst>
              <a:ext uri="{28A0092B-C50C-407E-A947-70E740481C1C}">
                <a14:useLocalDpi xmlns:a14="http://schemas.microsoft.com/office/drawing/2010/main"/>
              </a:ext>
            </a:extLst>
          </a:blip>
          <a:srcRect/>
          <a:stretch/>
        </p:blipFill>
        <p:spPr>
          <a:xfrm>
            <a:off x="1566289" y="0"/>
            <a:ext cx="10625711" cy="6858000"/>
          </a:xfrm>
          <a:prstGeom prst="rect">
            <a:avLst/>
          </a:prstGeom>
        </p:spPr>
      </p:pic>
      <p:sp>
        <p:nvSpPr>
          <p:cNvPr id="6" name="Rectangle 5">
            <a:extLst>
              <a:ext uri="{FF2B5EF4-FFF2-40B4-BE49-F238E27FC236}">
                <a16:creationId xmlns:a16="http://schemas.microsoft.com/office/drawing/2014/main" id="{0EED9217-FABA-AD8B-5CC1-1EBA40FF39D6}"/>
              </a:ext>
            </a:extLst>
          </p:cNvPr>
          <p:cNvSpPr/>
          <p:nvPr userDrawn="1"/>
        </p:nvSpPr>
        <p:spPr bwMode="auto">
          <a:xfrm rot="10800000">
            <a:off x="1" y="0"/>
            <a:ext cx="3255817" cy="6858000"/>
          </a:xfrm>
          <a:prstGeom prst="rect">
            <a:avLst/>
          </a:prstGeom>
          <a:gradFill>
            <a:gsLst>
              <a:gs pos="0">
                <a:srgbClr val="F2F2F2"/>
              </a:gs>
              <a:gs pos="100000">
                <a:srgbClr val="F4F0EB"/>
              </a:gs>
            </a:gsLst>
            <a:lin ang="108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2476948429"/>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userDrawn="1">
  <p:cSld name="1_Title Slide with photo 1">
    <p:bg>
      <p:bgPr>
        <a:solidFill>
          <a:srgbClr val="F2F2F2"/>
        </a:solidFill>
        <a:effectLst/>
      </p:bgPr>
    </p:bg>
    <p:spTree>
      <p:nvGrpSpPr>
        <p:cNvPr id="1" name=""/>
        <p:cNvGrpSpPr/>
        <p:nvPr/>
      </p:nvGrpSpPr>
      <p:grpSpPr>
        <a:xfrm>
          <a:off x="0" y="0"/>
          <a:ext cx="0" cy="0"/>
          <a:chOff x="0" y="0"/>
          <a:chExt cx="0" cy="0"/>
        </a:xfrm>
      </p:grpSpPr>
      <p:pic>
        <p:nvPicPr>
          <p:cNvPr id="12" name="Picture 11" descr="A close-up of a planet&#10;&#10;Description automatically generated with low confidence">
            <a:extLst>
              <a:ext uri="{FF2B5EF4-FFF2-40B4-BE49-F238E27FC236}">
                <a16:creationId xmlns:a16="http://schemas.microsoft.com/office/drawing/2014/main" id="{9CFFB900-8FDF-FD63-9246-8B42EEBA593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4000501" y="0"/>
            <a:ext cx="8191499" cy="6858000"/>
          </a:xfrm>
          <a:prstGeom prst="rect">
            <a:avLst/>
          </a:prstGeom>
        </p:spPr>
      </p:pic>
      <p:sp>
        <p:nvSpPr>
          <p:cNvPr id="14" name="Rectangle 13">
            <a:extLst>
              <a:ext uri="{FF2B5EF4-FFF2-40B4-BE49-F238E27FC236}">
                <a16:creationId xmlns:a16="http://schemas.microsoft.com/office/drawing/2014/main" id="{58EF0059-80A3-8C4A-608D-8AEABA37EC28}"/>
              </a:ext>
            </a:extLst>
          </p:cNvPr>
          <p:cNvSpPr/>
          <p:nvPr userDrawn="1"/>
        </p:nvSpPr>
        <p:spPr bwMode="auto">
          <a:xfrm>
            <a:off x="4639115" y="0"/>
            <a:ext cx="7552885" cy="6858000"/>
          </a:xfrm>
          <a:prstGeom prst="rect">
            <a:avLst/>
          </a:prstGeom>
          <a:solidFill>
            <a:srgbClr val="F2F2F2">
              <a:alpha val="2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4" name="Microsoft Viva logo" descr="Microsoft Viva logo">
            <a:extLst>
              <a:ext uri="{FF2B5EF4-FFF2-40B4-BE49-F238E27FC236}">
                <a16:creationId xmlns:a16="http://schemas.microsoft.com/office/drawing/2014/main" id="{318C726D-8663-E923-5AF2-6D1C5F533F2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84201"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196572"/>
            <a:ext cx="4167887" cy="1354217"/>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accent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9" name="Text Placeholder 8">
            <a:extLst>
              <a:ext uri="{FF2B5EF4-FFF2-40B4-BE49-F238E27FC236}">
                <a16:creationId xmlns:a16="http://schemas.microsoft.com/office/drawing/2014/main" id="{E9DFAAC8-CE23-F613-6D2B-8569B34EBE0E}"/>
              </a:ext>
            </a:extLst>
          </p:cNvPr>
          <p:cNvSpPr>
            <a:spLocks noGrp="1"/>
          </p:cNvSpPr>
          <p:nvPr>
            <p:ph type="body" sz="quarter" idx="14"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pic>
        <p:nvPicPr>
          <p:cNvPr id="3" name="Picture 2" descr="Image of a woman working on her laptop">
            <a:extLst>
              <a:ext uri="{FF2B5EF4-FFF2-40B4-BE49-F238E27FC236}">
                <a16:creationId xmlns:a16="http://schemas.microsoft.com/office/drawing/2014/main" id="{63536244-ABC0-0988-97DB-0E48A67F4C7A}"/>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5326063" y="585789"/>
            <a:ext cx="6277674" cy="5683250"/>
          </a:xfrm>
          <a:prstGeom prst="rect">
            <a:avLst/>
          </a:prstGeom>
        </p:spPr>
      </p:pic>
    </p:spTree>
    <p:extLst>
      <p:ext uri="{BB962C8B-B14F-4D97-AF65-F5344CB8AC3E}">
        <p14:creationId xmlns:p14="http://schemas.microsoft.com/office/powerpoint/2010/main" val="121407316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Screenshot">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5002B6-75E8-0F2E-4A94-0ED3AF132D24}"/>
              </a:ext>
              <a:ext uri="{C183D7F6-B498-43B3-948B-1728B52AA6E4}">
                <adec:decorative xmlns:adec="http://schemas.microsoft.com/office/drawing/2017/decorative" val="1"/>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64AE75E-50C6-99BB-0848-95941F7B34C7}"/>
              </a:ext>
            </a:extLst>
          </p:cNvPr>
          <p:cNvSpPr>
            <a:spLocks noGrp="1"/>
          </p:cNvSpPr>
          <p:nvPr>
            <p:ph type="title"/>
          </p:nvPr>
        </p:nvSpPr>
        <p:spPr>
          <a:xfrm>
            <a:off x="588263" y="457200"/>
            <a:ext cx="4153600" cy="553998"/>
          </a:xfrm>
        </p:spPr>
        <p:txBody>
          <a:bodyPr/>
          <a:lstStyle/>
          <a:p>
            <a:r>
              <a:rPr lang="en-US"/>
              <a:t>Click to edit Master title style</a:t>
            </a:r>
          </a:p>
        </p:txBody>
      </p:sp>
      <p:sp>
        <p:nvSpPr>
          <p:cNvPr id="6" name="Text Placeholder 5">
            <a:extLst>
              <a:ext uri="{FF2B5EF4-FFF2-40B4-BE49-F238E27FC236}">
                <a16:creationId xmlns:a16="http://schemas.microsoft.com/office/drawing/2014/main" id="{5B232AC0-B16F-5C51-D13C-BDEF058EC2DB}"/>
              </a:ext>
            </a:extLst>
          </p:cNvPr>
          <p:cNvSpPr>
            <a:spLocks noGrp="1"/>
          </p:cNvSpPr>
          <p:nvPr>
            <p:ph type="body" sz="quarter" idx="10"/>
          </p:nvPr>
        </p:nvSpPr>
        <p:spPr>
          <a:xfrm>
            <a:off x="584200" y="2025650"/>
            <a:ext cx="4152900" cy="4243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descr="This photo is a 'placeholder' only. Drag or drop your photo here, or click and tap the center to insert a photo.">
            <a:extLst>
              <a:ext uri="{FF2B5EF4-FFF2-40B4-BE49-F238E27FC236}">
                <a16:creationId xmlns:a16="http://schemas.microsoft.com/office/drawing/2014/main" id="{2F80F494-7A48-2460-9280-FA838B6BB860}"/>
              </a:ext>
            </a:extLst>
          </p:cNvPr>
          <p:cNvSpPr>
            <a:spLocks noGrp="1"/>
          </p:cNvSpPr>
          <p:nvPr>
            <p:ph type="pic" sz="quarter" idx="11" hasCustomPrompt="1"/>
          </p:nvPr>
        </p:nvSpPr>
        <p:spPr>
          <a:xfrm>
            <a:off x="5591174" y="1681165"/>
            <a:ext cx="6601968" cy="3713607"/>
          </a:xfrm>
          <a:prstGeom prst="roundRect">
            <a:avLst>
              <a:gd name="adj" fmla="val 3942"/>
            </a:avLst>
          </a:prstGeom>
          <a:blipFill>
            <a:blip r:embed="rId3"/>
            <a:stretch>
              <a:fillRect/>
            </a:stretch>
          </a:blipFill>
          <a:ln w="254000">
            <a:gradFill flip="none" rotWithShape="1">
              <a:gsLst>
                <a:gs pos="0">
                  <a:srgbClr val="FFFFFF"/>
                </a:gs>
                <a:gs pos="100000">
                  <a:srgbClr val="F2F2F2"/>
                </a:gs>
              </a:gsLst>
              <a:lin ang="2700000" scaled="1"/>
              <a:tileRect/>
            </a:gradFill>
          </a:ln>
          <a:effectLst>
            <a:outerShdw blurRad="127000" dist="63500" dir="2700000" algn="ctr" rotWithShape="0">
              <a:srgbClr val="000000">
                <a:alpha val="25000"/>
              </a:srgbClr>
            </a:outerShdw>
          </a:effectLst>
        </p:spPr>
        <p:txBody>
          <a:bodyPr tIns="1005840">
            <a:noAutofit/>
          </a:bodyPr>
          <a:lstStyle>
            <a:lvl1pPr marL="0" indent="0" algn="ctr">
              <a:buNone/>
              <a:defRPr sz="1400">
                <a:solidFill>
                  <a:srgbClr val="000000"/>
                </a:solidFill>
                <a:latin typeface="+mj-lt"/>
              </a:defRPr>
            </a:lvl1pPr>
          </a:lstStyle>
          <a:p>
            <a:r>
              <a:rPr lang="en-US"/>
              <a:t>Drag and drop your</a:t>
            </a:r>
            <a:br>
              <a:rPr lang="en-US"/>
            </a:br>
            <a:r>
              <a:rPr lang="en-US"/>
              <a:t>photo here or click or</a:t>
            </a:r>
            <a:br>
              <a:rPr lang="en-US"/>
            </a:br>
            <a:r>
              <a:rPr lang="en-US"/>
              <a:t>tap icon below to insert</a:t>
            </a:r>
          </a:p>
        </p:txBody>
      </p:sp>
    </p:spTree>
    <p:extLst>
      <p:ext uri="{BB962C8B-B14F-4D97-AF65-F5344CB8AC3E}">
        <p14:creationId xmlns:p14="http://schemas.microsoft.com/office/powerpoint/2010/main" val="121021502"/>
      </p:ext>
    </p:extLst>
  </p:cSld>
  <p:clrMapOvr>
    <a:masterClrMapping/>
  </p:clrMapOvr>
  <p:extLst>
    <p:ext uri="{DCECCB84-F9BA-43D5-87BE-67443E8EF086}">
      <p15:sldGuideLst xmlns:p15="http://schemas.microsoft.com/office/powerpoint/2012/main">
        <p15:guide id="2" pos="3360">
          <p15:clr>
            <a:srgbClr val="FBAE40"/>
          </p15:clr>
        </p15:guide>
        <p15:guide id="3" pos="2987">
          <p15:clr>
            <a:srgbClr val="FBAE40"/>
          </p15:clr>
        </p15:guide>
        <p15:guide id="4" orient="horz" pos="1276">
          <p15:clr>
            <a:srgbClr val="FBAE40"/>
          </p15:clr>
        </p15:guide>
        <p15:guide id="5" orient="horz" pos="901">
          <p15:clr>
            <a:srgbClr val="FBAE40"/>
          </p15:clr>
        </p15:guide>
      </p15:sldGuideLst>
    </p:ext>
  </p:extLst>
</p:sldLayout>
</file>

<file path=ppt/slideLayouts/slideLayout510.xml><?xml version="1.0" encoding="utf-8"?>
<p:sldLayout xmlns:a="http://schemas.openxmlformats.org/drawingml/2006/main" xmlns:r="http://schemas.openxmlformats.org/officeDocument/2006/relationships" xmlns:p="http://schemas.openxmlformats.org/presentationml/2006/main" userDrawn="1">
  <p:cSld name="1_Blank 2">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7091493"/>
      </p:ext>
    </p:extLst>
  </p:cSld>
  <p:clrMapOvr>
    <a:masterClrMapping/>
  </p:clrMapOvr>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11.xml><?xml version="1.0" encoding="utf-8"?>
<p:sldLayout xmlns:a="http://schemas.openxmlformats.org/drawingml/2006/main" xmlns:r="http://schemas.openxmlformats.org/officeDocument/2006/relationships" xmlns:p="http://schemas.openxmlformats.org/presentationml/2006/main" userDrawn="1">
  <p:cSld name="Employee experienc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92CA24-F1ED-2A59-53A0-94F2BDDEE67F}"/>
              </a:ext>
              <a:ext uri="{C183D7F6-B498-43B3-948B-1728B52AA6E4}">
                <adec:decorative xmlns:adec="http://schemas.microsoft.com/office/drawing/2017/decorative" val="1"/>
              </a:ext>
            </a:extLst>
          </p:cNvPr>
          <p:cNvPicPr>
            <a:picLocks noChangeAspect="1" noChangeArrowheads="1"/>
          </p:cNvPicPr>
          <p:nvPr userDrawn="1"/>
        </p:nvPicPr>
        <p:blipFill rotWithShape="1">
          <a:blip r:embed="rId2" cstate="hqprint">
            <a:extLst>
              <a:ext uri="{28A0092B-C50C-407E-A947-70E740481C1C}">
                <a14:useLocalDpi xmlns:a14="http://schemas.microsoft.com/office/drawing/2010/main"/>
              </a:ext>
            </a:extLst>
          </a:blip>
          <a:src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6942326"/>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userDrawn="1">
  <p:cSld name="1_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008920"/>
      </p:ext>
    </p:extLst>
  </p:cSld>
  <p:clrMapOvr>
    <a:masterClrMapping/>
  </p:clrMapOvr>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513.xml><?xml version="1.0" encoding="utf-8"?>
<p:sldLayout xmlns:a="http://schemas.openxmlformats.org/drawingml/2006/main" xmlns:r="http://schemas.openxmlformats.org/officeDocument/2006/relationships" xmlns:p="http://schemas.openxmlformats.org/presentationml/2006/main" userDrawn="1">
  <p:cSld name="1_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861774"/>
          </a:xfrm>
        </p:spPr>
        <p:txBody>
          <a:bodyPr/>
          <a:lstStyle>
            <a:lvl1pPr marL="0" indent="0">
              <a:buNone/>
              <a:defRPr sz="28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78920848"/>
      </p:ext>
    </p:extLst>
  </p:cSld>
  <p:clrMapOvr>
    <a:masterClrMapping/>
  </p:clrMapOvr>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514.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solidFill>
                  <a:schemeClr val="tx1"/>
                </a:soli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1248435"/>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userDrawn="1">
  <p:cSld name="Screenshot_Purpose">
    <p:bg>
      <p:bgPr>
        <a:solidFill>
          <a:srgbClr val="F2F2F2"/>
        </a:solidFill>
        <a:effectLst/>
      </p:bgPr>
    </p:bg>
    <p:spTree>
      <p:nvGrpSpPr>
        <p:cNvPr id="1" name=""/>
        <p:cNvGrpSpPr/>
        <p:nvPr/>
      </p:nvGrpSpPr>
      <p:grpSpPr>
        <a:xfrm>
          <a:off x="0" y="0"/>
          <a:ext cx="0" cy="0"/>
          <a:chOff x="0" y="0"/>
          <a:chExt cx="0" cy="0"/>
        </a:xfrm>
      </p:grpSpPr>
      <p:pic>
        <p:nvPicPr>
          <p:cNvPr id="3" name="Picture 2" descr="A planet in space&#10;&#10;Description automatically generated with low confidence">
            <a:extLst>
              <a:ext uri="{FF2B5EF4-FFF2-40B4-BE49-F238E27FC236}">
                <a16:creationId xmlns:a16="http://schemas.microsoft.com/office/drawing/2014/main" id="{5C3CAE81-9ED0-12BC-B37B-BE764609B1E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934200" y="-1092200"/>
            <a:ext cx="5257800" cy="7950200"/>
          </a:xfrm>
          <a:prstGeom prst="rect">
            <a:avLst/>
          </a:prstGeom>
        </p:spPr>
      </p:pic>
      <p:sp>
        <p:nvSpPr>
          <p:cNvPr id="7" name="Rectangle 6">
            <a:extLst>
              <a:ext uri="{FF2B5EF4-FFF2-40B4-BE49-F238E27FC236}">
                <a16:creationId xmlns:a16="http://schemas.microsoft.com/office/drawing/2014/main" id="{A4EB68A7-CBA8-2A53-2763-F3C286E1106A}"/>
              </a:ext>
            </a:extLst>
          </p:cNvPr>
          <p:cNvSpPr/>
          <p:nvPr userDrawn="1"/>
        </p:nvSpPr>
        <p:spPr bwMode="auto">
          <a:xfrm>
            <a:off x="4639112" y="0"/>
            <a:ext cx="7552885" cy="6858000"/>
          </a:xfrm>
          <a:prstGeom prst="rect">
            <a:avLst/>
          </a:prstGeom>
          <a:gradFill>
            <a:gsLst>
              <a:gs pos="0">
                <a:srgbClr val="CED8DB">
                  <a:alpha val="0"/>
                </a:srgbClr>
              </a:gs>
              <a:gs pos="100000">
                <a:srgbClr val="F2F2F2"/>
              </a:gs>
            </a:gsLst>
            <a:lin ang="108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721312452"/>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userDrawn="1">
  <p:cSld name="2_Title Slide Photo_Option">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4" hasCustomPrompt="1"/>
          </p:nvPr>
        </p:nvSpPr>
        <p:spPr bwMode="auto">
          <a:xfrm>
            <a:off x="267683" y="3877276"/>
            <a:ext cx="6276530" cy="1793104"/>
          </a:xfrm>
        </p:spPr>
        <p:txBody>
          <a:bodyPr tIns="109728" bIns="109728">
            <a:noAutofit/>
          </a:bodyPr>
          <a:lstStyle>
            <a:lvl1pPr marL="0" indent="0">
              <a:spcBef>
                <a:spcPts val="0"/>
              </a:spcBef>
              <a:buNone/>
              <a:defRPr sz="3136">
                <a:solidFill>
                  <a:schemeClr val="tx1"/>
                </a:solidFill>
              </a:defRPr>
            </a:lvl1pPr>
          </a:lstStyle>
          <a:p>
            <a:pPr lvl="0"/>
            <a:r>
              <a:rPr lang="en-US"/>
              <a:t>Speaker Name</a:t>
            </a:r>
          </a:p>
        </p:txBody>
      </p:sp>
      <p:sp>
        <p:nvSpPr>
          <p:cNvPr id="9" name="Title 1"/>
          <p:cNvSpPr>
            <a:spLocks noGrp="1"/>
          </p:cNvSpPr>
          <p:nvPr>
            <p:ph type="title" hasCustomPrompt="1"/>
          </p:nvPr>
        </p:nvSpPr>
        <p:spPr bwMode="auto">
          <a:xfrm>
            <a:off x="269302" y="2077814"/>
            <a:ext cx="6276530" cy="1793104"/>
          </a:xfrm>
          <a:noFill/>
        </p:spPr>
        <p:txBody>
          <a:bodyPr lIns="146304" tIns="91440" rIns="146304" bIns="91440" anchor="t" anchorCtr="0"/>
          <a:lstStyle>
            <a:lvl1pPr>
              <a:defRPr sz="5293" spc="-98" baseline="0">
                <a:solidFill>
                  <a:schemeClr val="tx1"/>
                </a:solidFill>
              </a:defRPr>
            </a:lvl1pPr>
          </a:lstStyle>
          <a:p>
            <a:r>
              <a:rPr lang="en-US"/>
              <a:t>Presentation title</a:t>
            </a:r>
          </a:p>
        </p:txBody>
      </p:sp>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r="65895"/>
          <a:stretch/>
        </p:blipFill>
        <p:spPr>
          <a:xfrm>
            <a:off x="448217" y="6303543"/>
            <a:ext cx="1314753" cy="358616"/>
          </a:xfrm>
          <a:prstGeom prst="rect">
            <a:avLst/>
          </a:prstGeom>
        </p:spPr>
      </p:pic>
    </p:spTree>
    <p:extLst>
      <p:ext uri="{BB962C8B-B14F-4D97-AF65-F5344CB8AC3E}">
        <p14:creationId xmlns:p14="http://schemas.microsoft.com/office/powerpoint/2010/main" val="1752075174"/>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40" y="1189178"/>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54" indent="0">
              <a:buNone/>
              <a:defRPr/>
            </a:lvl3pPr>
            <a:lvl4pPr marL="448107" indent="0">
              <a:buNone/>
              <a:defRPr/>
            </a:lvl4pPr>
            <a:lvl5pPr marL="672161"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p:cNvSpPr>
            <a:spLocks noGrp="1"/>
          </p:cNvSpPr>
          <p:nvPr>
            <p:ph type="ftr" sz="quarter" idx="11"/>
          </p:nvPr>
        </p:nvSpPr>
        <p:spPr>
          <a:xfrm>
            <a:off x="7807924" y="6301082"/>
            <a:ext cx="4114839" cy="364224"/>
          </a:xfrm>
        </p:spPr>
        <p:txBody>
          <a:bodyPr/>
          <a:lstStyle>
            <a:lvl1pPr algn="r">
              <a:defRPr/>
            </a:lvl1pPr>
          </a:lstStyle>
          <a:p>
            <a:r>
              <a:rPr lang="en-US"/>
              <a:t>Microsoft Confidential </a:t>
            </a:r>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r="65992"/>
          <a:stretch/>
        </p:blipFill>
        <p:spPr>
          <a:xfrm>
            <a:off x="448214" y="6303543"/>
            <a:ext cx="1311021" cy="358616"/>
          </a:xfrm>
          <a:prstGeom prst="rect">
            <a:avLst/>
          </a:prstGeom>
        </p:spPr>
      </p:pic>
      <p:sp>
        <p:nvSpPr>
          <p:cNvPr id="9" name="Slide Number Placeholder 2"/>
          <p:cNvSpPr>
            <a:spLocks noGrp="1"/>
          </p:cNvSpPr>
          <p:nvPr>
            <p:ph type="sldNum" sz="quarter" idx="4"/>
          </p:nvPr>
        </p:nvSpPr>
        <p:spPr>
          <a:xfrm>
            <a:off x="4724907" y="6301082"/>
            <a:ext cx="2742188" cy="364224"/>
          </a:xfrm>
          <a:prstGeom prst="rect">
            <a:avLst/>
          </a:prstGeom>
        </p:spPr>
        <p:txBody>
          <a:bodyPr vert="horz" lIns="91440" tIns="45720" rIns="91440" bIns="45720" rtlCol="0" anchor="ctr"/>
          <a:lstStyle>
            <a:lvl1pPr marL="0" algn="ctr" defTabSz="914192" rtl="0" eaLnBrk="1" latinLnBrk="0" hangingPunct="1">
              <a:defRPr lang="en-US" sz="980" kern="1200" smtClean="0">
                <a:gradFill>
                  <a:gsLst>
                    <a:gs pos="11881">
                      <a:schemeClr val="tx1"/>
                    </a:gs>
                    <a:gs pos="32673">
                      <a:schemeClr val="tx1"/>
                    </a:gs>
                  </a:gsLst>
                  <a:lin ang="5400000" scaled="0"/>
                </a:gradFill>
                <a:latin typeface="+mn-lt"/>
                <a:ea typeface="+mn-ea"/>
                <a:cs typeface="+mn-cs"/>
              </a:defRPr>
            </a:lvl1pPr>
          </a:lstStyle>
          <a:p>
            <a:fld id="{9402D7EA-69DA-47DE-913D-65F90494ACE6}" type="slidenum">
              <a:rPr lang="en-US" smtClean="0"/>
              <a:pPr/>
              <a:t>‹#›</a:t>
            </a:fld>
            <a:endParaRPr lang="en-US"/>
          </a:p>
        </p:txBody>
      </p:sp>
    </p:spTree>
    <p:extLst>
      <p:ext uri="{BB962C8B-B14F-4D97-AF65-F5344CB8AC3E}">
        <p14:creationId xmlns:p14="http://schemas.microsoft.com/office/powerpoint/2010/main" val="3224952199"/>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40" y="1189178"/>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54" indent="0">
              <a:buNone/>
              <a:defRPr/>
            </a:lvl3pPr>
            <a:lvl4pPr marL="448107" indent="0">
              <a:buNone/>
              <a:defRPr/>
            </a:lvl4pPr>
            <a:lvl5pPr marL="672161"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p:cNvSpPr>
            <a:spLocks noGrp="1"/>
          </p:cNvSpPr>
          <p:nvPr>
            <p:ph type="ftr" sz="quarter" idx="11"/>
          </p:nvPr>
        </p:nvSpPr>
        <p:spPr>
          <a:xfrm>
            <a:off x="7807924" y="6301082"/>
            <a:ext cx="4114839" cy="364224"/>
          </a:xfrm>
        </p:spPr>
        <p:txBody>
          <a:bodyPr/>
          <a:lstStyle>
            <a:lvl1pPr algn="r">
              <a:defRPr/>
            </a:lvl1pPr>
          </a:lstStyle>
          <a:p>
            <a:r>
              <a:rPr lang="en-US"/>
              <a:t>Microsoft Confidential </a:t>
            </a:r>
          </a:p>
        </p:txBody>
      </p:sp>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r="65507"/>
          <a:stretch/>
        </p:blipFill>
        <p:spPr>
          <a:xfrm>
            <a:off x="448212" y="6303543"/>
            <a:ext cx="1329697" cy="358616"/>
          </a:xfrm>
          <a:prstGeom prst="rect">
            <a:avLst/>
          </a:prstGeom>
        </p:spPr>
      </p:pic>
      <p:sp>
        <p:nvSpPr>
          <p:cNvPr id="8" name="Slide Number Placeholder 2"/>
          <p:cNvSpPr>
            <a:spLocks noGrp="1"/>
          </p:cNvSpPr>
          <p:nvPr>
            <p:ph type="sldNum" sz="quarter" idx="4"/>
          </p:nvPr>
        </p:nvSpPr>
        <p:spPr>
          <a:xfrm>
            <a:off x="4724907" y="6301082"/>
            <a:ext cx="2742188" cy="364224"/>
          </a:xfrm>
          <a:prstGeom prst="rect">
            <a:avLst/>
          </a:prstGeom>
        </p:spPr>
        <p:txBody>
          <a:bodyPr vert="horz" lIns="91440" tIns="45720" rIns="91440" bIns="45720" rtlCol="0" anchor="ctr"/>
          <a:lstStyle>
            <a:lvl1pPr marL="0" algn="ctr" defTabSz="914192" rtl="0" eaLnBrk="1" latinLnBrk="0" hangingPunct="1">
              <a:defRPr lang="en-US" sz="980" kern="1200" smtClean="0">
                <a:gradFill>
                  <a:gsLst>
                    <a:gs pos="11881">
                      <a:schemeClr val="tx1"/>
                    </a:gs>
                    <a:gs pos="32673">
                      <a:schemeClr val="tx1"/>
                    </a:gs>
                  </a:gsLst>
                  <a:lin ang="5400000" scaled="0"/>
                </a:gradFill>
                <a:latin typeface="+mn-lt"/>
                <a:ea typeface="+mn-ea"/>
                <a:cs typeface="+mn-cs"/>
              </a:defRPr>
            </a:lvl1pPr>
          </a:lstStyle>
          <a:p>
            <a:fld id="{9402D7EA-69DA-47DE-913D-65F90494ACE6}" type="slidenum">
              <a:rPr lang="en-US" smtClean="0"/>
              <a:pPr/>
              <a:t>‹#›</a:t>
            </a:fld>
            <a:endParaRPr lang="en-US"/>
          </a:p>
        </p:txBody>
      </p:sp>
    </p:spTree>
    <p:extLst>
      <p:ext uri="{BB962C8B-B14F-4D97-AF65-F5344CB8AC3E}">
        <p14:creationId xmlns:p14="http://schemas.microsoft.com/office/powerpoint/2010/main" val="3785689727"/>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Rectangle 4" hidden="1"/>
          <p:cNvSpPr/>
          <p:nvPr userDrawn="1"/>
        </p:nvSpPr>
        <p:spPr bwMode="gray">
          <a:xfrm>
            <a:off x="0" y="3"/>
            <a:ext cx="12191377" cy="68964"/>
          </a:xfrm>
          <a:prstGeom prst="rect">
            <a:avLst/>
          </a:prstGeom>
          <a:solidFill>
            <a:srgbClr val="BAD8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765"/>
          </a:p>
        </p:txBody>
      </p:sp>
      <p:sp>
        <p:nvSpPr>
          <p:cNvPr id="6" name="Footer Placeholder 2"/>
          <p:cNvSpPr>
            <a:spLocks noGrp="1"/>
          </p:cNvSpPr>
          <p:nvPr>
            <p:ph type="ftr" sz="quarter" idx="11"/>
          </p:nvPr>
        </p:nvSpPr>
        <p:spPr>
          <a:xfrm>
            <a:off x="7807924" y="6301082"/>
            <a:ext cx="4114839" cy="364224"/>
          </a:xfrm>
        </p:spPr>
        <p:txBody>
          <a:bodyPr/>
          <a:lstStyle>
            <a:lvl1pPr algn="r">
              <a:defRPr/>
            </a:lvl1pPr>
          </a:lstStyle>
          <a:p>
            <a:r>
              <a:rPr lang="en-US"/>
              <a:t>Microsoft Confidential </a:t>
            </a:r>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r="66282"/>
          <a:stretch/>
        </p:blipFill>
        <p:spPr>
          <a:xfrm>
            <a:off x="448212" y="6303543"/>
            <a:ext cx="1299816" cy="358616"/>
          </a:xfrm>
          <a:prstGeom prst="rect">
            <a:avLst/>
          </a:prstGeom>
        </p:spPr>
      </p:pic>
      <p:sp>
        <p:nvSpPr>
          <p:cNvPr id="8" name="Slide Number Placeholder 2"/>
          <p:cNvSpPr>
            <a:spLocks noGrp="1"/>
          </p:cNvSpPr>
          <p:nvPr>
            <p:ph type="sldNum" sz="quarter" idx="4"/>
          </p:nvPr>
        </p:nvSpPr>
        <p:spPr>
          <a:xfrm>
            <a:off x="4724907" y="6301082"/>
            <a:ext cx="2742188" cy="364224"/>
          </a:xfrm>
          <a:prstGeom prst="rect">
            <a:avLst/>
          </a:prstGeom>
        </p:spPr>
        <p:txBody>
          <a:bodyPr vert="horz" lIns="91440" tIns="45720" rIns="91440" bIns="45720" rtlCol="0" anchor="ctr"/>
          <a:lstStyle>
            <a:lvl1pPr marL="0" algn="ctr" defTabSz="914192" rtl="0" eaLnBrk="1" latinLnBrk="0" hangingPunct="1">
              <a:defRPr lang="en-US" sz="980" kern="1200" smtClean="0">
                <a:gradFill>
                  <a:gsLst>
                    <a:gs pos="11881">
                      <a:schemeClr val="tx1"/>
                    </a:gs>
                    <a:gs pos="32673">
                      <a:schemeClr val="tx1"/>
                    </a:gs>
                  </a:gsLst>
                  <a:lin ang="5400000" scaled="0"/>
                </a:gradFill>
                <a:latin typeface="+mn-lt"/>
                <a:ea typeface="+mn-ea"/>
                <a:cs typeface="+mn-cs"/>
              </a:defRPr>
            </a:lvl1pPr>
          </a:lstStyle>
          <a:p>
            <a:fld id="{9402D7EA-69DA-47DE-913D-65F90494ACE6}" type="slidenum">
              <a:rPr lang="en-US" smtClean="0"/>
              <a:pPr/>
              <a:t>‹#›</a:t>
            </a:fld>
            <a:endParaRPr lang="en-US"/>
          </a:p>
        </p:txBody>
      </p:sp>
    </p:spTree>
    <p:extLst>
      <p:ext uri="{BB962C8B-B14F-4D97-AF65-F5344CB8AC3E}">
        <p14:creationId xmlns:p14="http://schemas.microsoft.com/office/powerpoint/2010/main" val="6952031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obile Screensho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AE75E-50C6-99BB-0848-95941F7B34C7}"/>
              </a:ext>
            </a:extLst>
          </p:cNvPr>
          <p:cNvSpPr>
            <a:spLocks noGrp="1"/>
          </p:cNvSpPr>
          <p:nvPr>
            <p:ph type="title"/>
          </p:nvPr>
        </p:nvSpPr>
        <p:spPr>
          <a:xfrm>
            <a:off x="588263" y="457200"/>
            <a:ext cx="4926712" cy="553998"/>
          </a:xfrm>
        </p:spPr>
        <p:txBody>
          <a:bodyPr/>
          <a:lstStyle/>
          <a:p>
            <a:r>
              <a:rPr lang="en-US"/>
              <a:t>Click to edit Master title style</a:t>
            </a:r>
          </a:p>
        </p:txBody>
      </p:sp>
      <p:sp>
        <p:nvSpPr>
          <p:cNvPr id="6" name="Text Placeholder 5">
            <a:extLst>
              <a:ext uri="{FF2B5EF4-FFF2-40B4-BE49-F238E27FC236}">
                <a16:creationId xmlns:a16="http://schemas.microsoft.com/office/drawing/2014/main" id="{5B232AC0-B16F-5C51-D13C-BDEF058EC2DB}"/>
              </a:ext>
            </a:extLst>
          </p:cNvPr>
          <p:cNvSpPr>
            <a:spLocks noGrp="1"/>
          </p:cNvSpPr>
          <p:nvPr>
            <p:ph type="body" sz="quarter" idx="10"/>
          </p:nvPr>
        </p:nvSpPr>
        <p:spPr>
          <a:xfrm>
            <a:off x="584199" y="2025650"/>
            <a:ext cx="4930775" cy="4243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descr="This photo is a 'placeholder' only. Drag or drop your photo here, or click and tap the center to insert a photo.">
            <a:extLst>
              <a:ext uri="{FF2B5EF4-FFF2-40B4-BE49-F238E27FC236}">
                <a16:creationId xmlns:a16="http://schemas.microsoft.com/office/drawing/2014/main" id="{560D4059-8C07-7C46-13EE-577BE9B28E67}"/>
              </a:ext>
            </a:extLst>
          </p:cNvPr>
          <p:cNvSpPr>
            <a:spLocks noGrp="1"/>
          </p:cNvSpPr>
          <p:nvPr>
            <p:ph type="pic" sz="quarter" idx="11" hasCustomPrompt="1"/>
          </p:nvPr>
        </p:nvSpPr>
        <p:spPr>
          <a:xfrm>
            <a:off x="7543802" y="843604"/>
            <a:ext cx="2383621" cy="5166360"/>
          </a:xfrm>
          <a:prstGeom prst="roundRect">
            <a:avLst>
              <a:gd name="adj" fmla="val 3755"/>
            </a:avLst>
          </a:prstGeom>
          <a:blipFill>
            <a:blip r:embed="rId3"/>
            <a:stretch>
              <a:fillRect/>
            </a:stretch>
          </a:blipFill>
          <a:ln w="254000">
            <a:gradFill>
              <a:gsLst>
                <a:gs pos="0">
                  <a:srgbClr val="FFFFFF"/>
                </a:gs>
                <a:gs pos="100000">
                  <a:srgbClr val="F2F2F2"/>
                </a:gs>
              </a:gsLst>
              <a:lin ang="2700000" scaled="0"/>
            </a:gradFill>
          </a:ln>
          <a:effectLst>
            <a:outerShdw blurRad="127000" dist="63500" dir="2700000" algn="ctr" rotWithShape="0">
              <a:srgbClr val="000000">
                <a:alpha val="25000"/>
              </a:srgbClr>
            </a:outerShdw>
          </a:effectLst>
        </p:spPr>
        <p:txBody>
          <a:bodyPr bIns="1005840" anchor="ctr" anchorCtr="0">
            <a:noAutofit/>
          </a:bodyPr>
          <a:lstStyle>
            <a:lvl1pPr marL="0" indent="0" algn="ctr">
              <a:buNone/>
              <a:defRPr sz="1200">
                <a:solidFill>
                  <a:srgbClr val="FFFFFF"/>
                </a:solidFill>
                <a:latin typeface="+mj-lt"/>
              </a:defRPr>
            </a:lvl1pPr>
          </a:lstStyle>
          <a:p>
            <a:r>
              <a:rPr lang="en-US"/>
              <a:t>Drag and drop your photo</a:t>
            </a:r>
            <a:br>
              <a:rPr lang="en-US"/>
            </a:br>
            <a:r>
              <a:rPr lang="en-US"/>
              <a:t>here or click or tap icon</a:t>
            </a:r>
            <a:br>
              <a:rPr lang="en-US"/>
            </a:br>
            <a:r>
              <a:rPr lang="en-US"/>
              <a:t>below to insert</a:t>
            </a:r>
          </a:p>
        </p:txBody>
      </p:sp>
    </p:spTree>
    <p:extLst>
      <p:ext uri="{BB962C8B-B14F-4D97-AF65-F5344CB8AC3E}">
        <p14:creationId xmlns:p14="http://schemas.microsoft.com/office/powerpoint/2010/main" val="2816443272"/>
      </p:ext>
    </p:extLst>
  </p:cSld>
  <p:clrMapOvr>
    <a:masterClrMapping/>
  </p:clrMapOvr>
  <p:extLst>
    <p:ext uri="{DCECCB84-F9BA-43D5-87BE-67443E8EF086}">
      <p15:sldGuideLst xmlns:p15="http://schemas.microsoft.com/office/powerpoint/2012/main">
        <p15:guide id="2" pos="3840" userDrawn="1">
          <p15:clr>
            <a:srgbClr val="FBAE40"/>
          </p15:clr>
        </p15:guide>
        <p15:guide id="3" pos="3474" userDrawn="1">
          <p15:clr>
            <a:srgbClr val="FBAE40"/>
          </p15:clr>
        </p15:guide>
        <p15:guide id="4" orient="horz" pos="1276" userDrawn="1">
          <p15:clr>
            <a:srgbClr val="FBAE40"/>
          </p15:clr>
        </p15:guide>
        <p15:guide id="5" orient="horz" pos="901" userDrawn="1">
          <p15:clr>
            <a:srgbClr val="FBAE40"/>
          </p15:clr>
        </p15:guide>
      </p15:sldGuideLst>
    </p:ext>
  </p:extLst>
</p:sldLayout>
</file>

<file path=ppt/slideLayouts/slideLayout52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Rectangle 4" hidden="1"/>
          <p:cNvSpPr/>
          <p:nvPr userDrawn="1"/>
        </p:nvSpPr>
        <p:spPr bwMode="gray">
          <a:xfrm>
            <a:off x="0" y="3"/>
            <a:ext cx="12191377" cy="68964"/>
          </a:xfrm>
          <a:prstGeom prst="rect">
            <a:avLst/>
          </a:prstGeom>
          <a:solidFill>
            <a:srgbClr val="BAD8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765"/>
          </a:p>
        </p:txBody>
      </p:sp>
      <p:sp>
        <p:nvSpPr>
          <p:cNvPr id="6" name="Footer Placeholder 2"/>
          <p:cNvSpPr>
            <a:spLocks noGrp="1"/>
          </p:cNvSpPr>
          <p:nvPr>
            <p:ph type="ftr" sz="quarter" idx="11"/>
          </p:nvPr>
        </p:nvSpPr>
        <p:spPr>
          <a:xfrm>
            <a:off x="7807924" y="6301082"/>
            <a:ext cx="4114839" cy="364224"/>
          </a:xfrm>
        </p:spPr>
        <p:txBody>
          <a:bodyPr/>
          <a:lstStyle>
            <a:lvl1pPr algn="r">
              <a:defRPr/>
            </a:lvl1pPr>
          </a:lstStyle>
          <a:p>
            <a:r>
              <a:rPr lang="en-US"/>
              <a:t>Microsoft Confidential </a:t>
            </a:r>
          </a:p>
        </p:txBody>
      </p:sp>
      <p:sp>
        <p:nvSpPr>
          <p:cNvPr id="8" name="Slide Number Placeholder 2"/>
          <p:cNvSpPr>
            <a:spLocks noGrp="1"/>
          </p:cNvSpPr>
          <p:nvPr>
            <p:ph type="sldNum" sz="quarter" idx="4"/>
          </p:nvPr>
        </p:nvSpPr>
        <p:spPr>
          <a:xfrm>
            <a:off x="4724907" y="6301082"/>
            <a:ext cx="2742188" cy="364224"/>
          </a:xfrm>
          <a:prstGeom prst="rect">
            <a:avLst/>
          </a:prstGeom>
        </p:spPr>
        <p:txBody>
          <a:bodyPr vert="horz" lIns="91440" tIns="45720" rIns="91440" bIns="45720" rtlCol="0" anchor="ctr"/>
          <a:lstStyle>
            <a:lvl1pPr marL="0" algn="ctr" defTabSz="914192" rtl="0" eaLnBrk="1" latinLnBrk="0" hangingPunct="1">
              <a:defRPr lang="en-US" sz="980" kern="1200" smtClean="0">
                <a:gradFill>
                  <a:gsLst>
                    <a:gs pos="11881">
                      <a:schemeClr val="tx1"/>
                    </a:gs>
                    <a:gs pos="32673">
                      <a:schemeClr val="tx1"/>
                    </a:gs>
                  </a:gsLst>
                  <a:lin ang="5400000" scaled="0"/>
                </a:gradFill>
                <a:latin typeface="+mn-lt"/>
                <a:ea typeface="+mn-ea"/>
                <a:cs typeface="+mn-cs"/>
              </a:defRPr>
            </a:lvl1pPr>
          </a:lstStyle>
          <a:p>
            <a:fld id="{9402D7EA-69DA-47DE-913D-65F90494ACE6}" type="slidenum">
              <a:rPr lang="en-US" smtClean="0"/>
              <a:pPr/>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r="66282"/>
          <a:stretch/>
        </p:blipFill>
        <p:spPr>
          <a:xfrm>
            <a:off x="448212" y="6303543"/>
            <a:ext cx="1299816" cy="358616"/>
          </a:xfrm>
          <a:prstGeom prst="rect">
            <a:avLst/>
          </a:prstGeom>
        </p:spPr>
      </p:pic>
    </p:spTree>
    <p:extLst>
      <p:ext uri="{BB962C8B-B14F-4D97-AF65-F5344CB8AC3E}">
        <p14:creationId xmlns:p14="http://schemas.microsoft.com/office/powerpoint/2010/main" val="1609994451"/>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6"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832561379"/>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rgbClr val="00205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lgn="l" defTabSz="914192" rtl="0" eaLnBrk="1" latinLnBrk="0" hangingPunct="1">
              <a:lnSpc>
                <a:spcPct val="90000"/>
              </a:lnSpc>
              <a:spcBef>
                <a:spcPct val="0"/>
              </a:spcBef>
              <a:buNone/>
              <a:defRPr lang="en-US" sz="7056" b="0" kern="1200" cap="none" spc="-98" baseline="0" dirty="0">
                <a:ln w="3175">
                  <a:noFill/>
                </a:ln>
                <a:gradFill>
                  <a:gsLst>
                    <a:gs pos="0">
                      <a:srgbClr val="FFFFFF"/>
                    </a:gs>
                    <a:gs pos="100000">
                      <a:srgbClr val="FFFFFF"/>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359823327"/>
      </p:ext>
    </p:extLst>
  </p:cSld>
  <p:clrMapOvr>
    <a:overrideClrMapping bg1="dk1" tx1="lt1" bg2="dk2" tx2="lt2" accent1="accent1" accent2="accent2" accent3="accent3" accent4="accent4" accent5="accent5" accent6="accent6" hlink="hlink" folHlink="folHlink"/>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rgbClr val="50505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6"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710567913"/>
      </p:ext>
    </p:extLst>
  </p:cSld>
  <p:clrMapOvr>
    <a:overrideClrMapping bg1="dk1" tx1="lt1" bg2="dk2" tx2="lt2" accent1="accent1" accent2="accent2" accent3="accent3" accent4="accent4" accent5="accent5" accent6="accent6" hlink="hlink" folHlink="folHlink"/>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preserve="1" userDrawn="1">
  <p:cSld name="2_Title Slide Photo_Option">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4" hasCustomPrompt="1"/>
          </p:nvPr>
        </p:nvSpPr>
        <p:spPr bwMode="auto">
          <a:xfrm>
            <a:off x="267683" y="3877276"/>
            <a:ext cx="6276530" cy="1793104"/>
          </a:xfrm>
        </p:spPr>
        <p:txBody>
          <a:bodyPr tIns="109728" bIns="109728">
            <a:noAutofit/>
          </a:bodyPr>
          <a:lstStyle>
            <a:lvl1pPr marL="0" indent="0">
              <a:spcBef>
                <a:spcPts val="0"/>
              </a:spcBef>
              <a:buNone/>
              <a:defRPr sz="3134">
                <a:solidFill>
                  <a:schemeClr val="tx1"/>
                </a:solidFill>
              </a:defRPr>
            </a:lvl1pPr>
          </a:lstStyle>
          <a:p>
            <a:pPr lvl="0"/>
            <a:r>
              <a:rPr lang="en-US"/>
              <a:t>Speaker Name</a:t>
            </a:r>
          </a:p>
        </p:txBody>
      </p:sp>
      <p:sp>
        <p:nvSpPr>
          <p:cNvPr id="9" name="Title 1"/>
          <p:cNvSpPr>
            <a:spLocks noGrp="1"/>
          </p:cNvSpPr>
          <p:nvPr>
            <p:ph type="title" hasCustomPrompt="1"/>
          </p:nvPr>
        </p:nvSpPr>
        <p:spPr bwMode="auto">
          <a:xfrm>
            <a:off x="269302" y="2077814"/>
            <a:ext cx="6276530" cy="1793104"/>
          </a:xfrm>
          <a:noFill/>
        </p:spPr>
        <p:txBody>
          <a:bodyPr lIns="146304" tIns="91440" rIns="146304" bIns="91440" anchor="t" anchorCtr="0"/>
          <a:lstStyle>
            <a:lvl1pPr>
              <a:defRPr sz="5291" spc="-98" baseline="0">
                <a:solidFill>
                  <a:schemeClr val="tx1"/>
                </a:solidFill>
              </a:defRPr>
            </a:lvl1pPr>
          </a:lstStyle>
          <a:p>
            <a:r>
              <a:rPr lang="en-US"/>
              <a:t>Presentation title</a:t>
            </a:r>
          </a:p>
        </p:txBody>
      </p:sp>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r="65895"/>
          <a:stretch/>
        </p:blipFill>
        <p:spPr>
          <a:xfrm>
            <a:off x="448219" y="6303543"/>
            <a:ext cx="1314753" cy="358616"/>
          </a:xfrm>
          <a:prstGeom prst="rect">
            <a:avLst/>
          </a:prstGeom>
        </p:spPr>
      </p:pic>
    </p:spTree>
    <p:extLst>
      <p:ext uri="{BB962C8B-B14F-4D97-AF65-F5344CB8AC3E}">
        <p14:creationId xmlns:p14="http://schemas.microsoft.com/office/powerpoint/2010/main" val="2238972888"/>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42" y="1189180"/>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3968" indent="0">
              <a:buNone/>
              <a:defRPr/>
            </a:lvl3pPr>
            <a:lvl4pPr marL="447935" indent="0">
              <a:buNone/>
              <a:defRPr/>
            </a:lvl4pPr>
            <a:lvl5pPr marL="671903"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p:cNvSpPr>
            <a:spLocks noGrp="1"/>
          </p:cNvSpPr>
          <p:nvPr>
            <p:ph type="ftr" sz="quarter" idx="11"/>
          </p:nvPr>
        </p:nvSpPr>
        <p:spPr>
          <a:xfrm>
            <a:off x="7807926" y="6301082"/>
            <a:ext cx="4114839" cy="364224"/>
          </a:xfrm>
        </p:spPr>
        <p:txBody>
          <a:bodyPr/>
          <a:lstStyle>
            <a:lvl1pPr algn="r">
              <a:defRPr/>
            </a:lvl1pPr>
          </a:lstStyle>
          <a:p>
            <a:r>
              <a:rPr lang="en-US"/>
              <a:t>Microsoft Confidential </a:t>
            </a:r>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r="65992"/>
          <a:stretch/>
        </p:blipFill>
        <p:spPr>
          <a:xfrm>
            <a:off x="448215" y="6303543"/>
            <a:ext cx="1311021" cy="358616"/>
          </a:xfrm>
          <a:prstGeom prst="rect">
            <a:avLst/>
          </a:prstGeom>
        </p:spPr>
      </p:pic>
      <p:sp>
        <p:nvSpPr>
          <p:cNvPr id="9" name="Slide Number Placeholder 2"/>
          <p:cNvSpPr>
            <a:spLocks noGrp="1"/>
          </p:cNvSpPr>
          <p:nvPr>
            <p:ph type="sldNum" sz="quarter" idx="4"/>
          </p:nvPr>
        </p:nvSpPr>
        <p:spPr>
          <a:xfrm>
            <a:off x="4724907" y="6301082"/>
            <a:ext cx="2742188" cy="364224"/>
          </a:xfrm>
          <a:prstGeom prst="rect">
            <a:avLst/>
          </a:prstGeom>
        </p:spPr>
        <p:txBody>
          <a:bodyPr vert="horz" lIns="91440" tIns="45720" rIns="91440" bIns="45720" rtlCol="0" anchor="ctr"/>
          <a:lstStyle>
            <a:lvl1pPr marL="0" algn="ctr" defTabSz="913841" rtl="0" eaLnBrk="1" latinLnBrk="0" hangingPunct="1">
              <a:defRPr lang="en-US" sz="980" kern="1200" smtClean="0">
                <a:gradFill>
                  <a:gsLst>
                    <a:gs pos="11881">
                      <a:schemeClr val="tx1"/>
                    </a:gs>
                    <a:gs pos="32673">
                      <a:schemeClr val="tx1"/>
                    </a:gs>
                  </a:gsLst>
                  <a:lin ang="5400000" scaled="0"/>
                </a:gradFill>
                <a:latin typeface="+mn-lt"/>
                <a:ea typeface="+mn-ea"/>
                <a:cs typeface="+mn-cs"/>
              </a:defRPr>
            </a:lvl1pPr>
          </a:lstStyle>
          <a:p>
            <a:fld id="{9402D7EA-69DA-47DE-913D-65F90494ACE6}" type="slidenum">
              <a:rPr lang="en-US" smtClean="0"/>
              <a:pPr/>
              <a:t>‹#›</a:t>
            </a:fld>
            <a:endParaRPr lang="en-US"/>
          </a:p>
        </p:txBody>
      </p:sp>
    </p:spTree>
    <p:extLst>
      <p:ext uri="{BB962C8B-B14F-4D97-AF65-F5344CB8AC3E}">
        <p14:creationId xmlns:p14="http://schemas.microsoft.com/office/powerpoint/2010/main" val="3419294347"/>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42" y="1189180"/>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3968" indent="0">
              <a:buNone/>
              <a:defRPr/>
            </a:lvl3pPr>
            <a:lvl4pPr marL="447935" indent="0">
              <a:buNone/>
              <a:defRPr/>
            </a:lvl4pPr>
            <a:lvl5pPr marL="671903"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p:cNvSpPr>
            <a:spLocks noGrp="1"/>
          </p:cNvSpPr>
          <p:nvPr>
            <p:ph type="ftr" sz="quarter" idx="11"/>
          </p:nvPr>
        </p:nvSpPr>
        <p:spPr>
          <a:xfrm>
            <a:off x="7807926" y="6301082"/>
            <a:ext cx="4114839" cy="364224"/>
          </a:xfrm>
        </p:spPr>
        <p:txBody>
          <a:bodyPr/>
          <a:lstStyle>
            <a:lvl1pPr algn="r">
              <a:defRPr/>
            </a:lvl1pPr>
          </a:lstStyle>
          <a:p>
            <a:r>
              <a:rPr lang="en-US"/>
              <a:t>Microsoft Confidential </a:t>
            </a:r>
          </a:p>
        </p:txBody>
      </p:sp>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r="65507"/>
          <a:stretch/>
        </p:blipFill>
        <p:spPr>
          <a:xfrm>
            <a:off x="448212" y="6303543"/>
            <a:ext cx="1329697" cy="358616"/>
          </a:xfrm>
          <a:prstGeom prst="rect">
            <a:avLst/>
          </a:prstGeom>
        </p:spPr>
      </p:pic>
      <p:sp>
        <p:nvSpPr>
          <p:cNvPr id="8" name="Slide Number Placeholder 2"/>
          <p:cNvSpPr>
            <a:spLocks noGrp="1"/>
          </p:cNvSpPr>
          <p:nvPr>
            <p:ph type="sldNum" sz="quarter" idx="4"/>
          </p:nvPr>
        </p:nvSpPr>
        <p:spPr>
          <a:xfrm>
            <a:off x="4724907" y="6301082"/>
            <a:ext cx="2742188" cy="364224"/>
          </a:xfrm>
          <a:prstGeom prst="rect">
            <a:avLst/>
          </a:prstGeom>
        </p:spPr>
        <p:txBody>
          <a:bodyPr vert="horz" lIns="91440" tIns="45720" rIns="91440" bIns="45720" rtlCol="0" anchor="ctr"/>
          <a:lstStyle>
            <a:lvl1pPr marL="0" algn="ctr" defTabSz="913841" rtl="0" eaLnBrk="1" latinLnBrk="0" hangingPunct="1">
              <a:defRPr lang="en-US" sz="980" kern="1200" smtClean="0">
                <a:gradFill>
                  <a:gsLst>
                    <a:gs pos="11881">
                      <a:schemeClr val="tx1"/>
                    </a:gs>
                    <a:gs pos="32673">
                      <a:schemeClr val="tx1"/>
                    </a:gs>
                  </a:gsLst>
                  <a:lin ang="5400000" scaled="0"/>
                </a:gradFill>
                <a:latin typeface="+mn-lt"/>
                <a:ea typeface="+mn-ea"/>
                <a:cs typeface="+mn-cs"/>
              </a:defRPr>
            </a:lvl1pPr>
          </a:lstStyle>
          <a:p>
            <a:fld id="{9402D7EA-69DA-47DE-913D-65F90494ACE6}" type="slidenum">
              <a:rPr lang="en-US" smtClean="0"/>
              <a:pPr/>
              <a:t>‹#›</a:t>
            </a:fld>
            <a:endParaRPr lang="en-US"/>
          </a:p>
        </p:txBody>
      </p:sp>
    </p:spTree>
    <p:extLst>
      <p:ext uri="{BB962C8B-B14F-4D97-AF65-F5344CB8AC3E}">
        <p14:creationId xmlns:p14="http://schemas.microsoft.com/office/powerpoint/2010/main" val="84516069"/>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Rectangle 4" hidden="1"/>
          <p:cNvSpPr/>
          <p:nvPr userDrawn="1"/>
        </p:nvSpPr>
        <p:spPr bwMode="gray">
          <a:xfrm>
            <a:off x="0" y="3"/>
            <a:ext cx="12191377" cy="68964"/>
          </a:xfrm>
          <a:prstGeom prst="rect">
            <a:avLst/>
          </a:prstGeom>
          <a:solidFill>
            <a:srgbClr val="BAD8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765"/>
          </a:p>
        </p:txBody>
      </p:sp>
      <p:sp>
        <p:nvSpPr>
          <p:cNvPr id="6" name="Footer Placeholder 2"/>
          <p:cNvSpPr>
            <a:spLocks noGrp="1"/>
          </p:cNvSpPr>
          <p:nvPr>
            <p:ph type="ftr" sz="quarter" idx="11"/>
          </p:nvPr>
        </p:nvSpPr>
        <p:spPr>
          <a:xfrm>
            <a:off x="7807926" y="6301082"/>
            <a:ext cx="4114839" cy="364224"/>
          </a:xfrm>
        </p:spPr>
        <p:txBody>
          <a:bodyPr/>
          <a:lstStyle>
            <a:lvl1pPr algn="r">
              <a:defRPr/>
            </a:lvl1pPr>
          </a:lstStyle>
          <a:p>
            <a:r>
              <a:rPr lang="en-US"/>
              <a:t>Microsoft Confidential </a:t>
            </a:r>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r="66282"/>
          <a:stretch/>
        </p:blipFill>
        <p:spPr>
          <a:xfrm>
            <a:off x="448212" y="6303543"/>
            <a:ext cx="1299816" cy="358616"/>
          </a:xfrm>
          <a:prstGeom prst="rect">
            <a:avLst/>
          </a:prstGeom>
        </p:spPr>
      </p:pic>
      <p:sp>
        <p:nvSpPr>
          <p:cNvPr id="8" name="Slide Number Placeholder 2"/>
          <p:cNvSpPr>
            <a:spLocks noGrp="1"/>
          </p:cNvSpPr>
          <p:nvPr>
            <p:ph type="sldNum" sz="quarter" idx="4"/>
          </p:nvPr>
        </p:nvSpPr>
        <p:spPr>
          <a:xfrm>
            <a:off x="4724907" y="6301082"/>
            <a:ext cx="2742188" cy="364224"/>
          </a:xfrm>
          <a:prstGeom prst="rect">
            <a:avLst/>
          </a:prstGeom>
        </p:spPr>
        <p:txBody>
          <a:bodyPr vert="horz" lIns="91440" tIns="45720" rIns="91440" bIns="45720" rtlCol="0" anchor="ctr"/>
          <a:lstStyle>
            <a:lvl1pPr marL="0" algn="ctr" defTabSz="913841" rtl="0" eaLnBrk="1" latinLnBrk="0" hangingPunct="1">
              <a:defRPr lang="en-US" sz="980" kern="1200" smtClean="0">
                <a:gradFill>
                  <a:gsLst>
                    <a:gs pos="11881">
                      <a:schemeClr val="tx1"/>
                    </a:gs>
                    <a:gs pos="32673">
                      <a:schemeClr val="tx1"/>
                    </a:gs>
                  </a:gsLst>
                  <a:lin ang="5400000" scaled="0"/>
                </a:gradFill>
                <a:latin typeface="+mn-lt"/>
                <a:ea typeface="+mn-ea"/>
                <a:cs typeface="+mn-cs"/>
              </a:defRPr>
            </a:lvl1pPr>
          </a:lstStyle>
          <a:p>
            <a:fld id="{9402D7EA-69DA-47DE-913D-65F90494ACE6}" type="slidenum">
              <a:rPr lang="en-US" smtClean="0"/>
              <a:pPr/>
              <a:t>‹#›</a:t>
            </a:fld>
            <a:endParaRPr lang="en-US"/>
          </a:p>
        </p:txBody>
      </p:sp>
    </p:spTree>
    <p:extLst>
      <p:ext uri="{BB962C8B-B14F-4D97-AF65-F5344CB8AC3E}">
        <p14:creationId xmlns:p14="http://schemas.microsoft.com/office/powerpoint/2010/main" val="1244407305"/>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Rectangle 4" hidden="1"/>
          <p:cNvSpPr/>
          <p:nvPr userDrawn="1"/>
        </p:nvSpPr>
        <p:spPr bwMode="gray">
          <a:xfrm>
            <a:off x="0" y="3"/>
            <a:ext cx="12191377" cy="68964"/>
          </a:xfrm>
          <a:prstGeom prst="rect">
            <a:avLst/>
          </a:prstGeom>
          <a:solidFill>
            <a:srgbClr val="BAD8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765"/>
          </a:p>
        </p:txBody>
      </p:sp>
      <p:sp>
        <p:nvSpPr>
          <p:cNvPr id="6" name="Footer Placeholder 2"/>
          <p:cNvSpPr>
            <a:spLocks noGrp="1"/>
          </p:cNvSpPr>
          <p:nvPr>
            <p:ph type="ftr" sz="quarter" idx="11"/>
          </p:nvPr>
        </p:nvSpPr>
        <p:spPr>
          <a:xfrm>
            <a:off x="7807926" y="6301082"/>
            <a:ext cx="4114839" cy="364224"/>
          </a:xfrm>
        </p:spPr>
        <p:txBody>
          <a:bodyPr/>
          <a:lstStyle>
            <a:lvl1pPr algn="r">
              <a:defRPr/>
            </a:lvl1pPr>
          </a:lstStyle>
          <a:p>
            <a:r>
              <a:rPr lang="en-US"/>
              <a:t>Microsoft Confidential </a:t>
            </a:r>
          </a:p>
        </p:txBody>
      </p:sp>
      <p:sp>
        <p:nvSpPr>
          <p:cNvPr id="8" name="Slide Number Placeholder 2"/>
          <p:cNvSpPr>
            <a:spLocks noGrp="1"/>
          </p:cNvSpPr>
          <p:nvPr>
            <p:ph type="sldNum" sz="quarter" idx="4"/>
          </p:nvPr>
        </p:nvSpPr>
        <p:spPr>
          <a:xfrm>
            <a:off x="4724907" y="6301082"/>
            <a:ext cx="2742188" cy="364224"/>
          </a:xfrm>
          <a:prstGeom prst="rect">
            <a:avLst/>
          </a:prstGeom>
        </p:spPr>
        <p:txBody>
          <a:bodyPr vert="horz" lIns="91440" tIns="45720" rIns="91440" bIns="45720" rtlCol="0" anchor="ctr"/>
          <a:lstStyle>
            <a:lvl1pPr marL="0" algn="ctr" defTabSz="913841" rtl="0" eaLnBrk="1" latinLnBrk="0" hangingPunct="1">
              <a:defRPr lang="en-US" sz="980" kern="1200" smtClean="0">
                <a:gradFill>
                  <a:gsLst>
                    <a:gs pos="11881">
                      <a:schemeClr val="tx1"/>
                    </a:gs>
                    <a:gs pos="32673">
                      <a:schemeClr val="tx1"/>
                    </a:gs>
                  </a:gsLst>
                  <a:lin ang="5400000" scaled="0"/>
                </a:gradFill>
                <a:latin typeface="+mn-lt"/>
                <a:ea typeface="+mn-ea"/>
                <a:cs typeface="+mn-cs"/>
              </a:defRPr>
            </a:lvl1pPr>
          </a:lstStyle>
          <a:p>
            <a:fld id="{9402D7EA-69DA-47DE-913D-65F90494ACE6}" type="slidenum">
              <a:rPr lang="en-US" smtClean="0"/>
              <a:pPr/>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r="66282"/>
          <a:stretch/>
        </p:blipFill>
        <p:spPr>
          <a:xfrm>
            <a:off x="448212" y="6303543"/>
            <a:ext cx="1299816" cy="358616"/>
          </a:xfrm>
          <a:prstGeom prst="rect">
            <a:avLst/>
          </a:prstGeom>
        </p:spPr>
      </p:pic>
    </p:spTree>
    <p:extLst>
      <p:ext uri="{BB962C8B-B14F-4D97-AF65-F5344CB8AC3E}">
        <p14:creationId xmlns:p14="http://schemas.microsoft.com/office/powerpoint/2010/main" val="3576309154"/>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2" y="2084175"/>
            <a:ext cx="11653523" cy="1158793"/>
          </a:xfrm>
          <a:noFill/>
        </p:spPr>
        <p:txBody>
          <a:bodyPr tIns="91440" bIns="91440" anchor="t" anchorCtr="0">
            <a:spAutoFit/>
          </a:bodyPr>
          <a:lstStyle>
            <a:lvl1pPr>
              <a:defRPr sz="7052"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25121196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5705601"/>
      </p:ext>
    </p:extLst>
  </p:cSld>
  <p:clrMapOvr>
    <a:masterClrMapping/>
  </p:clrMapOvr>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userDrawn="1">
          <p15:clr>
            <a:srgbClr val="A4A3A4"/>
          </p15:clr>
        </p15:guide>
        <p15:guide id="15" pos="3348" userDrawn="1">
          <p15:clr>
            <a:srgbClr val="A4A3A4"/>
          </p15:clr>
        </p15:guide>
        <p15:guide id="16" pos="3754" userDrawn="1">
          <p15:clr>
            <a:srgbClr val="A4A3A4"/>
          </p15:clr>
        </p15:guide>
        <p15:guide id="17" pos="3931" userDrawn="1">
          <p15:clr>
            <a:srgbClr val="A4A3A4"/>
          </p15:clr>
        </p15:guide>
        <p15:guide id="18" pos="4342" userDrawn="1">
          <p15:clr>
            <a:srgbClr val="A4A3A4"/>
          </p15:clr>
        </p15:guide>
        <p15:guide id="19" pos="4531" userDrawn="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30.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rgbClr val="00205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2" y="2084175"/>
            <a:ext cx="11653523" cy="1158793"/>
          </a:xfrm>
          <a:noFill/>
        </p:spPr>
        <p:txBody>
          <a:bodyPr tIns="91440" bIns="91440" anchor="t" anchorCtr="0">
            <a:spAutoFit/>
          </a:bodyPr>
          <a:lstStyle>
            <a:lvl1pPr algn="l" defTabSz="913841" rtl="0" eaLnBrk="1" latinLnBrk="0" hangingPunct="1">
              <a:lnSpc>
                <a:spcPct val="90000"/>
              </a:lnSpc>
              <a:spcBef>
                <a:spcPct val="0"/>
              </a:spcBef>
              <a:buNone/>
              <a:defRPr lang="en-US" sz="7052" b="0" kern="1200" cap="none" spc="-98" baseline="0" dirty="0">
                <a:ln w="3175">
                  <a:noFill/>
                </a:ln>
                <a:gradFill>
                  <a:gsLst>
                    <a:gs pos="0">
                      <a:srgbClr val="FFFFFF"/>
                    </a:gs>
                    <a:gs pos="100000">
                      <a:srgbClr val="FFFFFF"/>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984677451"/>
      </p:ext>
    </p:extLst>
  </p:cSld>
  <p:clrMapOvr>
    <a:overrideClrMapping bg1="dk1" tx1="lt1" bg2="dk2" tx2="lt2" accent1="accent1" accent2="accent2" accent3="accent3" accent4="accent4" accent5="accent5" accent6="accent6" hlink="hlink" folHlink="folHlink"/>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rgbClr val="50505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2" y="2084175"/>
            <a:ext cx="11653523" cy="1158793"/>
          </a:xfrm>
          <a:noFill/>
        </p:spPr>
        <p:txBody>
          <a:bodyPr tIns="91440" bIns="91440" anchor="t" anchorCtr="0">
            <a:spAutoFit/>
          </a:bodyPr>
          <a:lstStyle>
            <a:lvl1pPr>
              <a:defRPr sz="7052"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711215912"/>
      </p:ext>
    </p:extLst>
  </p:cSld>
  <p:clrMapOvr>
    <a:overrideClrMapping bg1="dk1" tx1="lt1" bg2="dk2" tx2="lt2" accent1="accent1" accent2="accent2" accent3="accent3" accent4="accent4" accent5="accent5" accent6="accent6" hlink="hlink" folHlink="folHlink"/>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9734178"/>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bwMode="black">
          <a:xfrm>
            <a:off x="450204" y="3083652"/>
            <a:ext cx="3227129" cy="692057"/>
          </a:xfrm>
          <a:prstGeom prst="rect">
            <a:avLst/>
          </a:prstGeom>
        </p:spPr>
      </p:pic>
      <p:pic>
        <p:nvPicPr>
          <p:cNvPr id="4" name="Picture 3"/>
          <p:cNvPicPr>
            <a:picLocks noChangeAspect="1"/>
          </p:cNvPicPr>
          <p:nvPr userDrawn="1"/>
        </p:nvPicPr>
        <p:blipFill>
          <a:blip r:embed="rId2"/>
          <a:stretch>
            <a:fillRect/>
          </a:stretch>
        </p:blipFill>
        <p:spPr bwMode="black">
          <a:xfrm>
            <a:off x="450204" y="3083652"/>
            <a:ext cx="3227129" cy="692057"/>
          </a:xfrm>
          <a:prstGeom prst="rect">
            <a:avLst/>
          </a:prstGeom>
        </p:spPr>
      </p:pic>
      <p:sp>
        <p:nvSpPr>
          <p:cNvPr id="2" name="Text Box 3"/>
          <p:cNvSpPr txBox="1">
            <a:spLocks noChangeArrowheads="1"/>
          </p:cNvSpPr>
          <p:nvPr userDrawn="1"/>
        </p:nvSpPr>
        <p:spPr bwMode="blackWhite">
          <a:xfrm>
            <a:off x="269239" y="6171617"/>
            <a:ext cx="11653522" cy="395317"/>
          </a:xfrm>
          <a:prstGeom prst="rect">
            <a:avLst/>
          </a:prstGeom>
          <a:noFill/>
          <a:ln w="12700">
            <a:noFill/>
            <a:miter lim="800000"/>
            <a:headEnd type="none" w="sm" len="sm"/>
            <a:tailEnd type="none" w="sm" len="sm"/>
          </a:ln>
          <a:effectLst/>
        </p:spPr>
        <p:txBody>
          <a:bodyPr vert="horz" wrap="square" lIns="179259" tIns="143407" rIns="179259" bIns="143407" numCol="1" anchor="t" anchorCtr="0" compatLnSpc="1">
            <a:prstTxWarp prst="textNoShape">
              <a:avLst/>
            </a:prstTxWarp>
            <a:spAutoFit/>
          </a:bodyPr>
          <a:lstStyle/>
          <a:p>
            <a:pPr defTabSz="913748" eaLnBrk="0" hangingPunct="0"/>
            <a:r>
              <a:rPr lang="en-US" sz="686">
                <a:gradFill>
                  <a:gsLst>
                    <a:gs pos="0">
                      <a:schemeClr val="tx1"/>
                    </a:gs>
                    <a:gs pos="100000">
                      <a:schemeClr val="tx1"/>
                    </a:gs>
                  </a:gsLst>
                  <a:lin ang="5400000" scaled="0"/>
                </a:gradFill>
                <a:cs typeface="Segoe UI" pitchFamily="34" charset="0"/>
              </a:rPr>
              <a:t>© 2015 Microsoft Corporation. All rights reserved. </a:t>
            </a:r>
          </a:p>
        </p:txBody>
      </p:sp>
    </p:spTree>
    <p:extLst>
      <p:ext uri="{BB962C8B-B14F-4D97-AF65-F5344CB8AC3E}">
        <p14:creationId xmlns:p14="http://schemas.microsoft.com/office/powerpoint/2010/main" val="1943718006"/>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bwMode="black">
          <a:xfrm>
            <a:off x="450206" y="3083652"/>
            <a:ext cx="3227129" cy="692057"/>
          </a:xfrm>
          <a:prstGeom prst="rect">
            <a:avLst/>
          </a:prstGeom>
        </p:spPr>
      </p:pic>
      <p:pic>
        <p:nvPicPr>
          <p:cNvPr id="4" name="Picture 3"/>
          <p:cNvPicPr>
            <a:picLocks noChangeAspect="1"/>
          </p:cNvPicPr>
          <p:nvPr userDrawn="1"/>
        </p:nvPicPr>
        <p:blipFill>
          <a:blip r:embed="rId2"/>
          <a:stretch>
            <a:fillRect/>
          </a:stretch>
        </p:blipFill>
        <p:spPr bwMode="black">
          <a:xfrm>
            <a:off x="450206" y="3083652"/>
            <a:ext cx="3227129" cy="692057"/>
          </a:xfrm>
          <a:prstGeom prst="rect">
            <a:avLst/>
          </a:prstGeom>
        </p:spPr>
      </p:pic>
      <p:sp>
        <p:nvSpPr>
          <p:cNvPr id="2" name="Text Box 3"/>
          <p:cNvSpPr txBox="1">
            <a:spLocks noChangeArrowheads="1"/>
          </p:cNvSpPr>
          <p:nvPr userDrawn="1"/>
        </p:nvSpPr>
        <p:spPr bwMode="blackWhite">
          <a:xfrm>
            <a:off x="269239" y="6171619"/>
            <a:ext cx="11653522" cy="395317"/>
          </a:xfrm>
          <a:prstGeom prst="rect">
            <a:avLst/>
          </a:prstGeom>
          <a:noFill/>
          <a:ln w="12700">
            <a:noFill/>
            <a:miter lim="800000"/>
            <a:headEnd type="none" w="sm" len="sm"/>
            <a:tailEnd type="none" w="sm" len="sm"/>
          </a:ln>
          <a:effectLst/>
        </p:spPr>
        <p:txBody>
          <a:bodyPr vert="horz" wrap="square" lIns="179208" tIns="143366" rIns="179208" bIns="143366" numCol="1" anchor="t" anchorCtr="0" compatLnSpc="1">
            <a:prstTxWarp prst="textNoShape">
              <a:avLst/>
            </a:prstTxWarp>
            <a:spAutoFit/>
          </a:bodyPr>
          <a:lstStyle/>
          <a:p>
            <a:pPr defTabSz="913397" eaLnBrk="0" hangingPunct="0"/>
            <a:r>
              <a:rPr lang="en-US" sz="686">
                <a:gradFill>
                  <a:gsLst>
                    <a:gs pos="0">
                      <a:schemeClr val="tx1"/>
                    </a:gs>
                    <a:gs pos="100000">
                      <a:schemeClr val="tx1"/>
                    </a:gs>
                  </a:gsLst>
                  <a:lin ang="5400000" scaled="0"/>
                </a:gradFill>
                <a:cs typeface="Segoe UI" pitchFamily="34" charset="0"/>
              </a:rPr>
              <a:t>© 2015 Microsoft Corporation. All rights reserved. </a:t>
            </a:r>
          </a:p>
        </p:txBody>
      </p:sp>
    </p:spTree>
    <p:extLst>
      <p:ext uri="{BB962C8B-B14F-4D97-AF65-F5344CB8AC3E}">
        <p14:creationId xmlns:p14="http://schemas.microsoft.com/office/powerpoint/2010/main" val="2777128298"/>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preserve="1" userDrawn="1">
  <p:cSld name="Title Slide with photo 1">
    <p:bg>
      <p:bgPr>
        <a:solidFill>
          <a:srgbClr val="F2F2F2"/>
        </a:solidFill>
        <a:effectLst/>
      </p:bgPr>
    </p:bg>
    <p:spTree>
      <p:nvGrpSpPr>
        <p:cNvPr id="1" name=""/>
        <p:cNvGrpSpPr/>
        <p:nvPr/>
      </p:nvGrpSpPr>
      <p:grpSpPr>
        <a:xfrm>
          <a:off x="0" y="0"/>
          <a:ext cx="0" cy="0"/>
          <a:chOff x="0" y="0"/>
          <a:chExt cx="0" cy="0"/>
        </a:xfrm>
      </p:grpSpPr>
      <p:pic>
        <p:nvPicPr>
          <p:cNvPr id="12" name="Picture 11" descr="A close-up of a planet&#10;&#10;Description automatically generated with low confidence">
            <a:extLst>
              <a:ext uri="{FF2B5EF4-FFF2-40B4-BE49-F238E27FC236}">
                <a16:creationId xmlns:a16="http://schemas.microsoft.com/office/drawing/2014/main" id="{9CFFB900-8FDF-FD63-9246-8B42EEBA593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4000501" y="0"/>
            <a:ext cx="8191499" cy="6858000"/>
          </a:xfrm>
          <a:prstGeom prst="rect">
            <a:avLst/>
          </a:prstGeom>
        </p:spPr>
      </p:pic>
      <p:sp>
        <p:nvSpPr>
          <p:cNvPr id="14" name="Rectangle 13">
            <a:extLst>
              <a:ext uri="{FF2B5EF4-FFF2-40B4-BE49-F238E27FC236}">
                <a16:creationId xmlns:a16="http://schemas.microsoft.com/office/drawing/2014/main" id="{58EF0059-80A3-8C4A-608D-8AEABA37EC28}"/>
              </a:ext>
            </a:extLst>
          </p:cNvPr>
          <p:cNvSpPr/>
          <p:nvPr userDrawn="1"/>
        </p:nvSpPr>
        <p:spPr bwMode="auto">
          <a:xfrm>
            <a:off x="4639115" y="0"/>
            <a:ext cx="7552885" cy="6858000"/>
          </a:xfrm>
          <a:prstGeom prst="rect">
            <a:avLst/>
          </a:prstGeom>
          <a:solidFill>
            <a:srgbClr val="F2F2F2">
              <a:alpha val="2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4" name="Microsoft Viva logo" descr="Microsoft Viva logo">
            <a:extLst>
              <a:ext uri="{FF2B5EF4-FFF2-40B4-BE49-F238E27FC236}">
                <a16:creationId xmlns:a16="http://schemas.microsoft.com/office/drawing/2014/main" id="{318C726D-8663-E923-5AF2-6D1C5F533F2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84201"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196572"/>
            <a:ext cx="4167887" cy="1354217"/>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accent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9" name="Text Placeholder 8">
            <a:extLst>
              <a:ext uri="{FF2B5EF4-FFF2-40B4-BE49-F238E27FC236}">
                <a16:creationId xmlns:a16="http://schemas.microsoft.com/office/drawing/2014/main" id="{E9DFAAC8-CE23-F613-6D2B-8569B34EBE0E}"/>
              </a:ext>
            </a:extLst>
          </p:cNvPr>
          <p:cNvSpPr>
            <a:spLocks noGrp="1"/>
          </p:cNvSpPr>
          <p:nvPr>
            <p:ph type="body" sz="quarter" idx="14"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
        <p:nvSpPr>
          <p:cNvPr id="10" name="Picture Placeholder 9" descr="This photo is a 'placeholder' only. Drag or drop your photo here, or click and tap the center to insert a photo.">
            <a:extLst>
              <a:ext uri="{FF2B5EF4-FFF2-40B4-BE49-F238E27FC236}">
                <a16:creationId xmlns:a16="http://schemas.microsoft.com/office/drawing/2014/main" id="{937F71D9-5FA1-DECE-2721-B0416707CF7A}"/>
              </a:ext>
            </a:extLst>
          </p:cNvPr>
          <p:cNvSpPr>
            <a:spLocks noGrp="1"/>
          </p:cNvSpPr>
          <p:nvPr>
            <p:ph type="pic" sz="quarter" idx="13"/>
          </p:nvPr>
        </p:nvSpPr>
        <p:spPr>
          <a:xfrm>
            <a:off x="5326063" y="585789"/>
            <a:ext cx="6283325" cy="5683250"/>
          </a:xfrm>
          <a:blipFill dpi="0" rotWithShape="1">
            <a:blip r:embed="rId5"/>
            <a:srcRect/>
            <a:tile tx="0" ty="0" sx="93000" sy="93000" flip="none" algn="tl"/>
          </a:blipFill>
        </p:spPr>
        <p:txBody>
          <a:bodyPr/>
          <a:lstStyle>
            <a:lvl1pPr marL="0" indent="0">
              <a:buNone/>
              <a:defRPr>
                <a:noFill/>
              </a:defRPr>
            </a:lvl1pPr>
          </a:lstStyle>
          <a:p>
            <a:r>
              <a:rPr lang="en-US"/>
              <a:t>Click icon to add picture</a:t>
            </a:r>
          </a:p>
        </p:txBody>
      </p:sp>
    </p:spTree>
    <p:extLst>
      <p:ext uri="{BB962C8B-B14F-4D97-AF65-F5344CB8AC3E}">
        <p14:creationId xmlns:p14="http://schemas.microsoft.com/office/powerpoint/2010/main" val="275851573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36.xml><?xml version="1.0" encoding="utf-8"?>
<p:sldLayout xmlns:a="http://schemas.openxmlformats.org/drawingml/2006/main" xmlns:r="http://schemas.openxmlformats.org/officeDocument/2006/relationships" xmlns:p="http://schemas.openxmlformats.org/presentationml/2006/main" preserve="1" userDrawn="1">
  <p:cSld name="Title slide with photo 2">
    <p:bg>
      <p:bgPr>
        <a:solidFill>
          <a:srgbClr val="F4F3F5"/>
        </a:solidFill>
        <a:effectLst/>
      </p:bgPr>
    </p:bg>
    <p:spTree>
      <p:nvGrpSpPr>
        <p:cNvPr id="1" name=""/>
        <p:cNvGrpSpPr/>
        <p:nvPr/>
      </p:nvGrpSpPr>
      <p:grpSpPr>
        <a:xfrm>
          <a:off x="0" y="0"/>
          <a:ext cx="0" cy="0"/>
          <a:chOff x="0" y="0"/>
          <a:chExt cx="0" cy="0"/>
        </a:xfrm>
      </p:grpSpPr>
      <p:pic>
        <p:nvPicPr>
          <p:cNvPr id="6" name="Microsoft Viva logo" descr="Microsoft Viva logo">
            <a:extLst>
              <a:ext uri="{FF2B5EF4-FFF2-40B4-BE49-F238E27FC236}">
                <a16:creationId xmlns:a16="http://schemas.microsoft.com/office/drawing/2014/main" id="{5BCA20A5-FBD1-9415-8847-839B7618D22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4201"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196572"/>
            <a:ext cx="4167887" cy="1354217"/>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accent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C4598A3-3158-55CB-9A6D-7264D56AF02B}"/>
              </a:ext>
            </a:extLst>
          </p:cNvPr>
          <p:cNvSpPr>
            <a:spLocks noGrp="1"/>
          </p:cNvSpPr>
          <p:nvPr>
            <p:ph type="body" sz="quarter" idx="14"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
        <p:nvSpPr>
          <p:cNvPr id="10" name="Picture Placeholder 9" descr="This photo is a 'placeholder' only. Drag or drop your photo here, or click and tap the center to insert a photo.">
            <a:extLst>
              <a:ext uri="{FF2B5EF4-FFF2-40B4-BE49-F238E27FC236}">
                <a16:creationId xmlns:a16="http://schemas.microsoft.com/office/drawing/2014/main" id="{937F71D9-5FA1-DECE-2721-B0416707CF7A}"/>
              </a:ext>
            </a:extLst>
          </p:cNvPr>
          <p:cNvSpPr>
            <a:spLocks noGrp="1"/>
          </p:cNvSpPr>
          <p:nvPr>
            <p:ph type="pic" sz="quarter" idx="13"/>
          </p:nvPr>
        </p:nvSpPr>
        <p:spPr>
          <a:xfrm>
            <a:off x="5326063" y="0"/>
            <a:ext cx="6865937" cy="6858000"/>
          </a:xfrm>
          <a:blipFill dpi="0" rotWithShape="1">
            <a:blip r:embed="rId4"/>
            <a:srcRect/>
            <a:tile tx="0" ty="0" sx="100000" sy="100000" flip="none" algn="tl"/>
          </a:blipFill>
        </p:spPr>
        <p:txBody>
          <a:bodyPr/>
          <a:lstStyle>
            <a:lvl1pPr marL="0" indent="0">
              <a:buNone/>
              <a:defRPr>
                <a:noFill/>
              </a:defRPr>
            </a:lvl1pPr>
          </a:lstStyle>
          <a:p>
            <a:r>
              <a:rPr lang="en-US"/>
              <a:t>Click icon to add picture</a:t>
            </a:r>
          </a:p>
        </p:txBody>
      </p:sp>
    </p:spTree>
    <p:extLst>
      <p:ext uri="{BB962C8B-B14F-4D97-AF65-F5344CB8AC3E}">
        <p14:creationId xmlns:p14="http://schemas.microsoft.com/office/powerpoint/2010/main" val="373758005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37.xml><?xml version="1.0" encoding="utf-8"?>
<p:sldLayout xmlns:a="http://schemas.openxmlformats.org/drawingml/2006/main" xmlns:r="http://schemas.openxmlformats.org/officeDocument/2006/relationships" xmlns:p="http://schemas.openxmlformats.org/presentationml/2006/main" preserve="1" userDrawn="1">
  <p:cSld name="Title slide illustra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Microsoft Viva logo" descr="Microsoft Viva logo">
            <a:extLst>
              <a:ext uri="{FF2B5EF4-FFF2-40B4-BE49-F238E27FC236}">
                <a16:creationId xmlns:a16="http://schemas.microsoft.com/office/drawing/2014/main" id="{267EAAA3-0163-7FC4-ED5A-CDA76E2ABDB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84201"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196572"/>
            <a:ext cx="4167887" cy="1354217"/>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4302AA42-37DF-2361-2B0C-9247BB470756}"/>
              </a:ext>
            </a:extLst>
          </p:cNvPr>
          <p:cNvSpPr>
            <a:spLocks noGrp="1"/>
          </p:cNvSpPr>
          <p:nvPr>
            <p:ph type="body" sz="quarter" idx="13"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Tree>
    <p:extLst>
      <p:ext uri="{BB962C8B-B14F-4D97-AF65-F5344CB8AC3E}">
        <p14:creationId xmlns:p14="http://schemas.microsoft.com/office/powerpoint/2010/main" val="219719387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38.xml><?xml version="1.0" encoding="utf-8"?>
<p:sldLayout xmlns:a="http://schemas.openxmlformats.org/drawingml/2006/main" xmlns:r="http://schemas.openxmlformats.org/officeDocument/2006/relationships" xmlns:p="http://schemas.openxmlformats.org/presentationml/2006/main" preserve="1" userDrawn="1">
  <p:cSld name="Title slide illustra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Microsoft Viva logo" descr="Microsoft Viva logo">
            <a:extLst>
              <a:ext uri="{FF2B5EF4-FFF2-40B4-BE49-F238E27FC236}">
                <a16:creationId xmlns:a16="http://schemas.microsoft.com/office/drawing/2014/main" id="{80B6C191-A691-AE51-06E2-19F039EFBF0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invGray">
          <a:xfrm>
            <a:off x="582042"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196572"/>
            <a:ext cx="4167887" cy="1354217"/>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6" name="Text Placeholder 5">
            <a:extLst>
              <a:ext uri="{FF2B5EF4-FFF2-40B4-BE49-F238E27FC236}">
                <a16:creationId xmlns:a16="http://schemas.microsoft.com/office/drawing/2014/main" id="{291F2F13-B4B5-1D8E-1A4D-C843CCCC1C13}"/>
              </a:ext>
            </a:extLst>
          </p:cNvPr>
          <p:cNvSpPr>
            <a:spLocks noGrp="1"/>
          </p:cNvSpPr>
          <p:nvPr>
            <p:ph type="body" sz="quarter" idx="13"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Tree>
    <p:extLst>
      <p:ext uri="{BB962C8B-B14F-4D97-AF65-F5344CB8AC3E}">
        <p14:creationId xmlns:p14="http://schemas.microsoft.com/office/powerpoint/2010/main" val="390551327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39.xml><?xml version="1.0" encoding="utf-8"?>
<p:sldLayout xmlns:a="http://schemas.openxmlformats.org/drawingml/2006/main" xmlns:r="http://schemas.openxmlformats.org/officeDocument/2006/relationships" xmlns:p="http://schemas.openxmlformats.org/presentationml/2006/main" preserve="1" userDrawn="1">
  <p:cSld name="Agend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7F0D2-1F7A-B81D-68D7-C8F417F5E38B}"/>
              </a:ext>
            </a:extLst>
          </p:cNvPr>
          <p:cNvSpPr>
            <a:spLocks noGrp="1"/>
          </p:cNvSpPr>
          <p:nvPr>
            <p:ph type="title" hasCustomPrompt="1"/>
          </p:nvPr>
        </p:nvSpPr>
        <p:spPr>
          <a:xfrm>
            <a:off x="588263" y="3124301"/>
            <a:ext cx="2372425" cy="609398"/>
          </a:xfrm>
          <a:noFill/>
        </p:spPr>
        <p:txBody>
          <a:bodyPr vert="horz" wrap="square" lIns="0" tIns="0" rIns="0" bIns="0" rtlCol="0" anchor="ctr" anchorCtr="0">
            <a:spAutoFit/>
          </a:bodyPr>
          <a:lstStyle>
            <a:lvl1pPr>
              <a:defRPr lang="en-US" sz="4400" dirty="0">
                <a:gradFill>
                  <a:gsLst>
                    <a:gs pos="90000">
                      <a:srgbClr val="FFEF86"/>
                    </a:gs>
                    <a:gs pos="10000">
                      <a:srgbClr val="E535E5"/>
                    </a:gs>
                  </a:gsLst>
                  <a:lin ang="14400000" scaled="0"/>
                </a:gradFill>
                <a:latin typeface="Segoe UI Semilight" panose="020B0402040204020203" pitchFamily="34" charset="0"/>
                <a:cs typeface="Segoe UI Semilight" panose="020B0402040204020203" pitchFamily="34" charset="0"/>
              </a:defRPr>
            </a:lvl1pPr>
          </a:lstStyle>
          <a:p>
            <a:pPr lvl="0">
              <a:lnSpc>
                <a:spcPct val="90000"/>
              </a:lnSpc>
            </a:pPr>
            <a:r>
              <a:rPr lang="en-US"/>
              <a:t>Agenda</a:t>
            </a:r>
          </a:p>
        </p:txBody>
      </p:sp>
      <p:sp>
        <p:nvSpPr>
          <p:cNvPr id="6" name="Content Placeholder 5">
            <a:extLst>
              <a:ext uri="{FF2B5EF4-FFF2-40B4-BE49-F238E27FC236}">
                <a16:creationId xmlns:a16="http://schemas.microsoft.com/office/drawing/2014/main" id="{6FB402F3-D749-B066-5249-6A108410026F}"/>
              </a:ext>
            </a:extLst>
          </p:cNvPr>
          <p:cNvSpPr>
            <a:spLocks noGrp="1"/>
          </p:cNvSpPr>
          <p:nvPr>
            <p:ph sz="quarter" idx="10"/>
          </p:nvPr>
        </p:nvSpPr>
        <p:spPr>
          <a:xfrm>
            <a:off x="4144963" y="2622626"/>
            <a:ext cx="7458075" cy="1612749"/>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5388120"/>
      </p:ext>
    </p:extLst>
  </p:cSld>
  <p:clrMapOvr>
    <a:masterClrMapping/>
  </p:clrMapOvr>
  <p:extLst>
    <p:ext uri="{DCECCB84-F9BA-43D5-87BE-67443E8EF086}">
      <p15:sldGuideLst xmlns:p15="http://schemas.microsoft.com/office/powerpoint/2012/main">
        <p15:guide id="1" pos="2239">
          <p15:clr>
            <a:srgbClr val="FBAE40"/>
          </p15:clr>
        </p15:guide>
        <p15:guide id="2" pos="1865">
          <p15:clr>
            <a:srgbClr val="FBAE40"/>
          </p15:clr>
        </p15:guide>
        <p15:guide id="3" pos="261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878784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40.xml><?xml version="1.0" encoding="utf-8"?>
<p:sldLayout xmlns:a="http://schemas.openxmlformats.org/drawingml/2006/main" xmlns:r="http://schemas.openxmlformats.org/officeDocument/2006/relationships" xmlns:p="http://schemas.openxmlformats.org/presentationml/2006/main" preserve="1" userDrawn="1">
  <p:cSld name="Agend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00438"/>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Tree>
    <p:extLst>
      <p:ext uri="{BB962C8B-B14F-4D97-AF65-F5344CB8AC3E}">
        <p14:creationId xmlns:p14="http://schemas.microsoft.com/office/powerpoint/2010/main" val="2788120200"/>
      </p:ext>
    </p:extLst>
  </p:cSld>
  <p:clrMapOvr>
    <a:masterClrMapping/>
  </p:clrMapOvr>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541.xml><?xml version="1.0" encoding="utf-8"?>
<p:sldLayout xmlns:a="http://schemas.openxmlformats.org/drawingml/2006/main" xmlns:r="http://schemas.openxmlformats.org/officeDocument/2006/relationships" xmlns:p="http://schemas.openxmlformats.org/presentationml/2006/main" preserve="1" userDrawn="1">
  <p:cSld name="Screenshot_Insight">
    <p:bg>
      <p:bgPr>
        <a:solidFill>
          <a:srgbClr val="F2F2F2"/>
        </a:solidFill>
        <a:effectLst/>
      </p:bgPr>
    </p:bg>
    <p:spTree>
      <p:nvGrpSpPr>
        <p:cNvPr id="1" name=""/>
        <p:cNvGrpSpPr/>
        <p:nvPr/>
      </p:nvGrpSpPr>
      <p:grpSpPr>
        <a:xfrm>
          <a:off x="0" y="0"/>
          <a:ext cx="0" cy="0"/>
          <a:chOff x="0" y="0"/>
          <a:chExt cx="0" cy="0"/>
        </a:xfrm>
      </p:grpSpPr>
      <p:pic>
        <p:nvPicPr>
          <p:cNvPr id="8" name="Picture 7" descr="A picture containing blur&#10;&#10;Description automatically generated">
            <a:extLst>
              <a:ext uri="{FF2B5EF4-FFF2-40B4-BE49-F238E27FC236}">
                <a16:creationId xmlns:a16="http://schemas.microsoft.com/office/drawing/2014/main" id="{757E2E04-1F38-08F0-9C44-48B84C398D8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5400000">
            <a:off x="6558516" y="1224518"/>
            <a:ext cx="6857997" cy="4408967"/>
          </a:xfrm>
          <a:prstGeom prst="rect">
            <a:avLst/>
          </a:prstGeom>
        </p:spPr>
      </p:pic>
      <p:sp>
        <p:nvSpPr>
          <p:cNvPr id="10" name="Rectangle 9">
            <a:extLst>
              <a:ext uri="{FF2B5EF4-FFF2-40B4-BE49-F238E27FC236}">
                <a16:creationId xmlns:a16="http://schemas.microsoft.com/office/drawing/2014/main" id="{9972262F-0041-C61E-A2E1-69E74295F0B9}"/>
              </a:ext>
            </a:extLst>
          </p:cNvPr>
          <p:cNvSpPr/>
          <p:nvPr userDrawn="1"/>
        </p:nvSpPr>
        <p:spPr bwMode="auto">
          <a:xfrm>
            <a:off x="4639115" y="0"/>
            <a:ext cx="7552885" cy="6858000"/>
          </a:xfrm>
          <a:prstGeom prst="rect">
            <a:avLst/>
          </a:prstGeom>
          <a:gradFill>
            <a:gsLst>
              <a:gs pos="0">
                <a:srgbClr val="CED8DB">
                  <a:alpha val="40000"/>
                </a:srgbClr>
              </a:gs>
              <a:gs pos="59000">
                <a:srgbClr val="F2F2F2"/>
              </a:gs>
            </a:gsLst>
            <a:lin ang="108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951114799"/>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preserve="1" userDrawn="1">
  <p:cSld name="Screenshot_Purpose">
    <p:bg>
      <p:bgPr>
        <a:solidFill>
          <a:srgbClr val="F2F2F2"/>
        </a:solidFill>
        <a:effectLst/>
      </p:bgPr>
    </p:bg>
    <p:spTree>
      <p:nvGrpSpPr>
        <p:cNvPr id="1" name=""/>
        <p:cNvGrpSpPr/>
        <p:nvPr/>
      </p:nvGrpSpPr>
      <p:grpSpPr>
        <a:xfrm>
          <a:off x="0" y="0"/>
          <a:ext cx="0" cy="0"/>
          <a:chOff x="0" y="0"/>
          <a:chExt cx="0" cy="0"/>
        </a:xfrm>
      </p:grpSpPr>
      <p:pic>
        <p:nvPicPr>
          <p:cNvPr id="3" name="Picture 2" descr="A planet in space&#10;&#10;Description automatically generated with low confidence">
            <a:extLst>
              <a:ext uri="{FF2B5EF4-FFF2-40B4-BE49-F238E27FC236}">
                <a16:creationId xmlns:a16="http://schemas.microsoft.com/office/drawing/2014/main" id="{5C3CAE81-9ED0-12BC-B37B-BE764609B1E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934200" y="-1092200"/>
            <a:ext cx="5257800" cy="7950200"/>
          </a:xfrm>
          <a:prstGeom prst="rect">
            <a:avLst/>
          </a:prstGeom>
        </p:spPr>
      </p:pic>
      <p:sp>
        <p:nvSpPr>
          <p:cNvPr id="7" name="Rectangle 6">
            <a:extLst>
              <a:ext uri="{FF2B5EF4-FFF2-40B4-BE49-F238E27FC236}">
                <a16:creationId xmlns:a16="http://schemas.microsoft.com/office/drawing/2014/main" id="{A4EB68A7-CBA8-2A53-2763-F3C286E1106A}"/>
              </a:ext>
            </a:extLst>
          </p:cNvPr>
          <p:cNvSpPr/>
          <p:nvPr userDrawn="1"/>
        </p:nvSpPr>
        <p:spPr bwMode="auto">
          <a:xfrm>
            <a:off x="4639112" y="0"/>
            <a:ext cx="7552885" cy="6858000"/>
          </a:xfrm>
          <a:prstGeom prst="rect">
            <a:avLst/>
          </a:prstGeom>
          <a:gradFill>
            <a:gsLst>
              <a:gs pos="0">
                <a:srgbClr val="CED8DB">
                  <a:alpha val="0"/>
                </a:srgbClr>
              </a:gs>
              <a:gs pos="100000">
                <a:srgbClr val="F2F2F2"/>
              </a:gs>
            </a:gsLst>
            <a:lin ang="108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2227909334"/>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preserve="1" userDrawn="1">
  <p:cSld name="Screenshot_Connection">
    <p:bg>
      <p:bgPr>
        <a:solidFill>
          <a:srgbClr val="F2F2F2"/>
        </a:solidFill>
        <a:effectLst/>
      </p:bgPr>
    </p:bg>
    <p:spTree>
      <p:nvGrpSpPr>
        <p:cNvPr id="1" name=""/>
        <p:cNvGrpSpPr/>
        <p:nvPr/>
      </p:nvGrpSpPr>
      <p:grpSpPr>
        <a:xfrm>
          <a:off x="0" y="0"/>
          <a:ext cx="0" cy="0"/>
          <a:chOff x="0" y="0"/>
          <a:chExt cx="0" cy="0"/>
        </a:xfrm>
      </p:grpSpPr>
      <p:pic>
        <p:nvPicPr>
          <p:cNvPr id="4" name="Picture 3" descr="A close-up of a toothbrush&#10;&#10;Description automatically generated with medium confidence">
            <a:extLst>
              <a:ext uri="{FF2B5EF4-FFF2-40B4-BE49-F238E27FC236}">
                <a16:creationId xmlns:a16="http://schemas.microsoft.com/office/drawing/2014/main" id="{7CED0F08-810D-C497-36A0-8C94FBE859F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882061" y="-1"/>
            <a:ext cx="5309939" cy="6858001"/>
          </a:xfrm>
          <a:prstGeom prst="rect">
            <a:avLst/>
          </a:prstGeom>
        </p:spPr>
      </p:pic>
      <p:sp>
        <p:nvSpPr>
          <p:cNvPr id="6" name="Rectangle 5">
            <a:extLst>
              <a:ext uri="{FF2B5EF4-FFF2-40B4-BE49-F238E27FC236}">
                <a16:creationId xmlns:a16="http://schemas.microsoft.com/office/drawing/2014/main" id="{47C84E5E-31EE-F51E-42F7-9E99BCBE843D}"/>
              </a:ext>
            </a:extLst>
          </p:cNvPr>
          <p:cNvSpPr/>
          <p:nvPr userDrawn="1"/>
        </p:nvSpPr>
        <p:spPr bwMode="auto">
          <a:xfrm>
            <a:off x="5512777" y="0"/>
            <a:ext cx="6679220" cy="6858000"/>
          </a:xfrm>
          <a:prstGeom prst="rect">
            <a:avLst/>
          </a:prstGeom>
          <a:gradFill>
            <a:gsLst>
              <a:gs pos="0">
                <a:srgbClr val="CED8DB">
                  <a:alpha val="0"/>
                </a:srgbClr>
              </a:gs>
              <a:gs pos="69000">
                <a:srgbClr val="F2F2F2"/>
              </a:gs>
            </a:gsLst>
            <a:lin ang="108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2878469792"/>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preserve="1" userDrawn="1">
  <p:cSld name="Screenshot_Growth">
    <p:bg>
      <p:bgPr>
        <a:solidFill>
          <a:srgbClr val="F2F2F2"/>
        </a:solidFill>
        <a:effectLst/>
      </p:bgPr>
    </p:bg>
    <p:spTree>
      <p:nvGrpSpPr>
        <p:cNvPr id="1" name=""/>
        <p:cNvGrpSpPr/>
        <p:nvPr/>
      </p:nvGrpSpPr>
      <p:grpSpPr>
        <a:xfrm>
          <a:off x="0" y="0"/>
          <a:ext cx="0" cy="0"/>
          <a:chOff x="0" y="0"/>
          <a:chExt cx="0" cy="0"/>
        </a:xfrm>
      </p:grpSpPr>
      <p:pic>
        <p:nvPicPr>
          <p:cNvPr id="3" name="Picture 2" descr="A close-up of a planet&#10;&#10;Description automatically generated with low confidence">
            <a:extLst>
              <a:ext uri="{FF2B5EF4-FFF2-40B4-BE49-F238E27FC236}">
                <a16:creationId xmlns:a16="http://schemas.microsoft.com/office/drawing/2014/main" id="{CC6DCFDB-A0F8-FFEF-F7B8-430F1BA5252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7065264" y="0"/>
            <a:ext cx="5126736" cy="6858000"/>
          </a:xfrm>
          <a:prstGeom prst="rect">
            <a:avLst/>
          </a:prstGeom>
        </p:spPr>
      </p:pic>
      <p:sp>
        <p:nvSpPr>
          <p:cNvPr id="7" name="Rectangle 6">
            <a:extLst>
              <a:ext uri="{FF2B5EF4-FFF2-40B4-BE49-F238E27FC236}">
                <a16:creationId xmlns:a16="http://schemas.microsoft.com/office/drawing/2014/main" id="{7911FC6D-F1C1-AA5E-CE12-EED35111E171}"/>
              </a:ext>
            </a:extLst>
          </p:cNvPr>
          <p:cNvSpPr/>
          <p:nvPr userDrawn="1"/>
        </p:nvSpPr>
        <p:spPr bwMode="auto">
          <a:xfrm>
            <a:off x="4639115" y="0"/>
            <a:ext cx="7552885" cy="6858000"/>
          </a:xfrm>
          <a:prstGeom prst="rect">
            <a:avLst/>
          </a:prstGeom>
          <a:gradFill>
            <a:gsLst>
              <a:gs pos="0">
                <a:srgbClr val="CED8DB">
                  <a:alpha val="0"/>
                </a:srgbClr>
              </a:gs>
              <a:gs pos="66000">
                <a:srgbClr val="F2F2F2"/>
              </a:gs>
            </a:gsLst>
            <a:lin ang="108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2346469374"/>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9757239"/>
      </p:ext>
    </p:extLst>
  </p:cSld>
  <p:clrMapOvr>
    <a:masterClrMapping/>
  </p:clrMapOvr>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54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31610449"/>
      </p:ext>
    </p:extLst>
  </p:cSld>
  <p:clrMapOvr>
    <a:masterClrMapping/>
  </p:clrMapOvr>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47.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838110540"/>
      </p:ext>
    </p:extLst>
  </p:cSld>
  <p:clrMapOvr>
    <a:masterClrMapping/>
  </p:clrMapOvr>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548.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vert="horz" wrap="square" lIns="0" tIns="0" rIns="0" bIns="0" rtlCol="0" anchor="b" anchorCtr="0">
            <a:spAutoFit/>
          </a:bodyPr>
          <a:lstStyle>
            <a:lvl1pPr>
              <a:defRPr lang="en-US" sz="4400" dirty="0">
                <a:gradFill>
                  <a:gsLst>
                    <a:gs pos="90000">
                      <a:srgbClr val="FFEF86"/>
                    </a:gs>
                    <a:gs pos="10000">
                      <a:srgbClr val="D92ED0"/>
                    </a:gs>
                  </a:gsLst>
                  <a:lin ang="14400000" scaled="0"/>
                </a:gradFill>
                <a:latin typeface="Segoe UI Semilight" panose="020B0402040204020203" pitchFamily="34" charset="0"/>
                <a:cs typeface="Segoe UI Semilight" panose="020B0402040204020203" pitchFamily="34" charset="0"/>
              </a:defRPr>
            </a:lvl1pPr>
          </a:lstStyle>
          <a:p>
            <a:pPr lvl="0">
              <a:lnSpc>
                <a:spcPct val="90000"/>
              </a:lnSpc>
            </a:pPr>
            <a:r>
              <a:rPr lang="en-US"/>
              <a:t>Demo title</a:t>
            </a:r>
          </a:p>
        </p:txBody>
      </p:sp>
      <p:sp>
        <p:nvSpPr>
          <p:cNvPr id="5" name="Text Placeholder 4"/>
          <p:cNvSpPr>
            <a:spLocks noGrp="1"/>
          </p:cNvSpPr>
          <p:nvPr>
            <p:ph type="body" sz="quarter" idx="12" hasCustomPrompt="1"/>
          </p:nvPr>
        </p:nvSpPr>
        <p:spPr>
          <a:xfrm>
            <a:off x="582042" y="3962400"/>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Speaker name</a:t>
            </a:r>
          </a:p>
        </p:txBody>
      </p:sp>
      <p:sp>
        <p:nvSpPr>
          <p:cNvPr id="4" name="Text Placeholder 3">
            <a:extLst>
              <a:ext uri="{FF2B5EF4-FFF2-40B4-BE49-F238E27FC236}">
                <a16:creationId xmlns:a16="http://schemas.microsoft.com/office/drawing/2014/main" id="{C9042A0B-1457-9C08-A492-776F4426AA6F}"/>
              </a:ext>
            </a:extLst>
          </p:cNvPr>
          <p:cNvSpPr>
            <a:spLocks noGrp="1"/>
          </p:cNvSpPr>
          <p:nvPr>
            <p:ph type="body" sz="quarter" idx="13" hasCustomPrompt="1"/>
          </p:nvPr>
        </p:nvSpPr>
        <p:spPr>
          <a:xfrm>
            <a:off x="584200" y="4261494"/>
            <a:ext cx="9155113"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Tree>
    <p:extLst>
      <p:ext uri="{BB962C8B-B14F-4D97-AF65-F5344CB8AC3E}">
        <p14:creationId xmlns:p14="http://schemas.microsoft.com/office/powerpoint/2010/main" val="248478061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549.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742" rtl="0" eaLnBrk="1" latinLnBrk="0" hangingPunct="1">
              <a:lnSpc>
                <a:spcPct val="9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Demo title</a:t>
            </a:r>
          </a:p>
        </p:txBody>
      </p:sp>
      <p:sp>
        <p:nvSpPr>
          <p:cNvPr id="5" name="Text Placeholder 4"/>
          <p:cNvSpPr>
            <a:spLocks noGrp="1"/>
          </p:cNvSpPr>
          <p:nvPr>
            <p:ph type="body" sz="quarter" idx="12" hasCustomPrompt="1"/>
          </p:nvPr>
        </p:nvSpPr>
        <p:spPr>
          <a:xfrm>
            <a:off x="582042" y="3962400"/>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Speaker name</a:t>
            </a:r>
          </a:p>
        </p:txBody>
      </p:sp>
      <p:sp>
        <p:nvSpPr>
          <p:cNvPr id="4" name="Text Placeholder 3">
            <a:extLst>
              <a:ext uri="{FF2B5EF4-FFF2-40B4-BE49-F238E27FC236}">
                <a16:creationId xmlns:a16="http://schemas.microsoft.com/office/drawing/2014/main" id="{E7CCA0E9-2D89-A4F7-A8A2-D49D3FB68390}"/>
              </a:ext>
            </a:extLst>
          </p:cNvPr>
          <p:cNvSpPr>
            <a:spLocks noGrp="1"/>
          </p:cNvSpPr>
          <p:nvPr>
            <p:ph type="body" sz="quarter" idx="13"/>
          </p:nvPr>
        </p:nvSpPr>
        <p:spPr>
          <a:xfrm>
            <a:off x="584200" y="4261494"/>
            <a:ext cx="9155113"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Tree>
    <p:extLst>
      <p:ext uri="{BB962C8B-B14F-4D97-AF65-F5344CB8AC3E}">
        <p14:creationId xmlns:p14="http://schemas.microsoft.com/office/powerpoint/2010/main" val="85892788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861774"/>
          </a:xfrm>
        </p:spPr>
        <p:txBody>
          <a:bodyPr/>
          <a:lstStyle>
            <a:lvl1pPr marL="0" indent="0">
              <a:buNone/>
              <a:defRPr sz="28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48112344"/>
      </p:ext>
    </p:extLst>
  </p:cSld>
  <p:clrMapOvr>
    <a:masterClrMapping/>
  </p:clrMapOvr>
  <p:extLst>
    <p:ext uri="{DCECCB84-F9BA-43D5-87BE-67443E8EF086}">
      <p15:sldGuideLst xmlns:p15="http://schemas.microsoft.com/office/powerpoint/2012/main">
        <p15:guide id="2" pos="3360" userDrawn="1">
          <p15:clr>
            <a:srgbClr val="5ACBF0"/>
          </p15:clr>
        </p15:guide>
        <p15:guide id="7" orient="horz" pos="1968">
          <p15:clr>
            <a:srgbClr val="5ACBF0"/>
          </p15:clr>
        </p15:guide>
        <p15:guide id="8" orient="horz" pos="2226">
          <p15:clr>
            <a:srgbClr val="5ACBF0"/>
          </p15:clr>
        </p15:guide>
        <p15:guide id="10" pos="3729" userDrawn="1">
          <p15:clr>
            <a:srgbClr val="C35EA4"/>
          </p15:clr>
        </p15:guide>
        <p15:guide id="11" pos="2993">
          <p15:clr>
            <a:srgbClr val="5ACBF0"/>
          </p15:clr>
        </p15:guide>
        <p15:guide id="12" pos="3543">
          <p15:clr>
            <a:srgbClr val="A4A3A4"/>
          </p15:clr>
        </p15:guide>
      </p15:sldGuideLst>
    </p:ext>
  </p:extLst>
</p:sldLayout>
</file>

<file path=ppt/slideLayouts/slideLayout550.xml><?xml version="1.0" encoding="utf-8"?>
<p:sldLayout xmlns:a="http://schemas.openxmlformats.org/drawingml/2006/main" xmlns:r="http://schemas.openxmlformats.org/officeDocument/2006/relationships" xmlns:p="http://schemas.openxmlformats.org/presentationml/2006/main" preserve="1" userDrawn="1">
  <p:cSld name="Section 1">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742" rtl="0" eaLnBrk="1" latinLnBrk="0" hangingPunct="1">
              <a:lnSpc>
                <a:spcPct val="90000"/>
              </a:lnSpc>
              <a:spcBef>
                <a:spcPct val="0"/>
              </a:spcBef>
              <a:buNone/>
              <a:defRPr lang="en-US" sz="4400" b="0" kern="1200" cap="none" spc="-50" baseline="0" dirty="0">
                <a:ln w="3175">
                  <a:noFill/>
                </a:ln>
                <a:gradFill>
                  <a:gsLst>
                    <a:gs pos="90000">
                      <a:srgbClr val="FFEF86"/>
                    </a:gs>
                    <a:gs pos="50000">
                      <a:srgbClr val="75C5A6"/>
                    </a:gs>
                    <a:gs pos="10000">
                      <a:srgbClr val="28AFE9"/>
                    </a:gs>
                  </a:gsLst>
                  <a:lin ang="14400000" scaled="0"/>
                </a:gradFill>
                <a:effectLst/>
                <a:latin typeface="Segoe UI Semilight" panose="020B0402040204020203" pitchFamily="34" charset="0"/>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405078270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551.xml><?xml version="1.0" encoding="utf-8"?>
<p:sldLayout xmlns:a="http://schemas.openxmlformats.org/drawingml/2006/main" xmlns:r="http://schemas.openxmlformats.org/officeDocument/2006/relationships" xmlns:p="http://schemas.openxmlformats.org/presentationml/2006/main" preserve="1" userDrawn="1">
  <p:cSld name="Section 2">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742" rtl="0" eaLnBrk="1" latinLnBrk="0" hangingPunct="1">
              <a:lnSpc>
                <a:spcPct val="90000"/>
              </a:lnSpc>
              <a:spcBef>
                <a:spcPct val="0"/>
              </a:spcBef>
              <a:buNone/>
              <a:defRPr lang="en-US" sz="4400" b="0" kern="1200" cap="none" spc="-50" baseline="0" dirty="0">
                <a:ln w="3175">
                  <a:noFill/>
                </a:ln>
                <a:gradFill>
                  <a:gsLst>
                    <a:gs pos="90000">
                      <a:srgbClr val="FFEF86"/>
                    </a:gs>
                    <a:gs pos="10000">
                      <a:srgbClr val="1CD278"/>
                    </a:gs>
                  </a:gsLst>
                  <a:lin ang="14400000" scaled="0"/>
                </a:gradFill>
                <a:effectLst/>
                <a:latin typeface="Segoe UI Semilight" panose="020B0402040204020203" pitchFamily="34" charset="0"/>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271693939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552.xml><?xml version="1.0" encoding="utf-8"?>
<p:sldLayout xmlns:a="http://schemas.openxmlformats.org/drawingml/2006/main" xmlns:r="http://schemas.openxmlformats.org/officeDocument/2006/relationships" xmlns:p="http://schemas.openxmlformats.org/presentationml/2006/main" preserve="1" userDrawn="1">
  <p:cSld name="Section 3">
    <p:bg>
      <p:bgPr>
        <a:solidFill>
          <a:srgbClr val="46366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742" rtl="0" eaLnBrk="1" latinLnBrk="0" hangingPunct="1">
              <a:lnSpc>
                <a:spcPct val="90000"/>
              </a:lnSpc>
              <a:spcBef>
                <a:spcPct val="0"/>
              </a:spcBef>
              <a:buNone/>
              <a:defRPr lang="en-US" sz="4400" b="0" kern="1200" cap="none" spc="-50" baseline="0" dirty="0">
                <a:ln w="3175">
                  <a:noFill/>
                </a:ln>
                <a:gradFill>
                  <a:gsLst>
                    <a:gs pos="90000">
                      <a:srgbClr val="FFEF86"/>
                    </a:gs>
                    <a:gs pos="10000">
                      <a:srgbClr val="E535E5"/>
                    </a:gs>
                  </a:gsLst>
                  <a:lin ang="14400000" scaled="0"/>
                </a:gradFill>
                <a:effectLst/>
                <a:latin typeface="Segoe UI Semilight" panose="020B0402040204020203" pitchFamily="34" charset="0"/>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304393203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553.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742" rtl="0" eaLnBrk="1" latinLnBrk="0" hangingPunct="1">
              <a:lnSpc>
                <a:spcPct val="9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376747874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554.xml><?xml version="1.0" encoding="utf-8"?>
<p:sldLayout xmlns:a="http://schemas.openxmlformats.org/drawingml/2006/main" xmlns:r="http://schemas.openxmlformats.org/officeDocument/2006/relationships" xmlns:p="http://schemas.openxmlformats.org/presentationml/2006/main" preserve="1" userDrawn="1">
  <p:cSld name="Quot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05F7F2C-59A9-4E2B-034F-05B733194D6B}"/>
              </a:ext>
            </a:extLst>
          </p:cNvPr>
          <p:cNvSpPr>
            <a:spLocks noGrp="1"/>
          </p:cNvSpPr>
          <p:nvPr>
            <p:ph type="title" hasCustomPrompt="1"/>
          </p:nvPr>
        </p:nvSpPr>
        <p:spPr>
          <a:xfrm>
            <a:off x="369598" y="2941391"/>
            <a:ext cx="9356441" cy="609398"/>
          </a:xfrm>
          <a:noFill/>
        </p:spPr>
        <p:txBody>
          <a:bodyPr wrap="square" lIns="0" tIns="0" rIns="0" bIns="0" anchor="b" anchorCtr="0">
            <a:spAutoFit/>
          </a:bodyPr>
          <a:lstStyle>
            <a:lvl1pPr marL="155448" indent="-155448" algn="l" defTabSz="932742" rtl="0" eaLnBrk="1" latinLnBrk="0" hangingPunct="1">
              <a:lnSpc>
                <a:spcPct val="9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“Quote text”</a:t>
            </a:r>
          </a:p>
        </p:txBody>
      </p:sp>
      <p:sp>
        <p:nvSpPr>
          <p:cNvPr id="8" name="Text Placeholder 4">
            <a:extLst>
              <a:ext uri="{FF2B5EF4-FFF2-40B4-BE49-F238E27FC236}">
                <a16:creationId xmlns:a16="http://schemas.microsoft.com/office/drawing/2014/main" id="{49EC7442-9E8B-4375-C4B2-32309572DD61}"/>
              </a:ext>
            </a:extLst>
          </p:cNvPr>
          <p:cNvSpPr>
            <a:spLocks noGrp="1"/>
          </p:cNvSpPr>
          <p:nvPr>
            <p:ph type="body" sz="quarter" idx="12" hasCustomPrompt="1"/>
          </p:nvPr>
        </p:nvSpPr>
        <p:spPr>
          <a:xfrm>
            <a:off x="582042" y="3962400"/>
            <a:ext cx="914400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Name</a:t>
            </a:r>
          </a:p>
        </p:txBody>
      </p:sp>
      <p:sp>
        <p:nvSpPr>
          <p:cNvPr id="9" name="Text Placeholder 4">
            <a:extLst>
              <a:ext uri="{FF2B5EF4-FFF2-40B4-BE49-F238E27FC236}">
                <a16:creationId xmlns:a16="http://schemas.microsoft.com/office/drawing/2014/main" id="{342F6520-30B7-86E6-093E-6B72113BA534}"/>
              </a:ext>
            </a:extLst>
          </p:cNvPr>
          <p:cNvSpPr>
            <a:spLocks noGrp="1"/>
          </p:cNvSpPr>
          <p:nvPr>
            <p:ph type="body" sz="quarter" idx="14" hasCustomPrompt="1"/>
          </p:nvPr>
        </p:nvSpPr>
        <p:spPr>
          <a:xfrm>
            <a:off x="584200" y="4261494"/>
            <a:ext cx="9144000"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Company or position</a:t>
            </a:r>
          </a:p>
        </p:txBody>
      </p:sp>
    </p:spTree>
    <p:extLst>
      <p:ext uri="{BB962C8B-B14F-4D97-AF65-F5344CB8AC3E}">
        <p14:creationId xmlns:p14="http://schemas.microsoft.com/office/powerpoint/2010/main" val="319938177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orient="horz" pos="1910">
          <p15:clr>
            <a:srgbClr val="FBAE40"/>
          </p15:clr>
        </p15:guide>
        <p15:guide id="3" orient="horz" pos="2506">
          <p15:clr>
            <a:srgbClr val="FBAE40"/>
          </p15:clr>
        </p15:guide>
      </p15:sldGuideLst>
    </p:ext>
  </p:extLst>
</p:sldLayout>
</file>

<file path=ppt/slideLayouts/slideLayout555.xml><?xml version="1.0" encoding="utf-8"?>
<p:sldLayout xmlns:a="http://schemas.openxmlformats.org/drawingml/2006/main" xmlns:r="http://schemas.openxmlformats.org/officeDocument/2006/relationships" xmlns:p="http://schemas.openxmlformats.org/presentationml/2006/main" preserve="1" userDrawn="1">
  <p:cSld name="Quote with photo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05F7F2C-59A9-4E2B-034F-05B733194D6B}"/>
              </a:ext>
            </a:extLst>
          </p:cNvPr>
          <p:cNvSpPr>
            <a:spLocks noGrp="1"/>
          </p:cNvSpPr>
          <p:nvPr>
            <p:ph type="title" hasCustomPrompt="1"/>
          </p:nvPr>
        </p:nvSpPr>
        <p:spPr>
          <a:xfrm>
            <a:off x="4692313" y="2941391"/>
            <a:ext cx="6917075" cy="609398"/>
          </a:xfrm>
          <a:noFill/>
        </p:spPr>
        <p:txBody>
          <a:bodyPr vert="horz" wrap="square" lIns="0" tIns="0" rIns="0" bIns="0" rtlCol="0" anchor="b" anchorCtr="0">
            <a:spAutoFit/>
          </a:bodyPr>
          <a:lstStyle>
            <a:lvl1pPr marL="173736" indent="-173736">
              <a:defRPr lang="en-US" sz="4400" dirty="0">
                <a:latin typeface="Segoe UI Semilight" panose="020B0402040204020203" pitchFamily="34" charset="0"/>
                <a:cs typeface="Segoe UI Semilight" panose="020B0402040204020203" pitchFamily="34" charset="0"/>
              </a:defRPr>
            </a:lvl1pPr>
          </a:lstStyle>
          <a:p>
            <a:pPr marL="155448" lvl="0" indent="-155448">
              <a:lnSpc>
                <a:spcPct val="90000"/>
              </a:lnSpc>
            </a:pPr>
            <a:r>
              <a:rPr lang="en-US"/>
              <a:t>“Quote text”</a:t>
            </a:r>
          </a:p>
        </p:txBody>
      </p:sp>
      <p:sp>
        <p:nvSpPr>
          <p:cNvPr id="3" name="Picture Placeholder 9" descr="This photo is a 'placeholder' only. Drag or drop your photo here, or click and tap the center to insert a photo.">
            <a:extLst>
              <a:ext uri="{FF2B5EF4-FFF2-40B4-BE49-F238E27FC236}">
                <a16:creationId xmlns:a16="http://schemas.microsoft.com/office/drawing/2014/main" id="{F7FD632A-16A5-2492-41F4-7D9AB3D20436}"/>
              </a:ext>
            </a:extLst>
          </p:cNvPr>
          <p:cNvSpPr>
            <a:spLocks noGrp="1"/>
          </p:cNvSpPr>
          <p:nvPr>
            <p:ph type="pic" sz="quarter" idx="13"/>
          </p:nvPr>
        </p:nvSpPr>
        <p:spPr>
          <a:xfrm>
            <a:off x="584200" y="1643865"/>
            <a:ext cx="3741057" cy="3570270"/>
          </a:xfrm>
          <a:blipFill dpi="0" rotWithShape="1">
            <a:blip r:embed="rId3"/>
            <a:srcRect/>
            <a:tile tx="0" ty="0" sx="55000" sy="55000" flip="none" algn="tl"/>
          </a:blipFill>
        </p:spPr>
        <p:txBody>
          <a:bodyPr>
            <a:noAutofit/>
          </a:bodyPr>
          <a:lstStyle>
            <a:lvl1pPr marL="0" indent="0">
              <a:buNone/>
              <a:defRPr>
                <a:noFill/>
              </a:defRPr>
            </a:lvl1pPr>
          </a:lstStyle>
          <a:p>
            <a:r>
              <a:rPr lang="en-US"/>
              <a:t>Click icon to add picture</a:t>
            </a:r>
          </a:p>
        </p:txBody>
      </p:sp>
      <p:sp>
        <p:nvSpPr>
          <p:cNvPr id="8" name="Text Placeholder 4">
            <a:extLst>
              <a:ext uri="{FF2B5EF4-FFF2-40B4-BE49-F238E27FC236}">
                <a16:creationId xmlns:a16="http://schemas.microsoft.com/office/drawing/2014/main" id="{49EC7442-9E8B-4375-C4B2-32309572DD61}"/>
              </a:ext>
            </a:extLst>
          </p:cNvPr>
          <p:cNvSpPr>
            <a:spLocks noGrp="1"/>
          </p:cNvSpPr>
          <p:nvPr>
            <p:ph type="body" sz="quarter" idx="12" hasCustomPrompt="1"/>
          </p:nvPr>
        </p:nvSpPr>
        <p:spPr>
          <a:xfrm>
            <a:off x="4909456" y="3962400"/>
            <a:ext cx="6699932"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Name</a:t>
            </a:r>
          </a:p>
        </p:txBody>
      </p:sp>
      <p:sp>
        <p:nvSpPr>
          <p:cNvPr id="9" name="Text Placeholder 4">
            <a:extLst>
              <a:ext uri="{FF2B5EF4-FFF2-40B4-BE49-F238E27FC236}">
                <a16:creationId xmlns:a16="http://schemas.microsoft.com/office/drawing/2014/main" id="{342F6520-30B7-86E6-093E-6B72113BA534}"/>
              </a:ext>
            </a:extLst>
          </p:cNvPr>
          <p:cNvSpPr>
            <a:spLocks noGrp="1"/>
          </p:cNvSpPr>
          <p:nvPr>
            <p:ph type="body" sz="quarter" idx="14" hasCustomPrompt="1"/>
          </p:nvPr>
        </p:nvSpPr>
        <p:spPr>
          <a:xfrm>
            <a:off x="4909456" y="4261494"/>
            <a:ext cx="6699932"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Company or position</a:t>
            </a:r>
          </a:p>
        </p:txBody>
      </p:sp>
    </p:spTree>
    <p:extLst>
      <p:ext uri="{BB962C8B-B14F-4D97-AF65-F5344CB8AC3E}">
        <p14:creationId xmlns:p14="http://schemas.microsoft.com/office/powerpoint/2010/main" val="1860924858"/>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909">
          <p15:clr>
            <a:srgbClr val="FBAE40"/>
          </p15:clr>
        </p15:guide>
        <p15:guide id="3" orient="horz" pos="2506">
          <p15:clr>
            <a:srgbClr val="FBAE40"/>
          </p15:clr>
        </p15:guide>
      </p15:sldGuideLst>
    </p:ext>
  </p:extLst>
</p:sldLayout>
</file>

<file path=ppt/slideLayouts/slideLayout556.xml><?xml version="1.0" encoding="utf-8"?>
<p:sldLayout xmlns:a="http://schemas.openxmlformats.org/drawingml/2006/main" xmlns:r="http://schemas.openxmlformats.org/officeDocument/2006/relationships" xmlns:p="http://schemas.openxmlformats.org/presentationml/2006/main" preserve="1" userDrawn="1">
  <p:cSld name="Screensho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AE75E-50C6-99BB-0848-95941F7B34C7}"/>
              </a:ext>
            </a:extLst>
          </p:cNvPr>
          <p:cNvSpPr>
            <a:spLocks noGrp="1"/>
          </p:cNvSpPr>
          <p:nvPr>
            <p:ph type="title"/>
          </p:nvPr>
        </p:nvSpPr>
        <p:spPr>
          <a:xfrm>
            <a:off x="588263" y="457200"/>
            <a:ext cx="4153600" cy="553998"/>
          </a:xfrm>
        </p:spPr>
        <p:txBody>
          <a:bodyPr/>
          <a:lstStyle/>
          <a:p>
            <a:r>
              <a:rPr lang="en-US"/>
              <a:t>Click to edit Master title style</a:t>
            </a:r>
          </a:p>
        </p:txBody>
      </p:sp>
      <p:sp>
        <p:nvSpPr>
          <p:cNvPr id="6" name="Text Placeholder 5">
            <a:extLst>
              <a:ext uri="{FF2B5EF4-FFF2-40B4-BE49-F238E27FC236}">
                <a16:creationId xmlns:a16="http://schemas.microsoft.com/office/drawing/2014/main" id="{5B232AC0-B16F-5C51-D13C-BDEF058EC2DB}"/>
              </a:ext>
            </a:extLst>
          </p:cNvPr>
          <p:cNvSpPr>
            <a:spLocks noGrp="1"/>
          </p:cNvSpPr>
          <p:nvPr>
            <p:ph type="body" sz="quarter" idx="10"/>
          </p:nvPr>
        </p:nvSpPr>
        <p:spPr>
          <a:xfrm>
            <a:off x="584200" y="2025650"/>
            <a:ext cx="4152900" cy="4243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descr="This photo is a 'placeholder' only. Drag or drop your photo here, or click and tap the center to insert a photo.">
            <a:extLst>
              <a:ext uri="{FF2B5EF4-FFF2-40B4-BE49-F238E27FC236}">
                <a16:creationId xmlns:a16="http://schemas.microsoft.com/office/drawing/2014/main" id="{2F80F494-7A48-2460-9280-FA838B6BB860}"/>
              </a:ext>
            </a:extLst>
          </p:cNvPr>
          <p:cNvSpPr>
            <a:spLocks noGrp="1"/>
          </p:cNvSpPr>
          <p:nvPr>
            <p:ph type="pic" sz="quarter" idx="11" hasCustomPrompt="1"/>
          </p:nvPr>
        </p:nvSpPr>
        <p:spPr>
          <a:xfrm>
            <a:off x="5591174" y="1681165"/>
            <a:ext cx="6601968" cy="3713607"/>
          </a:xfrm>
          <a:prstGeom prst="roundRect">
            <a:avLst>
              <a:gd name="adj" fmla="val 3942"/>
            </a:avLst>
          </a:prstGeom>
          <a:blipFill>
            <a:blip r:embed="rId3"/>
            <a:stretch>
              <a:fillRect/>
            </a:stretch>
          </a:blipFill>
          <a:ln w="254000">
            <a:gradFill flip="none" rotWithShape="1">
              <a:gsLst>
                <a:gs pos="0">
                  <a:srgbClr val="FFFFFF"/>
                </a:gs>
                <a:gs pos="100000">
                  <a:srgbClr val="F2F2F2"/>
                </a:gs>
              </a:gsLst>
              <a:lin ang="2700000" scaled="1"/>
              <a:tileRect/>
            </a:gradFill>
          </a:ln>
          <a:effectLst>
            <a:outerShdw blurRad="127000" dist="63500" dir="2700000" algn="ctr" rotWithShape="0">
              <a:srgbClr val="000000">
                <a:alpha val="25000"/>
              </a:srgbClr>
            </a:outerShdw>
          </a:effectLst>
        </p:spPr>
        <p:txBody>
          <a:bodyPr tIns="1005840">
            <a:noAutofit/>
          </a:bodyPr>
          <a:lstStyle>
            <a:lvl1pPr marL="0" indent="0" algn="ctr">
              <a:buNone/>
              <a:defRPr sz="1400">
                <a:solidFill>
                  <a:srgbClr val="000000"/>
                </a:solidFill>
                <a:latin typeface="+mj-lt"/>
              </a:defRPr>
            </a:lvl1pPr>
          </a:lstStyle>
          <a:p>
            <a:r>
              <a:rPr lang="en-US"/>
              <a:t>Drag and drop your</a:t>
            </a:r>
            <a:br>
              <a:rPr lang="en-US"/>
            </a:br>
            <a:r>
              <a:rPr lang="en-US"/>
              <a:t>photo here or click or</a:t>
            </a:r>
            <a:br>
              <a:rPr lang="en-US"/>
            </a:br>
            <a:r>
              <a:rPr lang="en-US"/>
              <a:t>tap icon below to insert</a:t>
            </a:r>
          </a:p>
        </p:txBody>
      </p:sp>
    </p:spTree>
    <p:extLst>
      <p:ext uri="{BB962C8B-B14F-4D97-AF65-F5344CB8AC3E}">
        <p14:creationId xmlns:p14="http://schemas.microsoft.com/office/powerpoint/2010/main" val="1517550796"/>
      </p:ext>
    </p:extLst>
  </p:cSld>
  <p:clrMapOvr>
    <a:masterClrMapping/>
  </p:clrMapOvr>
  <p:extLst>
    <p:ext uri="{DCECCB84-F9BA-43D5-87BE-67443E8EF086}">
      <p15:sldGuideLst xmlns:p15="http://schemas.microsoft.com/office/powerpoint/2012/main">
        <p15:guide id="2" pos="3360">
          <p15:clr>
            <a:srgbClr val="FBAE40"/>
          </p15:clr>
        </p15:guide>
        <p15:guide id="3" pos="2987">
          <p15:clr>
            <a:srgbClr val="FBAE40"/>
          </p15:clr>
        </p15:guide>
        <p15:guide id="4" orient="horz" pos="1276">
          <p15:clr>
            <a:srgbClr val="FBAE40"/>
          </p15:clr>
        </p15:guide>
        <p15:guide id="5" orient="horz" pos="901">
          <p15:clr>
            <a:srgbClr val="FBAE40"/>
          </p15:clr>
        </p15:guide>
      </p15:sldGuideLst>
    </p:ext>
  </p:extLst>
</p:sldLayout>
</file>

<file path=ppt/slideLayouts/slideLayout557.xml><?xml version="1.0" encoding="utf-8"?>
<p:sldLayout xmlns:a="http://schemas.openxmlformats.org/drawingml/2006/main" xmlns:r="http://schemas.openxmlformats.org/officeDocument/2006/relationships" xmlns:p="http://schemas.openxmlformats.org/presentationml/2006/main" preserve="1" userDrawn="1">
  <p:cSld name="Mobile Screensho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AE75E-50C6-99BB-0848-95941F7B34C7}"/>
              </a:ext>
            </a:extLst>
          </p:cNvPr>
          <p:cNvSpPr>
            <a:spLocks noGrp="1"/>
          </p:cNvSpPr>
          <p:nvPr>
            <p:ph type="title"/>
          </p:nvPr>
        </p:nvSpPr>
        <p:spPr>
          <a:xfrm>
            <a:off x="588263" y="457200"/>
            <a:ext cx="4926712" cy="553998"/>
          </a:xfrm>
        </p:spPr>
        <p:txBody>
          <a:bodyPr/>
          <a:lstStyle/>
          <a:p>
            <a:r>
              <a:rPr lang="en-US"/>
              <a:t>Click to edit Master title style</a:t>
            </a:r>
          </a:p>
        </p:txBody>
      </p:sp>
      <p:sp>
        <p:nvSpPr>
          <p:cNvPr id="6" name="Text Placeholder 5">
            <a:extLst>
              <a:ext uri="{FF2B5EF4-FFF2-40B4-BE49-F238E27FC236}">
                <a16:creationId xmlns:a16="http://schemas.microsoft.com/office/drawing/2014/main" id="{5B232AC0-B16F-5C51-D13C-BDEF058EC2DB}"/>
              </a:ext>
            </a:extLst>
          </p:cNvPr>
          <p:cNvSpPr>
            <a:spLocks noGrp="1"/>
          </p:cNvSpPr>
          <p:nvPr>
            <p:ph type="body" sz="quarter" idx="10"/>
          </p:nvPr>
        </p:nvSpPr>
        <p:spPr>
          <a:xfrm>
            <a:off x="584199" y="2025650"/>
            <a:ext cx="4930775" cy="4243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descr="This photo is a 'placeholder' only. Drag or drop your photo here, or click and tap the center to insert a photo.">
            <a:extLst>
              <a:ext uri="{FF2B5EF4-FFF2-40B4-BE49-F238E27FC236}">
                <a16:creationId xmlns:a16="http://schemas.microsoft.com/office/drawing/2014/main" id="{560D4059-8C07-7C46-13EE-577BE9B28E67}"/>
              </a:ext>
            </a:extLst>
          </p:cNvPr>
          <p:cNvSpPr>
            <a:spLocks noGrp="1"/>
          </p:cNvSpPr>
          <p:nvPr>
            <p:ph type="pic" sz="quarter" idx="11" hasCustomPrompt="1"/>
          </p:nvPr>
        </p:nvSpPr>
        <p:spPr>
          <a:xfrm>
            <a:off x="7543802" y="843604"/>
            <a:ext cx="2383621" cy="5166360"/>
          </a:xfrm>
          <a:prstGeom prst="roundRect">
            <a:avLst>
              <a:gd name="adj" fmla="val 3755"/>
            </a:avLst>
          </a:prstGeom>
          <a:blipFill>
            <a:blip r:embed="rId3"/>
            <a:stretch>
              <a:fillRect/>
            </a:stretch>
          </a:blipFill>
          <a:ln w="254000">
            <a:gradFill>
              <a:gsLst>
                <a:gs pos="0">
                  <a:srgbClr val="FFFFFF"/>
                </a:gs>
                <a:gs pos="100000">
                  <a:srgbClr val="F2F2F2"/>
                </a:gs>
              </a:gsLst>
              <a:lin ang="2700000" scaled="0"/>
            </a:gradFill>
          </a:ln>
          <a:effectLst>
            <a:outerShdw blurRad="127000" dist="63500" dir="2700000" algn="ctr" rotWithShape="0">
              <a:srgbClr val="000000">
                <a:alpha val="25000"/>
              </a:srgbClr>
            </a:outerShdw>
          </a:effectLst>
        </p:spPr>
        <p:txBody>
          <a:bodyPr bIns="1005840" anchor="ctr" anchorCtr="0">
            <a:noAutofit/>
          </a:bodyPr>
          <a:lstStyle>
            <a:lvl1pPr marL="0" indent="0" algn="ctr">
              <a:buNone/>
              <a:defRPr sz="1200">
                <a:solidFill>
                  <a:srgbClr val="FFFFFF"/>
                </a:solidFill>
                <a:latin typeface="+mj-lt"/>
              </a:defRPr>
            </a:lvl1pPr>
          </a:lstStyle>
          <a:p>
            <a:r>
              <a:rPr lang="en-US"/>
              <a:t>Drag and drop your photo</a:t>
            </a:r>
            <a:br>
              <a:rPr lang="en-US"/>
            </a:br>
            <a:r>
              <a:rPr lang="en-US"/>
              <a:t>here or click or tap icon</a:t>
            </a:r>
            <a:br>
              <a:rPr lang="en-US"/>
            </a:br>
            <a:r>
              <a:rPr lang="en-US"/>
              <a:t>below to insert</a:t>
            </a:r>
          </a:p>
        </p:txBody>
      </p:sp>
    </p:spTree>
    <p:extLst>
      <p:ext uri="{BB962C8B-B14F-4D97-AF65-F5344CB8AC3E}">
        <p14:creationId xmlns:p14="http://schemas.microsoft.com/office/powerpoint/2010/main" val="2811392732"/>
      </p:ext>
    </p:extLst>
  </p:cSld>
  <p:clrMapOvr>
    <a:masterClrMapping/>
  </p:clrMapOvr>
  <p:extLst>
    <p:ext uri="{DCECCB84-F9BA-43D5-87BE-67443E8EF086}">
      <p15:sldGuideLst xmlns:p15="http://schemas.microsoft.com/office/powerpoint/2012/main">
        <p15:guide id="2" pos="3840">
          <p15:clr>
            <a:srgbClr val="FBAE40"/>
          </p15:clr>
        </p15:guide>
        <p15:guide id="3" pos="3474">
          <p15:clr>
            <a:srgbClr val="FBAE40"/>
          </p15:clr>
        </p15:guide>
        <p15:guide id="4" orient="horz" pos="1276">
          <p15:clr>
            <a:srgbClr val="FBAE40"/>
          </p15:clr>
        </p15:guide>
        <p15:guide id="5" orient="horz" pos="901">
          <p15:clr>
            <a:srgbClr val="FBAE40"/>
          </p15:clr>
        </p15:guide>
      </p15:sldGuideLst>
    </p:ext>
  </p:extLst>
</p:sldLayout>
</file>

<file path=ppt/slideLayouts/slideLayout55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1515430"/>
      </p:ext>
    </p:extLst>
  </p:cSld>
  <p:clrMapOvr>
    <a:masterClrMapping/>
  </p:clrMapOvr>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59.xml><?xml version="1.0" encoding="utf-8"?>
<p:sldLayout xmlns:a="http://schemas.openxmlformats.org/drawingml/2006/main" xmlns:r="http://schemas.openxmlformats.org/officeDocument/2006/relationships" xmlns:p="http://schemas.openxmlformats.org/presentationml/2006/main" preserve="1" userDrawn="1">
  <p:cSld name="Closing logo slide">
    <p:bg>
      <p:bgPr>
        <a:gradFill flip="none" rotWithShape="1">
          <a:gsLst>
            <a:gs pos="10000">
              <a:srgbClr val="254252"/>
            </a:gs>
            <a:gs pos="90000">
              <a:srgbClr val="00A389"/>
            </a:gs>
          </a:gsLst>
          <a:lin ang="2700000" scaled="0"/>
          <a:tileRect/>
        </a:gradFill>
        <a:effectLst/>
      </p:bgPr>
    </p:bg>
    <p:spTree>
      <p:nvGrpSpPr>
        <p:cNvPr id="1" name=""/>
        <p:cNvGrpSpPr/>
        <p:nvPr/>
      </p:nvGrpSpPr>
      <p:grpSpPr>
        <a:xfrm>
          <a:off x="0" y="0"/>
          <a:ext cx="0" cy="0"/>
          <a:chOff x="0" y="0"/>
          <a:chExt cx="0" cy="0"/>
        </a:xfrm>
      </p:grpSpPr>
      <p:pic>
        <p:nvPicPr>
          <p:cNvPr id="4" name="Microsoft Viva logo" descr="Microsoft Viva logo">
            <a:extLst>
              <a:ext uri="{FF2B5EF4-FFF2-40B4-BE49-F238E27FC236}">
                <a16:creationId xmlns:a16="http://schemas.microsoft.com/office/drawing/2014/main" id="{74C769AE-BECE-4486-17CA-6450807141C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invGray">
          <a:xfrm>
            <a:off x="582042" y="586071"/>
            <a:ext cx="1885696" cy="292608"/>
          </a:xfrm>
          <a:prstGeom prst="rect">
            <a:avLst/>
          </a:prstGeom>
        </p:spPr>
      </p:pic>
      <p:sp>
        <p:nvSpPr>
          <p:cNvPr id="3" name="Title 2">
            <a:extLst>
              <a:ext uri="{FF2B5EF4-FFF2-40B4-BE49-F238E27FC236}">
                <a16:creationId xmlns:a16="http://schemas.microsoft.com/office/drawing/2014/main" id="{C2EDE96F-7980-35CB-4496-0A7233005F51}"/>
              </a:ext>
            </a:extLst>
          </p:cNvPr>
          <p:cNvSpPr>
            <a:spLocks noGrp="1"/>
          </p:cNvSpPr>
          <p:nvPr>
            <p:ph type="title" hasCustomPrompt="1"/>
          </p:nvPr>
        </p:nvSpPr>
        <p:spPr>
          <a:xfrm>
            <a:off x="584200" y="2873681"/>
            <a:ext cx="9144000" cy="677108"/>
          </a:xfrm>
        </p:spPr>
        <p:txBody>
          <a:bodyPr anchor="b" anchorCtr="0"/>
          <a:lstStyle>
            <a:lvl1pPr>
              <a:defRPr sz="4400">
                <a:solidFill>
                  <a:schemeClr val="tx1"/>
                </a:solidFill>
                <a:latin typeface="Segoe UI Semilight" panose="020B0402040204020203" pitchFamily="34" charset="0"/>
                <a:cs typeface="Segoe UI Semilight" panose="020B0402040204020203" pitchFamily="34" charset="0"/>
              </a:defRPr>
            </a:lvl1pPr>
          </a:lstStyle>
          <a:p>
            <a:r>
              <a:rPr lang="en-US"/>
              <a:t>Thank you</a:t>
            </a:r>
          </a:p>
        </p:txBody>
      </p:sp>
      <p:sp>
        <p:nvSpPr>
          <p:cNvPr id="5" name="Text Placeholder 4">
            <a:extLst>
              <a:ext uri="{FF2B5EF4-FFF2-40B4-BE49-F238E27FC236}">
                <a16:creationId xmlns:a16="http://schemas.microsoft.com/office/drawing/2014/main" id="{9AA3F035-7468-E4EC-FC47-1ADAA135E207}"/>
              </a:ext>
            </a:extLst>
          </p:cNvPr>
          <p:cNvSpPr>
            <a:spLocks noGrp="1"/>
          </p:cNvSpPr>
          <p:nvPr>
            <p:ph type="body" sz="quarter" idx="12" hasCustomPrompt="1"/>
          </p:nvPr>
        </p:nvSpPr>
        <p:spPr>
          <a:xfrm>
            <a:off x="582042" y="3962400"/>
            <a:ext cx="914400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Name</a:t>
            </a:r>
          </a:p>
        </p:txBody>
      </p:sp>
      <p:sp>
        <p:nvSpPr>
          <p:cNvPr id="6" name="Text Placeholder 4">
            <a:extLst>
              <a:ext uri="{FF2B5EF4-FFF2-40B4-BE49-F238E27FC236}">
                <a16:creationId xmlns:a16="http://schemas.microsoft.com/office/drawing/2014/main" id="{75611570-5588-E293-E5C8-BFB862DD045F}"/>
              </a:ext>
            </a:extLst>
          </p:cNvPr>
          <p:cNvSpPr>
            <a:spLocks noGrp="1"/>
          </p:cNvSpPr>
          <p:nvPr>
            <p:ph type="body" sz="quarter" idx="14" hasCustomPrompt="1"/>
          </p:nvPr>
        </p:nvSpPr>
        <p:spPr>
          <a:xfrm>
            <a:off x="584200" y="4261494"/>
            <a:ext cx="9144000"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Contact information</a:t>
            </a:r>
          </a:p>
        </p:txBody>
      </p:sp>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spTree>
    <p:extLst>
      <p:ext uri="{BB962C8B-B14F-4D97-AF65-F5344CB8AC3E}">
        <p14:creationId xmlns:p14="http://schemas.microsoft.com/office/powerpoint/2010/main" val="2101640081"/>
      </p:ext>
    </p:extLst>
  </p:cSld>
  <p:clrMapOvr>
    <a:overrideClrMapping bg1="dk1" tx1="lt1" bg2="dk2" tx2="lt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51151599"/>
      </p:ext>
    </p:extLst>
  </p:cSld>
  <p:clrMapOvr>
    <a:masterClrMapping/>
  </p:clrMapOvr>
  <p:extLst>
    <p:ext uri="{DCECCB84-F9BA-43D5-87BE-67443E8EF086}">
      <p15:sldGuideLst xmlns:p15="http://schemas.microsoft.com/office/powerpoint/2012/main">
        <p15:guide id="2" pos="3360" userDrawn="1">
          <p15:clr>
            <a:srgbClr val="5ACBF0"/>
          </p15:clr>
        </p15:guide>
        <p15:guide id="5" orient="horz" pos="2160" userDrawn="1">
          <p15:clr>
            <a:srgbClr val="5ACBF0"/>
          </p15:clr>
        </p15:guide>
        <p15:guide id="6" pos="2991">
          <p15:clr>
            <a:srgbClr val="5ACBF0"/>
          </p15:clr>
        </p15:guide>
        <p15:guide id="7" pos="3728" userDrawn="1">
          <p15:clr>
            <a:srgbClr val="C35EA4"/>
          </p15:clr>
        </p15:guide>
        <p15:guide id="8" pos="3544">
          <p15:clr>
            <a:srgbClr val="A4A3A4"/>
          </p15:clr>
        </p15:guide>
      </p15:sldGuideLst>
    </p:ext>
  </p:extLst>
</p:sldLayout>
</file>

<file path=ppt/slideLayouts/slideLayout560.xml><?xml version="1.0" encoding="utf-8"?>
<p:sldLayout xmlns:a="http://schemas.openxmlformats.org/drawingml/2006/main" xmlns:r="http://schemas.openxmlformats.org/officeDocument/2006/relationships" xmlns:p="http://schemas.openxmlformats.org/presentationml/2006/main" preserve="1" userDrawn="1">
  <p:cSld name="Closing Logo with Photo">
    <p:bg>
      <p:bgPr>
        <a:solidFill>
          <a:srgbClr val="2A446F"/>
        </a:solidFill>
        <a:effectLst/>
      </p:bgPr>
    </p:bg>
    <p:spTree>
      <p:nvGrpSpPr>
        <p:cNvPr id="1" name=""/>
        <p:cNvGrpSpPr/>
        <p:nvPr/>
      </p:nvGrpSpPr>
      <p:grpSpPr>
        <a:xfrm>
          <a:off x="0" y="0"/>
          <a:ext cx="0" cy="0"/>
          <a:chOff x="0" y="0"/>
          <a:chExt cx="0" cy="0"/>
        </a:xfrm>
      </p:grpSpPr>
      <p:pic>
        <p:nvPicPr>
          <p:cNvPr id="7" name="Microsoft Viva logo" descr="Microsoft Viva logo">
            <a:extLst>
              <a:ext uri="{FF2B5EF4-FFF2-40B4-BE49-F238E27FC236}">
                <a16:creationId xmlns:a16="http://schemas.microsoft.com/office/drawing/2014/main" id="{791184DA-6F80-5308-6385-0E294D6B795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invGray">
          <a:xfrm>
            <a:off x="582042"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873681"/>
            <a:ext cx="4167887" cy="677108"/>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Thank you</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C4598A3-3158-55CB-9A6D-7264D56AF02B}"/>
              </a:ext>
            </a:extLst>
          </p:cNvPr>
          <p:cNvSpPr>
            <a:spLocks noGrp="1"/>
          </p:cNvSpPr>
          <p:nvPr>
            <p:ph type="body" sz="quarter" idx="14"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
        <p:nvSpPr>
          <p:cNvPr id="10" name="Picture Placeholder 9" descr="This photo is a 'placeholder' only. Drag or drop your photo here, or click and tap the center to insert a photo.">
            <a:extLst>
              <a:ext uri="{FF2B5EF4-FFF2-40B4-BE49-F238E27FC236}">
                <a16:creationId xmlns:a16="http://schemas.microsoft.com/office/drawing/2014/main" id="{937F71D9-5FA1-DECE-2721-B0416707CF7A}"/>
              </a:ext>
            </a:extLst>
          </p:cNvPr>
          <p:cNvSpPr>
            <a:spLocks noGrp="1"/>
          </p:cNvSpPr>
          <p:nvPr>
            <p:ph type="pic" sz="quarter" idx="13"/>
          </p:nvPr>
        </p:nvSpPr>
        <p:spPr>
          <a:xfrm>
            <a:off x="5326063" y="0"/>
            <a:ext cx="6865937" cy="6858000"/>
          </a:xfrm>
          <a:blipFill dpi="0" rotWithShape="1">
            <a:blip r:embed="rId4"/>
            <a:srcRect/>
            <a:tile tx="0" ty="0" sx="100000" sy="100000" flip="none" algn="tl"/>
          </a:blipFill>
        </p:spPr>
        <p:txBody>
          <a:bodyPr/>
          <a:lstStyle>
            <a:lvl1pPr marL="0" indent="0">
              <a:buNone/>
              <a:defRPr>
                <a:noFill/>
              </a:defRPr>
            </a:lvl1pPr>
          </a:lstStyle>
          <a:p>
            <a:r>
              <a:rPr lang="en-US"/>
              <a:t>Click icon to add picture</a:t>
            </a:r>
          </a:p>
        </p:txBody>
      </p:sp>
      <p:sp>
        <p:nvSpPr>
          <p:cNvPr id="8" name="Text Box 3" descr="This is a copyright notice that should be included on the final slide.">
            <a:extLst>
              <a:ext uri="{FF2B5EF4-FFF2-40B4-BE49-F238E27FC236}">
                <a16:creationId xmlns:a16="http://schemas.microsoft.com/office/drawing/2014/main" id="{8CA58C26-DE72-1729-C4F7-9FDC215F0E96}"/>
              </a:ext>
            </a:extLst>
          </p:cNvPr>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spTree>
    <p:extLst>
      <p:ext uri="{BB962C8B-B14F-4D97-AF65-F5344CB8AC3E}">
        <p14:creationId xmlns:p14="http://schemas.microsoft.com/office/powerpoint/2010/main" val="257475211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6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5587316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56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Graphic 6" descr="Viva graphic">
            <a:extLst>
              <a:ext uri="{FF2B5EF4-FFF2-40B4-BE49-F238E27FC236}">
                <a16:creationId xmlns:a16="http://schemas.microsoft.com/office/drawing/2014/main" id="{BC2B2BA0-6B71-4B84-ADF0-4667624BDFC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7797" r="50422" b="36810"/>
          <a:stretch/>
        </p:blipFill>
        <p:spPr bwMode="ltGray">
          <a:xfrm>
            <a:off x="4761824" y="0"/>
            <a:ext cx="7430176" cy="6858000"/>
          </a:xfrm>
          <a:prstGeom prst="rect">
            <a:avLst/>
          </a:prstGeom>
        </p:spPr>
      </p:pic>
      <p:pic>
        <p:nvPicPr>
          <p:cNvPr id="10" name="Picture 9" descr="woman on laptop">
            <a:extLst>
              <a:ext uri="{FF2B5EF4-FFF2-40B4-BE49-F238E27FC236}">
                <a16:creationId xmlns:a16="http://schemas.microsoft.com/office/drawing/2014/main" id="{C80ACCC3-B05C-4DCE-805A-CA6BA0721322}"/>
              </a:ext>
            </a:extLst>
          </p:cNvPr>
          <p:cNvPicPr>
            <a:picLocks noChangeAspect="1"/>
          </p:cNvPicPr>
          <p:nvPr userDrawn="1"/>
        </p:nvPicPr>
        <p:blipFill rotWithShape="1">
          <a:blip r:embed="rId4"/>
          <a:srcRect t="-17" b="-1"/>
          <a:stretch/>
        </p:blipFill>
        <p:spPr bwMode="ltGray">
          <a:xfrm>
            <a:off x="5915659" y="585788"/>
            <a:ext cx="5692140" cy="5685472"/>
          </a:xfrm>
          <a:prstGeom prst="rect">
            <a:avLst/>
          </a:prstGeom>
          <a:effectLst>
            <a:innerShdw blurRad="635000">
              <a:prstClr val="black">
                <a:alpha val="15000"/>
              </a:prstClr>
            </a:innerShdw>
          </a:effectLst>
        </p:spPr>
      </p:pic>
      <p:sp>
        <p:nvSpPr>
          <p:cNvPr id="11" name="TextBox 10">
            <a:extLst>
              <a:ext uri="{FF2B5EF4-FFF2-40B4-BE49-F238E27FC236}">
                <a16:creationId xmlns:a16="http://schemas.microsoft.com/office/drawing/2014/main" id="{3CA4F998-37CA-4D4B-9ADB-4C2DC31BD099}"/>
              </a:ext>
            </a:extLst>
          </p:cNvPr>
          <p:cNvSpPr txBox="1"/>
          <p:nvPr userDrawn="1"/>
        </p:nvSpPr>
        <p:spPr>
          <a:xfrm>
            <a:off x="584200" y="6024632"/>
            <a:ext cx="2278743" cy="307777"/>
          </a:xfrm>
          <a:prstGeom prst="rect">
            <a:avLst/>
          </a:prstGeom>
          <a:noFill/>
        </p:spPr>
        <p:txBody>
          <a:bodyPr wrap="square" lIns="0" tIns="0" rIns="0" bIns="0" rtlCol="0">
            <a:spAutoFit/>
          </a:bodyPr>
          <a:lstStyle/>
          <a:p>
            <a:pPr algn="l"/>
            <a:r>
              <a:rPr lang="en-US" sz="2000">
                <a:solidFill>
                  <a:schemeClr val="accent1"/>
                </a:solidFill>
                <a:latin typeface="+mj-lt"/>
              </a:rPr>
              <a:t>Microsoft Viva</a:t>
            </a:r>
          </a:p>
        </p:txBody>
      </p:sp>
      <p:pic>
        <p:nvPicPr>
          <p:cNvPr id="13" name="Graphic 12" descr="Microsoft 365 logo">
            <a:extLst>
              <a:ext uri="{FF2B5EF4-FFF2-40B4-BE49-F238E27FC236}">
                <a16:creationId xmlns:a16="http://schemas.microsoft.com/office/drawing/2014/main" id="{823A1445-5C70-4C56-82D2-61DE593E4D1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84200" y="585788"/>
            <a:ext cx="1812544" cy="292608"/>
          </a:xfrm>
          <a:prstGeom prst="rect">
            <a:avLst/>
          </a:prstGeom>
        </p:spPr>
      </p:pic>
      <p:sp>
        <p:nvSpPr>
          <p:cNvPr id="9" name="Title 1"/>
          <p:cNvSpPr>
            <a:spLocks noGrp="1"/>
          </p:cNvSpPr>
          <p:nvPr>
            <p:ph type="title" hasCustomPrompt="1"/>
          </p:nvPr>
        </p:nvSpPr>
        <p:spPr>
          <a:xfrm>
            <a:off x="584201" y="2425780"/>
            <a:ext cx="4169664"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1" y="3962400"/>
            <a:ext cx="4169664"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4174689110"/>
      </p:ext>
    </p:extLst>
  </p:cSld>
  <p:clrMapOvr>
    <a:masterClrMapping/>
  </p:clrMapOvr>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2999">
          <p15:clr>
            <a:srgbClr val="5ACBF0"/>
          </p15:clr>
        </p15:guide>
        <p15:guide id="4" orient="horz" pos="2160">
          <p15:clr>
            <a:srgbClr val="FBAE40"/>
          </p15:clr>
        </p15:guide>
      </p15:sldGuideLst>
    </p:ext>
  </p:extLst>
</p:sldLayout>
</file>

<file path=ppt/slideLayouts/slideLayout56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51283788"/>
      </p:ext>
    </p:extLst>
  </p:cSld>
  <p:clrMapOvr>
    <a:masterClrMapping/>
  </p:clrMapOvr>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6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0033589"/>
      </p:ext>
    </p:extLst>
  </p:cSld>
  <p:clrMapOvr>
    <a:masterClrMapping/>
  </p:clrMapOvr>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56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18349436"/>
      </p:ext>
    </p:extLst>
  </p:cSld>
  <p:clrMapOvr>
    <a:masterClrMapping/>
  </p:clrMapOvr>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56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7865974"/>
      </p:ext>
    </p:extLst>
  </p:cSld>
  <p:clrMapOvr>
    <a:masterClrMapping/>
  </p:clrMapOvr>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567.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7626727"/>
      </p:ext>
    </p:extLst>
  </p:cSld>
  <p:clrMapOvr>
    <a:masterClrMapping/>
  </p:clrMapOvr>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568.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8081910"/>
      </p:ext>
    </p:extLst>
  </p:cSld>
  <p:clrMapOvr>
    <a:masterClrMapping/>
  </p:clrMapOvr>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569.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9754331"/>
      </p:ext>
    </p:extLst>
  </p:cSld>
  <p:clrMapOvr>
    <a:masterClrMapping/>
  </p:clrMapOvr>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35627901"/>
      </p:ext>
    </p:extLst>
  </p:cSld>
  <p:clrMapOvr>
    <a:masterClrMapping/>
  </p:clrMapOvr>
  <p:extLst>
    <p:ext uri="{DCECCB84-F9BA-43D5-87BE-67443E8EF086}">
      <p15:sldGuideLst xmlns:p15="http://schemas.microsoft.com/office/powerpoint/2012/main">
        <p15:guide id="2" pos="3360" userDrawn="1">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570.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8633450"/>
      </p:ext>
    </p:extLst>
  </p:cSld>
  <p:clrMapOvr>
    <a:masterClrMapping/>
  </p:clrMapOvr>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571.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6937028"/>
      </p:ext>
    </p:extLst>
  </p:cSld>
  <p:clrMapOvr>
    <a:masterClrMapping/>
  </p:clrMapOvr>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57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54817789"/>
      </p:ext>
    </p:extLst>
  </p:cSld>
  <p:clrMapOvr>
    <a:masterClrMapping/>
  </p:clrMapOvr>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73.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2318846041"/>
      </p:ext>
    </p:extLst>
  </p:cSld>
  <p:clrMapOvr>
    <a:masterClrMapping/>
  </p:clrMapOvr>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574.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568778419"/>
      </p:ext>
    </p:extLst>
  </p:cSld>
  <p:clrMapOvr>
    <a:masterClrMapping/>
  </p:clrMapOvr>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575.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9" name="Rectangle: Rounded Corners 8">
            <a:extLst>
              <a:ext uri="{FF2B5EF4-FFF2-40B4-BE49-F238E27FC236}">
                <a16:creationId xmlns:a16="http://schemas.microsoft.com/office/drawing/2014/main" id="{DD16012E-7552-4D66-BEC4-77F25DAACD42}"/>
              </a:ext>
            </a:extLst>
          </p:cNvPr>
          <p:cNvSpPr/>
          <p:nvPr userDrawn="1"/>
        </p:nvSpPr>
        <p:spPr bwMode="auto">
          <a:xfrm>
            <a:off x="585216" y="1854200"/>
            <a:ext cx="11024172" cy="165100"/>
          </a:xfrm>
          <a:prstGeom prst="roundRect">
            <a:avLst>
              <a:gd name="adj" fmla="val 50000"/>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0" name="Rectangle: Rounded Corners 9">
            <a:extLst>
              <a:ext uri="{FF2B5EF4-FFF2-40B4-BE49-F238E27FC236}">
                <a16:creationId xmlns:a16="http://schemas.microsoft.com/office/drawing/2014/main" id="{7AA65FD8-BFAD-4F0B-8CCD-65FDE1E1B8B3}"/>
              </a:ext>
            </a:extLst>
          </p:cNvPr>
          <p:cNvSpPr/>
          <p:nvPr userDrawn="1"/>
        </p:nvSpPr>
        <p:spPr bwMode="auto">
          <a:xfrm>
            <a:off x="585217" y="1854200"/>
            <a:ext cx="3186684" cy="165100"/>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2260362059"/>
      </p:ext>
    </p:extLst>
  </p:cSld>
  <p:clrMapOvr>
    <a:masterClrMapping/>
  </p:clrMapOvr>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576.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9" name="Rectangle: Rounded Corners 8">
            <a:extLst>
              <a:ext uri="{FF2B5EF4-FFF2-40B4-BE49-F238E27FC236}">
                <a16:creationId xmlns:a16="http://schemas.microsoft.com/office/drawing/2014/main" id="{DD16012E-7552-4D66-BEC4-77F25DAACD42}"/>
              </a:ext>
            </a:extLst>
          </p:cNvPr>
          <p:cNvSpPr/>
          <p:nvPr userDrawn="1"/>
        </p:nvSpPr>
        <p:spPr bwMode="auto">
          <a:xfrm>
            <a:off x="585216" y="1854200"/>
            <a:ext cx="11024172" cy="165100"/>
          </a:xfrm>
          <a:prstGeom prst="roundRect">
            <a:avLst>
              <a:gd name="adj" fmla="val 50000"/>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0" name="Rectangle: Rounded Corners 9">
            <a:extLst>
              <a:ext uri="{FF2B5EF4-FFF2-40B4-BE49-F238E27FC236}">
                <a16:creationId xmlns:a16="http://schemas.microsoft.com/office/drawing/2014/main" id="{7AA65FD8-BFAD-4F0B-8CCD-65FDE1E1B8B3}"/>
              </a:ext>
            </a:extLst>
          </p:cNvPr>
          <p:cNvSpPr/>
          <p:nvPr userDrawn="1"/>
        </p:nvSpPr>
        <p:spPr bwMode="auto">
          <a:xfrm>
            <a:off x="585217" y="1854200"/>
            <a:ext cx="3186684" cy="165100"/>
          </a:xfrm>
          <a:prstGeom prst="roundRect">
            <a:avLst>
              <a:gd name="adj" fmla="val 50000"/>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54709951"/>
      </p:ext>
    </p:extLst>
  </p:cSld>
  <p:clrMapOvr>
    <a:masterClrMapping/>
  </p:clrMapOvr>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577.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70846388"/>
      </p:ext>
    </p:extLst>
  </p:cSld>
  <p:clrMapOvr>
    <a:masterClrMapping/>
  </p:clrMapOvr>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578.xml><?xml version="1.0" encoding="utf-8"?>
<p:sldLayout xmlns:a="http://schemas.openxmlformats.org/drawingml/2006/main" xmlns:r="http://schemas.openxmlformats.org/officeDocument/2006/relationships" xmlns:p="http://schemas.openxmlformats.org/presentationml/2006/main" preserve="1" userDrawn="1">
  <p:cSld name="Demo slide ">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C36A9F4-0298-4717-A552-557C2F5B7F5D}"/>
              </a:ext>
              <a:ext uri="{C183D7F6-B498-43B3-948B-1728B52AA6E4}">
                <adec:decorative xmlns:adec="http://schemas.microsoft.com/office/drawing/2017/decorative" val="1"/>
              </a:ext>
            </a:extLst>
          </p:cNvPr>
          <p:cNvSpPr/>
          <p:nvPr userDrawn="1"/>
        </p:nvSpPr>
        <p:spPr bwMode="white">
          <a:xfrm>
            <a:off x="585216" y="585789"/>
            <a:ext cx="11024171" cy="568325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highlight>
                <a:srgbClr val="F2F2F2"/>
              </a:highlight>
              <a:ea typeface="Segoe UI" pitchFamily="34" charset="0"/>
              <a:cs typeface="Segoe UI" pitchFamily="34" charset="0"/>
            </a:endParaRPr>
          </a:p>
        </p:txBody>
      </p:sp>
      <p:pic>
        <p:nvPicPr>
          <p:cNvPr id="8" name="Graphic 7" descr="Viva graphic">
            <a:extLst>
              <a:ext uri="{FF2B5EF4-FFF2-40B4-BE49-F238E27FC236}">
                <a16:creationId xmlns:a16="http://schemas.microsoft.com/office/drawing/2014/main" id="{625EA932-2B40-4F6E-B94E-C012D5639F1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9278" r="63474" b="62189"/>
          <a:stretch/>
        </p:blipFill>
        <p:spPr bwMode="ltGray">
          <a:xfrm>
            <a:off x="6884842" y="0"/>
            <a:ext cx="5307158" cy="2692836"/>
          </a:xfrm>
          <a:prstGeom prst="rect">
            <a:avLst/>
          </a:prstGeom>
        </p:spPr>
      </p:pic>
      <p:pic>
        <p:nvPicPr>
          <p:cNvPr id="9" name="Graphic 8" descr="Viva graphic">
            <a:extLst>
              <a:ext uri="{FF2B5EF4-FFF2-40B4-BE49-F238E27FC236}">
                <a16:creationId xmlns:a16="http://schemas.microsoft.com/office/drawing/2014/main" id="{57C28224-C9AA-4A0C-AE02-B431B7A2E24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6991" r="63474" b="24463"/>
          <a:stretch/>
        </p:blipFill>
        <p:spPr bwMode="ltGray">
          <a:xfrm>
            <a:off x="6884842" y="1257299"/>
            <a:ext cx="5307158" cy="5600701"/>
          </a:xfrm>
          <a:prstGeom prst="rect">
            <a:avLst/>
          </a:prstGeom>
        </p:spPr>
      </p:pic>
      <p:sp>
        <p:nvSpPr>
          <p:cNvPr id="2" name="Title 1"/>
          <p:cNvSpPr>
            <a:spLocks noGrp="1"/>
          </p:cNvSpPr>
          <p:nvPr>
            <p:ph type="title" hasCustomPrompt="1"/>
          </p:nvPr>
        </p:nvSpPr>
        <p:spPr>
          <a:xfrm>
            <a:off x="876300" y="3037887"/>
            <a:ext cx="4169664"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876300" y="3977319"/>
            <a:ext cx="4169664"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72052071"/>
      </p:ext>
    </p:extLst>
  </p:cSld>
  <p:clrMapOvr>
    <a:masterClrMapping/>
  </p:clrMapOvr>
  <p:extLst>
    <p:ext uri="{DCECCB84-F9BA-43D5-87BE-67443E8EF086}">
      <p15:sldGuideLst xmlns:p15="http://schemas.microsoft.com/office/powerpoint/2012/main">
        <p15:guide id="1" orient="horz" pos="2160">
          <p15:clr>
            <a:srgbClr val="FBAE40"/>
          </p15:clr>
        </p15:guide>
        <p15:guide id="2" pos="3177">
          <p15:clr>
            <a:srgbClr val="5ACBF0"/>
          </p15:clr>
        </p15:guide>
        <p15:guide id="3" orient="horz" pos="1910">
          <p15:clr>
            <a:srgbClr val="5ACBF0"/>
          </p15:clr>
        </p15:guide>
        <p15:guide id="4" orient="horz" pos="2505">
          <p15:clr>
            <a:srgbClr val="5ACBF0"/>
          </p15:clr>
        </p15:guide>
        <p15:guide id="5" pos="546">
          <p15:clr>
            <a:srgbClr val="5ACBF0"/>
          </p15:clr>
        </p15:guide>
      </p15:sldGuideLst>
    </p:ext>
  </p:extLst>
</p:sldLayout>
</file>

<file path=ppt/slideLayouts/slideLayout579.xml><?xml version="1.0" encoding="utf-8"?>
<p:sldLayout xmlns:a="http://schemas.openxmlformats.org/drawingml/2006/main" xmlns:r="http://schemas.openxmlformats.org/officeDocument/2006/relationships" xmlns:p="http://schemas.openxmlformats.org/presentationml/2006/main" preserve="1" userDrawn="1">
  <p:cSld name="Section Title ">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2CC5F08-060D-4EE9-BA8C-C993FC525161}"/>
              </a:ext>
              <a:ext uri="{C183D7F6-B498-43B3-948B-1728B52AA6E4}">
                <adec:decorative xmlns:adec="http://schemas.microsoft.com/office/drawing/2017/decorative" val="1"/>
              </a:ext>
            </a:extLst>
          </p:cNvPr>
          <p:cNvSpPr/>
          <p:nvPr userDrawn="1"/>
        </p:nvSpPr>
        <p:spPr bwMode="white">
          <a:xfrm>
            <a:off x="585216" y="585789"/>
            <a:ext cx="11024171" cy="568325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6" name="Graphic 5" descr="Viva graphic">
            <a:extLst>
              <a:ext uri="{FF2B5EF4-FFF2-40B4-BE49-F238E27FC236}">
                <a16:creationId xmlns:a16="http://schemas.microsoft.com/office/drawing/2014/main" id="{AED4D871-9676-4FC8-AED0-B66AA287FF7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9278" r="63474" b="62189"/>
          <a:stretch/>
        </p:blipFill>
        <p:spPr bwMode="ltGray">
          <a:xfrm>
            <a:off x="6884842" y="0"/>
            <a:ext cx="5307158" cy="2692836"/>
          </a:xfrm>
          <a:prstGeom prst="rect">
            <a:avLst/>
          </a:prstGeom>
        </p:spPr>
      </p:pic>
      <p:pic>
        <p:nvPicPr>
          <p:cNvPr id="7" name="Graphic 6" descr="Viva graphic">
            <a:extLst>
              <a:ext uri="{FF2B5EF4-FFF2-40B4-BE49-F238E27FC236}">
                <a16:creationId xmlns:a16="http://schemas.microsoft.com/office/drawing/2014/main" id="{EDBD2BA4-1A18-4025-9C69-9FD24995FF0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6991" r="63474" b="24463"/>
          <a:stretch/>
        </p:blipFill>
        <p:spPr bwMode="ltGray">
          <a:xfrm>
            <a:off x="6884842" y="1257299"/>
            <a:ext cx="5307158" cy="5600701"/>
          </a:xfrm>
          <a:prstGeom prst="rect">
            <a:avLst/>
          </a:prstGeom>
        </p:spPr>
      </p:pic>
      <p:sp>
        <p:nvSpPr>
          <p:cNvPr id="2" name="Title 1"/>
          <p:cNvSpPr>
            <a:spLocks noGrp="1"/>
          </p:cNvSpPr>
          <p:nvPr>
            <p:ph type="title" hasCustomPrompt="1"/>
          </p:nvPr>
        </p:nvSpPr>
        <p:spPr>
          <a:xfrm>
            <a:off x="876300" y="3035808"/>
            <a:ext cx="4169664"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626948272"/>
      </p:ext>
    </p:extLst>
  </p:cSld>
  <p:clrMapOvr>
    <a:masterClrMapping/>
  </p:clrMapOvr>
  <p:extLst>
    <p:ext uri="{DCECCB84-F9BA-43D5-87BE-67443E8EF086}">
      <p15:sldGuideLst xmlns:p15="http://schemas.microsoft.com/office/powerpoint/2012/main">
        <p15:guide id="1" orient="horz" pos="2160">
          <p15:clr>
            <a:srgbClr val="FBAE40"/>
          </p15:clr>
        </p15:guide>
        <p15:guide id="2" pos="3177">
          <p15:clr>
            <a:srgbClr val="5ACBF0"/>
          </p15:clr>
        </p15:guide>
        <p15:guide id="3" orient="horz" pos="1910">
          <p15:clr>
            <a:srgbClr val="5ACBF0"/>
          </p15:clr>
        </p15:guide>
        <p15:guide id="4" pos="546">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61443602"/>
      </p:ext>
    </p:extLst>
  </p:cSld>
  <p:clrMapOvr>
    <a:masterClrMapping/>
  </p:clrMapOvr>
  <p:extLst>
    <p:ext uri="{DCECCB84-F9BA-43D5-87BE-67443E8EF086}">
      <p15:sldGuideLst xmlns:p15="http://schemas.microsoft.com/office/powerpoint/2012/main">
        <p15:guide id="1" orient="horz" pos="2304">
          <p15:clr>
            <a:srgbClr val="5ACBF0"/>
          </p15:clr>
        </p15:guide>
      </p15:sldGuideLst>
    </p:ext>
  </p:extLst>
</p:sldLayout>
</file>

<file path=ppt/slideLayouts/slideLayout58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3905728"/>
      </p:ext>
    </p:extLst>
  </p:cSld>
  <p:clrMapOvr>
    <a:masterClrMapping/>
  </p:clrMapOvr>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81.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3783718"/>
      </p:ext>
    </p:extLst>
  </p:cSld>
  <p:clrMapOvr>
    <a:masterClrMapping/>
  </p:clrMapOvr>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82.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bg1"/>
                </a:solidFill>
                <a:cs typeface="Segoe UI" pitchFamily="34" charset="0"/>
              </a:rPr>
              <a:t>© Copyright Microsoft Corporation. All rights reserved. </a:t>
            </a:r>
          </a:p>
        </p:txBody>
      </p:sp>
      <p:pic>
        <p:nvPicPr>
          <p:cNvPr id="6" name="Graphic 5" descr="Microsoft 365 logo">
            <a:extLst>
              <a:ext uri="{FF2B5EF4-FFF2-40B4-BE49-F238E27FC236}">
                <a16:creationId xmlns:a16="http://schemas.microsoft.com/office/drawing/2014/main" id="{B1097B26-D33B-491E-88EC-89393E166BA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584200" y="585788"/>
            <a:ext cx="1812544" cy="292608"/>
          </a:xfrm>
          <a:prstGeom prst="rect">
            <a:avLst/>
          </a:prstGeom>
        </p:spPr>
      </p:pic>
    </p:spTree>
    <p:extLst>
      <p:ext uri="{BB962C8B-B14F-4D97-AF65-F5344CB8AC3E}">
        <p14:creationId xmlns:p14="http://schemas.microsoft.com/office/powerpoint/2010/main" val="2719230601"/>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userDrawn="1">
  <p:cSld name="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000000"/>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048BF6F0-39E7-41BE-852C-3E0F3448DE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688679288"/>
      </p:ext>
    </p:extLst>
  </p:cSld>
  <p:clrMapOvr>
    <a:masterClrMapping/>
  </p:clrMapOvr>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03402083"/>
      </p:ext>
    </p:extLst>
  </p:cSld>
  <p:clrMapOvr>
    <a:masterClrMapping/>
  </p:clrMapOvr>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illustration 1">
    <p:bg>
      <p:bgPr>
        <a:solidFill>
          <a:schemeClr val="bg1"/>
        </a:solidFill>
        <a:effectLst/>
      </p:bgPr>
    </p:bg>
    <p:spTree>
      <p:nvGrpSpPr>
        <p:cNvPr id="1" name=""/>
        <p:cNvGrpSpPr/>
        <p:nvPr/>
      </p:nvGrpSpPr>
      <p:grpSpPr>
        <a:xfrm>
          <a:off x="0" y="0"/>
          <a:ext cx="0" cy="0"/>
          <a:chOff x="0" y="0"/>
          <a:chExt cx="0" cy="0"/>
        </a:xfrm>
      </p:grpSpPr>
      <p:pic>
        <p:nvPicPr>
          <p:cNvPr id="8" name="Picture 7" descr="Background pattern&#10;&#10;Description automatically generated with medium confidence">
            <a:extLst>
              <a:ext uri="{FF2B5EF4-FFF2-40B4-BE49-F238E27FC236}">
                <a16:creationId xmlns:a16="http://schemas.microsoft.com/office/drawing/2014/main" id="{0611D531-7D46-0580-8799-6DE45AFDE312}"/>
              </a:ext>
            </a:extLst>
          </p:cNvPr>
          <p:cNvPicPr>
            <a:picLocks noChangeAspect="1"/>
          </p:cNvPicPr>
          <p:nvPr userDrawn="1"/>
        </p:nvPicPr>
        <p:blipFill rotWithShape="1">
          <a:blip r:embed="rId2"/>
          <a:srcRect l="829" t="53761" r="56040" b="21977"/>
          <a:stretch/>
        </p:blipFill>
        <p:spPr>
          <a:xfrm>
            <a:off x="-1" y="1"/>
            <a:ext cx="12192001" cy="6858000"/>
          </a:xfrm>
          <a:prstGeom prst="rect">
            <a:avLst/>
          </a:prstGeom>
        </p:spPr>
      </p:pic>
      <p:pic>
        <p:nvPicPr>
          <p:cNvPr id="6" name="Microsoft Viva logo" descr="Microsoft Viva logo">
            <a:extLst>
              <a:ext uri="{FF2B5EF4-FFF2-40B4-BE49-F238E27FC236}">
                <a16:creationId xmlns:a16="http://schemas.microsoft.com/office/drawing/2014/main" id="{267EAAA3-0163-7FC4-ED5A-CDA76E2ABDB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84201"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196572"/>
            <a:ext cx="4167887" cy="1354217"/>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4302AA42-37DF-2361-2B0C-9247BB470756}"/>
              </a:ext>
            </a:extLst>
          </p:cNvPr>
          <p:cNvSpPr>
            <a:spLocks noGrp="1"/>
          </p:cNvSpPr>
          <p:nvPr>
            <p:ph type="body" sz="quarter" idx="13"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Tree>
    <p:extLst>
      <p:ext uri="{BB962C8B-B14F-4D97-AF65-F5344CB8AC3E}">
        <p14:creationId xmlns:p14="http://schemas.microsoft.com/office/powerpoint/2010/main" val="209125095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96866871"/>
      </p:ext>
    </p:extLst>
  </p:cSld>
  <p:clrMapOvr>
    <a:masterClrMapping/>
  </p:clrMapOvr>
  <p:extLst>
    <p:ext uri="{DCECCB84-F9BA-43D5-87BE-67443E8EF086}">
      <p15:sldGuideLst xmlns:p15="http://schemas.microsoft.com/office/powerpoint/2012/main">
        <p15:guide id="7" pos="4105">
          <p15:clr>
            <a:srgbClr val="5ACBF0"/>
          </p15:clr>
        </p15:guide>
        <p15:guide id="8" orient="horz" pos="2160" userDrawn="1">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90838193"/>
      </p:ext>
    </p:extLst>
  </p:cSld>
  <p:clrMapOvr>
    <a:masterClrMapping/>
  </p:clrMapOvr>
  <p:extLst>
    <p:ext uri="{DCECCB84-F9BA-43D5-87BE-67443E8EF086}">
      <p15:sldGuideLst xmlns:p15="http://schemas.microsoft.com/office/powerpoint/2012/main">
        <p15:guide id="5" orient="horz" pos="2880">
          <p15:clr>
            <a:srgbClr val="5ACBF0"/>
          </p15:clr>
        </p15:guide>
        <p15:guide id="6" orient="horz" pos="3600" userDrawn="1">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25136582"/>
      </p:ext>
    </p:extLst>
  </p:cSld>
  <p:clrMapOvr>
    <a:masterClrMapping/>
  </p:clrMapOvr>
  <p:extLst>
    <p:ext uri="{DCECCB84-F9BA-43D5-87BE-67443E8EF086}">
      <p15:sldGuideLst xmlns:p15="http://schemas.microsoft.com/office/powerpoint/2012/main">
        <p15:guide id="5" orient="horz" pos="1440">
          <p15:clr>
            <a:srgbClr val="5ACBF0"/>
          </p15:clr>
        </p15:guide>
        <p15:guide id="6" orient="horz" pos="720" userDrawn="1">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46059488"/>
      </p:ext>
    </p:extLst>
  </p:cSld>
  <p:clrMapOvr>
    <a:masterClrMapping/>
  </p:clrMapOvr>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userDrawn="1">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42252135"/>
      </p:ext>
    </p:extLst>
  </p:cSld>
  <p:clrMapOvr>
    <a:masterClrMapping/>
  </p:clrMapOvr>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userDrawn="1">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74357050"/>
      </p:ext>
    </p:extLst>
  </p:cSld>
  <p:clrMapOvr>
    <a:masterClrMapping/>
  </p:clrMapOvr>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userDrawn="1">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307777"/>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307777"/>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24772569"/>
      </p:ext>
    </p:extLst>
  </p:cSld>
  <p:clrMapOvr>
    <a:masterClrMapping/>
  </p:clrMapOvr>
  <p:extLst>
    <p:ext uri="{DCECCB84-F9BA-43D5-87BE-67443E8EF086}">
      <p15:sldGuideLst xmlns:p15="http://schemas.microsoft.com/office/powerpoint/2012/main">
        <p15:guide id="1" orient="horz" pos="720" userDrawn="1">
          <p15:clr>
            <a:srgbClr val="5ACBF0"/>
          </p15:clr>
        </p15:guide>
        <p15:guide id="2" orient="horz" pos="1440">
          <p15:clr>
            <a:srgbClr val="5ACBF0"/>
          </p15:clr>
        </p15:guide>
        <p15:guide id="4" orient="horz" pos="3209" userDrawn="1">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userDrawn="1">
          <p15:clr>
            <a:srgbClr val="5ACBF0"/>
          </p15:clr>
        </p15:guide>
        <p15:guide id="15" pos="3451" userDrawn="1">
          <p15:clr>
            <a:srgbClr val="5ACBF0"/>
          </p15:clr>
        </p15:guide>
        <p15:guide id="16" pos="4229" userDrawn="1">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82817732"/>
      </p:ext>
    </p:extLst>
  </p:cSld>
  <p:clrMapOvr>
    <a:masterClrMapping/>
  </p:clrMapOvr>
  <p:extLst>
    <p:ext uri="{DCECCB84-F9BA-43D5-87BE-67443E8EF086}">
      <p15:sldGuideLst xmlns:p15="http://schemas.microsoft.com/office/powerpoint/2012/main">
        <p15:guide id="1" orient="horz" pos="720" userDrawn="1">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userDrawn="1">
          <p15:clr>
            <a:srgbClr val="5ACBF0"/>
          </p15:clr>
        </p15:guide>
        <p15:guide id="15" pos="2168" userDrawn="1">
          <p15:clr>
            <a:srgbClr val="5ACBF0"/>
          </p15:clr>
        </p15:guide>
        <p15:guide id="16" pos="2944" userDrawn="1">
          <p15:clr>
            <a:srgbClr val="5ACBF0"/>
          </p15:clr>
        </p15:guide>
        <p15:guide id="17" pos="4738" userDrawn="1">
          <p15:clr>
            <a:srgbClr val="5ACBF0"/>
          </p15:clr>
        </p15:guide>
        <p15:guide id="18" pos="5514" userDrawn="1">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5299928"/>
      </p:ext>
    </p:extLst>
  </p:cSld>
  <p:clrMapOvr>
    <a:masterClrMapping/>
  </p:clrMapOvr>
  <p:extLst>
    <p:ext uri="{DCECCB84-F9BA-43D5-87BE-67443E8EF086}">
      <p15:sldGuideLst xmlns:p15="http://schemas.microsoft.com/office/powerpoint/2012/main">
        <p15:guide id="1" orient="horz" pos="720" userDrawn="1">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userDrawn="1">
          <p15:clr>
            <a:srgbClr val="5ACBF0"/>
          </p15:clr>
        </p15:guide>
        <p15:guide id="16" pos="1524" userDrawn="1">
          <p15:clr>
            <a:srgbClr val="5ACBF0"/>
          </p15:clr>
        </p15:guide>
        <p15:guide id="17" pos="2298" userDrawn="1">
          <p15:clr>
            <a:srgbClr val="5ACBF0"/>
          </p15:clr>
        </p15:guide>
        <p15:guide id="18" pos="3450" userDrawn="1">
          <p15:clr>
            <a:srgbClr val="5ACBF0"/>
          </p15:clr>
        </p15:guide>
        <p15:guide id="19" pos="4230" userDrawn="1">
          <p15:clr>
            <a:srgbClr val="5ACBF0"/>
          </p15:clr>
        </p15:guide>
        <p15:guide id="20" pos="5380" userDrawn="1">
          <p15:clr>
            <a:srgbClr val="5ACBF0"/>
          </p15:clr>
        </p15:guide>
        <p15:guide id="21" pos="6156" userDrawn="1">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05903995"/>
      </p:ext>
    </p:extLst>
  </p:cSld>
  <p:clrMapOvr>
    <a:masterClrMapping/>
  </p:clrMapOvr>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with photo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Microsoft Viva logo" descr="Microsoft Viva logo">
            <a:extLst>
              <a:ext uri="{FF2B5EF4-FFF2-40B4-BE49-F238E27FC236}">
                <a16:creationId xmlns:a16="http://schemas.microsoft.com/office/drawing/2014/main" id="{318C726D-8663-E923-5AF2-6D1C5F533F2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84201"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196572"/>
            <a:ext cx="4167887" cy="1354217"/>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accent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9" name="Text Placeholder 8">
            <a:extLst>
              <a:ext uri="{FF2B5EF4-FFF2-40B4-BE49-F238E27FC236}">
                <a16:creationId xmlns:a16="http://schemas.microsoft.com/office/drawing/2014/main" id="{E9DFAAC8-CE23-F613-6D2B-8569B34EBE0E}"/>
              </a:ext>
            </a:extLst>
          </p:cNvPr>
          <p:cNvSpPr>
            <a:spLocks noGrp="1"/>
          </p:cNvSpPr>
          <p:nvPr>
            <p:ph type="body" sz="quarter" idx="14"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
        <p:nvSpPr>
          <p:cNvPr id="10" name="Picture Placeholder 9" descr="This photo is a 'placeholder' only. Drag or drop your photo here, or click and tap the center to insert a photo.">
            <a:extLst>
              <a:ext uri="{FF2B5EF4-FFF2-40B4-BE49-F238E27FC236}">
                <a16:creationId xmlns:a16="http://schemas.microsoft.com/office/drawing/2014/main" id="{937F71D9-5FA1-DECE-2721-B0416707CF7A}"/>
              </a:ext>
            </a:extLst>
          </p:cNvPr>
          <p:cNvSpPr>
            <a:spLocks noGrp="1"/>
          </p:cNvSpPr>
          <p:nvPr>
            <p:ph type="pic" sz="quarter" idx="13"/>
          </p:nvPr>
        </p:nvSpPr>
        <p:spPr>
          <a:xfrm>
            <a:off x="5326063" y="585789"/>
            <a:ext cx="6283325" cy="5683250"/>
          </a:xfrm>
          <a:blipFill dpi="0" rotWithShape="1">
            <a:blip r:embed="rId5"/>
            <a:srcRect/>
            <a:tile tx="0" ty="0" sx="93000" sy="93000" flip="none" algn="tl"/>
          </a:blipFill>
        </p:spPr>
        <p:txBody>
          <a:bodyPr/>
          <a:lstStyle>
            <a:lvl1pPr marL="0" indent="0">
              <a:buNone/>
              <a:defRPr>
                <a:noFill/>
              </a:defRPr>
            </a:lvl1pPr>
          </a:lstStyle>
          <a:p>
            <a:r>
              <a:rPr lang="en-US"/>
              <a:t>Click icon to add picture</a:t>
            </a:r>
          </a:p>
        </p:txBody>
      </p:sp>
    </p:spTree>
    <p:extLst>
      <p:ext uri="{BB962C8B-B14F-4D97-AF65-F5344CB8AC3E}">
        <p14:creationId xmlns:p14="http://schemas.microsoft.com/office/powerpoint/2010/main" val="171864818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496" userDrawn="1">
          <p15:clr>
            <a:srgbClr val="5ACBF0"/>
          </p15:clr>
        </p15:guide>
        <p15:guide id="3" pos="3355" userDrawn="1">
          <p15:clr>
            <a:srgbClr val="5ACBF0"/>
          </p15:clr>
        </p15:guide>
        <p15:guide id="5" orient="horz" pos="2160" userDrawn="1">
          <p15:clr>
            <a:srgbClr val="FBAE40"/>
          </p15:clr>
        </p15:guide>
        <p15:guide id="6" orient="horz" pos="2229" userDrawn="1">
          <p15:clr>
            <a:srgbClr val="5ACBF0"/>
          </p15:clr>
        </p15:guide>
        <p15:guide id="7" pos="2996" userDrawn="1">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61602646"/>
      </p:ext>
    </p:extLst>
  </p:cSld>
  <p:clrMapOvr>
    <a:masterClrMapping/>
  </p:clrMapOvr>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userDrawn="1">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67531690"/>
      </p:ext>
    </p:extLst>
  </p:cSld>
  <p:clrMapOvr>
    <a:masterClrMapping/>
  </p:clrMapOvr>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userDrawn="1">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74646849"/>
      </p:ext>
    </p:extLst>
  </p:cSld>
  <p:clrMapOvr>
    <a:masterClrMapping/>
  </p:clrMapOvr>
  <p:extLst>
    <p:ext uri="{DCECCB84-F9BA-43D5-87BE-67443E8EF086}">
      <p15:sldGuideLst xmlns:p15="http://schemas.microsoft.com/office/powerpoint/2012/main">
        <p15:guide id="1" orient="horz" pos="720">
          <p15:clr>
            <a:srgbClr val="5ACBF0"/>
          </p15:clr>
        </p15:guide>
        <p15:guide id="2" orient="horz" pos="2664" userDrawn="1">
          <p15:clr>
            <a:srgbClr val="5ACBF0"/>
          </p15:clr>
        </p15:guide>
        <p15:guide id="3" pos="6216" userDrawn="1">
          <p15:clr>
            <a:srgbClr val="5ACBF0"/>
          </p15:clr>
        </p15:guide>
        <p15:guide id="5" pos="5850" userDrawn="1">
          <p15:clr>
            <a:srgbClr val="5ACBF0"/>
          </p15:clr>
        </p15:guide>
        <p15:guide id="7" pos="4392" userDrawn="1">
          <p15:clr>
            <a:srgbClr val="5ACBF0"/>
          </p15:clr>
        </p15:guide>
        <p15:guide id="8" pos="3292" userDrawn="1">
          <p15:clr>
            <a:srgbClr val="5ACBF0"/>
          </p15:clr>
        </p15:guide>
        <p15:guide id="10" pos="2926">
          <p15:clr>
            <a:srgbClr val="5ACBF0"/>
          </p15:clr>
        </p15:guide>
        <p15:guide id="11" pos="4754" userDrawn="1">
          <p15:clr>
            <a:srgbClr val="5ACBF0"/>
          </p15:clr>
        </p15:guide>
        <p15:guide id="13" pos="1464" userDrawn="1">
          <p15:clr>
            <a:srgbClr val="5ACBF0"/>
          </p15:clr>
        </p15:guide>
        <p15:guide id="14" orient="horz" pos="1440">
          <p15:clr>
            <a:srgbClr val="5ACBF0"/>
          </p15:clr>
        </p15:guide>
        <p15:guide id="15" pos="1830" userDrawn="1">
          <p15:clr>
            <a:srgbClr val="5ACBF0"/>
          </p15:clr>
        </p15:guide>
        <p15:guide id="16" orient="horz" pos="2533" userDrawn="1">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6696161"/>
      </p:ext>
    </p:extLst>
  </p:cSld>
  <p:clrMapOvr>
    <a:masterClrMapping/>
  </p:clrMapOvr>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49640092"/>
      </p:ext>
    </p:extLst>
  </p:cSld>
  <p:clrMapOvr>
    <a:masterClrMapping/>
  </p:clrMapOvr>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00802985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424384103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97853416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65668527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20639833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with photo 2">
    <p:bg>
      <p:bgPr>
        <a:solidFill>
          <a:srgbClr val="F4F3F5"/>
        </a:solidFill>
        <a:effectLst/>
      </p:bgPr>
    </p:bg>
    <p:spTree>
      <p:nvGrpSpPr>
        <p:cNvPr id="1" name=""/>
        <p:cNvGrpSpPr/>
        <p:nvPr/>
      </p:nvGrpSpPr>
      <p:grpSpPr>
        <a:xfrm>
          <a:off x="0" y="0"/>
          <a:ext cx="0" cy="0"/>
          <a:chOff x="0" y="0"/>
          <a:chExt cx="0" cy="0"/>
        </a:xfrm>
      </p:grpSpPr>
      <p:pic>
        <p:nvPicPr>
          <p:cNvPr id="6" name="Microsoft Viva logo" descr="Microsoft Viva logo">
            <a:extLst>
              <a:ext uri="{FF2B5EF4-FFF2-40B4-BE49-F238E27FC236}">
                <a16:creationId xmlns:a16="http://schemas.microsoft.com/office/drawing/2014/main" id="{5BCA20A5-FBD1-9415-8847-839B7618D22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4201"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196572"/>
            <a:ext cx="4167887" cy="1354217"/>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accent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C4598A3-3158-55CB-9A6D-7264D56AF02B}"/>
              </a:ext>
            </a:extLst>
          </p:cNvPr>
          <p:cNvSpPr>
            <a:spLocks noGrp="1"/>
          </p:cNvSpPr>
          <p:nvPr>
            <p:ph type="body" sz="quarter" idx="14"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
        <p:nvSpPr>
          <p:cNvPr id="10" name="Picture Placeholder 9" descr="This photo is a 'placeholder' only. Drag or drop your photo here, or click and tap the center to insert a photo.">
            <a:extLst>
              <a:ext uri="{FF2B5EF4-FFF2-40B4-BE49-F238E27FC236}">
                <a16:creationId xmlns:a16="http://schemas.microsoft.com/office/drawing/2014/main" id="{937F71D9-5FA1-DECE-2721-B0416707CF7A}"/>
              </a:ext>
            </a:extLst>
          </p:cNvPr>
          <p:cNvSpPr>
            <a:spLocks noGrp="1"/>
          </p:cNvSpPr>
          <p:nvPr>
            <p:ph type="pic" sz="quarter" idx="13"/>
          </p:nvPr>
        </p:nvSpPr>
        <p:spPr>
          <a:xfrm>
            <a:off x="5326063" y="0"/>
            <a:ext cx="6865937" cy="6858000"/>
          </a:xfrm>
          <a:blipFill dpi="0" rotWithShape="1">
            <a:blip r:embed="rId4"/>
            <a:srcRect/>
            <a:tile tx="0" ty="0" sx="100000" sy="100000" flip="none" algn="tl"/>
          </a:blipFill>
        </p:spPr>
        <p:txBody>
          <a:bodyPr/>
          <a:lstStyle>
            <a:lvl1pPr marL="0" indent="0">
              <a:buNone/>
              <a:defRPr>
                <a:noFill/>
              </a:defRPr>
            </a:lvl1pPr>
          </a:lstStyle>
          <a:p>
            <a:r>
              <a:rPr lang="en-US"/>
              <a:t>Click icon to add picture</a:t>
            </a:r>
          </a:p>
        </p:txBody>
      </p:sp>
    </p:spTree>
    <p:extLst>
      <p:ext uri="{BB962C8B-B14F-4D97-AF65-F5344CB8AC3E}">
        <p14:creationId xmlns:p14="http://schemas.microsoft.com/office/powerpoint/2010/main" val="126700200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496" userDrawn="1">
          <p15:clr>
            <a:srgbClr val="5ACBF0"/>
          </p15:clr>
        </p15:guide>
        <p15:guide id="3" pos="3355" userDrawn="1">
          <p15:clr>
            <a:srgbClr val="5ACBF0"/>
          </p15:clr>
        </p15:guide>
        <p15:guide id="5" orient="horz" pos="2160" userDrawn="1">
          <p15:clr>
            <a:srgbClr val="FBAE40"/>
          </p15:clr>
        </p15:guide>
        <p15:guide id="6" orient="horz" pos="2229" userDrawn="1">
          <p15:clr>
            <a:srgbClr val="5ACBF0"/>
          </p15:clr>
        </p15:guide>
        <p15:guide id="7" pos="2996" userDrawn="1">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45095137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losing logo slide">
    <p:bg>
      <p:bgPr>
        <a:gradFill flip="none" rotWithShape="1">
          <a:gsLst>
            <a:gs pos="10000">
              <a:srgbClr val="254252"/>
            </a:gs>
            <a:gs pos="90000">
              <a:srgbClr val="00A389"/>
            </a:gs>
          </a:gsLst>
          <a:lin ang="2700000" scaled="0"/>
          <a:tileRect/>
        </a:gradFill>
        <a:effectLst/>
      </p:bgPr>
    </p:bg>
    <p:spTree>
      <p:nvGrpSpPr>
        <p:cNvPr id="1" name=""/>
        <p:cNvGrpSpPr/>
        <p:nvPr/>
      </p:nvGrpSpPr>
      <p:grpSpPr>
        <a:xfrm>
          <a:off x="0" y="0"/>
          <a:ext cx="0" cy="0"/>
          <a:chOff x="0" y="0"/>
          <a:chExt cx="0" cy="0"/>
        </a:xfrm>
      </p:grpSpPr>
      <p:pic>
        <p:nvPicPr>
          <p:cNvPr id="4" name="Microsoft Viva logo" descr="Microsoft Viva logo">
            <a:extLst>
              <a:ext uri="{FF2B5EF4-FFF2-40B4-BE49-F238E27FC236}">
                <a16:creationId xmlns:a16="http://schemas.microsoft.com/office/drawing/2014/main" id="{74C769AE-BECE-4486-17CA-6450807141C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invGray">
          <a:xfrm>
            <a:off x="582042" y="586071"/>
            <a:ext cx="1885696" cy="292608"/>
          </a:xfrm>
          <a:prstGeom prst="rect">
            <a:avLst/>
          </a:prstGeom>
        </p:spPr>
      </p:pic>
      <p:sp>
        <p:nvSpPr>
          <p:cNvPr id="3" name="Title 2">
            <a:extLst>
              <a:ext uri="{FF2B5EF4-FFF2-40B4-BE49-F238E27FC236}">
                <a16:creationId xmlns:a16="http://schemas.microsoft.com/office/drawing/2014/main" id="{C2EDE96F-7980-35CB-4496-0A7233005F51}"/>
              </a:ext>
            </a:extLst>
          </p:cNvPr>
          <p:cNvSpPr>
            <a:spLocks noGrp="1"/>
          </p:cNvSpPr>
          <p:nvPr>
            <p:ph type="title" hasCustomPrompt="1"/>
          </p:nvPr>
        </p:nvSpPr>
        <p:spPr>
          <a:xfrm>
            <a:off x="584200" y="2873681"/>
            <a:ext cx="9144000" cy="677108"/>
          </a:xfrm>
        </p:spPr>
        <p:txBody>
          <a:bodyPr anchor="b" anchorCtr="0"/>
          <a:lstStyle>
            <a:lvl1pPr>
              <a:defRPr sz="4400">
                <a:solidFill>
                  <a:schemeClr val="tx1"/>
                </a:solidFill>
                <a:latin typeface="Segoe UI Semilight" panose="020B0402040204020203" pitchFamily="34" charset="0"/>
                <a:cs typeface="Segoe UI Semilight" panose="020B0402040204020203" pitchFamily="34" charset="0"/>
              </a:defRPr>
            </a:lvl1pPr>
          </a:lstStyle>
          <a:p>
            <a:r>
              <a:rPr lang="en-US"/>
              <a:t>Thank you</a:t>
            </a:r>
          </a:p>
        </p:txBody>
      </p:sp>
      <p:sp>
        <p:nvSpPr>
          <p:cNvPr id="5" name="Text Placeholder 4">
            <a:extLst>
              <a:ext uri="{FF2B5EF4-FFF2-40B4-BE49-F238E27FC236}">
                <a16:creationId xmlns:a16="http://schemas.microsoft.com/office/drawing/2014/main" id="{9AA3F035-7468-E4EC-FC47-1ADAA135E207}"/>
              </a:ext>
            </a:extLst>
          </p:cNvPr>
          <p:cNvSpPr>
            <a:spLocks noGrp="1"/>
          </p:cNvSpPr>
          <p:nvPr>
            <p:ph type="body" sz="quarter" idx="12" hasCustomPrompt="1"/>
          </p:nvPr>
        </p:nvSpPr>
        <p:spPr>
          <a:xfrm>
            <a:off x="582042" y="3962400"/>
            <a:ext cx="914400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Name</a:t>
            </a:r>
          </a:p>
        </p:txBody>
      </p:sp>
      <p:sp>
        <p:nvSpPr>
          <p:cNvPr id="6" name="Text Placeholder 4">
            <a:extLst>
              <a:ext uri="{FF2B5EF4-FFF2-40B4-BE49-F238E27FC236}">
                <a16:creationId xmlns:a16="http://schemas.microsoft.com/office/drawing/2014/main" id="{75611570-5588-E293-E5C8-BFB862DD045F}"/>
              </a:ext>
            </a:extLst>
          </p:cNvPr>
          <p:cNvSpPr>
            <a:spLocks noGrp="1"/>
          </p:cNvSpPr>
          <p:nvPr>
            <p:ph type="body" sz="quarter" idx="14" hasCustomPrompt="1"/>
          </p:nvPr>
        </p:nvSpPr>
        <p:spPr>
          <a:xfrm>
            <a:off x="584200" y="4261494"/>
            <a:ext cx="9144000"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Contact information</a:t>
            </a:r>
          </a:p>
        </p:txBody>
      </p:sp>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spTree>
    <p:extLst>
      <p:ext uri="{BB962C8B-B14F-4D97-AF65-F5344CB8AC3E}">
        <p14:creationId xmlns:p14="http://schemas.microsoft.com/office/powerpoint/2010/main" val="3238299738"/>
      </p:ext>
    </p:extLst>
  </p:cSld>
  <p:clrMapOvr>
    <a:overrideClrMapping bg1="dk1" tx1="lt1" bg2="dk2" tx2="lt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losing Logo with Photo">
    <p:bg>
      <p:bgPr>
        <a:solidFill>
          <a:srgbClr val="2A446F"/>
        </a:solidFill>
        <a:effectLst/>
      </p:bgPr>
    </p:bg>
    <p:spTree>
      <p:nvGrpSpPr>
        <p:cNvPr id="1" name=""/>
        <p:cNvGrpSpPr/>
        <p:nvPr/>
      </p:nvGrpSpPr>
      <p:grpSpPr>
        <a:xfrm>
          <a:off x="0" y="0"/>
          <a:ext cx="0" cy="0"/>
          <a:chOff x="0" y="0"/>
          <a:chExt cx="0" cy="0"/>
        </a:xfrm>
      </p:grpSpPr>
      <p:pic>
        <p:nvPicPr>
          <p:cNvPr id="7" name="Microsoft Viva logo" descr="Microsoft Viva logo">
            <a:extLst>
              <a:ext uri="{FF2B5EF4-FFF2-40B4-BE49-F238E27FC236}">
                <a16:creationId xmlns:a16="http://schemas.microsoft.com/office/drawing/2014/main" id="{791184DA-6F80-5308-6385-0E294D6B795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invGray">
          <a:xfrm>
            <a:off x="582042"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873681"/>
            <a:ext cx="4167887" cy="677108"/>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Thank you</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C4598A3-3158-55CB-9A6D-7264D56AF02B}"/>
              </a:ext>
            </a:extLst>
          </p:cNvPr>
          <p:cNvSpPr>
            <a:spLocks noGrp="1"/>
          </p:cNvSpPr>
          <p:nvPr>
            <p:ph type="body" sz="quarter" idx="14"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
        <p:nvSpPr>
          <p:cNvPr id="10" name="Picture Placeholder 9" descr="This photo is a 'placeholder' only. Drag or drop your photo here, or click and tap the center to insert a photo.">
            <a:extLst>
              <a:ext uri="{FF2B5EF4-FFF2-40B4-BE49-F238E27FC236}">
                <a16:creationId xmlns:a16="http://schemas.microsoft.com/office/drawing/2014/main" id="{937F71D9-5FA1-DECE-2721-B0416707CF7A}"/>
              </a:ext>
            </a:extLst>
          </p:cNvPr>
          <p:cNvSpPr>
            <a:spLocks noGrp="1"/>
          </p:cNvSpPr>
          <p:nvPr>
            <p:ph type="pic" sz="quarter" idx="13"/>
          </p:nvPr>
        </p:nvSpPr>
        <p:spPr>
          <a:xfrm>
            <a:off x="5326063" y="0"/>
            <a:ext cx="6865937" cy="6858000"/>
          </a:xfrm>
          <a:blipFill dpi="0" rotWithShape="1">
            <a:blip r:embed="rId4"/>
            <a:srcRect/>
            <a:tile tx="0" ty="0" sx="100000" sy="100000" flip="none" algn="tl"/>
          </a:blipFill>
        </p:spPr>
        <p:txBody>
          <a:bodyPr/>
          <a:lstStyle>
            <a:lvl1pPr marL="0" indent="0">
              <a:buNone/>
              <a:defRPr>
                <a:noFill/>
              </a:defRPr>
            </a:lvl1pPr>
          </a:lstStyle>
          <a:p>
            <a:r>
              <a:rPr lang="en-US"/>
              <a:t>Click icon to add picture</a:t>
            </a:r>
          </a:p>
        </p:txBody>
      </p:sp>
      <p:sp>
        <p:nvSpPr>
          <p:cNvPr id="8" name="Text Box 3" descr="This is a copyright notice that should be included on the final slide.">
            <a:extLst>
              <a:ext uri="{FF2B5EF4-FFF2-40B4-BE49-F238E27FC236}">
                <a16:creationId xmlns:a16="http://schemas.microsoft.com/office/drawing/2014/main" id="{8CA58C26-DE72-1729-C4F7-9FDC215F0E96}"/>
              </a:ext>
            </a:extLst>
          </p:cNvPr>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spTree>
    <p:extLst>
      <p:ext uri="{BB962C8B-B14F-4D97-AF65-F5344CB8AC3E}">
        <p14:creationId xmlns:p14="http://schemas.microsoft.com/office/powerpoint/2010/main" val="232752382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losing logo slide">
    <p:bg>
      <p:bgPr>
        <a:gradFill flip="none" rotWithShape="1">
          <a:gsLst>
            <a:gs pos="10000">
              <a:srgbClr val="254252"/>
            </a:gs>
            <a:gs pos="90000">
              <a:srgbClr val="00A389"/>
            </a:gs>
          </a:gsLst>
          <a:lin ang="2700000" scaled="0"/>
          <a:tileRect/>
        </a:gradFill>
        <a:effectLst/>
      </p:bgPr>
    </p:bg>
    <p:spTree>
      <p:nvGrpSpPr>
        <p:cNvPr id="1" name=""/>
        <p:cNvGrpSpPr/>
        <p:nvPr/>
      </p:nvGrpSpPr>
      <p:grpSpPr>
        <a:xfrm>
          <a:off x="0" y="0"/>
          <a:ext cx="0" cy="0"/>
          <a:chOff x="0" y="0"/>
          <a:chExt cx="0" cy="0"/>
        </a:xfrm>
      </p:grpSpPr>
      <p:pic>
        <p:nvPicPr>
          <p:cNvPr id="4" name="Microsoft Viva logo" descr="Microsoft Viva logo">
            <a:extLst>
              <a:ext uri="{FF2B5EF4-FFF2-40B4-BE49-F238E27FC236}">
                <a16:creationId xmlns:a16="http://schemas.microsoft.com/office/drawing/2014/main" id="{74C769AE-BECE-4486-17CA-6450807141C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invGray">
          <a:xfrm>
            <a:off x="582042" y="586071"/>
            <a:ext cx="1885696" cy="292608"/>
          </a:xfrm>
          <a:prstGeom prst="rect">
            <a:avLst/>
          </a:prstGeom>
        </p:spPr>
      </p:pic>
      <p:sp>
        <p:nvSpPr>
          <p:cNvPr id="3" name="Title 2">
            <a:extLst>
              <a:ext uri="{FF2B5EF4-FFF2-40B4-BE49-F238E27FC236}">
                <a16:creationId xmlns:a16="http://schemas.microsoft.com/office/drawing/2014/main" id="{C2EDE96F-7980-35CB-4496-0A7233005F51}"/>
              </a:ext>
            </a:extLst>
          </p:cNvPr>
          <p:cNvSpPr>
            <a:spLocks noGrp="1"/>
          </p:cNvSpPr>
          <p:nvPr>
            <p:ph type="title" hasCustomPrompt="1"/>
          </p:nvPr>
        </p:nvSpPr>
        <p:spPr>
          <a:xfrm>
            <a:off x="584200" y="2873681"/>
            <a:ext cx="9144000" cy="677108"/>
          </a:xfrm>
        </p:spPr>
        <p:txBody>
          <a:bodyPr anchor="b" anchorCtr="0"/>
          <a:lstStyle>
            <a:lvl1pPr>
              <a:defRPr sz="4400">
                <a:solidFill>
                  <a:schemeClr val="tx1"/>
                </a:solidFill>
                <a:latin typeface="Segoe UI Semilight" panose="020B0402040204020203" pitchFamily="34" charset="0"/>
                <a:cs typeface="Segoe UI Semilight" panose="020B0402040204020203" pitchFamily="34" charset="0"/>
              </a:defRPr>
            </a:lvl1pPr>
          </a:lstStyle>
          <a:p>
            <a:r>
              <a:rPr lang="en-US"/>
              <a:t>Thank you</a:t>
            </a:r>
          </a:p>
        </p:txBody>
      </p:sp>
      <p:sp>
        <p:nvSpPr>
          <p:cNvPr id="5" name="Text Placeholder 4">
            <a:extLst>
              <a:ext uri="{FF2B5EF4-FFF2-40B4-BE49-F238E27FC236}">
                <a16:creationId xmlns:a16="http://schemas.microsoft.com/office/drawing/2014/main" id="{9AA3F035-7468-E4EC-FC47-1ADAA135E207}"/>
              </a:ext>
            </a:extLst>
          </p:cNvPr>
          <p:cNvSpPr>
            <a:spLocks noGrp="1"/>
          </p:cNvSpPr>
          <p:nvPr>
            <p:ph type="body" sz="quarter" idx="12" hasCustomPrompt="1"/>
          </p:nvPr>
        </p:nvSpPr>
        <p:spPr>
          <a:xfrm>
            <a:off x="582042" y="3962400"/>
            <a:ext cx="914400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Name</a:t>
            </a:r>
          </a:p>
        </p:txBody>
      </p:sp>
      <p:sp>
        <p:nvSpPr>
          <p:cNvPr id="6" name="Text Placeholder 4">
            <a:extLst>
              <a:ext uri="{FF2B5EF4-FFF2-40B4-BE49-F238E27FC236}">
                <a16:creationId xmlns:a16="http://schemas.microsoft.com/office/drawing/2014/main" id="{75611570-5588-E293-E5C8-BFB862DD045F}"/>
              </a:ext>
            </a:extLst>
          </p:cNvPr>
          <p:cNvSpPr>
            <a:spLocks noGrp="1"/>
          </p:cNvSpPr>
          <p:nvPr>
            <p:ph type="body" sz="quarter" idx="14" hasCustomPrompt="1"/>
          </p:nvPr>
        </p:nvSpPr>
        <p:spPr>
          <a:xfrm>
            <a:off x="584200" y="4261494"/>
            <a:ext cx="9144000"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Contact information</a:t>
            </a:r>
          </a:p>
        </p:txBody>
      </p:sp>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spTree>
    <p:extLst>
      <p:ext uri="{BB962C8B-B14F-4D97-AF65-F5344CB8AC3E}">
        <p14:creationId xmlns:p14="http://schemas.microsoft.com/office/powerpoint/2010/main" val="925069136"/>
      </p:ext>
    </p:extLst>
  </p:cSld>
  <p:clrMapOvr>
    <a:overrideClrMapping bg1="dk1" tx1="lt1" bg2="dk2" tx2="lt2" accent1="accent1" accent2="accent2" accent3="accent3" accent4="accent4" accent5="accent5" accent6="accent6" hlink="hlink" folHlink="folHlink"/>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losing Logo with Photo">
    <p:bg>
      <p:bgPr>
        <a:solidFill>
          <a:srgbClr val="2A446F"/>
        </a:solidFill>
        <a:effectLst/>
      </p:bgPr>
    </p:bg>
    <p:spTree>
      <p:nvGrpSpPr>
        <p:cNvPr id="1" name=""/>
        <p:cNvGrpSpPr/>
        <p:nvPr/>
      </p:nvGrpSpPr>
      <p:grpSpPr>
        <a:xfrm>
          <a:off x="0" y="0"/>
          <a:ext cx="0" cy="0"/>
          <a:chOff x="0" y="0"/>
          <a:chExt cx="0" cy="0"/>
        </a:xfrm>
      </p:grpSpPr>
      <p:pic>
        <p:nvPicPr>
          <p:cNvPr id="7" name="Microsoft Viva logo" descr="Microsoft Viva logo">
            <a:extLst>
              <a:ext uri="{FF2B5EF4-FFF2-40B4-BE49-F238E27FC236}">
                <a16:creationId xmlns:a16="http://schemas.microsoft.com/office/drawing/2014/main" id="{791184DA-6F80-5308-6385-0E294D6B795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invGray">
          <a:xfrm>
            <a:off x="582042"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873681"/>
            <a:ext cx="4167887" cy="677108"/>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Thank you</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C4598A3-3158-55CB-9A6D-7264D56AF02B}"/>
              </a:ext>
            </a:extLst>
          </p:cNvPr>
          <p:cNvSpPr>
            <a:spLocks noGrp="1"/>
          </p:cNvSpPr>
          <p:nvPr>
            <p:ph type="body" sz="quarter" idx="14"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
        <p:nvSpPr>
          <p:cNvPr id="10" name="Picture Placeholder 9" descr="This photo is a 'placeholder' only. Drag or drop your photo here, or click and tap the center to insert a photo.">
            <a:extLst>
              <a:ext uri="{FF2B5EF4-FFF2-40B4-BE49-F238E27FC236}">
                <a16:creationId xmlns:a16="http://schemas.microsoft.com/office/drawing/2014/main" id="{937F71D9-5FA1-DECE-2721-B0416707CF7A}"/>
              </a:ext>
            </a:extLst>
          </p:cNvPr>
          <p:cNvSpPr>
            <a:spLocks noGrp="1"/>
          </p:cNvSpPr>
          <p:nvPr>
            <p:ph type="pic" sz="quarter" idx="13"/>
          </p:nvPr>
        </p:nvSpPr>
        <p:spPr>
          <a:xfrm>
            <a:off x="5326063" y="0"/>
            <a:ext cx="6865937" cy="6858000"/>
          </a:xfrm>
          <a:blipFill dpi="0" rotWithShape="1">
            <a:blip r:embed="rId4"/>
            <a:srcRect/>
            <a:tile tx="0" ty="0" sx="100000" sy="100000" flip="none" algn="tl"/>
          </a:blipFill>
        </p:spPr>
        <p:txBody>
          <a:bodyPr/>
          <a:lstStyle>
            <a:lvl1pPr marL="0" indent="0">
              <a:buNone/>
              <a:defRPr>
                <a:noFill/>
              </a:defRPr>
            </a:lvl1pPr>
          </a:lstStyle>
          <a:p>
            <a:r>
              <a:rPr lang="en-US"/>
              <a:t>Click icon to add picture</a:t>
            </a:r>
          </a:p>
        </p:txBody>
      </p:sp>
      <p:sp>
        <p:nvSpPr>
          <p:cNvPr id="8" name="Text Box 3" descr="This is a copyright notice that should be included on the final slide.">
            <a:extLst>
              <a:ext uri="{FF2B5EF4-FFF2-40B4-BE49-F238E27FC236}">
                <a16:creationId xmlns:a16="http://schemas.microsoft.com/office/drawing/2014/main" id="{8CA58C26-DE72-1729-C4F7-9FDC215F0E96}"/>
              </a:ext>
            </a:extLst>
          </p:cNvPr>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spTree>
    <p:extLst>
      <p:ext uri="{BB962C8B-B14F-4D97-AF65-F5344CB8AC3E}">
        <p14:creationId xmlns:p14="http://schemas.microsoft.com/office/powerpoint/2010/main" val="356620092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496" userDrawn="1">
          <p15:clr>
            <a:srgbClr val="5ACBF0"/>
          </p15:clr>
        </p15:guide>
        <p15:guide id="3" pos="3355" userDrawn="1">
          <p15:clr>
            <a:srgbClr val="5ACBF0"/>
          </p15:clr>
        </p15:guide>
        <p15:guide id="5" orient="horz" pos="2160" userDrawn="1">
          <p15:clr>
            <a:srgbClr val="FBAE40"/>
          </p15:clr>
        </p15:guide>
        <p15:guide id="6" orient="horz" pos="2229" userDrawn="1">
          <p15:clr>
            <a:srgbClr val="5ACBF0"/>
          </p15:clr>
        </p15:guide>
        <p15:guide id="7" pos="2996" userDrawn="1">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losing Logo with Photo">
    <p:bg>
      <p:bgPr>
        <a:solidFill>
          <a:srgbClr val="2A446F"/>
        </a:solidFill>
        <a:effectLst/>
      </p:bgPr>
    </p:bg>
    <p:spTree>
      <p:nvGrpSpPr>
        <p:cNvPr id="1" name=""/>
        <p:cNvGrpSpPr/>
        <p:nvPr/>
      </p:nvGrpSpPr>
      <p:grpSpPr>
        <a:xfrm>
          <a:off x="0" y="0"/>
          <a:ext cx="0" cy="0"/>
          <a:chOff x="0" y="0"/>
          <a:chExt cx="0" cy="0"/>
        </a:xfrm>
      </p:grpSpPr>
      <p:sp>
        <p:nvSpPr>
          <p:cNvPr id="10" name="Picture Placeholder 9" descr="This photo is a 'placeholder' only. Drag or drop your photo here, or click and tap the center to insert a photo.">
            <a:extLst>
              <a:ext uri="{FF2B5EF4-FFF2-40B4-BE49-F238E27FC236}">
                <a16:creationId xmlns:a16="http://schemas.microsoft.com/office/drawing/2014/main" id="{937F71D9-5FA1-DECE-2721-B0416707CF7A}"/>
              </a:ext>
            </a:extLst>
          </p:cNvPr>
          <p:cNvSpPr>
            <a:spLocks noGrp="1"/>
          </p:cNvSpPr>
          <p:nvPr>
            <p:ph type="pic" sz="quarter" idx="13"/>
          </p:nvPr>
        </p:nvSpPr>
        <p:spPr>
          <a:xfrm>
            <a:off x="5326063" y="0"/>
            <a:ext cx="6865937" cy="6858000"/>
          </a:xfrm>
          <a:blipFill dpi="0" rotWithShape="1">
            <a:blip r:embed="rId2"/>
            <a:srcRect/>
            <a:tile tx="0" ty="0" sx="100000" sy="100000" flip="none" algn="tl"/>
          </a:blipFill>
        </p:spPr>
        <p:txBody>
          <a:bodyPr/>
          <a:lstStyle>
            <a:lvl1pPr marL="0" indent="0">
              <a:buNone/>
              <a:defRPr>
                <a:noFill/>
              </a:defRPr>
            </a:lvl1pPr>
          </a:lstStyle>
          <a:p>
            <a:r>
              <a:rPr lang="en-US"/>
              <a:t>Click icon to add picture</a:t>
            </a:r>
          </a:p>
        </p:txBody>
      </p:sp>
    </p:spTree>
    <p:extLst>
      <p:ext uri="{BB962C8B-B14F-4D97-AF65-F5344CB8AC3E}">
        <p14:creationId xmlns:p14="http://schemas.microsoft.com/office/powerpoint/2010/main" val="85638755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904" userDrawn="1">
          <p15:clr>
            <a:srgbClr val="5ACBF0"/>
          </p15:clr>
        </p15:guide>
        <p15:guide id="2" orient="horz" pos="288" userDrawn="1">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5CA91D4-BAFF-413B-AA10-FE8F13F05B50}" type="datetime1">
              <a:rPr lang="en-US" smtClean="0"/>
              <a:t>9/28/2023</a:t>
            </a:fld>
            <a:endParaRPr lang="de-CH"/>
          </a:p>
        </p:txBody>
      </p:sp>
      <p:sp>
        <p:nvSpPr>
          <p:cNvPr id="4" name="Footer Placeholder 3"/>
          <p:cNvSpPr>
            <a:spLocks noGrp="1"/>
          </p:cNvSpPr>
          <p:nvPr>
            <p:ph type="ftr" sz="quarter" idx="11"/>
          </p:nvPr>
        </p:nvSpPr>
        <p:spPr/>
        <p:txBody>
          <a:bodyPr/>
          <a:lstStyle/>
          <a:p>
            <a:endParaRPr lang="de-CH"/>
          </a:p>
        </p:txBody>
      </p:sp>
      <p:sp>
        <p:nvSpPr>
          <p:cNvPr id="5" name="Slide Number Placeholder 4"/>
          <p:cNvSpPr>
            <a:spLocks noGrp="1"/>
          </p:cNvSpPr>
          <p:nvPr>
            <p:ph type="sldNum" sz="quarter" idx="12"/>
          </p:nvPr>
        </p:nvSpPr>
        <p:spPr/>
        <p:txBody>
          <a:bodyPr/>
          <a:lstStyle/>
          <a:p>
            <a:fld id="{AFC066F2-4F45-4D69-939D-65CAF8092C86}" type="slidenum">
              <a:rPr lang="de-CH" smtClean="0"/>
              <a:pPr/>
              <a:t>‹#›</a:t>
            </a:fld>
            <a:endParaRPr lang="de-CH"/>
          </a:p>
        </p:txBody>
      </p:sp>
    </p:spTree>
    <p:extLst>
      <p:ext uri="{BB962C8B-B14F-4D97-AF65-F5344CB8AC3E}">
        <p14:creationId xmlns:p14="http://schemas.microsoft.com/office/powerpoint/2010/main" val="140464146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4" name="Footer Placeholder 10">
            <a:extLst>
              <a:ext uri="{FF2B5EF4-FFF2-40B4-BE49-F238E27FC236}">
                <a16:creationId xmlns:a16="http://schemas.microsoft.com/office/drawing/2014/main" id="{59A66667-56DD-0944-88F2-9EEF75B94EA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203355241"/>
      </p:ext>
    </p:extLst>
  </p:cSld>
  <p:clrMapOvr>
    <a:masterClrMapping/>
  </p:clrMapOvr>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40" y="1189178"/>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54" indent="0">
              <a:buNone/>
              <a:defRPr/>
            </a:lvl3pPr>
            <a:lvl4pPr marL="448107" indent="0">
              <a:buNone/>
              <a:defRPr/>
            </a:lvl4pPr>
            <a:lvl5pPr marL="672161"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p:cNvSpPr>
            <a:spLocks noGrp="1"/>
          </p:cNvSpPr>
          <p:nvPr>
            <p:ph type="ftr" sz="quarter" idx="11"/>
          </p:nvPr>
        </p:nvSpPr>
        <p:spPr>
          <a:xfrm>
            <a:off x="7807924" y="6301082"/>
            <a:ext cx="4114839" cy="364224"/>
          </a:xfrm>
        </p:spPr>
        <p:txBody>
          <a:bodyPr/>
          <a:lstStyle>
            <a:lvl1pPr algn="r">
              <a:defRPr/>
            </a:lvl1pPr>
          </a:lstStyle>
          <a:p>
            <a:r>
              <a:rPr lang="en-US"/>
              <a:t>Microsoft Confidential </a:t>
            </a:r>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r="65992"/>
          <a:stretch/>
        </p:blipFill>
        <p:spPr>
          <a:xfrm>
            <a:off x="448214" y="6303543"/>
            <a:ext cx="1311021" cy="358616"/>
          </a:xfrm>
          <a:prstGeom prst="rect">
            <a:avLst/>
          </a:prstGeom>
        </p:spPr>
      </p:pic>
      <p:sp>
        <p:nvSpPr>
          <p:cNvPr id="9" name="Slide Number Placeholder 2"/>
          <p:cNvSpPr>
            <a:spLocks noGrp="1"/>
          </p:cNvSpPr>
          <p:nvPr>
            <p:ph type="sldNum" sz="quarter" idx="4"/>
          </p:nvPr>
        </p:nvSpPr>
        <p:spPr>
          <a:xfrm>
            <a:off x="4724907" y="6301082"/>
            <a:ext cx="2742188" cy="364224"/>
          </a:xfrm>
          <a:prstGeom prst="rect">
            <a:avLst/>
          </a:prstGeom>
        </p:spPr>
        <p:txBody>
          <a:bodyPr vert="horz" lIns="91440" tIns="45720" rIns="91440" bIns="45720" rtlCol="0" anchor="ctr"/>
          <a:lstStyle>
            <a:lvl1pPr marL="0" algn="ctr" defTabSz="914192" rtl="0" eaLnBrk="1" latinLnBrk="0" hangingPunct="1">
              <a:defRPr lang="en-US" sz="980" kern="1200" smtClean="0">
                <a:gradFill>
                  <a:gsLst>
                    <a:gs pos="11881">
                      <a:schemeClr val="tx1"/>
                    </a:gs>
                    <a:gs pos="32673">
                      <a:schemeClr val="tx1"/>
                    </a:gs>
                  </a:gsLst>
                  <a:lin ang="5400000" scaled="0"/>
                </a:gradFill>
                <a:latin typeface="+mn-lt"/>
                <a:ea typeface="+mn-ea"/>
                <a:cs typeface="+mn-cs"/>
              </a:defRPr>
            </a:lvl1pPr>
          </a:lstStyle>
          <a:p>
            <a:fld id="{9402D7EA-69DA-47DE-913D-65F90494ACE6}" type="slidenum">
              <a:rPr lang="en-US" smtClean="0"/>
              <a:pPr/>
              <a:t>‹#›</a:t>
            </a:fld>
            <a:endParaRPr lang="en-US"/>
          </a:p>
        </p:txBody>
      </p:sp>
    </p:spTree>
    <p:extLst>
      <p:ext uri="{BB962C8B-B14F-4D97-AF65-F5344CB8AC3E}">
        <p14:creationId xmlns:p14="http://schemas.microsoft.com/office/powerpoint/2010/main" val="2190709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illustra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Microsoft Viva logo" descr="Microsoft Viva logo">
            <a:extLst>
              <a:ext uri="{FF2B5EF4-FFF2-40B4-BE49-F238E27FC236}">
                <a16:creationId xmlns:a16="http://schemas.microsoft.com/office/drawing/2014/main" id="{267EAAA3-0163-7FC4-ED5A-CDA76E2ABDB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84201"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196572"/>
            <a:ext cx="4167887" cy="1354217"/>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4302AA42-37DF-2361-2B0C-9247BB470756}"/>
              </a:ext>
            </a:extLst>
          </p:cNvPr>
          <p:cNvSpPr>
            <a:spLocks noGrp="1"/>
          </p:cNvSpPr>
          <p:nvPr>
            <p:ph type="body" sz="quarter" idx="13"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Tree>
    <p:extLst>
      <p:ext uri="{BB962C8B-B14F-4D97-AF65-F5344CB8AC3E}">
        <p14:creationId xmlns:p14="http://schemas.microsoft.com/office/powerpoint/2010/main" val="322295272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496" userDrawn="1">
          <p15:clr>
            <a:srgbClr val="5ACBF0"/>
          </p15:clr>
        </p15:guide>
        <p15:guide id="3" pos="3355" userDrawn="1">
          <p15:clr>
            <a:srgbClr val="5ACBF0"/>
          </p15:clr>
        </p15:guide>
        <p15:guide id="5" orient="horz" pos="2160" userDrawn="1">
          <p15:clr>
            <a:srgbClr val="FBAE40"/>
          </p15:clr>
        </p15:guide>
        <p15:guide id="6" orient="horz" pos="2229" userDrawn="1">
          <p15:clr>
            <a:srgbClr val="5ACBF0"/>
          </p15:clr>
        </p15:guide>
        <p15:guide id="7" pos="2996" userDrawn="1">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_4-colum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C7F020-426C-5E40-B5A3-0630A950B075}"/>
              </a:ext>
            </a:extLst>
          </p:cNvPr>
          <p:cNvSpPr/>
          <p:nvPr userDrawn="1"/>
        </p:nvSpPr>
        <p:spPr bwMode="auto">
          <a:xfrm>
            <a:off x="1" y="0"/>
            <a:ext cx="12192000" cy="1439693"/>
          </a:xfrm>
          <a:prstGeom prst="rect">
            <a:avLst/>
          </a:prstGeom>
          <a:solidFill>
            <a:srgbClr val="014D4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EFA85E99-F542-B24A-B446-DFECA22023E3}"/>
              </a:ext>
            </a:extLst>
          </p:cNvPr>
          <p:cNvSpPr>
            <a:spLocks noGrp="1"/>
          </p:cNvSpPr>
          <p:nvPr>
            <p:ph type="title" hasCustomPrompt="1"/>
          </p:nvPr>
        </p:nvSpPr>
        <p:spPr>
          <a:xfrm>
            <a:off x="588263" y="457200"/>
            <a:ext cx="11018520" cy="553998"/>
          </a:xfrm>
        </p:spPr>
        <p:txBody>
          <a:bodyPr>
            <a:spAutoFit/>
          </a:bodyPr>
          <a:lstStyle>
            <a:lvl1pPr>
              <a:defRPr>
                <a:solidFill>
                  <a:schemeClr val="bg1"/>
                </a:solidFill>
              </a:defRPr>
            </a:lvl1pPr>
          </a:lstStyle>
          <a:p>
            <a:r>
              <a:rPr lang="en-US"/>
              <a:t>The Team</a:t>
            </a:r>
          </a:p>
        </p:txBody>
      </p:sp>
      <p:sp>
        <p:nvSpPr>
          <p:cNvPr id="4" name="Text Placeholder 24">
            <a:extLst>
              <a:ext uri="{FF2B5EF4-FFF2-40B4-BE49-F238E27FC236}">
                <a16:creationId xmlns:a16="http://schemas.microsoft.com/office/drawing/2014/main" id="{DAB7DD0E-9CE8-8B49-86A4-00493B0A2C63}"/>
              </a:ext>
            </a:extLst>
          </p:cNvPr>
          <p:cNvSpPr>
            <a:spLocks noGrp="1"/>
          </p:cNvSpPr>
          <p:nvPr>
            <p:ph type="body" sz="quarter" idx="11" hasCustomPrompt="1"/>
          </p:nvPr>
        </p:nvSpPr>
        <p:spPr>
          <a:xfrm>
            <a:off x="601664" y="4408341"/>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5" name="Text Placeholder 26">
            <a:extLst>
              <a:ext uri="{FF2B5EF4-FFF2-40B4-BE49-F238E27FC236}">
                <a16:creationId xmlns:a16="http://schemas.microsoft.com/office/drawing/2014/main" id="{5B9FC220-0063-D14C-BAC7-29C374D5E3B9}"/>
              </a:ext>
            </a:extLst>
          </p:cNvPr>
          <p:cNvSpPr>
            <a:spLocks noGrp="1"/>
          </p:cNvSpPr>
          <p:nvPr>
            <p:ph type="body" sz="quarter" idx="12" hasCustomPrompt="1"/>
          </p:nvPr>
        </p:nvSpPr>
        <p:spPr>
          <a:xfrm>
            <a:off x="601664" y="4772925"/>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6" name="Text Placeholder 28">
            <a:extLst>
              <a:ext uri="{FF2B5EF4-FFF2-40B4-BE49-F238E27FC236}">
                <a16:creationId xmlns:a16="http://schemas.microsoft.com/office/drawing/2014/main" id="{F06C21F1-452A-864F-9F3D-BF7065232F59}"/>
              </a:ext>
            </a:extLst>
          </p:cNvPr>
          <p:cNvSpPr>
            <a:spLocks noGrp="1"/>
          </p:cNvSpPr>
          <p:nvPr>
            <p:ph type="body" sz="quarter" idx="13" hasCustomPrompt="1"/>
          </p:nvPr>
        </p:nvSpPr>
        <p:spPr>
          <a:xfrm>
            <a:off x="601664" y="5171595"/>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7" name="Text Placeholder 24">
            <a:extLst>
              <a:ext uri="{FF2B5EF4-FFF2-40B4-BE49-F238E27FC236}">
                <a16:creationId xmlns:a16="http://schemas.microsoft.com/office/drawing/2014/main" id="{CBF991A4-66F2-0E4F-8612-F380FB5985B0}"/>
              </a:ext>
            </a:extLst>
          </p:cNvPr>
          <p:cNvSpPr>
            <a:spLocks noGrp="1"/>
          </p:cNvSpPr>
          <p:nvPr>
            <p:ph type="body" sz="quarter" idx="14" hasCustomPrompt="1"/>
          </p:nvPr>
        </p:nvSpPr>
        <p:spPr>
          <a:xfrm>
            <a:off x="3413125"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8" name="Text Placeholder 26">
            <a:extLst>
              <a:ext uri="{FF2B5EF4-FFF2-40B4-BE49-F238E27FC236}">
                <a16:creationId xmlns:a16="http://schemas.microsoft.com/office/drawing/2014/main" id="{B204FDE1-FBCB-1E43-8DBA-A33A86502D94}"/>
              </a:ext>
            </a:extLst>
          </p:cNvPr>
          <p:cNvSpPr>
            <a:spLocks noGrp="1"/>
          </p:cNvSpPr>
          <p:nvPr>
            <p:ph type="body" sz="quarter" idx="15" hasCustomPrompt="1"/>
          </p:nvPr>
        </p:nvSpPr>
        <p:spPr>
          <a:xfrm>
            <a:off x="341312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9" name="Text Placeholder 28">
            <a:extLst>
              <a:ext uri="{FF2B5EF4-FFF2-40B4-BE49-F238E27FC236}">
                <a16:creationId xmlns:a16="http://schemas.microsoft.com/office/drawing/2014/main" id="{48D95D5C-AD2C-964E-B8BB-ECD883345B16}"/>
              </a:ext>
            </a:extLst>
          </p:cNvPr>
          <p:cNvSpPr>
            <a:spLocks noGrp="1"/>
          </p:cNvSpPr>
          <p:nvPr>
            <p:ph type="body" sz="quarter" idx="16" hasCustomPrompt="1"/>
          </p:nvPr>
        </p:nvSpPr>
        <p:spPr>
          <a:xfrm>
            <a:off x="341312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10" name="Text Placeholder 24">
            <a:extLst>
              <a:ext uri="{FF2B5EF4-FFF2-40B4-BE49-F238E27FC236}">
                <a16:creationId xmlns:a16="http://schemas.microsoft.com/office/drawing/2014/main" id="{B7C50AAD-D67F-C045-84A8-3B74373D32E9}"/>
              </a:ext>
            </a:extLst>
          </p:cNvPr>
          <p:cNvSpPr>
            <a:spLocks noGrp="1"/>
          </p:cNvSpPr>
          <p:nvPr>
            <p:ph type="body" sz="quarter" idx="17" hasCustomPrompt="1"/>
          </p:nvPr>
        </p:nvSpPr>
        <p:spPr>
          <a:xfrm>
            <a:off x="6256338"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1" name="Text Placeholder 26">
            <a:extLst>
              <a:ext uri="{FF2B5EF4-FFF2-40B4-BE49-F238E27FC236}">
                <a16:creationId xmlns:a16="http://schemas.microsoft.com/office/drawing/2014/main" id="{7B3F54B5-7211-D041-822C-DDBBC93FDE34}"/>
              </a:ext>
            </a:extLst>
          </p:cNvPr>
          <p:cNvSpPr>
            <a:spLocks noGrp="1"/>
          </p:cNvSpPr>
          <p:nvPr>
            <p:ph type="body" sz="quarter" idx="18" hasCustomPrompt="1"/>
          </p:nvPr>
        </p:nvSpPr>
        <p:spPr>
          <a:xfrm>
            <a:off x="6256338"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2" name="Text Placeholder 28">
            <a:extLst>
              <a:ext uri="{FF2B5EF4-FFF2-40B4-BE49-F238E27FC236}">
                <a16:creationId xmlns:a16="http://schemas.microsoft.com/office/drawing/2014/main" id="{A80F42EC-DE4B-5144-99F7-4F92622AAE27}"/>
              </a:ext>
            </a:extLst>
          </p:cNvPr>
          <p:cNvSpPr>
            <a:spLocks noGrp="1"/>
          </p:cNvSpPr>
          <p:nvPr>
            <p:ph type="body" sz="quarter" idx="19" hasCustomPrompt="1"/>
          </p:nvPr>
        </p:nvSpPr>
        <p:spPr>
          <a:xfrm>
            <a:off x="6256338"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13" name="Text Placeholder 24">
            <a:extLst>
              <a:ext uri="{FF2B5EF4-FFF2-40B4-BE49-F238E27FC236}">
                <a16:creationId xmlns:a16="http://schemas.microsoft.com/office/drawing/2014/main" id="{96B9F418-E7FC-8B4D-B6DF-D05F59C88194}"/>
              </a:ext>
            </a:extLst>
          </p:cNvPr>
          <p:cNvSpPr>
            <a:spLocks noGrp="1"/>
          </p:cNvSpPr>
          <p:nvPr>
            <p:ph type="body" sz="quarter" idx="20" hasCustomPrompt="1"/>
          </p:nvPr>
        </p:nvSpPr>
        <p:spPr>
          <a:xfrm>
            <a:off x="9070975"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4" name="Text Placeholder 26">
            <a:extLst>
              <a:ext uri="{FF2B5EF4-FFF2-40B4-BE49-F238E27FC236}">
                <a16:creationId xmlns:a16="http://schemas.microsoft.com/office/drawing/2014/main" id="{3C77D641-147C-1940-8BCB-2C5F61CDAA9A}"/>
              </a:ext>
            </a:extLst>
          </p:cNvPr>
          <p:cNvSpPr>
            <a:spLocks noGrp="1"/>
          </p:cNvSpPr>
          <p:nvPr>
            <p:ph type="body" sz="quarter" idx="21" hasCustomPrompt="1"/>
          </p:nvPr>
        </p:nvSpPr>
        <p:spPr>
          <a:xfrm>
            <a:off x="907097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5" name="Text Placeholder 28">
            <a:extLst>
              <a:ext uri="{FF2B5EF4-FFF2-40B4-BE49-F238E27FC236}">
                <a16:creationId xmlns:a16="http://schemas.microsoft.com/office/drawing/2014/main" id="{68B31C8F-F786-E643-88DC-4AE14C437072}"/>
              </a:ext>
            </a:extLst>
          </p:cNvPr>
          <p:cNvSpPr>
            <a:spLocks noGrp="1"/>
          </p:cNvSpPr>
          <p:nvPr>
            <p:ph type="body" sz="quarter" idx="22" hasCustomPrompt="1"/>
          </p:nvPr>
        </p:nvSpPr>
        <p:spPr>
          <a:xfrm>
            <a:off x="907097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24" name="Picture Placeholder 16">
            <a:extLst>
              <a:ext uri="{FF2B5EF4-FFF2-40B4-BE49-F238E27FC236}">
                <a16:creationId xmlns:a16="http://schemas.microsoft.com/office/drawing/2014/main" id="{8644B5A4-4C62-164B-9FCA-E1A62ECDC6A0}"/>
              </a:ext>
            </a:extLst>
          </p:cNvPr>
          <p:cNvSpPr>
            <a:spLocks noGrp="1"/>
          </p:cNvSpPr>
          <p:nvPr>
            <p:ph type="pic" sz="quarter" idx="23"/>
          </p:nvPr>
        </p:nvSpPr>
        <p:spPr>
          <a:xfrm>
            <a:off x="774200" y="1785409"/>
            <a:ext cx="2160000" cy="2160000"/>
          </a:xfrm>
          <a:prstGeom prst="ellipse">
            <a:avLst/>
          </a:prstGeom>
          <a:ln>
            <a:noFill/>
          </a:ln>
        </p:spPr>
        <p:txBody>
          <a:bodyPr/>
          <a:lstStyle/>
          <a:p>
            <a:r>
              <a:rPr lang="en-US"/>
              <a:t>Click icon to add picture</a:t>
            </a:r>
          </a:p>
        </p:txBody>
      </p:sp>
      <p:sp>
        <p:nvSpPr>
          <p:cNvPr id="26" name="Picture Placeholder 16">
            <a:extLst>
              <a:ext uri="{FF2B5EF4-FFF2-40B4-BE49-F238E27FC236}">
                <a16:creationId xmlns:a16="http://schemas.microsoft.com/office/drawing/2014/main" id="{7216C99D-59E0-D148-8FD5-A06B5D098A96}"/>
              </a:ext>
            </a:extLst>
          </p:cNvPr>
          <p:cNvSpPr>
            <a:spLocks noGrp="1"/>
          </p:cNvSpPr>
          <p:nvPr>
            <p:ph type="pic" sz="quarter" idx="24"/>
          </p:nvPr>
        </p:nvSpPr>
        <p:spPr>
          <a:xfrm>
            <a:off x="3603125" y="1785409"/>
            <a:ext cx="2160000" cy="2160000"/>
          </a:xfrm>
          <a:prstGeom prst="ellipse">
            <a:avLst/>
          </a:prstGeom>
          <a:ln>
            <a:noFill/>
          </a:ln>
        </p:spPr>
        <p:txBody>
          <a:bodyPr/>
          <a:lstStyle/>
          <a:p>
            <a:r>
              <a:rPr lang="en-US"/>
              <a:t>Click icon to add picture</a:t>
            </a:r>
          </a:p>
        </p:txBody>
      </p:sp>
      <p:sp>
        <p:nvSpPr>
          <p:cNvPr id="28" name="Picture Placeholder 16">
            <a:extLst>
              <a:ext uri="{FF2B5EF4-FFF2-40B4-BE49-F238E27FC236}">
                <a16:creationId xmlns:a16="http://schemas.microsoft.com/office/drawing/2014/main" id="{D4B99A33-76D9-4843-8919-AD5FEF9A31F2}"/>
              </a:ext>
            </a:extLst>
          </p:cNvPr>
          <p:cNvSpPr>
            <a:spLocks noGrp="1"/>
          </p:cNvSpPr>
          <p:nvPr>
            <p:ph type="pic" sz="quarter" idx="25"/>
          </p:nvPr>
        </p:nvSpPr>
        <p:spPr>
          <a:xfrm>
            <a:off x="6428875" y="1785409"/>
            <a:ext cx="2160000" cy="2160000"/>
          </a:xfrm>
          <a:prstGeom prst="ellipse">
            <a:avLst/>
          </a:prstGeom>
          <a:ln>
            <a:noFill/>
          </a:ln>
        </p:spPr>
        <p:txBody>
          <a:bodyPr/>
          <a:lstStyle/>
          <a:p>
            <a:r>
              <a:rPr lang="en-US"/>
              <a:t>Click icon to add picture</a:t>
            </a:r>
          </a:p>
        </p:txBody>
      </p:sp>
      <p:sp>
        <p:nvSpPr>
          <p:cNvPr id="30" name="Picture Placeholder 16">
            <a:extLst>
              <a:ext uri="{FF2B5EF4-FFF2-40B4-BE49-F238E27FC236}">
                <a16:creationId xmlns:a16="http://schemas.microsoft.com/office/drawing/2014/main" id="{961589AC-2E68-5C4F-BF84-D883C8663119}"/>
              </a:ext>
            </a:extLst>
          </p:cNvPr>
          <p:cNvSpPr>
            <a:spLocks noGrp="1"/>
          </p:cNvSpPr>
          <p:nvPr>
            <p:ph type="pic" sz="quarter" idx="26"/>
          </p:nvPr>
        </p:nvSpPr>
        <p:spPr>
          <a:xfrm>
            <a:off x="9260975" y="1785409"/>
            <a:ext cx="2160000" cy="2160000"/>
          </a:xfrm>
          <a:prstGeom prst="ellipse">
            <a:avLst/>
          </a:prstGeom>
          <a:ln>
            <a:noFill/>
          </a:ln>
        </p:spPr>
        <p:txBody>
          <a:bodyPr/>
          <a:lstStyle/>
          <a:p>
            <a:r>
              <a:rPr lang="en-US"/>
              <a:t>Click icon to add picture</a:t>
            </a:r>
          </a:p>
        </p:txBody>
      </p:sp>
    </p:spTree>
    <p:extLst>
      <p:ext uri="{BB962C8B-B14F-4D97-AF65-F5344CB8AC3E}">
        <p14:creationId xmlns:p14="http://schemas.microsoft.com/office/powerpoint/2010/main" val="1529426667"/>
      </p:ext>
    </p:extLst>
  </p:cSld>
  <p:clrMapOvr>
    <a:masterClrMapping/>
  </p:clrMapOvr>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0" pos="1967">
          <p15:clr>
            <a:srgbClr val="A4A3A4"/>
          </p15:clr>
        </p15:guide>
        <p15:guide id="11" pos="2150">
          <p15:clr>
            <a:srgbClr val="A4A3A4"/>
          </p15:clr>
        </p15:guide>
        <p15:guide id="16" pos="3749">
          <p15:clr>
            <a:srgbClr val="A4A3A4"/>
          </p15:clr>
        </p15:guide>
        <p15:guide id="17" pos="3932">
          <p15:clr>
            <a:srgbClr val="A4A3A4"/>
          </p15:clr>
        </p15:guide>
        <p15:guide id="22" pos="5529">
          <p15:clr>
            <a:srgbClr val="A4A3A4"/>
          </p15:clr>
        </p15:guide>
        <p15:guide id="23" pos="5714">
          <p15:clr>
            <a:srgbClr val="A4A3A4"/>
          </p15:clr>
        </p15:guide>
        <p15:guide id="28" pos="3840">
          <p15:clr>
            <a:srgbClr val="F26B43"/>
          </p15:clr>
        </p15:guide>
        <p15:guide id="29" pos="5576">
          <p15:clr>
            <a:srgbClr val="F26B43"/>
          </p15:clr>
        </p15:guide>
        <p15:guide id="30" pos="2105">
          <p15:clr>
            <a:srgbClr val="F26B43"/>
          </p15:clr>
        </p15:guide>
        <p15:guide id="31" orient="horz" pos="2772" userDrawn="1">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rgbClr val="014D4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rgbClr val="30E5D0"/>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71951891"/>
      </p:ext>
    </p:extLst>
  </p:cSld>
  <p:clrMapOvr>
    <a:masterClrMapping/>
  </p:clrMapOvr>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cSld name="2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121841"/>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102679192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EA2C8-2C6A-D20D-C010-EB56A2CD19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F02AA2-1EC0-9A56-1629-FACAC384349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E8276C-AB89-DCD2-2C00-9A8C11AE40D2}"/>
              </a:ext>
            </a:extLst>
          </p:cNvPr>
          <p:cNvSpPr>
            <a:spLocks noGrp="1"/>
          </p:cNvSpPr>
          <p:nvPr>
            <p:ph type="dt" sz="half" idx="10"/>
          </p:nvPr>
        </p:nvSpPr>
        <p:spPr/>
        <p:txBody>
          <a:bodyPr/>
          <a:lstStyle/>
          <a:p>
            <a:fld id="{D9C6BAB0-F841-D649-BF65-7E3C9F0D56AF}" type="datetimeFigureOut">
              <a:rPr lang="en-US" smtClean="0"/>
              <a:t>9/28/2023</a:t>
            </a:fld>
            <a:endParaRPr lang="en-US"/>
          </a:p>
        </p:txBody>
      </p:sp>
      <p:sp>
        <p:nvSpPr>
          <p:cNvPr id="5" name="Footer Placeholder 4">
            <a:extLst>
              <a:ext uri="{FF2B5EF4-FFF2-40B4-BE49-F238E27FC236}">
                <a16:creationId xmlns:a16="http://schemas.microsoft.com/office/drawing/2014/main" id="{BAFFF0E8-88ED-B574-D430-855E0EE0F0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AA486F-F0B6-828F-71A3-9CF4431AF44B}"/>
              </a:ext>
            </a:extLst>
          </p:cNvPr>
          <p:cNvSpPr>
            <a:spLocks noGrp="1"/>
          </p:cNvSpPr>
          <p:nvPr>
            <p:ph type="sldNum" sz="quarter" idx="12"/>
          </p:nvPr>
        </p:nvSpPr>
        <p:spPr/>
        <p:txBody>
          <a:bodyPr/>
          <a:lstStyle/>
          <a:p>
            <a:fld id="{703BDA5E-818D-D34D-B656-EC7977027297}" type="slidenum">
              <a:rPr lang="en-US" smtClean="0"/>
              <a:t>‹#›</a:t>
            </a:fld>
            <a:endParaRPr lang="en-US"/>
          </a:p>
        </p:txBody>
      </p:sp>
    </p:spTree>
    <p:extLst>
      <p:ext uri="{BB962C8B-B14F-4D97-AF65-F5344CB8AC3E}">
        <p14:creationId xmlns:p14="http://schemas.microsoft.com/office/powerpoint/2010/main" val="28845643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Text with 1/3 photography 01">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82BAF37-7987-4D5C-A67C-C0B24BC90D48}"/>
              </a:ext>
            </a:extLst>
          </p:cNvPr>
          <p:cNvSpPr>
            <a:spLocks noGrp="1"/>
          </p:cNvSpPr>
          <p:nvPr>
            <p:ph type="ftr" sz="quarter" idx="10"/>
          </p:nvPr>
        </p:nvSpPr>
        <p:spPr/>
        <p:txBody>
          <a:bodyPr/>
          <a:lstStyle/>
          <a:p>
            <a:r>
              <a:rPr lang="en-US"/>
              <a:t>Storybook title</a:t>
            </a:r>
          </a:p>
        </p:txBody>
      </p:sp>
      <p:sp>
        <p:nvSpPr>
          <p:cNvPr id="4" name="Slide Number Placeholder 3">
            <a:extLst>
              <a:ext uri="{FF2B5EF4-FFF2-40B4-BE49-F238E27FC236}">
                <a16:creationId xmlns:a16="http://schemas.microsoft.com/office/drawing/2014/main" id="{CFB6A8F1-E167-46A2-A4A9-646089FC7965}"/>
              </a:ext>
            </a:extLst>
          </p:cNvPr>
          <p:cNvSpPr>
            <a:spLocks noGrp="1"/>
          </p:cNvSpPr>
          <p:nvPr>
            <p:ph type="sldNum" sz="quarter" idx="11"/>
          </p:nvPr>
        </p:nvSpPr>
        <p:spPr/>
        <p:txBody>
          <a:bodyPr/>
          <a:lstStyle/>
          <a:p>
            <a:fld id="{2EBFA958-3C26-4008-8F63-593230C45B6F}" type="slidenum">
              <a:rPr lang="en-US" smtClean="0"/>
              <a:pPr/>
              <a:t>‹#›</a:t>
            </a:fld>
            <a:endParaRPr lang="en-US"/>
          </a:p>
        </p:txBody>
      </p:sp>
      <p:sp>
        <p:nvSpPr>
          <p:cNvPr id="7" name="Table Placeholder 6">
            <a:extLst>
              <a:ext uri="{FF2B5EF4-FFF2-40B4-BE49-F238E27FC236}">
                <a16:creationId xmlns:a16="http://schemas.microsoft.com/office/drawing/2014/main" id="{0AB39797-E725-4E3F-94F5-A4CC4E20B2E3}"/>
              </a:ext>
            </a:extLst>
          </p:cNvPr>
          <p:cNvSpPr>
            <a:spLocks noGrp="1"/>
          </p:cNvSpPr>
          <p:nvPr>
            <p:ph type="tbl" sz="quarter" idx="12" hasCustomPrompt="1"/>
          </p:nvPr>
        </p:nvSpPr>
        <p:spPr>
          <a:xfrm>
            <a:off x="582613" y="2867025"/>
            <a:ext cx="1974850" cy="1123950"/>
          </a:xfrm>
          <a:prstGeom prst="rect">
            <a:avLst/>
          </a:prstGeom>
        </p:spPr>
        <p:txBody>
          <a:bodyPr lIns="0" tIns="0" rIns="0" bIns="182880" anchor="t">
            <a:noAutofit/>
          </a:bodyPr>
          <a:lstStyle>
            <a:lvl1pPr algn="l">
              <a:defRPr sz="800">
                <a:solidFill>
                  <a:schemeClr val="tx1"/>
                </a:solidFill>
              </a:defRPr>
            </a:lvl1pPr>
          </a:lstStyle>
          <a:p>
            <a:r>
              <a:rPr lang="en-US"/>
              <a:t> </a:t>
            </a:r>
          </a:p>
        </p:txBody>
      </p:sp>
      <p:sp>
        <p:nvSpPr>
          <p:cNvPr id="6" name="Text Placeholder 5">
            <a:extLst>
              <a:ext uri="{FF2B5EF4-FFF2-40B4-BE49-F238E27FC236}">
                <a16:creationId xmlns:a16="http://schemas.microsoft.com/office/drawing/2014/main" id="{A3E8C0CB-FCC8-4D25-AD54-16CE8F3415B9}"/>
              </a:ext>
            </a:extLst>
          </p:cNvPr>
          <p:cNvSpPr>
            <a:spLocks noGrp="1"/>
          </p:cNvSpPr>
          <p:nvPr>
            <p:ph type="body" sz="quarter" idx="14" hasCustomPrompt="1"/>
          </p:nvPr>
        </p:nvSpPr>
        <p:spPr>
          <a:xfrm>
            <a:off x="582613" y="6185940"/>
            <a:ext cx="1974850" cy="83100"/>
          </a:xfrm>
          <a:prstGeom prst="rect">
            <a:avLst/>
          </a:prstGeom>
        </p:spPr>
        <p:txBody>
          <a:bodyPr anchor="b"/>
          <a:lstStyle>
            <a:lvl1pPr>
              <a:spcBef>
                <a:spcPts val="0"/>
              </a:spcBef>
              <a:defRPr sz="600">
                <a:solidFill>
                  <a:schemeClr val="accent3"/>
                </a:solidFill>
              </a:defRPr>
            </a:lvl1pPr>
            <a:lvl2pPr>
              <a:defRPr sz="800">
                <a:solidFill>
                  <a:schemeClr val="accent3"/>
                </a:solidFill>
              </a:defRPr>
            </a:lvl2pPr>
            <a:lvl3pPr>
              <a:defRPr sz="800">
                <a:solidFill>
                  <a:schemeClr val="accent3"/>
                </a:solidFill>
              </a:defRPr>
            </a:lvl3pPr>
            <a:lvl4pPr>
              <a:defRPr sz="800">
                <a:solidFill>
                  <a:schemeClr val="accent3"/>
                </a:solidFill>
              </a:defRPr>
            </a:lvl4pPr>
            <a:lvl5pPr>
              <a:defRPr sz="800">
                <a:solidFill>
                  <a:schemeClr val="accent3"/>
                </a:solidFill>
              </a:defRPr>
            </a:lvl5pPr>
          </a:lstStyle>
          <a:p>
            <a:pPr lvl="0"/>
            <a:r>
              <a:rPr lang="en-US"/>
              <a:t>Citation and resources</a:t>
            </a:r>
          </a:p>
        </p:txBody>
      </p:sp>
      <p:sp>
        <p:nvSpPr>
          <p:cNvPr id="10" name="Title 9">
            <a:extLst>
              <a:ext uri="{FF2B5EF4-FFF2-40B4-BE49-F238E27FC236}">
                <a16:creationId xmlns:a16="http://schemas.microsoft.com/office/drawing/2014/main" id="{BEF5CA4E-1B93-47B6-BB72-23773826640F}"/>
              </a:ext>
            </a:extLst>
          </p:cNvPr>
          <p:cNvSpPr>
            <a:spLocks noGrp="1"/>
          </p:cNvSpPr>
          <p:nvPr>
            <p:ph type="title" hasCustomPrompt="1"/>
          </p:nvPr>
        </p:nvSpPr>
        <p:spPr>
          <a:xfrm>
            <a:off x="582168" y="1155263"/>
            <a:ext cx="1969196" cy="923330"/>
          </a:xfrm>
        </p:spPr>
        <p:txBody>
          <a:bodyPr/>
          <a:lstStyle>
            <a:lvl1pPr>
              <a:defRPr/>
            </a:lvl1pPr>
          </a:lstStyle>
          <a:p>
            <a:r>
              <a:rPr lang="en-US"/>
              <a:t>Text with 1/3 photography layout</a:t>
            </a:r>
          </a:p>
        </p:txBody>
      </p:sp>
      <p:sp>
        <p:nvSpPr>
          <p:cNvPr id="11" name="Text Placeholder 8">
            <a:extLst>
              <a:ext uri="{FF2B5EF4-FFF2-40B4-BE49-F238E27FC236}">
                <a16:creationId xmlns:a16="http://schemas.microsoft.com/office/drawing/2014/main" id="{54AA1298-084B-4D84-94AA-04E4EC20E880}"/>
              </a:ext>
            </a:extLst>
          </p:cNvPr>
          <p:cNvSpPr>
            <a:spLocks noGrp="1"/>
          </p:cNvSpPr>
          <p:nvPr>
            <p:ph type="body" sz="quarter" idx="13" hasCustomPrompt="1"/>
          </p:nvPr>
        </p:nvSpPr>
        <p:spPr>
          <a:xfrm>
            <a:off x="582613" y="587376"/>
            <a:ext cx="1974850" cy="138499"/>
          </a:xfrm>
          <a:prstGeom prst="rect">
            <a:avLst/>
          </a:prstGeom>
        </p:spPr>
        <p:txBody>
          <a:bodyPr/>
          <a:lstStyle>
            <a:lvl1pPr>
              <a:defRPr sz="1000">
                <a:solidFill>
                  <a:schemeClr val="accent1"/>
                </a:solidFill>
                <a:latin typeface="+mj-lt"/>
              </a:defRPr>
            </a:lvl1pPr>
            <a:lvl2pPr>
              <a:defRPr sz="1000">
                <a:solidFill>
                  <a:schemeClr val="accent1"/>
                </a:solidFill>
                <a:latin typeface="+mj-lt"/>
              </a:defRPr>
            </a:lvl2pPr>
            <a:lvl3pPr>
              <a:defRPr sz="1000">
                <a:solidFill>
                  <a:schemeClr val="accent1"/>
                </a:solidFill>
                <a:latin typeface="+mj-lt"/>
              </a:defRPr>
            </a:lvl3pPr>
            <a:lvl4pPr>
              <a:defRPr sz="1000">
                <a:solidFill>
                  <a:schemeClr val="accent1"/>
                </a:solidFill>
                <a:latin typeface="+mj-lt"/>
              </a:defRPr>
            </a:lvl4pPr>
            <a:lvl5pPr>
              <a:defRPr sz="1000">
                <a:solidFill>
                  <a:schemeClr val="accent1"/>
                </a:solidFill>
                <a:latin typeface="+mj-lt"/>
              </a:defRPr>
            </a:lvl5pPr>
          </a:lstStyle>
          <a:p>
            <a:pPr lvl="0"/>
            <a:r>
              <a:rPr lang="en-US"/>
              <a:t>Sub section title</a:t>
            </a:r>
          </a:p>
        </p:txBody>
      </p:sp>
      <p:sp>
        <p:nvSpPr>
          <p:cNvPr id="5" name="Picture Placeholder 4">
            <a:extLst>
              <a:ext uri="{FF2B5EF4-FFF2-40B4-BE49-F238E27FC236}">
                <a16:creationId xmlns:a16="http://schemas.microsoft.com/office/drawing/2014/main" id="{F9869DE4-03B8-4728-A33B-E2A4C69EDF46}"/>
              </a:ext>
            </a:extLst>
          </p:cNvPr>
          <p:cNvSpPr>
            <a:spLocks noGrp="1"/>
          </p:cNvSpPr>
          <p:nvPr>
            <p:ph type="pic" sz="quarter" idx="17" hasCustomPrompt="1"/>
          </p:nvPr>
        </p:nvSpPr>
        <p:spPr>
          <a:xfrm>
            <a:off x="7366000" y="587377"/>
            <a:ext cx="4240213" cy="5683249"/>
          </a:xfrm>
          <a:prstGeom prst="rect">
            <a:avLst/>
          </a:prstGeom>
          <a:solidFill>
            <a:schemeClr val="bg1">
              <a:lumMod val="95000"/>
            </a:schemeClr>
          </a:solidFill>
          <a:effectLst>
            <a:outerShdw blurRad="190500" dist="38100" dir="2700000" algn="tl" rotWithShape="0">
              <a:prstClr val="black">
                <a:alpha val="40000"/>
              </a:prstClr>
            </a:outerShdw>
          </a:effectLst>
        </p:spPr>
        <p:txBody>
          <a:bodyPr>
            <a:noAutofit/>
          </a:bodyPr>
          <a:lstStyle/>
          <a:p>
            <a:r>
              <a:rPr lang="en-US"/>
              <a:t> </a:t>
            </a:r>
          </a:p>
        </p:txBody>
      </p:sp>
      <p:sp>
        <p:nvSpPr>
          <p:cNvPr id="12" name="Text Placeholder 18">
            <a:extLst>
              <a:ext uri="{FF2B5EF4-FFF2-40B4-BE49-F238E27FC236}">
                <a16:creationId xmlns:a16="http://schemas.microsoft.com/office/drawing/2014/main" id="{6382F3A1-407C-48A5-AC6B-8E29C4A7A0D7}"/>
              </a:ext>
            </a:extLst>
          </p:cNvPr>
          <p:cNvSpPr>
            <a:spLocks noGrp="1"/>
          </p:cNvSpPr>
          <p:nvPr>
            <p:ph type="body" sz="quarter" idx="23" hasCustomPrompt="1"/>
          </p:nvPr>
        </p:nvSpPr>
        <p:spPr>
          <a:xfrm>
            <a:off x="3146426" y="1155264"/>
            <a:ext cx="2949575" cy="3693319"/>
          </a:xfrm>
          <a:prstGeom prst="rect">
            <a:avLst/>
          </a:prstGeom>
        </p:spPr>
        <p:txBody>
          <a:bodyPr>
            <a:spAutoFit/>
          </a:bodyPr>
          <a:lstStyle>
            <a:lvl1pPr marL="0" marR="0" indent="0" algn="l" defTabSz="932563" rtl="0" eaLnBrk="1" fontAlgn="auto" latinLnBrk="0" hangingPunct="1">
              <a:lnSpc>
                <a:spcPct val="100000"/>
              </a:lnSpc>
              <a:spcBef>
                <a:spcPts val="400"/>
              </a:spcBef>
              <a:spcAft>
                <a:spcPts val="0"/>
              </a:spcAft>
              <a:buClrTx/>
              <a:buSzPct val="90000"/>
              <a:buFont typeface="Wingdings" panose="05000000000000000000" pitchFamily="2" charset="2"/>
              <a:buNone/>
              <a:tabLst/>
              <a:defRPr sz="1000">
                <a:latin typeface="+mn-lt"/>
              </a:defRPr>
            </a:lvl1pPr>
            <a:lvl2pPr>
              <a:defRPr sz="1000"/>
            </a:lvl2pPr>
            <a:lvl3pPr>
              <a:defRPr sz="1000"/>
            </a:lvl3pPr>
            <a:lvl4pPr>
              <a:defRPr sz="1000"/>
            </a:lvl4pPr>
            <a:lvl5pPr>
              <a:defRPr sz="1000"/>
            </a:lvl5pPr>
          </a:lstStyle>
          <a:p>
            <a:pPr lvl="0"/>
            <a:r>
              <a:rPr lang="en-US"/>
              <a:t>Body copy Segoe Regular 10.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 </a:t>
            </a:r>
            <a:r>
              <a:rPr lang="en-US" err="1"/>
              <a:t>Cavorest</a:t>
            </a:r>
            <a:r>
              <a:rPr lang="en-US"/>
              <a:t> a </a:t>
            </a:r>
            <a:r>
              <a:rPr lang="en-US" err="1"/>
              <a:t>aut</a:t>
            </a:r>
            <a:r>
              <a:rPr lang="en-US"/>
              <a:t> arum </a:t>
            </a:r>
            <a:r>
              <a:rPr lang="en-US" err="1"/>
              <a:t>quam</a:t>
            </a:r>
            <a:r>
              <a:rPr lang="en-US"/>
              <a:t> id eat ape est.</a:t>
            </a:r>
            <a:br>
              <a:rPr lang="en-US"/>
            </a:br>
            <a:br>
              <a:rPr lang="en-US"/>
            </a:br>
            <a:r>
              <a:rPr lang="en-US"/>
              <a:t>Body copy Segoe Regular 10.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 </a:t>
            </a:r>
            <a:r>
              <a:rPr lang="en-US" err="1"/>
              <a:t>Cavorest</a:t>
            </a:r>
            <a:r>
              <a:rPr lang="en-US"/>
              <a:t> a </a:t>
            </a:r>
            <a:r>
              <a:rPr lang="en-US" err="1"/>
              <a:t>aut</a:t>
            </a:r>
            <a:r>
              <a:rPr lang="en-US"/>
              <a:t> arum </a:t>
            </a:r>
            <a:r>
              <a:rPr lang="en-US" err="1"/>
              <a:t>quam</a:t>
            </a:r>
            <a:r>
              <a:rPr lang="en-US"/>
              <a:t> id eat ape est.</a:t>
            </a:r>
            <a:br>
              <a:rPr lang="en-US"/>
            </a:br>
            <a:br>
              <a:rPr lang="en-US"/>
            </a:br>
            <a:r>
              <a:rPr lang="en-US"/>
              <a:t>Body copy Segoe Regular 10.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 </a:t>
            </a:r>
            <a:r>
              <a:rPr lang="en-US" err="1"/>
              <a:t>Cavorest</a:t>
            </a:r>
            <a:r>
              <a:rPr lang="en-US"/>
              <a:t> a </a:t>
            </a:r>
            <a:r>
              <a:rPr lang="en-US" err="1"/>
              <a:t>aut</a:t>
            </a:r>
            <a:r>
              <a:rPr lang="en-US"/>
              <a:t> arum </a:t>
            </a:r>
            <a:r>
              <a:rPr lang="en-US" err="1"/>
              <a:t>quam</a:t>
            </a:r>
            <a:r>
              <a:rPr lang="en-US"/>
              <a:t> id eat ape est.</a:t>
            </a:r>
            <a:br>
              <a:rPr lang="en-US"/>
            </a:br>
            <a:br>
              <a:rPr lang="en-US"/>
            </a:br>
            <a:r>
              <a:rPr lang="en-US"/>
              <a:t>Body copy Segoe Regular 10.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 </a:t>
            </a:r>
            <a:r>
              <a:rPr lang="en-US" err="1"/>
              <a:t>Cavorest</a:t>
            </a:r>
            <a:r>
              <a:rPr lang="en-US"/>
              <a:t> a </a:t>
            </a:r>
            <a:r>
              <a:rPr lang="en-US" err="1"/>
              <a:t>aut</a:t>
            </a:r>
            <a:r>
              <a:rPr lang="en-US"/>
              <a:t> arum </a:t>
            </a:r>
            <a:r>
              <a:rPr lang="en-US" err="1"/>
              <a:t>quam</a:t>
            </a:r>
            <a:r>
              <a:rPr lang="en-US"/>
              <a:t> id eat ape est.</a:t>
            </a:r>
            <a:br>
              <a:rPr lang="en-US"/>
            </a:br>
            <a:br>
              <a:rPr lang="en-US"/>
            </a:br>
            <a:r>
              <a:rPr lang="en-US"/>
              <a:t>Body copy Segoe Regular 10.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 </a:t>
            </a:r>
            <a:r>
              <a:rPr lang="en-US" err="1"/>
              <a:t>Cavorest</a:t>
            </a:r>
            <a:r>
              <a:rPr lang="en-US"/>
              <a:t> a </a:t>
            </a:r>
            <a:r>
              <a:rPr lang="en-US" err="1"/>
              <a:t>aut</a:t>
            </a:r>
            <a:r>
              <a:rPr lang="en-US"/>
              <a:t> arum </a:t>
            </a:r>
            <a:r>
              <a:rPr lang="en-US" err="1"/>
              <a:t>quam</a:t>
            </a:r>
            <a:r>
              <a:rPr lang="en-US"/>
              <a:t> id eat ape est.</a:t>
            </a:r>
          </a:p>
        </p:txBody>
      </p:sp>
      <p:sp>
        <p:nvSpPr>
          <p:cNvPr id="13" name="Text Placeholder 8">
            <a:extLst>
              <a:ext uri="{FF2B5EF4-FFF2-40B4-BE49-F238E27FC236}">
                <a16:creationId xmlns:a16="http://schemas.microsoft.com/office/drawing/2014/main" id="{E0202FC2-21C0-499E-A224-26BE21ED498E}"/>
              </a:ext>
            </a:extLst>
          </p:cNvPr>
          <p:cNvSpPr>
            <a:spLocks noGrp="1"/>
          </p:cNvSpPr>
          <p:nvPr>
            <p:ph type="body" sz="quarter" idx="16" hasCustomPrompt="1"/>
          </p:nvPr>
        </p:nvSpPr>
        <p:spPr>
          <a:xfrm>
            <a:off x="9401750" y="116371"/>
            <a:ext cx="2790251" cy="353045"/>
          </a:xfrm>
          <a:prstGeom prst="rect">
            <a:avLst/>
          </a:prstGeom>
        </p:spPr>
        <p:txBody>
          <a:bodyPr wrap="none" rIns="585216" anchor="ctr"/>
          <a:lstStyle>
            <a:lvl1pPr algn="r">
              <a:defRPr>
                <a:sym typeface="Wingdings" panose="05000000000000000000" pitchFamily="2" charset="2"/>
              </a:defRPr>
            </a:lvl1pPr>
          </a:lstStyle>
          <a:p>
            <a:pPr lvl="0"/>
            <a:r>
              <a:rPr lang="en-US"/>
              <a:t>  Section title</a:t>
            </a:r>
          </a:p>
        </p:txBody>
      </p:sp>
    </p:spTree>
    <p:extLst>
      <p:ext uri="{BB962C8B-B14F-4D97-AF65-F5344CB8AC3E}">
        <p14:creationId xmlns:p14="http://schemas.microsoft.com/office/powerpoint/2010/main" val="114818590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cSld name="Hidden Title: For Agencies/Design">
    <p:bg>
      <p:bgPr>
        <a:solidFill>
          <a:srgbClr val="091F2C"/>
        </a:solidFill>
        <a:effectLst/>
      </p:bgPr>
    </p:bg>
    <p:spTree>
      <p:nvGrpSpPr>
        <p:cNvPr id="1" name=""/>
        <p:cNvGrpSpPr/>
        <p:nvPr/>
      </p:nvGrpSpPr>
      <p:grpSpPr>
        <a:xfrm>
          <a:off x="0" y="0"/>
          <a:ext cx="0" cy="0"/>
          <a:chOff x="0" y="0"/>
          <a:chExt cx="0" cy="0"/>
        </a:xfrm>
      </p:grpSpPr>
      <p:sp>
        <p:nvSpPr>
          <p:cNvPr id="7" name="object 33">
            <a:extLst>
              <a:ext uri="{FF2B5EF4-FFF2-40B4-BE49-F238E27FC236}">
                <a16:creationId xmlns:a16="http://schemas.microsoft.com/office/drawing/2014/main" id="{584E6232-6B5D-A342-8DF3-2A8E6DD41C4B}"/>
              </a:ext>
            </a:extLst>
          </p:cNvPr>
          <p:cNvSpPr txBox="1">
            <a:spLocks/>
          </p:cNvSpPr>
          <p:nvPr userDrawn="1"/>
        </p:nvSpPr>
        <p:spPr>
          <a:xfrm>
            <a:off x="846666" y="6473527"/>
            <a:ext cx="2296584" cy="118687"/>
          </a:xfrm>
          <a:prstGeom prst="rect">
            <a:avLst/>
          </a:prstGeom>
        </p:spPr>
        <p:txBody>
          <a:bodyPr vert="horz" wrap="square" lIns="0" tIns="15875" rIns="0" bIns="0" rtlCol="0">
            <a:spAutoFit/>
          </a:bodyPr>
          <a:lstStyle>
            <a:defPPr>
              <a:defRPr lang="en-US"/>
            </a:defPPr>
            <a:lvl1pPr marL="0" algn="l" defTabSz="914400" rtl="0" eaLnBrk="1" latinLnBrk="0" hangingPunct="1">
              <a:defRPr sz="800" b="0" i="0" kern="1200">
                <a:solidFill>
                  <a:srgbClr val="3C3C41"/>
                </a:solidFill>
                <a:latin typeface="Segoe Pro"/>
                <a:ea typeface="+mn-ea"/>
                <a:cs typeface="Segoe Pro"/>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0583">
              <a:spcBef>
                <a:spcPts val="125"/>
              </a:spcBef>
            </a:pPr>
            <a:r>
              <a:rPr lang="en-US" sz="667" kern="100">
                <a:solidFill>
                  <a:schemeClr val="bg1"/>
                </a:solidFill>
                <a:latin typeface="Segoe UI" panose="020B0502040204020203" pitchFamily="34" charset="0"/>
                <a:cs typeface="Segoe UI" panose="020B0502040204020203" pitchFamily="34" charset="0"/>
              </a:rPr>
              <a:t>Microsoft Viva brand expression</a:t>
            </a:r>
          </a:p>
        </p:txBody>
      </p:sp>
      <p:sp>
        <p:nvSpPr>
          <p:cNvPr id="8" name="object 33">
            <a:extLst>
              <a:ext uri="{FF2B5EF4-FFF2-40B4-BE49-F238E27FC236}">
                <a16:creationId xmlns:a16="http://schemas.microsoft.com/office/drawing/2014/main" id="{E60C0EE4-8DBD-B14E-B32F-F14CA5E3F60E}"/>
              </a:ext>
            </a:extLst>
          </p:cNvPr>
          <p:cNvSpPr txBox="1">
            <a:spLocks/>
          </p:cNvSpPr>
          <p:nvPr userDrawn="1"/>
        </p:nvSpPr>
        <p:spPr>
          <a:xfrm>
            <a:off x="4296259" y="6473527"/>
            <a:ext cx="2296584" cy="118687"/>
          </a:xfrm>
          <a:prstGeom prst="rect">
            <a:avLst/>
          </a:prstGeom>
        </p:spPr>
        <p:txBody>
          <a:bodyPr vert="horz" wrap="square" lIns="0" tIns="15875" rIns="0" bIns="0" rtlCol="0">
            <a:spAutoFit/>
          </a:bodyPr>
          <a:lstStyle>
            <a:defPPr>
              <a:defRPr lang="en-US"/>
            </a:defPPr>
            <a:lvl1pPr marL="0" algn="l" defTabSz="914400" rtl="0" eaLnBrk="1" latinLnBrk="0" hangingPunct="1">
              <a:defRPr sz="800" b="0" i="0" kern="1200">
                <a:solidFill>
                  <a:srgbClr val="3C3C41"/>
                </a:solidFill>
                <a:latin typeface="Segoe Pro"/>
                <a:ea typeface="+mn-ea"/>
                <a:cs typeface="Segoe Pro"/>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0583">
              <a:spcBef>
                <a:spcPts val="125"/>
              </a:spcBef>
            </a:pPr>
            <a:r>
              <a:rPr lang="en-US" sz="667" kern="100">
                <a:solidFill>
                  <a:schemeClr val="bg1"/>
                </a:solidFill>
                <a:latin typeface="Segoe UI" panose="020B0502040204020203" pitchFamily="34" charset="0"/>
                <a:cs typeface="Segoe UI" panose="020B0502040204020203" pitchFamily="34" charset="0"/>
              </a:rPr>
              <a:t>Microsoft </a:t>
            </a:r>
            <a:r>
              <a:rPr lang="en-US" sz="667" b="0" i="0" u="none" strike="noStrike" kern="1200">
                <a:solidFill>
                  <a:schemeClr val="bg1"/>
                </a:solidFill>
                <a:effectLst/>
                <a:latin typeface="Segoe UI" panose="020B0502040204020203" pitchFamily="34" charset="0"/>
                <a:ea typeface="+mn-ea"/>
                <a:cs typeface="Segoe UI" panose="020B0502040204020203" pitchFamily="34" charset="0"/>
              </a:rPr>
              <a:t>confidential</a:t>
            </a:r>
            <a:endParaRPr lang="en-US" sz="667" kern="100">
              <a:solidFill>
                <a:schemeClr val="bg1"/>
              </a:solidFill>
              <a:latin typeface="Segoe UI" panose="020B0502040204020203" pitchFamily="34" charset="0"/>
              <a:cs typeface="Segoe UI" panose="020B0502040204020203" pitchFamily="34" charset="0"/>
            </a:endParaRPr>
          </a:p>
        </p:txBody>
      </p:sp>
      <p:sp>
        <p:nvSpPr>
          <p:cNvPr id="10" name="Holder 4">
            <a:extLst>
              <a:ext uri="{FF2B5EF4-FFF2-40B4-BE49-F238E27FC236}">
                <a16:creationId xmlns:a16="http://schemas.microsoft.com/office/drawing/2014/main" id="{2A76C857-31A7-CA4C-B8BC-AE8475F877CF}"/>
              </a:ext>
            </a:extLst>
          </p:cNvPr>
          <p:cNvSpPr>
            <a:spLocks noGrp="1"/>
          </p:cNvSpPr>
          <p:nvPr>
            <p:ph type="sldNum" sz="quarter" idx="7"/>
          </p:nvPr>
        </p:nvSpPr>
        <p:spPr>
          <a:xfrm>
            <a:off x="482094" y="6493110"/>
            <a:ext cx="137583" cy="102593"/>
          </a:xfrm>
        </p:spPr>
        <p:txBody>
          <a:bodyPr lIns="0" tIns="0" rIns="0" bIns="0"/>
          <a:lstStyle>
            <a:lvl1pPr>
              <a:defRPr sz="667" b="0" i="0">
                <a:solidFill>
                  <a:schemeClr val="bg1"/>
                </a:solidFill>
                <a:latin typeface="Segoe UI Regular" charset="0"/>
                <a:cs typeface="Segoe UI Regular" charset="0"/>
              </a:defRPr>
            </a:lvl1pPr>
          </a:lstStyle>
          <a:p>
            <a:pPr marL="21166">
              <a:spcBef>
                <a:spcPts val="125"/>
              </a:spcBef>
            </a:pPr>
            <a:fld id="{81D60167-4931-47E6-BA6A-407CBD079E47}" type="slidenum">
              <a:rPr lang="uk-UA" smtClean="0"/>
              <a:pPr marL="21166">
                <a:spcBef>
                  <a:spcPts val="125"/>
                </a:spcBef>
              </a:pPr>
              <a:t>‹#›</a:t>
            </a:fld>
            <a:endParaRPr lang="uk-UA"/>
          </a:p>
        </p:txBody>
      </p:sp>
      <p:sp>
        <p:nvSpPr>
          <p:cNvPr id="2" name="Rectangle 1">
            <a:extLst>
              <a:ext uri="{FF2B5EF4-FFF2-40B4-BE49-F238E27FC236}">
                <a16:creationId xmlns:a16="http://schemas.microsoft.com/office/drawing/2014/main" id="{28CCBEBD-0540-4343-9169-21F51A430BC9}"/>
              </a:ext>
            </a:extLst>
          </p:cNvPr>
          <p:cNvSpPr/>
          <p:nvPr userDrawn="1"/>
        </p:nvSpPr>
        <p:spPr>
          <a:xfrm rot="16200000">
            <a:off x="5999922" y="-5999923"/>
            <a:ext cx="192154" cy="12192000"/>
          </a:xfrm>
          <a:prstGeom prst="rect">
            <a:avLst/>
          </a:prstGeom>
          <a:gradFill>
            <a:gsLst>
              <a:gs pos="0">
                <a:srgbClr val="E535E5"/>
              </a:gs>
              <a:gs pos="96000">
                <a:srgbClr val="FFEF86"/>
              </a:gs>
            </a:gsLst>
            <a:lin ang="19800000" scaled="0"/>
          </a:gradFill>
        </p:spPr>
        <p:txBody>
          <a:bodyPr vert="vert" wrap="square" lIns="0" tIns="480060" rIns="0" bIns="0" anchor="ctr" anchorCtr="0">
            <a:noAutofit/>
          </a:bodyPr>
          <a:lstStyle/>
          <a:p>
            <a:r>
              <a:rPr lang="en-US" sz="583" b="1" cap="all" spc="42">
                <a:solidFill>
                  <a:srgbClr val="000000"/>
                </a:solidFill>
                <a:latin typeface="Segoe UI" panose="020B0502040204020203" pitchFamily="34" charset="0"/>
                <a:cs typeface="Segoe UI" panose="020B0502040204020203" pitchFamily="34" charset="0"/>
              </a:rPr>
              <a:t>For agencies and design teams</a:t>
            </a:r>
          </a:p>
        </p:txBody>
      </p:sp>
      <p:sp>
        <p:nvSpPr>
          <p:cNvPr id="3" name="Title 2">
            <a:extLst>
              <a:ext uri="{FF2B5EF4-FFF2-40B4-BE49-F238E27FC236}">
                <a16:creationId xmlns:a16="http://schemas.microsoft.com/office/drawing/2014/main" id="{954DB1E3-E547-C440-9CDB-D4A0E324481A}"/>
              </a:ext>
            </a:extLst>
          </p:cNvPr>
          <p:cNvSpPr>
            <a:spLocks noGrp="1"/>
          </p:cNvSpPr>
          <p:nvPr>
            <p:ph type="title"/>
          </p:nvPr>
        </p:nvSpPr>
        <p:spPr>
          <a:xfrm>
            <a:off x="476250" y="476251"/>
            <a:ext cx="2667000" cy="205121"/>
          </a:xfrm>
          <a:prstGeom prst="rect">
            <a:avLst/>
          </a:prstGeom>
        </p:spPr>
        <p:txBody>
          <a:bodyPr lIns="0" tIns="0" rIns="0" bIns="0"/>
          <a:lstStyle>
            <a:lvl1pPr>
              <a:defRPr sz="1333">
                <a:solidFill>
                  <a:schemeClr val="bg1"/>
                </a:solidFill>
              </a:defRPr>
            </a:lvl1pPr>
          </a:lstStyle>
          <a:p>
            <a:r>
              <a:rPr lang="en-US"/>
              <a:t>Click to edit Master title style</a:t>
            </a:r>
          </a:p>
        </p:txBody>
      </p:sp>
    </p:spTree>
    <p:extLst>
      <p:ext uri="{BB962C8B-B14F-4D97-AF65-F5344CB8AC3E}">
        <p14:creationId xmlns:p14="http://schemas.microsoft.com/office/powerpoint/2010/main" val="1876340905"/>
      </p:ext>
    </p:extLst>
  </p:cSld>
  <p:clrMapOvr>
    <a:masterClrMapping/>
  </p:clrMapOvr>
  <p:extLst>
    <p:ext uri="{DCECCB84-F9BA-43D5-87BE-67443E8EF086}">
      <p15:sldGuideLst xmlns:p15="http://schemas.microsoft.com/office/powerpoint/2012/main">
        <p15:guide id="1" pos="360">
          <p15:clr>
            <a:srgbClr val="FBAE40"/>
          </p15:clr>
        </p15:guide>
        <p15:guide id="2" pos="2376">
          <p15:clr>
            <a:srgbClr val="FBAE40"/>
          </p15:clr>
        </p15:guide>
        <p15:guide id="3" pos="2520">
          <p15:clr>
            <a:srgbClr val="FBAE40"/>
          </p15:clr>
        </p15:guide>
        <p15:guide id="4" pos="3096">
          <p15:clr>
            <a:srgbClr val="FBAE40"/>
          </p15:clr>
        </p15:guide>
        <p15:guide id="5" pos="3240">
          <p15:clr>
            <a:srgbClr val="FBAE40"/>
          </p15:clr>
        </p15:guide>
        <p15:guide id="6" pos="4536">
          <p15:clr>
            <a:srgbClr val="FBAE40"/>
          </p15:clr>
        </p15:guide>
        <p15:guide id="7" pos="4680">
          <p15:clr>
            <a:srgbClr val="FBAE40"/>
          </p15:clr>
        </p15:guide>
        <p15:guide id="8" pos="5976">
          <p15:clr>
            <a:srgbClr val="FBAE40"/>
          </p15:clr>
        </p15:guide>
        <p15:guide id="9" pos="6120">
          <p15:clr>
            <a:srgbClr val="FBAE40"/>
          </p15:clr>
        </p15:guide>
        <p15:guide id="10" pos="6696">
          <p15:clr>
            <a:srgbClr val="FBAE40"/>
          </p15:clr>
        </p15:guide>
        <p15:guide id="11" pos="6840">
          <p15:clr>
            <a:srgbClr val="FBAE40"/>
          </p15:clr>
        </p15:guide>
        <p15:guide id="12" pos="8856">
          <p15:clr>
            <a:srgbClr val="FBAE40"/>
          </p15:clr>
        </p15:guide>
        <p15:guide id="13" pos="1656">
          <p15:clr>
            <a:srgbClr val="FBAE40"/>
          </p15:clr>
        </p15:guide>
        <p15:guide id="14" pos="1800">
          <p15:clr>
            <a:srgbClr val="FBAE40"/>
          </p15:clr>
        </p15:guide>
        <p15:guide id="15" pos="2232">
          <p15:clr>
            <a:srgbClr val="FBAE40"/>
          </p15:clr>
        </p15:guide>
        <p15:guide id="16" orient="horz" pos="360">
          <p15:clr>
            <a:srgbClr val="FBAE40"/>
          </p15:clr>
        </p15:guide>
        <p15:guide id="17" orient="horz" pos="1296">
          <p15:clr>
            <a:srgbClr val="FBAE40"/>
          </p15:clr>
        </p15:guide>
        <p15:guide id="18" orient="horz" pos="2592">
          <p15:clr>
            <a:srgbClr val="FBAE40"/>
          </p15:clr>
        </p15:guide>
        <p15:guide id="19" orient="horz" pos="2448">
          <p15:clr>
            <a:srgbClr val="FBAE40"/>
          </p15:clr>
        </p15:guide>
        <p15:guide id="20" orient="horz" pos="2736">
          <p15:clr>
            <a:srgbClr val="FBAE40"/>
          </p15:clr>
        </p15:guide>
        <p15:guide id="21" orient="horz" pos="3888">
          <p15:clr>
            <a:srgbClr val="FBAE40"/>
          </p15:clr>
        </p15:guide>
        <p15:guide id="22" orient="horz" pos="4320">
          <p15:clr>
            <a:srgbClr val="FBAE40"/>
          </p15:clr>
        </p15:guide>
        <p15:guide id="23" orient="horz" pos="4824">
          <p15:clr>
            <a:srgbClr val="FBAE40"/>
          </p15:clr>
        </p15:guide>
        <p15:guide id="24" orient="horz" pos="468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Blank l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5189567"/>
      </p:ext>
    </p:extLst>
  </p:cSld>
  <p:clrMapOvr>
    <a:masterClrMapping/>
  </p:clrMapOvr>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Experience area dividers">
    <p:bg>
      <p:bgPr>
        <a:solidFill>
          <a:srgbClr val="F2F2F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CC2D7E7-250A-A9A5-2579-E6A43C3BCA14}"/>
              </a:ext>
            </a:extLst>
          </p:cNvPr>
          <p:cNvSpPr/>
          <p:nvPr userDrawn="1"/>
        </p:nvSpPr>
        <p:spPr bwMode="auto">
          <a:xfrm>
            <a:off x="9603214" y="177241"/>
            <a:ext cx="2070492" cy="265860"/>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extBox 3">
            <a:extLst>
              <a:ext uri="{FF2B5EF4-FFF2-40B4-BE49-F238E27FC236}">
                <a16:creationId xmlns:a16="http://schemas.microsoft.com/office/drawing/2014/main" id="{A3C91BEC-D0EF-1412-8E56-25D2BA7930F3}"/>
              </a:ext>
            </a:extLst>
          </p:cNvPr>
          <p:cNvSpPr txBox="1"/>
          <p:nvPr userDrawn="1"/>
        </p:nvSpPr>
        <p:spPr>
          <a:xfrm>
            <a:off x="8909108" y="247357"/>
            <a:ext cx="2700281" cy="92333"/>
          </a:xfrm>
          <a:prstGeom prst="rect">
            <a:avLst/>
          </a:prstGeom>
          <a:noFill/>
        </p:spPr>
        <p:txBody>
          <a:bodyPr wrap="square" lIns="0" tIns="0" rIns="0" bIns="0" rtlCol="0" anchor="ctr">
            <a:spAutoFit/>
          </a:bodyPr>
          <a:lstStyle>
            <a:defPPr>
              <a:defRPr lang="en-US"/>
            </a:defPPr>
            <a:lvl1pPr algn="r">
              <a:defRPr kumimoji="0" sz="600" b="0" u="none" strike="noStrike" cap="none" spc="0" normalizeH="0" baseline="0">
                <a:ln>
                  <a:noFill/>
                </a:ln>
                <a:solidFill>
                  <a:schemeClr val="bg1">
                    <a:lumMod val="65000"/>
                  </a:schemeClr>
                </a:solidFill>
                <a:effectLst/>
                <a:uLnTx/>
                <a:uFillTx/>
                <a:latin typeface="Segoe UI" panose="020B0502040204020203" pitchFamily="34" charset="0"/>
                <a:ea typeface="Source Sans Pro" panose="020B0503030403020204" pitchFamily="34" charset="0"/>
                <a:cs typeface="Segoe UI" panose="020B0502040204020203" pitchFamily="34" charset="0"/>
              </a:defRPr>
            </a:lvl1pPr>
          </a:lstStyle>
          <a:p>
            <a:pPr>
              <a:defRPr/>
            </a:pPr>
            <a:r>
              <a:rPr kumimoji="0" lang="en-US" sz="600" b="0" u="none" strike="noStrike" kern="1200" cap="none" spc="0" normalizeH="0" baseline="0" noProof="0">
                <a:ln>
                  <a:noFill/>
                </a:ln>
                <a:solidFill>
                  <a:schemeClr val="bg1">
                    <a:lumMod val="50000"/>
                  </a:schemeClr>
                </a:solidFill>
                <a:effectLst/>
                <a:uLnTx/>
                <a:uFillTx/>
                <a:latin typeface="Segoe UI" panose="020B0502040204020203" pitchFamily="34" charset="0"/>
                <a:ea typeface="Source Sans Pro" panose="020B0503030403020204" pitchFamily="34" charset="0"/>
                <a:cs typeface="Segoe UI" panose="020B0502040204020203" pitchFamily="34" charset="0"/>
              </a:rPr>
              <a:t>Last updated September 22, 2022</a:t>
            </a:r>
          </a:p>
        </p:txBody>
      </p:sp>
    </p:spTree>
    <p:extLst>
      <p:ext uri="{BB962C8B-B14F-4D97-AF65-F5344CB8AC3E}">
        <p14:creationId xmlns:p14="http://schemas.microsoft.com/office/powerpoint/2010/main" val="125601984"/>
      </p:ext>
    </p:extLst>
  </p:cSld>
  <p:clrMapOvr>
    <a:masterClrMapping/>
  </p:clrMapOvr>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Content slides">
    <p:bg>
      <p:bgPr>
        <a:solidFill>
          <a:srgbClr val="F2F2F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1179448"/>
      </p:ext>
    </p:extLst>
  </p:cSld>
  <p:clrMapOvr>
    <a:masterClrMapping/>
  </p:clrMapOvr>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Wide Titl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D5F7456-7D36-47C8-8213-3EAEADB49125}"/>
              </a:ext>
            </a:extLst>
          </p:cNvPr>
          <p:cNvSpPr/>
          <p:nvPr userDrawn="1"/>
        </p:nvSpPr>
        <p:spPr bwMode="auto">
          <a:xfrm>
            <a:off x="-2" y="0"/>
            <a:ext cx="12192000" cy="59756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3200" err="1">
              <a:solidFill>
                <a:schemeClr val="bg2">
                  <a:lumMod val="25000"/>
                </a:schemeClr>
              </a:solidFill>
              <a:latin typeface="Segoe UI Semibold" panose="020B0702040204020203" pitchFamily="34" charset="0"/>
              <a:ea typeface="Segoe UI" pitchFamily="34" charset="0"/>
              <a:cs typeface="Segoe UI Semibold" panose="020B0702040204020203" pitchFamily="34" charset="0"/>
            </a:endParaRPr>
          </a:p>
        </p:txBody>
      </p:sp>
      <p:sp>
        <p:nvSpPr>
          <p:cNvPr id="12" name="Title 1">
            <a:extLst>
              <a:ext uri="{FF2B5EF4-FFF2-40B4-BE49-F238E27FC236}">
                <a16:creationId xmlns:a16="http://schemas.microsoft.com/office/drawing/2014/main" id="{11C36882-FBEC-48E6-964B-3F4C9B617ED1}"/>
              </a:ext>
            </a:extLst>
          </p:cNvPr>
          <p:cNvSpPr>
            <a:spLocks noGrp="1"/>
          </p:cNvSpPr>
          <p:nvPr>
            <p:ph type="title"/>
          </p:nvPr>
        </p:nvSpPr>
        <p:spPr>
          <a:xfrm>
            <a:off x="0" y="1"/>
            <a:ext cx="12090982" cy="685800"/>
          </a:xfrm>
          <a:noFill/>
        </p:spPr>
        <p:txBody>
          <a:bodyPr/>
          <a:lstStyle>
            <a:lvl1pPr>
              <a:defRPr>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56" name="Text Placeholder 5">
            <a:extLst>
              <a:ext uri="{FF2B5EF4-FFF2-40B4-BE49-F238E27FC236}">
                <a16:creationId xmlns:a16="http://schemas.microsoft.com/office/drawing/2014/main" id="{A656B343-0AEE-4881-A054-2551B5EF9579}"/>
              </a:ext>
            </a:extLst>
          </p:cNvPr>
          <p:cNvSpPr>
            <a:spLocks noGrp="1"/>
          </p:cNvSpPr>
          <p:nvPr>
            <p:ph type="body" sz="quarter" idx="11"/>
          </p:nvPr>
        </p:nvSpPr>
        <p:spPr>
          <a:xfrm>
            <a:off x="167205" y="757646"/>
            <a:ext cx="11923776" cy="55027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6" name="Picture 15">
            <a:extLst>
              <a:ext uri="{FF2B5EF4-FFF2-40B4-BE49-F238E27FC236}">
                <a16:creationId xmlns:a16="http://schemas.microsoft.com/office/drawing/2014/main" id="{59EA249F-34CC-4336-900D-56E430C301C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26588" y="6380894"/>
            <a:ext cx="1165412" cy="444314"/>
          </a:xfrm>
          <a:prstGeom prst="rect">
            <a:avLst/>
          </a:prstGeom>
        </p:spPr>
      </p:pic>
    </p:spTree>
    <p:extLst>
      <p:ext uri="{BB962C8B-B14F-4D97-AF65-F5344CB8AC3E}">
        <p14:creationId xmlns:p14="http://schemas.microsoft.com/office/powerpoint/2010/main" val="434673610"/>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6" Type="http://schemas.openxmlformats.org/officeDocument/2006/relationships/theme" Target="../theme/theme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569.xml"/><Relationship Id="rId13" Type="http://schemas.openxmlformats.org/officeDocument/2006/relationships/slideLayout" Target="../slideLayouts/slideLayout574.xml"/><Relationship Id="rId18" Type="http://schemas.openxmlformats.org/officeDocument/2006/relationships/slideLayout" Target="../slideLayouts/slideLayout579.xml"/><Relationship Id="rId3" Type="http://schemas.openxmlformats.org/officeDocument/2006/relationships/slideLayout" Target="../slideLayouts/slideLayout564.xml"/><Relationship Id="rId21" Type="http://schemas.openxmlformats.org/officeDocument/2006/relationships/slideLayout" Target="../slideLayouts/slideLayout582.xml"/><Relationship Id="rId7" Type="http://schemas.openxmlformats.org/officeDocument/2006/relationships/slideLayout" Target="../slideLayouts/slideLayout568.xml"/><Relationship Id="rId12" Type="http://schemas.openxmlformats.org/officeDocument/2006/relationships/slideLayout" Target="../slideLayouts/slideLayout573.xml"/><Relationship Id="rId17" Type="http://schemas.openxmlformats.org/officeDocument/2006/relationships/slideLayout" Target="../slideLayouts/slideLayout578.xml"/><Relationship Id="rId2" Type="http://schemas.openxmlformats.org/officeDocument/2006/relationships/slideLayout" Target="../slideLayouts/slideLayout563.xml"/><Relationship Id="rId16" Type="http://schemas.openxmlformats.org/officeDocument/2006/relationships/slideLayout" Target="../slideLayouts/slideLayout577.xml"/><Relationship Id="rId20" Type="http://schemas.openxmlformats.org/officeDocument/2006/relationships/slideLayout" Target="../slideLayouts/slideLayout581.xml"/><Relationship Id="rId1" Type="http://schemas.openxmlformats.org/officeDocument/2006/relationships/slideLayout" Target="../slideLayouts/slideLayout562.xml"/><Relationship Id="rId6" Type="http://schemas.openxmlformats.org/officeDocument/2006/relationships/slideLayout" Target="../slideLayouts/slideLayout567.xml"/><Relationship Id="rId11" Type="http://schemas.openxmlformats.org/officeDocument/2006/relationships/slideLayout" Target="../slideLayouts/slideLayout572.xml"/><Relationship Id="rId24" Type="http://schemas.openxmlformats.org/officeDocument/2006/relationships/image" Target="../media/image53.emf"/><Relationship Id="rId5" Type="http://schemas.openxmlformats.org/officeDocument/2006/relationships/slideLayout" Target="../slideLayouts/slideLayout566.xml"/><Relationship Id="rId15" Type="http://schemas.openxmlformats.org/officeDocument/2006/relationships/slideLayout" Target="../slideLayouts/slideLayout576.xml"/><Relationship Id="rId23" Type="http://schemas.openxmlformats.org/officeDocument/2006/relationships/theme" Target="../theme/theme10.xml"/><Relationship Id="rId10" Type="http://schemas.openxmlformats.org/officeDocument/2006/relationships/slideLayout" Target="../slideLayouts/slideLayout571.xml"/><Relationship Id="rId19" Type="http://schemas.openxmlformats.org/officeDocument/2006/relationships/slideLayout" Target="../slideLayouts/slideLayout580.xml"/><Relationship Id="rId4" Type="http://schemas.openxmlformats.org/officeDocument/2006/relationships/slideLayout" Target="../slideLayouts/slideLayout565.xml"/><Relationship Id="rId9" Type="http://schemas.openxmlformats.org/officeDocument/2006/relationships/slideLayout" Target="../slideLayouts/slideLayout570.xml"/><Relationship Id="rId14" Type="http://schemas.openxmlformats.org/officeDocument/2006/relationships/slideLayout" Target="../slideLayouts/slideLayout575.xml"/><Relationship Id="rId22" Type="http://schemas.openxmlformats.org/officeDocument/2006/relationships/slideLayout" Target="../slideLayouts/slideLayout58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18" Type="http://schemas.openxmlformats.org/officeDocument/2006/relationships/theme" Target="../theme/theme2.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17" Type="http://schemas.openxmlformats.org/officeDocument/2006/relationships/slideLayout" Target="../slideLayouts/slideLayout122.xml"/><Relationship Id="rId2" Type="http://schemas.openxmlformats.org/officeDocument/2006/relationships/slideLayout" Target="../slideLayouts/slideLayout107.xml"/><Relationship Id="rId16" Type="http://schemas.openxmlformats.org/officeDocument/2006/relationships/slideLayout" Target="../slideLayouts/slideLayout121.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5" Type="http://schemas.openxmlformats.org/officeDocument/2006/relationships/slideLayout" Target="../slideLayouts/slideLayout120.xml"/><Relationship Id="rId10" Type="http://schemas.openxmlformats.org/officeDocument/2006/relationships/slideLayout" Target="../slideLayouts/slideLayout115.xml"/><Relationship Id="rId19" Type="http://schemas.openxmlformats.org/officeDocument/2006/relationships/image" Target="../media/image53.emf"/><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48.xml"/><Relationship Id="rId21" Type="http://schemas.openxmlformats.org/officeDocument/2006/relationships/slideLayout" Target="../slideLayouts/slideLayout143.xml"/><Relationship Id="rId42" Type="http://schemas.openxmlformats.org/officeDocument/2006/relationships/slideLayout" Target="../slideLayouts/slideLayout164.xml"/><Relationship Id="rId47" Type="http://schemas.openxmlformats.org/officeDocument/2006/relationships/slideLayout" Target="../slideLayouts/slideLayout169.xml"/><Relationship Id="rId63" Type="http://schemas.openxmlformats.org/officeDocument/2006/relationships/slideLayout" Target="../slideLayouts/slideLayout185.xml"/><Relationship Id="rId68" Type="http://schemas.openxmlformats.org/officeDocument/2006/relationships/slideLayout" Target="../slideLayouts/slideLayout190.xml"/><Relationship Id="rId84" Type="http://schemas.openxmlformats.org/officeDocument/2006/relationships/slideLayout" Target="../slideLayouts/slideLayout206.xml"/><Relationship Id="rId89" Type="http://schemas.openxmlformats.org/officeDocument/2006/relationships/slideLayout" Target="../slideLayouts/slideLayout211.xml"/><Relationship Id="rId112" Type="http://schemas.openxmlformats.org/officeDocument/2006/relationships/slideLayout" Target="../slideLayouts/slideLayout234.xml"/><Relationship Id="rId16" Type="http://schemas.openxmlformats.org/officeDocument/2006/relationships/slideLayout" Target="../slideLayouts/slideLayout138.xml"/><Relationship Id="rId107" Type="http://schemas.openxmlformats.org/officeDocument/2006/relationships/slideLayout" Target="../slideLayouts/slideLayout229.xml"/><Relationship Id="rId11" Type="http://schemas.openxmlformats.org/officeDocument/2006/relationships/slideLayout" Target="../slideLayouts/slideLayout133.xml"/><Relationship Id="rId32" Type="http://schemas.openxmlformats.org/officeDocument/2006/relationships/slideLayout" Target="../slideLayouts/slideLayout154.xml"/><Relationship Id="rId37" Type="http://schemas.openxmlformats.org/officeDocument/2006/relationships/slideLayout" Target="../slideLayouts/slideLayout159.xml"/><Relationship Id="rId53" Type="http://schemas.openxmlformats.org/officeDocument/2006/relationships/slideLayout" Target="../slideLayouts/slideLayout175.xml"/><Relationship Id="rId58" Type="http://schemas.openxmlformats.org/officeDocument/2006/relationships/slideLayout" Target="../slideLayouts/slideLayout180.xml"/><Relationship Id="rId74" Type="http://schemas.openxmlformats.org/officeDocument/2006/relationships/slideLayout" Target="../slideLayouts/slideLayout196.xml"/><Relationship Id="rId79" Type="http://schemas.openxmlformats.org/officeDocument/2006/relationships/slideLayout" Target="../slideLayouts/slideLayout201.xml"/><Relationship Id="rId102" Type="http://schemas.openxmlformats.org/officeDocument/2006/relationships/slideLayout" Target="../slideLayouts/slideLayout224.xml"/><Relationship Id="rId5" Type="http://schemas.openxmlformats.org/officeDocument/2006/relationships/slideLayout" Target="../slideLayouts/slideLayout127.xml"/><Relationship Id="rId90" Type="http://schemas.openxmlformats.org/officeDocument/2006/relationships/slideLayout" Target="../slideLayouts/slideLayout212.xml"/><Relationship Id="rId95" Type="http://schemas.openxmlformats.org/officeDocument/2006/relationships/slideLayout" Target="../slideLayouts/slideLayout217.xml"/><Relationship Id="rId22" Type="http://schemas.openxmlformats.org/officeDocument/2006/relationships/slideLayout" Target="../slideLayouts/slideLayout144.xml"/><Relationship Id="rId27" Type="http://schemas.openxmlformats.org/officeDocument/2006/relationships/slideLayout" Target="../slideLayouts/slideLayout149.xml"/><Relationship Id="rId43" Type="http://schemas.openxmlformats.org/officeDocument/2006/relationships/slideLayout" Target="../slideLayouts/slideLayout165.xml"/><Relationship Id="rId48" Type="http://schemas.openxmlformats.org/officeDocument/2006/relationships/slideLayout" Target="../slideLayouts/slideLayout170.xml"/><Relationship Id="rId64" Type="http://schemas.openxmlformats.org/officeDocument/2006/relationships/slideLayout" Target="../slideLayouts/slideLayout186.xml"/><Relationship Id="rId69" Type="http://schemas.openxmlformats.org/officeDocument/2006/relationships/slideLayout" Target="../slideLayouts/slideLayout191.xml"/><Relationship Id="rId113" Type="http://schemas.openxmlformats.org/officeDocument/2006/relationships/slideLayout" Target="../slideLayouts/slideLayout235.xml"/><Relationship Id="rId80" Type="http://schemas.openxmlformats.org/officeDocument/2006/relationships/slideLayout" Target="../slideLayouts/slideLayout202.xml"/><Relationship Id="rId85" Type="http://schemas.openxmlformats.org/officeDocument/2006/relationships/slideLayout" Target="../slideLayouts/slideLayout207.xml"/><Relationship Id="rId12" Type="http://schemas.openxmlformats.org/officeDocument/2006/relationships/slideLayout" Target="../slideLayouts/slideLayout134.xml"/><Relationship Id="rId17" Type="http://schemas.openxmlformats.org/officeDocument/2006/relationships/slideLayout" Target="../slideLayouts/slideLayout139.xml"/><Relationship Id="rId33" Type="http://schemas.openxmlformats.org/officeDocument/2006/relationships/slideLayout" Target="../slideLayouts/slideLayout155.xml"/><Relationship Id="rId38" Type="http://schemas.openxmlformats.org/officeDocument/2006/relationships/slideLayout" Target="../slideLayouts/slideLayout160.xml"/><Relationship Id="rId59" Type="http://schemas.openxmlformats.org/officeDocument/2006/relationships/slideLayout" Target="../slideLayouts/slideLayout181.xml"/><Relationship Id="rId103" Type="http://schemas.openxmlformats.org/officeDocument/2006/relationships/slideLayout" Target="../slideLayouts/slideLayout225.xml"/><Relationship Id="rId108" Type="http://schemas.openxmlformats.org/officeDocument/2006/relationships/slideLayout" Target="../slideLayouts/slideLayout230.xml"/><Relationship Id="rId54" Type="http://schemas.openxmlformats.org/officeDocument/2006/relationships/slideLayout" Target="../slideLayouts/slideLayout176.xml"/><Relationship Id="rId70" Type="http://schemas.openxmlformats.org/officeDocument/2006/relationships/slideLayout" Target="../slideLayouts/slideLayout192.xml"/><Relationship Id="rId75" Type="http://schemas.openxmlformats.org/officeDocument/2006/relationships/slideLayout" Target="../slideLayouts/slideLayout197.xml"/><Relationship Id="rId91" Type="http://schemas.openxmlformats.org/officeDocument/2006/relationships/slideLayout" Target="../slideLayouts/slideLayout213.xml"/><Relationship Id="rId96" Type="http://schemas.openxmlformats.org/officeDocument/2006/relationships/slideLayout" Target="../slideLayouts/slideLayout218.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5" Type="http://schemas.openxmlformats.org/officeDocument/2006/relationships/slideLayout" Target="../slideLayouts/slideLayout137.xml"/><Relationship Id="rId23" Type="http://schemas.openxmlformats.org/officeDocument/2006/relationships/slideLayout" Target="../slideLayouts/slideLayout145.xml"/><Relationship Id="rId28" Type="http://schemas.openxmlformats.org/officeDocument/2006/relationships/slideLayout" Target="../slideLayouts/slideLayout150.xml"/><Relationship Id="rId36" Type="http://schemas.openxmlformats.org/officeDocument/2006/relationships/slideLayout" Target="../slideLayouts/slideLayout158.xml"/><Relationship Id="rId49" Type="http://schemas.openxmlformats.org/officeDocument/2006/relationships/slideLayout" Target="../slideLayouts/slideLayout171.xml"/><Relationship Id="rId57" Type="http://schemas.openxmlformats.org/officeDocument/2006/relationships/slideLayout" Target="../slideLayouts/slideLayout179.xml"/><Relationship Id="rId106" Type="http://schemas.openxmlformats.org/officeDocument/2006/relationships/slideLayout" Target="../slideLayouts/slideLayout228.xml"/><Relationship Id="rId114" Type="http://schemas.openxmlformats.org/officeDocument/2006/relationships/theme" Target="../theme/theme3.xml"/><Relationship Id="rId10" Type="http://schemas.openxmlformats.org/officeDocument/2006/relationships/slideLayout" Target="../slideLayouts/slideLayout132.xml"/><Relationship Id="rId31" Type="http://schemas.openxmlformats.org/officeDocument/2006/relationships/slideLayout" Target="../slideLayouts/slideLayout153.xml"/><Relationship Id="rId44" Type="http://schemas.openxmlformats.org/officeDocument/2006/relationships/slideLayout" Target="../slideLayouts/slideLayout166.xml"/><Relationship Id="rId52" Type="http://schemas.openxmlformats.org/officeDocument/2006/relationships/slideLayout" Target="../slideLayouts/slideLayout174.xml"/><Relationship Id="rId60" Type="http://schemas.openxmlformats.org/officeDocument/2006/relationships/slideLayout" Target="../slideLayouts/slideLayout182.xml"/><Relationship Id="rId65" Type="http://schemas.openxmlformats.org/officeDocument/2006/relationships/slideLayout" Target="../slideLayouts/slideLayout187.xml"/><Relationship Id="rId73" Type="http://schemas.openxmlformats.org/officeDocument/2006/relationships/slideLayout" Target="../slideLayouts/slideLayout195.xml"/><Relationship Id="rId78" Type="http://schemas.openxmlformats.org/officeDocument/2006/relationships/slideLayout" Target="../slideLayouts/slideLayout200.xml"/><Relationship Id="rId81" Type="http://schemas.openxmlformats.org/officeDocument/2006/relationships/slideLayout" Target="../slideLayouts/slideLayout203.xml"/><Relationship Id="rId86" Type="http://schemas.openxmlformats.org/officeDocument/2006/relationships/slideLayout" Target="../slideLayouts/slideLayout208.xml"/><Relationship Id="rId94" Type="http://schemas.openxmlformats.org/officeDocument/2006/relationships/slideLayout" Target="../slideLayouts/slideLayout216.xml"/><Relationship Id="rId99" Type="http://schemas.openxmlformats.org/officeDocument/2006/relationships/slideLayout" Target="../slideLayouts/slideLayout221.xml"/><Relationship Id="rId101" Type="http://schemas.openxmlformats.org/officeDocument/2006/relationships/slideLayout" Target="../slideLayouts/slideLayout223.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3" Type="http://schemas.openxmlformats.org/officeDocument/2006/relationships/slideLayout" Target="../slideLayouts/slideLayout135.xml"/><Relationship Id="rId18" Type="http://schemas.openxmlformats.org/officeDocument/2006/relationships/slideLayout" Target="../slideLayouts/slideLayout140.xml"/><Relationship Id="rId39" Type="http://schemas.openxmlformats.org/officeDocument/2006/relationships/slideLayout" Target="../slideLayouts/slideLayout161.xml"/><Relationship Id="rId109" Type="http://schemas.openxmlformats.org/officeDocument/2006/relationships/slideLayout" Target="../slideLayouts/slideLayout231.xml"/><Relationship Id="rId34" Type="http://schemas.openxmlformats.org/officeDocument/2006/relationships/slideLayout" Target="../slideLayouts/slideLayout156.xml"/><Relationship Id="rId50" Type="http://schemas.openxmlformats.org/officeDocument/2006/relationships/slideLayout" Target="../slideLayouts/slideLayout172.xml"/><Relationship Id="rId55" Type="http://schemas.openxmlformats.org/officeDocument/2006/relationships/slideLayout" Target="../slideLayouts/slideLayout177.xml"/><Relationship Id="rId76" Type="http://schemas.openxmlformats.org/officeDocument/2006/relationships/slideLayout" Target="../slideLayouts/slideLayout198.xml"/><Relationship Id="rId97" Type="http://schemas.openxmlformats.org/officeDocument/2006/relationships/slideLayout" Target="../slideLayouts/slideLayout219.xml"/><Relationship Id="rId104" Type="http://schemas.openxmlformats.org/officeDocument/2006/relationships/slideLayout" Target="../slideLayouts/slideLayout226.xml"/><Relationship Id="rId7" Type="http://schemas.openxmlformats.org/officeDocument/2006/relationships/slideLayout" Target="../slideLayouts/slideLayout129.xml"/><Relationship Id="rId71" Type="http://schemas.openxmlformats.org/officeDocument/2006/relationships/slideLayout" Target="../slideLayouts/slideLayout193.xml"/><Relationship Id="rId92" Type="http://schemas.openxmlformats.org/officeDocument/2006/relationships/slideLayout" Target="../slideLayouts/slideLayout214.xml"/><Relationship Id="rId2" Type="http://schemas.openxmlformats.org/officeDocument/2006/relationships/slideLayout" Target="../slideLayouts/slideLayout124.xml"/><Relationship Id="rId29" Type="http://schemas.openxmlformats.org/officeDocument/2006/relationships/slideLayout" Target="../slideLayouts/slideLayout151.xml"/><Relationship Id="rId24" Type="http://schemas.openxmlformats.org/officeDocument/2006/relationships/slideLayout" Target="../slideLayouts/slideLayout146.xml"/><Relationship Id="rId40" Type="http://schemas.openxmlformats.org/officeDocument/2006/relationships/slideLayout" Target="../slideLayouts/slideLayout162.xml"/><Relationship Id="rId45" Type="http://schemas.openxmlformats.org/officeDocument/2006/relationships/slideLayout" Target="../slideLayouts/slideLayout167.xml"/><Relationship Id="rId66" Type="http://schemas.openxmlformats.org/officeDocument/2006/relationships/slideLayout" Target="../slideLayouts/slideLayout188.xml"/><Relationship Id="rId87" Type="http://schemas.openxmlformats.org/officeDocument/2006/relationships/slideLayout" Target="../slideLayouts/slideLayout209.xml"/><Relationship Id="rId110" Type="http://schemas.openxmlformats.org/officeDocument/2006/relationships/slideLayout" Target="../slideLayouts/slideLayout232.xml"/><Relationship Id="rId115" Type="http://schemas.openxmlformats.org/officeDocument/2006/relationships/image" Target="../media/image53.emf"/><Relationship Id="rId61" Type="http://schemas.openxmlformats.org/officeDocument/2006/relationships/slideLayout" Target="../slideLayouts/slideLayout183.xml"/><Relationship Id="rId82" Type="http://schemas.openxmlformats.org/officeDocument/2006/relationships/slideLayout" Target="../slideLayouts/slideLayout204.xml"/><Relationship Id="rId19" Type="http://schemas.openxmlformats.org/officeDocument/2006/relationships/slideLayout" Target="../slideLayouts/slideLayout141.xml"/><Relationship Id="rId14" Type="http://schemas.openxmlformats.org/officeDocument/2006/relationships/slideLayout" Target="../slideLayouts/slideLayout136.xml"/><Relationship Id="rId30" Type="http://schemas.openxmlformats.org/officeDocument/2006/relationships/slideLayout" Target="../slideLayouts/slideLayout152.xml"/><Relationship Id="rId35" Type="http://schemas.openxmlformats.org/officeDocument/2006/relationships/slideLayout" Target="../slideLayouts/slideLayout157.xml"/><Relationship Id="rId56" Type="http://schemas.openxmlformats.org/officeDocument/2006/relationships/slideLayout" Target="../slideLayouts/slideLayout178.xml"/><Relationship Id="rId77" Type="http://schemas.openxmlformats.org/officeDocument/2006/relationships/slideLayout" Target="../slideLayouts/slideLayout199.xml"/><Relationship Id="rId100" Type="http://schemas.openxmlformats.org/officeDocument/2006/relationships/slideLayout" Target="../slideLayouts/slideLayout222.xml"/><Relationship Id="rId105" Type="http://schemas.openxmlformats.org/officeDocument/2006/relationships/slideLayout" Target="../slideLayouts/slideLayout227.xml"/><Relationship Id="rId8" Type="http://schemas.openxmlformats.org/officeDocument/2006/relationships/slideLayout" Target="../slideLayouts/slideLayout130.xml"/><Relationship Id="rId51" Type="http://schemas.openxmlformats.org/officeDocument/2006/relationships/slideLayout" Target="../slideLayouts/slideLayout173.xml"/><Relationship Id="rId72" Type="http://schemas.openxmlformats.org/officeDocument/2006/relationships/slideLayout" Target="../slideLayouts/slideLayout194.xml"/><Relationship Id="rId93" Type="http://schemas.openxmlformats.org/officeDocument/2006/relationships/slideLayout" Target="../slideLayouts/slideLayout215.xml"/><Relationship Id="rId98" Type="http://schemas.openxmlformats.org/officeDocument/2006/relationships/slideLayout" Target="../slideLayouts/slideLayout220.xml"/><Relationship Id="rId3" Type="http://schemas.openxmlformats.org/officeDocument/2006/relationships/slideLayout" Target="../slideLayouts/slideLayout125.xml"/><Relationship Id="rId25" Type="http://schemas.openxmlformats.org/officeDocument/2006/relationships/slideLayout" Target="../slideLayouts/slideLayout147.xml"/><Relationship Id="rId46" Type="http://schemas.openxmlformats.org/officeDocument/2006/relationships/slideLayout" Target="../slideLayouts/slideLayout168.xml"/><Relationship Id="rId67" Type="http://schemas.openxmlformats.org/officeDocument/2006/relationships/slideLayout" Target="../slideLayouts/slideLayout189.xml"/><Relationship Id="rId20" Type="http://schemas.openxmlformats.org/officeDocument/2006/relationships/slideLayout" Target="../slideLayouts/slideLayout142.xml"/><Relationship Id="rId41" Type="http://schemas.openxmlformats.org/officeDocument/2006/relationships/slideLayout" Target="../slideLayouts/slideLayout163.xml"/><Relationship Id="rId62" Type="http://schemas.openxmlformats.org/officeDocument/2006/relationships/slideLayout" Target="../slideLayouts/slideLayout184.xml"/><Relationship Id="rId83" Type="http://schemas.openxmlformats.org/officeDocument/2006/relationships/slideLayout" Target="../slideLayouts/slideLayout205.xml"/><Relationship Id="rId88" Type="http://schemas.openxmlformats.org/officeDocument/2006/relationships/slideLayout" Target="../slideLayouts/slideLayout210.xml"/><Relationship Id="rId111" Type="http://schemas.openxmlformats.org/officeDocument/2006/relationships/slideLayout" Target="../slideLayouts/slideLayout23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248.xml"/><Relationship Id="rId18" Type="http://schemas.openxmlformats.org/officeDocument/2006/relationships/slideLayout" Target="../slideLayouts/slideLayout253.xml"/><Relationship Id="rId26" Type="http://schemas.openxmlformats.org/officeDocument/2006/relationships/slideLayout" Target="../slideLayouts/slideLayout261.xml"/><Relationship Id="rId39" Type="http://schemas.openxmlformats.org/officeDocument/2006/relationships/slideLayout" Target="../slideLayouts/slideLayout274.xml"/><Relationship Id="rId21" Type="http://schemas.openxmlformats.org/officeDocument/2006/relationships/slideLayout" Target="../slideLayouts/slideLayout256.xml"/><Relationship Id="rId34" Type="http://schemas.openxmlformats.org/officeDocument/2006/relationships/slideLayout" Target="../slideLayouts/slideLayout269.xml"/><Relationship Id="rId42" Type="http://schemas.openxmlformats.org/officeDocument/2006/relationships/slideLayout" Target="../slideLayouts/slideLayout277.xml"/><Relationship Id="rId47" Type="http://schemas.openxmlformats.org/officeDocument/2006/relationships/slideLayout" Target="../slideLayouts/slideLayout282.xml"/><Relationship Id="rId50" Type="http://schemas.openxmlformats.org/officeDocument/2006/relationships/slideLayout" Target="../slideLayouts/slideLayout285.xml"/><Relationship Id="rId55" Type="http://schemas.openxmlformats.org/officeDocument/2006/relationships/slideLayout" Target="../slideLayouts/slideLayout290.xml"/><Relationship Id="rId7" Type="http://schemas.openxmlformats.org/officeDocument/2006/relationships/slideLayout" Target="../slideLayouts/slideLayout242.xml"/><Relationship Id="rId2" Type="http://schemas.openxmlformats.org/officeDocument/2006/relationships/slideLayout" Target="../slideLayouts/slideLayout237.xml"/><Relationship Id="rId16" Type="http://schemas.openxmlformats.org/officeDocument/2006/relationships/slideLayout" Target="../slideLayouts/slideLayout251.xml"/><Relationship Id="rId29" Type="http://schemas.openxmlformats.org/officeDocument/2006/relationships/slideLayout" Target="../slideLayouts/slideLayout264.xml"/><Relationship Id="rId11" Type="http://schemas.openxmlformats.org/officeDocument/2006/relationships/slideLayout" Target="../slideLayouts/slideLayout246.xml"/><Relationship Id="rId24" Type="http://schemas.openxmlformats.org/officeDocument/2006/relationships/slideLayout" Target="../slideLayouts/slideLayout259.xml"/><Relationship Id="rId32" Type="http://schemas.openxmlformats.org/officeDocument/2006/relationships/slideLayout" Target="../slideLayouts/slideLayout267.xml"/><Relationship Id="rId37" Type="http://schemas.openxmlformats.org/officeDocument/2006/relationships/slideLayout" Target="../slideLayouts/slideLayout272.xml"/><Relationship Id="rId40" Type="http://schemas.openxmlformats.org/officeDocument/2006/relationships/slideLayout" Target="../slideLayouts/slideLayout275.xml"/><Relationship Id="rId45" Type="http://schemas.openxmlformats.org/officeDocument/2006/relationships/slideLayout" Target="../slideLayouts/slideLayout280.xml"/><Relationship Id="rId53" Type="http://schemas.openxmlformats.org/officeDocument/2006/relationships/slideLayout" Target="../slideLayouts/slideLayout288.xml"/><Relationship Id="rId58" Type="http://schemas.openxmlformats.org/officeDocument/2006/relationships/slideLayout" Target="../slideLayouts/slideLayout293.xml"/><Relationship Id="rId5" Type="http://schemas.openxmlformats.org/officeDocument/2006/relationships/slideLayout" Target="../slideLayouts/slideLayout240.xml"/><Relationship Id="rId61" Type="http://schemas.openxmlformats.org/officeDocument/2006/relationships/theme" Target="../theme/theme4.xml"/><Relationship Id="rId19" Type="http://schemas.openxmlformats.org/officeDocument/2006/relationships/slideLayout" Target="../slideLayouts/slideLayout254.xml"/><Relationship Id="rId14" Type="http://schemas.openxmlformats.org/officeDocument/2006/relationships/slideLayout" Target="../slideLayouts/slideLayout249.xml"/><Relationship Id="rId22" Type="http://schemas.openxmlformats.org/officeDocument/2006/relationships/slideLayout" Target="../slideLayouts/slideLayout257.xml"/><Relationship Id="rId27" Type="http://schemas.openxmlformats.org/officeDocument/2006/relationships/slideLayout" Target="../slideLayouts/slideLayout262.xml"/><Relationship Id="rId30" Type="http://schemas.openxmlformats.org/officeDocument/2006/relationships/slideLayout" Target="../slideLayouts/slideLayout265.xml"/><Relationship Id="rId35" Type="http://schemas.openxmlformats.org/officeDocument/2006/relationships/slideLayout" Target="../slideLayouts/slideLayout270.xml"/><Relationship Id="rId43" Type="http://schemas.openxmlformats.org/officeDocument/2006/relationships/slideLayout" Target="../slideLayouts/slideLayout278.xml"/><Relationship Id="rId48" Type="http://schemas.openxmlformats.org/officeDocument/2006/relationships/slideLayout" Target="../slideLayouts/slideLayout283.xml"/><Relationship Id="rId56" Type="http://schemas.openxmlformats.org/officeDocument/2006/relationships/slideLayout" Target="../slideLayouts/slideLayout291.xml"/><Relationship Id="rId8" Type="http://schemas.openxmlformats.org/officeDocument/2006/relationships/slideLayout" Target="../slideLayouts/slideLayout243.xml"/><Relationship Id="rId51" Type="http://schemas.openxmlformats.org/officeDocument/2006/relationships/slideLayout" Target="../slideLayouts/slideLayout286.xml"/><Relationship Id="rId3" Type="http://schemas.openxmlformats.org/officeDocument/2006/relationships/slideLayout" Target="../slideLayouts/slideLayout238.xml"/><Relationship Id="rId12" Type="http://schemas.openxmlformats.org/officeDocument/2006/relationships/slideLayout" Target="../slideLayouts/slideLayout247.xml"/><Relationship Id="rId17" Type="http://schemas.openxmlformats.org/officeDocument/2006/relationships/slideLayout" Target="../slideLayouts/slideLayout252.xml"/><Relationship Id="rId25" Type="http://schemas.openxmlformats.org/officeDocument/2006/relationships/slideLayout" Target="../slideLayouts/slideLayout260.xml"/><Relationship Id="rId33" Type="http://schemas.openxmlformats.org/officeDocument/2006/relationships/slideLayout" Target="../slideLayouts/slideLayout268.xml"/><Relationship Id="rId38" Type="http://schemas.openxmlformats.org/officeDocument/2006/relationships/slideLayout" Target="../slideLayouts/slideLayout273.xml"/><Relationship Id="rId46" Type="http://schemas.openxmlformats.org/officeDocument/2006/relationships/slideLayout" Target="../slideLayouts/slideLayout281.xml"/><Relationship Id="rId59" Type="http://schemas.openxmlformats.org/officeDocument/2006/relationships/slideLayout" Target="../slideLayouts/slideLayout294.xml"/><Relationship Id="rId20" Type="http://schemas.openxmlformats.org/officeDocument/2006/relationships/slideLayout" Target="../slideLayouts/slideLayout255.xml"/><Relationship Id="rId41" Type="http://schemas.openxmlformats.org/officeDocument/2006/relationships/slideLayout" Target="../slideLayouts/slideLayout276.xml"/><Relationship Id="rId54" Type="http://schemas.openxmlformats.org/officeDocument/2006/relationships/slideLayout" Target="../slideLayouts/slideLayout289.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5" Type="http://schemas.openxmlformats.org/officeDocument/2006/relationships/slideLayout" Target="../slideLayouts/slideLayout250.xml"/><Relationship Id="rId23" Type="http://schemas.openxmlformats.org/officeDocument/2006/relationships/slideLayout" Target="../slideLayouts/slideLayout258.xml"/><Relationship Id="rId28" Type="http://schemas.openxmlformats.org/officeDocument/2006/relationships/slideLayout" Target="../slideLayouts/slideLayout263.xml"/><Relationship Id="rId36" Type="http://schemas.openxmlformats.org/officeDocument/2006/relationships/slideLayout" Target="../slideLayouts/slideLayout271.xml"/><Relationship Id="rId49" Type="http://schemas.openxmlformats.org/officeDocument/2006/relationships/slideLayout" Target="../slideLayouts/slideLayout284.xml"/><Relationship Id="rId57" Type="http://schemas.openxmlformats.org/officeDocument/2006/relationships/slideLayout" Target="../slideLayouts/slideLayout292.xml"/><Relationship Id="rId10" Type="http://schemas.openxmlformats.org/officeDocument/2006/relationships/slideLayout" Target="../slideLayouts/slideLayout245.xml"/><Relationship Id="rId31" Type="http://schemas.openxmlformats.org/officeDocument/2006/relationships/slideLayout" Target="../slideLayouts/slideLayout266.xml"/><Relationship Id="rId44" Type="http://schemas.openxmlformats.org/officeDocument/2006/relationships/slideLayout" Target="../slideLayouts/slideLayout279.xml"/><Relationship Id="rId52" Type="http://schemas.openxmlformats.org/officeDocument/2006/relationships/slideLayout" Target="../slideLayouts/slideLayout287.xml"/><Relationship Id="rId60" Type="http://schemas.openxmlformats.org/officeDocument/2006/relationships/slideLayout" Target="../slideLayouts/slideLayout295.xml"/><Relationship Id="rId4" Type="http://schemas.openxmlformats.org/officeDocument/2006/relationships/slideLayout" Target="../slideLayouts/slideLayout239.xml"/><Relationship Id="rId9" Type="http://schemas.openxmlformats.org/officeDocument/2006/relationships/slideLayout" Target="../slideLayouts/slideLayout24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308.xml"/><Relationship Id="rId18" Type="http://schemas.openxmlformats.org/officeDocument/2006/relationships/slideLayout" Target="../slideLayouts/slideLayout313.xml"/><Relationship Id="rId26" Type="http://schemas.openxmlformats.org/officeDocument/2006/relationships/slideLayout" Target="../slideLayouts/slideLayout321.xml"/><Relationship Id="rId3" Type="http://schemas.openxmlformats.org/officeDocument/2006/relationships/slideLayout" Target="../slideLayouts/slideLayout298.xml"/><Relationship Id="rId21" Type="http://schemas.openxmlformats.org/officeDocument/2006/relationships/slideLayout" Target="../slideLayouts/slideLayout316.xml"/><Relationship Id="rId7" Type="http://schemas.openxmlformats.org/officeDocument/2006/relationships/slideLayout" Target="../slideLayouts/slideLayout302.xml"/><Relationship Id="rId12" Type="http://schemas.openxmlformats.org/officeDocument/2006/relationships/slideLayout" Target="../slideLayouts/slideLayout307.xml"/><Relationship Id="rId17" Type="http://schemas.openxmlformats.org/officeDocument/2006/relationships/slideLayout" Target="../slideLayouts/slideLayout312.xml"/><Relationship Id="rId25" Type="http://schemas.openxmlformats.org/officeDocument/2006/relationships/slideLayout" Target="../slideLayouts/slideLayout320.xml"/><Relationship Id="rId33" Type="http://schemas.openxmlformats.org/officeDocument/2006/relationships/theme" Target="../theme/theme5.xml"/><Relationship Id="rId2" Type="http://schemas.openxmlformats.org/officeDocument/2006/relationships/slideLayout" Target="../slideLayouts/slideLayout297.xml"/><Relationship Id="rId16" Type="http://schemas.openxmlformats.org/officeDocument/2006/relationships/slideLayout" Target="../slideLayouts/slideLayout311.xml"/><Relationship Id="rId20" Type="http://schemas.openxmlformats.org/officeDocument/2006/relationships/slideLayout" Target="../slideLayouts/slideLayout315.xml"/><Relationship Id="rId29" Type="http://schemas.openxmlformats.org/officeDocument/2006/relationships/slideLayout" Target="../slideLayouts/slideLayout324.xml"/><Relationship Id="rId1" Type="http://schemas.openxmlformats.org/officeDocument/2006/relationships/slideLayout" Target="../slideLayouts/slideLayout296.xml"/><Relationship Id="rId6" Type="http://schemas.openxmlformats.org/officeDocument/2006/relationships/slideLayout" Target="../slideLayouts/slideLayout301.xml"/><Relationship Id="rId11" Type="http://schemas.openxmlformats.org/officeDocument/2006/relationships/slideLayout" Target="../slideLayouts/slideLayout306.xml"/><Relationship Id="rId24" Type="http://schemas.openxmlformats.org/officeDocument/2006/relationships/slideLayout" Target="../slideLayouts/slideLayout319.xml"/><Relationship Id="rId32" Type="http://schemas.openxmlformats.org/officeDocument/2006/relationships/slideLayout" Target="../slideLayouts/slideLayout327.xml"/><Relationship Id="rId5" Type="http://schemas.openxmlformats.org/officeDocument/2006/relationships/slideLayout" Target="../slideLayouts/slideLayout300.xml"/><Relationship Id="rId15" Type="http://schemas.openxmlformats.org/officeDocument/2006/relationships/slideLayout" Target="../slideLayouts/slideLayout310.xml"/><Relationship Id="rId23" Type="http://schemas.openxmlformats.org/officeDocument/2006/relationships/slideLayout" Target="../slideLayouts/slideLayout318.xml"/><Relationship Id="rId28" Type="http://schemas.openxmlformats.org/officeDocument/2006/relationships/slideLayout" Target="../slideLayouts/slideLayout323.xml"/><Relationship Id="rId10" Type="http://schemas.openxmlformats.org/officeDocument/2006/relationships/slideLayout" Target="../slideLayouts/slideLayout305.xml"/><Relationship Id="rId19" Type="http://schemas.openxmlformats.org/officeDocument/2006/relationships/slideLayout" Target="../slideLayouts/slideLayout314.xml"/><Relationship Id="rId31" Type="http://schemas.openxmlformats.org/officeDocument/2006/relationships/slideLayout" Target="../slideLayouts/slideLayout326.xml"/><Relationship Id="rId4" Type="http://schemas.openxmlformats.org/officeDocument/2006/relationships/slideLayout" Target="../slideLayouts/slideLayout299.xml"/><Relationship Id="rId9" Type="http://schemas.openxmlformats.org/officeDocument/2006/relationships/slideLayout" Target="../slideLayouts/slideLayout304.xml"/><Relationship Id="rId14" Type="http://schemas.openxmlformats.org/officeDocument/2006/relationships/slideLayout" Target="../slideLayouts/slideLayout309.xml"/><Relationship Id="rId22" Type="http://schemas.openxmlformats.org/officeDocument/2006/relationships/slideLayout" Target="../slideLayouts/slideLayout317.xml"/><Relationship Id="rId27" Type="http://schemas.openxmlformats.org/officeDocument/2006/relationships/slideLayout" Target="../slideLayouts/slideLayout322.xml"/><Relationship Id="rId30" Type="http://schemas.openxmlformats.org/officeDocument/2006/relationships/slideLayout" Target="../slideLayouts/slideLayout325.xml"/><Relationship Id="rId8" Type="http://schemas.openxmlformats.org/officeDocument/2006/relationships/slideLayout" Target="../slideLayouts/slideLayout303.xml"/></Relationships>
</file>

<file path=ppt/slideMasters/_rels/slideMaster6.xml.rels><?xml version="1.0" encoding="UTF-8" standalone="yes"?>
<Relationships xmlns="http://schemas.openxmlformats.org/package/2006/relationships"><Relationship Id="rId26" Type="http://schemas.openxmlformats.org/officeDocument/2006/relationships/slideLayout" Target="../slideLayouts/slideLayout353.xml"/><Relationship Id="rId117" Type="http://schemas.openxmlformats.org/officeDocument/2006/relationships/slideLayout" Target="../slideLayouts/slideLayout444.xml"/><Relationship Id="rId21" Type="http://schemas.openxmlformats.org/officeDocument/2006/relationships/slideLayout" Target="../slideLayouts/slideLayout348.xml"/><Relationship Id="rId42" Type="http://schemas.openxmlformats.org/officeDocument/2006/relationships/slideLayout" Target="../slideLayouts/slideLayout369.xml"/><Relationship Id="rId47" Type="http://schemas.openxmlformats.org/officeDocument/2006/relationships/slideLayout" Target="../slideLayouts/slideLayout374.xml"/><Relationship Id="rId63" Type="http://schemas.openxmlformats.org/officeDocument/2006/relationships/slideLayout" Target="../slideLayouts/slideLayout390.xml"/><Relationship Id="rId68" Type="http://schemas.openxmlformats.org/officeDocument/2006/relationships/slideLayout" Target="../slideLayouts/slideLayout395.xml"/><Relationship Id="rId84" Type="http://schemas.openxmlformats.org/officeDocument/2006/relationships/slideLayout" Target="../slideLayouts/slideLayout411.xml"/><Relationship Id="rId89" Type="http://schemas.openxmlformats.org/officeDocument/2006/relationships/slideLayout" Target="../slideLayouts/slideLayout416.xml"/><Relationship Id="rId112" Type="http://schemas.openxmlformats.org/officeDocument/2006/relationships/slideLayout" Target="../slideLayouts/slideLayout439.xml"/><Relationship Id="rId16" Type="http://schemas.openxmlformats.org/officeDocument/2006/relationships/slideLayout" Target="../slideLayouts/slideLayout343.xml"/><Relationship Id="rId107" Type="http://schemas.openxmlformats.org/officeDocument/2006/relationships/slideLayout" Target="../slideLayouts/slideLayout434.xml"/><Relationship Id="rId11" Type="http://schemas.openxmlformats.org/officeDocument/2006/relationships/slideLayout" Target="../slideLayouts/slideLayout338.xml"/><Relationship Id="rId32" Type="http://schemas.openxmlformats.org/officeDocument/2006/relationships/slideLayout" Target="../slideLayouts/slideLayout359.xml"/><Relationship Id="rId37" Type="http://schemas.openxmlformats.org/officeDocument/2006/relationships/slideLayout" Target="../slideLayouts/slideLayout364.xml"/><Relationship Id="rId53" Type="http://schemas.openxmlformats.org/officeDocument/2006/relationships/slideLayout" Target="../slideLayouts/slideLayout380.xml"/><Relationship Id="rId58" Type="http://schemas.openxmlformats.org/officeDocument/2006/relationships/slideLayout" Target="../slideLayouts/slideLayout385.xml"/><Relationship Id="rId74" Type="http://schemas.openxmlformats.org/officeDocument/2006/relationships/slideLayout" Target="../slideLayouts/slideLayout401.xml"/><Relationship Id="rId79" Type="http://schemas.openxmlformats.org/officeDocument/2006/relationships/slideLayout" Target="../slideLayouts/slideLayout406.xml"/><Relationship Id="rId102" Type="http://schemas.openxmlformats.org/officeDocument/2006/relationships/slideLayout" Target="../slideLayouts/slideLayout429.xml"/><Relationship Id="rId123" Type="http://schemas.openxmlformats.org/officeDocument/2006/relationships/image" Target="../media/image53.emf"/><Relationship Id="rId5" Type="http://schemas.openxmlformats.org/officeDocument/2006/relationships/slideLayout" Target="../slideLayouts/slideLayout332.xml"/><Relationship Id="rId90" Type="http://schemas.openxmlformats.org/officeDocument/2006/relationships/slideLayout" Target="../slideLayouts/slideLayout417.xml"/><Relationship Id="rId95" Type="http://schemas.openxmlformats.org/officeDocument/2006/relationships/slideLayout" Target="../slideLayouts/slideLayout422.xml"/><Relationship Id="rId22" Type="http://schemas.openxmlformats.org/officeDocument/2006/relationships/slideLayout" Target="../slideLayouts/slideLayout349.xml"/><Relationship Id="rId27" Type="http://schemas.openxmlformats.org/officeDocument/2006/relationships/slideLayout" Target="../slideLayouts/slideLayout354.xml"/><Relationship Id="rId43" Type="http://schemas.openxmlformats.org/officeDocument/2006/relationships/slideLayout" Target="../slideLayouts/slideLayout370.xml"/><Relationship Id="rId48" Type="http://schemas.openxmlformats.org/officeDocument/2006/relationships/slideLayout" Target="../slideLayouts/slideLayout375.xml"/><Relationship Id="rId64" Type="http://schemas.openxmlformats.org/officeDocument/2006/relationships/slideLayout" Target="../slideLayouts/slideLayout391.xml"/><Relationship Id="rId69" Type="http://schemas.openxmlformats.org/officeDocument/2006/relationships/slideLayout" Target="../slideLayouts/slideLayout396.xml"/><Relationship Id="rId113" Type="http://schemas.openxmlformats.org/officeDocument/2006/relationships/slideLayout" Target="../slideLayouts/slideLayout440.xml"/><Relationship Id="rId118" Type="http://schemas.openxmlformats.org/officeDocument/2006/relationships/slideLayout" Target="../slideLayouts/slideLayout445.xml"/><Relationship Id="rId80" Type="http://schemas.openxmlformats.org/officeDocument/2006/relationships/slideLayout" Target="../slideLayouts/slideLayout407.xml"/><Relationship Id="rId85" Type="http://schemas.openxmlformats.org/officeDocument/2006/relationships/slideLayout" Target="../slideLayouts/slideLayout412.xml"/><Relationship Id="rId12" Type="http://schemas.openxmlformats.org/officeDocument/2006/relationships/slideLayout" Target="../slideLayouts/slideLayout339.xml"/><Relationship Id="rId17" Type="http://schemas.openxmlformats.org/officeDocument/2006/relationships/slideLayout" Target="../slideLayouts/slideLayout344.xml"/><Relationship Id="rId33" Type="http://schemas.openxmlformats.org/officeDocument/2006/relationships/slideLayout" Target="../slideLayouts/slideLayout360.xml"/><Relationship Id="rId38" Type="http://schemas.openxmlformats.org/officeDocument/2006/relationships/slideLayout" Target="../slideLayouts/slideLayout365.xml"/><Relationship Id="rId59" Type="http://schemas.openxmlformats.org/officeDocument/2006/relationships/slideLayout" Target="../slideLayouts/slideLayout386.xml"/><Relationship Id="rId103" Type="http://schemas.openxmlformats.org/officeDocument/2006/relationships/slideLayout" Target="../slideLayouts/slideLayout430.xml"/><Relationship Id="rId108" Type="http://schemas.openxmlformats.org/officeDocument/2006/relationships/slideLayout" Target="../slideLayouts/slideLayout435.xml"/><Relationship Id="rId54" Type="http://schemas.openxmlformats.org/officeDocument/2006/relationships/slideLayout" Target="../slideLayouts/slideLayout381.xml"/><Relationship Id="rId70" Type="http://schemas.openxmlformats.org/officeDocument/2006/relationships/slideLayout" Target="../slideLayouts/slideLayout397.xml"/><Relationship Id="rId75" Type="http://schemas.openxmlformats.org/officeDocument/2006/relationships/slideLayout" Target="../slideLayouts/slideLayout402.xml"/><Relationship Id="rId91" Type="http://schemas.openxmlformats.org/officeDocument/2006/relationships/slideLayout" Target="../slideLayouts/slideLayout418.xml"/><Relationship Id="rId96" Type="http://schemas.openxmlformats.org/officeDocument/2006/relationships/slideLayout" Target="../slideLayouts/slideLayout423.xml"/><Relationship Id="rId1" Type="http://schemas.openxmlformats.org/officeDocument/2006/relationships/slideLayout" Target="../slideLayouts/slideLayout328.xml"/><Relationship Id="rId6" Type="http://schemas.openxmlformats.org/officeDocument/2006/relationships/slideLayout" Target="../slideLayouts/slideLayout333.xml"/><Relationship Id="rId23" Type="http://schemas.openxmlformats.org/officeDocument/2006/relationships/slideLayout" Target="../slideLayouts/slideLayout350.xml"/><Relationship Id="rId28" Type="http://schemas.openxmlformats.org/officeDocument/2006/relationships/slideLayout" Target="../slideLayouts/slideLayout355.xml"/><Relationship Id="rId49" Type="http://schemas.openxmlformats.org/officeDocument/2006/relationships/slideLayout" Target="../slideLayouts/slideLayout376.xml"/><Relationship Id="rId114" Type="http://schemas.openxmlformats.org/officeDocument/2006/relationships/slideLayout" Target="../slideLayouts/slideLayout441.xml"/><Relationship Id="rId119" Type="http://schemas.openxmlformats.org/officeDocument/2006/relationships/slideLayout" Target="../slideLayouts/slideLayout446.xml"/><Relationship Id="rId44" Type="http://schemas.openxmlformats.org/officeDocument/2006/relationships/slideLayout" Target="../slideLayouts/slideLayout371.xml"/><Relationship Id="rId60" Type="http://schemas.openxmlformats.org/officeDocument/2006/relationships/slideLayout" Target="../slideLayouts/slideLayout387.xml"/><Relationship Id="rId65" Type="http://schemas.openxmlformats.org/officeDocument/2006/relationships/slideLayout" Target="../slideLayouts/slideLayout392.xml"/><Relationship Id="rId81" Type="http://schemas.openxmlformats.org/officeDocument/2006/relationships/slideLayout" Target="../slideLayouts/slideLayout408.xml"/><Relationship Id="rId86" Type="http://schemas.openxmlformats.org/officeDocument/2006/relationships/slideLayout" Target="../slideLayouts/slideLayout413.xml"/><Relationship Id="rId4" Type="http://schemas.openxmlformats.org/officeDocument/2006/relationships/slideLayout" Target="../slideLayouts/slideLayout331.xml"/><Relationship Id="rId9" Type="http://schemas.openxmlformats.org/officeDocument/2006/relationships/slideLayout" Target="../slideLayouts/slideLayout336.xml"/><Relationship Id="rId13" Type="http://schemas.openxmlformats.org/officeDocument/2006/relationships/slideLayout" Target="../slideLayouts/slideLayout340.xml"/><Relationship Id="rId18" Type="http://schemas.openxmlformats.org/officeDocument/2006/relationships/slideLayout" Target="../slideLayouts/slideLayout345.xml"/><Relationship Id="rId39" Type="http://schemas.openxmlformats.org/officeDocument/2006/relationships/slideLayout" Target="../slideLayouts/slideLayout366.xml"/><Relationship Id="rId109" Type="http://schemas.openxmlformats.org/officeDocument/2006/relationships/slideLayout" Target="../slideLayouts/slideLayout436.xml"/><Relationship Id="rId34" Type="http://schemas.openxmlformats.org/officeDocument/2006/relationships/slideLayout" Target="../slideLayouts/slideLayout361.xml"/><Relationship Id="rId50" Type="http://schemas.openxmlformats.org/officeDocument/2006/relationships/slideLayout" Target="../slideLayouts/slideLayout377.xml"/><Relationship Id="rId55" Type="http://schemas.openxmlformats.org/officeDocument/2006/relationships/slideLayout" Target="../slideLayouts/slideLayout382.xml"/><Relationship Id="rId76" Type="http://schemas.openxmlformats.org/officeDocument/2006/relationships/slideLayout" Target="../slideLayouts/slideLayout403.xml"/><Relationship Id="rId97" Type="http://schemas.openxmlformats.org/officeDocument/2006/relationships/slideLayout" Target="../slideLayouts/slideLayout424.xml"/><Relationship Id="rId104" Type="http://schemas.openxmlformats.org/officeDocument/2006/relationships/slideLayout" Target="../slideLayouts/slideLayout431.xml"/><Relationship Id="rId120" Type="http://schemas.openxmlformats.org/officeDocument/2006/relationships/slideLayout" Target="../slideLayouts/slideLayout447.xml"/><Relationship Id="rId7" Type="http://schemas.openxmlformats.org/officeDocument/2006/relationships/slideLayout" Target="../slideLayouts/slideLayout334.xml"/><Relationship Id="rId71" Type="http://schemas.openxmlformats.org/officeDocument/2006/relationships/slideLayout" Target="../slideLayouts/slideLayout398.xml"/><Relationship Id="rId92" Type="http://schemas.openxmlformats.org/officeDocument/2006/relationships/slideLayout" Target="../slideLayouts/slideLayout419.xml"/><Relationship Id="rId2" Type="http://schemas.openxmlformats.org/officeDocument/2006/relationships/slideLayout" Target="../slideLayouts/slideLayout329.xml"/><Relationship Id="rId29" Type="http://schemas.openxmlformats.org/officeDocument/2006/relationships/slideLayout" Target="../slideLayouts/slideLayout356.xml"/><Relationship Id="rId24" Type="http://schemas.openxmlformats.org/officeDocument/2006/relationships/slideLayout" Target="../slideLayouts/slideLayout351.xml"/><Relationship Id="rId40" Type="http://schemas.openxmlformats.org/officeDocument/2006/relationships/slideLayout" Target="../slideLayouts/slideLayout367.xml"/><Relationship Id="rId45" Type="http://schemas.openxmlformats.org/officeDocument/2006/relationships/slideLayout" Target="../slideLayouts/slideLayout372.xml"/><Relationship Id="rId66" Type="http://schemas.openxmlformats.org/officeDocument/2006/relationships/slideLayout" Target="../slideLayouts/slideLayout393.xml"/><Relationship Id="rId87" Type="http://schemas.openxmlformats.org/officeDocument/2006/relationships/slideLayout" Target="../slideLayouts/slideLayout414.xml"/><Relationship Id="rId110" Type="http://schemas.openxmlformats.org/officeDocument/2006/relationships/slideLayout" Target="../slideLayouts/slideLayout437.xml"/><Relationship Id="rId115" Type="http://schemas.openxmlformats.org/officeDocument/2006/relationships/slideLayout" Target="../slideLayouts/slideLayout442.xml"/><Relationship Id="rId61" Type="http://schemas.openxmlformats.org/officeDocument/2006/relationships/slideLayout" Target="../slideLayouts/slideLayout388.xml"/><Relationship Id="rId82" Type="http://schemas.openxmlformats.org/officeDocument/2006/relationships/slideLayout" Target="../slideLayouts/slideLayout409.xml"/><Relationship Id="rId19" Type="http://schemas.openxmlformats.org/officeDocument/2006/relationships/slideLayout" Target="../slideLayouts/slideLayout346.xml"/><Relationship Id="rId14" Type="http://schemas.openxmlformats.org/officeDocument/2006/relationships/slideLayout" Target="../slideLayouts/slideLayout341.xml"/><Relationship Id="rId30" Type="http://schemas.openxmlformats.org/officeDocument/2006/relationships/slideLayout" Target="../slideLayouts/slideLayout357.xml"/><Relationship Id="rId35" Type="http://schemas.openxmlformats.org/officeDocument/2006/relationships/slideLayout" Target="../slideLayouts/slideLayout362.xml"/><Relationship Id="rId56" Type="http://schemas.openxmlformats.org/officeDocument/2006/relationships/slideLayout" Target="../slideLayouts/slideLayout383.xml"/><Relationship Id="rId77" Type="http://schemas.openxmlformats.org/officeDocument/2006/relationships/slideLayout" Target="../slideLayouts/slideLayout404.xml"/><Relationship Id="rId100" Type="http://schemas.openxmlformats.org/officeDocument/2006/relationships/slideLayout" Target="../slideLayouts/slideLayout427.xml"/><Relationship Id="rId105" Type="http://schemas.openxmlformats.org/officeDocument/2006/relationships/slideLayout" Target="../slideLayouts/slideLayout432.xml"/><Relationship Id="rId8" Type="http://schemas.openxmlformats.org/officeDocument/2006/relationships/slideLayout" Target="../slideLayouts/slideLayout335.xml"/><Relationship Id="rId51" Type="http://schemas.openxmlformats.org/officeDocument/2006/relationships/slideLayout" Target="../slideLayouts/slideLayout378.xml"/><Relationship Id="rId72" Type="http://schemas.openxmlformats.org/officeDocument/2006/relationships/slideLayout" Target="../slideLayouts/slideLayout399.xml"/><Relationship Id="rId93" Type="http://schemas.openxmlformats.org/officeDocument/2006/relationships/slideLayout" Target="../slideLayouts/slideLayout420.xml"/><Relationship Id="rId98" Type="http://schemas.openxmlformats.org/officeDocument/2006/relationships/slideLayout" Target="../slideLayouts/slideLayout425.xml"/><Relationship Id="rId121" Type="http://schemas.openxmlformats.org/officeDocument/2006/relationships/slideLayout" Target="../slideLayouts/slideLayout448.xml"/><Relationship Id="rId3" Type="http://schemas.openxmlformats.org/officeDocument/2006/relationships/slideLayout" Target="../slideLayouts/slideLayout330.xml"/><Relationship Id="rId25" Type="http://schemas.openxmlformats.org/officeDocument/2006/relationships/slideLayout" Target="../slideLayouts/slideLayout352.xml"/><Relationship Id="rId46" Type="http://schemas.openxmlformats.org/officeDocument/2006/relationships/slideLayout" Target="../slideLayouts/slideLayout373.xml"/><Relationship Id="rId67" Type="http://schemas.openxmlformats.org/officeDocument/2006/relationships/slideLayout" Target="../slideLayouts/slideLayout394.xml"/><Relationship Id="rId116" Type="http://schemas.openxmlformats.org/officeDocument/2006/relationships/slideLayout" Target="../slideLayouts/slideLayout443.xml"/><Relationship Id="rId20" Type="http://schemas.openxmlformats.org/officeDocument/2006/relationships/slideLayout" Target="../slideLayouts/slideLayout347.xml"/><Relationship Id="rId41" Type="http://schemas.openxmlformats.org/officeDocument/2006/relationships/slideLayout" Target="../slideLayouts/slideLayout368.xml"/><Relationship Id="rId62" Type="http://schemas.openxmlformats.org/officeDocument/2006/relationships/slideLayout" Target="../slideLayouts/slideLayout389.xml"/><Relationship Id="rId83" Type="http://schemas.openxmlformats.org/officeDocument/2006/relationships/slideLayout" Target="../slideLayouts/slideLayout410.xml"/><Relationship Id="rId88" Type="http://schemas.openxmlformats.org/officeDocument/2006/relationships/slideLayout" Target="../slideLayouts/slideLayout415.xml"/><Relationship Id="rId111" Type="http://schemas.openxmlformats.org/officeDocument/2006/relationships/slideLayout" Target="../slideLayouts/slideLayout438.xml"/><Relationship Id="rId15" Type="http://schemas.openxmlformats.org/officeDocument/2006/relationships/slideLayout" Target="../slideLayouts/slideLayout342.xml"/><Relationship Id="rId36" Type="http://schemas.openxmlformats.org/officeDocument/2006/relationships/slideLayout" Target="../slideLayouts/slideLayout363.xml"/><Relationship Id="rId57" Type="http://schemas.openxmlformats.org/officeDocument/2006/relationships/slideLayout" Target="../slideLayouts/slideLayout384.xml"/><Relationship Id="rId106" Type="http://schemas.openxmlformats.org/officeDocument/2006/relationships/slideLayout" Target="../slideLayouts/slideLayout433.xml"/><Relationship Id="rId10" Type="http://schemas.openxmlformats.org/officeDocument/2006/relationships/slideLayout" Target="../slideLayouts/slideLayout337.xml"/><Relationship Id="rId31" Type="http://schemas.openxmlformats.org/officeDocument/2006/relationships/slideLayout" Target="../slideLayouts/slideLayout358.xml"/><Relationship Id="rId52" Type="http://schemas.openxmlformats.org/officeDocument/2006/relationships/slideLayout" Target="../slideLayouts/slideLayout379.xml"/><Relationship Id="rId73" Type="http://schemas.openxmlformats.org/officeDocument/2006/relationships/slideLayout" Target="../slideLayouts/slideLayout400.xml"/><Relationship Id="rId78" Type="http://schemas.openxmlformats.org/officeDocument/2006/relationships/slideLayout" Target="../slideLayouts/slideLayout405.xml"/><Relationship Id="rId94" Type="http://schemas.openxmlformats.org/officeDocument/2006/relationships/slideLayout" Target="../slideLayouts/slideLayout421.xml"/><Relationship Id="rId99" Type="http://schemas.openxmlformats.org/officeDocument/2006/relationships/slideLayout" Target="../slideLayouts/slideLayout426.xml"/><Relationship Id="rId101" Type="http://schemas.openxmlformats.org/officeDocument/2006/relationships/slideLayout" Target="../slideLayouts/slideLayout428.xml"/><Relationship Id="rId12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26" Type="http://schemas.openxmlformats.org/officeDocument/2006/relationships/slideLayout" Target="../slideLayouts/slideLayout474.xml"/><Relationship Id="rId21" Type="http://schemas.openxmlformats.org/officeDocument/2006/relationships/slideLayout" Target="../slideLayouts/slideLayout469.xml"/><Relationship Id="rId34" Type="http://schemas.openxmlformats.org/officeDocument/2006/relationships/slideLayout" Target="../slideLayouts/slideLayout482.xml"/><Relationship Id="rId42" Type="http://schemas.openxmlformats.org/officeDocument/2006/relationships/slideLayout" Target="../slideLayouts/slideLayout490.xml"/><Relationship Id="rId47" Type="http://schemas.openxmlformats.org/officeDocument/2006/relationships/slideLayout" Target="../slideLayouts/slideLayout495.xml"/><Relationship Id="rId50" Type="http://schemas.openxmlformats.org/officeDocument/2006/relationships/slideLayout" Target="../slideLayouts/slideLayout498.xml"/><Relationship Id="rId55" Type="http://schemas.openxmlformats.org/officeDocument/2006/relationships/slideLayout" Target="../slideLayouts/slideLayout503.xml"/><Relationship Id="rId63" Type="http://schemas.openxmlformats.org/officeDocument/2006/relationships/slideLayout" Target="../slideLayouts/slideLayout511.xml"/><Relationship Id="rId68" Type="http://schemas.openxmlformats.org/officeDocument/2006/relationships/theme" Target="../theme/theme7.xml"/><Relationship Id="rId7" Type="http://schemas.openxmlformats.org/officeDocument/2006/relationships/slideLayout" Target="../slideLayouts/slideLayout455.xml"/><Relationship Id="rId2" Type="http://schemas.openxmlformats.org/officeDocument/2006/relationships/slideLayout" Target="../slideLayouts/slideLayout450.xml"/><Relationship Id="rId16" Type="http://schemas.openxmlformats.org/officeDocument/2006/relationships/slideLayout" Target="../slideLayouts/slideLayout464.xml"/><Relationship Id="rId29" Type="http://schemas.openxmlformats.org/officeDocument/2006/relationships/slideLayout" Target="../slideLayouts/slideLayout477.xml"/><Relationship Id="rId11" Type="http://schemas.openxmlformats.org/officeDocument/2006/relationships/slideLayout" Target="../slideLayouts/slideLayout459.xml"/><Relationship Id="rId24" Type="http://schemas.openxmlformats.org/officeDocument/2006/relationships/slideLayout" Target="../slideLayouts/slideLayout472.xml"/><Relationship Id="rId32" Type="http://schemas.openxmlformats.org/officeDocument/2006/relationships/slideLayout" Target="../slideLayouts/slideLayout480.xml"/><Relationship Id="rId37" Type="http://schemas.openxmlformats.org/officeDocument/2006/relationships/slideLayout" Target="../slideLayouts/slideLayout485.xml"/><Relationship Id="rId40" Type="http://schemas.openxmlformats.org/officeDocument/2006/relationships/slideLayout" Target="../slideLayouts/slideLayout488.xml"/><Relationship Id="rId45" Type="http://schemas.openxmlformats.org/officeDocument/2006/relationships/slideLayout" Target="../slideLayouts/slideLayout493.xml"/><Relationship Id="rId53" Type="http://schemas.openxmlformats.org/officeDocument/2006/relationships/slideLayout" Target="../slideLayouts/slideLayout501.xml"/><Relationship Id="rId58" Type="http://schemas.openxmlformats.org/officeDocument/2006/relationships/slideLayout" Target="../slideLayouts/slideLayout506.xml"/><Relationship Id="rId66" Type="http://schemas.openxmlformats.org/officeDocument/2006/relationships/slideLayout" Target="../slideLayouts/slideLayout514.xml"/><Relationship Id="rId5" Type="http://schemas.openxmlformats.org/officeDocument/2006/relationships/slideLayout" Target="../slideLayouts/slideLayout453.xml"/><Relationship Id="rId61" Type="http://schemas.openxmlformats.org/officeDocument/2006/relationships/slideLayout" Target="../slideLayouts/slideLayout509.xml"/><Relationship Id="rId19" Type="http://schemas.openxmlformats.org/officeDocument/2006/relationships/slideLayout" Target="../slideLayouts/slideLayout467.xml"/><Relationship Id="rId14" Type="http://schemas.openxmlformats.org/officeDocument/2006/relationships/slideLayout" Target="../slideLayouts/slideLayout462.xml"/><Relationship Id="rId22" Type="http://schemas.openxmlformats.org/officeDocument/2006/relationships/slideLayout" Target="../slideLayouts/slideLayout470.xml"/><Relationship Id="rId27" Type="http://schemas.openxmlformats.org/officeDocument/2006/relationships/slideLayout" Target="../slideLayouts/slideLayout475.xml"/><Relationship Id="rId30" Type="http://schemas.openxmlformats.org/officeDocument/2006/relationships/slideLayout" Target="../slideLayouts/slideLayout478.xml"/><Relationship Id="rId35" Type="http://schemas.openxmlformats.org/officeDocument/2006/relationships/slideLayout" Target="../slideLayouts/slideLayout483.xml"/><Relationship Id="rId43" Type="http://schemas.openxmlformats.org/officeDocument/2006/relationships/slideLayout" Target="../slideLayouts/slideLayout491.xml"/><Relationship Id="rId48" Type="http://schemas.openxmlformats.org/officeDocument/2006/relationships/slideLayout" Target="../slideLayouts/slideLayout496.xml"/><Relationship Id="rId56" Type="http://schemas.openxmlformats.org/officeDocument/2006/relationships/slideLayout" Target="../slideLayouts/slideLayout504.xml"/><Relationship Id="rId64" Type="http://schemas.openxmlformats.org/officeDocument/2006/relationships/slideLayout" Target="../slideLayouts/slideLayout512.xml"/><Relationship Id="rId8" Type="http://schemas.openxmlformats.org/officeDocument/2006/relationships/slideLayout" Target="../slideLayouts/slideLayout456.xml"/><Relationship Id="rId51" Type="http://schemas.openxmlformats.org/officeDocument/2006/relationships/slideLayout" Target="../slideLayouts/slideLayout499.xml"/><Relationship Id="rId3" Type="http://schemas.openxmlformats.org/officeDocument/2006/relationships/slideLayout" Target="../slideLayouts/slideLayout451.xml"/><Relationship Id="rId12" Type="http://schemas.openxmlformats.org/officeDocument/2006/relationships/slideLayout" Target="../slideLayouts/slideLayout460.xml"/><Relationship Id="rId17" Type="http://schemas.openxmlformats.org/officeDocument/2006/relationships/slideLayout" Target="../slideLayouts/slideLayout465.xml"/><Relationship Id="rId25" Type="http://schemas.openxmlformats.org/officeDocument/2006/relationships/slideLayout" Target="../slideLayouts/slideLayout473.xml"/><Relationship Id="rId33" Type="http://schemas.openxmlformats.org/officeDocument/2006/relationships/slideLayout" Target="../slideLayouts/slideLayout481.xml"/><Relationship Id="rId38" Type="http://schemas.openxmlformats.org/officeDocument/2006/relationships/slideLayout" Target="../slideLayouts/slideLayout486.xml"/><Relationship Id="rId46" Type="http://schemas.openxmlformats.org/officeDocument/2006/relationships/slideLayout" Target="../slideLayouts/slideLayout494.xml"/><Relationship Id="rId59" Type="http://schemas.openxmlformats.org/officeDocument/2006/relationships/slideLayout" Target="../slideLayouts/slideLayout507.xml"/><Relationship Id="rId67" Type="http://schemas.openxmlformats.org/officeDocument/2006/relationships/slideLayout" Target="../slideLayouts/slideLayout515.xml"/><Relationship Id="rId20" Type="http://schemas.openxmlformats.org/officeDocument/2006/relationships/slideLayout" Target="../slideLayouts/slideLayout468.xml"/><Relationship Id="rId41" Type="http://schemas.openxmlformats.org/officeDocument/2006/relationships/slideLayout" Target="../slideLayouts/slideLayout489.xml"/><Relationship Id="rId54" Type="http://schemas.openxmlformats.org/officeDocument/2006/relationships/slideLayout" Target="../slideLayouts/slideLayout502.xml"/><Relationship Id="rId62" Type="http://schemas.openxmlformats.org/officeDocument/2006/relationships/slideLayout" Target="../slideLayouts/slideLayout510.xml"/><Relationship Id="rId1" Type="http://schemas.openxmlformats.org/officeDocument/2006/relationships/slideLayout" Target="../slideLayouts/slideLayout449.xml"/><Relationship Id="rId6" Type="http://schemas.openxmlformats.org/officeDocument/2006/relationships/slideLayout" Target="../slideLayouts/slideLayout454.xml"/><Relationship Id="rId15" Type="http://schemas.openxmlformats.org/officeDocument/2006/relationships/slideLayout" Target="../slideLayouts/slideLayout463.xml"/><Relationship Id="rId23" Type="http://schemas.openxmlformats.org/officeDocument/2006/relationships/slideLayout" Target="../slideLayouts/slideLayout471.xml"/><Relationship Id="rId28" Type="http://schemas.openxmlformats.org/officeDocument/2006/relationships/slideLayout" Target="../slideLayouts/slideLayout476.xml"/><Relationship Id="rId36" Type="http://schemas.openxmlformats.org/officeDocument/2006/relationships/slideLayout" Target="../slideLayouts/slideLayout484.xml"/><Relationship Id="rId49" Type="http://schemas.openxmlformats.org/officeDocument/2006/relationships/slideLayout" Target="../slideLayouts/slideLayout497.xml"/><Relationship Id="rId57" Type="http://schemas.openxmlformats.org/officeDocument/2006/relationships/slideLayout" Target="../slideLayouts/slideLayout505.xml"/><Relationship Id="rId10" Type="http://schemas.openxmlformats.org/officeDocument/2006/relationships/slideLayout" Target="../slideLayouts/slideLayout458.xml"/><Relationship Id="rId31" Type="http://schemas.openxmlformats.org/officeDocument/2006/relationships/slideLayout" Target="../slideLayouts/slideLayout479.xml"/><Relationship Id="rId44" Type="http://schemas.openxmlformats.org/officeDocument/2006/relationships/slideLayout" Target="../slideLayouts/slideLayout492.xml"/><Relationship Id="rId52" Type="http://schemas.openxmlformats.org/officeDocument/2006/relationships/slideLayout" Target="../slideLayouts/slideLayout500.xml"/><Relationship Id="rId60" Type="http://schemas.openxmlformats.org/officeDocument/2006/relationships/slideLayout" Target="../slideLayouts/slideLayout508.xml"/><Relationship Id="rId65" Type="http://schemas.openxmlformats.org/officeDocument/2006/relationships/slideLayout" Target="../slideLayouts/slideLayout513.xml"/><Relationship Id="rId4" Type="http://schemas.openxmlformats.org/officeDocument/2006/relationships/slideLayout" Target="../slideLayouts/slideLayout452.xml"/><Relationship Id="rId9" Type="http://schemas.openxmlformats.org/officeDocument/2006/relationships/slideLayout" Target="../slideLayouts/slideLayout457.xml"/><Relationship Id="rId13" Type="http://schemas.openxmlformats.org/officeDocument/2006/relationships/slideLayout" Target="../slideLayouts/slideLayout461.xml"/><Relationship Id="rId18" Type="http://schemas.openxmlformats.org/officeDocument/2006/relationships/slideLayout" Target="../slideLayouts/slideLayout466.xml"/><Relationship Id="rId39" Type="http://schemas.openxmlformats.org/officeDocument/2006/relationships/slideLayout" Target="../slideLayouts/slideLayout48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23.xml"/><Relationship Id="rId13" Type="http://schemas.openxmlformats.org/officeDocument/2006/relationships/slideLayout" Target="../slideLayouts/slideLayout528.xml"/><Relationship Id="rId18" Type="http://schemas.openxmlformats.org/officeDocument/2006/relationships/slideLayout" Target="../slideLayouts/slideLayout533.xml"/><Relationship Id="rId3" Type="http://schemas.openxmlformats.org/officeDocument/2006/relationships/slideLayout" Target="../slideLayouts/slideLayout518.xml"/><Relationship Id="rId21" Type="http://schemas.openxmlformats.org/officeDocument/2006/relationships/image" Target="../media/image67.png"/><Relationship Id="rId7" Type="http://schemas.openxmlformats.org/officeDocument/2006/relationships/slideLayout" Target="../slideLayouts/slideLayout522.xml"/><Relationship Id="rId12" Type="http://schemas.openxmlformats.org/officeDocument/2006/relationships/slideLayout" Target="../slideLayouts/slideLayout527.xml"/><Relationship Id="rId17" Type="http://schemas.openxmlformats.org/officeDocument/2006/relationships/slideLayout" Target="../slideLayouts/slideLayout532.xml"/><Relationship Id="rId2" Type="http://schemas.openxmlformats.org/officeDocument/2006/relationships/slideLayout" Target="../slideLayouts/slideLayout517.xml"/><Relationship Id="rId16" Type="http://schemas.openxmlformats.org/officeDocument/2006/relationships/slideLayout" Target="../slideLayouts/slideLayout531.xml"/><Relationship Id="rId20" Type="http://schemas.openxmlformats.org/officeDocument/2006/relationships/theme" Target="../theme/theme8.xml"/><Relationship Id="rId1" Type="http://schemas.openxmlformats.org/officeDocument/2006/relationships/slideLayout" Target="../slideLayouts/slideLayout516.xml"/><Relationship Id="rId6" Type="http://schemas.openxmlformats.org/officeDocument/2006/relationships/slideLayout" Target="../slideLayouts/slideLayout521.xml"/><Relationship Id="rId11" Type="http://schemas.openxmlformats.org/officeDocument/2006/relationships/slideLayout" Target="../slideLayouts/slideLayout526.xml"/><Relationship Id="rId5" Type="http://schemas.openxmlformats.org/officeDocument/2006/relationships/slideLayout" Target="../slideLayouts/slideLayout520.xml"/><Relationship Id="rId15" Type="http://schemas.openxmlformats.org/officeDocument/2006/relationships/slideLayout" Target="../slideLayouts/slideLayout530.xml"/><Relationship Id="rId10" Type="http://schemas.openxmlformats.org/officeDocument/2006/relationships/slideLayout" Target="../slideLayouts/slideLayout525.xml"/><Relationship Id="rId19" Type="http://schemas.openxmlformats.org/officeDocument/2006/relationships/slideLayout" Target="../slideLayouts/slideLayout534.xml"/><Relationship Id="rId4" Type="http://schemas.openxmlformats.org/officeDocument/2006/relationships/slideLayout" Target="../slideLayouts/slideLayout519.xml"/><Relationship Id="rId9" Type="http://schemas.openxmlformats.org/officeDocument/2006/relationships/slideLayout" Target="../slideLayouts/slideLayout524.xml"/><Relationship Id="rId14" Type="http://schemas.openxmlformats.org/officeDocument/2006/relationships/slideLayout" Target="../slideLayouts/slideLayout52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42.xml"/><Relationship Id="rId13" Type="http://schemas.openxmlformats.org/officeDocument/2006/relationships/slideLayout" Target="../slideLayouts/slideLayout547.xml"/><Relationship Id="rId18" Type="http://schemas.openxmlformats.org/officeDocument/2006/relationships/slideLayout" Target="../slideLayouts/slideLayout552.xml"/><Relationship Id="rId26" Type="http://schemas.openxmlformats.org/officeDocument/2006/relationships/slideLayout" Target="../slideLayouts/slideLayout560.xml"/><Relationship Id="rId3" Type="http://schemas.openxmlformats.org/officeDocument/2006/relationships/slideLayout" Target="../slideLayouts/slideLayout537.xml"/><Relationship Id="rId21" Type="http://schemas.openxmlformats.org/officeDocument/2006/relationships/slideLayout" Target="../slideLayouts/slideLayout555.xml"/><Relationship Id="rId7" Type="http://schemas.openxmlformats.org/officeDocument/2006/relationships/slideLayout" Target="../slideLayouts/slideLayout541.xml"/><Relationship Id="rId12" Type="http://schemas.openxmlformats.org/officeDocument/2006/relationships/slideLayout" Target="../slideLayouts/slideLayout546.xml"/><Relationship Id="rId17" Type="http://schemas.openxmlformats.org/officeDocument/2006/relationships/slideLayout" Target="../slideLayouts/slideLayout551.xml"/><Relationship Id="rId25" Type="http://schemas.openxmlformats.org/officeDocument/2006/relationships/slideLayout" Target="../slideLayouts/slideLayout559.xml"/><Relationship Id="rId2" Type="http://schemas.openxmlformats.org/officeDocument/2006/relationships/slideLayout" Target="../slideLayouts/slideLayout536.xml"/><Relationship Id="rId16" Type="http://schemas.openxmlformats.org/officeDocument/2006/relationships/slideLayout" Target="../slideLayouts/slideLayout550.xml"/><Relationship Id="rId20" Type="http://schemas.openxmlformats.org/officeDocument/2006/relationships/slideLayout" Target="../slideLayouts/slideLayout554.xml"/><Relationship Id="rId1" Type="http://schemas.openxmlformats.org/officeDocument/2006/relationships/slideLayout" Target="../slideLayouts/slideLayout535.xml"/><Relationship Id="rId6" Type="http://schemas.openxmlformats.org/officeDocument/2006/relationships/slideLayout" Target="../slideLayouts/slideLayout540.xml"/><Relationship Id="rId11" Type="http://schemas.openxmlformats.org/officeDocument/2006/relationships/slideLayout" Target="../slideLayouts/slideLayout545.xml"/><Relationship Id="rId24" Type="http://schemas.openxmlformats.org/officeDocument/2006/relationships/slideLayout" Target="../slideLayouts/slideLayout558.xml"/><Relationship Id="rId5" Type="http://schemas.openxmlformats.org/officeDocument/2006/relationships/slideLayout" Target="../slideLayouts/slideLayout539.xml"/><Relationship Id="rId15" Type="http://schemas.openxmlformats.org/officeDocument/2006/relationships/slideLayout" Target="../slideLayouts/slideLayout549.xml"/><Relationship Id="rId23" Type="http://schemas.openxmlformats.org/officeDocument/2006/relationships/slideLayout" Target="../slideLayouts/slideLayout557.xml"/><Relationship Id="rId28" Type="http://schemas.openxmlformats.org/officeDocument/2006/relationships/theme" Target="../theme/theme9.xml"/><Relationship Id="rId10" Type="http://schemas.openxmlformats.org/officeDocument/2006/relationships/slideLayout" Target="../slideLayouts/slideLayout544.xml"/><Relationship Id="rId19" Type="http://schemas.openxmlformats.org/officeDocument/2006/relationships/slideLayout" Target="../slideLayouts/slideLayout553.xml"/><Relationship Id="rId4" Type="http://schemas.openxmlformats.org/officeDocument/2006/relationships/slideLayout" Target="../slideLayouts/slideLayout538.xml"/><Relationship Id="rId9" Type="http://schemas.openxmlformats.org/officeDocument/2006/relationships/slideLayout" Target="../slideLayouts/slideLayout543.xml"/><Relationship Id="rId14" Type="http://schemas.openxmlformats.org/officeDocument/2006/relationships/slideLayout" Target="../slideLayouts/slideLayout548.xml"/><Relationship Id="rId22" Type="http://schemas.openxmlformats.org/officeDocument/2006/relationships/slideLayout" Target="../slideLayouts/slideLayout556.xml"/><Relationship Id="rId27" Type="http://schemas.openxmlformats.org/officeDocument/2006/relationships/slideLayout" Target="../slideLayouts/slideLayout56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6" name="TextBox 5">
            <a:extLst>
              <a:ext uri="{FF2B5EF4-FFF2-40B4-BE49-F238E27FC236}">
                <a16:creationId xmlns:a16="http://schemas.microsoft.com/office/drawing/2014/main" id="{000F2F44-CB6F-A178-5103-6B49577C073B}"/>
              </a:ext>
            </a:extLst>
          </p:cNvPr>
          <p:cNvSpPr txBox="1"/>
          <p:nvPr>
            <p:extLst>
              <p:ext uri="{1162E1C5-73C7-4A58-AE30-91384D911F3F}">
                <p184:classification xmlns:p184="http://schemas.microsoft.com/office/powerpoint/2018/4/main" val="ftr"/>
              </p:ext>
            </p:extLst>
          </p:nvPr>
        </p:nvSpPr>
        <p:spPr>
          <a:xfrm>
            <a:off x="63500" y="6642100"/>
            <a:ext cx="1828800"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ea typeface="Calibri" panose="020F0502020204030204" pitchFamily="34" charset="0"/>
                <a:cs typeface="Calibri" panose="020F0502020204030204" pitchFamily="34" charset="0"/>
              </a:rPr>
              <a:t>Classified as Microsoft Confidential</a:t>
            </a:r>
          </a:p>
        </p:txBody>
      </p:sp>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5886" r:id="rId1"/>
    <p:sldLayoutId id="2147485887" r:id="rId2"/>
    <p:sldLayoutId id="2147485888" r:id="rId3"/>
    <p:sldLayoutId id="2147485889" r:id="rId4"/>
    <p:sldLayoutId id="2147485890" r:id="rId5"/>
    <p:sldLayoutId id="2147485303" r:id="rId6"/>
    <p:sldLayoutId id="2147485373" r:id="rId7"/>
    <p:sldLayoutId id="2147485374" r:id="rId8"/>
    <p:sldLayoutId id="2147485375" r:id="rId9"/>
    <p:sldLayoutId id="2147485308" r:id="rId10"/>
    <p:sldLayoutId id="2147485376" r:id="rId11"/>
    <p:sldLayoutId id="2147485310" r:id="rId12"/>
    <p:sldLayoutId id="2147485312" r:id="rId13"/>
    <p:sldLayoutId id="2147485339" r:id="rId14"/>
    <p:sldLayoutId id="2147485298" r:id="rId15"/>
    <p:sldLayoutId id="2147485299" r:id="rId16"/>
    <p:sldLayoutId id="2147485356" r:id="rId17"/>
    <p:sldLayoutId id="2147485305" r:id="rId18"/>
    <p:sldLayoutId id="2147485306" r:id="rId19"/>
    <p:sldLayoutId id="2147485357" r:id="rId20"/>
    <p:sldLayoutId id="2147485307" r:id="rId21"/>
    <p:sldLayoutId id="2147485304" r:id="rId22"/>
    <p:sldLayoutId id="2147484710" r:id="rId23"/>
    <p:sldLayoutId id="2147483670" r:id="rId24"/>
    <p:sldLayoutId id="2147484240" r:id="rId25"/>
    <p:sldLayoutId id="2147484910" r:id="rId26"/>
    <p:sldLayoutId id="2147484911" r:id="rId27"/>
    <p:sldLayoutId id="2147485050" r:id="rId28"/>
    <p:sldLayoutId id="2147485165" r:id="rId29"/>
    <p:sldLayoutId id="2147484941" r:id="rId30"/>
    <p:sldLayoutId id="2147483677" r:id="rId31"/>
    <p:sldLayoutId id="2147483678" r:id="rId32"/>
    <p:sldLayoutId id="2147484942" r:id="rId33"/>
    <p:sldLayoutId id="2147485162" r:id="rId34"/>
    <p:sldLayoutId id="2147484639" r:id="rId35"/>
    <p:sldLayoutId id="2147484943" r:id="rId36"/>
    <p:sldLayoutId id="2147484603" r:id="rId37"/>
    <p:sldLayoutId id="2147484249" r:id="rId38"/>
    <p:sldLayoutId id="2147483685" r:id="rId39"/>
    <p:sldLayoutId id="2147484640" r:id="rId40"/>
    <p:sldLayoutId id="2147485293" r:id="rId41"/>
    <p:sldLayoutId id="2147484584" r:id="rId42"/>
    <p:sldLayoutId id="2147485294" r:id="rId43"/>
    <p:sldLayoutId id="2147484583" r:id="rId44"/>
    <p:sldLayoutId id="2147485297" r:id="rId45"/>
    <p:sldLayoutId id="2147485392" r:id="rId46"/>
    <p:sldLayoutId id="2147485295" r:id="rId47"/>
    <p:sldLayoutId id="2147485309" r:id="rId48"/>
    <p:sldLayoutId id="2147485313" r:id="rId49"/>
    <p:sldLayoutId id="2147485301" r:id="rId50"/>
    <p:sldLayoutId id="2147483694" r:id="rId51"/>
    <p:sldLayoutId id="2147485302" r:id="rId52"/>
    <p:sldLayoutId id="2147484671" r:id="rId53"/>
    <p:sldLayoutId id="2147484673" r:id="rId54"/>
    <p:sldLayoutId id="2147484833" r:id="rId55"/>
    <p:sldLayoutId id="2147484834" r:id="rId56"/>
    <p:sldLayoutId id="2147484835" r:id="rId57"/>
    <p:sldLayoutId id="2147484922" r:id="rId58"/>
    <p:sldLayoutId id="2147484923" r:id="rId59"/>
    <p:sldLayoutId id="2147484924" r:id="rId60"/>
    <p:sldLayoutId id="2147484839" r:id="rId61"/>
    <p:sldLayoutId id="2147484840" r:id="rId62"/>
    <p:sldLayoutId id="2147484841" r:id="rId63"/>
    <p:sldLayoutId id="2147484842" r:id="rId64"/>
    <p:sldLayoutId id="2147484843" r:id="rId65"/>
    <p:sldLayoutId id="2147484938" r:id="rId66"/>
    <p:sldLayoutId id="2147484939" r:id="rId67"/>
    <p:sldLayoutId id="2147484940" r:id="rId68"/>
    <p:sldLayoutId id="2147485161" r:id="rId69"/>
    <p:sldLayoutId id="2147485152" r:id="rId70"/>
    <p:sldLayoutId id="2147485153" r:id="rId71"/>
    <p:sldLayoutId id="2147485154" r:id="rId72"/>
    <p:sldLayoutId id="2147484944" r:id="rId73"/>
    <p:sldLayoutId id="2147484945" r:id="rId74"/>
    <p:sldLayoutId id="2147485137" r:id="rId75"/>
    <p:sldLayoutId id="2147485138" r:id="rId76"/>
    <p:sldLayoutId id="2147485139" r:id="rId77"/>
    <p:sldLayoutId id="2147485140" r:id="rId78"/>
    <p:sldLayoutId id="2147485141" r:id="rId79"/>
    <p:sldLayoutId id="2147485142" r:id="rId80"/>
    <p:sldLayoutId id="2147485891" r:id="rId81"/>
    <p:sldLayoutId id="2147485892" r:id="rId82"/>
    <p:sldLayoutId id="2147485379" r:id="rId83"/>
    <p:sldLayoutId id="2147485380" r:id="rId84"/>
    <p:sldLayoutId id="2147483725" r:id="rId85"/>
    <p:sldLayoutId id="2147484263" r:id="rId86"/>
    <p:sldLayoutId id="2147485386" r:id="rId87"/>
    <p:sldLayoutId id="2147485325" r:id="rId88"/>
    <p:sldLayoutId id="2147485326" r:id="rId89"/>
    <p:sldLayoutId id="2147485327" r:id="rId90"/>
    <p:sldLayoutId id="2147485328" r:id="rId91"/>
    <p:sldLayoutId id="2147483732" r:id="rId92"/>
    <p:sldLayoutId id="2147483733" r:id="rId93"/>
    <p:sldLayoutId id="2147483734" r:id="rId94"/>
    <p:sldLayoutId id="2147483735" r:id="rId95"/>
    <p:sldLayoutId id="2147483736" r:id="rId96"/>
    <p:sldLayoutId id="2147483737" r:id="rId97"/>
    <p:sldLayoutId id="2147483738" r:id="rId98"/>
    <p:sldLayoutId id="2147483739" r:id="rId99"/>
    <p:sldLayoutId id="2147483740" r:id="rId100"/>
    <p:sldLayoutId id="2147483741" r:id="rId101"/>
    <p:sldLayoutId id="2147483742" r:id="rId102"/>
    <p:sldLayoutId id="2147483743" r:id="rId103"/>
    <p:sldLayoutId id="2147483989" r:id="rId104"/>
    <p:sldLayoutId id="2147485795" r:id="rId105"/>
  </p:sldLayoutIdLst>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userDrawn="1">
          <p15:clr>
            <a:srgbClr val="C35EA4"/>
          </p15:clr>
        </p15:guide>
        <p15:guide id="17" pos="7313" userDrawn="1">
          <p15:clr>
            <a:srgbClr val="C35EA4"/>
          </p15:clr>
        </p15:guide>
        <p15:guide id="25" orient="horz" pos="369" userDrawn="1">
          <p15:clr>
            <a:srgbClr val="C35EA4"/>
          </p15:clr>
        </p15:guide>
        <p15:guide id="26" orient="horz" pos="3949" userDrawn="1">
          <p15:clr>
            <a:srgbClr val="C35EA4"/>
          </p15:clr>
        </p15:guide>
        <p15:guide id="27" orient="horz" pos="184" userDrawn="1">
          <p15:clr>
            <a:srgbClr val="A4A3A4"/>
          </p15:clr>
        </p15:guide>
        <p15:guide id="28" pos="185" userDrawn="1">
          <p15:clr>
            <a:srgbClr val="A4A3A4"/>
          </p15:clr>
        </p15:guide>
        <p15:guide id="29" orient="horz" pos="4135" userDrawn="1">
          <p15:clr>
            <a:srgbClr val="A4A3A4"/>
          </p15:clr>
        </p15:guide>
        <p15:guide id="30" pos="7495" userDrawn="1">
          <p15:clr>
            <a:srgbClr val="A4A3A4"/>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bwMode="blackWhite">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24"/>
          <a:srcRect l="762"/>
          <a:stretch/>
        </p:blipFill>
        <p:spPr>
          <a:xfrm rot="5400000">
            <a:off x="9509760" y="2843773"/>
            <a:ext cx="6858000" cy="1170455"/>
          </a:xfrm>
          <a:prstGeom prst="rect">
            <a:avLst/>
          </a:prstGeom>
        </p:spPr>
      </p:pic>
      <p:sp>
        <p:nvSpPr>
          <p:cNvPr id="6" name="TextBox 5">
            <a:extLst>
              <a:ext uri="{FF2B5EF4-FFF2-40B4-BE49-F238E27FC236}">
                <a16:creationId xmlns:a16="http://schemas.microsoft.com/office/drawing/2014/main" id="{40365F17-652C-ABB8-3A9A-D26B752FAE5D}"/>
              </a:ext>
            </a:extLst>
          </p:cNvPr>
          <p:cNvSpPr txBox="1"/>
          <p:nvPr>
            <p:extLst>
              <p:ext uri="{1162E1C5-73C7-4A58-AE30-91384D911F3F}">
                <p184:classification xmlns:p184="http://schemas.microsoft.com/office/powerpoint/2018/4/main" val="ftr"/>
              </p:ext>
            </p:extLst>
          </p:nvPr>
        </p:nvSpPr>
        <p:spPr>
          <a:xfrm>
            <a:off x="63500" y="6642100"/>
            <a:ext cx="1828800"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ea typeface="Calibri" panose="020F0502020204030204" pitchFamily="34" charset="0"/>
                <a:cs typeface="Calibri" panose="020F0502020204030204" pitchFamily="34" charset="0"/>
              </a:rPr>
              <a:t>Classified as Microsoft Confidential</a:t>
            </a:r>
          </a:p>
        </p:txBody>
      </p:sp>
    </p:spTree>
    <p:extLst>
      <p:ext uri="{BB962C8B-B14F-4D97-AF65-F5344CB8AC3E}">
        <p14:creationId xmlns:p14="http://schemas.microsoft.com/office/powerpoint/2010/main" val="3874899894"/>
      </p:ext>
    </p:extLst>
  </p:cSld>
  <p:clrMap bg1="lt1" tx1="dk1" bg2="lt2" tx2="dk2" accent1="accent1" accent2="accent2" accent3="accent3" accent4="accent4" accent5="accent5" accent6="accent6" hlink="hlink" folHlink="folHlink"/>
  <p:sldLayoutIdLst>
    <p:sldLayoutId id="2147485824" r:id="rId1"/>
    <p:sldLayoutId id="2147485825" r:id="rId2"/>
    <p:sldLayoutId id="2147485826" r:id="rId3"/>
    <p:sldLayoutId id="2147485827" r:id="rId4"/>
    <p:sldLayoutId id="2147485828" r:id="rId5"/>
    <p:sldLayoutId id="2147485829" r:id="rId6"/>
    <p:sldLayoutId id="2147485830" r:id="rId7"/>
    <p:sldLayoutId id="2147485831" r:id="rId8"/>
    <p:sldLayoutId id="2147485832" r:id="rId9"/>
    <p:sldLayoutId id="2147485833" r:id="rId10"/>
    <p:sldLayoutId id="2147485834" r:id="rId11"/>
    <p:sldLayoutId id="2147485835" r:id="rId12"/>
    <p:sldLayoutId id="2147485836" r:id="rId13"/>
    <p:sldLayoutId id="2147485837" r:id="rId14"/>
    <p:sldLayoutId id="2147485838" r:id="rId15"/>
    <p:sldLayoutId id="2147485839" r:id="rId16"/>
    <p:sldLayoutId id="2147485840" r:id="rId17"/>
    <p:sldLayoutId id="2147485841" r:id="rId18"/>
    <p:sldLayoutId id="2147485842" r:id="rId19"/>
    <p:sldLayoutId id="2147485843" r:id="rId20"/>
    <p:sldLayoutId id="2147485844" r:id="rId21"/>
    <p:sldLayoutId id="2147485845" r:id="rId22"/>
  </p:sldLayoutIdLst>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19"/>
          <a:srcRect l="762"/>
          <a:stretch/>
        </p:blipFill>
        <p:spPr>
          <a:xfrm rot="5400000">
            <a:off x="9509760" y="2843773"/>
            <a:ext cx="6858000" cy="1170455"/>
          </a:xfrm>
          <a:prstGeom prst="rect">
            <a:avLst/>
          </a:prstGeom>
        </p:spPr>
      </p:pic>
      <p:sp>
        <p:nvSpPr>
          <p:cNvPr id="6" name="TextBox 5">
            <a:extLst>
              <a:ext uri="{FF2B5EF4-FFF2-40B4-BE49-F238E27FC236}">
                <a16:creationId xmlns:a16="http://schemas.microsoft.com/office/drawing/2014/main" id="{2F045077-4BB2-C34D-CF6B-E494D0A638AA}"/>
              </a:ext>
            </a:extLst>
          </p:cNvPr>
          <p:cNvSpPr txBox="1"/>
          <p:nvPr>
            <p:extLst>
              <p:ext uri="{1162E1C5-73C7-4A58-AE30-91384D911F3F}">
                <p184:classification xmlns:p184="http://schemas.microsoft.com/office/powerpoint/2018/4/main" val="ftr"/>
              </p:ext>
            </p:extLst>
          </p:nvPr>
        </p:nvSpPr>
        <p:spPr>
          <a:xfrm>
            <a:off x="63500" y="6642100"/>
            <a:ext cx="1828800"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ea typeface="Calibri" panose="020F0502020204030204" pitchFamily="34" charset="0"/>
                <a:cs typeface="Calibri" panose="020F0502020204030204" pitchFamily="34" charset="0"/>
              </a:rPr>
              <a:t>Classified as Microsoft Confidential</a:t>
            </a:r>
          </a:p>
        </p:txBody>
      </p:sp>
    </p:spTree>
    <p:extLst>
      <p:ext uri="{BB962C8B-B14F-4D97-AF65-F5344CB8AC3E}">
        <p14:creationId xmlns:p14="http://schemas.microsoft.com/office/powerpoint/2010/main" val="4033479852"/>
      </p:ext>
    </p:extLst>
  </p:cSld>
  <p:clrMap bg1="lt1" tx1="dk1" bg2="lt2" tx2="dk2" accent1="accent1" accent2="accent2" accent3="accent3" accent4="accent4" accent5="accent5" accent6="accent6" hlink="hlink" folHlink="folHlink"/>
  <p:sldLayoutIdLst>
    <p:sldLayoutId id="2147485747" r:id="rId1"/>
    <p:sldLayoutId id="2147485748" r:id="rId2"/>
    <p:sldLayoutId id="2147485749" r:id="rId3"/>
    <p:sldLayoutId id="2147485750" r:id="rId4"/>
    <p:sldLayoutId id="2147485751" r:id="rId5"/>
    <p:sldLayoutId id="2147485752" r:id="rId6"/>
    <p:sldLayoutId id="2147485753" r:id="rId7"/>
    <p:sldLayoutId id="2147485785" r:id="rId8"/>
    <p:sldLayoutId id="2147485786" r:id="rId9"/>
    <p:sldLayoutId id="2147485787" r:id="rId10"/>
    <p:sldLayoutId id="2147485788" r:id="rId11"/>
    <p:sldLayoutId id="2147485789" r:id="rId12"/>
    <p:sldLayoutId id="2147485790" r:id="rId13"/>
    <p:sldLayoutId id="2147485791" r:id="rId14"/>
    <p:sldLayoutId id="2147485792" r:id="rId15"/>
    <p:sldLayoutId id="2147485793" r:id="rId16"/>
    <p:sldLayoutId id="2147485794" r:id="rId17"/>
  </p:sldLayoutIdLst>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115" cstate="hqprint">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
        <p:nvSpPr>
          <p:cNvPr id="6" name="TextBox 5">
            <a:extLst>
              <a:ext uri="{FF2B5EF4-FFF2-40B4-BE49-F238E27FC236}">
                <a16:creationId xmlns:a16="http://schemas.microsoft.com/office/drawing/2014/main" id="{1A7D1F6A-D0C8-BA59-605C-54343575265A}"/>
              </a:ext>
            </a:extLst>
          </p:cNvPr>
          <p:cNvSpPr txBox="1"/>
          <p:nvPr>
            <p:extLst>
              <p:ext uri="{1162E1C5-73C7-4A58-AE30-91384D911F3F}">
                <p184:classification xmlns:p184="http://schemas.microsoft.com/office/powerpoint/2018/4/main" val="ftr"/>
              </p:ext>
            </p:extLst>
          </p:nvPr>
        </p:nvSpPr>
        <p:spPr>
          <a:xfrm>
            <a:off x="63500" y="6642100"/>
            <a:ext cx="1828800"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ea typeface="Calibri" panose="020F0502020204030204" pitchFamily="34" charset="0"/>
                <a:cs typeface="Calibri" panose="020F0502020204030204" pitchFamily="34" charset="0"/>
              </a:rPr>
              <a:t>Classified as Microsoft Confidential</a:t>
            </a:r>
          </a:p>
        </p:txBody>
      </p:sp>
    </p:spTree>
    <p:extLst>
      <p:ext uri="{BB962C8B-B14F-4D97-AF65-F5344CB8AC3E}">
        <p14:creationId xmlns:p14="http://schemas.microsoft.com/office/powerpoint/2010/main" val="3351154364"/>
      </p:ext>
    </p:extLst>
  </p:cSld>
  <p:clrMap bg1="lt1" tx1="dk1" bg2="lt2" tx2="dk2" accent1="accent1" accent2="accent2" accent3="accent3" accent4="accent4" accent5="accent5" accent6="accent6" hlink="hlink" folHlink="folHlink"/>
  <p:sldLayoutIdLst>
    <p:sldLayoutId id="2147485756" r:id="rId1"/>
    <p:sldLayoutId id="2147485314" r:id="rId2"/>
    <p:sldLayoutId id="2147485315" r:id="rId3"/>
    <p:sldLayoutId id="2147485316" r:id="rId4"/>
    <p:sldLayoutId id="2147485317" r:id="rId5"/>
    <p:sldLayoutId id="2147485318" r:id="rId6"/>
    <p:sldLayoutId id="2147485319" r:id="rId7"/>
    <p:sldLayoutId id="2147485320" r:id="rId8"/>
    <p:sldLayoutId id="2147485321" r:id="rId9"/>
    <p:sldLayoutId id="2147485322" r:id="rId10"/>
    <p:sldLayoutId id="2147485323" r:id="rId11"/>
    <p:sldLayoutId id="2147485324" r:id="rId12"/>
    <p:sldLayoutId id="2147485734" r:id="rId13"/>
    <p:sldLayoutId id="2147485735" r:id="rId14"/>
    <p:sldLayoutId id="2147485736" r:id="rId15"/>
    <p:sldLayoutId id="2147485737" r:id="rId16"/>
    <p:sldLayoutId id="2147485739" r:id="rId17"/>
    <p:sldLayoutId id="2147485740" r:id="rId18"/>
    <p:sldLayoutId id="2147485741" r:id="rId19"/>
    <p:sldLayoutId id="2147485742" r:id="rId20"/>
    <p:sldLayoutId id="2147485743" r:id="rId21"/>
    <p:sldLayoutId id="2147485744" r:id="rId22"/>
    <p:sldLayoutId id="2147485745" r:id="rId23"/>
    <p:sldLayoutId id="2147485746" r:id="rId24"/>
    <p:sldLayoutId id="2147485755" r:id="rId25"/>
    <p:sldLayoutId id="2147485732" r:id="rId26"/>
    <p:sldLayoutId id="2147485733" r:id="rId27"/>
    <p:sldLayoutId id="2147485340" r:id="rId28"/>
    <p:sldLayoutId id="2147485341" r:id="rId29"/>
    <p:sldLayoutId id="2147485342" r:id="rId30"/>
    <p:sldLayoutId id="2147485343" r:id="rId31"/>
    <p:sldLayoutId id="2147485344" r:id="rId32"/>
    <p:sldLayoutId id="2147485345" r:id="rId33"/>
    <p:sldLayoutId id="2147485346" r:id="rId34"/>
    <p:sldLayoutId id="2147485347" r:id="rId35"/>
    <p:sldLayoutId id="2147485348" r:id="rId36"/>
    <p:sldLayoutId id="2147485349" r:id="rId37"/>
    <p:sldLayoutId id="2147485350" r:id="rId38"/>
    <p:sldLayoutId id="2147485351" r:id="rId39"/>
    <p:sldLayoutId id="2147485352" r:id="rId40"/>
    <p:sldLayoutId id="2147485353" r:id="rId41"/>
    <p:sldLayoutId id="2147485354" r:id="rId42"/>
    <p:sldLayoutId id="2147485355" r:id="rId43"/>
    <p:sldLayoutId id="2147485860" r:id="rId44"/>
    <p:sldLayoutId id="2147485863" r:id="rId45"/>
    <p:sldLayoutId id="2147485358" r:id="rId46"/>
    <p:sldLayoutId id="2147485359" r:id="rId47"/>
    <p:sldLayoutId id="2147485360" r:id="rId48"/>
    <p:sldLayoutId id="2147485361" r:id="rId49"/>
    <p:sldLayoutId id="2147485362" r:id="rId50"/>
    <p:sldLayoutId id="2147485363" r:id="rId51"/>
    <p:sldLayoutId id="2147485364" r:id="rId52"/>
    <p:sldLayoutId id="2147485365" r:id="rId53"/>
    <p:sldLayoutId id="2147485366" r:id="rId54"/>
    <p:sldLayoutId id="2147485367" r:id="rId55"/>
    <p:sldLayoutId id="2147485368" r:id="rId56"/>
    <p:sldLayoutId id="2147485369" r:id="rId57"/>
    <p:sldLayoutId id="2147485370" r:id="rId58"/>
    <p:sldLayoutId id="2147485371" r:id="rId59"/>
    <p:sldLayoutId id="2147485372" r:id="rId60"/>
    <p:sldLayoutId id="2147485853" r:id="rId61"/>
    <p:sldLayoutId id="2147485854" r:id="rId62"/>
    <p:sldLayoutId id="2147485855" r:id="rId63"/>
    <p:sldLayoutId id="2147485857" r:id="rId64"/>
    <p:sldLayoutId id="2147485377" r:id="rId65"/>
    <p:sldLayoutId id="2147485378" r:id="rId66"/>
    <p:sldLayoutId id="2147485869" r:id="rId67"/>
    <p:sldLayoutId id="2147485870" r:id="rId68"/>
    <p:sldLayoutId id="2147485381" r:id="rId69"/>
    <p:sldLayoutId id="2147485382" r:id="rId70"/>
    <p:sldLayoutId id="2147485383" r:id="rId71"/>
    <p:sldLayoutId id="2147485384" r:id="rId72"/>
    <p:sldLayoutId id="2147485385" r:id="rId73"/>
    <p:sldLayoutId id="2147485871" r:id="rId74"/>
    <p:sldLayoutId id="2147485387" r:id="rId75"/>
    <p:sldLayoutId id="2147485388" r:id="rId76"/>
    <p:sldLayoutId id="2147485389" r:id="rId77"/>
    <p:sldLayoutId id="2147485390" r:id="rId78"/>
    <p:sldLayoutId id="2147485391" r:id="rId79"/>
    <p:sldLayoutId id="2147485866" r:id="rId80"/>
    <p:sldLayoutId id="2147485393" r:id="rId81"/>
    <p:sldLayoutId id="2147485394" r:id="rId82"/>
    <p:sldLayoutId id="2147485395" r:id="rId83"/>
    <p:sldLayoutId id="2147485396" r:id="rId84"/>
    <p:sldLayoutId id="2147485397" r:id="rId85"/>
    <p:sldLayoutId id="2147485398" r:id="rId86"/>
    <p:sldLayoutId id="2147485399" r:id="rId87"/>
    <p:sldLayoutId id="2147485400" r:id="rId88"/>
    <p:sldLayoutId id="2147485401" r:id="rId89"/>
    <p:sldLayoutId id="2147485402" r:id="rId90"/>
    <p:sldLayoutId id="2147485403" r:id="rId91"/>
    <p:sldLayoutId id="2147485404" r:id="rId92"/>
    <p:sldLayoutId id="2147485405" r:id="rId93"/>
    <p:sldLayoutId id="2147485406" r:id="rId94"/>
    <p:sldLayoutId id="2147485407" r:id="rId95"/>
    <p:sldLayoutId id="2147485408" r:id="rId96"/>
    <p:sldLayoutId id="2147485409" r:id="rId97"/>
    <p:sldLayoutId id="2147485410" r:id="rId98"/>
    <p:sldLayoutId id="2147485411" r:id="rId99"/>
    <p:sldLayoutId id="2147485412" r:id="rId100"/>
    <p:sldLayoutId id="2147485413" r:id="rId101"/>
    <p:sldLayoutId id="2147485414" r:id="rId102"/>
    <p:sldLayoutId id="2147485415" r:id="rId103"/>
    <p:sldLayoutId id="2147485416" r:id="rId104"/>
    <p:sldLayoutId id="2147485417" r:id="rId105"/>
    <p:sldLayoutId id="2147485418" r:id="rId106"/>
    <p:sldLayoutId id="2147485419" r:id="rId107"/>
    <p:sldLayoutId id="2147485420" r:id="rId108"/>
    <p:sldLayoutId id="2147485421" r:id="rId109"/>
    <p:sldLayoutId id="2147485422" r:id="rId110"/>
    <p:sldLayoutId id="2147485423" r:id="rId111"/>
    <p:sldLayoutId id="2147485424" r:id="rId112"/>
    <p:sldLayoutId id="2147485425" r:id="rId113"/>
  </p:sldLayoutIdLst>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6" name="TextBox 5">
            <a:extLst>
              <a:ext uri="{FF2B5EF4-FFF2-40B4-BE49-F238E27FC236}">
                <a16:creationId xmlns:a16="http://schemas.microsoft.com/office/drawing/2014/main" id="{2EFF6FB1-8B09-76A3-744D-A71DC826A9A2}"/>
              </a:ext>
            </a:extLst>
          </p:cNvPr>
          <p:cNvSpPr txBox="1"/>
          <p:nvPr>
            <p:extLst>
              <p:ext uri="{1162E1C5-73C7-4A58-AE30-91384D911F3F}">
                <p184:classification xmlns:p184="http://schemas.microsoft.com/office/powerpoint/2018/4/main" val="ftr"/>
              </p:ext>
            </p:extLst>
          </p:nvPr>
        </p:nvSpPr>
        <p:spPr>
          <a:xfrm>
            <a:off x="63500" y="6642100"/>
            <a:ext cx="1828800"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ea typeface="Calibri" panose="020F0502020204030204" pitchFamily="34" charset="0"/>
                <a:cs typeface="Calibri" panose="020F0502020204030204" pitchFamily="34" charset="0"/>
              </a:rPr>
              <a:t>Classified as Microsoft Confidential</a:t>
            </a:r>
          </a:p>
        </p:txBody>
      </p:sp>
    </p:spTree>
    <p:extLst>
      <p:ext uri="{BB962C8B-B14F-4D97-AF65-F5344CB8AC3E}">
        <p14:creationId xmlns:p14="http://schemas.microsoft.com/office/powerpoint/2010/main" val="1328648775"/>
      </p:ext>
    </p:extLst>
  </p:cSld>
  <p:clrMap bg1="lt1" tx1="dk1" bg2="lt2" tx2="dk2" accent1="accent1" accent2="accent2" accent3="accent3" accent4="accent4" accent5="accent5" accent6="accent6" hlink="hlink" folHlink="folHlink"/>
  <p:sldLayoutIdLst>
    <p:sldLayoutId id="2147485450" r:id="rId1"/>
    <p:sldLayoutId id="2147485451" r:id="rId2"/>
    <p:sldLayoutId id="2147485452" r:id="rId3"/>
    <p:sldLayoutId id="2147485453" r:id="rId4"/>
    <p:sldLayoutId id="2147485454" r:id="rId5"/>
    <p:sldLayoutId id="2147485455" r:id="rId6"/>
    <p:sldLayoutId id="2147485456" r:id="rId7"/>
    <p:sldLayoutId id="2147485457" r:id="rId8"/>
    <p:sldLayoutId id="2147485458" r:id="rId9"/>
    <p:sldLayoutId id="2147485459" r:id="rId10"/>
    <p:sldLayoutId id="2147485460" r:id="rId11"/>
    <p:sldLayoutId id="2147485461" r:id="rId12"/>
    <p:sldLayoutId id="2147485462" r:id="rId13"/>
    <p:sldLayoutId id="2147485463" r:id="rId14"/>
    <p:sldLayoutId id="2147485464" r:id="rId15"/>
    <p:sldLayoutId id="2147485465" r:id="rId16"/>
    <p:sldLayoutId id="2147485466" r:id="rId17"/>
    <p:sldLayoutId id="2147485467" r:id="rId18"/>
    <p:sldLayoutId id="2147485468" r:id="rId19"/>
    <p:sldLayoutId id="2147485469" r:id="rId20"/>
    <p:sldLayoutId id="2147485470" r:id="rId21"/>
    <p:sldLayoutId id="2147485471" r:id="rId22"/>
    <p:sldLayoutId id="2147485472" r:id="rId23"/>
    <p:sldLayoutId id="2147485473" r:id="rId24"/>
    <p:sldLayoutId id="2147485474" r:id="rId25"/>
    <p:sldLayoutId id="2147485475" r:id="rId26"/>
    <p:sldLayoutId id="2147485476" r:id="rId27"/>
    <p:sldLayoutId id="2147485477" r:id="rId28"/>
    <p:sldLayoutId id="2147485478" r:id="rId29"/>
    <p:sldLayoutId id="2147485479" r:id="rId30"/>
    <p:sldLayoutId id="2147485480" r:id="rId31"/>
    <p:sldLayoutId id="2147485481" r:id="rId32"/>
    <p:sldLayoutId id="2147485482" r:id="rId33"/>
    <p:sldLayoutId id="2147485483" r:id="rId34"/>
    <p:sldLayoutId id="2147485484" r:id="rId35"/>
    <p:sldLayoutId id="2147485485" r:id="rId36"/>
    <p:sldLayoutId id="2147485486" r:id="rId37"/>
    <p:sldLayoutId id="2147485487" r:id="rId38"/>
    <p:sldLayoutId id="2147485488" r:id="rId39"/>
    <p:sldLayoutId id="2147485489" r:id="rId40"/>
    <p:sldLayoutId id="2147485490" r:id="rId41"/>
    <p:sldLayoutId id="2147485491" r:id="rId42"/>
    <p:sldLayoutId id="2147485492" r:id="rId43"/>
    <p:sldLayoutId id="2147485493" r:id="rId44"/>
    <p:sldLayoutId id="2147485494" r:id="rId45"/>
    <p:sldLayoutId id="2147485495" r:id="rId46"/>
    <p:sldLayoutId id="2147485496" r:id="rId47"/>
    <p:sldLayoutId id="2147485497" r:id="rId48"/>
    <p:sldLayoutId id="2147485498" r:id="rId49"/>
    <p:sldLayoutId id="2147485499" r:id="rId50"/>
    <p:sldLayoutId id="2147485500" r:id="rId51"/>
    <p:sldLayoutId id="2147485501" r:id="rId52"/>
    <p:sldLayoutId id="2147485502" r:id="rId53"/>
    <p:sldLayoutId id="2147485503" r:id="rId54"/>
    <p:sldLayoutId id="2147485504" r:id="rId55"/>
    <p:sldLayoutId id="2147485505" r:id="rId56"/>
    <p:sldLayoutId id="2147485506" r:id="rId57"/>
    <p:sldLayoutId id="2147485507" r:id="rId58"/>
    <p:sldLayoutId id="2147485508" r:id="rId59"/>
    <p:sldLayoutId id="2147485509" r:id="rId60"/>
  </p:sldLayoutIdLst>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F2F2F2"/>
        </a:solidFill>
        <a:effectLst/>
      </p:bgPr>
    </p:bg>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5356E015-E8BB-FAD1-04FC-9302B1C4C19B}"/>
              </a:ext>
            </a:extLst>
          </p:cNvPr>
          <p:cNvSpPr/>
          <p:nvPr userDrawn="1"/>
        </p:nvSpPr>
        <p:spPr bwMode="auto">
          <a:xfrm rot="5400000">
            <a:off x="12224643" y="1480379"/>
            <a:ext cx="342852" cy="250949"/>
          </a:xfrm>
          <a:prstGeom prst="rect">
            <a:avLst/>
          </a:prstGeom>
          <a:solidFill>
            <a:schemeClr val="accent6"/>
          </a:solidFill>
          <a:ln>
            <a:noFill/>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100">
              <a:solidFill>
                <a:srgbClr val="000000"/>
              </a:solidFill>
            </a:endParaRPr>
          </a:p>
        </p:txBody>
      </p:sp>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a:extLst>
              <a:ext uri="{FF2B5EF4-FFF2-40B4-BE49-F238E27FC236}">
                <a16:creationId xmlns:a16="http://schemas.microsoft.com/office/drawing/2014/main" id="{A4ED5E3F-52AC-CA28-3DAE-AC3021178A79}"/>
              </a:ext>
            </a:extLst>
          </p:cNvPr>
          <p:cNvSpPr/>
          <p:nvPr userDrawn="1"/>
        </p:nvSpPr>
        <p:spPr bwMode="auto">
          <a:xfrm rot="5400000">
            <a:off x="12211345" y="59250"/>
            <a:ext cx="442071" cy="323572"/>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solidFill>
                <a:srgbClr val="FFFFFF"/>
              </a:solidFill>
            </a:endParaRPr>
          </a:p>
        </p:txBody>
      </p:sp>
      <p:sp>
        <p:nvSpPr>
          <p:cNvPr id="34" name="Rectangle 33">
            <a:extLst>
              <a:ext uri="{FF2B5EF4-FFF2-40B4-BE49-F238E27FC236}">
                <a16:creationId xmlns:a16="http://schemas.microsoft.com/office/drawing/2014/main" id="{8EF507A1-4444-671C-7AD4-C719CDD431CE}"/>
              </a:ext>
            </a:extLst>
          </p:cNvPr>
          <p:cNvSpPr/>
          <p:nvPr userDrawn="1"/>
        </p:nvSpPr>
        <p:spPr bwMode="auto">
          <a:xfrm rot="5400000">
            <a:off x="12211345" y="537392"/>
            <a:ext cx="442071" cy="323572"/>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solidFill>
                <a:srgbClr val="000000"/>
              </a:solidFill>
            </a:endParaRPr>
          </a:p>
        </p:txBody>
      </p:sp>
      <p:sp>
        <p:nvSpPr>
          <p:cNvPr id="37" name="Rectangle 36">
            <a:extLst>
              <a:ext uri="{FF2B5EF4-FFF2-40B4-BE49-F238E27FC236}">
                <a16:creationId xmlns:a16="http://schemas.microsoft.com/office/drawing/2014/main" id="{6B1B01A2-D0C3-35A8-8226-14D362B1D1C1}"/>
              </a:ext>
            </a:extLst>
          </p:cNvPr>
          <p:cNvSpPr/>
          <p:nvPr userDrawn="1"/>
        </p:nvSpPr>
        <p:spPr bwMode="auto">
          <a:xfrm rot="5400000">
            <a:off x="12211345" y="1015534"/>
            <a:ext cx="442071" cy="323572"/>
          </a:xfrm>
          <a:prstGeom prst="rect">
            <a:avLst/>
          </a:prstGeom>
          <a:solidFill>
            <a:schemeClr val="accent3"/>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solidFill>
                <a:srgbClr val="FFFFFF"/>
              </a:solidFill>
            </a:endParaRPr>
          </a:p>
        </p:txBody>
      </p:sp>
      <p:sp>
        <p:nvSpPr>
          <p:cNvPr id="5" name="Rectangle 4">
            <a:extLst>
              <a:ext uri="{FF2B5EF4-FFF2-40B4-BE49-F238E27FC236}">
                <a16:creationId xmlns:a16="http://schemas.microsoft.com/office/drawing/2014/main" id="{B3EB70CA-0D82-14EC-A85D-0B68F818F40D}"/>
              </a:ext>
            </a:extLst>
          </p:cNvPr>
          <p:cNvSpPr/>
          <p:nvPr userDrawn="1"/>
        </p:nvSpPr>
        <p:spPr bwMode="auto">
          <a:xfrm rot="5400000">
            <a:off x="12588113" y="59250"/>
            <a:ext cx="442071" cy="323572"/>
          </a:xfrm>
          <a:prstGeom prst="rect">
            <a:avLst/>
          </a:prstGeom>
          <a:solidFill>
            <a:srgbClr val="2A446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solidFill>
                <a:srgbClr val="FFFFFF"/>
              </a:solidFill>
            </a:endParaRPr>
          </a:p>
        </p:txBody>
      </p:sp>
      <p:sp>
        <p:nvSpPr>
          <p:cNvPr id="8" name="Rectangle 7">
            <a:extLst>
              <a:ext uri="{FF2B5EF4-FFF2-40B4-BE49-F238E27FC236}">
                <a16:creationId xmlns:a16="http://schemas.microsoft.com/office/drawing/2014/main" id="{7E1CF431-19C8-0326-53A4-CC7188483D5F}"/>
              </a:ext>
            </a:extLst>
          </p:cNvPr>
          <p:cNvSpPr/>
          <p:nvPr userDrawn="1"/>
        </p:nvSpPr>
        <p:spPr bwMode="auto">
          <a:xfrm rot="5400000">
            <a:off x="12588113" y="537392"/>
            <a:ext cx="442071" cy="323572"/>
          </a:xfrm>
          <a:prstGeom prst="rect">
            <a:avLst/>
          </a:prstGeom>
          <a:solidFill>
            <a:srgbClr val="225B6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solidFill>
                <a:srgbClr val="000000"/>
              </a:solidFill>
            </a:endParaRPr>
          </a:p>
        </p:txBody>
      </p:sp>
      <p:sp>
        <p:nvSpPr>
          <p:cNvPr id="36" name="Rectangle 35">
            <a:extLst>
              <a:ext uri="{FF2B5EF4-FFF2-40B4-BE49-F238E27FC236}">
                <a16:creationId xmlns:a16="http://schemas.microsoft.com/office/drawing/2014/main" id="{41D778EC-5A9C-99F7-7C88-6C85F47944E2}"/>
              </a:ext>
            </a:extLst>
          </p:cNvPr>
          <p:cNvSpPr/>
          <p:nvPr userDrawn="1"/>
        </p:nvSpPr>
        <p:spPr bwMode="auto">
          <a:xfrm rot="5400000">
            <a:off x="12588113" y="1015534"/>
            <a:ext cx="442071" cy="323572"/>
          </a:xfrm>
          <a:prstGeom prst="rect">
            <a:avLst/>
          </a:prstGeom>
          <a:solidFill>
            <a:srgbClr val="463668"/>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solidFill>
                <a:srgbClr val="FFFFFF"/>
              </a:solidFill>
            </a:endParaRPr>
          </a:p>
        </p:txBody>
      </p:sp>
      <p:sp>
        <p:nvSpPr>
          <p:cNvPr id="48" name="TextBox 47">
            <a:extLst>
              <a:ext uri="{FF2B5EF4-FFF2-40B4-BE49-F238E27FC236}">
                <a16:creationId xmlns:a16="http://schemas.microsoft.com/office/drawing/2014/main" id="{C2D23FA3-8F6A-5F80-D741-BAE56A7FD047}"/>
              </a:ext>
            </a:extLst>
          </p:cNvPr>
          <p:cNvSpPr txBox="1"/>
          <p:nvPr>
            <p:extLst>
              <p:ext uri="{1162E1C5-73C7-4A58-AE30-91384D911F3F}">
                <p184:classification xmlns:p184="http://schemas.microsoft.com/office/powerpoint/2018/4/main" val="ftr"/>
              </p:ext>
            </p:extLst>
          </p:nvPr>
        </p:nvSpPr>
        <p:spPr>
          <a:xfrm>
            <a:off x="63500" y="6642100"/>
            <a:ext cx="1828800"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ea typeface="Calibri" panose="020F0502020204030204" pitchFamily="34" charset="0"/>
                <a:cs typeface="Calibri" panose="020F0502020204030204" pitchFamily="34" charset="0"/>
              </a:rPr>
              <a:t>Classified as Microsoft Confidential</a:t>
            </a:r>
          </a:p>
        </p:txBody>
      </p:sp>
    </p:spTree>
    <p:extLst>
      <p:ext uri="{BB962C8B-B14F-4D97-AF65-F5344CB8AC3E}">
        <p14:creationId xmlns:p14="http://schemas.microsoft.com/office/powerpoint/2010/main" val="776624317"/>
      </p:ext>
    </p:extLst>
  </p:cSld>
  <p:clrMap bg1="lt1" tx1="dk1" bg2="lt2" tx2="dk2" accent1="accent1" accent2="accent2" accent3="accent3" accent4="accent4" accent5="accent5" accent6="accent6" hlink="hlink" folHlink="folHlink"/>
  <p:sldLayoutIdLst>
    <p:sldLayoutId id="2147485512" r:id="rId1"/>
    <p:sldLayoutId id="2147485513" r:id="rId2"/>
    <p:sldLayoutId id="2147485514" r:id="rId3"/>
    <p:sldLayoutId id="2147485515" r:id="rId4"/>
    <p:sldLayoutId id="2147485516" r:id="rId5"/>
    <p:sldLayoutId id="2147485517" r:id="rId6"/>
    <p:sldLayoutId id="2147485518" r:id="rId7"/>
    <p:sldLayoutId id="2147485519" r:id="rId8"/>
    <p:sldLayoutId id="2147485520" r:id="rId9"/>
    <p:sldLayoutId id="2147485521" r:id="rId10"/>
    <p:sldLayoutId id="2147485522" r:id="rId11"/>
    <p:sldLayoutId id="2147485523" r:id="rId12"/>
    <p:sldLayoutId id="2147485524" r:id="rId13"/>
    <p:sldLayoutId id="2147485525" r:id="rId14"/>
    <p:sldLayoutId id="2147485526" r:id="rId15"/>
    <p:sldLayoutId id="2147485527" r:id="rId16"/>
    <p:sldLayoutId id="2147485528" r:id="rId17"/>
    <p:sldLayoutId id="2147485529" r:id="rId18"/>
    <p:sldLayoutId id="2147485530" r:id="rId19"/>
    <p:sldLayoutId id="2147485531" r:id="rId20"/>
    <p:sldLayoutId id="2147485532" r:id="rId21"/>
    <p:sldLayoutId id="2147485533" r:id="rId22"/>
    <p:sldLayoutId id="2147485534" r:id="rId23"/>
    <p:sldLayoutId id="2147485535" r:id="rId24"/>
    <p:sldLayoutId id="2147485536" r:id="rId25"/>
    <p:sldLayoutId id="2147485537" r:id="rId26"/>
    <p:sldLayoutId id="2147485538" r:id="rId27"/>
    <p:sldLayoutId id="2147485539" r:id="rId28"/>
    <p:sldLayoutId id="2147485540" r:id="rId29"/>
    <p:sldLayoutId id="2147485541" r:id="rId30"/>
    <p:sldLayoutId id="2147485796" r:id="rId31"/>
    <p:sldLayoutId id="2147485797" r:id="rId32"/>
  </p:sldLayoutIdLst>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GB"/>
              <a:t>Click to edit Master title style</a:t>
            </a:r>
            <a:endParaRPr lang="en-US"/>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123" cstate="hqprint">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
        <p:nvSpPr>
          <p:cNvPr id="6" name="TextBox 5">
            <a:extLst>
              <a:ext uri="{FF2B5EF4-FFF2-40B4-BE49-F238E27FC236}">
                <a16:creationId xmlns:a16="http://schemas.microsoft.com/office/drawing/2014/main" id="{0554BCBC-B9EE-C222-2016-06DC8A792819}"/>
              </a:ext>
            </a:extLst>
          </p:cNvPr>
          <p:cNvSpPr txBox="1"/>
          <p:nvPr>
            <p:extLst>
              <p:ext uri="{1162E1C5-73C7-4A58-AE30-91384D911F3F}">
                <p184:classification xmlns:p184="http://schemas.microsoft.com/office/powerpoint/2018/4/main" val="ftr"/>
              </p:ext>
            </p:extLst>
          </p:nvPr>
        </p:nvSpPr>
        <p:spPr>
          <a:xfrm>
            <a:off x="63500" y="6642100"/>
            <a:ext cx="1828800"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ea typeface="Calibri" panose="020F0502020204030204" pitchFamily="34" charset="0"/>
                <a:cs typeface="Calibri" panose="020F0502020204030204" pitchFamily="34" charset="0"/>
              </a:rPr>
              <a:t>Classified as Microsoft Confidential</a:t>
            </a:r>
          </a:p>
        </p:txBody>
      </p:sp>
    </p:spTree>
    <p:extLst>
      <p:ext uri="{BB962C8B-B14F-4D97-AF65-F5344CB8AC3E}">
        <p14:creationId xmlns:p14="http://schemas.microsoft.com/office/powerpoint/2010/main" val="1123391749"/>
      </p:ext>
    </p:extLst>
  </p:cSld>
  <p:clrMap bg1="lt1" tx1="dk1" bg2="lt2" tx2="dk2" accent1="accent1" accent2="accent2" accent3="accent3" accent4="accent4" accent5="accent5" accent6="accent6" hlink="hlink" folHlink="folHlink"/>
  <p:sldLayoutIdLst>
    <p:sldLayoutId id="2147485543" r:id="rId1"/>
    <p:sldLayoutId id="2147485544" r:id="rId2"/>
    <p:sldLayoutId id="2147485545" r:id="rId3"/>
    <p:sldLayoutId id="2147485546" r:id="rId4"/>
    <p:sldLayoutId id="2147485547" r:id="rId5"/>
    <p:sldLayoutId id="2147485548" r:id="rId6"/>
    <p:sldLayoutId id="2147485549" r:id="rId7"/>
    <p:sldLayoutId id="2147485550" r:id="rId8"/>
    <p:sldLayoutId id="2147485551" r:id="rId9"/>
    <p:sldLayoutId id="2147485552" r:id="rId10"/>
    <p:sldLayoutId id="2147485553" r:id="rId11"/>
    <p:sldLayoutId id="2147485554" r:id="rId12"/>
    <p:sldLayoutId id="2147485555" r:id="rId13"/>
    <p:sldLayoutId id="2147485556" r:id="rId14"/>
    <p:sldLayoutId id="2147485557" r:id="rId15"/>
    <p:sldLayoutId id="2147485558" r:id="rId16"/>
    <p:sldLayoutId id="2147485559" r:id="rId17"/>
    <p:sldLayoutId id="2147485560" r:id="rId18"/>
    <p:sldLayoutId id="2147485561" r:id="rId19"/>
    <p:sldLayoutId id="2147485562" r:id="rId20"/>
    <p:sldLayoutId id="2147485563" r:id="rId21"/>
    <p:sldLayoutId id="2147485564" r:id="rId22"/>
    <p:sldLayoutId id="2147485565" r:id="rId23"/>
    <p:sldLayoutId id="2147485566" r:id="rId24"/>
    <p:sldLayoutId id="2147485567" r:id="rId25"/>
    <p:sldLayoutId id="2147485568" r:id="rId26"/>
    <p:sldLayoutId id="2147485569" r:id="rId27"/>
    <p:sldLayoutId id="2147485570" r:id="rId28"/>
    <p:sldLayoutId id="2147485571" r:id="rId29"/>
    <p:sldLayoutId id="2147485572" r:id="rId30"/>
    <p:sldLayoutId id="2147485573" r:id="rId31"/>
    <p:sldLayoutId id="2147485574" r:id="rId32"/>
    <p:sldLayoutId id="2147485575" r:id="rId33"/>
    <p:sldLayoutId id="2147485576" r:id="rId34"/>
    <p:sldLayoutId id="2147485577" r:id="rId35"/>
    <p:sldLayoutId id="2147485578" r:id="rId36"/>
    <p:sldLayoutId id="2147485579" r:id="rId37"/>
    <p:sldLayoutId id="2147485580" r:id="rId38"/>
    <p:sldLayoutId id="2147485581" r:id="rId39"/>
    <p:sldLayoutId id="2147485582" r:id="rId40"/>
    <p:sldLayoutId id="2147485583" r:id="rId41"/>
    <p:sldLayoutId id="2147485584" r:id="rId42"/>
    <p:sldLayoutId id="2147485585" r:id="rId43"/>
    <p:sldLayoutId id="2147485586" r:id="rId44"/>
    <p:sldLayoutId id="2147485587" r:id="rId45"/>
    <p:sldLayoutId id="2147485588" r:id="rId46"/>
    <p:sldLayoutId id="2147485589" r:id="rId47"/>
    <p:sldLayoutId id="2147485590" r:id="rId48"/>
    <p:sldLayoutId id="2147485591" r:id="rId49"/>
    <p:sldLayoutId id="2147485592" r:id="rId50"/>
    <p:sldLayoutId id="2147485593" r:id="rId51"/>
    <p:sldLayoutId id="2147485594" r:id="rId52"/>
    <p:sldLayoutId id="2147485595" r:id="rId53"/>
    <p:sldLayoutId id="2147485596" r:id="rId54"/>
    <p:sldLayoutId id="2147485597" r:id="rId55"/>
    <p:sldLayoutId id="2147485598" r:id="rId56"/>
    <p:sldLayoutId id="2147485599" r:id="rId57"/>
    <p:sldLayoutId id="2147485600" r:id="rId58"/>
    <p:sldLayoutId id="2147485601" r:id="rId59"/>
    <p:sldLayoutId id="2147485602" r:id="rId60"/>
    <p:sldLayoutId id="2147485603" r:id="rId61"/>
    <p:sldLayoutId id="2147485604" r:id="rId62"/>
    <p:sldLayoutId id="2147485605" r:id="rId63"/>
    <p:sldLayoutId id="2147485606" r:id="rId64"/>
    <p:sldLayoutId id="2147485607" r:id="rId65"/>
    <p:sldLayoutId id="2147485608" r:id="rId66"/>
    <p:sldLayoutId id="2147485609" r:id="rId67"/>
    <p:sldLayoutId id="2147485610" r:id="rId68"/>
    <p:sldLayoutId id="2147485611" r:id="rId69"/>
    <p:sldLayoutId id="2147485612" r:id="rId70"/>
    <p:sldLayoutId id="2147485613" r:id="rId71"/>
    <p:sldLayoutId id="2147485614" r:id="rId72"/>
    <p:sldLayoutId id="2147485615" r:id="rId73"/>
    <p:sldLayoutId id="2147485616" r:id="rId74"/>
    <p:sldLayoutId id="2147485617" r:id="rId75"/>
    <p:sldLayoutId id="2147485618" r:id="rId76"/>
    <p:sldLayoutId id="2147485619" r:id="rId77"/>
    <p:sldLayoutId id="2147485620" r:id="rId78"/>
    <p:sldLayoutId id="2147485621" r:id="rId79"/>
    <p:sldLayoutId id="2147485622" r:id="rId80"/>
    <p:sldLayoutId id="2147485623" r:id="rId81"/>
    <p:sldLayoutId id="2147485624" r:id="rId82"/>
    <p:sldLayoutId id="2147485625" r:id="rId83"/>
    <p:sldLayoutId id="2147485626" r:id="rId84"/>
    <p:sldLayoutId id="2147485627" r:id="rId85"/>
    <p:sldLayoutId id="2147485628" r:id="rId86"/>
    <p:sldLayoutId id="2147485629" r:id="rId87"/>
    <p:sldLayoutId id="2147485630" r:id="rId88"/>
    <p:sldLayoutId id="2147485631" r:id="rId89"/>
    <p:sldLayoutId id="2147485632" r:id="rId90"/>
    <p:sldLayoutId id="2147485633" r:id="rId91"/>
    <p:sldLayoutId id="2147485634" r:id="rId92"/>
    <p:sldLayoutId id="2147485635" r:id="rId93"/>
    <p:sldLayoutId id="2147485636" r:id="rId94"/>
    <p:sldLayoutId id="2147485637" r:id="rId95"/>
    <p:sldLayoutId id="2147485638" r:id="rId96"/>
    <p:sldLayoutId id="2147485639" r:id="rId97"/>
    <p:sldLayoutId id="2147485640" r:id="rId98"/>
    <p:sldLayoutId id="2147485641" r:id="rId99"/>
    <p:sldLayoutId id="2147485642" r:id="rId100"/>
    <p:sldLayoutId id="2147485643" r:id="rId101"/>
    <p:sldLayoutId id="2147485644" r:id="rId102"/>
    <p:sldLayoutId id="2147485645" r:id="rId103"/>
    <p:sldLayoutId id="2147485646" r:id="rId104"/>
    <p:sldLayoutId id="2147485647" r:id="rId105"/>
    <p:sldLayoutId id="2147485648" r:id="rId106"/>
    <p:sldLayoutId id="2147485649" r:id="rId107"/>
    <p:sldLayoutId id="2147485650" r:id="rId108"/>
    <p:sldLayoutId id="2147485651" r:id="rId109"/>
    <p:sldLayoutId id="2147485652" r:id="rId110"/>
    <p:sldLayoutId id="2147485653" r:id="rId111"/>
    <p:sldLayoutId id="2147485654" r:id="rId112"/>
    <p:sldLayoutId id="2147485655" r:id="rId113"/>
    <p:sldLayoutId id="2147485656" r:id="rId114"/>
    <p:sldLayoutId id="2147485657" r:id="rId115"/>
    <p:sldLayoutId id="2147485846" r:id="rId116"/>
    <p:sldLayoutId id="2147485847" r:id="rId117"/>
    <p:sldLayoutId id="2147485848" r:id="rId118"/>
    <p:sldLayoutId id="2147485849" r:id="rId119"/>
    <p:sldLayoutId id="2147485850" r:id="rId120"/>
    <p:sldLayoutId id="2147485851" r:id="rId121"/>
  </p:sldLayoutIdLst>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6" name="TextBox 5">
            <a:extLst>
              <a:ext uri="{FF2B5EF4-FFF2-40B4-BE49-F238E27FC236}">
                <a16:creationId xmlns:a16="http://schemas.microsoft.com/office/drawing/2014/main" id="{A1BC2D32-0AFA-92F9-F78B-B1114F6409B6}"/>
              </a:ext>
            </a:extLst>
          </p:cNvPr>
          <p:cNvSpPr txBox="1"/>
          <p:nvPr>
            <p:extLst>
              <p:ext uri="{1162E1C5-73C7-4A58-AE30-91384D911F3F}">
                <p184:classification xmlns:p184="http://schemas.microsoft.com/office/powerpoint/2018/4/main" val="ftr"/>
              </p:ext>
            </p:extLst>
          </p:nvPr>
        </p:nvSpPr>
        <p:spPr>
          <a:xfrm>
            <a:off x="63500" y="6642100"/>
            <a:ext cx="1828800"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ea typeface="Calibri" panose="020F0502020204030204" pitchFamily="34" charset="0"/>
                <a:cs typeface="Calibri" panose="020F0502020204030204" pitchFamily="34" charset="0"/>
              </a:rPr>
              <a:t>Classified as Microsoft Confidential</a:t>
            </a:r>
          </a:p>
        </p:txBody>
      </p:sp>
    </p:spTree>
    <p:extLst>
      <p:ext uri="{BB962C8B-B14F-4D97-AF65-F5344CB8AC3E}">
        <p14:creationId xmlns:p14="http://schemas.microsoft.com/office/powerpoint/2010/main" val="1273729327"/>
      </p:ext>
    </p:extLst>
  </p:cSld>
  <p:clrMap bg1="lt1" tx1="dk1" bg2="lt2" tx2="dk2" accent1="accent1" accent2="accent2" accent3="accent3" accent4="accent4" accent5="accent5" accent6="accent6" hlink="hlink" folHlink="folHlink"/>
  <p:sldLayoutIdLst>
    <p:sldLayoutId id="2147485659" r:id="rId1"/>
    <p:sldLayoutId id="2147485660" r:id="rId2"/>
    <p:sldLayoutId id="2147485661" r:id="rId3"/>
    <p:sldLayoutId id="2147485662" r:id="rId4"/>
    <p:sldLayoutId id="2147485663" r:id="rId5"/>
    <p:sldLayoutId id="2147485664" r:id="rId6"/>
    <p:sldLayoutId id="2147485665" r:id="rId7"/>
    <p:sldLayoutId id="2147485666" r:id="rId8"/>
    <p:sldLayoutId id="2147485667" r:id="rId9"/>
    <p:sldLayoutId id="2147485668" r:id="rId10"/>
    <p:sldLayoutId id="2147485669" r:id="rId11"/>
    <p:sldLayoutId id="2147485670" r:id="rId12"/>
    <p:sldLayoutId id="2147485671" r:id="rId13"/>
    <p:sldLayoutId id="2147485672" r:id="rId14"/>
    <p:sldLayoutId id="2147485673" r:id="rId15"/>
    <p:sldLayoutId id="2147485674" r:id="rId16"/>
    <p:sldLayoutId id="2147485675" r:id="rId17"/>
    <p:sldLayoutId id="2147485676" r:id="rId18"/>
    <p:sldLayoutId id="2147485677" r:id="rId19"/>
    <p:sldLayoutId id="2147485678" r:id="rId20"/>
    <p:sldLayoutId id="2147485679" r:id="rId21"/>
    <p:sldLayoutId id="2147485680" r:id="rId22"/>
    <p:sldLayoutId id="2147485681" r:id="rId23"/>
    <p:sldLayoutId id="2147485682" r:id="rId24"/>
    <p:sldLayoutId id="2147485683" r:id="rId25"/>
    <p:sldLayoutId id="2147485684" r:id="rId26"/>
    <p:sldLayoutId id="2147485685" r:id="rId27"/>
    <p:sldLayoutId id="2147485686" r:id="rId28"/>
    <p:sldLayoutId id="2147485687" r:id="rId29"/>
    <p:sldLayoutId id="2147485688" r:id="rId30"/>
    <p:sldLayoutId id="2147485689" r:id="rId31"/>
    <p:sldLayoutId id="2147485690" r:id="rId32"/>
    <p:sldLayoutId id="2147485691" r:id="rId33"/>
    <p:sldLayoutId id="2147485692" r:id="rId34"/>
    <p:sldLayoutId id="2147485693" r:id="rId35"/>
    <p:sldLayoutId id="2147485694" r:id="rId36"/>
    <p:sldLayoutId id="2147485695" r:id="rId37"/>
    <p:sldLayoutId id="2147485696" r:id="rId38"/>
    <p:sldLayoutId id="2147485697" r:id="rId39"/>
    <p:sldLayoutId id="2147485698" r:id="rId40"/>
    <p:sldLayoutId id="2147485699" r:id="rId41"/>
    <p:sldLayoutId id="2147485700" r:id="rId42"/>
    <p:sldLayoutId id="2147485701" r:id="rId43"/>
    <p:sldLayoutId id="2147485702" r:id="rId44"/>
    <p:sldLayoutId id="2147485703" r:id="rId45"/>
    <p:sldLayoutId id="2147485704" r:id="rId46"/>
    <p:sldLayoutId id="2147485705" r:id="rId47"/>
    <p:sldLayoutId id="2147485706" r:id="rId48"/>
    <p:sldLayoutId id="2147485707" r:id="rId49"/>
    <p:sldLayoutId id="2147485708" r:id="rId50"/>
    <p:sldLayoutId id="2147485709" r:id="rId51"/>
    <p:sldLayoutId id="2147485710" r:id="rId52"/>
    <p:sldLayoutId id="2147485711" r:id="rId53"/>
    <p:sldLayoutId id="2147485712" r:id="rId54"/>
    <p:sldLayoutId id="2147485713" r:id="rId55"/>
    <p:sldLayoutId id="2147485714" r:id="rId56"/>
    <p:sldLayoutId id="2147485715" r:id="rId57"/>
    <p:sldLayoutId id="2147485716" r:id="rId58"/>
    <p:sldLayoutId id="2147485717" r:id="rId59"/>
    <p:sldLayoutId id="2147485731" r:id="rId60"/>
    <p:sldLayoutId id="2147485438" r:id="rId61"/>
    <p:sldLayoutId id="2147485439" r:id="rId62"/>
    <p:sldLayoutId id="2147485440" r:id="rId63"/>
    <p:sldLayoutId id="2147485442" r:id="rId64"/>
    <p:sldLayoutId id="2147485443" r:id="rId65"/>
    <p:sldLayoutId id="2147485445" r:id="rId66"/>
    <p:sldLayoutId id="2147485447" r:id="rId67"/>
  </p:sldLayoutIdLst>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4"/>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4" y="1189178"/>
            <a:ext cx="11653521" cy="2052030"/>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21"/>
          <a:stretch>
            <a:fillRect/>
          </a:stretch>
        </p:blipFill>
        <p:spPr>
          <a:xfrm rot="5400000">
            <a:off x="9208748" y="2991036"/>
            <a:ext cx="6858623" cy="876557"/>
          </a:xfrm>
          <a:prstGeom prst="rect">
            <a:avLst/>
          </a:prstGeom>
        </p:spPr>
      </p:pic>
      <p:sp>
        <p:nvSpPr>
          <p:cNvPr id="10" name="Footer Placeholder 2"/>
          <p:cNvSpPr>
            <a:spLocks noGrp="1"/>
          </p:cNvSpPr>
          <p:nvPr>
            <p:ph type="ftr" sz="quarter" idx="3"/>
          </p:nvPr>
        </p:nvSpPr>
        <p:spPr>
          <a:xfrm>
            <a:off x="7807926" y="6301082"/>
            <a:ext cx="4114839" cy="364224"/>
          </a:xfrm>
          <a:prstGeom prst="rect">
            <a:avLst/>
          </a:prstGeom>
        </p:spPr>
        <p:txBody>
          <a:bodyPr vert="horz" lIns="91440" tIns="45720" rIns="91440" bIns="45720" rtlCol="0" anchor="ctr"/>
          <a:lstStyle>
            <a:lvl1pPr algn="ctr">
              <a:defRPr sz="980">
                <a:gradFill>
                  <a:gsLst>
                    <a:gs pos="15854">
                      <a:schemeClr val="tx1"/>
                    </a:gs>
                    <a:gs pos="46000">
                      <a:schemeClr val="tx1"/>
                    </a:gs>
                  </a:gsLst>
                  <a:lin ang="5400000" scaled="0"/>
                </a:gradFill>
              </a:defRPr>
            </a:lvl1pPr>
          </a:lstStyle>
          <a:p>
            <a:pPr algn="r"/>
            <a:r>
              <a:rPr lang="en-US"/>
              <a:t>Microsoft Confidential </a:t>
            </a:r>
          </a:p>
        </p:txBody>
      </p:sp>
      <p:sp>
        <p:nvSpPr>
          <p:cNvPr id="3" name="Slide Number Placeholder 2"/>
          <p:cNvSpPr>
            <a:spLocks noGrp="1"/>
          </p:cNvSpPr>
          <p:nvPr>
            <p:ph type="sldNum" sz="quarter" idx="4"/>
          </p:nvPr>
        </p:nvSpPr>
        <p:spPr>
          <a:xfrm>
            <a:off x="4724907" y="6301082"/>
            <a:ext cx="2742188" cy="364224"/>
          </a:xfrm>
          <a:prstGeom prst="rect">
            <a:avLst/>
          </a:prstGeom>
        </p:spPr>
        <p:txBody>
          <a:bodyPr vert="horz" lIns="91440" tIns="45720" rIns="91440" bIns="45720" rtlCol="0" anchor="ctr"/>
          <a:lstStyle>
            <a:lvl1pPr algn="ctr">
              <a:defRPr sz="980">
                <a:solidFill>
                  <a:schemeClr val="tx1">
                    <a:tint val="75000"/>
                  </a:schemeClr>
                </a:solidFill>
              </a:defRPr>
            </a:lvl1pPr>
          </a:lstStyle>
          <a:p>
            <a:fld id="{9402D7EA-69DA-47DE-913D-65F90494ACE6}" type="slidenum">
              <a:rPr lang="en-US" smtClean="0"/>
              <a:pPr/>
              <a:t>‹#›</a:t>
            </a:fld>
            <a:endParaRPr lang="en-US"/>
          </a:p>
        </p:txBody>
      </p:sp>
      <p:sp>
        <p:nvSpPr>
          <p:cNvPr id="6" name="TextBox 5">
            <a:extLst>
              <a:ext uri="{FF2B5EF4-FFF2-40B4-BE49-F238E27FC236}">
                <a16:creationId xmlns:a16="http://schemas.microsoft.com/office/drawing/2014/main" id="{32674969-3EAF-9438-C91D-F4681A47EF47}"/>
              </a:ext>
            </a:extLst>
          </p:cNvPr>
          <p:cNvSpPr txBox="1"/>
          <p:nvPr>
            <p:extLst>
              <p:ext uri="{1162E1C5-73C7-4A58-AE30-91384D911F3F}">
                <p184:classification xmlns:p184="http://schemas.microsoft.com/office/powerpoint/2018/4/main" val="ftr"/>
              </p:ext>
            </p:extLst>
          </p:nvPr>
        </p:nvSpPr>
        <p:spPr>
          <a:xfrm>
            <a:off x="63500" y="6642100"/>
            <a:ext cx="1828800"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ea typeface="Calibri" panose="020F0502020204030204" pitchFamily="34" charset="0"/>
                <a:cs typeface="Calibri" panose="020F0502020204030204" pitchFamily="34" charset="0"/>
              </a:rPr>
              <a:t>Classified as Microsoft Confidential</a:t>
            </a:r>
          </a:p>
        </p:txBody>
      </p:sp>
    </p:spTree>
    <p:extLst>
      <p:ext uri="{BB962C8B-B14F-4D97-AF65-F5344CB8AC3E}">
        <p14:creationId xmlns:p14="http://schemas.microsoft.com/office/powerpoint/2010/main" val="1429382173"/>
      </p:ext>
    </p:extLst>
  </p:cSld>
  <p:clrMap bg1="lt1" tx1="dk1" bg2="lt2" tx2="dk2" accent1="accent1" accent2="accent2" accent3="accent3" accent4="accent4" accent5="accent5" accent6="accent6" hlink="hlink" folHlink="folHlink"/>
  <p:sldLayoutIdLst>
    <p:sldLayoutId id="2147485329" r:id="rId1"/>
    <p:sldLayoutId id="2147485330" r:id="rId2"/>
    <p:sldLayoutId id="2147485331" r:id="rId3"/>
    <p:sldLayoutId id="2147485332" r:id="rId4"/>
    <p:sldLayoutId id="2147485333" r:id="rId5"/>
    <p:sldLayoutId id="2147485334" r:id="rId6"/>
    <p:sldLayoutId id="2147485335" r:id="rId7"/>
    <p:sldLayoutId id="2147485336" r:id="rId8"/>
    <p:sldLayoutId id="2147485865" r:id="rId9"/>
    <p:sldLayoutId id="2147485861" r:id="rId10"/>
    <p:sldLayoutId id="2147485862" r:id="rId11"/>
    <p:sldLayoutId id="2147485864" r:id="rId12"/>
    <p:sldLayoutId id="2147485856" r:id="rId13"/>
    <p:sldLayoutId id="2147485867" r:id="rId14"/>
    <p:sldLayoutId id="2147485858" r:id="rId15"/>
    <p:sldLayoutId id="2147485311" r:id="rId16"/>
    <p:sldLayoutId id="2147485859" r:id="rId17"/>
    <p:sldLayoutId id="2147485337" r:id="rId18"/>
    <p:sldLayoutId id="2147485868" r:id="rId19"/>
  </p:sldLayoutIdLst>
  <p:hf hdr="0" dt="0"/>
  <p:txStyles>
    <p:titleStyle>
      <a:lvl1pPr algn="l" defTabSz="913841" rtl="0" eaLnBrk="1" latinLnBrk="0" hangingPunct="1">
        <a:lnSpc>
          <a:spcPct val="90000"/>
        </a:lnSpc>
        <a:spcBef>
          <a:spcPct val="0"/>
        </a:spcBef>
        <a:buNone/>
        <a:defRPr lang="en-US" sz="4702"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5951" marR="0" indent="-335951" algn="l" defTabSz="913841" rtl="0" eaLnBrk="1" fontAlgn="auto" latinLnBrk="0" hangingPunct="1">
        <a:lnSpc>
          <a:spcPct val="90000"/>
        </a:lnSpc>
        <a:spcBef>
          <a:spcPct val="20000"/>
        </a:spcBef>
        <a:spcAft>
          <a:spcPts val="0"/>
        </a:spcAft>
        <a:buClrTx/>
        <a:buSzPct val="90000"/>
        <a:buFont typeface="Arial" pitchFamily="34" charset="0"/>
        <a:buChar char="•"/>
        <a:tabLst/>
        <a:defRPr sz="3918" kern="1200" spc="0" baseline="0">
          <a:gradFill>
            <a:gsLst>
              <a:gs pos="1250">
                <a:schemeClr val="tx1"/>
              </a:gs>
              <a:gs pos="100000">
                <a:schemeClr val="tx1"/>
              </a:gs>
            </a:gsLst>
            <a:lin ang="5400000" scaled="0"/>
          </a:gradFill>
          <a:latin typeface="+mj-lt"/>
          <a:ea typeface="+mn-ea"/>
          <a:cs typeface="+mn-cs"/>
        </a:defRPr>
      </a:lvl1pPr>
      <a:lvl2pPr marL="572361" marR="0" indent="-236408" algn="l" defTabSz="913841"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3885" marR="0" indent="-223968" algn="l" defTabSz="913841"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7853" marR="0" indent="-223968" algn="l" defTabSz="913841"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1821" marR="0" indent="-223968" algn="l" defTabSz="913841"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3061" indent="-228460" algn="l" defTabSz="913841"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69982" indent="-228460" algn="l" defTabSz="913841"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6902" indent="-228460" algn="l" defTabSz="913841"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3823" indent="-228460" algn="l" defTabSz="913841"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3841" rtl="0" eaLnBrk="1" latinLnBrk="0" hangingPunct="1">
        <a:defRPr sz="1765" kern="1200">
          <a:solidFill>
            <a:schemeClr val="tx1"/>
          </a:solidFill>
          <a:latin typeface="+mn-lt"/>
          <a:ea typeface="+mn-ea"/>
          <a:cs typeface="+mn-cs"/>
        </a:defRPr>
      </a:lvl1pPr>
      <a:lvl2pPr marL="456919" algn="l" defTabSz="913841" rtl="0" eaLnBrk="1" latinLnBrk="0" hangingPunct="1">
        <a:defRPr sz="1765" kern="1200">
          <a:solidFill>
            <a:schemeClr val="tx1"/>
          </a:solidFill>
          <a:latin typeface="+mn-lt"/>
          <a:ea typeface="+mn-ea"/>
          <a:cs typeface="+mn-cs"/>
        </a:defRPr>
      </a:lvl2pPr>
      <a:lvl3pPr marL="913841" algn="l" defTabSz="913841" rtl="0" eaLnBrk="1" latinLnBrk="0" hangingPunct="1">
        <a:defRPr sz="1765" kern="1200">
          <a:solidFill>
            <a:schemeClr val="tx1"/>
          </a:solidFill>
          <a:latin typeface="+mn-lt"/>
          <a:ea typeface="+mn-ea"/>
          <a:cs typeface="+mn-cs"/>
        </a:defRPr>
      </a:lvl3pPr>
      <a:lvl4pPr marL="1370760" algn="l" defTabSz="913841" rtl="0" eaLnBrk="1" latinLnBrk="0" hangingPunct="1">
        <a:defRPr sz="1765" kern="1200">
          <a:solidFill>
            <a:schemeClr val="tx1"/>
          </a:solidFill>
          <a:latin typeface="+mn-lt"/>
          <a:ea typeface="+mn-ea"/>
          <a:cs typeface="+mn-cs"/>
        </a:defRPr>
      </a:lvl4pPr>
      <a:lvl5pPr marL="1827681" algn="l" defTabSz="913841" rtl="0" eaLnBrk="1" latinLnBrk="0" hangingPunct="1">
        <a:defRPr sz="1765" kern="1200">
          <a:solidFill>
            <a:schemeClr val="tx1"/>
          </a:solidFill>
          <a:latin typeface="+mn-lt"/>
          <a:ea typeface="+mn-ea"/>
          <a:cs typeface="+mn-cs"/>
        </a:defRPr>
      </a:lvl5pPr>
      <a:lvl6pPr marL="2284601" algn="l" defTabSz="913841" rtl="0" eaLnBrk="1" latinLnBrk="0" hangingPunct="1">
        <a:defRPr sz="1765" kern="1200">
          <a:solidFill>
            <a:schemeClr val="tx1"/>
          </a:solidFill>
          <a:latin typeface="+mn-lt"/>
          <a:ea typeface="+mn-ea"/>
          <a:cs typeface="+mn-cs"/>
        </a:defRPr>
      </a:lvl6pPr>
      <a:lvl7pPr marL="2741522" algn="l" defTabSz="913841" rtl="0" eaLnBrk="1" latinLnBrk="0" hangingPunct="1">
        <a:defRPr sz="1765" kern="1200">
          <a:solidFill>
            <a:schemeClr val="tx1"/>
          </a:solidFill>
          <a:latin typeface="+mn-lt"/>
          <a:ea typeface="+mn-ea"/>
          <a:cs typeface="+mn-cs"/>
        </a:defRPr>
      </a:lvl7pPr>
      <a:lvl8pPr marL="3198440" algn="l" defTabSz="913841" rtl="0" eaLnBrk="1" latinLnBrk="0" hangingPunct="1">
        <a:defRPr sz="1765" kern="1200">
          <a:solidFill>
            <a:schemeClr val="tx1"/>
          </a:solidFill>
          <a:latin typeface="+mn-lt"/>
          <a:ea typeface="+mn-ea"/>
          <a:cs typeface="+mn-cs"/>
        </a:defRPr>
      </a:lvl8pPr>
      <a:lvl9pPr marL="3655363" algn="l" defTabSz="913841"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a:extLst>
              <a:ext uri="{FF2B5EF4-FFF2-40B4-BE49-F238E27FC236}">
                <a16:creationId xmlns:a16="http://schemas.microsoft.com/office/drawing/2014/main" id="{A4ED5E3F-52AC-CA28-3DAE-AC3021178A79}"/>
              </a:ext>
            </a:extLst>
          </p:cNvPr>
          <p:cNvSpPr/>
          <p:nvPr userDrawn="1"/>
        </p:nvSpPr>
        <p:spPr bwMode="auto">
          <a:xfrm rot="5400000">
            <a:off x="12211345" y="59250"/>
            <a:ext cx="442071" cy="323572"/>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solidFill>
                <a:srgbClr val="FFFFFF"/>
              </a:solidFill>
            </a:endParaRPr>
          </a:p>
        </p:txBody>
      </p:sp>
      <p:sp>
        <p:nvSpPr>
          <p:cNvPr id="34" name="Rectangle 33">
            <a:extLst>
              <a:ext uri="{FF2B5EF4-FFF2-40B4-BE49-F238E27FC236}">
                <a16:creationId xmlns:a16="http://schemas.microsoft.com/office/drawing/2014/main" id="{8EF507A1-4444-671C-7AD4-C719CDD431CE}"/>
              </a:ext>
            </a:extLst>
          </p:cNvPr>
          <p:cNvSpPr/>
          <p:nvPr userDrawn="1"/>
        </p:nvSpPr>
        <p:spPr bwMode="auto">
          <a:xfrm rot="5400000">
            <a:off x="12211345" y="537392"/>
            <a:ext cx="442071" cy="323572"/>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solidFill>
                <a:srgbClr val="000000"/>
              </a:solidFill>
            </a:endParaRPr>
          </a:p>
        </p:txBody>
      </p:sp>
      <p:sp>
        <p:nvSpPr>
          <p:cNvPr id="37" name="Rectangle 36">
            <a:extLst>
              <a:ext uri="{FF2B5EF4-FFF2-40B4-BE49-F238E27FC236}">
                <a16:creationId xmlns:a16="http://schemas.microsoft.com/office/drawing/2014/main" id="{6B1B01A2-D0C3-35A8-8226-14D362B1D1C1}"/>
              </a:ext>
            </a:extLst>
          </p:cNvPr>
          <p:cNvSpPr/>
          <p:nvPr userDrawn="1"/>
        </p:nvSpPr>
        <p:spPr bwMode="auto">
          <a:xfrm rot="5400000">
            <a:off x="12211345" y="1015534"/>
            <a:ext cx="442071" cy="323572"/>
          </a:xfrm>
          <a:prstGeom prst="rect">
            <a:avLst/>
          </a:prstGeom>
          <a:solidFill>
            <a:schemeClr val="accent3"/>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solidFill>
                <a:srgbClr val="FFFFFF"/>
              </a:solidFill>
            </a:endParaRPr>
          </a:p>
        </p:txBody>
      </p:sp>
      <p:sp>
        <p:nvSpPr>
          <p:cNvPr id="48" name="Rectangle 47">
            <a:extLst>
              <a:ext uri="{FF2B5EF4-FFF2-40B4-BE49-F238E27FC236}">
                <a16:creationId xmlns:a16="http://schemas.microsoft.com/office/drawing/2014/main" id="{A31AB823-810A-B722-659C-B48ACD8B0D7C}"/>
              </a:ext>
            </a:extLst>
          </p:cNvPr>
          <p:cNvSpPr/>
          <p:nvPr userDrawn="1"/>
        </p:nvSpPr>
        <p:spPr bwMode="auto">
          <a:xfrm rot="5400000">
            <a:off x="12224643" y="1480379"/>
            <a:ext cx="342852" cy="250949"/>
          </a:xfrm>
          <a:prstGeom prst="rect">
            <a:avLst/>
          </a:prstGeom>
          <a:solidFill>
            <a:schemeClr val="accent4"/>
          </a:solidFill>
          <a:ln>
            <a:no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100">
              <a:solidFill>
                <a:srgbClr val="FFFFFF"/>
              </a:solidFill>
            </a:endParaRPr>
          </a:p>
        </p:txBody>
      </p:sp>
      <p:sp>
        <p:nvSpPr>
          <p:cNvPr id="50" name="Rectangle 49">
            <a:extLst>
              <a:ext uri="{FF2B5EF4-FFF2-40B4-BE49-F238E27FC236}">
                <a16:creationId xmlns:a16="http://schemas.microsoft.com/office/drawing/2014/main" id="{5217916C-8FA6-9B43-C4C5-0095CD61ABF7}"/>
              </a:ext>
            </a:extLst>
          </p:cNvPr>
          <p:cNvSpPr/>
          <p:nvPr userDrawn="1"/>
        </p:nvSpPr>
        <p:spPr bwMode="auto">
          <a:xfrm rot="5400000">
            <a:off x="12224643" y="1861006"/>
            <a:ext cx="342852" cy="250949"/>
          </a:xfrm>
          <a:prstGeom prst="rect">
            <a:avLst/>
          </a:prstGeom>
          <a:solidFill>
            <a:schemeClr val="accent5"/>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100">
              <a:solidFill>
                <a:srgbClr val="FFFFFF"/>
              </a:solidFill>
            </a:endParaRPr>
          </a:p>
        </p:txBody>
      </p:sp>
      <p:sp>
        <p:nvSpPr>
          <p:cNvPr id="52" name="Rectangle 51">
            <a:extLst>
              <a:ext uri="{FF2B5EF4-FFF2-40B4-BE49-F238E27FC236}">
                <a16:creationId xmlns:a16="http://schemas.microsoft.com/office/drawing/2014/main" id="{5356E015-E8BB-FAD1-04FC-9302B1C4C19B}"/>
              </a:ext>
            </a:extLst>
          </p:cNvPr>
          <p:cNvSpPr/>
          <p:nvPr userDrawn="1"/>
        </p:nvSpPr>
        <p:spPr bwMode="auto">
          <a:xfrm rot="5400000">
            <a:off x="12224643" y="2238969"/>
            <a:ext cx="342852" cy="250949"/>
          </a:xfrm>
          <a:prstGeom prst="rect">
            <a:avLst/>
          </a:prstGeom>
          <a:solidFill>
            <a:schemeClr val="accent6"/>
          </a:solidFill>
          <a:ln>
            <a:noFill/>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100">
              <a:solidFill>
                <a:srgbClr val="000000"/>
              </a:solidFill>
            </a:endParaRPr>
          </a:p>
        </p:txBody>
      </p:sp>
      <p:sp>
        <p:nvSpPr>
          <p:cNvPr id="5" name="Rectangle 4">
            <a:extLst>
              <a:ext uri="{FF2B5EF4-FFF2-40B4-BE49-F238E27FC236}">
                <a16:creationId xmlns:a16="http://schemas.microsoft.com/office/drawing/2014/main" id="{B3EB70CA-0D82-14EC-A85D-0B68F818F40D}"/>
              </a:ext>
            </a:extLst>
          </p:cNvPr>
          <p:cNvSpPr/>
          <p:nvPr userDrawn="1"/>
        </p:nvSpPr>
        <p:spPr bwMode="auto">
          <a:xfrm rot="5400000">
            <a:off x="12588113" y="59250"/>
            <a:ext cx="442071" cy="323572"/>
          </a:xfrm>
          <a:prstGeom prst="rect">
            <a:avLst/>
          </a:prstGeom>
          <a:solidFill>
            <a:srgbClr val="2A446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solidFill>
                <a:srgbClr val="FFFFFF"/>
              </a:solidFill>
            </a:endParaRPr>
          </a:p>
        </p:txBody>
      </p:sp>
      <p:sp>
        <p:nvSpPr>
          <p:cNvPr id="8" name="Rectangle 7">
            <a:extLst>
              <a:ext uri="{FF2B5EF4-FFF2-40B4-BE49-F238E27FC236}">
                <a16:creationId xmlns:a16="http://schemas.microsoft.com/office/drawing/2014/main" id="{7E1CF431-19C8-0326-53A4-CC7188483D5F}"/>
              </a:ext>
            </a:extLst>
          </p:cNvPr>
          <p:cNvSpPr/>
          <p:nvPr userDrawn="1"/>
        </p:nvSpPr>
        <p:spPr bwMode="auto">
          <a:xfrm rot="5400000">
            <a:off x="12588113" y="537392"/>
            <a:ext cx="442071" cy="323572"/>
          </a:xfrm>
          <a:prstGeom prst="rect">
            <a:avLst/>
          </a:prstGeom>
          <a:solidFill>
            <a:srgbClr val="225B6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solidFill>
                <a:srgbClr val="000000"/>
              </a:solidFill>
            </a:endParaRPr>
          </a:p>
        </p:txBody>
      </p:sp>
      <p:sp>
        <p:nvSpPr>
          <p:cNvPr id="36" name="Rectangle 35">
            <a:extLst>
              <a:ext uri="{FF2B5EF4-FFF2-40B4-BE49-F238E27FC236}">
                <a16:creationId xmlns:a16="http://schemas.microsoft.com/office/drawing/2014/main" id="{41D778EC-5A9C-99F7-7C88-6C85F47944E2}"/>
              </a:ext>
            </a:extLst>
          </p:cNvPr>
          <p:cNvSpPr/>
          <p:nvPr userDrawn="1"/>
        </p:nvSpPr>
        <p:spPr bwMode="auto">
          <a:xfrm rot="5400000">
            <a:off x="12588113" y="1015534"/>
            <a:ext cx="442071" cy="323572"/>
          </a:xfrm>
          <a:prstGeom prst="rect">
            <a:avLst/>
          </a:prstGeom>
          <a:solidFill>
            <a:srgbClr val="463668"/>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solidFill>
                <a:srgbClr val="FFFFFF"/>
              </a:solidFill>
            </a:endParaRPr>
          </a:p>
        </p:txBody>
      </p:sp>
      <p:sp>
        <p:nvSpPr>
          <p:cNvPr id="49" name="TextBox 48">
            <a:extLst>
              <a:ext uri="{FF2B5EF4-FFF2-40B4-BE49-F238E27FC236}">
                <a16:creationId xmlns:a16="http://schemas.microsoft.com/office/drawing/2014/main" id="{6D750678-AC97-D6CF-469D-EFCEDC7C029E}"/>
              </a:ext>
            </a:extLst>
          </p:cNvPr>
          <p:cNvSpPr txBox="1"/>
          <p:nvPr>
            <p:extLst>
              <p:ext uri="{1162E1C5-73C7-4A58-AE30-91384D911F3F}">
                <p184:classification xmlns:p184="http://schemas.microsoft.com/office/powerpoint/2018/4/main" val="ftr"/>
              </p:ext>
            </p:extLst>
          </p:nvPr>
        </p:nvSpPr>
        <p:spPr>
          <a:xfrm>
            <a:off x="63500" y="6642100"/>
            <a:ext cx="1828800"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ea typeface="Calibri" panose="020F0502020204030204" pitchFamily="34" charset="0"/>
                <a:cs typeface="Calibri" panose="020F0502020204030204" pitchFamily="34" charset="0"/>
              </a:rPr>
              <a:t>Classified as Microsoft Confidential</a:t>
            </a:r>
          </a:p>
        </p:txBody>
      </p:sp>
    </p:spTree>
    <p:extLst>
      <p:ext uri="{BB962C8B-B14F-4D97-AF65-F5344CB8AC3E}">
        <p14:creationId xmlns:p14="http://schemas.microsoft.com/office/powerpoint/2010/main" val="3418106995"/>
      </p:ext>
    </p:extLst>
  </p:cSld>
  <p:clrMap bg1="lt1" tx1="dk1" bg2="lt2" tx2="dk2" accent1="accent1" accent2="accent2" accent3="accent3" accent4="accent4" accent5="accent5" accent6="accent6" hlink="hlink" folHlink="folHlink"/>
  <p:sldLayoutIdLst>
    <p:sldLayoutId id="2147485758" r:id="rId1"/>
    <p:sldLayoutId id="2147485759" r:id="rId2"/>
    <p:sldLayoutId id="2147485760" r:id="rId3"/>
    <p:sldLayoutId id="2147485761" r:id="rId4"/>
    <p:sldLayoutId id="2147485762" r:id="rId5"/>
    <p:sldLayoutId id="2147485763" r:id="rId6"/>
    <p:sldLayoutId id="2147485764" r:id="rId7"/>
    <p:sldLayoutId id="2147485765" r:id="rId8"/>
    <p:sldLayoutId id="2147485766" r:id="rId9"/>
    <p:sldLayoutId id="2147485767" r:id="rId10"/>
    <p:sldLayoutId id="2147485768" r:id="rId11"/>
    <p:sldLayoutId id="2147485769" r:id="rId12"/>
    <p:sldLayoutId id="2147485770" r:id="rId13"/>
    <p:sldLayoutId id="2147485771" r:id="rId14"/>
    <p:sldLayoutId id="2147485772" r:id="rId15"/>
    <p:sldLayoutId id="2147485773" r:id="rId16"/>
    <p:sldLayoutId id="2147485774" r:id="rId17"/>
    <p:sldLayoutId id="2147485775" r:id="rId18"/>
    <p:sldLayoutId id="2147485776" r:id="rId19"/>
    <p:sldLayoutId id="2147485777" r:id="rId20"/>
    <p:sldLayoutId id="2147485778" r:id="rId21"/>
    <p:sldLayoutId id="2147485779" r:id="rId22"/>
    <p:sldLayoutId id="2147485780" r:id="rId23"/>
    <p:sldLayoutId id="2147485781" r:id="rId24"/>
    <p:sldLayoutId id="2147485782" r:id="rId25"/>
    <p:sldLayoutId id="2147485783" r:id="rId26"/>
    <p:sldLayoutId id="2147485784" r:id="rId27"/>
  </p:sldLayoutIdLst>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15.xml"/></Relationships>
</file>

<file path=ppt/slides/_rels/slide1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xml"/><Relationship Id="rId1" Type="http://schemas.openxmlformats.org/officeDocument/2006/relationships/slideLayout" Target="../slideLayouts/slideLayout315.xml"/></Relationships>
</file>

<file path=ppt/slides/_rels/slide1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1.xml"/><Relationship Id="rId1" Type="http://schemas.openxmlformats.org/officeDocument/2006/relationships/slideLayout" Target="../slideLayouts/slideLayout315.xml"/><Relationship Id="rId4" Type="http://schemas.openxmlformats.org/officeDocument/2006/relationships/image" Target="../media/image10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15.xml"/></Relationships>
</file>

<file path=ppt/slides/_rels/slide13.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png"/><Relationship Id="rId7" Type="http://schemas.openxmlformats.org/officeDocument/2006/relationships/image" Target="../media/image112.svg"/><Relationship Id="rId2" Type="http://schemas.openxmlformats.org/officeDocument/2006/relationships/notesSlide" Target="../notesSlides/notesSlide13.xml"/><Relationship Id="rId1" Type="http://schemas.openxmlformats.org/officeDocument/2006/relationships/slideLayout" Target="../slideLayouts/slideLayout309.xml"/><Relationship Id="rId6" Type="http://schemas.openxmlformats.org/officeDocument/2006/relationships/image" Target="../media/image111.png"/><Relationship Id="rId11" Type="http://schemas.openxmlformats.org/officeDocument/2006/relationships/image" Target="../media/image116.svg"/><Relationship Id="rId5" Type="http://schemas.openxmlformats.org/officeDocument/2006/relationships/image" Target="../media/image110.svg"/><Relationship Id="rId10" Type="http://schemas.openxmlformats.org/officeDocument/2006/relationships/image" Target="../media/image115.png"/><Relationship Id="rId4" Type="http://schemas.openxmlformats.org/officeDocument/2006/relationships/image" Target="../media/image109.png"/><Relationship Id="rId9" Type="http://schemas.openxmlformats.org/officeDocument/2006/relationships/image" Target="../media/image114.svg"/></Relationships>
</file>

<file path=ppt/slides/_rels/slide14.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08.png"/><Relationship Id="rId7" Type="http://schemas.openxmlformats.org/officeDocument/2006/relationships/image" Target="../media/image110.svg"/><Relationship Id="rId2" Type="http://schemas.openxmlformats.org/officeDocument/2006/relationships/notesSlide" Target="../notesSlides/notesSlide14.xml"/><Relationship Id="rId1" Type="http://schemas.openxmlformats.org/officeDocument/2006/relationships/slideLayout" Target="../slideLayouts/slideLayout309.xml"/><Relationship Id="rId6" Type="http://schemas.openxmlformats.org/officeDocument/2006/relationships/image" Target="../media/image109.png"/><Relationship Id="rId11" Type="http://schemas.openxmlformats.org/officeDocument/2006/relationships/image" Target="../media/image122.svg"/><Relationship Id="rId5" Type="http://schemas.openxmlformats.org/officeDocument/2006/relationships/image" Target="../media/image118.svg"/><Relationship Id="rId10" Type="http://schemas.openxmlformats.org/officeDocument/2006/relationships/image" Target="../media/image121.png"/><Relationship Id="rId4" Type="http://schemas.openxmlformats.org/officeDocument/2006/relationships/image" Target="../media/image117.png"/><Relationship Id="rId9" Type="http://schemas.openxmlformats.org/officeDocument/2006/relationships/image" Target="../media/image120.svg"/></Relationships>
</file>

<file path=ppt/slides/_rels/slide1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5.xml"/><Relationship Id="rId1" Type="http://schemas.openxmlformats.org/officeDocument/2006/relationships/slideLayout" Target="../slideLayouts/slideLayout327.xml"/><Relationship Id="rId5" Type="http://schemas.openxmlformats.org/officeDocument/2006/relationships/hyperlink" Target="https://customers.microsoft.com/en-us/story/1592136571045152490-microsoft-partner-prosrvs-viva-chapter7" TargetMode="External"/><Relationship Id="rId4" Type="http://schemas.openxmlformats.org/officeDocument/2006/relationships/image" Target="../media/image123.png"/></Relationships>
</file>

<file path=ppt/slides/_rels/slide1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6.xml"/><Relationship Id="rId1" Type="http://schemas.openxmlformats.org/officeDocument/2006/relationships/slideLayout" Target="../slideLayouts/slideLayout327.xml"/><Relationship Id="rId4" Type="http://schemas.openxmlformats.org/officeDocument/2006/relationships/image" Target="../media/image12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15.xml"/></Relationships>
</file>

<file path=ppt/slides/_rels/slide1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8.xml"/><Relationship Id="rId1" Type="http://schemas.openxmlformats.org/officeDocument/2006/relationships/slideLayout" Target="../slideLayouts/slideLayout309.xml"/><Relationship Id="rId5" Type="http://schemas.openxmlformats.org/officeDocument/2006/relationships/image" Target="../media/image126.png"/><Relationship Id="rId4" Type="http://schemas.openxmlformats.org/officeDocument/2006/relationships/image" Target="../media/image125.png"/></Relationships>
</file>

<file path=ppt/slides/_rels/slide1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9.xml"/><Relationship Id="rId1" Type="http://schemas.openxmlformats.org/officeDocument/2006/relationships/slideLayout" Target="../slideLayouts/slideLayout309.xml"/><Relationship Id="rId4" Type="http://schemas.openxmlformats.org/officeDocument/2006/relationships/image" Target="../media/image128.png"/></Relationships>
</file>

<file path=ppt/slides/_rels/slide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xml"/><Relationship Id="rId1" Type="http://schemas.openxmlformats.org/officeDocument/2006/relationships/slideLayout" Target="../slideLayouts/slideLayout308.xml"/></Relationships>
</file>

<file path=ppt/slides/_rels/slide20.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20.xml"/><Relationship Id="rId1" Type="http://schemas.openxmlformats.org/officeDocument/2006/relationships/slideLayout" Target="../slideLayouts/slideLayout309.xml"/><Relationship Id="rId4" Type="http://schemas.openxmlformats.org/officeDocument/2006/relationships/image" Target="../media/image130.jpeg"/></Relationships>
</file>

<file path=ppt/slides/_rels/slide21.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21.xml"/><Relationship Id="rId1" Type="http://schemas.openxmlformats.org/officeDocument/2006/relationships/slideLayout" Target="../slideLayouts/slideLayout309.xml"/><Relationship Id="rId4" Type="http://schemas.openxmlformats.org/officeDocument/2006/relationships/image" Target="../media/image132.jpeg"/></Relationships>
</file>

<file path=ppt/slides/_rels/slide22.xml.rels><?xml version="1.0" encoding="UTF-8" standalone="yes"?>
<Relationships xmlns="http://schemas.openxmlformats.org/package/2006/relationships"><Relationship Id="rId3" Type="http://schemas.openxmlformats.org/officeDocument/2006/relationships/hyperlink" Target="https://regale.cloud/Microsoft/viewer/1368/microsoft-viva-goals-guided-simulation/" TargetMode="External"/><Relationship Id="rId2" Type="http://schemas.openxmlformats.org/officeDocument/2006/relationships/notesSlide" Target="../notesSlides/notesSlide22.xml"/><Relationship Id="rId1" Type="http://schemas.openxmlformats.org/officeDocument/2006/relationships/slideLayout" Target="../slideLayouts/slideLayout308.xml"/><Relationship Id="rId6" Type="http://schemas.openxmlformats.org/officeDocument/2006/relationships/image" Target="../media/image133.png"/><Relationship Id="rId5" Type="http://schemas.openxmlformats.org/officeDocument/2006/relationships/hyperlink" Target="https://appsource.microsoft.com/en-US/marketplace/consulting-services?exp=ubp8&amp;search=viva%20goals&amp;page=1" TargetMode="External"/><Relationship Id="rId4" Type="http://schemas.openxmlformats.org/officeDocument/2006/relationships/hyperlink" Target="https://www.microsoft.com/en-us/microsoft-viva/trial"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www.youtube.com/watch?v=naNqo56BHwQ&amp;t=4s" TargetMode="External"/><Relationship Id="rId3" Type="http://schemas.openxmlformats.org/officeDocument/2006/relationships/hyperlink" Target="https://www.microsoft.com/en-us/microsoft-viva/goals" TargetMode="External"/><Relationship Id="rId7" Type="http://schemas.openxmlformats.org/officeDocument/2006/relationships/hyperlink" Target="https://www.youtube.com/watch?v=dPt-bWc8B_I&amp;t=7s" TargetMode="External"/><Relationship Id="rId2" Type="http://schemas.openxmlformats.org/officeDocument/2006/relationships/notesSlide" Target="../notesSlides/notesSlide23.xml"/><Relationship Id="rId1" Type="http://schemas.openxmlformats.org/officeDocument/2006/relationships/slideLayout" Target="../slideLayouts/slideLayout308.xml"/><Relationship Id="rId6" Type="http://schemas.openxmlformats.org/officeDocument/2006/relationships/hyperlink" Target="https://adoption.microsoft.com/en-us/viva/goals/" TargetMode="External"/><Relationship Id="rId11" Type="http://schemas.openxmlformats.org/officeDocument/2006/relationships/image" Target="../media/image133.png"/><Relationship Id="rId5" Type="http://schemas.openxmlformats.org/officeDocument/2006/relationships/hyperlink" Target="https://learn.microsoft.com/en-us/training/paths/okr-leadership/" TargetMode="External"/><Relationship Id="rId10" Type="http://schemas.openxmlformats.org/officeDocument/2006/relationships/hyperlink" Target="https://customers.microsoft.com/en-us/story/1592136571045152490-microsoft-partner-prosrvs-viva-chapter7" TargetMode="External"/><Relationship Id="rId4" Type="http://schemas.openxmlformats.org/officeDocument/2006/relationships/hyperlink" Target="https://learn.microsoft.com/en-us/viva/goals/intro-to-ms-viva-goals" TargetMode="External"/><Relationship Id="rId9" Type="http://schemas.openxmlformats.org/officeDocument/2006/relationships/hyperlink" Target="https://aka.ms/viva/goalsblog"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86.sv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3.xml"/><Relationship Id="rId1" Type="http://schemas.openxmlformats.org/officeDocument/2006/relationships/slideLayout" Target="../slideLayouts/slideLayout308.xml"/><Relationship Id="rId6" Type="http://schemas.openxmlformats.org/officeDocument/2006/relationships/image" Target="../media/image84.svg"/><Relationship Id="rId5" Type="http://schemas.openxmlformats.org/officeDocument/2006/relationships/image" Target="../media/image83.png"/><Relationship Id="rId4" Type="http://schemas.openxmlformats.org/officeDocument/2006/relationships/image" Target="../media/image82.svg"/><Relationship Id="rId9" Type="http://schemas.openxmlformats.org/officeDocument/2006/relationships/image" Target="../media/image80.png"/></Relationships>
</file>

<file path=ppt/slides/_rels/slide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3" Type="http://schemas.openxmlformats.org/officeDocument/2006/relationships/hyperlink" Target="https://learn.microsoft.com/en-us/viva/goals/vg-privacy-and-security" TargetMode="External"/><Relationship Id="rId2" Type="http://schemas.openxmlformats.org/officeDocument/2006/relationships/notesSlide" Target="../notesSlides/notesSlide5.xml"/><Relationship Id="rId1" Type="http://schemas.openxmlformats.org/officeDocument/2006/relationships/slideLayout" Target="../slideLayouts/slideLayout35.xml"/><Relationship Id="rId4" Type="http://schemas.openxmlformats.org/officeDocument/2006/relationships/image" Target="../media/image88.png"/></Relationships>
</file>

<file path=ppt/slides/_rels/slide6.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hyperlink" Target="https://learn.microsoft.com/en-us/viva/goals/vg-integrations-administration-overview" TargetMode="External"/><Relationship Id="rId7" Type="http://schemas.openxmlformats.org/officeDocument/2006/relationships/image" Target="../media/image92.png"/><Relationship Id="rId12" Type="http://schemas.openxmlformats.org/officeDocument/2006/relationships/image" Target="../media/image97.png"/><Relationship Id="rId2" Type="http://schemas.openxmlformats.org/officeDocument/2006/relationships/notesSlide" Target="../notesSlides/notesSlide6.xml"/><Relationship Id="rId1" Type="http://schemas.openxmlformats.org/officeDocument/2006/relationships/slideLayout" Target="../slideLayouts/slideLayout35.xml"/><Relationship Id="rId6" Type="http://schemas.openxmlformats.org/officeDocument/2006/relationships/image" Target="../media/image91.png"/><Relationship Id="rId11" Type="http://schemas.openxmlformats.org/officeDocument/2006/relationships/image" Target="../media/image96.png"/><Relationship Id="rId5" Type="http://schemas.openxmlformats.org/officeDocument/2006/relationships/image" Target="../media/image90.pn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png"/></Relationships>
</file>

<file path=ppt/slides/_rels/slide7.xml.rels><?xml version="1.0" encoding="UTF-8" standalone="yes"?>
<Relationships xmlns="http://schemas.openxmlformats.org/package/2006/relationships"><Relationship Id="rId8" Type="http://schemas.openxmlformats.org/officeDocument/2006/relationships/image" Target="../media/image101.jpeg"/><Relationship Id="rId3" Type="http://schemas.openxmlformats.org/officeDocument/2006/relationships/image" Target="../media/image98.png"/><Relationship Id="rId7" Type="http://schemas.openxmlformats.org/officeDocument/2006/relationships/image" Target="../media/image100.png"/><Relationship Id="rId2" Type="http://schemas.openxmlformats.org/officeDocument/2006/relationships/notesSlide" Target="../notesSlides/notesSlide7.xml"/><Relationship Id="rId1" Type="http://schemas.openxmlformats.org/officeDocument/2006/relationships/slideLayout" Target="../slideLayouts/slideLayout87.xml"/><Relationship Id="rId6" Type="http://schemas.openxmlformats.org/officeDocument/2006/relationships/hyperlink" Target="https://learn.microsoft.com/en-us/training/paths/okr-leadership/" TargetMode="External"/><Relationship Id="rId11" Type="http://schemas.openxmlformats.org/officeDocument/2006/relationships/hyperlink" Target="https://learn.microsoft.com/en-us/viva/goals/intro-to-ms-viva-goals" TargetMode="External"/><Relationship Id="rId5" Type="http://schemas.openxmlformats.org/officeDocument/2006/relationships/image" Target="../media/image99.png"/><Relationship Id="rId10" Type="http://schemas.openxmlformats.org/officeDocument/2006/relationships/image" Target="../media/image103.jpeg"/><Relationship Id="rId4" Type="http://schemas.openxmlformats.org/officeDocument/2006/relationships/hyperlink" Target="https://support.microsoft.com/en-us/topic/viva-goals-quick-start-web-app-1b39a4b9-fcf1-4078-9f81-49593e667e9d" TargetMode="External"/><Relationship Id="rId9" Type="http://schemas.openxmlformats.org/officeDocument/2006/relationships/image" Target="../media/image102.png"/></Relationships>
</file>

<file path=ppt/slides/_rels/slide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xml"/><Relationship Id="rId1" Type="http://schemas.openxmlformats.org/officeDocument/2006/relationships/slideLayout" Target="../slideLayouts/slideLayout309.xml"/><Relationship Id="rId4" Type="http://schemas.openxmlformats.org/officeDocument/2006/relationships/hyperlink" Target="https://msit.microsoftstream.com/video/2bdb0840-98dc-a27a-82fb-f1ed38760e80"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656DD-027E-769F-7827-942787CD8095}"/>
              </a:ext>
            </a:extLst>
          </p:cNvPr>
          <p:cNvSpPr>
            <a:spLocks noGrp="1"/>
          </p:cNvSpPr>
          <p:nvPr>
            <p:ph type="title"/>
          </p:nvPr>
        </p:nvSpPr>
        <p:spPr>
          <a:xfrm>
            <a:off x="655415" y="2105406"/>
            <a:ext cx="9144000" cy="609398"/>
          </a:xfrm>
        </p:spPr>
        <p:txBody>
          <a:bodyPr/>
          <a:lstStyle/>
          <a:p>
            <a:r>
              <a:rPr lang="en-US">
                <a:latin typeface="Segoe UI Semilight"/>
                <a:cs typeface="Segoe UI Semilight"/>
              </a:rPr>
              <a:t>Viva Goals 101</a:t>
            </a:r>
            <a:endParaRPr lang="en-US"/>
          </a:p>
        </p:txBody>
      </p:sp>
    </p:spTree>
    <p:extLst>
      <p:ext uri="{BB962C8B-B14F-4D97-AF65-F5344CB8AC3E}">
        <p14:creationId xmlns:p14="http://schemas.microsoft.com/office/powerpoint/2010/main" val="37993096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7F10AA-7CFA-0A7E-CCD4-ED4AD0F75FAE}"/>
              </a:ext>
            </a:extLst>
          </p:cNvPr>
          <p:cNvSpPr>
            <a:spLocks noGrp="1"/>
          </p:cNvSpPr>
          <p:nvPr>
            <p:ph type="title"/>
          </p:nvPr>
        </p:nvSpPr>
        <p:spPr>
          <a:xfrm>
            <a:off x="584200" y="-110800"/>
            <a:ext cx="9144000" cy="110800"/>
          </a:xfrm>
        </p:spPr>
        <p:txBody>
          <a:bodyPr vert="horz" wrap="square" lIns="0" tIns="0" rIns="0" bIns="0" rtlCol="0" anchor="b" anchorCtr="0">
            <a:spAutoFit/>
          </a:bodyPr>
          <a:lstStyle/>
          <a:p>
            <a:r>
              <a:rPr lang="en-US" sz="800">
                <a:solidFill>
                  <a:schemeClr val="bg1"/>
                </a:solidFill>
                <a:latin typeface="Segoe UI Semilight"/>
                <a:cs typeface="Segoe UI Semilight"/>
              </a:rPr>
              <a:t>Client testimonial from LEGO</a:t>
            </a:r>
            <a:endParaRPr lang="en-US" sz="800">
              <a:solidFill>
                <a:schemeClr val="bg1"/>
              </a:solidFill>
            </a:endParaRPr>
          </a:p>
        </p:txBody>
      </p:sp>
      <p:pic>
        <p:nvPicPr>
          <p:cNvPr id="1026" name="Picture 2" descr="LEGO logo">
            <a:extLst>
              <a:ext uri="{FF2B5EF4-FFF2-40B4-BE49-F238E27FC236}">
                <a16:creationId xmlns:a16="http://schemas.microsoft.com/office/drawing/2014/main" id="{D786CB12-0002-A1EB-3146-55CFED1DD2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9005" y="1656382"/>
            <a:ext cx="3243146" cy="324314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E0A5B7E-173D-2342-626A-8E87355E45EE}"/>
              </a:ext>
            </a:extLst>
          </p:cNvPr>
          <p:cNvSpPr txBox="1"/>
          <p:nvPr/>
        </p:nvSpPr>
        <p:spPr>
          <a:xfrm>
            <a:off x="4716967" y="1656382"/>
            <a:ext cx="6779941" cy="2308324"/>
          </a:xfrm>
          <a:prstGeom prst="rect">
            <a:avLst/>
          </a:prstGeom>
          <a:noFill/>
        </p:spPr>
        <p:txBody>
          <a:bodyPr wrap="square">
            <a:spAutoFit/>
          </a:bodyPr>
          <a:lstStyle/>
          <a:p>
            <a:pPr rtl="0"/>
            <a:r>
              <a:rPr lang="en-US" sz="2400">
                <a:effectLst/>
              </a:rPr>
              <a:t>“We are investing in OKRs and Viva Goals in order to leverage the OKR framework to support our journey to be value and outcome driven on the overall portfolio level, while leaving it to the agile teams to define the “what” and “how” when it comes to creating the value.”</a:t>
            </a:r>
            <a:endParaRPr lang="en-US" sz="2400"/>
          </a:p>
        </p:txBody>
      </p:sp>
      <p:sp>
        <p:nvSpPr>
          <p:cNvPr id="8" name="TextBox 7">
            <a:extLst>
              <a:ext uri="{FF2B5EF4-FFF2-40B4-BE49-F238E27FC236}">
                <a16:creationId xmlns:a16="http://schemas.microsoft.com/office/drawing/2014/main" id="{DA697F5F-1EB0-979F-EE5A-AB3D7650008D}"/>
              </a:ext>
            </a:extLst>
          </p:cNvPr>
          <p:cNvSpPr txBox="1"/>
          <p:nvPr/>
        </p:nvSpPr>
        <p:spPr>
          <a:xfrm>
            <a:off x="8655205" y="4182522"/>
            <a:ext cx="3243146" cy="1107996"/>
          </a:xfrm>
          <a:prstGeom prst="rect">
            <a:avLst/>
          </a:prstGeom>
          <a:noFill/>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ea typeface="+mn-ea"/>
                <a:cs typeface="+mn-cs"/>
              </a:rPr>
              <a:t>Lars </a:t>
            </a:r>
            <a:r>
              <a:rPr kumimoji="0" lang="en-US" sz="1800" b="1" i="0" u="none" strike="noStrike" kern="1200" cap="none" spc="0" normalizeH="0" baseline="0" noProof="0" err="1">
                <a:ln>
                  <a:noFill/>
                </a:ln>
                <a:solidFill>
                  <a:srgbClr val="FFFFFF"/>
                </a:solidFill>
                <a:effectLst/>
                <a:uLnTx/>
                <a:uFillTx/>
                <a:ea typeface="+mn-ea"/>
                <a:cs typeface="+mn-cs"/>
              </a:rPr>
              <a:t>Fomsgaard</a:t>
            </a:r>
            <a:r>
              <a:rPr kumimoji="0" lang="en-US" sz="1800" b="1" i="0" u="none" strike="noStrike" kern="1200" cap="none" spc="0" normalizeH="0" baseline="0" noProof="0">
                <a:ln>
                  <a:noFill/>
                </a:ln>
                <a:solidFill>
                  <a:srgbClr val="FFFFFF"/>
                </a:solidFill>
                <a:effectLst/>
                <a:uLnTx/>
                <a:uFillTx/>
                <a:ea typeface="+mn-ea"/>
                <a:cs typeface="+mn-cs"/>
              </a:rPr>
              <a:t> Larsen</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ea typeface="+mn-ea"/>
                <a:cs typeface="+mn-cs"/>
              </a:rPr>
              <a:t>Product Manager &amp; Digital Transformation Lead</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ea typeface="+mn-ea"/>
                <a:cs typeface="+mn-cs"/>
              </a:rPr>
              <a:t>LEGO</a:t>
            </a:r>
          </a:p>
        </p:txBody>
      </p:sp>
    </p:spTree>
    <p:extLst>
      <p:ext uri="{BB962C8B-B14F-4D97-AF65-F5344CB8AC3E}">
        <p14:creationId xmlns:p14="http://schemas.microsoft.com/office/powerpoint/2010/main" val="29195578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A5889C5-0472-4F46-BCE7-BC2C3F180157}"/>
              </a:ext>
              <a:ext uri="{C183D7F6-B498-43B3-948B-1728B52AA6E4}">
                <adec:decorative xmlns:adec="http://schemas.microsoft.com/office/drawing/2017/decorative" val="1"/>
              </a:ext>
            </a:extLst>
          </p:cNvPr>
          <p:cNvSpPr/>
          <p:nvPr/>
        </p:nvSpPr>
        <p:spPr bwMode="auto">
          <a:xfrm>
            <a:off x="-46384" y="847898"/>
            <a:ext cx="12153201" cy="449634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050" name="Picture 2" descr="CLO22_HybridWork_056">
            <a:extLst>
              <a:ext uri="{FF2B5EF4-FFF2-40B4-BE49-F238E27FC236}">
                <a16:creationId xmlns:a16="http://schemas.microsoft.com/office/drawing/2014/main" id="{A09D130B-E519-4921-DA84-7CE2FE4869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1472" b="637"/>
          <a:stretch/>
        </p:blipFill>
        <p:spPr bwMode="auto">
          <a:xfrm>
            <a:off x="0" y="847898"/>
            <a:ext cx="4651513" cy="449634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FEDB455-C02A-A2A0-DE95-0A65118988DA}"/>
              </a:ext>
            </a:extLst>
          </p:cNvPr>
          <p:cNvSpPr txBox="1"/>
          <p:nvPr/>
        </p:nvSpPr>
        <p:spPr>
          <a:xfrm>
            <a:off x="5214730" y="1133061"/>
            <a:ext cx="6525500" cy="2582887"/>
          </a:xfrm>
          <a:prstGeom prst="rect">
            <a:avLst/>
          </a:prstGeom>
          <a:noFill/>
        </p:spPr>
        <p:txBody>
          <a:bodyPr wrap="square">
            <a:spAutoFit/>
          </a:bodyPr>
          <a:lstStyle/>
          <a:p>
            <a:pPr marL="45720" marR="0" lvl="0" indent="-45720" algn="l" defTabSz="914367" rtl="0" eaLnBrk="1" fontAlgn="auto" latinLnBrk="0" hangingPunct="1">
              <a:lnSpc>
                <a:spcPct val="114000"/>
              </a:lnSpc>
              <a:spcBef>
                <a:spcPts val="0"/>
              </a:spcBef>
              <a:spcAft>
                <a:spcPts val="0"/>
              </a:spcAft>
              <a:buClrTx/>
              <a:buSzTx/>
              <a:buFontTx/>
              <a:buNone/>
              <a:tabLst/>
              <a:defRPr/>
            </a:pPr>
            <a:r>
              <a:rPr kumimoji="0" lang="en-US" sz="2400" b="0" i="0" u="none" strike="noStrike" kern="1200" cap="none" spc="0" normalizeH="0" baseline="0" noProof="0">
                <a:ln>
                  <a:noFill/>
                </a:ln>
                <a:solidFill>
                  <a:srgbClr val="463668"/>
                </a:solidFill>
                <a:effectLst/>
                <a:uLnTx/>
                <a:uFillTx/>
                <a:latin typeface="Segoe UI" panose="020B0502040204020203" pitchFamily="34" charset="0"/>
                <a:ea typeface="+mn-ea"/>
                <a:cs typeface="Segoe UI" panose="020B0502040204020203" pitchFamily="34" charset="0"/>
              </a:rPr>
              <a:t>“I’m excited about the direction the Goals team is taking, as they build further integrations and context-specific assistance that will enable </a:t>
            </a:r>
            <a:r>
              <a:rPr kumimoji="0" lang="en-US" sz="2400" b="1" i="0" u="none" strike="noStrike" kern="1200" cap="none" spc="0" normalizeH="0" baseline="0" noProof="0">
                <a:ln>
                  <a:noFill/>
                </a:ln>
                <a:solidFill>
                  <a:srgbClr val="463668"/>
                </a:solidFill>
                <a:effectLst/>
                <a:uLnTx/>
                <a:uFillTx/>
                <a:latin typeface="Segoe UI" panose="020B0502040204020203" pitchFamily="34" charset="0"/>
                <a:ea typeface="+mn-ea"/>
                <a:cs typeface="Segoe UI" panose="020B0502040204020203" pitchFamily="34" charset="0"/>
              </a:rPr>
              <a:t>objective-setting, achievement and reflection to become a part of our regular rhythms and systems of work.”</a:t>
            </a:r>
            <a:endParaRPr kumimoji="0" lang="en-US" sz="2800" b="1" i="0" u="none" strike="noStrike" kern="1200" cap="none" spc="0" normalizeH="0" baseline="0" noProof="0">
              <a:ln>
                <a:noFill/>
              </a:ln>
              <a:solidFill>
                <a:srgbClr val="463668"/>
              </a:solidFill>
              <a:effectLst/>
              <a:uLnTx/>
              <a:uFillTx/>
              <a:latin typeface="Segoe UI" panose="020B0502040204020203" pitchFamily="34" charset="0"/>
              <a:ea typeface="+mn-ea"/>
              <a:cs typeface="Segoe UI" panose="020B0502040204020203" pitchFamily="34" charset="0"/>
            </a:endParaRPr>
          </a:p>
        </p:txBody>
      </p:sp>
      <p:sp>
        <p:nvSpPr>
          <p:cNvPr id="2" name="Title 1">
            <a:extLst>
              <a:ext uri="{FF2B5EF4-FFF2-40B4-BE49-F238E27FC236}">
                <a16:creationId xmlns:a16="http://schemas.microsoft.com/office/drawing/2014/main" id="{1266EE41-830F-E743-7BE9-5CD954995FD9}"/>
              </a:ext>
            </a:extLst>
          </p:cNvPr>
          <p:cNvSpPr>
            <a:spLocks noGrp="1"/>
          </p:cNvSpPr>
          <p:nvPr>
            <p:ph type="title"/>
          </p:nvPr>
        </p:nvSpPr>
        <p:spPr>
          <a:xfrm>
            <a:off x="8339085" y="3899493"/>
            <a:ext cx="3054350" cy="332399"/>
          </a:xfrm>
        </p:spPr>
        <p:txBody>
          <a:bodyPr/>
          <a:lstStyle/>
          <a:p>
            <a:r>
              <a:rPr lang="en-US" sz="2400">
                <a:solidFill>
                  <a:schemeClr val="bg1"/>
                </a:solidFill>
              </a:rPr>
              <a:t>Greg Nixon</a:t>
            </a:r>
          </a:p>
        </p:txBody>
      </p:sp>
      <p:sp>
        <p:nvSpPr>
          <p:cNvPr id="4" name="TextBox 3">
            <a:extLst>
              <a:ext uri="{FF2B5EF4-FFF2-40B4-BE49-F238E27FC236}">
                <a16:creationId xmlns:a16="http://schemas.microsoft.com/office/drawing/2014/main" id="{976DE80C-B744-8496-92AC-F15CD3B17EB6}"/>
              </a:ext>
            </a:extLst>
          </p:cNvPr>
          <p:cNvSpPr txBox="1"/>
          <p:nvPr/>
        </p:nvSpPr>
        <p:spPr>
          <a:xfrm>
            <a:off x="8248113" y="4231892"/>
            <a:ext cx="3744190" cy="307777"/>
          </a:xfrm>
          <a:prstGeom prst="rect">
            <a:avLst/>
          </a:prstGeom>
          <a:noFill/>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bg1"/>
                </a:solidFill>
                <a:effectLst/>
                <a:uLnTx/>
                <a:uFillTx/>
                <a:latin typeface="Segoe UI" panose="020B0502040204020203" pitchFamily="34" charset="0"/>
                <a:ea typeface="+mn-ea"/>
                <a:cs typeface="+mn-cs"/>
              </a:rPr>
              <a:t>Head of Information Technology &amp; Security</a:t>
            </a:r>
            <a:endParaRPr kumimoji="0" lang="en-US" sz="1400" b="0" i="0" u="none" strike="noStrike" kern="1200" cap="none" spc="0" normalizeH="0" baseline="0" noProof="0">
              <a:ln>
                <a:noFill/>
              </a:ln>
              <a:solidFill>
                <a:schemeClr val="bg1"/>
              </a:solidFill>
              <a:effectLst/>
              <a:uLnTx/>
              <a:uFillTx/>
              <a:latin typeface="Segoe UI"/>
              <a:ea typeface="+mn-ea"/>
              <a:cs typeface="+mn-cs"/>
            </a:endParaRPr>
          </a:p>
        </p:txBody>
      </p:sp>
      <p:pic>
        <p:nvPicPr>
          <p:cNvPr id="12" name="Picture 2">
            <a:extLst>
              <a:ext uri="{FF2B5EF4-FFF2-40B4-BE49-F238E27FC236}">
                <a16:creationId xmlns:a16="http://schemas.microsoft.com/office/drawing/2014/main" id="{D0E0F8B0-D981-CC7C-B3FE-460849BF70E8}"/>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9085" y="4603191"/>
            <a:ext cx="1930331" cy="452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77737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656DD-027E-769F-7827-942787CD8095}"/>
              </a:ext>
            </a:extLst>
          </p:cNvPr>
          <p:cNvSpPr>
            <a:spLocks noGrp="1"/>
          </p:cNvSpPr>
          <p:nvPr>
            <p:ph type="title"/>
          </p:nvPr>
        </p:nvSpPr>
        <p:spPr>
          <a:xfrm>
            <a:off x="584200" y="1705583"/>
            <a:ext cx="8540549" cy="1828193"/>
          </a:xfrm>
        </p:spPr>
        <p:txBody>
          <a:bodyPr/>
          <a:lstStyle/>
          <a:p>
            <a:r>
              <a:rPr lang="en-US"/>
              <a:t>How Microsoft deployed Viva Goals across Experiences &amp; Devices</a:t>
            </a:r>
          </a:p>
        </p:txBody>
      </p:sp>
    </p:spTree>
    <p:extLst>
      <p:ext uri="{BB962C8B-B14F-4D97-AF65-F5344CB8AC3E}">
        <p14:creationId xmlns:p14="http://schemas.microsoft.com/office/powerpoint/2010/main" val="22989110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B13844C-DD48-F4B2-A0CF-657D4EEDD884}"/>
              </a:ext>
              <a:ext uri="{C183D7F6-B498-43B3-948B-1728B52AA6E4}">
                <adec:decorative xmlns:adec="http://schemas.microsoft.com/office/drawing/2017/decorative" val="1"/>
              </a:ext>
            </a:extLst>
          </p:cNvPr>
          <p:cNvSpPr/>
          <p:nvPr/>
        </p:nvSpPr>
        <p:spPr bwMode="auto">
          <a:xfrm>
            <a:off x="0" y="0"/>
            <a:ext cx="12192000" cy="1509268"/>
          </a:xfrm>
          <a:prstGeom prst="rect">
            <a:avLst/>
          </a:prstGeom>
          <a:solidFill>
            <a:srgbClr val="463668"/>
          </a:solidFill>
          <a:ln w="9525" cap="flat" cmpd="sng" algn="ctr">
            <a:noFill/>
            <a:prstDash val="soli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15" name="Picture 14" descr="Microsoft Logo">
            <a:extLst>
              <a:ext uri="{FF2B5EF4-FFF2-40B4-BE49-F238E27FC236}">
                <a16:creationId xmlns:a16="http://schemas.microsoft.com/office/drawing/2014/main" id="{4B5C2E5F-A8F1-D64D-FC94-44D8EBFD2441}"/>
              </a:ext>
            </a:extLst>
          </p:cNvPr>
          <p:cNvPicPr>
            <a:picLocks noChangeAspect="1"/>
          </p:cNvPicPr>
          <p:nvPr/>
        </p:nvPicPr>
        <p:blipFill>
          <a:blip r:embed="rId3"/>
          <a:stretch>
            <a:fillRect/>
          </a:stretch>
        </p:blipFill>
        <p:spPr>
          <a:xfrm>
            <a:off x="328188" y="-27152"/>
            <a:ext cx="3401785" cy="1524705"/>
          </a:xfrm>
          <a:prstGeom prst="rect">
            <a:avLst/>
          </a:prstGeom>
        </p:spPr>
      </p:pic>
      <p:sp>
        <p:nvSpPr>
          <p:cNvPr id="13" name="Title 8">
            <a:extLst>
              <a:ext uri="{FF2B5EF4-FFF2-40B4-BE49-F238E27FC236}">
                <a16:creationId xmlns:a16="http://schemas.microsoft.com/office/drawing/2014/main" id="{D6203735-2A2C-5590-2408-8DE9740B9146}"/>
              </a:ext>
            </a:extLst>
          </p:cNvPr>
          <p:cNvSpPr>
            <a:spLocks noGrp="1"/>
          </p:cNvSpPr>
          <p:nvPr>
            <p:ph type="title"/>
          </p:nvPr>
        </p:nvSpPr>
        <p:spPr>
          <a:xfrm>
            <a:off x="3845724" y="212011"/>
            <a:ext cx="7778588" cy="1107996"/>
          </a:xfrm>
        </p:spPr>
        <p:txBody>
          <a:bodyPr/>
          <a:lstStyle/>
          <a:p>
            <a:r>
              <a:rPr lang="en-US">
                <a:solidFill>
                  <a:schemeClr val="bg1"/>
                </a:solidFill>
              </a:rPr>
              <a:t>Experience &amp; Devices org: </a:t>
            </a:r>
            <a:br>
              <a:rPr lang="en-US">
                <a:solidFill>
                  <a:schemeClr val="bg1"/>
                </a:solidFill>
              </a:rPr>
            </a:br>
            <a:r>
              <a:rPr lang="en-US">
                <a:solidFill>
                  <a:schemeClr val="bg1"/>
                </a:solidFill>
              </a:rPr>
              <a:t>Getting aligned with Viva Goals</a:t>
            </a:r>
            <a:endParaRPr lang="en-US">
              <a:solidFill>
                <a:schemeClr val="accent3">
                  <a:lumMod val="40000"/>
                  <a:lumOff val="60000"/>
                </a:schemeClr>
              </a:solidFill>
            </a:endParaRPr>
          </a:p>
        </p:txBody>
      </p:sp>
      <p:sp>
        <p:nvSpPr>
          <p:cNvPr id="2" name="Oval 1" descr="Graphic showing target audience of Microsoft's Experience and Devices organization was more than 45,000 employees worldwide">
            <a:extLst>
              <a:ext uri="{FF2B5EF4-FFF2-40B4-BE49-F238E27FC236}">
                <a16:creationId xmlns:a16="http://schemas.microsoft.com/office/drawing/2014/main" id="{23ADB13B-AFCC-99E2-B0B5-262F3394212F}"/>
              </a:ext>
            </a:extLst>
          </p:cNvPr>
          <p:cNvSpPr/>
          <p:nvPr/>
        </p:nvSpPr>
        <p:spPr bwMode="auto">
          <a:xfrm>
            <a:off x="297761" y="1806030"/>
            <a:ext cx="4389120" cy="4389120"/>
          </a:xfrm>
          <a:prstGeom prst="ellipse">
            <a:avLst/>
          </a:prstGeom>
          <a:solidFill>
            <a:srgbClr val="FFFFFF"/>
          </a:solidFill>
          <a:ln w="28575">
            <a:solidFill>
              <a:schemeClr val="accent3">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3" name="Graphic 2" descr="Group with solid fill">
            <a:extLst>
              <a:ext uri="{FF2B5EF4-FFF2-40B4-BE49-F238E27FC236}">
                <a16:creationId xmlns:a16="http://schemas.microsoft.com/office/drawing/2014/main" id="{08EC78A8-CB93-4EE4-EB3D-46835CAC683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20180" y="4804541"/>
            <a:ext cx="1232625" cy="1232625"/>
          </a:xfrm>
          <a:prstGeom prst="rect">
            <a:avLst/>
          </a:prstGeom>
        </p:spPr>
      </p:pic>
      <p:pic>
        <p:nvPicPr>
          <p:cNvPr id="22" name="Graphic 21" descr="Group with solid fill">
            <a:extLst>
              <a:ext uri="{FF2B5EF4-FFF2-40B4-BE49-F238E27FC236}">
                <a16:creationId xmlns:a16="http://schemas.microsoft.com/office/drawing/2014/main" id="{813F0FB4-8957-563B-9309-CC183CE73B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51371" y="5348359"/>
            <a:ext cx="1232625" cy="1232625"/>
          </a:xfrm>
          <a:prstGeom prst="rect">
            <a:avLst/>
          </a:prstGeom>
        </p:spPr>
      </p:pic>
      <p:sp>
        <p:nvSpPr>
          <p:cNvPr id="4" name="TextBox 3">
            <a:extLst>
              <a:ext uri="{FF2B5EF4-FFF2-40B4-BE49-F238E27FC236}">
                <a16:creationId xmlns:a16="http://schemas.microsoft.com/office/drawing/2014/main" id="{22D15B2C-B319-DD02-EB34-3A8892C33D04}"/>
              </a:ext>
            </a:extLst>
          </p:cNvPr>
          <p:cNvSpPr txBox="1"/>
          <p:nvPr/>
        </p:nvSpPr>
        <p:spPr>
          <a:xfrm>
            <a:off x="768425" y="2605065"/>
            <a:ext cx="3447791" cy="2215991"/>
          </a:xfrm>
          <a:prstGeom prst="rect">
            <a:avLst/>
          </a:prstGeom>
          <a:noFill/>
        </p:spPr>
        <p:txBody>
          <a:bodyPr wrap="square" lIns="0" tIns="0" rIns="0" bIns="0" rtlCol="0">
            <a:spAutoFit/>
          </a:bodyPr>
          <a:lstStyle/>
          <a:p>
            <a:pPr algn="ctr"/>
            <a:r>
              <a:rPr lang="en-US" sz="3200">
                <a:solidFill>
                  <a:schemeClr val="tx2"/>
                </a:solidFill>
                <a:latin typeface="+mj-lt"/>
              </a:rPr>
              <a:t>Target </a:t>
            </a:r>
          </a:p>
          <a:p>
            <a:pPr algn="ctr"/>
            <a:r>
              <a:rPr lang="en-US" sz="3200">
                <a:solidFill>
                  <a:schemeClr val="tx2"/>
                </a:solidFill>
                <a:latin typeface="+mj-lt"/>
              </a:rPr>
              <a:t>audience</a:t>
            </a:r>
            <a:endParaRPr lang="en-US" sz="2000"/>
          </a:p>
          <a:p>
            <a:pPr algn="ctr"/>
            <a:endParaRPr lang="en-US" sz="2000"/>
          </a:p>
          <a:p>
            <a:pPr algn="ctr"/>
            <a:r>
              <a:rPr lang="en-US" sz="2000"/>
              <a:t>Microsoft’s “Experience and Devices” organization</a:t>
            </a:r>
          </a:p>
          <a:p>
            <a:pPr algn="ctr"/>
            <a:r>
              <a:rPr lang="en-US" sz="2000"/>
              <a:t>(&gt;45k employees WW) </a:t>
            </a:r>
          </a:p>
        </p:txBody>
      </p:sp>
      <p:pic>
        <p:nvPicPr>
          <p:cNvPr id="6" name="Graphic 5" descr="Bullseye with solid fill">
            <a:extLst>
              <a:ext uri="{FF2B5EF4-FFF2-40B4-BE49-F238E27FC236}">
                <a16:creationId xmlns:a16="http://schemas.microsoft.com/office/drawing/2014/main" id="{3C90A973-1CBA-AE20-E736-1CC1F87DD3D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32994" y="1806030"/>
            <a:ext cx="1216478" cy="1216478"/>
          </a:xfrm>
          <a:prstGeom prst="rect">
            <a:avLst/>
          </a:prstGeom>
        </p:spPr>
      </p:pic>
      <p:sp>
        <p:nvSpPr>
          <p:cNvPr id="54" name="Rectangle 53">
            <a:extLst>
              <a:ext uri="{FF2B5EF4-FFF2-40B4-BE49-F238E27FC236}">
                <a16:creationId xmlns:a16="http://schemas.microsoft.com/office/drawing/2014/main" id="{3C455815-175A-A02F-E3B0-06B1C63D555B}"/>
              </a:ext>
            </a:extLst>
          </p:cNvPr>
          <p:cNvSpPr/>
          <p:nvPr/>
        </p:nvSpPr>
        <p:spPr bwMode="auto">
          <a:xfrm>
            <a:off x="5955032" y="1985528"/>
            <a:ext cx="5669280" cy="906545"/>
          </a:xfrm>
          <a:prstGeom prst="rect">
            <a:avLst/>
          </a:prstGeom>
          <a:no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r>
              <a:rPr lang="en-US" sz="1800" b="1">
                <a:solidFill>
                  <a:schemeClr val="tx2"/>
                </a:solidFill>
                <a:ea typeface="Segoe UI" pitchFamily="34" charset="0"/>
                <a:cs typeface="Segoe UI" pitchFamily="34" charset="0"/>
              </a:rPr>
              <a:t>Goal: Better alignment across the organization</a:t>
            </a:r>
            <a:endParaRPr kumimoji="0" lang="en-US" sz="1400" b="0" i="0" u="none" strike="noStrike" kern="1200" cap="none" spc="0" normalizeH="0" baseline="0" noProof="0">
              <a:ln>
                <a:noFill/>
              </a:ln>
              <a:solidFill>
                <a:srgbClr val="000000"/>
              </a:solidFill>
              <a:effectLst/>
              <a:uLnTx/>
              <a:uFillTx/>
              <a:latin typeface="Segoe UI"/>
              <a:ea typeface="Segoe UI" pitchFamily="34" charset="0"/>
              <a:cs typeface="Segoe UI"/>
            </a:endParaRPr>
          </a:p>
          <a:p>
            <a:pPr marL="0" marR="0" lvl="0" indent="0"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Segoe UI" pitchFamily="34" charset="0"/>
                <a:cs typeface="Segoe UI"/>
              </a:rPr>
              <a:t>Onboard to Microsoft Viva Goals, coming from a mix of different planning approaches &amp; OKR maturity levels</a:t>
            </a:r>
          </a:p>
        </p:txBody>
      </p:sp>
      <p:pic>
        <p:nvPicPr>
          <p:cNvPr id="10" name="Graphic 9" descr="Monthly calendar with solid fill">
            <a:extLst>
              <a:ext uri="{FF2B5EF4-FFF2-40B4-BE49-F238E27FC236}">
                <a16:creationId xmlns:a16="http://schemas.microsoft.com/office/drawing/2014/main" id="{18713F6D-1A65-9657-ACB1-BBD20C53EC1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901965" y="3421946"/>
            <a:ext cx="1078536" cy="1078536"/>
          </a:xfrm>
          <a:prstGeom prst="rect">
            <a:avLst/>
          </a:prstGeom>
        </p:spPr>
      </p:pic>
      <p:sp>
        <p:nvSpPr>
          <p:cNvPr id="55" name="Rectangle 54">
            <a:extLst>
              <a:ext uri="{FF2B5EF4-FFF2-40B4-BE49-F238E27FC236}">
                <a16:creationId xmlns:a16="http://schemas.microsoft.com/office/drawing/2014/main" id="{69FA631D-111F-11A1-EEB3-478E819A1379}"/>
              </a:ext>
            </a:extLst>
          </p:cNvPr>
          <p:cNvSpPr/>
          <p:nvPr/>
        </p:nvSpPr>
        <p:spPr bwMode="auto">
          <a:xfrm>
            <a:off x="5955032" y="3467628"/>
            <a:ext cx="5669280" cy="1126535"/>
          </a:xfrm>
          <a:prstGeom prst="rect">
            <a:avLst/>
          </a:prstGeom>
          <a:no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r>
              <a:rPr lang="en-US" sz="1800" b="1">
                <a:solidFill>
                  <a:schemeClr val="tx2"/>
                </a:solidFill>
                <a:ea typeface="Segoe UI" pitchFamily="34" charset="0"/>
                <a:cs typeface="Segoe UI"/>
              </a:rPr>
              <a:t>Timing: 12-week effort </a:t>
            </a:r>
            <a:endParaRPr lang="en-US" sz="1400" b="1">
              <a:solidFill>
                <a:schemeClr val="tx2"/>
              </a:solidFill>
              <a:ea typeface="Segoe UI" pitchFamily="34" charset="0"/>
              <a:cs typeface="Segoe UI" pitchFamily="34" charset="0"/>
            </a:endParaRPr>
          </a:p>
          <a:p>
            <a:pPr marL="0" marR="0" lvl="0" indent="0" defTabSz="932472" rtl="0" eaLnBrk="1" fontAlgn="base" latinLnBrk="0" hangingPunct="1">
              <a:lnSpc>
                <a:spcPct val="100000"/>
              </a:lnSpc>
              <a:spcBef>
                <a:spcPct val="0"/>
              </a:spcBef>
              <a:spcAft>
                <a:spcPct val="0"/>
              </a:spcAft>
              <a:buClrTx/>
              <a:buSzTx/>
              <a:buFontTx/>
              <a:buNone/>
              <a:tabLst/>
              <a:defRPr/>
            </a:pPr>
            <a:r>
              <a:rPr lang="en-US" sz="1400">
                <a:solidFill>
                  <a:srgbClr val="000000"/>
                </a:solidFill>
                <a:latin typeface="Segoe UI"/>
                <a:ea typeface="Segoe UI" pitchFamily="34" charset="0"/>
                <a:cs typeface="Segoe UI"/>
              </a:rPr>
              <a:t>Aimed for</a:t>
            </a:r>
            <a:r>
              <a:rPr kumimoji="0" lang="en-US" sz="1400" b="0" i="0" u="none" strike="noStrike" kern="1200" cap="none" spc="0" normalizeH="0" baseline="0" noProof="0">
                <a:ln>
                  <a:noFill/>
                </a:ln>
                <a:solidFill>
                  <a:srgbClr val="000000"/>
                </a:solidFill>
                <a:effectLst/>
                <a:uLnTx/>
                <a:uFillTx/>
                <a:latin typeface="Segoe UI"/>
                <a:ea typeface="Segoe UI" pitchFamily="34" charset="0"/>
                <a:cs typeface="Segoe UI"/>
              </a:rPr>
              <a:t> a July 26, 2022 launch (aligned with E+D FY23 Annual Kick Off)</a:t>
            </a:r>
          </a:p>
        </p:txBody>
      </p:sp>
      <p:pic>
        <p:nvPicPr>
          <p:cNvPr id="8" name="Graphic 7" descr="Management with solid fill">
            <a:extLst>
              <a:ext uri="{FF2B5EF4-FFF2-40B4-BE49-F238E27FC236}">
                <a16:creationId xmlns:a16="http://schemas.microsoft.com/office/drawing/2014/main" id="{61228C8D-0DF0-E4F4-DD43-B4135AB11BA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832994" y="4820688"/>
            <a:ext cx="1216478" cy="1216478"/>
          </a:xfrm>
          <a:prstGeom prst="rect">
            <a:avLst/>
          </a:prstGeom>
        </p:spPr>
      </p:pic>
      <p:sp>
        <p:nvSpPr>
          <p:cNvPr id="56" name="Rectangle 55">
            <a:extLst>
              <a:ext uri="{FF2B5EF4-FFF2-40B4-BE49-F238E27FC236}">
                <a16:creationId xmlns:a16="http://schemas.microsoft.com/office/drawing/2014/main" id="{7866AB8A-44B0-1682-4FE1-2A73A94CF3D9}"/>
              </a:ext>
            </a:extLst>
          </p:cNvPr>
          <p:cNvSpPr/>
          <p:nvPr/>
        </p:nvSpPr>
        <p:spPr bwMode="auto">
          <a:xfrm>
            <a:off x="5955032" y="4968849"/>
            <a:ext cx="5939897" cy="1307838"/>
          </a:xfrm>
          <a:prstGeom prst="rect">
            <a:avLst/>
          </a:prstGeom>
          <a:no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r>
              <a:rPr lang="en-US" sz="1800" b="1">
                <a:solidFill>
                  <a:schemeClr val="tx2"/>
                </a:solidFill>
                <a:ea typeface="Segoe UI" pitchFamily="34" charset="0"/>
                <a:cs typeface="Segoe UI" pitchFamily="34" charset="0"/>
              </a:rPr>
              <a:t>Launch Team: A Cross-LT effort </a:t>
            </a:r>
          </a:p>
          <a:p>
            <a:pPr marL="114300" marR="0" lvl="0" indent="-114300" defTabSz="932472" rtl="0" eaLnBrk="1" fontAlgn="base" latinLnBrk="0" hangingPunct="1">
              <a:lnSpc>
                <a:spcPct val="100000"/>
              </a:lnSpc>
              <a:spcBef>
                <a:spcPct val="0"/>
              </a:spcBef>
              <a:spcAft>
                <a:spcPct val="0"/>
              </a:spcAft>
              <a:buClrTx/>
              <a:buSzTx/>
              <a:buFont typeface="Arial"/>
              <a:buChar char="•"/>
              <a:tabLst/>
              <a:defRPr/>
            </a:pPr>
            <a:r>
              <a:rPr kumimoji="0" lang="en-US" sz="1400" b="0" i="0" u="none" strike="noStrike" kern="1200" cap="none" spc="0" normalizeH="0" baseline="0" noProof="0">
                <a:ln>
                  <a:noFill/>
                </a:ln>
                <a:solidFill>
                  <a:schemeClr val="tx1"/>
                </a:solidFill>
                <a:effectLst/>
                <a:uLnTx/>
                <a:uFillTx/>
                <a:latin typeface="Segoe UI"/>
                <a:ea typeface="Segoe UI" pitchFamily="34" charset="0"/>
                <a:cs typeface="Segoe UI" pitchFamily="34" charset="0"/>
              </a:rPr>
              <a:t>Executive Sponsor: Rajesh Jha</a:t>
            </a:r>
            <a:r>
              <a:rPr lang="en-US" sz="1400">
                <a:solidFill>
                  <a:schemeClr val="tx1"/>
                </a:solidFill>
                <a:latin typeface="Segoe UI"/>
                <a:ea typeface="Segoe UI" pitchFamily="34" charset="0"/>
                <a:cs typeface="Segoe UI" pitchFamily="34" charset="0"/>
              </a:rPr>
              <a:t> (</a:t>
            </a:r>
            <a:r>
              <a:rPr kumimoji="0" lang="en-US" sz="1400" b="0" i="0" u="none" strike="noStrike" kern="1200" cap="none" spc="0" normalizeH="0" baseline="0" noProof="0">
                <a:ln>
                  <a:noFill/>
                </a:ln>
                <a:solidFill>
                  <a:schemeClr val="tx1"/>
                </a:solidFill>
                <a:effectLst/>
                <a:uLnTx/>
                <a:uFillTx/>
                <a:latin typeface="Segoe UI"/>
                <a:ea typeface="Segoe UI" pitchFamily="34" charset="0"/>
                <a:cs typeface="Segoe UI" pitchFamily="34" charset="0"/>
              </a:rPr>
              <a:t>EVP E+D)</a:t>
            </a:r>
            <a:endParaRPr lang="en-US" sz="1400" b="0" i="0" u="none" strike="noStrike" kern="1200" cap="none" spc="0" normalizeH="0" baseline="0" noProof="0">
              <a:ln>
                <a:noFill/>
              </a:ln>
              <a:solidFill>
                <a:schemeClr val="tx1"/>
              </a:solidFill>
              <a:effectLst/>
              <a:uLnTx/>
              <a:uFillTx/>
              <a:latin typeface="Segoe UI" pitchFamily="34" charset="0"/>
              <a:ea typeface="Segoe UI" pitchFamily="34" charset="0"/>
              <a:cs typeface="Segoe UI" pitchFamily="34" charset="0"/>
            </a:endParaRPr>
          </a:p>
          <a:p>
            <a:pPr marL="114300" marR="0" lvl="0" indent="-114300" defTabSz="932472" rtl="0" eaLnBrk="1" fontAlgn="base" latinLnBrk="0" hangingPunct="1">
              <a:lnSpc>
                <a:spcPct val="100000"/>
              </a:lnSpc>
              <a:spcBef>
                <a:spcPct val="0"/>
              </a:spcBef>
              <a:spcAft>
                <a:spcPct val="0"/>
              </a:spcAft>
              <a:buClrTx/>
              <a:buSzTx/>
              <a:buFont typeface="Arial"/>
              <a:buChar char="•"/>
              <a:tabLst/>
              <a:defRPr/>
            </a:pPr>
            <a:r>
              <a:rPr lang="en-US" sz="1400">
                <a:solidFill>
                  <a:schemeClr val="tx1"/>
                </a:solidFill>
                <a:latin typeface="Segoe UI"/>
                <a:ea typeface="Segoe UI" pitchFamily="34" charset="0"/>
                <a:cs typeface="Segoe UI"/>
              </a:rPr>
              <a:t>Included </a:t>
            </a:r>
            <a:r>
              <a:rPr kumimoji="0" lang="en-US" sz="1400" b="0" i="0" u="none" strike="noStrike" kern="1200" cap="none" spc="0" normalizeH="0" baseline="0" noProof="0">
                <a:ln>
                  <a:noFill/>
                </a:ln>
                <a:solidFill>
                  <a:schemeClr val="tx1"/>
                </a:solidFill>
                <a:effectLst/>
                <a:uLnTx/>
                <a:uFillTx/>
                <a:latin typeface="Segoe UI"/>
                <a:ea typeface="Segoe UI" pitchFamily="34" charset="0"/>
                <a:cs typeface="Segoe UI"/>
              </a:rPr>
              <a:t>E+D Leadership Team, Communications, IT</a:t>
            </a:r>
            <a:r>
              <a:rPr lang="en-US" sz="1400">
                <a:solidFill>
                  <a:schemeClr val="tx1"/>
                </a:solidFill>
                <a:latin typeface="Segoe UI"/>
                <a:ea typeface="Segoe UI" pitchFamily="34" charset="0"/>
                <a:cs typeface="Segoe UI"/>
              </a:rPr>
              <a:t>,</a:t>
            </a:r>
            <a:r>
              <a:rPr kumimoji="0" lang="en-US" sz="1400" b="0" i="0" u="none" strike="noStrike" kern="1200" cap="none" spc="0" normalizeH="0" baseline="0" noProof="0">
                <a:ln>
                  <a:noFill/>
                </a:ln>
                <a:solidFill>
                  <a:schemeClr val="tx1"/>
                </a:solidFill>
                <a:effectLst/>
                <a:uLnTx/>
                <a:uFillTx/>
                <a:latin typeface="Segoe UI"/>
                <a:ea typeface="Segoe UI" pitchFamily="34" charset="0"/>
                <a:cs typeface="Segoe UI"/>
              </a:rPr>
              <a:t> and HR Support</a:t>
            </a:r>
            <a:endParaRPr lang="en-US" sz="1400" b="0" i="0" u="none" strike="noStrike" kern="1200" cap="none" spc="0" normalizeH="0" baseline="0" noProof="0">
              <a:ln>
                <a:noFill/>
              </a:ln>
              <a:solidFill>
                <a:schemeClr val="tx1"/>
              </a:solidFill>
              <a:effectLst/>
              <a:uLnTx/>
              <a:uFillTx/>
              <a:latin typeface="Segoe UI"/>
              <a:ea typeface="Segoe UI" pitchFamily="34" charset="0"/>
              <a:cs typeface="Segoe UI"/>
            </a:endParaRPr>
          </a:p>
          <a:p>
            <a:pPr marL="114300" marR="0" lvl="0" indent="-114300" defTabSz="932472" rtl="0" eaLnBrk="1" fontAlgn="base" latinLnBrk="0" hangingPunct="1">
              <a:lnSpc>
                <a:spcPct val="100000"/>
              </a:lnSpc>
              <a:spcBef>
                <a:spcPct val="0"/>
              </a:spcBef>
              <a:spcAft>
                <a:spcPct val="0"/>
              </a:spcAft>
              <a:buClrTx/>
              <a:buSzTx/>
              <a:buFont typeface="Arial"/>
              <a:buChar char="•"/>
              <a:tabLst/>
              <a:defRPr/>
            </a:pPr>
            <a:r>
              <a:rPr lang="en-US" sz="1400">
                <a:solidFill>
                  <a:schemeClr val="tx1"/>
                </a:solidFill>
                <a:latin typeface="Segoe UI"/>
                <a:ea typeface="Segoe UI" pitchFamily="34" charset="0"/>
                <a:cs typeface="Segoe UI" pitchFamily="34" charset="0"/>
              </a:rPr>
              <a:t>Effort included OKR champs and an “OKR Enterprise Accelerator” project accelerator program</a:t>
            </a:r>
            <a:endParaRPr lang="en-US" sz="1400" b="0" i="0" u="none" strike="noStrike" kern="1200" cap="none" spc="0" normalizeH="0" baseline="0" noProof="0">
              <a:ln>
                <a:noFill/>
              </a:ln>
              <a:solidFill>
                <a:schemeClr val="tx1"/>
              </a:solidFill>
              <a:effectLst/>
              <a:uLnTx/>
              <a:uFillTx/>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1196283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D3FBA74-092A-D4F1-3C2C-BA789C450084}"/>
              </a:ext>
              <a:ext uri="{C183D7F6-B498-43B3-948B-1728B52AA6E4}">
                <adec:decorative xmlns:adec="http://schemas.microsoft.com/office/drawing/2017/decorative" val="1"/>
              </a:ext>
            </a:extLst>
          </p:cNvPr>
          <p:cNvSpPr/>
          <p:nvPr/>
        </p:nvSpPr>
        <p:spPr bwMode="auto">
          <a:xfrm>
            <a:off x="0" y="0"/>
            <a:ext cx="12192000" cy="1509268"/>
          </a:xfrm>
          <a:prstGeom prst="rect">
            <a:avLst/>
          </a:prstGeom>
          <a:solidFill>
            <a:srgbClr val="463668"/>
          </a:solidFill>
          <a:ln w="9525" cap="flat" cmpd="sng" algn="ctr">
            <a:noFill/>
            <a:prstDash val="soli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7" name="Picture 6" descr="Microsoft logo">
            <a:extLst>
              <a:ext uri="{FF2B5EF4-FFF2-40B4-BE49-F238E27FC236}">
                <a16:creationId xmlns:a16="http://schemas.microsoft.com/office/drawing/2014/main" id="{F337C230-16C8-6904-C4A8-D9D0FA45A4F8}"/>
              </a:ext>
            </a:extLst>
          </p:cNvPr>
          <p:cNvPicPr>
            <a:picLocks noChangeAspect="1"/>
          </p:cNvPicPr>
          <p:nvPr/>
        </p:nvPicPr>
        <p:blipFill>
          <a:blip r:embed="rId3"/>
          <a:stretch>
            <a:fillRect/>
          </a:stretch>
        </p:blipFill>
        <p:spPr>
          <a:xfrm>
            <a:off x="328188" y="-27152"/>
            <a:ext cx="3401785" cy="1524705"/>
          </a:xfrm>
          <a:prstGeom prst="rect">
            <a:avLst/>
          </a:prstGeom>
        </p:spPr>
      </p:pic>
      <p:sp>
        <p:nvSpPr>
          <p:cNvPr id="9" name="Title 8">
            <a:extLst>
              <a:ext uri="{FF2B5EF4-FFF2-40B4-BE49-F238E27FC236}">
                <a16:creationId xmlns:a16="http://schemas.microsoft.com/office/drawing/2014/main" id="{A2845F8A-3FF3-F468-7BCE-047E0B04D815}"/>
              </a:ext>
            </a:extLst>
          </p:cNvPr>
          <p:cNvSpPr>
            <a:spLocks noGrp="1"/>
          </p:cNvSpPr>
          <p:nvPr>
            <p:ph type="title"/>
          </p:nvPr>
        </p:nvSpPr>
        <p:spPr>
          <a:xfrm>
            <a:off x="3845724" y="212011"/>
            <a:ext cx="7778588" cy="1279443"/>
          </a:xfrm>
        </p:spPr>
        <p:txBody>
          <a:bodyPr/>
          <a:lstStyle/>
          <a:p>
            <a:r>
              <a:rPr lang="en-US">
                <a:solidFill>
                  <a:schemeClr val="bg1"/>
                </a:solidFill>
              </a:rPr>
              <a:t>Experience &amp; Devices org: </a:t>
            </a:r>
            <a:br>
              <a:rPr lang="en-US">
                <a:solidFill>
                  <a:schemeClr val="bg1"/>
                </a:solidFill>
              </a:rPr>
            </a:br>
            <a:r>
              <a:rPr lang="en-US">
                <a:solidFill>
                  <a:schemeClr val="bg1"/>
                </a:solidFill>
              </a:rPr>
              <a:t>Four best practices from our learnings</a:t>
            </a:r>
            <a:endParaRPr lang="en-US">
              <a:solidFill>
                <a:schemeClr val="accent3">
                  <a:lumMod val="40000"/>
                  <a:lumOff val="60000"/>
                </a:schemeClr>
              </a:solidFill>
            </a:endParaRPr>
          </a:p>
        </p:txBody>
      </p:sp>
      <p:sp>
        <p:nvSpPr>
          <p:cNvPr id="30" name="Rectangle: Rounded Corners 29">
            <a:extLst>
              <a:ext uri="{FF2B5EF4-FFF2-40B4-BE49-F238E27FC236}">
                <a16:creationId xmlns:a16="http://schemas.microsoft.com/office/drawing/2014/main" id="{53F04B7D-2E4F-3AF4-9BD6-03F10CB17B4B}"/>
              </a:ext>
              <a:ext uri="{C183D7F6-B498-43B3-948B-1728B52AA6E4}">
                <adec:decorative xmlns:adec="http://schemas.microsoft.com/office/drawing/2017/decorative" val="1"/>
              </a:ext>
            </a:extLst>
          </p:cNvPr>
          <p:cNvSpPr/>
          <p:nvPr/>
        </p:nvSpPr>
        <p:spPr bwMode="auto">
          <a:xfrm>
            <a:off x="676427" y="1700749"/>
            <a:ext cx="5226518" cy="2294801"/>
          </a:xfrm>
          <a:prstGeom prst="roundRect">
            <a:avLst/>
          </a:prstGeom>
          <a:solidFill>
            <a:schemeClr val="tx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6" name="Oval 25" descr="Best Practice 1">
            <a:extLst>
              <a:ext uri="{FF2B5EF4-FFF2-40B4-BE49-F238E27FC236}">
                <a16:creationId xmlns:a16="http://schemas.microsoft.com/office/drawing/2014/main" id="{45E51514-3A90-20D3-DF03-FBCB61D14E53}"/>
              </a:ext>
            </a:extLst>
          </p:cNvPr>
          <p:cNvSpPr/>
          <p:nvPr/>
        </p:nvSpPr>
        <p:spPr bwMode="auto">
          <a:xfrm>
            <a:off x="516343" y="1613184"/>
            <a:ext cx="622852" cy="626715"/>
          </a:xfrm>
          <a:prstGeom prst="ellipse">
            <a:avLst/>
          </a:prstGeom>
          <a:solidFill>
            <a:schemeClr val="accent3">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2400" b="1">
                <a:solidFill>
                  <a:srgbClr val="FFFFFF"/>
                </a:solidFill>
                <a:latin typeface="+mj-lt"/>
                <a:ea typeface="Segoe UI" pitchFamily="34" charset="0"/>
                <a:cs typeface="Segoe UI" pitchFamily="34" charset="0"/>
              </a:rPr>
              <a:t>1</a:t>
            </a:r>
          </a:p>
        </p:txBody>
      </p:sp>
      <p:pic>
        <p:nvPicPr>
          <p:cNvPr id="11" name="Graphic 10">
            <a:extLst>
              <a:ext uri="{FF2B5EF4-FFF2-40B4-BE49-F238E27FC236}">
                <a16:creationId xmlns:a16="http://schemas.microsoft.com/office/drawing/2014/main" id="{1C10FB14-5EE5-74D3-15E6-99513FC4EFE8}"/>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55866" y="1841118"/>
            <a:ext cx="914400" cy="914400"/>
          </a:xfrm>
          <a:prstGeom prst="rect">
            <a:avLst/>
          </a:prstGeom>
        </p:spPr>
      </p:pic>
      <p:sp>
        <p:nvSpPr>
          <p:cNvPr id="18" name="Text Placeholder 2">
            <a:extLst>
              <a:ext uri="{FF2B5EF4-FFF2-40B4-BE49-F238E27FC236}">
                <a16:creationId xmlns:a16="http://schemas.microsoft.com/office/drawing/2014/main" id="{63320CC8-8EFF-4B76-1C3A-F1C6BAADEC5F}"/>
              </a:ext>
            </a:extLst>
          </p:cNvPr>
          <p:cNvSpPr txBox="1">
            <a:spLocks/>
          </p:cNvSpPr>
          <p:nvPr/>
        </p:nvSpPr>
        <p:spPr>
          <a:xfrm>
            <a:off x="1985244" y="1971908"/>
            <a:ext cx="3472173" cy="663501"/>
          </a:xfrm>
          <a:prstGeom prst="rect">
            <a:avLst/>
          </a:prstGeom>
        </p:spPr>
        <p:txBody>
          <a:bodyPr lIns="91440" tIns="45720" rIns="91440" bIns="45720" anchor="t"/>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700" b="1">
                <a:solidFill>
                  <a:schemeClr val="tx2"/>
                </a:solidFill>
                <a:cs typeface="Segoe UI"/>
              </a:rPr>
              <a:t>Identify committed executive sponsor(s)</a:t>
            </a:r>
            <a:endParaRPr lang="en-US" sz="1700" b="1">
              <a:solidFill>
                <a:schemeClr val="tx2"/>
              </a:solidFill>
            </a:endParaRPr>
          </a:p>
        </p:txBody>
      </p:sp>
      <p:sp>
        <p:nvSpPr>
          <p:cNvPr id="19" name="Text Placeholder 3">
            <a:extLst>
              <a:ext uri="{FF2B5EF4-FFF2-40B4-BE49-F238E27FC236}">
                <a16:creationId xmlns:a16="http://schemas.microsoft.com/office/drawing/2014/main" id="{74E58A8E-B9FD-A632-B1F5-C7C1C21D62C8}"/>
              </a:ext>
            </a:extLst>
          </p:cNvPr>
          <p:cNvSpPr txBox="1">
            <a:spLocks/>
          </p:cNvSpPr>
          <p:nvPr/>
        </p:nvSpPr>
        <p:spPr>
          <a:xfrm>
            <a:off x="1016146" y="2814464"/>
            <a:ext cx="4587579" cy="784830"/>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anose="05000000000000000000" pitchFamily="2" charset="2"/>
              <a:buNone/>
            </a:pPr>
            <a:r>
              <a:rPr lang="en-US" sz="1700">
                <a:latin typeface="+mj-lt"/>
                <a:cs typeface="Segoe UI"/>
              </a:rPr>
              <a:t>Make sure you have enthusiastic leaders accountable for the success of the </a:t>
            </a:r>
            <a:r>
              <a:rPr lang="en-US" sz="1700" i="1">
                <a:latin typeface="+mj-lt"/>
                <a:cs typeface="Segoe UI"/>
              </a:rPr>
              <a:t>overall</a:t>
            </a:r>
            <a:r>
              <a:rPr lang="en-US" sz="1700">
                <a:latin typeface="+mj-lt"/>
                <a:cs typeface="Segoe UI"/>
              </a:rPr>
              <a:t> program — not just within individual teams.</a:t>
            </a:r>
            <a:endParaRPr lang="en-US" sz="1700">
              <a:latin typeface="+mj-lt"/>
            </a:endParaRPr>
          </a:p>
        </p:txBody>
      </p:sp>
      <p:sp>
        <p:nvSpPr>
          <p:cNvPr id="39" name="Rectangle: Rounded Corners 38">
            <a:extLst>
              <a:ext uri="{FF2B5EF4-FFF2-40B4-BE49-F238E27FC236}">
                <a16:creationId xmlns:a16="http://schemas.microsoft.com/office/drawing/2014/main" id="{82805B1E-9218-3242-0B9C-0C57EC79B75C}"/>
              </a:ext>
              <a:ext uri="{C183D7F6-B498-43B3-948B-1728B52AA6E4}">
                <adec:decorative xmlns:adec="http://schemas.microsoft.com/office/drawing/2017/decorative" val="1"/>
              </a:ext>
            </a:extLst>
          </p:cNvPr>
          <p:cNvSpPr/>
          <p:nvPr/>
        </p:nvSpPr>
        <p:spPr bwMode="auto">
          <a:xfrm>
            <a:off x="6048811" y="1715589"/>
            <a:ext cx="5226518" cy="2265119"/>
          </a:xfrm>
          <a:prstGeom prst="roundRect">
            <a:avLst/>
          </a:prstGeom>
          <a:solidFill>
            <a:schemeClr val="tx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5" name="Oval 14" descr="Best Practice 2">
            <a:extLst>
              <a:ext uri="{FF2B5EF4-FFF2-40B4-BE49-F238E27FC236}">
                <a16:creationId xmlns:a16="http://schemas.microsoft.com/office/drawing/2014/main" id="{82FFCC7C-CA03-FA5B-94FA-BBC108A7AAAA}"/>
              </a:ext>
            </a:extLst>
          </p:cNvPr>
          <p:cNvSpPr/>
          <p:nvPr/>
        </p:nvSpPr>
        <p:spPr bwMode="auto">
          <a:xfrm>
            <a:off x="5965592" y="1602238"/>
            <a:ext cx="622852" cy="626715"/>
          </a:xfrm>
          <a:prstGeom prst="ellipse">
            <a:avLst/>
          </a:prstGeom>
          <a:solidFill>
            <a:schemeClr val="accent3">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2400" b="1">
                <a:solidFill>
                  <a:srgbClr val="FFFFFF"/>
                </a:solidFill>
                <a:latin typeface="+mj-lt"/>
                <a:ea typeface="Segoe UI" pitchFamily="34" charset="0"/>
                <a:cs typeface="Segoe UI" pitchFamily="34" charset="0"/>
              </a:rPr>
              <a:t>2</a:t>
            </a:r>
          </a:p>
        </p:txBody>
      </p:sp>
      <p:pic>
        <p:nvPicPr>
          <p:cNvPr id="13" name="Graphic 12">
            <a:extLst>
              <a:ext uri="{FF2B5EF4-FFF2-40B4-BE49-F238E27FC236}">
                <a16:creationId xmlns:a16="http://schemas.microsoft.com/office/drawing/2014/main" id="{F2D6F251-2BEB-C8A3-3070-2E04CBDB843E}"/>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16960" y="1828572"/>
            <a:ext cx="914400" cy="914400"/>
          </a:xfrm>
          <a:prstGeom prst="rect">
            <a:avLst/>
          </a:prstGeom>
        </p:spPr>
      </p:pic>
      <p:sp>
        <p:nvSpPr>
          <p:cNvPr id="20" name="Text Placeholder 4">
            <a:extLst>
              <a:ext uri="{FF2B5EF4-FFF2-40B4-BE49-F238E27FC236}">
                <a16:creationId xmlns:a16="http://schemas.microsoft.com/office/drawing/2014/main" id="{3E8DC0E2-114E-640E-CAB3-907AD8E6FE1D}"/>
              </a:ext>
            </a:extLst>
          </p:cNvPr>
          <p:cNvSpPr txBox="1">
            <a:spLocks/>
          </p:cNvSpPr>
          <p:nvPr/>
        </p:nvSpPr>
        <p:spPr>
          <a:xfrm>
            <a:off x="7437913" y="1977189"/>
            <a:ext cx="4070562" cy="615553"/>
          </a:xfrm>
          <a:prstGeom prst="rect">
            <a:avLst/>
          </a:prstGeom>
        </p:spPr>
        <p:txBody>
          <a:bodyPr lIns="91440" tIns="45720" rIns="91440" bIns="45720" anchor="t"/>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700" b="1">
                <a:solidFill>
                  <a:schemeClr val="tx2"/>
                </a:solidFill>
                <a:cs typeface="Segoe UI"/>
              </a:rPr>
              <a:t>Delegate ownership and scale through local Viva Goals champions </a:t>
            </a:r>
          </a:p>
        </p:txBody>
      </p:sp>
      <p:sp>
        <p:nvSpPr>
          <p:cNvPr id="21" name="Text Placeholder 5">
            <a:extLst>
              <a:ext uri="{FF2B5EF4-FFF2-40B4-BE49-F238E27FC236}">
                <a16:creationId xmlns:a16="http://schemas.microsoft.com/office/drawing/2014/main" id="{AA7F8547-D747-CE28-1897-18A74CB2AA00}"/>
              </a:ext>
            </a:extLst>
          </p:cNvPr>
          <p:cNvSpPr txBox="1">
            <a:spLocks/>
          </p:cNvSpPr>
          <p:nvPr/>
        </p:nvSpPr>
        <p:spPr>
          <a:xfrm>
            <a:off x="6373594" y="2846888"/>
            <a:ext cx="4576951" cy="784830"/>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700">
                <a:latin typeface="+mj-lt"/>
                <a:cs typeface="Segoe UI"/>
              </a:rPr>
              <a:t>Build a network of local OKR champions to evangelize the change and provide avenues for employees to get support. </a:t>
            </a:r>
            <a:endParaRPr lang="en-US" sz="1700">
              <a:latin typeface="+mj-lt"/>
            </a:endParaRPr>
          </a:p>
        </p:txBody>
      </p:sp>
      <p:sp>
        <p:nvSpPr>
          <p:cNvPr id="41" name="Rectangle: Rounded Corners 40">
            <a:extLst>
              <a:ext uri="{FF2B5EF4-FFF2-40B4-BE49-F238E27FC236}">
                <a16:creationId xmlns:a16="http://schemas.microsoft.com/office/drawing/2014/main" id="{3CA0F080-0224-AB10-0D4F-4008BC382F4D}"/>
              </a:ext>
              <a:ext uri="{C183D7F6-B498-43B3-948B-1728B52AA6E4}">
                <adec:decorative xmlns:adec="http://schemas.microsoft.com/office/drawing/2017/decorative" val="1"/>
              </a:ext>
            </a:extLst>
          </p:cNvPr>
          <p:cNvSpPr/>
          <p:nvPr/>
        </p:nvSpPr>
        <p:spPr bwMode="auto">
          <a:xfrm>
            <a:off x="660222" y="4145241"/>
            <a:ext cx="5226518" cy="2294801"/>
          </a:xfrm>
          <a:prstGeom prst="roundRect">
            <a:avLst/>
          </a:prstGeom>
          <a:solidFill>
            <a:schemeClr val="tx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4" name="Oval 13" descr="Best Practice 3">
            <a:extLst>
              <a:ext uri="{FF2B5EF4-FFF2-40B4-BE49-F238E27FC236}">
                <a16:creationId xmlns:a16="http://schemas.microsoft.com/office/drawing/2014/main" id="{F30B1AE4-9B0B-072C-C1B2-3167D28DD03D}"/>
              </a:ext>
            </a:extLst>
          </p:cNvPr>
          <p:cNvSpPr/>
          <p:nvPr/>
        </p:nvSpPr>
        <p:spPr bwMode="auto">
          <a:xfrm>
            <a:off x="531046" y="4067799"/>
            <a:ext cx="622852" cy="626715"/>
          </a:xfrm>
          <a:prstGeom prst="ellipse">
            <a:avLst/>
          </a:prstGeom>
          <a:solidFill>
            <a:schemeClr val="accent3">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2400" b="1">
                <a:solidFill>
                  <a:srgbClr val="FFFFFF"/>
                </a:solidFill>
                <a:latin typeface="+mj-lt"/>
                <a:ea typeface="Segoe UI" pitchFamily="34" charset="0"/>
                <a:cs typeface="Segoe UI" pitchFamily="34" charset="0"/>
              </a:rPr>
              <a:t>3</a:t>
            </a:r>
          </a:p>
        </p:txBody>
      </p:sp>
      <p:pic>
        <p:nvPicPr>
          <p:cNvPr id="4" name="Graphic 3">
            <a:extLst>
              <a:ext uri="{FF2B5EF4-FFF2-40B4-BE49-F238E27FC236}">
                <a16:creationId xmlns:a16="http://schemas.microsoft.com/office/drawing/2014/main" id="{9C84DE61-2401-A790-6336-9E3E977B5A94}"/>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80459" y="4301976"/>
            <a:ext cx="914400" cy="914400"/>
          </a:xfrm>
          <a:prstGeom prst="rect">
            <a:avLst/>
          </a:prstGeom>
        </p:spPr>
      </p:pic>
      <p:sp>
        <p:nvSpPr>
          <p:cNvPr id="22" name="Text Placeholder 8">
            <a:extLst>
              <a:ext uri="{FF2B5EF4-FFF2-40B4-BE49-F238E27FC236}">
                <a16:creationId xmlns:a16="http://schemas.microsoft.com/office/drawing/2014/main" id="{B8698921-FC21-A8D2-DB92-2F1370886071}"/>
              </a:ext>
            </a:extLst>
          </p:cNvPr>
          <p:cNvSpPr txBox="1">
            <a:spLocks/>
          </p:cNvSpPr>
          <p:nvPr/>
        </p:nvSpPr>
        <p:spPr>
          <a:xfrm>
            <a:off x="2124225" y="4445916"/>
            <a:ext cx="3586162" cy="615553"/>
          </a:xfrm>
          <a:prstGeom prst="rect">
            <a:avLst/>
          </a:prstGeom>
        </p:spPr>
        <p:txBody>
          <a:bodyPr lIns="91440" tIns="45720" rIns="91440" bIns="45720" anchor="t"/>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700" b="1">
                <a:solidFill>
                  <a:schemeClr val="tx2"/>
                </a:solidFill>
                <a:cs typeface="Segoe UI"/>
              </a:rPr>
              <a:t>Build a public timeline linked with key planning milestones</a:t>
            </a:r>
            <a:endParaRPr lang="en-US" sz="1700" b="1">
              <a:solidFill>
                <a:schemeClr val="tx2"/>
              </a:solidFill>
            </a:endParaRPr>
          </a:p>
        </p:txBody>
      </p:sp>
      <p:sp>
        <p:nvSpPr>
          <p:cNvPr id="23" name="Text Placeholder 9">
            <a:extLst>
              <a:ext uri="{FF2B5EF4-FFF2-40B4-BE49-F238E27FC236}">
                <a16:creationId xmlns:a16="http://schemas.microsoft.com/office/drawing/2014/main" id="{793EE55B-0AF8-5BE9-2419-9E6729F2D713}"/>
              </a:ext>
            </a:extLst>
          </p:cNvPr>
          <p:cNvSpPr txBox="1">
            <a:spLocks/>
          </p:cNvSpPr>
          <p:nvPr/>
        </p:nvSpPr>
        <p:spPr>
          <a:xfrm>
            <a:off x="1016910" y="5326125"/>
            <a:ext cx="4586815" cy="523220"/>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anose="05000000000000000000" pitchFamily="2" charset="2"/>
              <a:buNone/>
            </a:pPr>
            <a:r>
              <a:rPr lang="en-US" sz="1700">
                <a:latin typeface="+mj-lt"/>
                <a:cs typeface="Segoe UI"/>
              </a:rPr>
              <a:t>Hold your team accountable and create a valuable sense of urgency.</a:t>
            </a:r>
            <a:endParaRPr lang="en-US" sz="1700">
              <a:latin typeface="+mj-lt"/>
            </a:endParaRPr>
          </a:p>
        </p:txBody>
      </p:sp>
      <p:sp>
        <p:nvSpPr>
          <p:cNvPr id="42" name="Rectangle: Rounded Corners 41">
            <a:extLst>
              <a:ext uri="{FF2B5EF4-FFF2-40B4-BE49-F238E27FC236}">
                <a16:creationId xmlns:a16="http://schemas.microsoft.com/office/drawing/2014/main" id="{DF298265-345C-60E4-9780-68A6FAE60C67}"/>
              </a:ext>
              <a:ext uri="{C183D7F6-B498-43B3-948B-1728B52AA6E4}">
                <adec:decorative xmlns:adec="http://schemas.microsoft.com/office/drawing/2017/decorative" val="1"/>
              </a:ext>
            </a:extLst>
          </p:cNvPr>
          <p:cNvSpPr/>
          <p:nvPr/>
        </p:nvSpPr>
        <p:spPr bwMode="auto">
          <a:xfrm>
            <a:off x="6048811" y="4145240"/>
            <a:ext cx="5226518" cy="2294801"/>
          </a:xfrm>
          <a:prstGeom prst="roundRect">
            <a:avLst/>
          </a:prstGeom>
          <a:solidFill>
            <a:schemeClr val="tx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6" name="Oval 15" descr="Best Practice 4">
            <a:extLst>
              <a:ext uri="{FF2B5EF4-FFF2-40B4-BE49-F238E27FC236}">
                <a16:creationId xmlns:a16="http://schemas.microsoft.com/office/drawing/2014/main" id="{2B62B729-5C19-C8FC-4323-4DDB7E46F181}"/>
              </a:ext>
            </a:extLst>
          </p:cNvPr>
          <p:cNvSpPr/>
          <p:nvPr/>
        </p:nvSpPr>
        <p:spPr bwMode="auto">
          <a:xfrm>
            <a:off x="5986401" y="4016096"/>
            <a:ext cx="622852" cy="626715"/>
          </a:xfrm>
          <a:prstGeom prst="ellipse">
            <a:avLst/>
          </a:prstGeom>
          <a:solidFill>
            <a:schemeClr val="accent3">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2400" b="1">
                <a:solidFill>
                  <a:srgbClr val="FFFFFF"/>
                </a:solidFill>
                <a:latin typeface="+mj-lt"/>
                <a:ea typeface="Segoe UI" pitchFamily="34" charset="0"/>
                <a:cs typeface="Segoe UI" pitchFamily="34" charset="0"/>
              </a:rPr>
              <a:t>4</a:t>
            </a:r>
          </a:p>
        </p:txBody>
      </p:sp>
      <p:pic>
        <p:nvPicPr>
          <p:cNvPr id="6" name="Graphic 5">
            <a:extLst>
              <a:ext uri="{FF2B5EF4-FFF2-40B4-BE49-F238E27FC236}">
                <a16:creationId xmlns:a16="http://schemas.microsoft.com/office/drawing/2014/main" id="{7970270A-1FA1-F213-01F7-E70F360D9CDF}"/>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599131" y="4350143"/>
            <a:ext cx="914400" cy="914400"/>
          </a:xfrm>
          <a:prstGeom prst="rect">
            <a:avLst/>
          </a:prstGeom>
        </p:spPr>
      </p:pic>
      <p:sp>
        <p:nvSpPr>
          <p:cNvPr id="24" name="Text Placeholder 8">
            <a:extLst>
              <a:ext uri="{FF2B5EF4-FFF2-40B4-BE49-F238E27FC236}">
                <a16:creationId xmlns:a16="http://schemas.microsoft.com/office/drawing/2014/main" id="{97B66DDC-F754-1868-FD80-1862A1DAC67D}"/>
              </a:ext>
            </a:extLst>
          </p:cNvPr>
          <p:cNvSpPr txBox="1">
            <a:spLocks/>
          </p:cNvSpPr>
          <p:nvPr/>
        </p:nvSpPr>
        <p:spPr>
          <a:xfrm>
            <a:off x="7587465" y="4495767"/>
            <a:ext cx="3601417" cy="523220"/>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solidFill>
                  <a:schemeClr val="tx1"/>
                </a:soli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700" b="1">
                <a:solidFill>
                  <a:schemeClr val="tx2"/>
                </a:solidFill>
                <a:latin typeface="+mn-lt"/>
                <a:cs typeface="Segoe UI"/>
              </a:rPr>
              <a:t>Communicate clear expectations and create community</a:t>
            </a:r>
            <a:endParaRPr lang="en-US" sz="1700" b="1">
              <a:solidFill>
                <a:schemeClr val="tx2"/>
              </a:solidFill>
              <a:latin typeface="+mn-lt"/>
            </a:endParaRPr>
          </a:p>
        </p:txBody>
      </p:sp>
      <p:sp>
        <p:nvSpPr>
          <p:cNvPr id="25" name="Text Placeholder 9">
            <a:extLst>
              <a:ext uri="{FF2B5EF4-FFF2-40B4-BE49-F238E27FC236}">
                <a16:creationId xmlns:a16="http://schemas.microsoft.com/office/drawing/2014/main" id="{114CFDD6-FEBE-0BE1-67F9-C88E4C9C89C5}"/>
              </a:ext>
            </a:extLst>
          </p:cNvPr>
          <p:cNvSpPr txBox="1">
            <a:spLocks/>
          </p:cNvSpPr>
          <p:nvPr/>
        </p:nvSpPr>
        <p:spPr>
          <a:xfrm>
            <a:off x="6588444" y="5332247"/>
            <a:ext cx="4231271" cy="523220"/>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700">
                <a:latin typeface="+mj-lt"/>
                <a:ea typeface="+mn-lt"/>
                <a:cs typeface="+mn-lt"/>
              </a:rPr>
              <a:t>Make sure what you are asking for is crystal clear at all points in the process. </a:t>
            </a:r>
            <a:endParaRPr lang="en-US" sz="1700">
              <a:latin typeface="+mj-lt"/>
            </a:endParaRPr>
          </a:p>
        </p:txBody>
      </p:sp>
    </p:spTree>
    <p:extLst>
      <p:ext uri="{BB962C8B-B14F-4D97-AF65-F5344CB8AC3E}">
        <p14:creationId xmlns:p14="http://schemas.microsoft.com/office/powerpoint/2010/main" val="38887477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7B48332-96D3-1D35-ED82-42F121D8F28F}"/>
              </a:ext>
              <a:ext uri="{C183D7F6-B498-43B3-948B-1728B52AA6E4}">
                <adec:decorative xmlns:adec="http://schemas.microsoft.com/office/drawing/2017/decorative" val="1"/>
              </a:ext>
            </a:extLst>
          </p:cNvPr>
          <p:cNvSpPr/>
          <p:nvPr/>
        </p:nvSpPr>
        <p:spPr bwMode="auto">
          <a:xfrm>
            <a:off x="0" y="0"/>
            <a:ext cx="12192000" cy="1509268"/>
          </a:xfrm>
          <a:prstGeom prst="rect">
            <a:avLst/>
          </a:prstGeom>
          <a:solidFill>
            <a:srgbClr val="463668"/>
          </a:solidFill>
          <a:ln w="9525" cap="flat" cmpd="sng" algn="ctr">
            <a:noFill/>
            <a:prstDash val="soli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10" name="Picture 9" descr="Microsoft logo">
            <a:extLst>
              <a:ext uri="{FF2B5EF4-FFF2-40B4-BE49-F238E27FC236}">
                <a16:creationId xmlns:a16="http://schemas.microsoft.com/office/drawing/2014/main" id="{7B6E7B42-BB8C-E421-9D92-527767C03753}"/>
              </a:ext>
            </a:extLst>
          </p:cNvPr>
          <p:cNvPicPr>
            <a:picLocks noChangeAspect="1"/>
          </p:cNvPicPr>
          <p:nvPr/>
        </p:nvPicPr>
        <p:blipFill>
          <a:blip r:embed="rId3"/>
          <a:stretch>
            <a:fillRect/>
          </a:stretch>
        </p:blipFill>
        <p:spPr>
          <a:xfrm>
            <a:off x="328188" y="-27152"/>
            <a:ext cx="3401785" cy="1524705"/>
          </a:xfrm>
          <a:prstGeom prst="rect">
            <a:avLst/>
          </a:prstGeom>
        </p:spPr>
      </p:pic>
      <p:sp>
        <p:nvSpPr>
          <p:cNvPr id="7" name="Title 8">
            <a:extLst>
              <a:ext uri="{FF2B5EF4-FFF2-40B4-BE49-F238E27FC236}">
                <a16:creationId xmlns:a16="http://schemas.microsoft.com/office/drawing/2014/main" id="{F49407BC-12B9-2B10-03EF-9522D25EA6FF}"/>
              </a:ext>
            </a:extLst>
          </p:cNvPr>
          <p:cNvSpPr txBox="1">
            <a:spLocks noGrp="1"/>
          </p:cNvSpPr>
          <p:nvPr>
            <p:ph type="title" idx="4294967295"/>
          </p:nvPr>
        </p:nvSpPr>
        <p:spPr>
          <a:xfrm>
            <a:off x="3845724" y="206555"/>
            <a:ext cx="7778588" cy="1107996"/>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chemeClr val="bg1"/>
                </a:solidFill>
                <a:effectLst/>
                <a:uLnTx/>
                <a:uFillTx/>
                <a:latin typeface="+mj-lt"/>
                <a:ea typeface="+mn-ea"/>
                <a:cs typeface="Segoe UI" pitchFamily="34" charset="0"/>
              </a:rPr>
              <a:t>Experience &amp; Devices org: </a:t>
            </a:r>
            <a:br>
              <a:rPr kumimoji="0" lang="en-US" sz="3600" b="0" i="0" u="none" strike="noStrike" kern="1200" cap="none" spc="-50" normalizeH="0" baseline="0" noProof="0">
                <a:ln w="3175">
                  <a:noFill/>
                </a:ln>
                <a:solidFill>
                  <a:schemeClr val="bg1"/>
                </a:solidFill>
                <a:effectLst/>
                <a:uLnTx/>
                <a:uFillTx/>
                <a:latin typeface="+mj-lt"/>
                <a:ea typeface="+mn-ea"/>
                <a:cs typeface="Segoe UI" pitchFamily="34" charset="0"/>
              </a:rPr>
            </a:br>
            <a:r>
              <a:rPr kumimoji="0" lang="en-US" sz="3600" b="0" i="0" u="none" strike="noStrike" kern="1200" cap="none" spc="-50" normalizeH="0" baseline="0" noProof="0">
                <a:ln w="3175">
                  <a:noFill/>
                </a:ln>
                <a:solidFill>
                  <a:schemeClr val="bg1"/>
                </a:solidFill>
                <a:effectLst/>
                <a:uLnTx/>
                <a:uFillTx/>
                <a:latin typeface="+mj-lt"/>
                <a:ea typeface="+mn-ea"/>
                <a:cs typeface="Segoe UI" pitchFamily="34" charset="0"/>
              </a:rPr>
              <a:t>Successful Adoption Outcomes</a:t>
            </a:r>
            <a:endParaRPr kumimoji="0" lang="en-US" sz="3600" b="0" i="0" u="none" strike="noStrike" kern="1200" cap="none" spc="-50" normalizeH="0" baseline="0" noProof="0">
              <a:ln w="3175">
                <a:noFill/>
              </a:ln>
              <a:solidFill>
                <a:schemeClr val="accent3">
                  <a:lumMod val="40000"/>
                  <a:lumOff val="60000"/>
                </a:schemeClr>
              </a:solidFill>
              <a:effectLst/>
              <a:uLnTx/>
              <a:uFillTx/>
              <a:latin typeface="+mj-lt"/>
              <a:ea typeface="+mn-ea"/>
              <a:cs typeface="Segoe UI" pitchFamily="34" charset="0"/>
            </a:endParaRPr>
          </a:p>
        </p:txBody>
      </p:sp>
      <p:pic>
        <p:nvPicPr>
          <p:cNvPr id="1028" name="Picture 4" descr="Stock photo of office workers collaborating">
            <a:extLst>
              <a:ext uri="{FF2B5EF4-FFF2-40B4-BE49-F238E27FC236}">
                <a16:creationId xmlns:a16="http://schemas.microsoft.com/office/drawing/2014/main" id="{E1767144-9132-5A77-39B5-005061DF35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326551"/>
            <a:ext cx="5072281" cy="3381521"/>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2">
            <a:extLst>
              <a:ext uri="{FF2B5EF4-FFF2-40B4-BE49-F238E27FC236}">
                <a16:creationId xmlns:a16="http://schemas.microsoft.com/office/drawing/2014/main" id="{4E2D5612-924B-06A8-FA8C-100F59D6AFA2}"/>
              </a:ext>
            </a:extLst>
          </p:cNvPr>
          <p:cNvSpPr txBox="1">
            <a:spLocks/>
          </p:cNvSpPr>
          <p:nvPr/>
        </p:nvSpPr>
        <p:spPr>
          <a:xfrm>
            <a:off x="5467928" y="1906821"/>
            <a:ext cx="5661890" cy="3801251"/>
          </a:xfrm>
          <a:prstGeom prst="rect">
            <a:avLst/>
          </a:prstGeom>
        </p:spPr>
        <p:txBody>
          <a:bodyPr vert="horz" lIns="91440" tIns="45720" rIns="91440" bIns="45720" rtlCol="0" anchor="ctr">
            <a:normAutofit/>
          </a:bodyPr>
          <a:lstStyle>
            <a:lvl1pPr marL="231775" indent="-231775" algn="l" defTabSz="914400" rtl="0" eaLnBrk="1" latinLnBrk="0" hangingPunct="1">
              <a:lnSpc>
                <a:spcPct val="90000"/>
              </a:lnSpc>
              <a:spcBef>
                <a:spcPts val="1000"/>
              </a:spcBef>
              <a:spcAft>
                <a:spcPts val="600"/>
              </a:spcAft>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lgn="l" defTabSz="914400" rtl="0" eaLnBrk="1" fontAlgn="auto" latinLnBrk="0" hangingPunct="1">
              <a:lnSpc>
                <a:spcPct val="90000"/>
              </a:lnSpc>
              <a:spcBef>
                <a:spcPts val="0"/>
              </a:spcBef>
              <a:spcAft>
                <a:spcPts val="600"/>
              </a:spcAft>
              <a:buClrTx/>
              <a:buSzTx/>
              <a:buFont typeface="Arial" panose="05000000000000000000" pitchFamily="2" charset="2"/>
              <a:buChar char="•"/>
              <a:tabLst/>
              <a:defRPr/>
            </a:pPr>
            <a:r>
              <a:rPr lang="en-US" sz="2400">
                <a:solidFill>
                  <a:prstClr val="black"/>
                </a:solidFill>
                <a:latin typeface="Segoe UI" panose="020B0502040204020203" pitchFamily="34" charset="0"/>
                <a:cs typeface="Segoe UI" panose="020B0502040204020203" pitchFamily="34" charset="0"/>
              </a:rPr>
              <a:t>Increased focus on top priorities for leadership and employees </a:t>
            </a:r>
            <a:endParaRPr lang="en-US"/>
          </a:p>
          <a:p>
            <a:pPr marR="0" lvl="0" algn="l" defTabSz="914400" rtl="0" eaLnBrk="1" fontAlgn="auto" latinLnBrk="0" hangingPunct="1">
              <a:lnSpc>
                <a:spcPct val="90000"/>
              </a:lnSpc>
              <a:spcBef>
                <a:spcPts val="0"/>
              </a:spcBef>
              <a:spcAft>
                <a:spcPts val="600"/>
              </a:spcAft>
              <a:buClrTx/>
              <a:buSzTx/>
              <a:buFont typeface="Arial" panose="05000000000000000000" pitchFamily="2" charset="2"/>
              <a:buChar char="•"/>
              <a:tabLst/>
              <a:defRPr/>
            </a:pPr>
            <a:r>
              <a:rPr lang="en-US" sz="2400">
                <a:solidFill>
                  <a:prstClr val="black"/>
                </a:solidFill>
                <a:latin typeface="Segoe UI" panose="020B0502040204020203" pitchFamily="34" charset="0"/>
                <a:cs typeface="Segoe UI" panose="020B0502040204020203" pitchFamily="34" charset="0"/>
              </a:rPr>
              <a:t>Better decision-making from visibility into OKR progress </a:t>
            </a:r>
          </a:p>
          <a:p>
            <a:pPr marR="0" lvl="0" algn="l" defTabSz="914400" rtl="0" eaLnBrk="1" fontAlgn="auto" latinLnBrk="0" hangingPunct="1">
              <a:lnSpc>
                <a:spcPct val="90000"/>
              </a:lnSpc>
              <a:spcBef>
                <a:spcPts val="0"/>
              </a:spcBef>
              <a:spcAft>
                <a:spcPts val="600"/>
              </a:spcAft>
              <a:buClrTx/>
              <a:buSzTx/>
              <a:buFont typeface="Arial" panose="05000000000000000000" pitchFamily="2" charset="2"/>
              <a:buChar char="•"/>
              <a:tabLst/>
              <a:defRPr/>
            </a:pPr>
            <a:r>
              <a:rPr kumimoji="0" lang="en-US" sz="24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Greater transparency across levels &amp; teams</a:t>
            </a:r>
            <a:endParaRPr lang="en-US" sz="24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a:p>
            <a:pPr marR="0" lvl="0" algn="l" defTabSz="914400" rtl="0" eaLnBrk="1" fontAlgn="auto" latinLnBrk="0" hangingPunct="1">
              <a:lnSpc>
                <a:spcPct val="90000"/>
              </a:lnSpc>
              <a:spcBef>
                <a:spcPts val="0"/>
              </a:spcBef>
              <a:spcAft>
                <a:spcPts val="600"/>
              </a:spcAft>
              <a:buClrTx/>
              <a:buSzTx/>
              <a:buFont typeface="Arial" panose="05000000000000000000" pitchFamily="2" charset="2"/>
              <a:buChar char="•"/>
              <a:tabLst/>
              <a:defRPr/>
            </a:pPr>
            <a:r>
              <a:rPr kumimoji="0" lang="en-US" sz="24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Stronger sense of purpose and alignment across teams </a:t>
            </a:r>
            <a:endParaRPr lang="en-US" sz="24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14" name="TextBox 13">
            <a:extLst>
              <a:ext uri="{FF2B5EF4-FFF2-40B4-BE49-F238E27FC236}">
                <a16:creationId xmlns:a16="http://schemas.microsoft.com/office/drawing/2014/main" id="{B2996CCC-9996-1464-E120-6AA329C92DA5}"/>
              </a:ext>
            </a:extLst>
          </p:cNvPr>
          <p:cNvSpPr txBox="1"/>
          <p:nvPr/>
        </p:nvSpPr>
        <p:spPr>
          <a:xfrm>
            <a:off x="5833075" y="5953521"/>
            <a:ext cx="4931596" cy="646331"/>
          </a:xfrm>
          <a:prstGeom prst="rect">
            <a:avLst/>
          </a:prstGeom>
          <a:noFill/>
        </p:spPr>
        <p:txBody>
          <a:bodyPr wrap="square">
            <a:spAutoFit/>
          </a:bodyPr>
          <a:lstStyle/>
          <a:p>
            <a:r>
              <a:rPr lang="en-US" sz="1200" i="1"/>
              <a:t>Read more about Microsoft use of Viva Goals for E&amp;D: </a:t>
            </a:r>
          </a:p>
          <a:p>
            <a:r>
              <a:rPr lang="en-US" sz="1200" i="1">
                <a:hlinkClick r:id="rId5"/>
              </a:rPr>
              <a:t>Microsoft Customer Story-Clarity and Connection: How Microsoft uses Viva Goals to drive organization-wide impact</a:t>
            </a:r>
            <a:endParaRPr lang="en-US" sz="1200" i="1"/>
          </a:p>
        </p:txBody>
      </p:sp>
    </p:spTree>
    <p:extLst>
      <p:ext uri="{BB962C8B-B14F-4D97-AF65-F5344CB8AC3E}">
        <p14:creationId xmlns:p14="http://schemas.microsoft.com/office/powerpoint/2010/main" val="26588445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7B48332-96D3-1D35-ED82-42F121D8F28F}"/>
              </a:ext>
              <a:ext uri="{C183D7F6-B498-43B3-948B-1728B52AA6E4}">
                <adec:decorative xmlns:adec="http://schemas.microsoft.com/office/drawing/2017/decorative" val="1"/>
              </a:ext>
            </a:extLst>
          </p:cNvPr>
          <p:cNvSpPr/>
          <p:nvPr/>
        </p:nvSpPr>
        <p:spPr bwMode="auto">
          <a:xfrm>
            <a:off x="0" y="0"/>
            <a:ext cx="12192000" cy="1509268"/>
          </a:xfrm>
          <a:prstGeom prst="rect">
            <a:avLst/>
          </a:prstGeom>
          <a:solidFill>
            <a:srgbClr val="463668"/>
          </a:solidFill>
          <a:ln w="9525" cap="flat" cmpd="sng" algn="ctr">
            <a:noFill/>
            <a:prstDash val="soli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10" name="Picture 9" descr="Microsoft logo">
            <a:extLst>
              <a:ext uri="{FF2B5EF4-FFF2-40B4-BE49-F238E27FC236}">
                <a16:creationId xmlns:a16="http://schemas.microsoft.com/office/drawing/2014/main" id="{7B6E7B42-BB8C-E421-9D92-527767C03753}"/>
              </a:ext>
            </a:extLst>
          </p:cNvPr>
          <p:cNvPicPr>
            <a:picLocks noChangeAspect="1"/>
          </p:cNvPicPr>
          <p:nvPr/>
        </p:nvPicPr>
        <p:blipFill>
          <a:blip r:embed="rId3"/>
          <a:stretch>
            <a:fillRect/>
          </a:stretch>
        </p:blipFill>
        <p:spPr>
          <a:xfrm>
            <a:off x="328188" y="-27152"/>
            <a:ext cx="3401785" cy="1524705"/>
          </a:xfrm>
          <a:prstGeom prst="rect">
            <a:avLst/>
          </a:prstGeom>
        </p:spPr>
      </p:pic>
      <p:sp>
        <p:nvSpPr>
          <p:cNvPr id="3" name="Title 8">
            <a:extLst>
              <a:ext uri="{FF2B5EF4-FFF2-40B4-BE49-F238E27FC236}">
                <a16:creationId xmlns:a16="http://schemas.microsoft.com/office/drawing/2014/main" id="{F39BB154-1A97-46D6-9AE7-91BED0CA5BE1}"/>
              </a:ext>
            </a:extLst>
          </p:cNvPr>
          <p:cNvSpPr txBox="1">
            <a:spLocks noGrp="1"/>
          </p:cNvSpPr>
          <p:nvPr>
            <p:ph type="title" idx="4294967295"/>
          </p:nvPr>
        </p:nvSpPr>
        <p:spPr>
          <a:xfrm>
            <a:off x="3845724" y="206555"/>
            <a:ext cx="7778588" cy="1107996"/>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a:ln w="3175">
                  <a:noFill/>
                </a:ln>
                <a:solidFill>
                  <a:schemeClr val="tx1"/>
                </a:solidFill>
                <a:effectLst/>
                <a:latin typeface="+mj-lt"/>
                <a:ea typeface="+mn-ea"/>
                <a:cs typeface="Segoe UI" pitchFamily="34" charset="0"/>
              </a:defRPr>
            </a:lvl1pPr>
          </a:lstStyle>
          <a:p>
            <a:pPr>
              <a:defRPr/>
            </a:pPr>
            <a:r>
              <a:rPr kumimoji="0" lang="en-US" sz="3600" b="0" i="0" u="none" strike="noStrike" kern="1200" cap="none" spc="-50" normalizeH="0" baseline="0" noProof="0" dirty="0">
                <a:ln w="3175">
                  <a:noFill/>
                </a:ln>
                <a:solidFill>
                  <a:schemeClr val="bg1"/>
                </a:solidFill>
                <a:effectLst/>
                <a:uLnTx/>
                <a:uFillTx/>
                <a:latin typeface="+mj-lt"/>
                <a:ea typeface="+mn-ea"/>
                <a:cs typeface="Segoe UI"/>
              </a:rPr>
              <a:t>Experience &amp; Devices org: </a:t>
            </a:r>
            <a:br>
              <a:rPr lang="en-US" sz="3600" b="0" i="0" u="none" strike="noStrike" kern="1200" cap="none" spc="-50" normalizeH="0" baseline="0" noProof="0" dirty="0">
                <a:ln w="3175">
                  <a:noFill/>
                </a:ln>
                <a:effectLst/>
                <a:uLnTx/>
                <a:uFillTx/>
                <a:cs typeface="Segoe UI" pitchFamily="34" charset="0"/>
              </a:rPr>
            </a:br>
            <a:r>
              <a:rPr kumimoji="0" lang="en-US" sz="3600" b="0" i="0" u="none" strike="noStrike" kern="1200" cap="none" spc="-50" normalizeH="0" baseline="0" noProof="0" dirty="0">
                <a:ln w="3175">
                  <a:noFill/>
                </a:ln>
                <a:solidFill>
                  <a:schemeClr val="bg1"/>
                </a:solidFill>
                <a:effectLst/>
                <a:uLnTx/>
                <a:uFillTx/>
                <a:latin typeface="+mj-lt"/>
                <a:ea typeface="+mn-ea"/>
                <a:cs typeface="Segoe UI"/>
              </a:rPr>
              <a:t>Successful Adoption Outcomes</a:t>
            </a:r>
            <a:r>
              <a:rPr lang="en-US" dirty="0">
                <a:solidFill>
                  <a:schemeClr val="bg1"/>
                </a:solidFill>
                <a:cs typeface="Segoe UI"/>
              </a:rPr>
              <a:t> </a:t>
            </a:r>
            <a:endParaRPr kumimoji="0" lang="en-US" sz="3600" b="0" i="0" u="none" strike="noStrike" kern="1200" cap="none" spc="-50" normalizeH="0" baseline="0" noProof="0" dirty="0">
              <a:ln w="3175">
                <a:noFill/>
              </a:ln>
              <a:solidFill>
                <a:schemeClr val="accent3">
                  <a:lumMod val="40000"/>
                  <a:lumOff val="60000"/>
                </a:schemeClr>
              </a:solidFill>
              <a:effectLst/>
              <a:uLnTx/>
              <a:uFillTx/>
              <a:latin typeface="+mj-lt"/>
              <a:ea typeface="+mn-ea"/>
              <a:cs typeface="Segoe UI" pitchFamily="34" charset="0"/>
            </a:endParaRPr>
          </a:p>
        </p:txBody>
      </p:sp>
      <p:pic>
        <p:nvPicPr>
          <p:cNvPr id="1028" name="Picture 4" descr="Stock photo of office workers collaborating">
            <a:extLst>
              <a:ext uri="{FF2B5EF4-FFF2-40B4-BE49-F238E27FC236}">
                <a16:creationId xmlns:a16="http://schemas.microsoft.com/office/drawing/2014/main" id="{E1767144-9132-5A77-39B5-005061DF35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326551"/>
            <a:ext cx="5072281" cy="3381521"/>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3CC633CB-9EDD-B5A7-4969-B1C2EF1B8DEB}"/>
              </a:ext>
            </a:extLst>
          </p:cNvPr>
          <p:cNvSpPr txBox="1">
            <a:spLocks/>
          </p:cNvSpPr>
          <p:nvPr/>
        </p:nvSpPr>
        <p:spPr>
          <a:xfrm>
            <a:off x="5569528" y="1892509"/>
            <a:ext cx="6280726" cy="3880218"/>
          </a:xfrm>
          <a:prstGeom prst="rect">
            <a:avLst/>
          </a:prstGeom>
        </p:spPr>
        <p:txBody>
          <a:bodyPr vert="horz" lIns="91440" tIns="45720" rIns="91440" bIns="45720" rtlCol="0" anchor="ctr">
            <a:normAutofit/>
          </a:bodyPr>
          <a:lstStyle>
            <a:lvl1pPr marL="231775" indent="-231775" algn="l" defTabSz="914400" rtl="0" eaLnBrk="1" latinLnBrk="0" hangingPunct="1">
              <a:lnSpc>
                <a:spcPct val="90000"/>
              </a:lnSpc>
              <a:spcBef>
                <a:spcPts val="1000"/>
              </a:spcBef>
              <a:spcAft>
                <a:spcPts val="600"/>
              </a:spcAft>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defRPr/>
            </a:pPr>
            <a:r>
              <a:rPr lang="en-US" sz="2400" b="0" i="1" dirty="0">
                <a:solidFill>
                  <a:schemeClr val="tx2"/>
                </a:solidFill>
                <a:effectLst/>
                <a:latin typeface="SegoeUI"/>
              </a:rPr>
              <a:t>“</a:t>
            </a:r>
            <a:r>
              <a:rPr lang="en-US" sz="2400" i="1" dirty="0">
                <a:solidFill>
                  <a:schemeClr val="tx2"/>
                </a:solidFill>
                <a:latin typeface="SegoeUI"/>
              </a:rPr>
              <a:t>Viva Goals</a:t>
            </a:r>
            <a:r>
              <a:rPr lang="en-US" sz="2400" b="0" i="1" dirty="0">
                <a:solidFill>
                  <a:schemeClr val="tx2"/>
                </a:solidFill>
                <a:effectLst/>
                <a:latin typeface="SegoeUI"/>
              </a:rPr>
              <a:t> </a:t>
            </a:r>
            <a:r>
              <a:rPr lang="en-US" sz="2400" i="1" dirty="0">
                <a:solidFill>
                  <a:schemeClr val="tx2"/>
                </a:solidFill>
                <a:latin typeface="SegoeUI"/>
              </a:rPr>
              <a:t>allows</a:t>
            </a:r>
            <a:r>
              <a:rPr lang="en-US" sz="2400" b="0" i="1" dirty="0">
                <a:solidFill>
                  <a:schemeClr val="tx2"/>
                </a:solidFill>
                <a:effectLst/>
                <a:latin typeface="SegoeUI"/>
              </a:rPr>
              <a:t> anyone in the organization to see what other people are working on.</a:t>
            </a:r>
            <a:r>
              <a:rPr lang="en-US" sz="2400" i="1" dirty="0">
                <a:solidFill>
                  <a:schemeClr val="tx2"/>
                </a:solidFill>
                <a:latin typeface="SegoeUI"/>
              </a:rPr>
              <a:t> </a:t>
            </a:r>
            <a:r>
              <a:rPr lang="en-US" sz="2400" b="0" i="1" dirty="0">
                <a:solidFill>
                  <a:schemeClr val="tx2"/>
                </a:solidFill>
                <a:effectLst/>
                <a:latin typeface="SegoeUI"/>
              </a:rPr>
              <a:t>Individuals can see the importance of their contributions to their team. Leaders can see how their objectives are being implemented by teams throughout their organization and initiate discussions to keep the work on track.” </a:t>
            </a:r>
            <a:endParaRPr lang="en-US" sz="4800" b="0" i="1" u="none" strike="noStrike" kern="1200" cap="none" spc="0" normalizeH="0" baseline="0" noProof="0" dirty="0">
              <a:ln>
                <a:noFill/>
              </a:ln>
              <a:solidFill>
                <a:schemeClr val="tx2"/>
              </a:solidFill>
              <a:effectLst/>
              <a:uLnTx/>
              <a:uFillTx/>
              <a:latin typeface="Segoe UI" panose="020B0502040204020203" pitchFamily="34" charset="0"/>
              <a:cs typeface="Segoe UI" panose="020B0502040204020203" pitchFamily="34" charset="0"/>
            </a:endParaRPr>
          </a:p>
        </p:txBody>
      </p:sp>
      <p:sp>
        <p:nvSpPr>
          <p:cNvPr id="12" name="TextBox 11">
            <a:extLst>
              <a:ext uri="{FF2B5EF4-FFF2-40B4-BE49-F238E27FC236}">
                <a16:creationId xmlns:a16="http://schemas.microsoft.com/office/drawing/2014/main" id="{B1B59200-5527-3AB8-EE9C-CBA7811862C9}"/>
              </a:ext>
            </a:extLst>
          </p:cNvPr>
          <p:cNvSpPr txBox="1"/>
          <p:nvPr/>
        </p:nvSpPr>
        <p:spPr>
          <a:xfrm>
            <a:off x="7884543" y="5482635"/>
            <a:ext cx="4224331" cy="1015663"/>
          </a:xfrm>
          <a:prstGeom prst="rect">
            <a:avLst/>
          </a:prstGeom>
          <a:noFill/>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2400" b="1" i="0">
                <a:effectLst/>
                <a:latin typeface="SegoeUI"/>
              </a:rPr>
              <a:t>Jennifer Perret</a:t>
            </a:r>
          </a:p>
          <a:p>
            <a:pPr marL="0" marR="0" lvl="0" indent="0" algn="l" defTabSz="914367" rtl="0" eaLnBrk="1" fontAlgn="auto" latinLnBrk="0" hangingPunct="1">
              <a:lnSpc>
                <a:spcPct val="100000"/>
              </a:lnSpc>
              <a:spcBef>
                <a:spcPts val="0"/>
              </a:spcBef>
              <a:spcAft>
                <a:spcPts val="0"/>
              </a:spcAft>
              <a:buClrTx/>
              <a:buSzTx/>
              <a:buFontTx/>
              <a:buNone/>
              <a:tabLst/>
              <a:defRPr/>
            </a:pPr>
            <a:r>
              <a:rPr lang="en-US" b="0" i="0">
                <a:effectLst/>
                <a:latin typeface="SegoeUI"/>
              </a:rPr>
              <a:t>Principal Group Program Manager</a:t>
            </a:r>
          </a:p>
          <a:p>
            <a:pPr marL="0" marR="0" lvl="0" indent="0" algn="l" defTabSz="914367" rtl="0" eaLnBrk="1" fontAlgn="auto" latinLnBrk="0" hangingPunct="1">
              <a:lnSpc>
                <a:spcPct val="100000"/>
              </a:lnSpc>
              <a:spcBef>
                <a:spcPts val="0"/>
              </a:spcBef>
              <a:spcAft>
                <a:spcPts val="0"/>
              </a:spcAft>
              <a:buClrTx/>
              <a:buSzTx/>
              <a:buFontTx/>
              <a:buNone/>
              <a:tabLst/>
              <a:defRPr/>
            </a:pPr>
            <a:r>
              <a:rPr lang="en-US">
                <a:latin typeface="SegoeUI"/>
              </a:rPr>
              <a:t>Microsoft </a:t>
            </a:r>
            <a:endParaRPr lang="en-US" b="0" i="0">
              <a:effectLst/>
              <a:latin typeface="SegoeUI"/>
            </a:endParaRPr>
          </a:p>
        </p:txBody>
      </p:sp>
    </p:spTree>
    <p:extLst>
      <p:ext uri="{BB962C8B-B14F-4D97-AF65-F5344CB8AC3E}">
        <p14:creationId xmlns:p14="http://schemas.microsoft.com/office/powerpoint/2010/main" val="42210853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656DD-027E-769F-7827-942787CD8095}"/>
              </a:ext>
            </a:extLst>
          </p:cNvPr>
          <p:cNvSpPr>
            <a:spLocks noGrp="1"/>
          </p:cNvSpPr>
          <p:nvPr>
            <p:ph type="title"/>
          </p:nvPr>
        </p:nvSpPr>
        <p:spPr>
          <a:xfrm>
            <a:off x="584200" y="2314981"/>
            <a:ext cx="5896113" cy="1218795"/>
          </a:xfrm>
        </p:spPr>
        <p:txBody>
          <a:bodyPr/>
          <a:lstStyle/>
          <a:p>
            <a:r>
              <a:rPr lang="en-US"/>
              <a:t>Do more with built-in Viva Goals integrations</a:t>
            </a:r>
          </a:p>
        </p:txBody>
      </p:sp>
    </p:spTree>
    <p:extLst>
      <p:ext uri="{BB962C8B-B14F-4D97-AF65-F5344CB8AC3E}">
        <p14:creationId xmlns:p14="http://schemas.microsoft.com/office/powerpoint/2010/main" val="31189907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3918A42-17A7-300F-361D-BA15E93A47FA}"/>
              </a:ext>
              <a:ext uri="{C183D7F6-B498-43B3-948B-1728B52AA6E4}">
                <adec:decorative xmlns:adec="http://schemas.microsoft.com/office/drawing/2017/decorative" val="1"/>
              </a:ext>
            </a:extLst>
          </p:cNvPr>
          <p:cNvSpPr/>
          <p:nvPr/>
        </p:nvSpPr>
        <p:spPr bwMode="auto">
          <a:xfrm>
            <a:off x="0" y="0"/>
            <a:ext cx="12192000" cy="1411698"/>
          </a:xfrm>
          <a:prstGeom prst="rect">
            <a:avLst/>
          </a:prstGeom>
          <a:solidFill>
            <a:srgbClr val="463668"/>
          </a:solidFill>
          <a:ln w="9525" cap="flat" cmpd="sng" algn="ctr">
            <a:noFill/>
            <a:prstDash val="soli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 name="Title 8">
            <a:extLst>
              <a:ext uri="{FF2B5EF4-FFF2-40B4-BE49-F238E27FC236}">
                <a16:creationId xmlns:a16="http://schemas.microsoft.com/office/drawing/2014/main" id="{A2845F8A-3FF3-F468-7BCE-047E0B04D815}"/>
              </a:ext>
            </a:extLst>
          </p:cNvPr>
          <p:cNvSpPr>
            <a:spLocks noGrp="1"/>
          </p:cNvSpPr>
          <p:nvPr>
            <p:ph type="title"/>
          </p:nvPr>
        </p:nvSpPr>
        <p:spPr/>
        <p:txBody>
          <a:bodyPr/>
          <a:lstStyle/>
          <a:p>
            <a:r>
              <a:rPr lang="en-US">
                <a:solidFill>
                  <a:schemeClr val="bg1"/>
                </a:solidFill>
                <a:cs typeface="Segoe UI"/>
              </a:rPr>
              <a:t>Viva Goals and </a:t>
            </a:r>
            <a:r>
              <a:rPr lang="en-US">
                <a:solidFill>
                  <a:schemeClr val="accent3">
                    <a:lumMod val="40000"/>
                    <a:lumOff val="60000"/>
                  </a:schemeClr>
                </a:solidFill>
                <a:cs typeface="Segoe UI"/>
              </a:rPr>
              <a:t>Microsoft</a:t>
            </a:r>
            <a:r>
              <a:rPr lang="en-US">
                <a:solidFill>
                  <a:schemeClr val="bg1"/>
                </a:solidFill>
                <a:cs typeface="Segoe UI"/>
              </a:rPr>
              <a:t> </a:t>
            </a:r>
            <a:r>
              <a:rPr lang="en-US">
                <a:solidFill>
                  <a:schemeClr val="accent3">
                    <a:lumMod val="40000"/>
                    <a:lumOff val="60000"/>
                  </a:schemeClr>
                </a:solidFill>
                <a:cs typeface="Segoe UI"/>
              </a:rPr>
              <a:t>Teams Integration </a:t>
            </a:r>
            <a:endParaRPr lang="en-US">
              <a:solidFill>
                <a:schemeClr val="accent3">
                  <a:lumMod val="40000"/>
                  <a:lumOff val="60000"/>
                </a:schemeClr>
              </a:solidFill>
            </a:endParaRPr>
          </a:p>
        </p:txBody>
      </p:sp>
      <p:sp>
        <p:nvSpPr>
          <p:cNvPr id="28" name="Title 2">
            <a:extLst>
              <a:ext uri="{FF2B5EF4-FFF2-40B4-BE49-F238E27FC236}">
                <a16:creationId xmlns:a16="http://schemas.microsoft.com/office/drawing/2014/main" id="{95E02953-219F-9FA7-4365-CF8D97C5B535}"/>
              </a:ext>
            </a:extLst>
          </p:cNvPr>
          <p:cNvSpPr txBox="1">
            <a:spLocks/>
          </p:cNvSpPr>
          <p:nvPr/>
        </p:nvSpPr>
        <p:spPr>
          <a:xfrm>
            <a:off x="588262" y="1703893"/>
            <a:ext cx="4430660" cy="4163531"/>
          </a:xfrm>
          <a:prstGeom prst="rect">
            <a:avLst/>
          </a:prstGeom>
        </p:spPr>
        <p:txBody>
          <a:bodyPr vert="horz" wrap="square" lIns="0" tIns="0" rIns="0" bIns="0" rtlCol="0" anchor="t">
            <a:noAutofit/>
          </a:bodyPr>
          <a:lstStyle>
            <a:lvl1pPr algn="l" defTabSz="932742" rtl="0" eaLnBrk="1" latinLnBrk="0" hangingPunct="1">
              <a:lnSpc>
                <a:spcPct val="100000"/>
              </a:lnSpc>
              <a:spcBef>
                <a:spcPct val="0"/>
              </a:spcBef>
              <a:buNone/>
              <a:defRPr lang="en-US" sz="4200" b="0" kern="1200" cap="none" spc="-50" baseline="0" dirty="0" smtClean="0">
                <a:ln w="3175">
                  <a:noFill/>
                </a:ln>
                <a:solidFill>
                  <a:schemeClr val="tx1"/>
                </a:solidFill>
                <a:effectLst/>
                <a:latin typeface="+mj-lt"/>
                <a:ea typeface="+mn-ea"/>
                <a:cs typeface="Segoe UI" pitchFamily="34" charset="0"/>
              </a:defRPr>
            </a:lvl1pPr>
          </a:lstStyle>
          <a:p>
            <a:pPr>
              <a:spcAft>
                <a:spcPts val="2000"/>
              </a:spcAft>
              <a:defRPr/>
            </a:pPr>
            <a:r>
              <a:rPr kumimoji="0" lang="en-US" sz="2600" b="0" i="0" u="none" strike="noStrike" kern="1200" cap="none" spc="0" normalizeH="0" baseline="0" noProof="0" dirty="0">
                <a:ln w="3175">
                  <a:noFill/>
                </a:ln>
                <a:solidFill>
                  <a:schemeClr val="tx2"/>
                </a:solidFill>
                <a:effectLst/>
                <a:uLnTx/>
                <a:uFillTx/>
                <a:latin typeface="Segoe UI Semibold"/>
                <a:ea typeface="+mn-ea"/>
                <a:cs typeface="Segoe UI"/>
              </a:rPr>
              <a:t>Bring Viva Goals into your </a:t>
            </a:r>
            <a:r>
              <a:rPr lang="en-US" sz="2600" spc="0" dirty="0">
                <a:solidFill>
                  <a:schemeClr val="tx2"/>
                </a:solidFill>
                <a:latin typeface="Segoe UI Semibold"/>
                <a:cs typeface="Segoe UI"/>
              </a:rPr>
              <a:t>Microsoft Teams</a:t>
            </a:r>
            <a:r>
              <a:rPr kumimoji="0" lang="en-US" sz="2600" b="0" i="0" u="none" strike="noStrike" kern="1200" cap="none" spc="0" normalizeH="0" baseline="0" noProof="0" dirty="0">
                <a:ln w="3175">
                  <a:noFill/>
                </a:ln>
                <a:solidFill>
                  <a:schemeClr val="tx2"/>
                </a:solidFill>
                <a:effectLst/>
                <a:uLnTx/>
                <a:uFillTx/>
                <a:latin typeface="Segoe UI Semibold"/>
                <a:ea typeface="+mn-ea"/>
                <a:cs typeface="Segoe UI"/>
              </a:rPr>
              <a:t> workflow</a:t>
            </a:r>
          </a:p>
          <a:p>
            <a:pPr lvl="0" defTabSz="914400">
              <a:spcAft>
                <a:spcPts val="1200"/>
              </a:spcAft>
              <a:defRPr/>
            </a:pPr>
            <a:r>
              <a:rPr lang="en-US" sz="1800" spc="0" dirty="0">
                <a:solidFill>
                  <a:srgbClr val="000000"/>
                </a:solidFill>
                <a:latin typeface="+mn-lt"/>
                <a:cs typeface="Segoe UI"/>
              </a:rPr>
              <a:t>Create a collaborative Teams experience for purpose-driven teams to communicate effectively </a:t>
            </a:r>
          </a:p>
          <a:p>
            <a:pPr defTabSz="914400">
              <a:spcAft>
                <a:spcPts val="1200"/>
              </a:spcAft>
              <a:defRPr/>
            </a:pPr>
            <a:r>
              <a:rPr lang="en-US" sz="1800" spc="0" dirty="0">
                <a:solidFill>
                  <a:srgbClr val="000000"/>
                </a:solidFill>
                <a:latin typeface="+mn-lt"/>
                <a:cs typeface="Segoe UI"/>
              </a:rPr>
              <a:t>Align and focus on the strategic priorities by pinning goals, toggling across departmental goals, and viewing in-app notifications </a:t>
            </a:r>
          </a:p>
          <a:p>
            <a:pPr defTabSz="914400">
              <a:spcAft>
                <a:spcPts val="1200"/>
              </a:spcAft>
              <a:defRPr/>
            </a:pPr>
            <a:r>
              <a:rPr lang="en-US" sz="1800" spc="0" dirty="0">
                <a:solidFill>
                  <a:srgbClr val="000000"/>
                </a:solidFill>
                <a:latin typeface="+mn-lt"/>
                <a:cs typeface="Segoe UI"/>
              </a:rPr>
              <a:t>Provide richer admin experiences and dashboard capabilities where users ca present and author content within Teams </a:t>
            </a:r>
          </a:p>
          <a:p>
            <a:pPr defTabSz="914400">
              <a:spcAft>
                <a:spcPts val="1200"/>
              </a:spcAft>
              <a:defRPr/>
            </a:pPr>
            <a:endParaRPr lang="en-US" sz="1800" spc="0" dirty="0">
              <a:solidFill>
                <a:srgbClr val="000000"/>
              </a:solidFill>
              <a:latin typeface="+mn-lt"/>
              <a:cs typeface="Segoe UI"/>
            </a:endParaRPr>
          </a:p>
        </p:txBody>
      </p:sp>
      <p:sp>
        <p:nvSpPr>
          <p:cNvPr id="10" name="TextBox 9">
            <a:extLst>
              <a:ext uri="{FF2B5EF4-FFF2-40B4-BE49-F238E27FC236}">
                <a16:creationId xmlns:a16="http://schemas.microsoft.com/office/drawing/2014/main" id="{EE565B39-EB87-9761-CE6B-D85A396E94DB}"/>
              </a:ext>
              <a:ext uri="{C183D7F6-B498-43B3-948B-1728B52AA6E4}">
                <adec:decorative xmlns:adec="http://schemas.microsoft.com/office/drawing/2017/decorative" val="1"/>
              </a:ext>
            </a:extLst>
          </p:cNvPr>
          <p:cNvSpPr txBox="1"/>
          <p:nvPr/>
        </p:nvSpPr>
        <p:spPr>
          <a:xfrm>
            <a:off x="9391135" y="581313"/>
            <a:ext cx="65" cy="3077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mn-ea"/>
              <a:cs typeface="+mn-cs"/>
            </a:endParaRPr>
          </a:p>
        </p:txBody>
      </p:sp>
      <p:sp>
        <p:nvSpPr>
          <p:cNvPr id="2" name="Rectangle: Rounded Corners 26">
            <a:extLst>
              <a:ext uri="{FF2B5EF4-FFF2-40B4-BE49-F238E27FC236}">
                <a16:creationId xmlns:a16="http://schemas.microsoft.com/office/drawing/2014/main" id="{1E01D7DC-86EB-292E-0A75-38961299F46E}"/>
              </a:ext>
              <a:ext uri="{C183D7F6-B498-43B3-948B-1728B52AA6E4}">
                <adec:decorative xmlns:adec="http://schemas.microsoft.com/office/drawing/2017/decorative" val="1"/>
              </a:ext>
            </a:extLst>
          </p:cNvPr>
          <p:cNvSpPr/>
          <p:nvPr/>
        </p:nvSpPr>
        <p:spPr bwMode="auto">
          <a:xfrm>
            <a:off x="7968832" y="1158953"/>
            <a:ext cx="3721072" cy="2409191"/>
          </a:xfrm>
          <a:prstGeom prst="roundRect">
            <a:avLst>
              <a:gd name="adj" fmla="val 6592"/>
            </a:avLst>
          </a:prstGeom>
          <a:solidFill>
            <a:schemeClr val="bg1"/>
          </a:solidFill>
          <a:ln>
            <a:noFill/>
            <a:headEnd type="none" w="med" len="med"/>
            <a:tailEnd type="none" w="med" len="med"/>
          </a:ln>
          <a:effectLst>
            <a:outerShdw blurRad="127000" dist="63500" dir="27000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pic>
        <p:nvPicPr>
          <p:cNvPr id="3" name="Picture 6">
            <a:extLst>
              <a:ext uri="{FF2B5EF4-FFF2-40B4-BE49-F238E27FC236}">
                <a16:creationId xmlns:a16="http://schemas.microsoft.com/office/drawing/2014/main" id="{705C4D2F-525D-FE49-9170-724130C88D17}"/>
              </a:ext>
              <a:ext uri="{C183D7F6-B498-43B3-948B-1728B52AA6E4}">
                <adec:decorative xmlns:adec="http://schemas.microsoft.com/office/drawing/2017/decorative" val="1"/>
              </a:ext>
            </a:extLst>
          </p:cNvPr>
          <p:cNvPicPr>
            <a:picLocks noChangeAspect="1"/>
          </p:cNvPicPr>
          <p:nvPr/>
        </p:nvPicPr>
        <p:blipFill rotWithShape="1">
          <a:blip r:embed="rId3"/>
          <a:srcRect l="1916" t="1551" r="2240" b="4950"/>
          <a:stretch/>
        </p:blipFill>
        <p:spPr>
          <a:xfrm>
            <a:off x="8153739" y="1327778"/>
            <a:ext cx="3391846" cy="2108598"/>
          </a:xfrm>
          <a:prstGeom prst="rect">
            <a:avLst/>
          </a:prstGeom>
          <a:effectLst/>
        </p:spPr>
      </p:pic>
      <p:sp>
        <p:nvSpPr>
          <p:cNvPr id="5" name="Rectangle: Rounded Corners 26">
            <a:extLst>
              <a:ext uri="{FF2B5EF4-FFF2-40B4-BE49-F238E27FC236}">
                <a16:creationId xmlns:a16="http://schemas.microsoft.com/office/drawing/2014/main" id="{5FB4B557-3652-3D59-FDCC-F340E7B8ADB5}"/>
              </a:ext>
              <a:ext uri="{C183D7F6-B498-43B3-948B-1728B52AA6E4}">
                <adec:decorative xmlns:adec="http://schemas.microsoft.com/office/drawing/2017/decorative" val="1"/>
              </a:ext>
            </a:extLst>
          </p:cNvPr>
          <p:cNvSpPr/>
          <p:nvPr/>
        </p:nvSpPr>
        <p:spPr bwMode="auto">
          <a:xfrm>
            <a:off x="5378280" y="2143802"/>
            <a:ext cx="4367404" cy="2849094"/>
          </a:xfrm>
          <a:prstGeom prst="roundRect">
            <a:avLst>
              <a:gd name="adj" fmla="val 6592"/>
            </a:avLst>
          </a:prstGeom>
          <a:solidFill>
            <a:schemeClr val="bg1"/>
          </a:solidFill>
          <a:ln>
            <a:noFill/>
            <a:headEnd type="none" w="med" len="med"/>
            <a:tailEnd type="none" w="med" len="med"/>
          </a:ln>
          <a:effectLst>
            <a:outerShdw blurRad="127000" dist="63500" dir="27000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pic>
        <p:nvPicPr>
          <p:cNvPr id="6" name="Picture 6">
            <a:extLst>
              <a:ext uri="{FF2B5EF4-FFF2-40B4-BE49-F238E27FC236}">
                <a16:creationId xmlns:a16="http://schemas.microsoft.com/office/drawing/2014/main" id="{03FBB55F-677D-1737-67A0-A40CB5BF8A67}"/>
              </a:ext>
              <a:ext uri="{C183D7F6-B498-43B3-948B-1728B52AA6E4}">
                <adec:decorative xmlns:adec="http://schemas.microsoft.com/office/drawing/2017/decorative" val="1"/>
              </a:ext>
            </a:extLst>
          </p:cNvPr>
          <p:cNvPicPr>
            <a:picLocks noChangeAspect="1"/>
          </p:cNvPicPr>
          <p:nvPr/>
        </p:nvPicPr>
        <p:blipFill rotWithShape="1">
          <a:blip r:embed="rId4"/>
          <a:srcRect l="2298" t="1695" r="1889" b="4942"/>
          <a:stretch/>
        </p:blipFill>
        <p:spPr>
          <a:xfrm>
            <a:off x="5521018" y="2297233"/>
            <a:ext cx="4081928" cy="2542233"/>
          </a:xfrm>
          <a:prstGeom prst="rect">
            <a:avLst/>
          </a:prstGeom>
        </p:spPr>
      </p:pic>
      <p:sp>
        <p:nvSpPr>
          <p:cNvPr id="7" name="Rectangle: Rounded Corners 26">
            <a:extLst>
              <a:ext uri="{FF2B5EF4-FFF2-40B4-BE49-F238E27FC236}">
                <a16:creationId xmlns:a16="http://schemas.microsoft.com/office/drawing/2014/main" id="{87941299-1ABB-9172-877A-7223115D0EA5}"/>
              </a:ext>
              <a:ext uri="{C183D7F6-B498-43B3-948B-1728B52AA6E4}">
                <adec:decorative xmlns:adec="http://schemas.microsoft.com/office/drawing/2017/decorative" val="1"/>
              </a:ext>
            </a:extLst>
          </p:cNvPr>
          <p:cNvSpPr/>
          <p:nvPr/>
        </p:nvSpPr>
        <p:spPr bwMode="auto">
          <a:xfrm>
            <a:off x="7567976" y="3750512"/>
            <a:ext cx="4179814" cy="2706201"/>
          </a:xfrm>
          <a:prstGeom prst="roundRect">
            <a:avLst>
              <a:gd name="adj" fmla="val 6592"/>
            </a:avLst>
          </a:prstGeom>
          <a:solidFill>
            <a:schemeClr val="bg1"/>
          </a:solidFill>
          <a:ln>
            <a:noFill/>
            <a:headEnd type="none" w="med" len="med"/>
            <a:tailEnd type="none" w="med" len="med"/>
          </a:ln>
          <a:effectLst>
            <a:outerShdw blurRad="127000" dist="63500" dir="27000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pic>
        <p:nvPicPr>
          <p:cNvPr id="11" name="Picture 3">
            <a:extLst>
              <a:ext uri="{FF2B5EF4-FFF2-40B4-BE49-F238E27FC236}">
                <a16:creationId xmlns:a16="http://schemas.microsoft.com/office/drawing/2014/main" id="{F13E35F9-60D6-51B4-91ED-1461D23FA406}"/>
              </a:ext>
              <a:ext uri="{C183D7F6-B498-43B3-948B-1728B52AA6E4}">
                <adec:decorative xmlns:adec="http://schemas.microsoft.com/office/drawing/2017/decorative" val="1"/>
              </a:ext>
            </a:extLst>
          </p:cNvPr>
          <p:cNvPicPr>
            <a:picLocks noChangeAspect="1"/>
          </p:cNvPicPr>
          <p:nvPr/>
        </p:nvPicPr>
        <p:blipFill rotWithShape="1">
          <a:blip r:embed="rId5"/>
          <a:srcRect l="2352" t="1612" r="2671" b="4917"/>
          <a:stretch/>
        </p:blipFill>
        <p:spPr>
          <a:xfrm>
            <a:off x="7738705" y="3898267"/>
            <a:ext cx="3838357" cy="2410690"/>
          </a:xfrm>
          <a:prstGeom prst="rect">
            <a:avLst/>
          </a:prstGeom>
        </p:spPr>
      </p:pic>
      <p:sp>
        <p:nvSpPr>
          <p:cNvPr id="8" name="Rectangle: Rounded Corners 7">
            <a:extLst>
              <a:ext uri="{FF2B5EF4-FFF2-40B4-BE49-F238E27FC236}">
                <a16:creationId xmlns:a16="http://schemas.microsoft.com/office/drawing/2014/main" id="{0C6C50AD-8D52-DC01-A330-B590EED0B403}"/>
              </a:ext>
            </a:extLst>
          </p:cNvPr>
          <p:cNvSpPr/>
          <p:nvPr/>
        </p:nvSpPr>
        <p:spPr bwMode="auto">
          <a:xfrm>
            <a:off x="0" y="5865609"/>
            <a:ext cx="4937760" cy="914400"/>
          </a:xfrm>
          <a:prstGeom prst="roundRect">
            <a:avLst/>
          </a:prstGeom>
          <a:solidFill>
            <a:schemeClr val="accent3">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45720" rIns="91440" bIns="45720" numCol="1" spcCol="0" rtlCol="0" fromWordArt="0" anchor="t" anchorCtr="0" forceAA="0" compatLnSpc="1">
            <a:prstTxWarp prst="textNoShape">
              <a:avLst/>
            </a:prstTxWarp>
            <a:noAutofit/>
          </a:bodyPr>
          <a:lstStyle/>
          <a:p>
            <a:pPr marL="0" marR="0" lvl="0" indent="0" algn="l" defTabSz="932742" rtl="0" eaLnBrk="1" fontAlgn="auto" latinLnBrk="0" hangingPunct="1">
              <a:lnSpc>
                <a:spcPct val="100000"/>
              </a:lnSpc>
              <a:spcBef>
                <a:spcPct val="0"/>
              </a:spcBef>
              <a:buClrTx/>
              <a:buSzTx/>
              <a:buFontTx/>
              <a:buNone/>
              <a:tabLst/>
              <a:defRPr/>
            </a:pPr>
            <a:r>
              <a:rPr kumimoji="0" lang="en-US" sz="1800" b="0" i="0" u="none" strike="noStrike" kern="1200" cap="none" spc="0" normalizeH="0" baseline="0" noProof="0">
                <a:ln w="3175">
                  <a:noFill/>
                </a:ln>
                <a:solidFill>
                  <a:schemeClr val="tx2"/>
                </a:solidFill>
                <a:effectLst/>
                <a:uLnTx/>
                <a:uFillTx/>
                <a:latin typeface="+mn-lt"/>
                <a:cs typeface="Segoe UI"/>
              </a:rPr>
              <a:t>Release timing:</a:t>
            </a:r>
            <a:br>
              <a:rPr kumimoji="0" lang="en-US" sz="1800" b="0" i="0" u="none" strike="noStrike" kern="1200" cap="none" spc="0" normalizeH="0" baseline="0" noProof="0">
                <a:ln w="3175">
                  <a:noFill/>
                </a:ln>
                <a:solidFill>
                  <a:srgbClr val="068576"/>
                </a:solidFill>
                <a:effectLst/>
                <a:uLnTx/>
                <a:uFillTx/>
                <a:latin typeface="+mn-lt"/>
                <a:cs typeface="Segoe UI"/>
              </a:rPr>
            </a:br>
            <a:r>
              <a:rPr kumimoji="0" lang="en-US" sz="1800" b="0" i="0" u="none" strike="noStrike" kern="1200" cap="none" spc="-50" normalizeH="0" baseline="0" noProof="0">
                <a:ln w="3175">
                  <a:noFill/>
                </a:ln>
                <a:solidFill>
                  <a:srgbClr val="000000"/>
                </a:solidFill>
                <a:effectLst/>
                <a:uLnTx/>
                <a:uFillTx/>
                <a:latin typeface="+mn-lt"/>
                <a:cs typeface="Segoe UI"/>
              </a:rPr>
              <a:t>General Availability for web parity</a:t>
            </a:r>
            <a:endParaRPr lang="en-US" sz="1800" spc="-50">
              <a:ln w="3175">
                <a:noFill/>
              </a:ln>
              <a:solidFill>
                <a:schemeClr val="tx2"/>
              </a:solidFill>
              <a:cs typeface="Segoe UI"/>
            </a:endParaRPr>
          </a:p>
          <a:p>
            <a:pPr marL="0" marR="0" lvl="0" indent="0" algn="l" defTabSz="932742" rtl="0" eaLnBrk="1" fontAlgn="auto" latinLnBrk="0" hangingPunct="1">
              <a:lnSpc>
                <a:spcPct val="100000"/>
              </a:lnSpc>
              <a:spcBef>
                <a:spcPct val="0"/>
              </a:spcBef>
              <a:buClrTx/>
              <a:buSzTx/>
              <a:buFontTx/>
              <a:buNone/>
              <a:tabLst/>
              <a:defRPr/>
            </a:pPr>
            <a:r>
              <a:rPr lang="en-US" sz="1800" spc="-50">
                <a:ln w="3175">
                  <a:noFill/>
                </a:ln>
                <a:solidFill>
                  <a:schemeClr val="tx2"/>
                </a:solidFill>
                <a:cs typeface="Segoe UI"/>
              </a:rPr>
              <a:t>More enhanced integrations coming</a:t>
            </a:r>
            <a:r>
              <a:rPr kumimoji="0" lang="en-US" sz="1800" b="0" i="0" u="none" strike="noStrike" kern="1200" cap="none" spc="-50" normalizeH="0" baseline="0" noProof="0">
                <a:ln w="3175">
                  <a:noFill/>
                </a:ln>
                <a:solidFill>
                  <a:schemeClr val="tx2"/>
                </a:solidFill>
                <a:effectLst/>
                <a:uLnTx/>
                <a:uFillTx/>
                <a:latin typeface="+mn-lt"/>
                <a:cs typeface="Segoe UI"/>
              </a:rPr>
              <a:t> in CY23</a:t>
            </a:r>
            <a:endParaRPr kumimoji="0" lang="en-US" sz="1800" b="0" i="0" u="none" strike="noStrike" kern="1200" cap="none" spc="-50" normalizeH="0" baseline="0" noProof="0">
              <a:ln w="3175">
                <a:noFill/>
              </a:ln>
              <a:solidFill>
                <a:schemeClr val="tx2"/>
              </a:solidFill>
              <a:effectLst/>
              <a:uLnTx/>
              <a:uFillTx/>
              <a:latin typeface="+mn-lt"/>
            </a:endParaRPr>
          </a:p>
        </p:txBody>
      </p:sp>
    </p:spTree>
    <p:extLst>
      <p:ext uri="{BB962C8B-B14F-4D97-AF65-F5344CB8AC3E}">
        <p14:creationId xmlns:p14="http://schemas.microsoft.com/office/powerpoint/2010/main" val="23388786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D3FBA74-092A-D4F1-3C2C-BA789C450084}"/>
              </a:ext>
              <a:ext uri="{C183D7F6-B498-43B3-948B-1728B52AA6E4}">
                <adec:decorative xmlns:adec="http://schemas.microsoft.com/office/drawing/2017/decorative" val="1"/>
              </a:ext>
            </a:extLst>
          </p:cNvPr>
          <p:cNvSpPr/>
          <p:nvPr/>
        </p:nvSpPr>
        <p:spPr bwMode="auto">
          <a:xfrm>
            <a:off x="0" y="0"/>
            <a:ext cx="12192000" cy="1411698"/>
          </a:xfrm>
          <a:prstGeom prst="rect">
            <a:avLst/>
          </a:prstGeom>
          <a:solidFill>
            <a:srgbClr val="463668"/>
          </a:solidFill>
          <a:ln w="9525" cap="flat" cmpd="sng" algn="ctr">
            <a:noFill/>
            <a:prstDash val="soli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 name="Title 8">
            <a:extLst>
              <a:ext uri="{FF2B5EF4-FFF2-40B4-BE49-F238E27FC236}">
                <a16:creationId xmlns:a16="http://schemas.microsoft.com/office/drawing/2014/main" id="{A2845F8A-3FF3-F468-7BCE-047E0B04D815}"/>
              </a:ext>
            </a:extLst>
          </p:cNvPr>
          <p:cNvSpPr>
            <a:spLocks noGrp="1"/>
          </p:cNvSpPr>
          <p:nvPr>
            <p:ph type="title"/>
          </p:nvPr>
        </p:nvSpPr>
        <p:spPr/>
        <p:txBody>
          <a:bodyPr/>
          <a:lstStyle/>
          <a:p>
            <a:r>
              <a:rPr lang="en-US">
                <a:solidFill>
                  <a:schemeClr val="bg1"/>
                </a:solidFill>
              </a:rPr>
              <a:t>Viva Goals and </a:t>
            </a:r>
            <a:r>
              <a:rPr lang="en-US">
                <a:solidFill>
                  <a:schemeClr val="accent3">
                    <a:lumMod val="40000"/>
                    <a:lumOff val="60000"/>
                  </a:schemeClr>
                </a:solidFill>
              </a:rPr>
              <a:t>Azure DevOps Data Integration</a:t>
            </a:r>
          </a:p>
        </p:txBody>
      </p:sp>
      <p:sp>
        <p:nvSpPr>
          <p:cNvPr id="28" name="Title 2">
            <a:extLst>
              <a:ext uri="{FF2B5EF4-FFF2-40B4-BE49-F238E27FC236}">
                <a16:creationId xmlns:a16="http://schemas.microsoft.com/office/drawing/2014/main" id="{95E02953-219F-9FA7-4365-CF8D97C5B535}"/>
              </a:ext>
            </a:extLst>
          </p:cNvPr>
          <p:cNvSpPr txBox="1">
            <a:spLocks/>
          </p:cNvSpPr>
          <p:nvPr/>
        </p:nvSpPr>
        <p:spPr>
          <a:xfrm>
            <a:off x="588263" y="2047461"/>
            <a:ext cx="4579234" cy="4261496"/>
          </a:xfrm>
          <a:prstGeom prst="rect">
            <a:avLst/>
          </a:prstGeom>
        </p:spPr>
        <p:txBody>
          <a:bodyPr vert="horz" wrap="square" lIns="0" tIns="0" rIns="0" bIns="0" rtlCol="0" anchor="t">
            <a:noAutofit/>
          </a:bodyPr>
          <a:lstStyle>
            <a:lvl1pPr algn="l" defTabSz="932742" rtl="0" eaLnBrk="1" latinLnBrk="0" hangingPunct="1">
              <a:lnSpc>
                <a:spcPct val="100000"/>
              </a:lnSpc>
              <a:spcBef>
                <a:spcPct val="0"/>
              </a:spcBef>
              <a:buNone/>
              <a:defRPr lang="en-US" sz="42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2000"/>
              </a:spcAft>
              <a:buClrTx/>
              <a:buSzTx/>
              <a:buFontTx/>
              <a:buNone/>
              <a:tabLst/>
              <a:defRPr/>
            </a:pPr>
            <a:r>
              <a:rPr kumimoji="0" lang="en-US" sz="2600" b="0" i="0" u="none" strike="noStrike" kern="1200" cap="none" spc="0" normalizeH="0" baseline="0" noProof="0">
                <a:ln w="3175">
                  <a:noFill/>
                </a:ln>
                <a:solidFill>
                  <a:schemeClr val="tx2"/>
                </a:solidFill>
                <a:effectLst/>
                <a:uLnTx/>
                <a:uFillTx/>
                <a:latin typeface="Segoe UI Semibold"/>
                <a:ea typeface="+mn-ea"/>
                <a:cs typeface="Segoe UI"/>
              </a:rPr>
              <a:t>Engage in agile project management for initiatives</a:t>
            </a:r>
          </a:p>
          <a:p>
            <a:pPr fontAlgn="base">
              <a:spcAft>
                <a:spcPts val="1200"/>
              </a:spcAft>
              <a:defRPr/>
            </a:pPr>
            <a:r>
              <a:rPr kumimoji="0" lang="en-US" sz="1800" b="0" i="0" u="none" strike="noStrike" kern="1200" cap="none" spc="-50" normalizeH="0" baseline="0" noProof="0">
                <a:ln w="3175">
                  <a:noFill/>
                </a:ln>
                <a:solidFill>
                  <a:srgbClr val="000000"/>
                </a:solidFill>
                <a:effectLst/>
                <a:uLnTx/>
                <a:uFillTx/>
                <a:latin typeface="+mn-lt"/>
                <a:cs typeface="Segoe UI"/>
              </a:rPr>
              <a:t>Connect shared queries and work items</a:t>
            </a:r>
            <a:r>
              <a:rPr kumimoji="0" lang="en-US" sz="1800" b="0" i="0" u="none" strike="noStrike" kern="1200" cap="none" spc="-50" normalizeH="0" noProof="0">
                <a:ln w="3175">
                  <a:noFill/>
                </a:ln>
                <a:solidFill>
                  <a:srgbClr val="000000"/>
                </a:solidFill>
                <a:effectLst/>
                <a:uLnTx/>
                <a:uFillTx/>
                <a:latin typeface="+mn-lt"/>
                <a:cs typeface="Segoe UI"/>
              </a:rPr>
              <a:t> in ADO to Viva Goals within a single view in your Viva Goals environment</a:t>
            </a:r>
            <a:r>
              <a:rPr lang="en-US" sz="1800">
                <a:solidFill>
                  <a:srgbClr val="000000"/>
                </a:solidFill>
                <a:latin typeface="+mn-lt"/>
                <a:cs typeface="Segoe UI"/>
              </a:rPr>
              <a:t> </a:t>
            </a:r>
            <a:endParaRPr lang="en-US" sz="1800" b="0" i="0" u="none" strike="noStrike" kern="1200" cap="none" spc="-50" normalizeH="0" noProof="0">
              <a:ln w="3175">
                <a:noFill/>
              </a:ln>
              <a:solidFill>
                <a:srgbClr val="000000"/>
              </a:solidFill>
              <a:effectLst/>
              <a:uLnTx/>
              <a:uFillTx/>
              <a:latin typeface="+mn-lt"/>
            </a:endParaRPr>
          </a:p>
          <a:p>
            <a:pPr marL="0" marR="0" lvl="0" indent="0" algn="l" defTabSz="932742" rtl="0" eaLnBrk="1" fontAlgn="base" latinLnBrk="0" hangingPunct="1">
              <a:lnSpc>
                <a:spcPct val="100000"/>
              </a:lnSpc>
              <a:spcBef>
                <a:spcPct val="0"/>
              </a:spcBef>
              <a:spcAft>
                <a:spcPts val="1200"/>
              </a:spcAft>
              <a:buClrTx/>
              <a:buSzTx/>
              <a:buFontTx/>
              <a:buNone/>
              <a:tabLst/>
              <a:defRPr/>
            </a:pPr>
            <a:r>
              <a:rPr lang="en-US" sz="1800">
                <a:solidFill>
                  <a:srgbClr val="000000"/>
                </a:solidFill>
                <a:latin typeface="+mn-lt"/>
                <a:cs typeface="Segoe UI"/>
              </a:rPr>
              <a:t>View automatic updates of Viva Goals Initiatives and Key Results as work items progress</a:t>
            </a:r>
            <a:endParaRPr lang="en-US" sz="1800" b="0" i="0" u="none" strike="noStrike" kern="1200" cap="none" spc="-50" normalizeH="0" baseline="0" noProof="0">
              <a:ln w="3175">
                <a:noFill/>
              </a:ln>
              <a:solidFill>
                <a:srgbClr val="000000"/>
              </a:solidFill>
              <a:effectLst/>
              <a:uLnTx/>
              <a:uFillTx/>
              <a:latin typeface="+mn-lt"/>
              <a:cs typeface="Segoe UI"/>
            </a:endParaRPr>
          </a:p>
          <a:p>
            <a:pPr marL="0" marR="0" lvl="0" indent="0" algn="l" defTabSz="932742" rtl="0" eaLnBrk="1" fontAlgn="auto" latinLnBrk="0" hangingPunct="1">
              <a:lnSpc>
                <a:spcPct val="100000"/>
              </a:lnSpc>
              <a:spcBef>
                <a:spcPct val="0"/>
              </a:spcBef>
              <a:spcAft>
                <a:spcPts val="1200"/>
              </a:spcAft>
              <a:buClrTx/>
              <a:buSzTx/>
              <a:buFontTx/>
              <a:buNone/>
              <a:tabLst/>
              <a:defRPr/>
            </a:pPr>
            <a:endParaRPr lang="en-US" sz="1800">
              <a:solidFill>
                <a:srgbClr val="000000"/>
              </a:solidFill>
              <a:latin typeface="+mn-lt"/>
              <a:cs typeface="Segoe UI"/>
            </a:endParaRPr>
          </a:p>
          <a:p>
            <a:pPr marL="0" marR="0" lvl="0" indent="0" algn="l" defTabSz="932742" rtl="0" eaLnBrk="1" fontAlgn="auto" latinLnBrk="0" hangingPunct="1">
              <a:lnSpc>
                <a:spcPct val="100000"/>
              </a:lnSpc>
              <a:spcBef>
                <a:spcPct val="0"/>
              </a:spcBef>
              <a:spcAft>
                <a:spcPts val="1200"/>
              </a:spcAft>
              <a:buClrTx/>
              <a:buSzTx/>
              <a:buFontTx/>
              <a:buNone/>
              <a:tabLst/>
              <a:defRPr/>
            </a:pPr>
            <a:br>
              <a:rPr lang="en-US" sz="1800" b="0" i="0" u="none" strike="noStrike" kern="1200" cap="none" spc="0" normalizeH="0" baseline="0" noProof="0">
                <a:ln w="3175">
                  <a:noFill/>
                </a:ln>
                <a:effectLst/>
                <a:uLnTx/>
                <a:uFillTx/>
                <a:latin typeface="+mn-lt"/>
                <a:cs typeface="Segoe UI"/>
              </a:rPr>
            </a:br>
            <a:endParaRPr kumimoji="0" lang="en-US" sz="1800" b="0" i="0" u="none" strike="noStrike" kern="1200" cap="none" spc="0" normalizeH="0" baseline="0" noProof="0">
              <a:ln w="3175">
                <a:noFill/>
              </a:ln>
              <a:solidFill>
                <a:srgbClr val="000000"/>
              </a:solidFill>
              <a:effectLst/>
              <a:uLnTx/>
              <a:uFillTx/>
              <a:latin typeface="+mn-lt"/>
              <a:ea typeface="+mj-lt"/>
              <a:cs typeface="Segoe UI"/>
            </a:endParaRPr>
          </a:p>
        </p:txBody>
      </p:sp>
      <p:sp>
        <p:nvSpPr>
          <p:cNvPr id="10" name="TextBox 9">
            <a:extLst>
              <a:ext uri="{FF2B5EF4-FFF2-40B4-BE49-F238E27FC236}">
                <a16:creationId xmlns:a16="http://schemas.microsoft.com/office/drawing/2014/main" id="{EE565B39-EB87-9761-CE6B-D85A396E94DB}"/>
              </a:ext>
              <a:ext uri="{C183D7F6-B498-43B3-948B-1728B52AA6E4}">
                <adec:decorative xmlns:adec="http://schemas.microsoft.com/office/drawing/2017/decorative" val="1"/>
              </a:ext>
            </a:extLst>
          </p:cNvPr>
          <p:cNvSpPr txBox="1"/>
          <p:nvPr/>
        </p:nvSpPr>
        <p:spPr>
          <a:xfrm>
            <a:off x="9391135" y="581313"/>
            <a:ext cx="65" cy="3077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mn-ea"/>
              <a:cs typeface="+mn-cs"/>
            </a:endParaRPr>
          </a:p>
        </p:txBody>
      </p:sp>
      <p:sp>
        <p:nvSpPr>
          <p:cNvPr id="4" name="Rectangle: Rounded Corners 26">
            <a:extLst>
              <a:ext uri="{FF2B5EF4-FFF2-40B4-BE49-F238E27FC236}">
                <a16:creationId xmlns:a16="http://schemas.microsoft.com/office/drawing/2014/main" id="{7C2346F4-AD31-1BFD-3B75-525391394C72}"/>
              </a:ext>
              <a:ext uri="{C183D7F6-B498-43B3-948B-1728B52AA6E4}">
                <adec:decorative xmlns:adec="http://schemas.microsoft.com/office/drawing/2017/decorative" val="1"/>
              </a:ext>
            </a:extLst>
          </p:cNvPr>
          <p:cNvSpPr/>
          <p:nvPr/>
        </p:nvSpPr>
        <p:spPr bwMode="auto">
          <a:xfrm>
            <a:off x="7024504" y="1464265"/>
            <a:ext cx="4733261" cy="3209494"/>
          </a:xfrm>
          <a:prstGeom prst="roundRect">
            <a:avLst>
              <a:gd name="adj" fmla="val 6592"/>
            </a:avLst>
          </a:prstGeom>
          <a:solidFill>
            <a:schemeClr val="bg1"/>
          </a:solidFill>
          <a:ln>
            <a:noFill/>
            <a:headEnd type="none" w="med" len="med"/>
            <a:tailEnd type="none" w="med" len="med"/>
          </a:ln>
          <a:effectLst>
            <a:outerShdw blurRad="127000" dist="63500" dir="27000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pic>
        <p:nvPicPr>
          <p:cNvPr id="8" name="Picture 7">
            <a:extLst>
              <a:ext uri="{FF2B5EF4-FFF2-40B4-BE49-F238E27FC236}">
                <a16:creationId xmlns:a16="http://schemas.microsoft.com/office/drawing/2014/main" id="{91C4A0E7-0029-9112-6644-A7E31FF5BFE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199377" y="1588865"/>
            <a:ext cx="4383515" cy="2960295"/>
          </a:xfrm>
          <a:prstGeom prst="rect">
            <a:avLst/>
          </a:prstGeom>
        </p:spPr>
      </p:pic>
      <p:sp>
        <p:nvSpPr>
          <p:cNvPr id="12" name="Rectangle: Rounded Corners 26">
            <a:extLst>
              <a:ext uri="{FF2B5EF4-FFF2-40B4-BE49-F238E27FC236}">
                <a16:creationId xmlns:a16="http://schemas.microsoft.com/office/drawing/2014/main" id="{851DC3D9-8B44-EE1B-A4B1-3976527B8706}"/>
              </a:ext>
              <a:ext uri="{C183D7F6-B498-43B3-948B-1728B52AA6E4}">
                <adec:decorative xmlns:adec="http://schemas.microsoft.com/office/drawing/2017/decorative" val="1"/>
              </a:ext>
            </a:extLst>
          </p:cNvPr>
          <p:cNvSpPr/>
          <p:nvPr/>
        </p:nvSpPr>
        <p:spPr bwMode="auto">
          <a:xfrm>
            <a:off x="5633448" y="3307387"/>
            <a:ext cx="4598390" cy="3093414"/>
          </a:xfrm>
          <a:prstGeom prst="roundRect">
            <a:avLst>
              <a:gd name="adj" fmla="val 6592"/>
            </a:avLst>
          </a:prstGeom>
          <a:solidFill>
            <a:schemeClr val="bg1"/>
          </a:solidFill>
          <a:ln>
            <a:noFill/>
            <a:headEnd type="none" w="med" len="med"/>
            <a:tailEnd type="none" w="med" len="med"/>
          </a:ln>
          <a:effectLst>
            <a:outerShdw blurRad="127000" dist="63500" dir="27000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pic>
        <p:nvPicPr>
          <p:cNvPr id="13" name="Picture 12">
            <a:extLst>
              <a:ext uri="{FF2B5EF4-FFF2-40B4-BE49-F238E27FC236}">
                <a16:creationId xmlns:a16="http://schemas.microsoft.com/office/drawing/2014/main" id="{F4B6FEDC-4F52-8BEA-086F-D43AC767A39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37807" y="3458674"/>
            <a:ext cx="4189673" cy="2790840"/>
          </a:xfrm>
          <a:prstGeom prst="rect">
            <a:avLst/>
          </a:prstGeom>
        </p:spPr>
      </p:pic>
      <p:sp>
        <p:nvSpPr>
          <p:cNvPr id="5" name="Rectangle: Rounded Corners 4">
            <a:extLst>
              <a:ext uri="{FF2B5EF4-FFF2-40B4-BE49-F238E27FC236}">
                <a16:creationId xmlns:a16="http://schemas.microsoft.com/office/drawing/2014/main" id="{DC48C453-3EDB-C341-10E9-35C49018452C}"/>
              </a:ext>
            </a:extLst>
          </p:cNvPr>
          <p:cNvSpPr/>
          <p:nvPr/>
        </p:nvSpPr>
        <p:spPr bwMode="auto">
          <a:xfrm>
            <a:off x="0" y="5792314"/>
            <a:ext cx="4023360" cy="731520"/>
          </a:xfrm>
          <a:prstGeom prst="roundRect">
            <a:avLst/>
          </a:prstGeom>
          <a:solidFill>
            <a:schemeClr val="accent3">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182880" rIns="91440" bIns="45720" numCol="1" spcCol="0" rtlCol="0" fromWordArt="0" anchor="t" anchorCtr="0" forceAA="0" compatLnSpc="1">
            <a:prstTxWarp prst="textNoShape">
              <a:avLst/>
            </a:prstTxWarp>
            <a:noAutofit/>
          </a:bodyPr>
          <a:lstStyle/>
          <a:p>
            <a:pPr marL="0" marR="0" lvl="0" indent="0" algn="l" defTabSz="932742" rtl="0" eaLnBrk="1" fontAlgn="auto" latinLnBrk="0" hangingPunct="1">
              <a:lnSpc>
                <a:spcPct val="100000"/>
              </a:lnSpc>
              <a:spcBef>
                <a:spcPct val="0"/>
              </a:spcBef>
              <a:spcAft>
                <a:spcPts val="1200"/>
              </a:spcAft>
              <a:buClrTx/>
              <a:buSzTx/>
              <a:buFontTx/>
              <a:buNone/>
              <a:tabLst/>
              <a:defRPr/>
            </a:pPr>
            <a:r>
              <a:rPr kumimoji="0" lang="en-US" sz="2000" b="0" i="0" u="none" strike="noStrike" kern="1200" cap="none" spc="-50" normalizeH="0" baseline="0" noProof="0">
                <a:ln w="3175">
                  <a:noFill/>
                </a:ln>
                <a:solidFill>
                  <a:schemeClr val="tx2"/>
                </a:solidFill>
                <a:effectLst/>
                <a:uLnTx/>
                <a:uFillTx/>
                <a:latin typeface="+mn-lt"/>
                <a:cs typeface="Segoe UI"/>
              </a:rPr>
              <a:t>Now Generally Available</a:t>
            </a:r>
            <a:endParaRPr kumimoji="0" lang="en-US" sz="2000" b="0" i="0" u="none" strike="noStrike" kern="1200" cap="none" spc="-50" normalizeH="0" baseline="0" noProof="0">
              <a:ln w="3175">
                <a:noFill/>
              </a:ln>
              <a:solidFill>
                <a:schemeClr val="tx2"/>
              </a:solidFill>
              <a:effectLst/>
              <a:uLnTx/>
              <a:uFillTx/>
              <a:latin typeface="+mn-lt"/>
            </a:endParaRPr>
          </a:p>
        </p:txBody>
      </p:sp>
    </p:spTree>
    <p:extLst>
      <p:ext uri="{BB962C8B-B14F-4D97-AF65-F5344CB8AC3E}">
        <p14:creationId xmlns:p14="http://schemas.microsoft.com/office/powerpoint/2010/main" val="36734838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045E104-8DE1-B0DF-A20E-A559BBF11FFF}"/>
              </a:ext>
              <a:ext uri="{C183D7F6-B498-43B3-948B-1728B52AA6E4}">
                <adec:decorative xmlns:adec="http://schemas.microsoft.com/office/drawing/2017/decorative" val="1"/>
              </a:ext>
            </a:extLst>
          </p:cNvPr>
          <p:cNvSpPr/>
          <p:nvPr/>
        </p:nvSpPr>
        <p:spPr bwMode="auto">
          <a:xfrm>
            <a:off x="0" y="0"/>
            <a:ext cx="12192000" cy="1411698"/>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7" name="Title 16"/>
          <p:cNvSpPr>
            <a:spLocks noGrp="1"/>
          </p:cNvSpPr>
          <p:nvPr>
            <p:ph type="title"/>
          </p:nvPr>
        </p:nvSpPr>
        <p:spPr/>
        <p:txBody>
          <a:bodyPr/>
          <a:lstStyle/>
          <a:p>
            <a:r>
              <a:rPr lang="en-US">
                <a:solidFill>
                  <a:schemeClr val="bg1"/>
                </a:solidFill>
              </a:rPr>
              <a:t>What is Viva Goals?</a:t>
            </a:r>
          </a:p>
        </p:txBody>
      </p:sp>
      <p:sp>
        <p:nvSpPr>
          <p:cNvPr id="6" name="Text Placeholder 5"/>
          <p:cNvSpPr>
            <a:spLocks noGrp="1"/>
          </p:cNvSpPr>
          <p:nvPr>
            <p:ph type="body" sz="quarter" idx="10"/>
          </p:nvPr>
        </p:nvSpPr>
        <p:spPr>
          <a:xfrm>
            <a:off x="412032" y="1586033"/>
            <a:ext cx="4808514" cy="4555093"/>
          </a:xfrm>
        </p:spPr>
        <p:txBody>
          <a:bodyPr vert="horz" wrap="square" lIns="0" tIns="0" rIns="0" bIns="0" rtlCol="0" anchor="t">
            <a:spAutoFit/>
          </a:bodyPr>
          <a:lstStyle/>
          <a:p>
            <a:r>
              <a:rPr lang="en-US" sz="2000">
                <a:ea typeface="+mn-lt"/>
                <a:cs typeface="+mn-lt"/>
              </a:rPr>
              <a:t>A goal and Objectives and Key Results (OKR) management solution designed to help leaders and teams </a:t>
            </a:r>
            <a:r>
              <a:rPr lang="en-US" sz="2000">
                <a:solidFill>
                  <a:schemeClr val="accent3">
                    <a:lumMod val="50000"/>
                  </a:schemeClr>
                </a:solidFill>
                <a:ea typeface="+mn-lt"/>
                <a:cs typeface="+mn-lt"/>
              </a:rPr>
              <a:t>create, manage, and track organizational goals</a:t>
            </a:r>
            <a:r>
              <a:rPr lang="en-US" sz="2000">
                <a:ea typeface="+mn-lt"/>
                <a:cs typeface="+mn-lt"/>
              </a:rPr>
              <a:t>. </a:t>
            </a:r>
            <a:endParaRPr lang="en-US"/>
          </a:p>
          <a:p>
            <a:endParaRPr lang="en-US" sz="2000">
              <a:ea typeface="+mn-lt"/>
              <a:cs typeface="+mn-lt"/>
            </a:endParaRPr>
          </a:p>
          <a:p>
            <a:r>
              <a:rPr lang="en-US" sz="2000">
                <a:ea typeface="+mn-lt"/>
                <a:cs typeface="+mn-lt"/>
              </a:rPr>
              <a:t>Outcome-driven goals help teams </a:t>
            </a:r>
            <a:r>
              <a:rPr lang="en-US" sz="2000">
                <a:solidFill>
                  <a:schemeClr val="accent3">
                    <a:lumMod val="50000"/>
                  </a:schemeClr>
                </a:solidFill>
                <a:ea typeface="+mn-lt"/>
                <a:cs typeface="+mn-lt"/>
              </a:rPr>
              <a:t>al</a:t>
            </a:r>
            <a:r>
              <a:rPr lang="en-US" sz="2000" spc="0">
                <a:solidFill>
                  <a:schemeClr val="accent3">
                    <a:lumMod val="50000"/>
                  </a:schemeClr>
                </a:solidFill>
                <a:ea typeface="+mn-lt"/>
                <a:cs typeface="+mn-lt"/>
              </a:rPr>
              <a:t>ign to strategic priorities</a:t>
            </a:r>
            <a:r>
              <a:rPr lang="en-US" sz="2000" spc="0">
                <a:ea typeface="+mn-lt"/>
                <a:cs typeface="+mn-lt"/>
              </a:rPr>
              <a:t> and </a:t>
            </a:r>
            <a:r>
              <a:rPr lang="en-US" sz="2000">
                <a:solidFill>
                  <a:schemeClr val="accent3">
                    <a:lumMod val="50000"/>
                  </a:schemeClr>
                </a:solidFill>
                <a:ea typeface="+mn-lt"/>
                <a:cs typeface="+mn-lt"/>
              </a:rPr>
              <a:t>deliver </a:t>
            </a:r>
            <a:r>
              <a:rPr lang="en-US" sz="2000" spc="0">
                <a:solidFill>
                  <a:schemeClr val="accent3">
                    <a:lumMod val="50000"/>
                  </a:schemeClr>
                </a:solidFill>
                <a:ea typeface="+mn-lt"/>
                <a:cs typeface="+mn-lt"/>
              </a:rPr>
              <a:t>measurable results</a:t>
            </a:r>
            <a:r>
              <a:rPr lang="en-US" sz="2000">
                <a:ea typeface="+mn-lt"/>
                <a:cs typeface="+mn-lt"/>
              </a:rPr>
              <a:t>. </a:t>
            </a:r>
            <a:endParaRPr lang="en-US" sz="2000"/>
          </a:p>
          <a:p>
            <a:endParaRPr lang="en-US" sz="2000"/>
          </a:p>
          <a:p>
            <a:r>
              <a:rPr lang="en-US" sz="2000">
                <a:ea typeface="+mn-lt"/>
                <a:cs typeface="+mn-lt"/>
              </a:rPr>
              <a:t>Viva Goals provides a </a:t>
            </a:r>
            <a:r>
              <a:rPr lang="en-US" sz="2000">
                <a:solidFill>
                  <a:schemeClr val="accent3">
                    <a:lumMod val="50000"/>
                  </a:schemeClr>
                </a:solidFill>
                <a:ea typeface="+mn-lt"/>
                <a:cs typeface="+mn-lt"/>
              </a:rPr>
              <a:t>single, secure repository</a:t>
            </a:r>
            <a:r>
              <a:rPr lang="en-US" sz="2000">
                <a:ea typeface="+mn-lt"/>
                <a:cs typeface="+mn-lt"/>
              </a:rPr>
              <a:t> for goals across</a:t>
            </a:r>
            <a:r>
              <a:rPr lang="en-US" sz="2000" spc="0">
                <a:ea typeface="+mn-lt"/>
                <a:cs typeface="+mn-lt"/>
              </a:rPr>
              <a:t> the </a:t>
            </a:r>
            <a:r>
              <a:rPr lang="en-US" sz="2000">
                <a:ea typeface="+mn-lt"/>
                <a:cs typeface="+mn-lt"/>
              </a:rPr>
              <a:t>organization, connecting team goals to employees’ daily work with easy-to-use updates</a:t>
            </a:r>
            <a:r>
              <a:rPr lang="en-US" sz="2000" spc="0">
                <a:ea typeface="+mn-lt"/>
                <a:cs typeface="+mn-lt"/>
              </a:rPr>
              <a:t>, </a:t>
            </a:r>
            <a:r>
              <a:rPr lang="en-US" sz="2000">
                <a:ea typeface="+mn-lt"/>
                <a:cs typeface="+mn-lt"/>
              </a:rPr>
              <a:t>reporting, and integrations. </a:t>
            </a:r>
            <a:endParaRPr lang="en-US" sz="2000"/>
          </a:p>
        </p:txBody>
      </p:sp>
      <p:grpSp>
        <p:nvGrpSpPr>
          <p:cNvPr id="7" name="Group 6" descr="Screenshot of Viva Goals product">
            <a:extLst>
              <a:ext uri="{FF2B5EF4-FFF2-40B4-BE49-F238E27FC236}">
                <a16:creationId xmlns:a16="http://schemas.microsoft.com/office/drawing/2014/main" id="{C6784E24-37A7-9580-DE66-8DEB0D448498}"/>
              </a:ext>
            </a:extLst>
          </p:cNvPr>
          <p:cNvGrpSpPr/>
          <p:nvPr/>
        </p:nvGrpSpPr>
        <p:grpSpPr>
          <a:xfrm>
            <a:off x="5448789" y="1761571"/>
            <a:ext cx="6609053" cy="4197880"/>
            <a:chOff x="5509909" y="1464265"/>
            <a:chExt cx="6844062" cy="4347431"/>
          </a:xfrm>
        </p:grpSpPr>
        <p:sp>
          <p:nvSpPr>
            <p:cNvPr id="8" name="Rectangle: Rounded Corners 7">
              <a:extLst>
                <a:ext uri="{FF2B5EF4-FFF2-40B4-BE49-F238E27FC236}">
                  <a16:creationId xmlns:a16="http://schemas.microsoft.com/office/drawing/2014/main" id="{46F389C9-64F2-8555-F042-2DE31E3479F7}"/>
                </a:ext>
                <a:ext uri="{C183D7F6-B498-43B3-948B-1728B52AA6E4}">
                  <adec:decorative xmlns:adec="http://schemas.microsoft.com/office/drawing/2017/decorative" val="1"/>
                </a:ext>
              </a:extLst>
            </p:cNvPr>
            <p:cNvSpPr/>
            <p:nvPr/>
          </p:nvSpPr>
          <p:spPr bwMode="auto">
            <a:xfrm>
              <a:off x="5509909" y="1464265"/>
              <a:ext cx="6844062" cy="4347431"/>
            </a:xfrm>
            <a:prstGeom prst="roundRect">
              <a:avLst>
                <a:gd name="adj" fmla="val 2022"/>
              </a:avLst>
            </a:prstGeom>
            <a:solidFill>
              <a:schemeClr val="bg1"/>
            </a:solidFill>
            <a:ln>
              <a:noFill/>
              <a:headEnd type="none" w="med" len="med"/>
              <a:tailEnd type="none" w="med" len="med"/>
            </a:ln>
            <a:effectLst>
              <a:outerShdw blurRad="127000" dist="63500" dir="27000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pic>
          <p:nvPicPr>
            <p:cNvPr id="9" name="Picture 2" descr="Visual of Viva Goals Customer Experience with OKRs visible">
              <a:extLst>
                <a:ext uri="{FF2B5EF4-FFF2-40B4-BE49-F238E27FC236}">
                  <a16:creationId xmlns:a16="http://schemas.microsoft.com/office/drawing/2014/main" id="{0BCC06F7-C3BE-CBD0-3DC8-3EA34B1FD2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7226" y="1636100"/>
              <a:ext cx="6409428" cy="4003760"/>
            </a:xfrm>
            <a:prstGeom prst="rect">
              <a:avLst/>
            </a:prstGeom>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577223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02FB13-B637-187A-DA69-ADA42195CDFF}"/>
              </a:ext>
              <a:ext uri="{C183D7F6-B498-43B3-948B-1728B52AA6E4}">
                <adec:decorative xmlns:adec="http://schemas.microsoft.com/office/drawing/2017/decorative" val="1"/>
              </a:ext>
            </a:extLst>
          </p:cNvPr>
          <p:cNvSpPr/>
          <p:nvPr/>
        </p:nvSpPr>
        <p:spPr bwMode="auto">
          <a:xfrm>
            <a:off x="0" y="0"/>
            <a:ext cx="12192000" cy="1411698"/>
          </a:xfrm>
          <a:prstGeom prst="rect">
            <a:avLst/>
          </a:prstGeom>
          <a:solidFill>
            <a:srgbClr val="463668"/>
          </a:solidFill>
          <a:ln w="9525" cap="flat" cmpd="sng" algn="ctr">
            <a:noFill/>
            <a:prstDash val="soli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 name="Rectangle: Rounded Corners 26">
            <a:extLst>
              <a:ext uri="{FF2B5EF4-FFF2-40B4-BE49-F238E27FC236}">
                <a16:creationId xmlns:a16="http://schemas.microsoft.com/office/drawing/2014/main" id="{7C2346F4-AD31-1BFD-3B75-525391394C72}"/>
              </a:ext>
              <a:ext uri="{C183D7F6-B498-43B3-948B-1728B52AA6E4}">
                <adec:decorative xmlns:adec="http://schemas.microsoft.com/office/drawing/2017/decorative" val="1"/>
              </a:ext>
            </a:extLst>
          </p:cNvPr>
          <p:cNvSpPr/>
          <p:nvPr/>
        </p:nvSpPr>
        <p:spPr bwMode="auto">
          <a:xfrm>
            <a:off x="7024504" y="1464265"/>
            <a:ext cx="4733261" cy="3209494"/>
          </a:xfrm>
          <a:prstGeom prst="roundRect">
            <a:avLst>
              <a:gd name="adj" fmla="val 6592"/>
            </a:avLst>
          </a:prstGeom>
          <a:solidFill>
            <a:schemeClr val="bg1"/>
          </a:solidFill>
          <a:ln>
            <a:noFill/>
            <a:headEnd type="none" w="med" len="med"/>
            <a:tailEnd type="none" w="med" len="med"/>
          </a:ln>
          <a:effectLst>
            <a:outerShdw blurRad="127000" dist="63500" dir="27000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pic>
        <p:nvPicPr>
          <p:cNvPr id="5" name="Picture 4">
            <a:extLst>
              <a:ext uri="{FF2B5EF4-FFF2-40B4-BE49-F238E27FC236}">
                <a16:creationId xmlns:a16="http://schemas.microsoft.com/office/drawing/2014/main" id="{2966394A-EDFA-7FC4-D7BA-58E333048F3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6227" y="1637385"/>
            <a:ext cx="4449814" cy="2863254"/>
          </a:xfrm>
          <a:prstGeom prst="rect">
            <a:avLst/>
          </a:prstGeom>
        </p:spPr>
      </p:pic>
      <p:sp>
        <p:nvSpPr>
          <p:cNvPr id="9" name="Title 8">
            <a:extLst>
              <a:ext uri="{FF2B5EF4-FFF2-40B4-BE49-F238E27FC236}">
                <a16:creationId xmlns:a16="http://schemas.microsoft.com/office/drawing/2014/main" id="{A2845F8A-3FF3-F468-7BCE-047E0B04D815}"/>
              </a:ext>
            </a:extLst>
          </p:cNvPr>
          <p:cNvSpPr>
            <a:spLocks noGrp="1"/>
          </p:cNvSpPr>
          <p:nvPr>
            <p:ph type="title"/>
          </p:nvPr>
        </p:nvSpPr>
        <p:spPr/>
        <p:txBody>
          <a:bodyPr/>
          <a:lstStyle/>
          <a:p>
            <a:r>
              <a:rPr lang="en-US">
                <a:solidFill>
                  <a:schemeClr val="bg1"/>
                </a:solidFill>
              </a:rPr>
              <a:t>Viva Goals and</a:t>
            </a:r>
            <a:r>
              <a:rPr lang="en-US"/>
              <a:t> </a:t>
            </a:r>
            <a:r>
              <a:rPr lang="en-US">
                <a:solidFill>
                  <a:schemeClr val="accent3">
                    <a:lumMod val="40000"/>
                    <a:lumOff val="60000"/>
                  </a:schemeClr>
                </a:solidFill>
              </a:rPr>
              <a:t>Power BI Integration</a:t>
            </a:r>
          </a:p>
        </p:txBody>
      </p:sp>
      <p:sp>
        <p:nvSpPr>
          <p:cNvPr id="28" name="Title 2">
            <a:extLst>
              <a:ext uri="{FF2B5EF4-FFF2-40B4-BE49-F238E27FC236}">
                <a16:creationId xmlns:a16="http://schemas.microsoft.com/office/drawing/2014/main" id="{95E02953-219F-9FA7-4365-CF8D97C5B535}"/>
              </a:ext>
            </a:extLst>
          </p:cNvPr>
          <p:cNvSpPr txBox="1">
            <a:spLocks/>
          </p:cNvSpPr>
          <p:nvPr/>
        </p:nvSpPr>
        <p:spPr>
          <a:xfrm>
            <a:off x="588262" y="1868897"/>
            <a:ext cx="4880703" cy="4440059"/>
          </a:xfrm>
          <a:prstGeom prst="rect">
            <a:avLst/>
          </a:prstGeom>
        </p:spPr>
        <p:txBody>
          <a:bodyPr vert="horz" wrap="square" lIns="0" tIns="0" rIns="0" bIns="0" rtlCol="0" anchor="t">
            <a:noAutofit/>
          </a:bodyPr>
          <a:lstStyle>
            <a:lvl1pPr algn="l" defTabSz="932742" rtl="0" eaLnBrk="1" latinLnBrk="0" hangingPunct="1">
              <a:lnSpc>
                <a:spcPct val="100000"/>
              </a:lnSpc>
              <a:spcBef>
                <a:spcPct val="0"/>
              </a:spcBef>
              <a:buNone/>
              <a:defRPr lang="en-US" sz="42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2000"/>
              </a:spcAft>
              <a:buClrTx/>
              <a:buSzTx/>
              <a:buFontTx/>
              <a:buNone/>
              <a:tabLst/>
              <a:defRPr/>
            </a:pPr>
            <a:r>
              <a:rPr kumimoji="0" lang="en-US" sz="2600" b="0" i="0" u="none" strike="noStrike" kern="1200" cap="none" spc="0" normalizeH="0" baseline="0" noProof="0">
                <a:ln w="3175">
                  <a:noFill/>
                </a:ln>
                <a:solidFill>
                  <a:schemeClr val="tx2"/>
                </a:solidFill>
                <a:effectLst/>
                <a:uLnTx/>
                <a:uFillTx/>
                <a:latin typeface="Segoe UI Semibold"/>
                <a:ea typeface="+mn-ea"/>
                <a:cs typeface="Segoe UI"/>
              </a:rPr>
              <a:t>Visualize the status of your OKRs with Power BI</a:t>
            </a:r>
          </a:p>
          <a:p>
            <a:pPr marL="0" marR="0" lvl="0" indent="0" algn="l" defTabSz="932742" rtl="0" eaLnBrk="1" fontAlgn="auto" latinLnBrk="0" hangingPunct="1">
              <a:lnSpc>
                <a:spcPct val="100000"/>
              </a:lnSpc>
              <a:spcBef>
                <a:spcPct val="0"/>
              </a:spcBef>
              <a:spcAft>
                <a:spcPts val="1200"/>
              </a:spcAft>
              <a:buClrTx/>
              <a:buSzTx/>
              <a:buFontTx/>
              <a:buNone/>
              <a:tabLst/>
              <a:defRPr/>
            </a:pPr>
            <a:r>
              <a:rPr kumimoji="0" lang="en-US" sz="1800" b="0" i="0" u="none" strike="noStrike" kern="1200" cap="none" spc="-50" normalizeH="0" baseline="0" noProof="0">
                <a:ln w="3175">
                  <a:noFill/>
                </a:ln>
                <a:solidFill>
                  <a:srgbClr val="242424"/>
                </a:solidFill>
                <a:effectLst/>
                <a:uLnTx/>
                <a:uFillTx/>
                <a:latin typeface="+mn-lt"/>
              </a:rPr>
              <a:t>Automatically update Key Results with data from Power BI </a:t>
            </a:r>
          </a:p>
          <a:p>
            <a:pPr marL="0" marR="0" lvl="0" indent="0" algn="l" defTabSz="932742" rtl="0" eaLnBrk="1" fontAlgn="auto" latinLnBrk="0" hangingPunct="1">
              <a:lnSpc>
                <a:spcPct val="100000"/>
              </a:lnSpc>
              <a:spcBef>
                <a:spcPct val="0"/>
              </a:spcBef>
              <a:spcAft>
                <a:spcPts val="1200"/>
              </a:spcAft>
              <a:buClrTx/>
              <a:buSzTx/>
              <a:buFontTx/>
              <a:buNone/>
              <a:tabLst/>
              <a:defRPr/>
            </a:pPr>
            <a:r>
              <a:rPr kumimoji="0" lang="en-US" sz="1800" b="0" i="0" u="none" strike="noStrike" kern="1200" cap="none" spc="-50" normalizeH="0" baseline="0" noProof="0">
                <a:ln w="3175">
                  <a:noFill/>
                </a:ln>
                <a:solidFill>
                  <a:srgbClr val="242424"/>
                </a:solidFill>
                <a:effectLst/>
                <a:uLnTx/>
                <a:uFillTx/>
                <a:latin typeface="+mn-lt"/>
              </a:rPr>
              <a:t>Quick one-click access to Power BI reports to make informed decisions </a:t>
            </a:r>
            <a:endParaRPr kumimoji="0" lang="en-US" sz="1800" b="0" i="0" u="none" strike="noStrike" kern="1200" cap="none" spc="-50" normalizeH="0" baseline="0" noProof="0">
              <a:ln w="3175">
                <a:noFill/>
              </a:ln>
              <a:solidFill>
                <a:srgbClr val="242424"/>
              </a:solidFill>
              <a:effectLst/>
              <a:uLnTx/>
              <a:uFillTx/>
              <a:latin typeface="+mn-lt"/>
              <a:cs typeface="Segoe UI"/>
            </a:endParaRPr>
          </a:p>
          <a:p>
            <a:pPr marL="0" marR="0" lvl="0" indent="0" algn="l" defTabSz="932742" rtl="0" eaLnBrk="1" fontAlgn="auto" latinLnBrk="0" hangingPunct="1">
              <a:lnSpc>
                <a:spcPct val="100000"/>
              </a:lnSpc>
              <a:spcBef>
                <a:spcPct val="0"/>
              </a:spcBef>
              <a:spcAft>
                <a:spcPts val="1200"/>
              </a:spcAft>
              <a:buClrTx/>
              <a:buSzTx/>
              <a:buFontTx/>
              <a:buNone/>
              <a:tabLst/>
              <a:defRPr/>
            </a:pPr>
            <a:r>
              <a:rPr kumimoji="0" lang="en-US" sz="1800" b="0" i="0" u="none" strike="noStrike" kern="1200" cap="none" spc="-50" normalizeH="0" baseline="0" noProof="0">
                <a:ln w="3175">
                  <a:noFill/>
                </a:ln>
                <a:solidFill>
                  <a:srgbClr val="242424"/>
                </a:solidFill>
                <a:effectLst/>
                <a:uLnTx/>
                <a:uFillTx/>
                <a:latin typeface="+mn-lt"/>
                <a:cs typeface="Segoe UI"/>
              </a:rPr>
              <a:t>View the progress of your goals with powerful data visualization </a:t>
            </a:r>
            <a:br>
              <a:rPr kumimoji="0" lang="en-US" sz="1800" b="0" i="0" u="none" strike="noStrike" kern="1200" cap="none" spc="0" normalizeH="0" baseline="0" noProof="0">
                <a:ln w="3175">
                  <a:noFill/>
                </a:ln>
                <a:solidFill>
                  <a:srgbClr val="000000"/>
                </a:solidFill>
                <a:effectLst/>
                <a:uLnTx/>
                <a:uFillTx/>
                <a:latin typeface="+mn-lt"/>
                <a:cs typeface="Segoe UI"/>
              </a:rPr>
            </a:br>
            <a:endParaRPr kumimoji="0" lang="en-US" sz="1800" b="0" i="0" u="none" strike="noStrike" kern="1200" cap="none" spc="-50" normalizeH="0" baseline="0" noProof="0">
              <a:ln w="3175">
                <a:noFill/>
              </a:ln>
              <a:solidFill>
                <a:schemeClr val="tx2"/>
              </a:solidFill>
              <a:effectLst/>
              <a:uLnTx/>
              <a:uFillTx/>
              <a:latin typeface="+mn-lt"/>
            </a:endParaRPr>
          </a:p>
        </p:txBody>
      </p:sp>
      <p:sp>
        <p:nvSpPr>
          <p:cNvPr id="10" name="TextBox 9">
            <a:extLst>
              <a:ext uri="{FF2B5EF4-FFF2-40B4-BE49-F238E27FC236}">
                <a16:creationId xmlns:a16="http://schemas.microsoft.com/office/drawing/2014/main" id="{EE565B39-EB87-9761-CE6B-D85A396E94DB}"/>
              </a:ext>
              <a:ext uri="{C183D7F6-B498-43B3-948B-1728B52AA6E4}">
                <adec:decorative xmlns:adec="http://schemas.microsoft.com/office/drawing/2017/decorative" val="1"/>
              </a:ext>
            </a:extLst>
          </p:cNvPr>
          <p:cNvSpPr txBox="1"/>
          <p:nvPr/>
        </p:nvSpPr>
        <p:spPr>
          <a:xfrm>
            <a:off x="9391135" y="581313"/>
            <a:ext cx="65" cy="3077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mn-ea"/>
              <a:cs typeface="+mn-cs"/>
            </a:endParaRPr>
          </a:p>
        </p:txBody>
      </p:sp>
      <p:sp>
        <p:nvSpPr>
          <p:cNvPr id="12" name="Rectangle: Rounded Corners 26">
            <a:extLst>
              <a:ext uri="{FF2B5EF4-FFF2-40B4-BE49-F238E27FC236}">
                <a16:creationId xmlns:a16="http://schemas.microsoft.com/office/drawing/2014/main" id="{851DC3D9-8B44-EE1B-A4B1-3976527B8706}"/>
              </a:ext>
              <a:ext uri="{C183D7F6-B498-43B3-948B-1728B52AA6E4}">
                <adec:decorative xmlns:adec="http://schemas.microsoft.com/office/drawing/2017/decorative" val="1"/>
              </a:ext>
            </a:extLst>
          </p:cNvPr>
          <p:cNvSpPr/>
          <p:nvPr/>
        </p:nvSpPr>
        <p:spPr bwMode="auto">
          <a:xfrm>
            <a:off x="5633448" y="3307387"/>
            <a:ext cx="4598390" cy="3093414"/>
          </a:xfrm>
          <a:prstGeom prst="roundRect">
            <a:avLst>
              <a:gd name="adj" fmla="val 6592"/>
            </a:avLst>
          </a:prstGeom>
          <a:solidFill>
            <a:schemeClr val="bg1"/>
          </a:solidFill>
          <a:ln>
            <a:noFill/>
            <a:headEnd type="none" w="med" len="med"/>
            <a:tailEnd type="none" w="med" len="med"/>
          </a:ln>
          <a:effectLst>
            <a:outerShdw blurRad="127000" dist="63500" dir="27000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pic>
        <p:nvPicPr>
          <p:cNvPr id="6" name="Picture 5">
            <a:extLst>
              <a:ext uri="{FF2B5EF4-FFF2-40B4-BE49-F238E27FC236}">
                <a16:creationId xmlns:a16="http://schemas.microsoft.com/office/drawing/2014/main" id="{CE698FE8-DD52-2214-B904-DB1DB1031B4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7931" y="3480503"/>
            <a:ext cx="4269424" cy="2747181"/>
          </a:xfrm>
          <a:prstGeom prst="rect">
            <a:avLst/>
          </a:prstGeom>
        </p:spPr>
      </p:pic>
      <p:sp>
        <p:nvSpPr>
          <p:cNvPr id="3" name="Rectangle: Rounded Corners 2">
            <a:extLst>
              <a:ext uri="{FF2B5EF4-FFF2-40B4-BE49-F238E27FC236}">
                <a16:creationId xmlns:a16="http://schemas.microsoft.com/office/drawing/2014/main" id="{3CF9C928-D6A2-06AC-890F-B61308CB4D72}"/>
              </a:ext>
            </a:extLst>
          </p:cNvPr>
          <p:cNvSpPr/>
          <p:nvPr/>
        </p:nvSpPr>
        <p:spPr bwMode="auto">
          <a:xfrm>
            <a:off x="0" y="5792314"/>
            <a:ext cx="4023360" cy="731520"/>
          </a:xfrm>
          <a:prstGeom prst="roundRect">
            <a:avLst/>
          </a:prstGeom>
          <a:solidFill>
            <a:schemeClr val="accent3">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182880" rIns="91440" bIns="45720" numCol="1" spcCol="0" rtlCol="0" fromWordArt="0" anchor="t" anchorCtr="0" forceAA="0" compatLnSpc="1">
            <a:prstTxWarp prst="textNoShape">
              <a:avLst/>
            </a:prstTxWarp>
            <a:noAutofit/>
          </a:bodyPr>
          <a:lstStyle/>
          <a:p>
            <a:pPr marL="0" marR="0" lvl="0" indent="0" algn="l" defTabSz="932742" rtl="0" eaLnBrk="1" fontAlgn="auto" latinLnBrk="0" hangingPunct="1">
              <a:lnSpc>
                <a:spcPct val="100000"/>
              </a:lnSpc>
              <a:spcBef>
                <a:spcPct val="0"/>
              </a:spcBef>
              <a:spcAft>
                <a:spcPts val="1200"/>
              </a:spcAft>
              <a:buClrTx/>
              <a:buSzTx/>
              <a:buFontTx/>
              <a:buNone/>
              <a:tabLst/>
              <a:defRPr/>
            </a:pPr>
            <a:r>
              <a:rPr kumimoji="0" lang="en-US" sz="2000" b="0" i="0" u="none" strike="noStrike" kern="1200" cap="none" spc="-50" normalizeH="0" baseline="0" noProof="0">
                <a:ln w="3175">
                  <a:noFill/>
                </a:ln>
                <a:solidFill>
                  <a:schemeClr val="tx2"/>
                </a:solidFill>
                <a:effectLst/>
                <a:uLnTx/>
                <a:uFillTx/>
                <a:latin typeface="+mn-lt"/>
                <a:cs typeface="Segoe UI"/>
              </a:rPr>
              <a:t>Now Generally Available</a:t>
            </a:r>
            <a:endParaRPr kumimoji="0" lang="en-US" sz="2000" b="0" i="0" u="none" strike="noStrike" kern="1200" cap="none" spc="-50" normalizeH="0" baseline="0" noProof="0">
              <a:ln w="3175">
                <a:noFill/>
              </a:ln>
              <a:solidFill>
                <a:schemeClr val="tx2"/>
              </a:solidFill>
              <a:effectLst/>
              <a:uLnTx/>
              <a:uFillTx/>
              <a:latin typeface="+mn-lt"/>
            </a:endParaRPr>
          </a:p>
        </p:txBody>
      </p:sp>
    </p:spTree>
    <p:extLst>
      <p:ext uri="{BB962C8B-B14F-4D97-AF65-F5344CB8AC3E}">
        <p14:creationId xmlns:p14="http://schemas.microsoft.com/office/powerpoint/2010/main" val="42264681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35A1C2-402E-FC22-2954-EEBA0B3838CA}"/>
              </a:ext>
              <a:ext uri="{C183D7F6-B498-43B3-948B-1728B52AA6E4}">
                <adec:decorative xmlns:adec="http://schemas.microsoft.com/office/drawing/2017/decorative" val="1"/>
              </a:ext>
            </a:extLst>
          </p:cNvPr>
          <p:cNvSpPr/>
          <p:nvPr/>
        </p:nvSpPr>
        <p:spPr bwMode="auto">
          <a:xfrm>
            <a:off x="0" y="0"/>
            <a:ext cx="12192000" cy="1411698"/>
          </a:xfrm>
          <a:prstGeom prst="rect">
            <a:avLst/>
          </a:prstGeom>
          <a:solidFill>
            <a:srgbClr val="463668"/>
          </a:solidFill>
          <a:ln w="9525" cap="flat" cmpd="sng" algn="ctr">
            <a:noFill/>
            <a:prstDash val="soli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 name="Rectangle: Rounded Corners 26">
            <a:extLst>
              <a:ext uri="{FF2B5EF4-FFF2-40B4-BE49-F238E27FC236}">
                <a16:creationId xmlns:a16="http://schemas.microsoft.com/office/drawing/2014/main" id="{7C2346F4-AD31-1BFD-3B75-525391394C72}"/>
              </a:ext>
              <a:ext uri="{C183D7F6-B498-43B3-948B-1728B52AA6E4}">
                <adec:decorative xmlns:adec="http://schemas.microsoft.com/office/drawing/2017/decorative" val="1"/>
              </a:ext>
            </a:extLst>
          </p:cNvPr>
          <p:cNvSpPr/>
          <p:nvPr/>
        </p:nvSpPr>
        <p:spPr bwMode="auto">
          <a:xfrm>
            <a:off x="7024504" y="1464265"/>
            <a:ext cx="4733261" cy="3209494"/>
          </a:xfrm>
          <a:prstGeom prst="roundRect">
            <a:avLst>
              <a:gd name="adj" fmla="val 6592"/>
            </a:avLst>
          </a:prstGeom>
          <a:solidFill>
            <a:schemeClr val="bg1"/>
          </a:solidFill>
          <a:ln>
            <a:noFill/>
            <a:headEnd type="none" w="med" len="med"/>
            <a:tailEnd type="none" w="med" len="med"/>
          </a:ln>
          <a:effectLst>
            <a:outerShdw blurRad="127000" dist="63500" dir="27000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pic>
        <p:nvPicPr>
          <p:cNvPr id="2" name="Picture 1">
            <a:extLst>
              <a:ext uri="{FF2B5EF4-FFF2-40B4-BE49-F238E27FC236}">
                <a16:creationId xmlns:a16="http://schemas.microsoft.com/office/drawing/2014/main" id="{322D9D6C-01AB-2F63-19F2-B7242959CC7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6225" y="1637385"/>
            <a:ext cx="4449815" cy="2863254"/>
          </a:xfrm>
          <a:prstGeom prst="rect">
            <a:avLst/>
          </a:prstGeom>
        </p:spPr>
      </p:pic>
      <p:sp>
        <p:nvSpPr>
          <p:cNvPr id="12" name="Rectangle: Rounded Corners 26">
            <a:extLst>
              <a:ext uri="{FF2B5EF4-FFF2-40B4-BE49-F238E27FC236}">
                <a16:creationId xmlns:a16="http://schemas.microsoft.com/office/drawing/2014/main" id="{851DC3D9-8B44-EE1B-A4B1-3976527B8706}"/>
              </a:ext>
              <a:ext uri="{C183D7F6-B498-43B3-948B-1728B52AA6E4}">
                <adec:decorative xmlns:adec="http://schemas.microsoft.com/office/drawing/2017/decorative" val="1"/>
              </a:ext>
            </a:extLst>
          </p:cNvPr>
          <p:cNvSpPr/>
          <p:nvPr/>
        </p:nvSpPr>
        <p:spPr bwMode="auto">
          <a:xfrm>
            <a:off x="5633448" y="3307387"/>
            <a:ext cx="4598390" cy="3093414"/>
          </a:xfrm>
          <a:prstGeom prst="roundRect">
            <a:avLst>
              <a:gd name="adj" fmla="val 6592"/>
            </a:avLst>
          </a:prstGeom>
          <a:solidFill>
            <a:schemeClr val="bg1"/>
          </a:solidFill>
          <a:ln>
            <a:noFill/>
            <a:headEnd type="none" w="med" len="med"/>
            <a:tailEnd type="none" w="med" len="med"/>
          </a:ln>
          <a:effectLst>
            <a:outerShdw blurRad="127000" dist="63500" dir="27000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pic>
        <p:nvPicPr>
          <p:cNvPr id="3" name="Picture 2">
            <a:extLst>
              <a:ext uri="{FF2B5EF4-FFF2-40B4-BE49-F238E27FC236}">
                <a16:creationId xmlns:a16="http://schemas.microsoft.com/office/drawing/2014/main" id="{946BB964-CA81-1B1F-2C07-173CA510BC1C}"/>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9077" y="3510935"/>
            <a:ext cx="4241359" cy="2716748"/>
          </a:xfrm>
          <a:prstGeom prst="rect">
            <a:avLst/>
          </a:prstGeom>
        </p:spPr>
      </p:pic>
      <p:pic>
        <p:nvPicPr>
          <p:cNvPr id="7" name="Picture 6">
            <a:extLst>
              <a:ext uri="{FF2B5EF4-FFF2-40B4-BE49-F238E27FC236}">
                <a16:creationId xmlns:a16="http://schemas.microsoft.com/office/drawing/2014/main" id="{E59EC6F0-7B9F-3460-77E0-C982CC6EB23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7931" y="3480502"/>
            <a:ext cx="4252505" cy="2747181"/>
          </a:xfrm>
          <a:prstGeom prst="rect">
            <a:avLst/>
          </a:prstGeom>
        </p:spPr>
      </p:pic>
      <p:sp>
        <p:nvSpPr>
          <p:cNvPr id="9" name="Title 8">
            <a:extLst>
              <a:ext uri="{FF2B5EF4-FFF2-40B4-BE49-F238E27FC236}">
                <a16:creationId xmlns:a16="http://schemas.microsoft.com/office/drawing/2014/main" id="{A2845F8A-3FF3-F468-7BCE-047E0B04D815}"/>
              </a:ext>
            </a:extLst>
          </p:cNvPr>
          <p:cNvSpPr>
            <a:spLocks noGrp="1"/>
          </p:cNvSpPr>
          <p:nvPr>
            <p:ph type="title"/>
          </p:nvPr>
        </p:nvSpPr>
        <p:spPr/>
        <p:txBody>
          <a:bodyPr/>
          <a:lstStyle/>
          <a:p>
            <a:r>
              <a:rPr lang="en-US">
                <a:solidFill>
                  <a:schemeClr val="bg1"/>
                </a:solidFill>
              </a:rPr>
              <a:t>Viva Goals and </a:t>
            </a:r>
            <a:r>
              <a:rPr lang="en-US">
                <a:solidFill>
                  <a:schemeClr val="accent3">
                    <a:lumMod val="40000"/>
                    <a:lumOff val="60000"/>
                  </a:schemeClr>
                </a:solidFill>
              </a:rPr>
              <a:t>Microsoft Planner Integration</a:t>
            </a:r>
          </a:p>
        </p:txBody>
      </p:sp>
      <p:sp>
        <p:nvSpPr>
          <p:cNvPr id="28" name="Title 2">
            <a:extLst>
              <a:ext uri="{FF2B5EF4-FFF2-40B4-BE49-F238E27FC236}">
                <a16:creationId xmlns:a16="http://schemas.microsoft.com/office/drawing/2014/main" id="{95E02953-219F-9FA7-4365-CF8D97C5B535}"/>
              </a:ext>
            </a:extLst>
          </p:cNvPr>
          <p:cNvSpPr txBox="1">
            <a:spLocks/>
          </p:cNvSpPr>
          <p:nvPr/>
        </p:nvSpPr>
        <p:spPr>
          <a:xfrm>
            <a:off x="575960" y="1868897"/>
            <a:ext cx="4745563" cy="4440059"/>
          </a:xfrm>
          <a:prstGeom prst="rect">
            <a:avLst/>
          </a:prstGeom>
        </p:spPr>
        <p:txBody>
          <a:bodyPr vert="horz" wrap="square" lIns="0" tIns="0" rIns="0" bIns="0" rtlCol="0" anchor="t">
            <a:noAutofit/>
          </a:bodyPr>
          <a:lstStyle>
            <a:lvl1pPr algn="l" defTabSz="932742" rtl="0" eaLnBrk="1" latinLnBrk="0" hangingPunct="1">
              <a:lnSpc>
                <a:spcPct val="100000"/>
              </a:lnSpc>
              <a:spcBef>
                <a:spcPct val="0"/>
              </a:spcBef>
              <a:buNone/>
              <a:defRPr lang="en-US" sz="42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2000"/>
              </a:spcAft>
              <a:buClrTx/>
              <a:buSzTx/>
              <a:buFontTx/>
              <a:buNone/>
              <a:tabLst/>
              <a:defRPr/>
            </a:pPr>
            <a:r>
              <a:rPr kumimoji="0" lang="en-US" sz="2600" b="0" i="0" u="none" strike="noStrike" kern="1200" cap="none" spc="0" normalizeH="0" baseline="0" noProof="0">
                <a:ln w="3175">
                  <a:noFill/>
                </a:ln>
                <a:solidFill>
                  <a:schemeClr val="tx2"/>
                </a:solidFill>
                <a:effectLst/>
                <a:uLnTx/>
                <a:uFillTx/>
                <a:latin typeface="Segoe UI Semibold"/>
                <a:ea typeface="+mn-ea"/>
                <a:cs typeface="Segoe UI"/>
              </a:rPr>
              <a:t>Integrate task</a:t>
            </a:r>
            <a:r>
              <a:rPr kumimoji="0" lang="en-US" sz="2600" b="0" i="0" u="none" strike="noStrike" kern="1200" cap="none" spc="0" normalizeH="0" noProof="0">
                <a:ln w="3175">
                  <a:noFill/>
                </a:ln>
                <a:solidFill>
                  <a:schemeClr val="tx2"/>
                </a:solidFill>
                <a:effectLst/>
                <a:uLnTx/>
                <a:uFillTx/>
                <a:latin typeface="Segoe UI Semibold"/>
                <a:ea typeface="+mn-ea"/>
                <a:cs typeface="Segoe UI"/>
              </a:rPr>
              <a:t> tracking in Microsoft </a:t>
            </a:r>
            <a:r>
              <a:rPr lang="en-US" sz="2600" spc="0">
                <a:solidFill>
                  <a:schemeClr val="tx2"/>
                </a:solidFill>
                <a:latin typeface="Segoe UI Semibold"/>
                <a:cs typeface="Segoe UI"/>
              </a:rPr>
              <a:t>Planner into OKR progress</a:t>
            </a:r>
            <a:endParaRPr kumimoji="0" lang="en-US" sz="2600" b="0" i="0" u="none" strike="noStrike" kern="1200" cap="none" spc="0" normalizeH="0" baseline="0" noProof="0">
              <a:ln w="3175">
                <a:noFill/>
              </a:ln>
              <a:solidFill>
                <a:schemeClr val="tx2"/>
              </a:solidFill>
              <a:effectLst/>
              <a:uLnTx/>
              <a:uFillTx/>
              <a:latin typeface="Segoe UI Semibold"/>
              <a:ea typeface="+mn-ea"/>
              <a:cs typeface="Segoe UI"/>
            </a:endParaRPr>
          </a:p>
          <a:p>
            <a:pPr marL="0" marR="0" lvl="0" indent="0" algn="l" defTabSz="932742" rtl="0" eaLnBrk="1" fontAlgn="auto" latinLnBrk="0" hangingPunct="1">
              <a:lnSpc>
                <a:spcPct val="100000"/>
              </a:lnSpc>
              <a:spcBef>
                <a:spcPct val="0"/>
              </a:spcBef>
              <a:spcAft>
                <a:spcPts val="1200"/>
              </a:spcAft>
              <a:buClrTx/>
              <a:buSzTx/>
              <a:buFontTx/>
              <a:buNone/>
              <a:tabLst/>
              <a:defRPr/>
            </a:pPr>
            <a:r>
              <a:rPr kumimoji="0" lang="en-US" sz="1800" b="0" i="0" u="none" strike="noStrike" kern="1200" cap="none" spc="-50" normalizeH="0" baseline="0" noProof="0">
                <a:ln w="3175">
                  <a:noFill/>
                </a:ln>
                <a:solidFill>
                  <a:srgbClr val="242424"/>
                </a:solidFill>
                <a:effectLst/>
                <a:uLnTx/>
                <a:uFillTx/>
                <a:latin typeface="+mn-lt"/>
                <a:cs typeface="Segoe UI"/>
              </a:rPr>
              <a:t>Connect tasks to Viva Goals </a:t>
            </a:r>
            <a:r>
              <a:rPr lang="en-US" sz="1800">
                <a:solidFill>
                  <a:srgbClr val="242424"/>
                </a:solidFill>
                <a:latin typeface="+mn-lt"/>
                <a:cs typeface="Segoe UI"/>
              </a:rPr>
              <a:t>Initiatives</a:t>
            </a:r>
            <a:r>
              <a:rPr kumimoji="0" lang="en-US" sz="1800" b="0" i="0" u="none" strike="noStrike" kern="1200" cap="none" spc="-50" normalizeH="0" baseline="0" noProof="0">
                <a:ln w="3175">
                  <a:noFill/>
                </a:ln>
                <a:solidFill>
                  <a:srgbClr val="242424"/>
                </a:solidFill>
                <a:effectLst/>
                <a:uLnTx/>
                <a:uFillTx/>
                <a:latin typeface="+mn-lt"/>
                <a:cs typeface="Segoe UI"/>
              </a:rPr>
              <a:t> and Key Results to maintain a single source of truth </a:t>
            </a:r>
            <a:endParaRPr lang="en-US" sz="1800" b="0" i="0" u="none" strike="noStrike" kern="1200" cap="none" spc="-50" normalizeH="0" baseline="0" noProof="0">
              <a:ln w="3175">
                <a:noFill/>
              </a:ln>
              <a:solidFill>
                <a:srgbClr val="242424"/>
              </a:solidFill>
              <a:effectLst/>
              <a:uLnTx/>
              <a:uFillTx/>
              <a:latin typeface="+mn-lt"/>
              <a:cs typeface="Segoe UI"/>
            </a:endParaRPr>
          </a:p>
          <a:p>
            <a:pPr marL="0" marR="0" lvl="0" indent="0" algn="l" defTabSz="932742" rtl="0" eaLnBrk="1" fontAlgn="auto" latinLnBrk="0" hangingPunct="1">
              <a:lnSpc>
                <a:spcPct val="100000"/>
              </a:lnSpc>
              <a:spcBef>
                <a:spcPct val="0"/>
              </a:spcBef>
              <a:spcAft>
                <a:spcPts val="1200"/>
              </a:spcAft>
              <a:buClrTx/>
              <a:buSzTx/>
              <a:buFontTx/>
              <a:buNone/>
              <a:tabLst/>
              <a:defRPr/>
            </a:pPr>
            <a:r>
              <a:rPr kumimoji="0" lang="en-US" sz="1800" b="0" i="0" u="none" strike="noStrike" kern="1200" cap="none" spc="-50" normalizeH="0" baseline="0" noProof="0">
                <a:ln w="3175">
                  <a:noFill/>
                </a:ln>
                <a:solidFill>
                  <a:srgbClr val="242424"/>
                </a:solidFill>
                <a:effectLst/>
                <a:uLnTx/>
                <a:uFillTx/>
                <a:latin typeface="+mn-lt"/>
                <a:cs typeface="Segoe UI"/>
              </a:rPr>
              <a:t>Align the daily tasks to the bigger picture</a:t>
            </a:r>
            <a:endParaRPr lang="en-US" sz="1800" b="0" i="0" u="none" strike="noStrike" kern="1200" cap="none" spc="-50" normalizeH="0" baseline="0" noProof="0">
              <a:ln w="3175">
                <a:noFill/>
              </a:ln>
              <a:solidFill>
                <a:srgbClr val="242424"/>
              </a:solidFill>
              <a:effectLst/>
              <a:uLnTx/>
              <a:uFillTx/>
              <a:latin typeface="+mn-lt"/>
              <a:cs typeface="Segoe UI"/>
            </a:endParaRPr>
          </a:p>
          <a:p>
            <a:pPr marL="0" marR="0" lvl="0" indent="0" algn="l" defTabSz="932742" rtl="0" eaLnBrk="1" fontAlgn="auto" latinLnBrk="0" hangingPunct="1">
              <a:lnSpc>
                <a:spcPct val="100000"/>
              </a:lnSpc>
              <a:spcBef>
                <a:spcPct val="0"/>
              </a:spcBef>
              <a:spcAft>
                <a:spcPts val="1200"/>
              </a:spcAft>
              <a:buClrTx/>
              <a:buSzTx/>
              <a:buFontTx/>
              <a:buNone/>
              <a:tabLst/>
              <a:defRPr/>
            </a:pPr>
            <a:r>
              <a:rPr kumimoji="0" lang="en-US" sz="1800" b="0" i="0" u="none" strike="noStrike" kern="1200" cap="none" spc="-50" normalizeH="0" baseline="0" noProof="0">
                <a:ln w="3175">
                  <a:noFill/>
                </a:ln>
                <a:solidFill>
                  <a:srgbClr val="242424"/>
                </a:solidFill>
                <a:effectLst/>
                <a:uLnTx/>
                <a:uFillTx/>
                <a:latin typeface="+mn-lt"/>
                <a:cs typeface="Segoe UI"/>
              </a:rPr>
              <a:t>Have the most up to date information with automatic progress check-ins as Tasks are completed in Microsoft Planner  </a:t>
            </a:r>
            <a:br>
              <a:rPr lang="en-US" sz="1800" b="0" i="0" u="none" strike="noStrike" kern="1200" cap="none" spc="0" normalizeH="0" baseline="0" noProof="0">
                <a:ln w="3175">
                  <a:noFill/>
                </a:ln>
                <a:effectLst/>
                <a:uLnTx/>
                <a:uFillTx/>
                <a:latin typeface="+mn-lt"/>
                <a:cs typeface="Segoe UI"/>
              </a:rPr>
            </a:br>
            <a:endParaRPr kumimoji="0" lang="en-US" sz="1800" b="0" i="0" u="none" strike="noStrike" kern="1200" cap="none" spc="0" normalizeH="0" baseline="0" noProof="0">
              <a:ln w="3175">
                <a:noFill/>
              </a:ln>
              <a:solidFill>
                <a:srgbClr val="000000"/>
              </a:solidFill>
              <a:effectLst/>
              <a:uLnTx/>
              <a:uFillTx/>
              <a:latin typeface="+mn-lt"/>
              <a:ea typeface="+mj-lt"/>
              <a:cs typeface="Segoe UI"/>
            </a:endParaRPr>
          </a:p>
        </p:txBody>
      </p:sp>
      <p:sp>
        <p:nvSpPr>
          <p:cNvPr id="10" name="TextBox 9">
            <a:extLst>
              <a:ext uri="{FF2B5EF4-FFF2-40B4-BE49-F238E27FC236}">
                <a16:creationId xmlns:a16="http://schemas.microsoft.com/office/drawing/2014/main" id="{EE565B39-EB87-9761-CE6B-D85A396E94DB}"/>
              </a:ext>
              <a:ext uri="{C183D7F6-B498-43B3-948B-1728B52AA6E4}">
                <adec:decorative xmlns:adec="http://schemas.microsoft.com/office/drawing/2017/decorative" val="1"/>
              </a:ext>
            </a:extLst>
          </p:cNvPr>
          <p:cNvSpPr txBox="1"/>
          <p:nvPr/>
        </p:nvSpPr>
        <p:spPr>
          <a:xfrm>
            <a:off x="9391135" y="581313"/>
            <a:ext cx="65" cy="3077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mn-ea"/>
              <a:cs typeface="+mn-cs"/>
            </a:endParaRPr>
          </a:p>
        </p:txBody>
      </p:sp>
      <p:sp>
        <p:nvSpPr>
          <p:cNvPr id="6" name="Rectangle: Rounded Corners 5">
            <a:extLst>
              <a:ext uri="{FF2B5EF4-FFF2-40B4-BE49-F238E27FC236}">
                <a16:creationId xmlns:a16="http://schemas.microsoft.com/office/drawing/2014/main" id="{BAA47E66-7B30-D6C8-305A-36E5674EED70}"/>
              </a:ext>
            </a:extLst>
          </p:cNvPr>
          <p:cNvSpPr/>
          <p:nvPr/>
        </p:nvSpPr>
        <p:spPr bwMode="auto">
          <a:xfrm>
            <a:off x="0" y="5792314"/>
            <a:ext cx="4023360" cy="731520"/>
          </a:xfrm>
          <a:prstGeom prst="roundRect">
            <a:avLst/>
          </a:prstGeom>
          <a:solidFill>
            <a:schemeClr val="accent3">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182880" rIns="91440" bIns="45720" numCol="1" spcCol="0" rtlCol="0" fromWordArt="0" anchor="t" anchorCtr="0" forceAA="0" compatLnSpc="1">
            <a:prstTxWarp prst="textNoShape">
              <a:avLst/>
            </a:prstTxWarp>
            <a:noAutofit/>
          </a:bodyPr>
          <a:lstStyle/>
          <a:p>
            <a:pPr marL="0" marR="0" lvl="0" indent="0" algn="l" defTabSz="932742" rtl="0" eaLnBrk="1" fontAlgn="auto" latinLnBrk="0" hangingPunct="1">
              <a:lnSpc>
                <a:spcPct val="100000"/>
              </a:lnSpc>
              <a:spcBef>
                <a:spcPct val="0"/>
              </a:spcBef>
              <a:spcAft>
                <a:spcPts val="1200"/>
              </a:spcAft>
              <a:buClrTx/>
              <a:buSzTx/>
              <a:buFontTx/>
              <a:buNone/>
              <a:tabLst/>
              <a:defRPr/>
            </a:pPr>
            <a:r>
              <a:rPr kumimoji="0" lang="en-US" sz="2000" b="0" i="0" u="none" strike="noStrike" kern="1200" cap="none" spc="-50" normalizeH="0" baseline="0" noProof="0">
                <a:ln w="3175">
                  <a:noFill/>
                </a:ln>
                <a:solidFill>
                  <a:schemeClr val="tx2"/>
                </a:solidFill>
                <a:effectLst/>
                <a:uLnTx/>
                <a:uFillTx/>
                <a:latin typeface="+mn-lt"/>
                <a:cs typeface="Segoe UI"/>
              </a:rPr>
              <a:t>Now Generally Available</a:t>
            </a:r>
            <a:endParaRPr kumimoji="0" lang="en-US" sz="2000" b="0" i="0" u="none" strike="noStrike" kern="1200" cap="none" spc="-50" normalizeH="0" baseline="0" noProof="0">
              <a:ln w="3175">
                <a:noFill/>
              </a:ln>
              <a:solidFill>
                <a:schemeClr val="tx2"/>
              </a:solidFill>
              <a:effectLst/>
              <a:uLnTx/>
              <a:uFillTx/>
              <a:latin typeface="+mn-lt"/>
            </a:endParaRPr>
          </a:p>
        </p:txBody>
      </p:sp>
    </p:spTree>
    <p:extLst>
      <p:ext uri="{BB962C8B-B14F-4D97-AF65-F5344CB8AC3E}">
        <p14:creationId xmlns:p14="http://schemas.microsoft.com/office/powerpoint/2010/main" val="15376672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FE92C85-22A0-0161-A65C-F6DBB67D5B1A}"/>
              </a:ext>
              <a:ext uri="{C183D7F6-B498-43B3-948B-1728B52AA6E4}">
                <adec:decorative xmlns:adec="http://schemas.microsoft.com/office/drawing/2017/decorative" val="1"/>
              </a:ext>
            </a:extLst>
          </p:cNvPr>
          <p:cNvSpPr/>
          <p:nvPr/>
        </p:nvSpPr>
        <p:spPr bwMode="auto">
          <a:xfrm>
            <a:off x="0" y="0"/>
            <a:ext cx="12192000" cy="1411698"/>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3" name="Title 1">
            <a:extLst>
              <a:ext uri="{FF2B5EF4-FFF2-40B4-BE49-F238E27FC236}">
                <a16:creationId xmlns:a16="http://schemas.microsoft.com/office/drawing/2014/main" id="{2881A70E-FF48-E5C8-D70E-61561A18F33F}"/>
              </a:ext>
            </a:extLst>
          </p:cNvPr>
          <p:cNvSpPr>
            <a:spLocks noGrp="1"/>
          </p:cNvSpPr>
          <p:nvPr>
            <p:ph type="title"/>
          </p:nvPr>
        </p:nvSpPr>
        <p:spPr>
          <a:xfrm>
            <a:off x="386246" y="428850"/>
            <a:ext cx="11018520" cy="553998"/>
          </a:xfrm>
        </p:spPr>
        <p:txBody>
          <a:bodyPr/>
          <a:lstStyle/>
          <a:p>
            <a:r>
              <a:rPr lang="en-US">
                <a:solidFill>
                  <a:schemeClr val="bg1"/>
                </a:solidFill>
                <a:cs typeface="Segoe UI"/>
              </a:rPr>
              <a:t>Experience Viva Goals for yourself</a:t>
            </a:r>
            <a:endParaRPr lang="en-US">
              <a:solidFill>
                <a:schemeClr val="bg1"/>
              </a:solidFill>
            </a:endParaRPr>
          </a:p>
        </p:txBody>
      </p:sp>
      <p:sp>
        <p:nvSpPr>
          <p:cNvPr id="8" name="Text Placeholder 5">
            <a:extLst>
              <a:ext uri="{FF2B5EF4-FFF2-40B4-BE49-F238E27FC236}">
                <a16:creationId xmlns:a16="http://schemas.microsoft.com/office/drawing/2014/main" id="{C6BE68B1-6C65-542F-42B8-FDD2BFDCB004}"/>
              </a:ext>
            </a:extLst>
          </p:cNvPr>
          <p:cNvSpPr>
            <a:spLocks noGrp="1"/>
          </p:cNvSpPr>
          <p:nvPr>
            <p:ph type="body" sz="quarter" idx="10"/>
          </p:nvPr>
        </p:nvSpPr>
        <p:spPr>
          <a:xfrm>
            <a:off x="386246" y="1648367"/>
            <a:ext cx="5901496" cy="3200876"/>
          </a:xfrm>
        </p:spPr>
        <p:txBody>
          <a:bodyPr vert="horz" wrap="square" lIns="0" tIns="0" rIns="0" bIns="0" rtlCol="0" anchor="t">
            <a:spAutoFit/>
          </a:bodyPr>
          <a:lstStyle/>
          <a:p>
            <a:pPr>
              <a:spcBef>
                <a:spcPts val="0"/>
              </a:spcBef>
              <a:spcAft>
                <a:spcPts val="1000"/>
              </a:spcAft>
              <a:buClr>
                <a:srgbClr val="0E0E0E"/>
              </a:buClr>
              <a:defRPr/>
            </a:pPr>
            <a:r>
              <a:rPr lang="en-US" sz="2600" dirty="0">
                <a:ln w="3175">
                  <a:noFill/>
                </a:ln>
                <a:solidFill>
                  <a:schemeClr val="tx2"/>
                </a:solidFill>
                <a:latin typeface="Segoe UI Semibold"/>
                <a:cs typeface="Segoe UI"/>
              </a:rPr>
              <a:t>Want to see how Viva Goals can help you drive purpose, alignment and results? </a:t>
            </a:r>
          </a:p>
          <a:p>
            <a:pPr marL="0" marR="0" lvl="0" indent="0" algn="l" defTabSz="932742" rtl="0" eaLnBrk="1" fontAlgn="auto" latinLnBrk="0" hangingPunct="1">
              <a:lnSpc>
                <a:spcPct val="100000"/>
              </a:lnSpc>
              <a:spcBef>
                <a:spcPts val="0"/>
              </a:spcBef>
              <a:spcAft>
                <a:spcPts val="1000"/>
              </a:spcAft>
              <a:buClr>
                <a:srgbClr val="0E0E0E"/>
              </a:buClr>
              <a:buSzPct val="90000"/>
              <a:buFont typeface="Wingdings" panose="05000000000000000000" pitchFamily="2" charset="2"/>
              <a:buNone/>
              <a:tabLst/>
              <a:defRPr/>
            </a:pPr>
            <a:endParaRPr kumimoji="0" lang="en-US" sz="2000" b="1" i="0" u="none" strike="noStrike" kern="1200" cap="none" spc="0" normalizeH="0" baseline="0" noProof="0">
              <a:ln>
                <a:noFill/>
              </a:ln>
              <a:solidFill>
                <a:schemeClr val="tx1"/>
              </a:solidFill>
              <a:effectLst/>
              <a:uLnTx/>
              <a:uFillTx/>
              <a:ea typeface="+mn-ea"/>
              <a:cs typeface="Segoe UI Semilight" panose="020B0402040204020203" pitchFamily="34" charset="0"/>
            </a:endParaRPr>
          </a:p>
          <a:p>
            <a:pPr marL="342900" indent="-342900">
              <a:lnSpc>
                <a:spcPts val="2400"/>
              </a:lnSpc>
              <a:spcBef>
                <a:spcPts val="0"/>
              </a:spcBef>
              <a:spcAft>
                <a:spcPts val="800"/>
              </a:spcAft>
              <a:buClr>
                <a:srgbClr val="0E0E0E"/>
              </a:buClr>
              <a:buFont typeface="Arial" panose="05000000000000000000" pitchFamily="2" charset="2"/>
              <a:buChar char="•"/>
              <a:defRPr/>
            </a:pPr>
            <a:r>
              <a:rPr kumimoji="0" lang="en-US" sz="2000" b="0" i="0" u="none" strike="noStrike" kern="1200" cap="none" spc="0" normalizeH="0" baseline="0" noProof="0" dirty="0">
                <a:ln>
                  <a:noFill/>
                </a:ln>
                <a:solidFill>
                  <a:srgbClr val="1A1A1A"/>
                </a:solidFill>
                <a:effectLst/>
                <a:uLnTx/>
                <a:uFillTx/>
                <a:ea typeface="+mn-ea"/>
                <a:cs typeface="Segoe UI Semilight"/>
              </a:rPr>
              <a:t>Try our click-through demo </a:t>
            </a:r>
            <a:r>
              <a:rPr kumimoji="0" lang="en-US" sz="2000" b="0" i="0" u="none" strike="noStrike" kern="1200" cap="none" spc="0" normalizeH="0" baseline="0" noProof="0" dirty="0">
                <a:ln>
                  <a:noFill/>
                </a:ln>
                <a:solidFill>
                  <a:srgbClr val="1A1A1A"/>
                </a:solidFill>
                <a:effectLst/>
                <a:uLnTx/>
                <a:uFillTx/>
                <a:ea typeface="+mn-ea"/>
                <a:cs typeface="Segoe UI Semilight"/>
                <a:hlinkClick r:id="rId3"/>
              </a:rPr>
              <a:t>here</a:t>
            </a:r>
            <a:r>
              <a:rPr lang="en-US" sz="2000" dirty="0">
                <a:solidFill>
                  <a:srgbClr val="1A1A1A"/>
                </a:solidFill>
                <a:cs typeface="Segoe UI Semilight"/>
              </a:rPr>
              <a:t> </a:t>
            </a:r>
            <a:endParaRPr lang="en-US" sz="2000" b="0" i="0" u="none" strike="noStrike" kern="1200" cap="none" spc="0" normalizeH="0" baseline="0" noProof="0" dirty="0">
              <a:ln>
                <a:noFill/>
              </a:ln>
              <a:solidFill>
                <a:srgbClr val="1A1A1A"/>
              </a:solidFill>
              <a:effectLst/>
              <a:uLnTx/>
              <a:uFillTx/>
              <a:cs typeface="Segoe UI Semilight" panose="020B0402040204020203" pitchFamily="34" charset="0"/>
            </a:endParaRPr>
          </a:p>
          <a:p>
            <a:pPr marL="342900" marR="0" lvl="0" indent="-342900" algn="l" defTabSz="932742" rtl="0" eaLnBrk="1" fontAlgn="auto" latinLnBrk="0" hangingPunct="1">
              <a:lnSpc>
                <a:spcPts val="2400"/>
              </a:lnSpc>
              <a:spcBef>
                <a:spcPts val="0"/>
              </a:spcBef>
              <a:spcAft>
                <a:spcPts val="800"/>
              </a:spcAft>
              <a:buClr>
                <a:srgbClr val="0E0E0E"/>
              </a:buClr>
              <a:buSzPct val="90000"/>
              <a:buFont typeface="Arial" panose="05000000000000000000" pitchFamily="2" charset="2"/>
              <a:buChar char="•"/>
              <a:tabLst/>
              <a:defRPr/>
            </a:pPr>
            <a:r>
              <a:rPr lang="en-US" sz="2000" dirty="0">
                <a:solidFill>
                  <a:srgbClr val="1A1A1A"/>
                </a:solidFill>
                <a:cs typeface="Segoe UI Semilight"/>
              </a:rPr>
              <a:t>Kick off a </a:t>
            </a:r>
            <a:r>
              <a:rPr lang="en-US" sz="2000" dirty="0">
                <a:cs typeface="Segoe UI"/>
                <a:hlinkClick r:id="rId4"/>
              </a:rPr>
              <a:t>Microsoft Viva Trial</a:t>
            </a:r>
            <a:endParaRPr lang="en-US" sz="2000" dirty="0">
              <a:cs typeface="Segoe UI"/>
            </a:endParaRPr>
          </a:p>
          <a:p>
            <a:pPr marL="342900" marR="0" lvl="0" indent="-342900" algn="l" defTabSz="932742" rtl="0" eaLnBrk="1" fontAlgn="auto" latinLnBrk="0" hangingPunct="1">
              <a:lnSpc>
                <a:spcPts val="2400"/>
              </a:lnSpc>
              <a:spcBef>
                <a:spcPts val="0"/>
              </a:spcBef>
              <a:spcAft>
                <a:spcPts val="800"/>
              </a:spcAft>
              <a:buClr>
                <a:srgbClr val="0E0E0E"/>
              </a:buClr>
              <a:buSzPct val="90000"/>
              <a:buFont typeface="Arial" panose="05000000000000000000" pitchFamily="2" charset="2"/>
              <a:buChar char="•"/>
              <a:tabLst/>
              <a:defRPr/>
            </a:pPr>
            <a:r>
              <a:rPr lang="en-US" sz="2000" dirty="0">
                <a:solidFill>
                  <a:srgbClr val="1A1A1A"/>
                </a:solidFill>
                <a:cs typeface="Segoe UI Semilight"/>
              </a:rPr>
              <a:t>Engage a Viva or OKR partner (offerings at </a:t>
            </a:r>
            <a:r>
              <a:rPr lang="en-US" sz="2000" dirty="0">
                <a:cs typeface="Segoe UI"/>
                <a:hlinkClick r:id="rId5"/>
              </a:rPr>
              <a:t>Microsoft AppSource</a:t>
            </a:r>
            <a:r>
              <a:rPr lang="en-US" sz="2000" dirty="0">
                <a:cs typeface="Segoe UI"/>
              </a:rPr>
              <a:t>)</a:t>
            </a:r>
            <a:endParaRPr lang="en-US" sz="2000" b="0" i="0" u="none" strike="noStrike" kern="1200" cap="none" spc="0" normalizeH="0" baseline="0" noProof="0" dirty="0">
              <a:ln>
                <a:noFill/>
              </a:ln>
              <a:solidFill>
                <a:srgbClr val="1A1A1A"/>
              </a:solidFill>
              <a:effectLst/>
              <a:uLnTx/>
              <a:uFillTx/>
              <a:cs typeface="Segoe UI"/>
            </a:endParaRPr>
          </a:p>
        </p:txBody>
      </p:sp>
      <p:pic>
        <p:nvPicPr>
          <p:cNvPr id="9" name="Picture Placeholder 7" descr="Image of Viva Goals software screen">
            <a:extLst>
              <a:ext uri="{FF2B5EF4-FFF2-40B4-BE49-F238E27FC236}">
                <a16:creationId xmlns:a16="http://schemas.microsoft.com/office/drawing/2014/main" id="{B71B28C3-5024-5ACE-1291-6A6EAFA9E409}"/>
              </a:ext>
            </a:extLst>
          </p:cNvPr>
          <p:cNvPicPr>
            <a:picLocks noChangeAspect="1"/>
          </p:cNvPicPr>
          <p:nvPr/>
        </p:nvPicPr>
        <p:blipFill rotWithShape="1">
          <a:blip r:embed="rId6"/>
          <a:srcRect t="77" b="318"/>
          <a:stretch/>
        </p:blipFill>
        <p:spPr>
          <a:xfrm>
            <a:off x="6764294" y="1784819"/>
            <a:ext cx="5281914" cy="3555442"/>
          </a:xfrm>
          <a:prstGeom prst="roundRect">
            <a:avLst>
              <a:gd name="adj" fmla="val 3942"/>
            </a:avLst>
          </a:prstGeom>
          <a:ln w="203200"/>
        </p:spPr>
      </p:pic>
    </p:spTree>
    <p:extLst>
      <p:ext uri="{BB962C8B-B14F-4D97-AF65-F5344CB8AC3E}">
        <p14:creationId xmlns:p14="http://schemas.microsoft.com/office/powerpoint/2010/main" val="39542925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FE92C85-22A0-0161-A65C-F6DBB67D5B1A}"/>
              </a:ext>
              <a:ext uri="{C183D7F6-B498-43B3-948B-1728B52AA6E4}">
                <adec:decorative xmlns:adec="http://schemas.microsoft.com/office/drawing/2017/decorative" val="1"/>
              </a:ext>
            </a:extLst>
          </p:cNvPr>
          <p:cNvSpPr/>
          <p:nvPr/>
        </p:nvSpPr>
        <p:spPr bwMode="auto">
          <a:xfrm>
            <a:off x="0" y="0"/>
            <a:ext cx="12192000" cy="1411698"/>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3" name="Title 1">
            <a:extLst>
              <a:ext uri="{FF2B5EF4-FFF2-40B4-BE49-F238E27FC236}">
                <a16:creationId xmlns:a16="http://schemas.microsoft.com/office/drawing/2014/main" id="{2881A70E-FF48-E5C8-D70E-61561A18F33F}"/>
              </a:ext>
            </a:extLst>
          </p:cNvPr>
          <p:cNvSpPr>
            <a:spLocks noGrp="1"/>
          </p:cNvSpPr>
          <p:nvPr>
            <p:ph type="title"/>
          </p:nvPr>
        </p:nvSpPr>
        <p:spPr>
          <a:xfrm>
            <a:off x="386246" y="428850"/>
            <a:ext cx="11018520" cy="553998"/>
          </a:xfrm>
        </p:spPr>
        <p:txBody>
          <a:bodyPr/>
          <a:lstStyle/>
          <a:p>
            <a:r>
              <a:rPr lang="en-US">
                <a:solidFill>
                  <a:schemeClr val="bg1"/>
                </a:solidFill>
                <a:cs typeface="Segoe UI"/>
              </a:rPr>
              <a:t>Interested in learning more about Viva Goals? </a:t>
            </a:r>
            <a:endParaRPr lang="en-US">
              <a:solidFill>
                <a:schemeClr val="bg1"/>
              </a:solidFill>
            </a:endParaRPr>
          </a:p>
        </p:txBody>
      </p:sp>
      <p:sp>
        <p:nvSpPr>
          <p:cNvPr id="8" name="Text Placeholder 5">
            <a:extLst>
              <a:ext uri="{FF2B5EF4-FFF2-40B4-BE49-F238E27FC236}">
                <a16:creationId xmlns:a16="http://schemas.microsoft.com/office/drawing/2014/main" id="{C6BE68B1-6C65-542F-42B8-FDD2BFDCB004}"/>
              </a:ext>
            </a:extLst>
          </p:cNvPr>
          <p:cNvSpPr>
            <a:spLocks noGrp="1"/>
          </p:cNvSpPr>
          <p:nvPr>
            <p:ph type="body" sz="quarter" idx="10"/>
          </p:nvPr>
        </p:nvSpPr>
        <p:spPr>
          <a:xfrm>
            <a:off x="386246" y="1648367"/>
            <a:ext cx="5901496" cy="4596130"/>
          </a:xfrm>
        </p:spPr>
        <p:txBody>
          <a:bodyPr vert="horz" wrap="square" lIns="0" tIns="0" rIns="0" bIns="0" rtlCol="0" anchor="t">
            <a:spAutoFit/>
          </a:bodyPr>
          <a:lstStyle/>
          <a:p>
            <a:pPr marL="0" marR="0" lvl="0" indent="0" algn="l" defTabSz="932742" rtl="0" eaLnBrk="1" fontAlgn="auto" latinLnBrk="0" hangingPunct="1">
              <a:lnSpc>
                <a:spcPct val="100000"/>
              </a:lnSpc>
              <a:spcBef>
                <a:spcPts val="0"/>
              </a:spcBef>
              <a:spcAft>
                <a:spcPts val="1000"/>
              </a:spcAft>
              <a:buClr>
                <a:srgbClr val="0E0E0E"/>
              </a:buClr>
              <a:buSzPct val="90000"/>
              <a:buFont typeface="Wingdings" panose="05000000000000000000" pitchFamily="2" charset="2"/>
              <a:buNone/>
              <a:tabLst/>
              <a:defRPr/>
            </a:pPr>
            <a:r>
              <a:rPr lang="en-US" sz="2600" dirty="0">
                <a:ln w="3175">
                  <a:noFill/>
                </a:ln>
                <a:solidFill>
                  <a:schemeClr val="tx2"/>
                </a:solidFill>
                <a:latin typeface="Segoe UI Semibold"/>
                <a:cs typeface="Segoe UI"/>
              </a:rPr>
              <a:t>Learn more</a:t>
            </a:r>
          </a:p>
          <a:p>
            <a:pPr marL="342900" marR="0" lvl="0" indent="-342900" algn="l" defTabSz="932742" rtl="0" eaLnBrk="1" fontAlgn="auto" latinLnBrk="0" hangingPunct="1">
              <a:lnSpc>
                <a:spcPts val="2400"/>
              </a:lnSpc>
              <a:spcBef>
                <a:spcPts val="0"/>
              </a:spcBef>
              <a:spcAft>
                <a:spcPts val="800"/>
              </a:spcAft>
              <a:buClr>
                <a:srgbClr val="0E0E0E"/>
              </a:buClr>
              <a:buSzPct val="90000"/>
              <a:buFont typeface="Arial" panose="05000000000000000000" pitchFamily="2" charset="2"/>
              <a:buChar char="•"/>
              <a:tabLst/>
              <a:defRPr/>
            </a:pPr>
            <a:r>
              <a:rPr kumimoji="0" lang="en-US" sz="2000" b="0" i="0" u="none" strike="noStrike" kern="1200" cap="none" spc="0" normalizeH="0" baseline="0" noProof="0" dirty="0">
                <a:ln>
                  <a:noFill/>
                </a:ln>
                <a:solidFill>
                  <a:srgbClr val="1A1A1A"/>
                </a:solidFill>
                <a:effectLst/>
                <a:uLnTx/>
                <a:uFillTx/>
                <a:ea typeface="+mn-ea"/>
                <a:cs typeface="Segoe UI Semilight"/>
              </a:rPr>
              <a:t>Check out the </a:t>
            </a:r>
            <a:r>
              <a:rPr kumimoji="0" lang="en-US" sz="2000" b="0" i="0" u="none" strike="noStrike" kern="1200" cap="none" spc="0" normalizeH="0" baseline="0" noProof="0" dirty="0">
                <a:ln>
                  <a:noFill/>
                </a:ln>
                <a:solidFill>
                  <a:srgbClr val="1A1A1A"/>
                </a:solidFill>
                <a:effectLst/>
                <a:uLnTx/>
                <a:uFillTx/>
                <a:ea typeface="+mn-ea"/>
                <a:cs typeface="Segoe UI Semilight"/>
                <a:hlinkClick r:id="rId3"/>
              </a:rPr>
              <a:t>Viva Goals</a:t>
            </a:r>
            <a:r>
              <a:rPr lang="en-US" sz="2000" dirty="0">
                <a:solidFill>
                  <a:srgbClr val="1A1A1A"/>
                </a:solidFill>
                <a:cs typeface="Segoe UI Semilight"/>
                <a:hlinkClick r:id="rId3"/>
              </a:rPr>
              <a:t> </a:t>
            </a:r>
            <a:r>
              <a:rPr kumimoji="0" lang="en-US" sz="2000" b="0" i="0" u="none" strike="noStrike" kern="1200" cap="none" spc="0" normalizeH="0" baseline="0" noProof="0" dirty="0">
                <a:ln>
                  <a:noFill/>
                </a:ln>
                <a:solidFill>
                  <a:srgbClr val="1A1A1A"/>
                </a:solidFill>
                <a:effectLst/>
                <a:uLnTx/>
                <a:uFillTx/>
                <a:ea typeface="+mn-ea"/>
                <a:cs typeface="Segoe UI Semilight"/>
                <a:hlinkClick r:id="rId3"/>
              </a:rPr>
              <a:t>website</a:t>
            </a:r>
            <a:endParaRPr lang="en-US" sz="2000" b="0" i="0" u="none" strike="noStrike" kern="1200" cap="none" spc="0" normalizeH="0" baseline="0" noProof="0" dirty="0">
              <a:ln>
                <a:noFill/>
              </a:ln>
              <a:solidFill>
                <a:srgbClr val="1A1A1A"/>
              </a:solidFill>
              <a:effectLst/>
              <a:uLnTx/>
              <a:uFillTx/>
              <a:cs typeface="Segoe UI Semilight"/>
              <a:hlinkClick r:id="rId3"/>
            </a:endParaRPr>
          </a:p>
          <a:p>
            <a:pPr marL="342900" indent="-342900">
              <a:lnSpc>
                <a:spcPts val="2400"/>
              </a:lnSpc>
              <a:spcBef>
                <a:spcPts val="0"/>
              </a:spcBef>
              <a:spcAft>
                <a:spcPts val="800"/>
              </a:spcAft>
              <a:buClr>
                <a:srgbClr val="0E0E0E"/>
              </a:buClr>
              <a:buFont typeface="Arial" panose="05000000000000000000" pitchFamily="2" charset="2"/>
              <a:buChar char="•"/>
              <a:defRPr/>
            </a:pPr>
            <a:r>
              <a:rPr lang="en-US" sz="2000" dirty="0">
                <a:solidFill>
                  <a:srgbClr val="1A1A1A"/>
                </a:solidFill>
                <a:cs typeface="Segoe UI Semilight"/>
              </a:rPr>
              <a:t>Get started from our </a:t>
            </a:r>
            <a:r>
              <a:rPr lang="en-US" sz="2000" dirty="0">
                <a:solidFill>
                  <a:srgbClr val="1A1A1A"/>
                </a:solidFill>
                <a:cs typeface="Segoe UI Semilight"/>
                <a:hlinkClick r:id="rId4"/>
              </a:rPr>
              <a:t>Learn page</a:t>
            </a:r>
            <a:endParaRPr lang="en-US" sz="2000" dirty="0">
              <a:solidFill>
                <a:srgbClr val="1A1A1A"/>
              </a:solidFill>
              <a:cs typeface="Segoe UI Semilight"/>
            </a:endParaRPr>
          </a:p>
          <a:p>
            <a:pPr marL="342900" indent="-342900">
              <a:lnSpc>
                <a:spcPts val="2400"/>
              </a:lnSpc>
              <a:spcBef>
                <a:spcPts val="0"/>
              </a:spcBef>
              <a:spcAft>
                <a:spcPts val="800"/>
              </a:spcAft>
              <a:buClr>
                <a:srgbClr val="0E0E0E"/>
              </a:buClr>
              <a:buFont typeface="Arial" panose="05000000000000000000" pitchFamily="2" charset="2"/>
              <a:buChar char="•"/>
              <a:defRPr/>
            </a:pPr>
            <a:r>
              <a:rPr lang="en-US" sz="2000" dirty="0">
                <a:cs typeface="Segoe UI"/>
              </a:rPr>
              <a:t>Learn skills to </a:t>
            </a:r>
            <a:r>
              <a:rPr lang="en-US" sz="2000" dirty="0">
                <a:cs typeface="Segoe UI"/>
                <a:hlinkClick r:id="rId5"/>
              </a:rPr>
              <a:t>Become an OKR Champion</a:t>
            </a:r>
            <a:endParaRPr lang="en-US" sz="2000">
              <a:solidFill>
                <a:srgbClr val="000000"/>
              </a:solidFill>
              <a:cs typeface="Segoe UI"/>
            </a:endParaRPr>
          </a:p>
          <a:p>
            <a:pPr marL="342900" indent="-342900">
              <a:lnSpc>
                <a:spcPts val="2400"/>
              </a:lnSpc>
              <a:spcBef>
                <a:spcPts val="0"/>
              </a:spcBef>
              <a:spcAft>
                <a:spcPts val="800"/>
              </a:spcAft>
              <a:buClr>
                <a:srgbClr val="0E0E0E"/>
              </a:buClr>
              <a:buFont typeface="Arial" panose="05000000000000000000" pitchFamily="2" charset="2"/>
              <a:buChar char="•"/>
              <a:defRPr/>
            </a:pPr>
            <a:r>
              <a:rPr lang="en-US" sz="2000" dirty="0">
                <a:solidFill>
                  <a:srgbClr val="1A1A1A"/>
                </a:solidFill>
                <a:cs typeface="Segoe UI Semilight"/>
              </a:rPr>
              <a:t>Discover best practices on the </a:t>
            </a:r>
            <a:r>
              <a:rPr lang="en-US" sz="2000" dirty="0">
                <a:cs typeface="Segoe UI"/>
                <a:hlinkClick r:id="rId6"/>
              </a:rPr>
              <a:t>Adoption page</a:t>
            </a:r>
            <a:endParaRPr lang="en-US" sz="2000" dirty="0">
              <a:solidFill>
                <a:srgbClr val="1A1A1A"/>
              </a:solidFill>
              <a:cs typeface="Segoe UI"/>
            </a:endParaRPr>
          </a:p>
          <a:p>
            <a:pPr marL="0" lvl="0" indent="0">
              <a:spcBef>
                <a:spcPts val="0"/>
              </a:spcBef>
              <a:buClr>
                <a:srgbClr val="0E0E0E"/>
              </a:buClr>
              <a:buNone/>
              <a:defRPr/>
            </a:pPr>
            <a:endParaRPr kumimoji="0" lang="en-US" sz="2000" b="0" i="0" u="none" strike="noStrike" kern="1200" cap="none" spc="0" normalizeH="0" baseline="0" noProof="0">
              <a:ln>
                <a:noFill/>
              </a:ln>
              <a:solidFill>
                <a:srgbClr val="1A1A1A"/>
              </a:solidFill>
              <a:effectLst/>
              <a:uLnTx/>
              <a:uFillTx/>
              <a:ea typeface="+mn-ea"/>
              <a:cs typeface="Segoe UI Semilight"/>
            </a:endParaRPr>
          </a:p>
          <a:p>
            <a:pPr marL="0" marR="0" lvl="0" indent="0" algn="l" defTabSz="932742" rtl="0" eaLnBrk="1" fontAlgn="auto" latinLnBrk="0" hangingPunct="1">
              <a:lnSpc>
                <a:spcPct val="100000"/>
              </a:lnSpc>
              <a:spcBef>
                <a:spcPts val="0"/>
              </a:spcBef>
              <a:spcAft>
                <a:spcPts val="1000"/>
              </a:spcAft>
              <a:buClr>
                <a:srgbClr val="0E0E0E"/>
              </a:buClr>
              <a:buSzPct val="90000"/>
              <a:buFont typeface="Wingdings" panose="05000000000000000000" pitchFamily="2" charset="2"/>
              <a:buNone/>
              <a:tabLst/>
              <a:defRPr/>
            </a:pPr>
            <a:r>
              <a:rPr lang="en-US" sz="2600" dirty="0">
                <a:ln w="3175">
                  <a:noFill/>
                </a:ln>
                <a:solidFill>
                  <a:schemeClr val="tx2"/>
                </a:solidFill>
                <a:latin typeface="Segoe UI Semibold"/>
                <a:cs typeface="Segoe UI"/>
              </a:rPr>
              <a:t>Other resources</a:t>
            </a:r>
          </a:p>
          <a:p>
            <a:pPr marL="342900" marR="0" lvl="0" indent="-342900" algn="l" defTabSz="932742" rtl="0" eaLnBrk="1" fontAlgn="auto" latinLnBrk="0" hangingPunct="1">
              <a:lnSpc>
                <a:spcPct val="100000"/>
              </a:lnSpc>
              <a:spcBef>
                <a:spcPts val="0"/>
              </a:spcBef>
              <a:spcAft>
                <a:spcPts val="1000"/>
              </a:spcAft>
              <a:buClr>
                <a:srgbClr val="0E0E0E"/>
              </a:buClr>
              <a:buSzPct val="90000"/>
              <a:buFont typeface="Arial" panose="05000000000000000000" pitchFamily="2" charset="2"/>
              <a:buChar char="•"/>
              <a:tabLst/>
              <a:defRPr/>
            </a:pPr>
            <a:r>
              <a:rPr lang="en-US" sz="2000" dirty="0">
                <a:cs typeface="Segoe UI"/>
              </a:rPr>
              <a:t>Watch the Viva Goals </a:t>
            </a:r>
            <a:r>
              <a:rPr lang="en-US" sz="2000" dirty="0">
                <a:cs typeface="Segoe UI"/>
                <a:hlinkClick r:id="rId7"/>
              </a:rPr>
              <a:t>Microsoft Mechanics video</a:t>
            </a:r>
            <a:endParaRPr lang="en-US" sz="2000" dirty="0">
              <a:cs typeface="Segoe UI"/>
            </a:endParaRPr>
          </a:p>
          <a:p>
            <a:pPr marL="342900" marR="0" lvl="0" indent="-342900" algn="l" defTabSz="932742" rtl="0" eaLnBrk="1" fontAlgn="auto" latinLnBrk="0" hangingPunct="1">
              <a:lnSpc>
                <a:spcPct val="100000"/>
              </a:lnSpc>
              <a:spcBef>
                <a:spcPts val="0"/>
              </a:spcBef>
              <a:spcAft>
                <a:spcPts val="1000"/>
              </a:spcAft>
              <a:buClr>
                <a:srgbClr val="0E0E0E"/>
              </a:buClr>
              <a:buSzPct val="90000"/>
              <a:buFont typeface="Arial" panose="05000000000000000000" pitchFamily="2" charset="2"/>
              <a:buChar char="•"/>
              <a:tabLst/>
              <a:defRPr/>
            </a:pPr>
            <a:r>
              <a:rPr lang="en-US" sz="2000" dirty="0">
                <a:cs typeface="Segoe UI"/>
              </a:rPr>
              <a:t>Watch the </a:t>
            </a:r>
            <a:r>
              <a:rPr lang="en-US" sz="2000" dirty="0">
                <a:cs typeface="Segoe UI"/>
                <a:hlinkClick r:id="rId8"/>
              </a:rPr>
              <a:t>Viva Goals with Microsoft Teams video</a:t>
            </a:r>
            <a:endParaRPr lang="en-US" sz="2000" dirty="0">
              <a:cs typeface="Segoe UI"/>
            </a:endParaRPr>
          </a:p>
          <a:p>
            <a:pPr marL="342900" marR="0" lvl="0" indent="-342900" algn="l" defTabSz="932742" rtl="0" eaLnBrk="1" fontAlgn="auto" latinLnBrk="0" hangingPunct="1">
              <a:lnSpc>
                <a:spcPts val="2400"/>
              </a:lnSpc>
              <a:spcBef>
                <a:spcPts val="0"/>
              </a:spcBef>
              <a:spcAft>
                <a:spcPts val="800"/>
              </a:spcAft>
              <a:buClr>
                <a:srgbClr val="0E0E0E"/>
              </a:buClr>
              <a:buSzPct val="90000"/>
              <a:buFont typeface="Arial" panose="05000000000000000000" pitchFamily="2" charset="2"/>
              <a:buChar char="•"/>
              <a:tabLst/>
              <a:defRPr/>
            </a:pPr>
            <a:r>
              <a:rPr kumimoji="0" lang="en-US" sz="2000" b="0" i="0" u="none" strike="noStrike" kern="1200" cap="none" spc="0" normalizeH="0" baseline="0" noProof="0" dirty="0">
                <a:ln>
                  <a:noFill/>
                </a:ln>
                <a:solidFill>
                  <a:srgbClr val="1A1A1A"/>
                </a:solidFill>
                <a:effectLst/>
                <a:uLnTx/>
                <a:uFillTx/>
                <a:ea typeface="+mn-ea"/>
                <a:cs typeface="Segoe UI Semilight"/>
              </a:rPr>
              <a:t>Read recent Viva Goals </a:t>
            </a:r>
            <a:r>
              <a:rPr kumimoji="0" lang="en-US" sz="2000" b="0" i="0" u="none" strike="noStrike" kern="1200" cap="none" spc="0" normalizeH="0" noProof="0" dirty="0">
                <a:ln>
                  <a:noFill/>
                </a:ln>
                <a:solidFill>
                  <a:srgbClr val="1A1A1A"/>
                </a:solidFill>
                <a:effectLst/>
                <a:uLnTx/>
                <a:uFillTx/>
                <a:ea typeface="+mn-ea"/>
                <a:cs typeface="Segoe UI Semilight"/>
                <a:hlinkClick r:id="rId9"/>
              </a:rPr>
              <a:t>announcements</a:t>
            </a:r>
            <a:endParaRPr lang="en-US" sz="2000" b="0" i="0" u="none" strike="noStrike" kern="1200" cap="none" spc="0" normalizeH="0" noProof="0" dirty="0">
              <a:ln>
                <a:noFill/>
              </a:ln>
              <a:solidFill>
                <a:srgbClr val="1A1A1A"/>
              </a:solidFill>
              <a:effectLst/>
              <a:uLnTx/>
              <a:uFillTx/>
              <a:cs typeface="Segoe UI Semilight"/>
            </a:endParaRPr>
          </a:p>
          <a:p>
            <a:pPr marL="342900" marR="0" lvl="0" indent="-342900" algn="l" defTabSz="932742" rtl="0" eaLnBrk="1" fontAlgn="auto" latinLnBrk="0" hangingPunct="1">
              <a:lnSpc>
                <a:spcPts val="2400"/>
              </a:lnSpc>
              <a:spcBef>
                <a:spcPts val="0"/>
              </a:spcBef>
              <a:spcAft>
                <a:spcPts val="800"/>
              </a:spcAft>
              <a:buClr>
                <a:srgbClr val="0E0E0E"/>
              </a:buClr>
              <a:buSzPct val="90000"/>
              <a:buFont typeface="Arial" panose="05000000000000000000" pitchFamily="2" charset="2"/>
              <a:buChar char="•"/>
              <a:tabLst/>
              <a:defRPr/>
            </a:pPr>
            <a:r>
              <a:rPr kumimoji="0" lang="en-US" sz="2000" b="0" i="0" u="none" strike="noStrike" kern="1200" cap="none" spc="0" normalizeH="0" baseline="0" noProof="0" dirty="0">
                <a:ln>
                  <a:noFill/>
                </a:ln>
                <a:solidFill>
                  <a:srgbClr val="1A1A1A"/>
                </a:solidFill>
                <a:effectLst/>
                <a:uLnTx/>
                <a:uFillTx/>
                <a:ea typeface="+mn-ea"/>
                <a:cs typeface="Segoe UI Semilight"/>
              </a:rPr>
              <a:t>Read about </a:t>
            </a:r>
            <a:r>
              <a:rPr kumimoji="0" lang="en-US" sz="2000" b="0" i="0" u="none" strike="noStrike" kern="1200" cap="none" spc="0" normalizeH="0" baseline="0" noProof="0" dirty="0">
                <a:ln>
                  <a:noFill/>
                </a:ln>
                <a:solidFill>
                  <a:srgbClr val="1A1A1A"/>
                </a:solidFill>
                <a:effectLst/>
                <a:uLnTx/>
                <a:uFillTx/>
                <a:ea typeface="+mn-ea"/>
                <a:cs typeface="Segoe UI Semilight"/>
                <a:hlinkClick r:id="rId10"/>
              </a:rPr>
              <a:t>Microsoft’s journey</a:t>
            </a:r>
            <a:r>
              <a:rPr kumimoji="0" lang="en-US" sz="2000" b="0" i="0" u="none" strike="noStrike" kern="1200" cap="none" spc="0" normalizeH="0" baseline="0" noProof="0" dirty="0">
                <a:ln>
                  <a:noFill/>
                </a:ln>
                <a:solidFill>
                  <a:srgbClr val="1A1A1A"/>
                </a:solidFill>
                <a:effectLst/>
                <a:uLnTx/>
                <a:uFillTx/>
                <a:ea typeface="+mn-ea"/>
                <a:cs typeface="Segoe UI Semilight"/>
              </a:rPr>
              <a:t> using OKRs</a:t>
            </a:r>
            <a:endParaRPr lang="en-US" sz="2000" dirty="0">
              <a:solidFill>
                <a:srgbClr val="1A1A1A"/>
              </a:solidFill>
              <a:cs typeface="Segoe UI Semilight" panose="020B0402040204020203" pitchFamily="34" charset="0"/>
            </a:endParaRPr>
          </a:p>
        </p:txBody>
      </p:sp>
      <p:pic>
        <p:nvPicPr>
          <p:cNvPr id="9" name="Picture Placeholder 7" descr="Image of Viva Goals software screen&#10;&#10;">
            <a:extLst>
              <a:ext uri="{FF2B5EF4-FFF2-40B4-BE49-F238E27FC236}">
                <a16:creationId xmlns:a16="http://schemas.microsoft.com/office/drawing/2014/main" id="{B71B28C3-5024-5ACE-1291-6A6EAFA9E409}"/>
              </a:ext>
            </a:extLst>
          </p:cNvPr>
          <p:cNvPicPr>
            <a:picLocks noChangeAspect="1"/>
          </p:cNvPicPr>
          <p:nvPr/>
        </p:nvPicPr>
        <p:blipFill rotWithShape="1">
          <a:blip r:embed="rId11"/>
          <a:srcRect t="77" b="318"/>
          <a:stretch/>
        </p:blipFill>
        <p:spPr>
          <a:xfrm>
            <a:off x="6764294" y="1784819"/>
            <a:ext cx="5281914" cy="3555442"/>
          </a:xfrm>
          <a:prstGeom prst="roundRect">
            <a:avLst>
              <a:gd name="adj" fmla="val 3942"/>
            </a:avLst>
          </a:prstGeom>
          <a:ln w="203200"/>
        </p:spPr>
      </p:pic>
    </p:spTree>
    <p:extLst>
      <p:ext uri="{BB962C8B-B14F-4D97-AF65-F5344CB8AC3E}">
        <p14:creationId xmlns:p14="http://schemas.microsoft.com/office/powerpoint/2010/main" val="27654067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Rounded Corners 30">
            <a:extLst>
              <a:ext uri="{FF2B5EF4-FFF2-40B4-BE49-F238E27FC236}">
                <a16:creationId xmlns:a16="http://schemas.microsoft.com/office/drawing/2014/main" id="{CF796B9E-6459-58D7-566E-F8650ACB7D47}"/>
              </a:ext>
              <a:ext uri="{C183D7F6-B498-43B3-948B-1728B52AA6E4}">
                <adec:decorative xmlns:adec="http://schemas.microsoft.com/office/drawing/2017/decorative" val="1"/>
              </a:ext>
            </a:extLst>
          </p:cNvPr>
          <p:cNvSpPr/>
          <p:nvPr/>
        </p:nvSpPr>
        <p:spPr bwMode="auto">
          <a:xfrm>
            <a:off x="251462" y="4528338"/>
            <a:ext cx="6106917" cy="1186486"/>
          </a:xfrm>
          <a:prstGeom prst="round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0" name="Rectangle: Rounded Corners 29">
            <a:extLst>
              <a:ext uri="{FF2B5EF4-FFF2-40B4-BE49-F238E27FC236}">
                <a16:creationId xmlns:a16="http://schemas.microsoft.com/office/drawing/2014/main" id="{04F8657F-6FA8-F19F-A873-90B036E436A5}"/>
              </a:ext>
              <a:ext uri="{C183D7F6-B498-43B3-948B-1728B52AA6E4}">
                <adec:decorative xmlns:adec="http://schemas.microsoft.com/office/drawing/2017/decorative" val="1"/>
              </a:ext>
            </a:extLst>
          </p:cNvPr>
          <p:cNvSpPr/>
          <p:nvPr/>
        </p:nvSpPr>
        <p:spPr bwMode="auto">
          <a:xfrm>
            <a:off x="251462" y="3182154"/>
            <a:ext cx="6106917" cy="1186486"/>
          </a:xfrm>
          <a:prstGeom prst="round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8" name="Rectangle: Rounded Corners 27">
            <a:extLst>
              <a:ext uri="{FF2B5EF4-FFF2-40B4-BE49-F238E27FC236}">
                <a16:creationId xmlns:a16="http://schemas.microsoft.com/office/drawing/2014/main" id="{F2C8A02F-DDFB-A908-CCF4-0CC405E6481A}"/>
              </a:ext>
              <a:ext uri="{C183D7F6-B498-43B3-948B-1728B52AA6E4}">
                <adec:decorative xmlns:adec="http://schemas.microsoft.com/office/drawing/2017/decorative" val="1"/>
              </a:ext>
            </a:extLst>
          </p:cNvPr>
          <p:cNvSpPr/>
          <p:nvPr/>
        </p:nvSpPr>
        <p:spPr bwMode="auto">
          <a:xfrm>
            <a:off x="251462" y="1815004"/>
            <a:ext cx="6106917" cy="1186486"/>
          </a:xfrm>
          <a:prstGeom prst="round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5" name="Rectangle 4">
            <a:extLst>
              <a:ext uri="{FF2B5EF4-FFF2-40B4-BE49-F238E27FC236}">
                <a16:creationId xmlns:a16="http://schemas.microsoft.com/office/drawing/2014/main" id="{F045E104-8DE1-B0DF-A20E-A559BBF11FFF}"/>
              </a:ext>
              <a:ext uri="{C183D7F6-B498-43B3-948B-1728B52AA6E4}">
                <adec:decorative xmlns:adec="http://schemas.microsoft.com/office/drawing/2017/decorative" val="1"/>
              </a:ext>
            </a:extLst>
          </p:cNvPr>
          <p:cNvSpPr/>
          <p:nvPr/>
        </p:nvSpPr>
        <p:spPr bwMode="auto">
          <a:xfrm>
            <a:off x="0" y="0"/>
            <a:ext cx="12192000" cy="1411698"/>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7" name="Title 16"/>
          <p:cNvSpPr>
            <a:spLocks noGrp="1"/>
          </p:cNvSpPr>
          <p:nvPr>
            <p:ph type="title"/>
          </p:nvPr>
        </p:nvSpPr>
        <p:spPr/>
        <p:txBody>
          <a:bodyPr/>
          <a:lstStyle/>
          <a:p>
            <a:r>
              <a:rPr lang="en-US">
                <a:solidFill>
                  <a:schemeClr val="bg1"/>
                </a:solidFill>
              </a:rPr>
              <a:t>How Viva Goals helps, from strategy to execution</a:t>
            </a:r>
          </a:p>
        </p:txBody>
      </p:sp>
      <p:sp>
        <p:nvSpPr>
          <p:cNvPr id="10" name="TextBox 9">
            <a:extLst>
              <a:ext uri="{FF2B5EF4-FFF2-40B4-BE49-F238E27FC236}">
                <a16:creationId xmlns:a16="http://schemas.microsoft.com/office/drawing/2014/main" id="{173AF43F-FF71-5328-913F-E22EB96DAAF6}"/>
              </a:ext>
            </a:extLst>
          </p:cNvPr>
          <p:cNvSpPr txBox="1"/>
          <p:nvPr/>
        </p:nvSpPr>
        <p:spPr>
          <a:xfrm>
            <a:off x="1272207" y="1907669"/>
            <a:ext cx="4034186" cy="1015663"/>
          </a:xfrm>
          <a:prstGeom prst="rect">
            <a:avLst/>
          </a:prstGeom>
          <a:noFill/>
        </p:spPr>
        <p:txBody>
          <a:bodyPr wrap="square" lIns="91440" tIns="45720" rIns="91440" bIns="45720" anchor="t">
            <a:spAutoFit/>
          </a:bodyPr>
          <a:lstStyle/>
          <a:p>
            <a:pPr>
              <a:spcAft>
                <a:spcPts val="1400"/>
              </a:spcAft>
              <a:defRPr/>
            </a:pPr>
            <a:r>
              <a:rPr kumimoji="0" lang="en-US" sz="2000" b="0" i="0" u="none" strike="noStrike" kern="1200" cap="none" spc="0" normalizeH="0" baseline="0" noProof="0">
                <a:ln>
                  <a:noFill/>
                </a:ln>
                <a:effectLst/>
                <a:uLnTx/>
                <a:uFillTx/>
                <a:ea typeface="+mn-lt"/>
                <a:cs typeface="+mn-lt"/>
              </a:rPr>
              <a:t>Connect employees to </a:t>
            </a:r>
            <a:r>
              <a:rPr lang="en-US" sz="2000">
                <a:ea typeface="+mn-lt"/>
                <a:cs typeface="+mn-lt"/>
              </a:rPr>
              <a:t>organizational </a:t>
            </a:r>
            <a:r>
              <a:rPr kumimoji="0" lang="en-US" sz="2000" b="0" i="0" u="none" strike="noStrike" kern="1200" cap="none" spc="0" normalizeH="0" baseline="0" noProof="0">
                <a:ln>
                  <a:noFill/>
                </a:ln>
                <a:effectLst/>
                <a:uLnTx/>
                <a:uFillTx/>
                <a:ea typeface="+mn-lt"/>
                <a:cs typeface="+mn-lt"/>
              </a:rPr>
              <a:t>goals </a:t>
            </a:r>
            <a:r>
              <a:rPr lang="en-US" sz="2000">
                <a:ea typeface="+mn-lt"/>
                <a:cs typeface="+mn-lt"/>
              </a:rPr>
              <a:t>with increased visibility </a:t>
            </a:r>
            <a:r>
              <a:rPr kumimoji="0" lang="en-US" sz="2000" b="0" i="0" u="none" strike="noStrike" kern="1200" cap="none" spc="0" normalizeH="0" baseline="0" noProof="0">
                <a:ln>
                  <a:noFill/>
                </a:ln>
                <a:effectLst/>
                <a:uLnTx/>
                <a:uFillTx/>
                <a:ea typeface="+mn-lt"/>
                <a:cs typeface="+mn-lt"/>
              </a:rPr>
              <a:t>and </a:t>
            </a:r>
            <a:r>
              <a:rPr lang="en-US" sz="2000">
                <a:ea typeface="+mn-lt"/>
                <a:cs typeface="+mn-lt"/>
              </a:rPr>
              <a:t>alignment </a:t>
            </a:r>
            <a:endParaRPr lang="en-US">
              <a:ea typeface="+mn-ea"/>
              <a:cs typeface="+mn-cs"/>
            </a:endParaRPr>
          </a:p>
        </p:txBody>
      </p:sp>
      <p:sp>
        <p:nvSpPr>
          <p:cNvPr id="12" name="TextBox 11">
            <a:extLst>
              <a:ext uri="{FF2B5EF4-FFF2-40B4-BE49-F238E27FC236}">
                <a16:creationId xmlns:a16="http://schemas.microsoft.com/office/drawing/2014/main" id="{35DAA93E-ED4B-6B9E-6DCA-136B3B9CADB9}"/>
              </a:ext>
            </a:extLst>
          </p:cNvPr>
          <p:cNvSpPr txBox="1"/>
          <p:nvPr/>
        </p:nvSpPr>
        <p:spPr>
          <a:xfrm>
            <a:off x="1272207" y="3256032"/>
            <a:ext cx="4091124" cy="1015663"/>
          </a:xfrm>
          <a:prstGeom prst="rect">
            <a:avLst/>
          </a:prstGeom>
          <a:noFill/>
        </p:spPr>
        <p:txBody>
          <a:bodyPr wrap="square" lIns="91440" tIns="45720" rIns="91440" bIns="45720" anchor="t">
            <a:spAutoFit/>
          </a:bodyPr>
          <a:lstStyle/>
          <a:p>
            <a:pPr>
              <a:spcAft>
                <a:spcPts val="1400"/>
              </a:spcAft>
              <a:defRPr/>
            </a:pPr>
            <a:r>
              <a:rPr lang="en-US" sz="2000">
                <a:ea typeface="+mn-lt"/>
                <a:cs typeface="+mn-lt"/>
              </a:rPr>
              <a:t>Manage, track, </a:t>
            </a:r>
            <a:r>
              <a:rPr lang="en-US" sz="2000" spc="0">
                <a:ea typeface="+mn-lt"/>
                <a:cs typeface="+mn-lt"/>
              </a:rPr>
              <a:t>and </a:t>
            </a:r>
            <a:r>
              <a:rPr lang="en-US" sz="2000">
                <a:ea typeface="+mn-lt"/>
                <a:cs typeface="+mn-lt"/>
              </a:rPr>
              <a:t>share </a:t>
            </a:r>
            <a:r>
              <a:rPr lang="en-US" sz="2000" spc="0">
                <a:ea typeface="+mn-lt"/>
                <a:cs typeface="+mn-lt"/>
              </a:rPr>
              <a:t>your </a:t>
            </a:r>
            <a:r>
              <a:rPr lang="en-US" sz="2000">
                <a:ea typeface="+mn-lt"/>
                <a:cs typeface="+mn-lt"/>
              </a:rPr>
              <a:t>team goals</a:t>
            </a:r>
            <a:r>
              <a:rPr lang="en-US" sz="2000" spc="0">
                <a:ea typeface="+mn-lt"/>
                <a:cs typeface="+mn-lt"/>
              </a:rPr>
              <a:t> </a:t>
            </a:r>
            <a:r>
              <a:rPr lang="en-US" sz="2000">
                <a:ea typeface="+mn-lt"/>
                <a:cs typeface="+mn-lt"/>
              </a:rPr>
              <a:t>from </a:t>
            </a:r>
            <a:r>
              <a:rPr lang="en-US" sz="2000" spc="0">
                <a:ea typeface="+mn-lt"/>
                <a:cs typeface="+mn-lt"/>
              </a:rPr>
              <a:t>one </a:t>
            </a:r>
            <a:r>
              <a:rPr lang="en-US" sz="2000">
                <a:ea typeface="+mn-lt"/>
                <a:cs typeface="+mn-lt"/>
              </a:rPr>
              <a:t>central, secure location </a:t>
            </a:r>
            <a:endParaRPr lang="en-US"/>
          </a:p>
        </p:txBody>
      </p:sp>
      <p:sp>
        <p:nvSpPr>
          <p:cNvPr id="14" name="TextBox 13">
            <a:extLst>
              <a:ext uri="{FF2B5EF4-FFF2-40B4-BE49-F238E27FC236}">
                <a16:creationId xmlns:a16="http://schemas.microsoft.com/office/drawing/2014/main" id="{11904C82-4DFE-0B39-FFA1-E680A3007987}"/>
              </a:ext>
            </a:extLst>
          </p:cNvPr>
          <p:cNvSpPr txBox="1"/>
          <p:nvPr/>
        </p:nvSpPr>
        <p:spPr>
          <a:xfrm>
            <a:off x="1272208" y="4602215"/>
            <a:ext cx="4126765" cy="1015663"/>
          </a:xfrm>
          <a:prstGeom prst="rect">
            <a:avLst/>
          </a:prstGeom>
          <a:noFill/>
        </p:spPr>
        <p:txBody>
          <a:bodyPr wrap="square" lIns="91440" tIns="45720" rIns="91440" bIns="45720" anchor="t">
            <a:spAutoFit/>
          </a:bodyPr>
          <a:lstStyle/>
          <a:p>
            <a:pPr>
              <a:spcAft>
                <a:spcPts val="1400"/>
              </a:spcAft>
              <a:defRPr/>
            </a:pPr>
            <a:r>
              <a:rPr lang="en-US" sz="2000">
                <a:ea typeface="+mn-lt"/>
                <a:cs typeface="+mn-lt"/>
              </a:rPr>
              <a:t>Bring goals into the flow of everyday work with integrations into your existing toolset</a:t>
            </a:r>
            <a:endParaRPr lang="en-US"/>
          </a:p>
        </p:txBody>
      </p:sp>
      <p:grpSp>
        <p:nvGrpSpPr>
          <p:cNvPr id="25" name="Group 24">
            <a:extLst>
              <a:ext uri="{FF2B5EF4-FFF2-40B4-BE49-F238E27FC236}">
                <a16:creationId xmlns:a16="http://schemas.microsoft.com/office/drawing/2014/main" id="{81F7AB10-2584-C566-51ED-9AD349B3F8E6}"/>
              </a:ext>
              <a:ext uri="{C183D7F6-B498-43B3-948B-1728B52AA6E4}">
                <adec:decorative xmlns:adec="http://schemas.microsoft.com/office/drawing/2017/decorative" val="1"/>
              </a:ext>
            </a:extLst>
          </p:cNvPr>
          <p:cNvGrpSpPr/>
          <p:nvPr/>
        </p:nvGrpSpPr>
        <p:grpSpPr>
          <a:xfrm>
            <a:off x="331664" y="1967303"/>
            <a:ext cx="822960" cy="822960"/>
            <a:chOff x="331666" y="1967303"/>
            <a:chExt cx="822960" cy="822960"/>
          </a:xfrm>
        </p:grpSpPr>
        <p:sp>
          <p:nvSpPr>
            <p:cNvPr id="15" name="Oval 14">
              <a:extLst>
                <a:ext uri="{FF2B5EF4-FFF2-40B4-BE49-F238E27FC236}">
                  <a16:creationId xmlns:a16="http://schemas.microsoft.com/office/drawing/2014/main" id="{BADB333D-D260-45C4-877F-DA78B6173FD6}"/>
                </a:ext>
              </a:extLst>
            </p:cNvPr>
            <p:cNvSpPr/>
            <p:nvPr/>
          </p:nvSpPr>
          <p:spPr bwMode="auto">
            <a:xfrm>
              <a:off x="331666" y="1967303"/>
              <a:ext cx="822960" cy="822960"/>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20" name="Graphic 19" descr="Cycle with people with solid fill">
              <a:extLst>
                <a:ext uri="{FF2B5EF4-FFF2-40B4-BE49-F238E27FC236}">
                  <a16:creationId xmlns:a16="http://schemas.microsoft.com/office/drawing/2014/main" id="{D2F003FA-B6AA-6391-BCD7-7ED9BE7AA3D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3104" y="2027451"/>
              <a:ext cx="640080" cy="640080"/>
            </a:xfrm>
            <a:prstGeom prst="rect">
              <a:avLst/>
            </a:prstGeom>
          </p:spPr>
        </p:pic>
      </p:grpSp>
      <p:grpSp>
        <p:nvGrpSpPr>
          <p:cNvPr id="26" name="Group 25">
            <a:extLst>
              <a:ext uri="{FF2B5EF4-FFF2-40B4-BE49-F238E27FC236}">
                <a16:creationId xmlns:a16="http://schemas.microsoft.com/office/drawing/2014/main" id="{0894BE73-8361-2056-BE70-CA5AD4073F1C}"/>
              </a:ext>
              <a:ext uri="{C183D7F6-B498-43B3-948B-1728B52AA6E4}">
                <adec:decorative xmlns:adec="http://schemas.microsoft.com/office/drawing/2017/decorative" val="1"/>
              </a:ext>
            </a:extLst>
          </p:cNvPr>
          <p:cNvGrpSpPr/>
          <p:nvPr/>
        </p:nvGrpSpPr>
        <p:grpSpPr>
          <a:xfrm>
            <a:off x="331664" y="4661849"/>
            <a:ext cx="822960" cy="822960"/>
            <a:chOff x="331666" y="4661849"/>
            <a:chExt cx="822960" cy="822960"/>
          </a:xfrm>
        </p:grpSpPr>
        <p:sp>
          <p:nvSpPr>
            <p:cNvPr id="18" name="Oval 17">
              <a:extLst>
                <a:ext uri="{FF2B5EF4-FFF2-40B4-BE49-F238E27FC236}">
                  <a16:creationId xmlns:a16="http://schemas.microsoft.com/office/drawing/2014/main" id="{FC3128C8-593F-A8AF-1344-06204B71DA36}"/>
                </a:ext>
              </a:extLst>
            </p:cNvPr>
            <p:cNvSpPr/>
            <p:nvPr/>
          </p:nvSpPr>
          <p:spPr bwMode="auto">
            <a:xfrm>
              <a:off x="331666" y="4661849"/>
              <a:ext cx="822960" cy="822960"/>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22" name="Graphic 21" descr="Cause And Effect with solid fill">
              <a:extLst>
                <a:ext uri="{FF2B5EF4-FFF2-40B4-BE49-F238E27FC236}">
                  <a16:creationId xmlns:a16="http://schemas.microsoft.com/office/drawing/2014/main" id="{0C5F4C16-9B67-900E-62D4-28E81B3D247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6177" y="4753289"/>
              <a:ext cx="640080" cy="640080"/>
            </a:xfrm>
            <a:prstGeom prst="rect">
              <a:avLst/>
            </a:prstGeom>
          </p:spPr>
        </p:pic>
      </p:grpSp>
      <p:grpSp>
        <p:nvGrpSpPr>
          <p:cNvPr id="27" name="Group 26">
            <a:extLst>
              <a:ext uri="{FF2B5EF4-FFF2-40B4-BE49-F238E27FC236}">
                <a16:creationId xmlns:a16="http://schemas.microsoft.com/office/drawing/2014/main" id="{8BCC792A-0D78-1C02-4535-53CEC7FD9471}"/>
              </a:ext>
              <a:ext uri="{C183D7F6-B498-43B3-948B-1728B52AA6E4}">
                <adec:decorative xmlns:adec="http://schemas.microsoft.com/office/drawing/2017/decorative" val="1"/>
              </a:ext>
            </a:extLst>
          </p:cNvPr>
          <p:cNvGrpSpPr/>
          <p:nvPr/>
        </p:nvGrpSpPr>
        <p:grpSpPr>
          <a:xfrm>
            <a:off x="331664" y="3314576"/>
            <a:ext cx="822960" cy="822960"/>
            <a:chOff x="331664" y="3314576"/>
            <a:chExt cx="822960" cy="822960"/>
          </a:xfrm>
        </p:grpSpPr>
        <p:sp>
          <p:nvSpPr>
            <p:cNvPr id="16" name="Oval 15">
              <a:extLst>
                <a:ext uri="{FF2B5EF4-FFF2-40B4-BE49-F238E27FC236}">
                  <a16:creationId xmlns:a16="http://schemas.microsoft.com/office/drawing/2014/main" id="{ED75DED0-DB25-E642-03E8-B9897037D30D}"/>
                </a:ext>
              </a:extLst>
            </p:cNvPr>
            <p:cNvSpPr/>
            <p:nvPr/>
          </p:nvSpPr>
          <p:spPr bwMode="auto">
            <a:xfrm>
              <a:off x="331664" y="3314576"/>
              <a:ext cx="822960" cy="822960"/>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24" name="Graphic 23" descr="Checklist with solid fill">
              <a:extLst>
                <a:ext uri="{FF2B5EF4-FFF2-40B4-BE49-F238E27FC236}">
                  <a16:creationId xmlns:a16="http://schemas.microsoft.com/office/drawing/2014/main" id="{ADE0EE1B-BB4A-A3B8-E2E8-3D8A5804E33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85600" y="3455439"/>
              <a:ext cx="541233" cy="541233"/>
            </a:xfrm>
            <a:prstGeom prst="rect">
              <a:avLst/>
            </a:prstGeom>
          </p:spPr>
        </p:pic>
      </p:grpSp>
      <p:grpSp>
        <p:nvGrpSpPr>
          <p:cNvPr id="9" name="Group 8" descr="Screenshot of Viva Goals product">
            <a:extLst>
              <a:ext uri="{FF2B5EF4-FFF2-40B4-BE49-F238E27FC236}">
                <a16:creationId xmlns:a16="http://schemas.microsoft.com/office/drawing/2014/main" id="{C58F0A89-A83A-4CD3-75B4-EF008B997400}"/>
              </a:ext>
            </a:extLst>
          </p:cNvPr>
          <p:cNvGrpSpPr/>
          <p:nvPr/>
        </p:nvGrpSpPr>
        <p:grpSpPr>
          <a:xfrm>
            <a:off x="5448789" y="1761571"/>
            <a:ext cx="6609053" cy="4197880"/>
            <a:chOff x="5509909" y="1464265"/>
            <a:chExt cx="6844062" cy="4347431"/>
          </a:xfrm>
        </p:grpSpPr>
        <p:sp>
          <p:nvSpPr>
            <p:cNvPr id="7" name="Rectangle: Rounded Corners 6">
              <a:extLst>
                <a:ext uri="{FF2B5EF4-FFF2-40B4-BE49-F238E27FC236}">
                  <a16:creationId xmlns:a16="http://schemas.microsoft.com/office/drawing/2014/main" id="{43672C05-BE4F-E9DB-1C5D-70B87589CB95}"/>
                </a:ext>
                <a:ext uri="{C183D7F6-B498-43B3-948B-1728B52AA6E4}">
                  <adec:decorative xmlns:adec="http://schemas.microsoft.com/office/drawing/2017/decorative" val="1"/>
                </a:ext>
              </a:extLst>
            </p:cNvPr>
            <p:cNvSpPr/>
            <p:nvPr/>
          </p:nvSpPr>
          <p:spPr bwMode="auto">
            <a:xfrm>
              <a:off x="5509909" y="1464265"/>
              <a:ext cx="6844062" cy="4347431"/>
            </a:xfrm>
            <a:prstGeom prst="roundRect">
              <a:avLst>
                <a:gd name="adj" fmla="val 2022"/>
              </a:avLst>
            </a:prstGeom>
            <a:solidFill>
              <a:schemeClr val="bg1"/>
            </a:solidFill>
            <a:ln>
              <a:noFill/>
              <a:headEnd type="none" w="med" len="med"/>
              <a:tailEnd type="none" w="med" len="med"/>
            </a:ln>
            <a:effectLst>
              <a:outerShdw blurRad="127000" dist="63500" dir="27000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pic>
          <p:nvPicPr>
            <p:cNvPr id="8" name="Picture 2" descr="Visual of Viva Goals Customer Experience with OKRs visible">
              <a:extLst>
                <a:ext uri="{FF2B5EF4-FFF2-40B4-BE49-F238E27FC236}">
                  <a16:creationId xmlns:a16="http://schemas.microsoft.com/office/drawing/2014/main" id="{0C1AC5F6-F4C4-4E2A-DEFC-B282D1580CB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27226" y="1636100"/>
              <a:ext cx="6409428" cy="4003760"/>
            </a:xfrm>
            <a:prstGeom prst="rect">
              <a:avLst/>
            </a:prstGeom>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223980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77A898C-B9C7-CD45-1DC2-3BC048340E05}"/>
              </a:ext>
              <a:ext uri="{C183D7F6-B498-43B3-948B-1728B52AA6E4}">
                <adec:decorative xmlns:adec="http://schemas.microsoft.com/office/drawing/2017/decorative" val="1"/>
              </a:ext>
            </a:extLst>
          </p:cNvPr>
          <p:cNvSpPr/>
          <p:nvPr/>
        </p:nvSpPr>
        <p:spPr bwMode="auto">
          <a:xfrm>
            <a:off x="0" y="0"/>
            <a:ext cx="12192000" cy="1411698"/>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9" name="Title 16">
            <a:extLst>
              <a:ext uri="{FF2B5EF4-FFF2-40B4-BE49-F238E27FC236}">
                <a16:creationId xmlns:a16="http://schemas.microsoft.com/office/drawing/2014/main" id="{F69C965E-0AAD-7F0A-2202-19BAD590FEC8}"/>
              </a:ext>
            </a:extLst>
          </p:cNvPr>
          <p:cNvSpPr>
            <a:spLocks noGrp="1"/>
          </p:cNvSpPr>
          <p:nvPr>
            <p:ph type="title"/>
          </p:nvPr>
        </p:nvSpPr>
        <p:spPr>
          <a:xfrm>
            <a:off x="588263" y="152400"/>
            <a:ext cx="11018520" cy="1107996"/>
          </a:xfrm>
        </p:spPr>
        <p:txBody>
          <a:bodyPr/>
          <a:lstStyle/>
          <a:p>
            <a:r>
              <a:rPr lang="en-US">
                <a:solidFill>
                  <a:schemeClr val="bg1"/>
                </a:solidFill>
                <a:ea typeface="+mj-lt"/>
                <a:cs typeface="+mj-lt"/>
              </a:rPr>
              <a:t>Connect employees </a:t>
            </a:r>
            <a:r>
              <a:rPr lang="en-US" dirty="0">
                <a:solidFill>
                  <a:schemeClr val="bg1"/>
                </a:solidFill>
                <a:ea typeface="+mj-lt"/>
                <a:cs typeface="+mj-lt"/>
              </a:rPr>
              <a:t>to </a:t>
            </a:r>
            <a:r>
              <a:rPr lang="en-US">
                <a:solidFill>
                  <a:schemeClr val="bg1"/>
                </a:solidFill>
                <a:ea typeface="+mj-lt"/>
                <a:cs typeface="+mj-lt"/>
              </a:rPr>
              <a:t>organizational goals with increased visibility and alignment </a:t>
            </a:r>
            <a:endParaRPr lang="en-US">
              <a:solidFill>
                <a:schemeClr val="bg1"/>
              </a:solidFill>
            </a:endParaRPr>
          </a:p>
        </p:txBody>
      </p:sp>
      <p:sp>
        <p:nvSpPr>
          <p:cNvPr id="21" name="Text Placeholder 5">
            <a:extLst>
              <a:ext uri="{FF2B5EF4-FFF2-40B4-BE49-F238E27FC236}">
                <a16:creationId xmlns:a16="http://schemas.microsoft.com/office/drawing/2014/main" id="{1D9F2146-B40C-5A69-41C7-0A34DB724CAE}"/>
              </a:ext>
            </a:extLst>
          </p:cNvPr>
          <p:cNvSpPr txBox="1">
            <a:spLocks/>
          </p:cNvSpPr>
          <p:nvPr/>
        </p:nvSpPr>
        <p:spPr>
          <a:xfrm>
            <a:off x="412032" y="2075676"/>
            <a:ext cx="5125736" cy="3354765"/>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anose="05000000000000000000" pitchFamily="2" charset="2"/>
              <a:buChar char="•"/>
            </a:pPr>
            <a:r>
              <a:rPr lang="en-US" sz="2000" dirty="0">
                <a:latin typeface="Segoe UI_MSFontService"/>
                <a:ea typeface="+mn-lt"/>
                <a:cs typeface="+mn-lt"/>
              </a:rPr>
              <a:t>Empower employees to prioritize </a:t>
            </a:r>
            <a:r>
              <a:rPr lang="en-US" sz="2000" dirty="0">
                <a:solidFill>
                  <a:srgbClr val="000000"/>
                </a:solidFill>
                <a:latin typeface="Segoe UI_MSFontService"/>
                <a:ea typeface="+mn-lt"/>
                <a:cs typeface="+mn-lt"/>
              </a:rPr>
              <a:t>and focus on high-impact work with clear goals</a:t>
            </a:r>
            <a:r>
              <a:rPr lang="en-US" sz="2000" dirty="0">
                <a:latin typeface="Segoe UI_MSFontService"/>
                <a:ea typeface="+mn-lt"/>
                <a:cs typeface="+mn-lt"/>
              </a:rPr>
              <a:t> and metrics</a:t>
            </a:r>
            <a:endParaRPr lang="en-US" sz="2000" dirty="0"/>
          </a:p>
          <a:p>
            <a:pPr>
              <a:buFont typeface="Arial" panose="05000000000000000000" pitchFamily="2" charset="2"/>
              <a:buChar char="•"/>
            </a:pPr>
            <a:endParaRPr lang="en-US" sz="2000">
              <a:ea typeface="+mn-lt"/>
              <a:cs typeface="+mn-lt"/>
            </a:endParaRPr>
          </a:p>
          <a:p>
            <a:pPr>
              <a:spcBef>
                <a:spcPct val="0"/>
              </a:spcBef>
              <a:spcAft>
                <a:spcPts val="1200"/>
              </a:spcAft>
              <a:buFont typeface="Arial,Sans-Serif" panose="05000000000000000000" pitchFamily="2" charset="2"/>
              <a:buChar char="•"/>
            </a:pPr>
            <a:r>
              <a:rPr lang="en-US" sz="2000" dirty="0">
                <a:latin typeface="Segoe UI_MSFontService"/>
                <a:ea typeface="+mn-lt"/>
                <a:cs typeface="+mn-lt"/>
              </a:rPr>
              <a:t>Decrease friction and/or duplicative work with increased </a:t>
            </a:r>
            <a:r>
              <a:rPr lang="en-US" sz="2000" dirty="0">
                <a:solidFill>
                  <a:srgbClr val="000000"/>
                </a:solidFill>
                <a:latin typeface="Segoe UI_MSFontService"/>
                <a:ea typeface="+mn-lt"/>
                <a:cs typeface="+mn-lt"/>
              </a:rPr>
              <a:t>cross-organizational visibility and </a:t>
            </a:r>
            <a:r>
              <a:rPr lang="en-US" sz="2000" dirty="0">
                <a:latin typeface="Segoe UI_MSFontService"/>
                <a:ea typeface="+mn-lt"/>
                <a:cs typeface="+mn-lt"/>
              </a:rPr>
              <a:t>defined </a:t>
            </a:r>
            <a:r>
              <a:rPr lang="en-US" sz="2000" dirty="0">
                <a:solidFill>
                  <a:srgbClr val="000000"/>
                </a:solidFill>
                <a:latin typeface="Segoe UI_MSFontService"/>
                <a:ea typeface="+mn-lt"/>
                <a:cs typeface="+mn-lt"/>
              </a:rPr>
              <a:t>roles </a:t>
            </a:r>
            <a:r>
              <a:rPr lang="en-US" sz="2000" dirty="0">
                <a:latin typeface="Segoe UI_MSFontService"/>
                <a:ea typeface="+mn-lt"/>
                <a:cs typeface="+mn-lt"/>
              </a:rPr>
              <a:t>and </a:t>
            </a:r>
            <a:r>
              <a:rPr lang="en-US" sz="2000" dirty="0">
                <a:solidFill>
                  <a:srgbClr val="000000"/>
                </a:solidFill>
                <a:latin typeface="Segoe UI_MSFontService"/>
                <a:ea typeface="+mn-lt"/>
                <a:cs typeface="+mn-lt"/>
              </a:rPr>
              <a:t>responsibilities </a:t>
            </a:r>
            <a:endParaRPr lang="en-US" sz="2000" dirty="0">
              <a:latin typeface="Segoe UI_MSFontService"/>
              <a:ea typeface="+mn-lt"/>
              <a:cs typeface="+mn-lt"/>
            </a:endParaRPr>
          </a:p>
          <a:p>
            <a:pPr>
              <a:buFont typeface="Arial" panose="05000000000000000000" pitchFamily="2" charset="2"/>
              <a:buChar char="•"/>
            </a:pPr>
            <a:r>
              <a:rPr lang="en-US" sz="2000" dirty="0">
                <a:latin typeface="Segoe UI_MSFontService"/>
                <a:ea typeface="+mn-lt"/>
                <a:cs typeface="+mn-lt"/>
              </a:rPr>
              <a:t>Better understand alignment with hierarchical chart and alignment views </a:t>
            </a:r>
            <a:endParaRPr lang="en-US" sz="2000" dirty="0">
              <a:latin typeface="Segoe UI_MSFontService"/>
            </a:endParaRPr>
          </a:p>
        </p:txBody>
      </p:sp>
      <p:sp>
        <p:nvSpPr>
          <p:cNvPr id="3" name="Freeform: Shape 2">
            <a:extLst>
              <a:ext uri="{FF2B5EF4-FFF2-40B4-BE49-F238E27FC236}">
                <a16:creationId xmlns:a16="http://schemas.microsoft.com/office/drawing/2014/main" id="{F57B2778-27B5-8F8C-4DCF-8FB5BC835442}"/>
              </a:ext>
              <a:ext uri="{C183D7F6-B498-43B3-948B-1728B52AA6E4}">
                <adec:decorative xmlns:adec="http://schemas.microsoft.com/office/drawing/2017/decorative" val="1"/>
              </a:ext>
            </a:extLst>
          </p:cNvPr>
          <p:cNvSpPr/>
          <p:nvPr/>
        </p:nvSpPr>
        <p:spPr>
          <a:xfrm>
            <a:off x="6320756" y="1991639"/>
            <a:ext cx="5736566" cy="3526658"/>
          </a:xfrm>
          <a:custGeom>
            <a:avLst/>
            <a:gdLst>
              <a:gd name="connsiteX0" fmla="*/ 213295 w 8189796"/>
              <a:gd name="connsiteY0" fmla="*/ 214701 h 4796204"/>
              <a:gd name="connsiteX1" fmla="*/ 213295 w 8189796"/>
              <a:gd name="connsiteY1" fmla="*/ 4581504 h 4796204"/>
              <a:gd name="connsiteX2" fmla="*/ 7976501 w 8189796"/>
              <a:gd name="connsiteY2" fmla="*/ 4581504 h 4796204"/>
              <a:gd name="connsiteX3" fmla="*/ 7976501 w 8189796"/>
              <a:gd name="connsiteY3" fmla="*/ 214701 h 4796204"/>
              <a:gd name="connsiteX4" fmla="*/ 210314 w 8189796"/>
              <a:gd name="connsiteY4" fmla="*/ 0 h 4796204"/>
              <a:gd name="connsiteX5" fmla="*/ 7979482 w 8189796"/>
              <a:gd name="connsiteY5" fmla="*/ 0 h 4796204"/>
              <a:gd name="connsiteX6" fmla="*/ 8189796 w 8189796"/>
              <a:gd name="connsiteY6" fmla="*/ 210314 h 4796204"/>
              <a:gd name="connsiteX7" fmla="*/ 8189796 w 8189796"/>
              <a:gd name="connsiteY7" fmla="*/ 4585890 h 4796204"/>
              <a:gd name="connsiteX8" fmla="*/ 7979482 w 8189796"/>
              <a:gd name="connsiteY8" fmla="*/ 4796204 h 4796204"/>
              <a:gd name="connsiteX9" fmla="*/ 210314 w 8189796"/>
              <a:gd name="connsiteY9" fmla="*/ 4796204 h 4796204"/>
              <a:gd name="connsiteX10" fmla="*/ 0 w 8189796"/>
              <a:gd name="connsiteY10" fmla="*/ 4585890 h 4796204"/>
              <a:gd name="connsiteX11" fmla="*/ 0 w 8189796"/>
              <a:gd name="connsiteY11" fmla="*/ 210314 h 4796204"/>
              <a:gd name="connsiteX12" fmla="*/ 210314 w 8189796"/>
              <a:gd name="connsiteY12" fmla="*/ 0 h 4796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89796" h="4796204">
                <a:moveTo>
                  <a:pt x="213295" y="214701"/>
                </a:moveTo>
                <a:lnTo>
                  <a:pt x="213295" y="4581504"/>
                </a:lnTo>
                <a:lnTo>
                  <a:pt x="7976501" y="4581504"/>
                </a:lnTo>
                <a:lnTo>
                  <a:pt x="7976501" y="214701"/>
                </a:lnTo>
                <a:close/>
                <a:moveTo>
                  <a:pt x="210314" y="0"/>
                </a:moveTo>
                <a:lnTo>
                  <a:pt x="7979482" y="0"/>
                </a:lnTo>
                <a:cubicBezTo>
                  <a:pt x="8095635" y="0"/>
                  <a:pt x="8189796" y="94161"/>
                  <a:pt x="8189796" y="210314"/>
                </a:cubicBezTo>
                <a:lnTo>
                  <a:pt x="8189796" y="4585890"/>
                </a:lnTo>
                <a:cubicBezTo>
                  <a:pt x="8189796" y="4702043"/>
                  <a:pt x="8095635" y="4796204"/>
                  <a:pt x="7979482" y="4796204"/>
                </a:cubicBezTo>
                <a:lnTo>
                  <a:pt x="210314" y="4796204"/>
                </a:lnTo>
                <a:cubicBezTo>
                  <a:pt x="94161" y="4796204"/>
                  <a:pt x="0" y="4702043"/>
                  <a:pt x="0" y="4585890"/>
                </a:cubicBezTo>
                <a:lnTo>
                  <a:pt x="0" y="210314"/>
                </a:lnTo>
                <a:cubicBezTo>
                  <a:pt x="0" y="94161"/>
                  <a:pt x="94161" y="0"/>
                  <a:pt x="210314" y="0"/>
                </a:cubicBezTo>
                <a:close/>
              </a:path>
            </a:pathLst>
          </a:custGeom>
          <a:solidFill>
            <a:schemeClr val="bg1">
              <a:alpha val="70000"/>
            </a:schemeClr>
          </a:solidFill>
          <a:ln w="6350">
            <a:noFill/>
          </a:ln>
          <a:effectLst>
            <a:outerShdw blurRad="571500" dist="63500" dir="2700000" algn="tl" rotWithShape="0">
              <a:prstClr val="black">
                <a:alpha val="6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pic>
        <p:nvPicPr>
          <p:cNvPr id="6" name="Picture 5" descr="Screenshot of Viva Goals product">
            <a:extLst>
              <a:ext uri="{FF2B5EF4-FFF2-40B4-BE49-F238E27FC236}">
                <a16:creationId xmlns:a16="http://schemas.microsoft.com/office/drawing/2014/main" id="{8A532D8D-70E7-B93F-B52A-D8BBCA39B56A}"/>
              </a:ext>
            </a:extLst>
          </p:cNvPr>
          <p:cNvPicPr>
            <a:picLocks noChangeAspect="1"/>
          </p:cNvPicPr>
          <p:nvPr/>
        </p:nvPicPr>
        <p:blipFill>
          <a:blip r:embed="rId3"/>
          <a:stretch>
            <a:fillRect/>
          </a:stretch>
        </p:blipFill>
        <p:spPr>
          <a:xfrm>
            <a:off x="6470159" y="2149509"/>
            <a:ext cx="5441986" cy="3212173"/>
          </a:xfrm>
          <a:prstGeom prst="rect">
            <a:avLst/>
          </a:prstGeom>
        </p:spPr>
      </p:pic>
      <p:sp>
        <p:nvSpPr>
          <p:cNvPr id="7" name="Rectangle 6" descr="Viva Connections home screen">
            <a:extLst>
              <a:ext uri="{FF2B5EF4-FFF2-40B4-BE49-F238E27FC236}">
                <a16:creationId xmlns:a16="http://schemas.microsoft.com/office/drawing/2014/main" id="{E46BFB24-44DD-5BAA-F886-104C743A1A52}"/>
              </a:ext>
            </a:extLst>
          </p:cNvPr>
          <p:cNvSpPr/>
          <p:nvPr/>
        </p:nvSpPr>
        <p:spPr>
          <a:xfrm>
            <a:off x="6470159" y="2149509"/>
            <a:ext cx="5437760" cy="3210919"/>
          </a:xfrm>
          <a:prstGeom prst="rect">
            <a:avLst/>
          </a:prstGeom>
          <a:noFill/>
          <a:ln w="12700">
            <a:solidFill>
              <a:srgbClr val="D5D5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13355197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88A8081E-99C5-350A-E6BE-CFE7D45F59E1}"/>
              </a:ext>
              <a:ext uri="{C183D7F6-B498-43B3-948B-1728B52AA6E4}">
                <adec:decorative xmlns:adec="http://schemas.microsoft.com/office/drawing/2017/decorative" val="1"/>
              </a:ext>
            </a:extLst>
          </p:cNvPr>
          <p:cNvSpPr/>
          <p:nvPr/>
        </p:nvSpPr>
        <p:spPr>
          <a:xfrm>
            <a:off x="6320756" y="1991639"/>
            <a:ext cx="5736566" cy="3526658"/>
          </a:xfrm>
          <a:custGeom>
            <a:avLst/>
            <a:gdLst>
              <a:gd name="connsiteX0" fmla="*/ 213295 w 8189796"/>
              <a:gd name="connsiteY0" fmla="*/ 214701 h 4796204"/>
              <a:gd name="connsiteX1" fmla="*/ 213295 w 8189796"/>
              <a:gd name="connsiteY1" fmla="*/ 4581504 h 4796204"/>
              <a:gd name="connsiteX2" fmla="*/ 7976501 w 8189796"/>
              <a:gd name="connsiteY2" fmla="*/ 4581504 h 4796204"/>
              <a:gd name="connsiteX3" fmla="*/ 7976501 w 8189796"/>
              <a:gd name="connsiteY3" fmla="*/ 214701 h 4796204"/>
              <a:gd name="connsiteX4" fmla="*/ 210314 w 8189796"/>
              <a:gd name="connsiteY4" fmla="*/ 0 h 4796204"/>
              <a:gd name="connsiteX5" fmla="*/ 7979482 w 8189796"/>
              <a:gd name="connsiteY5" fmla="*/ 0 h 4796204"/>
              <a:gd name="connsiteX6" fmla="*/ 8189796 w 8189796"/>
              <a:gd name="connsiteY6" fmla="*/ 210314 h 4796204"/>
              <a:gd name="connsiteX7" fmla="*/ 8189796 w 8189796"/>
              <a:gd name="connsiteY7" fmla="*/ 4585890 h 4796204"/>
              <a:gd name="connsiteX8" fmla="*/ 7979482 w 8189796"/>
              <a:gd name="connsiteY8" fmla="*/ 4796204 h 4796204"/>
              <a:gd name="connsiteX9" fmla="*/ 210314 w 8189796"/>
              <a:gd name="connsiteY9" fmla="*/ 4796204 h 4796204"/>
              <a:gd name="connsiteX10" fmla="*/ 0 w 8189796"/>
              <a:gd name="connsiteY10" fmla="*/ 4585890 h 4796204"/>
              <a:gd name="connsiteX11" fmla="*/ 0 w 8189796"/>
              <a:gd name="connsiteY11" fmla="*/ 210314 h 4796204"/>
              <a:gd name="connsiteX12" fmla="*/ 210314 w 8189796"/>
              <a:gd name="connsiteY12" fmla="*/ 0 h 4796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89796" h="4796204">
                <a:moveTo>
                  <a:pt x="213295" y="214701"/>
                </a:moveTo>
                <a:lnTo>
                  <a:pt x="213295" y="4581504"/>
                </a:lnTo>
                <a:lnTo>
                  <a:pt x="7976501" y="4581504"/>
                </a:lnTo>
                <a:lnTo>
                  <a:pt x="7976501" y="214701"/>
                </a:lnTo>
                <a:close/>
                <a:moveTo>
                  <a:pt x="210314" y="0"/>
                </a:moveTo>
                <a:lnTo>
                  <a:pt x="7979482" y="0"/>
                </a:lnTo>
                <a:cubicBezTo>
                  <a:pt x="8095635" y="0"/>
                  <a:pt x="8189796" y="94161"/>
                  <a:pt x="8189796" y="210314"/>
                </a:cubicBezTo>
                <a:lnTo>
                  <a:pt x="8189796" y="4585890"/>
                </a:lnTo>
                <a:cubicBezTo>
                  <a:pt x="8189796" y="4702043"/>
                  <a:pt x="8095635" y="4796204"/>
                  <a:pt x="7979482" y="4796204"/>
                </a:cubicBezTo>
                <a:lnTo>
                  <a:pt x="210314" y="4796204"/>
                </a:lnTo>
                <a:cubicBezTo>
                  <a:pt x="94161" y="4796204"/>
                  <a:pt x="0" y="4702043"/>
                  <a:pt x="0" y="4585890"/>
                </a:cubicBezTo>
                <a:lnTo>
                  <a:pt x="0" y="210314"/>
                </a:lnTo>
                <a:cubicBezTo>
                  <a:pt x="0" y="94161"/>
                  <a:pt x="94161" y="0"/>
                  <a:pt x="210314" y="0"/>
                </a:cubicBezTo>
                <a:close/>
              </a:path>
            </a:pathLst>
          </a:custGeom>
          <a:solidFill>
            <a:schemeClr val="bg1">
              <a:alpha val="70000"/>
            </a:schemeClr>
          </a:solidFill>
          <a:ln w="6350">
            <a:noFill/>
          </a:ln>
          <a:effectLst>
            <a:outerShdw blurRad="571500" dist="63500" dir="2700000" algn="tl" rotWithShape="0">
              <a:prstClr val="black">
                <a:alpha val="6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1" name="Rectangle 10">
            <a:extLst>
              <a:ext uri="{FF2B5EF4-FFF2-40B4-BE49-F238E27FC236}">
                <a16:creationId xmlns:a16="http://schemas.microsoft.com/office/drawing/2014/main" id="{F16DF169-79AE-1BA6-47BE-8CADF0F25EDE}"/>
              </a:ext>
              <a:ext uri="{C183D7F6-B498-43B3-948B-1728B52AA6E4}">
                <adec:decorative xmlns:adec="http://schemas.microsoft.com/office/drawing/2017/decorative" val="1"/>
              </a:ext>
            </a:extLst>
          </p:cNvPr>
          <p:cNvSpPr/>
          <p:nvPr/>
        </p:nvSpPr>
        <p:spPr bwMode="auto">
          <a:xfrm>
            <a:off x="0" y="0"/>
            <a:ext cx="12192000" cy="1411698"/>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6" name="Title 16">
            <a:extLst>
              <a:ext uri="{FF2B5EF4-FFF2-40B4-BE49-F238E27FC236}">
                <a16:creationId xmlns:a16="http://schemas.microsoft.com/office/drawing/2014/main" id="{F5BDE958-D320-7159-1F75-D2A64687A003}"/>
              </a:ext>
            </a:extLst>
          </p:cNvPr>
          <p:cNvSpPr>
            <a:spLocks noGrp="1"/>
          </p:cNvSpPr>
          <p:nvPr>
            <p:ph type="title"/>
          </p:nvPr>
        </p:nvSpPr>
        <p:spPr>
          <a:xfrm>
            <a:off x="588263" y="152400"/>
            <a:ext cx="11018520" cy="1107996"/>
          </a:xfrm>
        </p:spPr>
        <p:txBody>
          <a:bodyPr/>
          <a:lstStyle/>
          <a:p>
            <a:r>
              <a:rPr lang="en-US">
                <a:solidFill>
                  <a:schemeClr val="bg1"/>
                </a:solidFill>
                <a:ea typeface="+mj-lt"/>
                <a:cs typeface="+mj-lt"/>
              </a:rPr>
              <a:t>Manage, track and share your team </a:t>
            </a:r>
            <a:r>
              <a:rPr lang="en-US" dirty="0">
                <a:solidFill>
                  <a:schemeClr val="bg1"/>
                </a:solidFill>
                <a:ea typeface="+mj-lt"/>
                <a:cs typeface="+mj-lt"/>
              </a:rPr>
              <a:t>goals </a:t>
            </a:r>
            <a:r>
              <a:rPr lang="en-US">
                <a:solidFill>
                  <a:schemeClr val="bg1"/>
                </a:solidFill>
                <a:ea typeface="+mj-lt"/>
                <a:cs typeface="+mj-lt"/>
              </a:rPr>
              <a:t>from one central, secure location</a:t>
            </a:r>
            <a:endParaRPr lang="en-US">
              <a:solidFill>
                <a:schemeClr val="bg1"/>
              </a:solidFill>
            </a:endParaRPr>
          </a:p>
        </p:txBody>
      </p:sp>
      <p:sp>
        <p:nvSpPr>
          <p:cNvPr id="18" name="Text Placeholder 5">
            <a:extLst>
              <a:ext uri="{FF2B5EF4-FFF2-40B4-BE49-F238E27FC236}">
                <a16:creationId xmlns:a16="http://schemas.microsoft.com/office/drawing/2014/main" id="{D1B8B750-7D77-30A3-0924-5A9D0699827F}"/>
              </a:ext>
            </a:extLst>
          </p:cNvPr>
          <p:cNvSpPr txBox="1">
            <a:spLocks/>
          </p:cNvSpPr>
          <p:nvPr/>
        </p:nvSpPr>
        <p:spPr>
          <a:xfrm>
            <a:off x="412032" y="2189620"/>
            <a:ext cx="5068766" cy="3133347"/>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ct val="0"/>
              </a:spcBef>
              <a:spcAft>
                <a:spcPts val="1800"/>
              </a:spcAft>
              <a:buFont typeface="Arial,Sans-Serif" panose="05000000000000000000" pitchFamily="2" charset="2"/>
              <a:buChar char="•"/>
            </a:pPr>
            <a:r>
              <a:rPr lang="en-US" sz="2000" dirty="0">
                <a:latin typeface="Segoe UI_MSFontService"/>
                <a:ea typeface="+mn-lt"/>
                <a:cs typeface="+mn-lt"/>
              </a:rPr>
              <a:t>Create, approve </a:t>
            </a:r>
            <a:r>
              <a:rPr lang="en-US" sz="2000" dirty="0">
                <a:solidFill>
                  <a:srgbClr val="000000"/>
                </a:solidFill>
                <a:latin typeface="Segoe UI_MSFontService"/>
                <a:ea typeface="+mn-lt"/>
                <a:cs typeface="+mn-lt"/>
              </a:rPr>
              <a:t>and review your team goals</a:t>
            </a:r>
            <a:r>
              <a:rPr lang="en-US" sz="2000" dirty="0">
                <a:latin typeface="Segoe UI_MSFontService"/>
                <a:ea typeface="+mn-lt"/>
                <a:cs typeface="+mn-lt"/>
              </a:rPr>
              <a:t> across your organization with the right rhythms of business </a:t>
            </a:r>
            <a:endParaRPr lang="en-US"/>
          </a:p>
          <a:p>
            <a:pPr>
              <a:spcBef>
                <a:spcPct val="0"/>
              </a:spcBef>
              <a:spcAft>
                <a:spcPts val="1200"/>
              </a:spcAft>
              <a:buFont typeface="Arial,Sans-Serif" panose="05000000000000000000" pitchFamily="2" charset="2"/>
              <a:buChar char="•"/>
            </a:pPr>
            <a:r>
              <a:rPr lang="en-US" sz="2000" dirty="0">
                <a:latin typeface="Segoe UI_MSFontService"/>
                <a:ea typeface="+mn-lt"/>
                <a:cs typeface="+mn-lt"/>
              </a:rPr>
              <a:t>Share and broadcast your teams’ goals with easy export </a:t>
            </a:r>
            <a:r>
              <a:rPr lang="en-US" sz="2000" dirty="0">
                <a:solidFill>
                  <a:srgbClr val="000000"/>
                </a:solidFill>
                <a:latin typeface="Segoe UI_MSFontService"/>
                <a:ea typeface="+mn-lt"/>
                <a:cs typeface="+mn-lt"/>
              </a:rPr>
              <a:t>into PowerPoint, customizable dashboards and broadcasting </a:t>
            </a:r>
            <a:r>
              <a:rPr lang="en-US" sz="2000" dirty="0">
                <a:latin typeface="Segoe UI_MSFontService"/>
                <a:ea typeface="+mn-lt"/>
                <a:cs typeface="+mn-lt"/>
              </a:rPr>
              <a:t>feature</a:t>
            </a:r>
            <a:r>
              <a:rPr lang="en-US" sz="2000" dirty="0">
                <a:solidFill>
                  <a:srgbClr val="000000"/>
                </a:solidFill>
                <a:latin typeface="Segoe UI_MSFontService"/>
                <a:ea typeface="+mn-lt"/>
                <a:cs typeface="+mn-lt"/>
              </a:rPr>
              <a:t> to share in email</a:t>
            </a:r>
            <a:endParaRPr lang="en-US" sz="2000" dirty="0" err="1">
              <a:latin typeface="Segoe UI_MSFontService"/>
              <a:ea typeface="+mn-lt"/>
              <a:cs typeface="+mn-lt"/>
            </a:endParaRPr>
          </a:p>
          <a:p>
            <a:pPr>
              <a:spcBef>
                <a:spcPct val="0"/>
              </a:spcBef>
              <a:spcAft>
                <a:spcPts val="1800"/>
              </a:spcAft>
              <a:buFont typeface="Arial,Sans-Serif" panose="05000000000000000000" pitchFamily="2" charset="2"/>
              <a:buChar char="•"/>
            </a:pPr>
            <a:r>
              <a:rPr lang="en-US" sz="2000" dirty="0">
                <a:latin typeface="Segoe UI_MSFontService"/>
                <a:ea typeface="+mn-lt"/>
                <a:cs typeface="+mn-lt"/>
              </a:rPr>
              <a:t>Protect your data with built-in security and data privacy controls</a:t>
            </a:r>
          </a:p>
        </p:txBody>
      </p:sp>
      <p:sp>
        <p:nvSpPr>
          <p:cNvPr id="4" name="TextBox 3">
            <a:extLst>
              <a:ext uri="{FF2B5EF4-FFF2-40B4-BE49-F238E27FC236}">
                <a16:creationId xmlns:a16="http://schemas.microsoft.com/office/drawing/2014/main" id="{96E348DE-1ECD-D312-CE70-D80783E6791E}"/>
              </a:ext>
            </a:extLst>
          </p:cNvPr>
          <p:cNvSpPr txBox="1"/>
          <p:nvPr/>
        </p:nvSpPr>
        <p:spPr>
          <a:xfrm>
            <a:off x="8661400" y="5986831"/>
            <a:ext cx="3530600" cy="400110"/>
          </a:xfrm>
          <a:prstGeom prst="rect">
            <a:avLst/>
          </a:prstGeom>
          <a:noFill/>
        </p:spPr>
        <p:txBody>
          <a:bodyPr wrap="square">
            <a:spAutoFit/>
          </a:bodyPr>
          <a:lstStyle/>
          <a:p>
            <a:pPr algn="r"/>
            <a:r>
              <a:rPr lang="en-US" sz="1000"/>
              <a:t>To learn more about Viva Goals Security and Compliance, please visit </a:t>
            </a:r>
            <a:r>
              <a:rPr lang="en-US" sz="1000">
                <a:hlinkClick r:id="rId3"/>
              </a:rPr>
              <a:t>Microsoft Learn</a:t>
            </a:r>
            <a:r>
              <a:rPr lang="en-US" sz="1000">
                <a:solidFill>
                  <a:srgbClr val="000000"/>
                </a:solidFill>
              </a:rPr>
              <a:t> </a:t>
            </a:r>
            <a:endParaRPr lang="en-US" sz="1000"/>
          </a:p>
        </p:txBody>
      </p:sp>
      <p:pic>
        <p:nvPicPr>
          <p:cNvPr id="6" name="Picture 5" descr="Screenshot of Viva Goals product">
            <a:extLst>
              <a:ext uri="{FF2B5EF4-FFF2-40B4-BE49-F238E27FC236}">
                <a16:creationId xmlns:a16="http://schemas.microsoft.com/office/drawing/2014/main" id="{614326A5-4BE9-ECE5-1212-738DDFA12A1A}"/>
              </a:ext>
            </a:extLst>
          </p:cNvPr>
          <p:cNvPicPr>
            <a:picLocks noChangeAspect="1"/>
          </p:cNvPicPr>
          <p:nvPr/>
        </p:nvPicPr>
        <p:blipFill>
          <a:blip r:embed="rId4"/>
          <a:stretch>
            <a:fillRect/>
          </a:stretch>
        </p:blipFill>
        <p:spPr>
          <a:xfrm>
            <a:off x="6483511" y="2163854"/>
            <a:ext cx="5415478" cy="3193589"/>
          </a:xfrm>
          <a:prstGeom prst="rect">
            <a:avLst/>
          </a:prstGeom>
        </p:spPr>
      </p:pic>
    </p:spTree>
    <p:extLst>
      <p:ext uri="{BB962C8B-B14F-4D97-AF65-F5344CB8AC3E}">
        <p14:creationId xmlns:p14="http://schemas.microsoft.com/office/powerpoint/2010/main" val="42797397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8477573-19B6-4779-69C2-2F8A9F70AC35}"/>
              </a:ext>
              <a:ext uri="{C183D7F6-B498-43B3-948B-1728B52AA6E4}">
                <adec:decorative xmlns:adec="http://schemas.microsoft.com/office/drawing/2017/decorative" val="1"/>
              </a:ext>
            </a:extLst>
          </p:cNvPr>
          <p:cNvSpPr/>
          <p:nvPr/>
        </p:nvSpPr>
        <p:spPr bwMode="auto">
          <a:xfrm>
            <a:off x="0" y="0"/>
            <a:ext cx="12192000" cy="1411698"/>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2" name="Title 16">
            <a:extLst>
              <a:ext uri="{FF2B5EF4-FFF2-40B4-BE49-F238E27FC236}">
                <a16:creationId xmlns:a16="http://schemas.microsoft.com/office/drawing/2014/main" id="{41AB9D9A-4461-A170-EDFA-814CDCD78DBF}"/>
              </a:ext>
            </a:extLst>
          </p:cNvPr>
          <p:cNvSpPr>
            <a:spLocks noGrp="1"/>
          </p:cNvSpPr>
          <p:nvPr>
            <p:ph type="title"/>
          </p:nvPr>
        </p:nvSpPr>
        <p:spPr>
          <a:xfrm>
            <a:off x="588263" y="152400"/>
            <a:ext cx="11018520" cy="1107996"/>
          </a:xfrm>
        </p:spPr>
        <p:txBody>
          <a:bodyPr/>
          <a:lstStyle/>
          <a:p>
            <a:r>
              <a:rPr lang="en-US">
                <a:solidFill>
                  <a:schemeClr val="bg1"/>
                </a:solidFill>
                <a:ea typeface="+mj-lt"/>
                <a:cs typeface="+mj-lt"/>
              </a:rPr>
              <a:t>Bring goals into the flow of everyday work with integrations into </a:t>
            </a:r>
            <a:r>
              <a:rPr lang="en-US" dirty="0">
                <a:solidFill>
                  <a:schemeClr val="bg1"/>
                </a:solidFill>
                <a:ea typeface="+mj-lt"/>
                <a:cs typeface="+mj-lt"/>
              </a:rPr>
              <a:t>your </a:t>
            </a:r>
            <a:r>
              <a:rPr lang="en-US">
                <a:solidFill>
                  <a:schemeClr val="bg1"/>
                </a:solidFill>
                <a:ea typeface="+mj-lt"/>
                <a:cs typeface="+mj-lt"/>
              </a:rPr>
              <a:t>existing toolset </a:t>
            </a:r>
            <a:endParaRPr lang="en-US"/>
          </a:p>
        </p:txBody>
      </p:sp>
      <p:sp>
        <p:nvSpPr>
          <p:cNvPr id="24" name="Text Placeholder 5">
            <a:extLst>
              <a:ext uri="{FF2B5EF4-FFF2-40B4-BE49-F238E27FC236}">
                <a16:creationId xmlns:a16="http://schemas.microsoft.com/office/drawing/2014/main" id="{3BA036CE-CC95-40F9-2EFD-73FAD9660584}"/>
              </a:ext>
            </a:extLst>
          </p:cNvPr>
          <p:cNvSpPr txBox="1">
            <a:spLocks/>
          </p:cNvSpPr>
          <p:nvPr/>
        </p:nvSpPr>
        <p:spPr>
          <a:xfrm>
            <a:off x="412032" y="2225226"/>
            <a:ext cx="4969067" cy="3634902"/>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ct val="0"/>
              </a:spcBef>
              <a:spcAft>
                <a:spcPts val="2000"/>
              </a:spcAft>
              <a:buFont typeface="Arial,Sans-Serif" panose="05000000000000000000" pitchFamily="2" charset="2"/>
              <a:buChar char="•"/>
            </a:pPr>
            <a:r>
              <a:rPr lang="en-US" sz="2000" dirty="0">
                <a:latin typeface="Segoe UI_MSFontService"/>
                <a:ea typeface="+mn-lt"/>
                <a:cs typeface="+mn-lt"/>
              </a:rPr>
              <a:t>Access, check-in</a:t>
            </a:r>
            <a:r>
              <a:rPr lang="en-US" sz="2000" dirty="0">
                <a:solidFill>
                  <a:srgbClr val="000000"/>
                </a:solidFill>
                <a:latin typeface="Segoe UI_MSFontService"/>
                <a:ea typeface="+mn-lt"/>
                <a:cs typeface="+mn-lt"/>
              </a:rPr>
              <a:t> and communicate your goals</a:t>
            </a:r>
            <a:r>
              <a:rPr lang="en-US" sz="2000" dirty="0">
                <a:latin typeface="Segoe UI_MSFontService"/>
                <a:ea typeface="+mn-lt"/>
                <a:cs typeface="+mn-lt"/>
              </a:rPr>
              <a:t> via the Viva Goals app and within chat for Microsoft Teams</a:t>
            </a:r>
            <a:endParaRPr lang="en-US"/>
          </a:p>
          <a:p>
            <a:pPr>
              <a:spcBef>
                <a:spcPct val="0"/>
              </a:spcBef>
              <a:spcAft>
                <a:spcPts val="1200"/>
              </a:spcAft>
              <a:buFont typeface="Arial,Sans-Serif" panose="05000000000000000000" pitchFamily="2" charset="2"/>
              <a:buChar char="•"/>
            </a:pPr>
            <a:r>
              <a:rPr lang="en-US" sz="2000" dirty="0">
                <a:latin typeface="Segoe UI_MSFontService"/>
                <a:ea typeface="+mn-lt"/>
                <a:cs typeface="+mn-lt"/>
              </a:rPr>
              <a:t>Automatically update your goals with data integrations</a:t>
            </a:r>
            <a:r>
              <a:rPr lang="en-US" sz="2000" dirty="0">
                <a:solidFill>
                  <a:srgbClr val="000000"/>
                </a:solidFill>
                <a:latin typeface="Segoe UI_MSFontService"/>
                <a:ea typeface="+mn-lt"/>
                <a:cs typeface="+mn-lt"/>
              </a:rPr>
              <a:t> into your performance, task and project</a:t>
            </a:r>
            <a:r>
              <a:rPr lang="en-US" sz="2000" dirty="0">
                <a:latin typeface="Segoe UI_MSFontService"/>
                <a:ea typeface="+mn-lt"/>
                <a:cs typeface="+mn-lt"/>
              </a:rPr>
              <a:t> </a:t>
            </a:r>
            <a:r>
              <a:rPr lang="en-US" sz="2000" dirty="0">
                <a:solidFill>
                  <a:srgbClr val="000000"/>
                </a:solidFill>
                <a:latin typeface="Segoe UI_MSFontService"/>
                <a:ea typeface="+mn-lt"/>
                <a:cs typeface="+mn-lt"/>
              </a:rPr>
              <a:t>management applications</a:t>
            </a:r>
          </a:p>
          <a:p>
            <a:pPr>
              <a:spcBef>
                <a:spcPct val="0"/>
              </a:spcBef>
              <a:spcAft>
                <a:spcPts val="1200"/>
              </a:spcAft>
              <a:buFont typeface="Arial,Sans-Serif" panose="05000000000000000000" pitchFamily="2" charset="2"/>
              <a:buChar char="•"/>
            </a:pPr>
            <a:r>
              <a:rPr lang="en-US" sz="2000" dirty="0">
                <a:latin typeface="Segoe UI_MSFontService"/>
                <a:ea typeface="+mn-lt"/>
                <a:cs typeface="+mn-lt"/>
              </a:rPr>
              <a:t>Integrations include both Microsoft and non-Microsoft applications, see the full list </a:t>
            </a:r>
            <a:r>
              <a:rPr lang="en-US" sz="2000" dirty="0">
                <a:latin typeface="Segoe UI_MSFontService"/>
                <a:ea typeface="+mn-lt"/>
                <a:cs typeface="+mn-lt"/>
                <a:hlinkClick r:id="rId3"/>
              </a:rPr>
              <a:t>here</a:t>
            </a:r>
            <a:endParaRPr lang="en-US" sz="2000" dirty="0">
              <a:latin typeface="Segoe UI_MSFontService"/>
              <a:ea typeface="+mn-lt"/>
              <a:cs typeface="+mn-lt"/>
            </a:endParaRPr>
          </a:p>
          <a:p>
            <a:pPr>
              <a:spcBef>
                <a:spcPct val="0"/>
              </a:spcBef>
              <a:spcAft>
                <a:spcPts val="1800"/>
              </a:spcAft>
              <a:buFont typeface="Arial,Sans-Serif" panose="05000000000000000000" pitchFamily="2" charset="2"/>
              <a:buChar char="•"/>
            </a:pPr>
            <a:endParaRPr lang="en-US" sz="2000" dirty="0">
              <a:latin typeface="Segoe UI_MSFontService"/>
              <a:ea typeface="+mn-lt"/>
              <a:cs typeface="+mn-lt"/>
            </a:endParaRPr>
          </a:p>
        </p:txBody>
      </p:sp>
      <p:sp>
        <p:nvSpPr>
          <p:cNvPr id="13" name="Oval 12">
            <a:extLst>
              <a:ext uri="{FF2B5EF4-FFF2-40B4-BE49-F238E27FC236}">
                <a16:creationId xmlns:a16="http://schemas.microsoft.com/office/drawing/2014/main" id="{0C864955-49F2-91EF-D2DA-F8CB847AA10E}"/>
              </a:ext>
              <a:ext uri="{C183D7F6-B498-43B3-948B-1728B52AA6E4}">
                <adec:decorative xmlns:adec="http://schemas.microsoft.com/office/drawing/2017/decorative" val="1"/>
              </a:ext>
            </a:extLst>
          </p:cNvPr>
          <p:cNvSpPr/>
          <p:nvPr/>
        </p:nvSpPr>
        <p:spPr bwMode="auto">
          <a:xfrm>
            <a:off x="6625621" y="714375"/>
            <a:ext cx="7799438" cy="6905625"/>
          </a:xfrm>
          <a:prstGeom prst="ellipse">
            <a:avLst/>
          </a:prstGeom>
          <a:solidFill>
            <a:schemeClr val="accent3">
              <a:lumMod val="20000"/>
              <a:lumOff val="80000"/>
            </a:schemeClr>
          </a:solidFill>
          <a:ln w="19050">
            <a:solidFill>
              <a:schemeClr val="accent3">
                <a:lumMod val="40000"/>
                <a:lumOff val="60000"/>
              </a:schemeClr>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35" name="Picture 2" descr="Screenshot of Viva Goals product">
            <a:extLst>
              <a:ext uri="{FF2B5EF4-FFF2-40B4-BE49-F238E27FC236}">
                <a16:creationId xmlns:a16="http://schemas.microsoft.com/office/drawing/2014/main" id="{817C6F8E-945F-E996-E864-1BB3F3FE3C0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8" r="158" b="8206"/>
          <a:stretch/>
        </p:blipFill>
        <p:spPr bwMode="auto">
          <a:xfrm>
            <a:off x="6096000" y="3419474"/>
            <a:ext cx="2140871" cy="1362076"/>
          </a:xfrm>
          <a:prstGeom prst="roundRect">
            <a:avLst>
              <a:gd name="adj" fmla="val 2060"/>
            </a:avLst>
          </a:prstGeom>
          <a:ln w="254000">
            <a:gradFill>
              <a:gsLst>
                <a:gs pos="0">
                  <a:schemeClr val="bg1"/>
                </a:gs>
                <a:gs pos="100000">
                  <a:srgbClr val="F2F2F2"/>
                </a:gs>
              </a:gsLst>
              <a:lin ang="2700000" scaled="0"/>
            </a:gradFill>
          </a:ln>
          <a:effectLst>
            <a:outerShdw blurRad="127000" dist="50800" dir="2700000" algn="tl" rotWithShape="0">
              <a:prstClr val="black">
                <a:alpha val="25000"/>
              </a:prstClr>
            </a:outerShdw>
          </a:effectLst>
          <a:extLst>
            <a:ext uri="{909E8E84-426E-40DD-AFC4-6F175D3DCCD1}">
              <a14:hiddenFill xmlns:a14="http://schemas.microsoft.com/office/drawing/2010/main">
                <a:solidFill>
                  <a:srgbClr val="FFFFFF"/>
                </a:solidFill>
              </a14:hiddenFill>
            </a:ext>
          </a:extLst>
        </p:spPr>
      </p:pic>
      <p:pic>
        <p:nvPicPr>
          <p:cNvPr id="15" name="Picture 6" descr="Azure DevOps logo">
            <a:extLst>
              <a:ext uri="{FF2B5EF4-FFF2-40B4-BE49-F238E27FC236}">
                <a16:creationId xmlns:a16="http://schemas.microsoft.com/office/drawing/2014/main" id="{47FF3985-1F97-8579-B3FA-527555F23B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73135" y="1941213"/>
            <a:ext cx="2513491" cy="459007"/>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Microsoft Teams Logo, symbol, meaning, history, PNG, brand">
            <a:extLst>
              <a:ext uri="{FF2B5EF4-FFF2-40B4-BE49-F238E27FC236}">
                <a16:creationId xmlns:a16="http://schemas.microsoft.com/office/drawing/2014/main" id="{D4261524-558F-175D-356D-6375AA9E0D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93825" y="2806888"/>
            <a:ext cx="1572781" cy="88468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Github Logo Png / Discover 49 free github logo png images with transparent backgrounds. - Verdie ...">
            <a:extLst>
              <a:ext uri="{FF2B5EF4-FFF2-40B4-BE49-F238E27FC236}">
                <a16:creationId xmlns:a16="http://schemas.microsoft.com/office/drawing/2014/main" id="{1F810135-D4B7-7D67-D12A-58058C2DA49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08749" y="2626743"/>
            <a:ext cx="676972" cy="67697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Platform - PIVOTL">
            <a:extLst>
              <a:ext uri="{FF2B5EF4-FFF2-40B4-BE49-F238E27FC236}">
                <a16:creationId xmlns:a16="http://schemas.microsoft.com/office/drawing/2014/main" id="{3234DBA8-84D9-83EB-E09D-12A9F1FFCA4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31417" y="2497343"/>
            <a:ext cx="1507495" cy="114193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4" descr="Software &amp; Tools Catalog | Sacramento State">
            <a:extLst>
              <a:ext uri="{FF2B5EF4-FFF2-40B4-BE49-F238E27FC236}">
                <a16:creationId xmlns:a16="http://schemas.microsoft.com/office/drawing/2014/main" id="{38E3E579-42EC-0EED-627F-B23909C9B6D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24907" y="4042305"/>
            <a:ext cx="686784" cy="686784"/>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descr="Microsoft PowerBI logo">
            <a:extLst>
              <a:ext uri="{FF2B5EF4-FFF2-40B4-BE49-F238E27FC236}">
                <a16:creationId xmlns:a16="http://schemas.microsoft.com/office/drawing/2014/main" id="{5CA9BB40-B199-CCC6-9B04-120E16E52227}"/>
              </a:ext>
            </a:extLst>
          </p:cNvPr>
          <p:cNvGrpSpPr/>
          <p:nvPr/>
        </p:nvGrpSpPr>
        <p:grpSpPr>
          <a:xfrm>
            <a:off x="9741868" y="3762722"/>
            <a:ext cx="1210734" cy="999380"/>
            <a:chOff x="8756223" y="1988365"/>
            <a:chExt cx="1631576" cy="1260837"/>
          </a:xfrm>
        </p:grpSpPr>
        <p:pic>
          <p:nvPicPr>
            <p:cNvPr id="3" name="Picture 2" descr="A yellow rectangles on a black background&#10;&#10;Description automatically generated with medium confidence">
              <a:extLst>
                <a:ext uri="{FF2B5EF4-FFF2-40B4-BE49-F238E27FC236}">
                  <a16:creationId xmlns:a16="http://schemas.microsoft.com/office/drawing/2014/main" id="{DEEE7740-87E3-BA62-6B7E-B3B5B414002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91478" y="1988365"/>
              <a:ext cx="961066" cy="961066"/>
            </a:xfrm>
            <a:prstGeom prst="rect">
              <a:avLst/>
            </a:prstGeom>
          </p:spPr>
        </p:pic>
        <p:sp>
          <p:nvSpPr>
            <p:cNvPr id="2" name="TextBox 1">
              <a:extLst>
                <a:ext uri="{FF2B5EF4-FFF2-40B4-BE49-F238E27FC236}">
                  <a16:creationId xmlns:a16="http://schemas.microsoft.com/office/drawing/2014/main" id="{A69D5556-5A7C-3CD5-8497-569960668F41}"/>
                </a:ext>
              </a:extLst>
            </p:cNvPr>
            <p:cNvSpPr txBox="1"/>
            <p:nvPr/>
          </p:nvSpPr>
          <p:spPr>
            <a:xfrm>
              <a:off x="8756223" y="3035639"/>
              <a:ext cx="1631576" cy="213563"/>
            </a:xfrm>
            <a:prstGeom prst="rect">
              <a:avLst/>
            </a:prstGeom>
            <a:noFill/>
          </p:spPr>
          <p:txBody>
            <a:bodyPr wrap="square" lIns="0" tIns="0" rIns="0" bIns="0" rtlCol="0">
              <a:spAutoFit/>
            </a:bodyPr>
            <a:lstStyle/>
            <a:p>
              <a:pPr algn="l"/>
              <a:r>
                <a:rPr lang="en-US" sz="1100">
                  <a:solidFill>
                    <a:schemeClr val="bg2">
                      <a:lumMod val="50000"/>
                    </a:schemeClr>
                  </a:solidFill>
                </a:rPr>
                <a:t>Microsoft Power BI</a:t>
              </a:r>
            </a:p>
          </p:txBody>
        </p:sp>
      </p:grpSp>
      <p:grpSp>
        <p:nvGrpSpPr>
          <p:cNvPr id="6" name="Group 5" descr="Microsoft Project Logo">
            <a:extLst>
              <a:ext uri="{FF2B5EF4-FFF2-40B4-BE49-F238E27FC236}">
                <a16:creationId xmlns:a16="http://schemas.microsoft.com/office/drawing/2014/main" id="{47A424AC-635B-F1FD-443B-40CF87EB300C}"/>
              </a:ext>
            </a:extLst>
          </p:cNvPr>
          <p:cNvGrpSpPr/>
          <p:nvPr/>
        </p:nvGrpSpPr>
        <p:grpSpPr>
          <a:xfrm>
            <a:off x="10918775" y="3828904"/>
            <a:ext cx="1210734" cy="1240885"/>
            <a:chOff x="10579281" y="4649552"/>
            <a:chExt cx="1210734" cy="1283890"/>
          </a:xfrm>
        </p:grpSpPr>
        <p:pic>
          <p:nvPicPr>
            <p:cNvPr id="1026" name="Picture 2" descr="Products and Certifications">
              <a:extLst>
                <a:ext uri="{FF2B5EF4-FFF2-40B4-BE49-F238E27FC236}">
                  <a16:creationId xmlns:a16="http://schemas.microsoft.com/office/drawing/2014/main" id="{3B8FDA7D-A94B-8CED-98EC-1D55D27B55F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627342" y="4649552"/>
              <a:ext cx="1114613" cy="111461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86CF90D-B83B-6C31-741D-63B1446EB038}"/>
                </a:ext>
              </a:extLst>
            </p:cNvPr>
            <p:cNvSpPr txBox="1"/>
            <p:nvPr/>
          </p:nvSpPr>
          <p:spPr>
            <a:xfrm>
              <a:off x="10579281" y="5764165"/>
              <a:ext cx="1210734" cy="169277"/>
            </a:xfrm>
            <a:prstGeom prst="rect">
              <a:avLst/>
            </a:prstGeom>
            <a:noFill/>
          </p:spPr>
          <p:txBody>
            <a:bodyPr wrap="square" lIns="0" tIns="0" rIns="0" bIns="0" rtlCol="0">
              <a:spAutoFit/>
            </a:bodyPr>
            <a:lstStyle/>
            <a:p>
              <a:pPr algn="ctr"/>
              <a:r>
                <a:rPr lang="en-US" sz="1100">
                  <a:solidFill>
                    <a:schemeClr val="bg2">
                      <a:lumMod val="50000"/>
                    </a:schemeClr>
                  </a:solidFill>
                </a:rPr>
                <a:t>Microsoft Project</a:t>
              </a:r>
            </a:p>
          </p:txBody>
        </p:sp>
      </p:grpSp>
      <p:pic>
        <p:nvPicPr>
          <p:cNvPr id="46" name="Picture 6" descr="Microsoft Dynamics 365 Review 2022 Pricing, Features, Shortcomings">
            <a:extLst>
              <a:ext uri="{FF2B5EF4-FFF2-40B4-BE49-F238E27FC236}">
                <a16:creationId xmlns:a16="http://schemas.microsoft.com/office/drawing/2014/main" id="{4E16B8FA-DF89-B8CB-FF55-269B9C4E0221}"/>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8467" t="34687" r="5557" b="37743"/>
          <a:stretch/>
        </p:blipFill>
        <p:spPr bwMode="auto">
          <a:xfrm>
            <a:off x="9178020" y="5017249"/>
            <a:ext cx="1884513" cy="60430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28C9D01-E14B-D496-99E6-C9416A50F746}"/>
              </a:ext>
            </a:extLst>
          </p:cNvPr>
          <p:cNvSpPr txBox="1"/>
          <p:nvPr/>
        </p:nvSpPr>
        <p:spPr>
          <a:xfrm>
            <a:off x="9146857" y="5922883"/>
            <a:ext cx="2892055" cy="553998"/>
          </a:xfrm>
          <a:prstGeom prst="rect">
            <a:avLst/>
          </a:prstGeom>
          <a:noFill/>
        </p:spPr>
        <p:txBody>
          <a:bodyPr wrap="square" lIns="0" tIns="0" rIns="0" bIns="0" rtlCol="0">
            <a:spAutoFit/>
          </a:bodyPr>
          <a:lstStyle/>
          <a:p>
            <a:pPr algn="l"/>
            <a:r>
              <a:rPr lang="en-US" i="1">
                <a:solidFill>
                  <a:schemeClr val="bg2">
                    <a:lumMod val="50000"/>
                  </a:schemeClr>
                </a:solidFill>
              </a:rPr>
              <a:t>+ data integrations into other business solutions </a:t>
            </a:r>
          </a:p>
        </p:txBody>
      </p:sp>
    </p:spTree>
    <p:extLst>
      <p:ext uri="{BB962C8B-B14F-4D97-AF65-F5344CB8AC3E}">
        <p14:creationId xmlns:p14="http://schemas.microsoft.com/office/powerpoint/2010/main" val="339368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374A0A2-7EEA-D8AA-677E-983E0D3D1659}"/>
              </a:ext>
              <a:ext uri="{C183D7F6-B498-43B3-948B-1728B52AA6E4}">
                <adec:decorative xmlns:adec="http://schemas.microsoft.com/office/drawing/2017/decorative" val="1"/>
              </a:ext>
            </a:extLst>
          </p:cNvPr>
          <p:cNvSpPr/>
          <p:nvPr/>
        </p:nvSpPr>
        <p:spPr bwMode="auto">
          <a:xfrm>
            <a:off x="0" y="0"/>
            <a:ext cx="12192000" cy="1411698"/>
          </a:xfrm>
          <a:prstGeom prst="rect">
            <a:avLst/>
          </a:prstGeom>
          <a:solidFill>
            <a:srgbClr val="463668"/>
          </a:solidFill>
          <a:ln w="9525" cap="flat" cmpd="sng" algn="ctr">
            <a:noFill/>
            <a:prstDash val="soli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7" name="Title 8">
            <a:extLst>
              <a:ext uri="{FF2B5EF4-FFF2-40B4-BE49-F238E27FC236}">
                <a16:creationId xmlns:a16="http://schemas.microsoft.com/office/drawing/2014/main" id="{DE30AD8B-F4B4-F4F9-69EB-062FFE83A116}"/>
              </a:ext>
            </a:extLst>
          </p:cNvPr>
          <p:cNvSpPr txBox="1">
            <a:spLocks noGrp="1"/>
          </p:cNvSpPr>
          <p:nvPr>
            <p:ph type="title" idx="4294967295"/>
          </p:nvPr>
        </p:nvSpPr>
        <p:spPr>
          <a:xfrm>
            <a:off x="571330" y="347134"/>
            <a:ext cx="11035453" cy="71486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chemeClr val="bg1"/>
                </a:solidFill>
                <a:effectLst/>
                <a:uLnTx/>
                <a:uFillTx/>
                <a:latin typeface="+mj-lt"/>
                <a:ea typeface="+mn-ea"/>
                <a:cs typeface="Segoe UI"/>
              </a:rPr>
              <a:t>Assemble your team</a:t>
            </a:r>
            <a:endParaRPr kumimoji="0" lang="en-US" sz="3600" b="0" i="0" u="none" strike="noStrike" kern="1200" cap="none" spc="-50" normalizeH="0" baseline="0" noProof="0">
              <a:ln w="3175">
                <a:noFill/>
              </a:ln>
              <a:solidFill>
                <a:schemeClr val="bg1"/>
              </a:solidFill>
              <a:effectLst/>
              <a:uLnTx/>
              <a:uFillTx/>
              <a:latin typeface="+mj-lt"/>
              <a:ea typeface="+mn-ea"/>
              <a:cs typeface="Segoe UI" pitchFamily="34" charset="0"/>
            </a:endParaRPr>
          </a:p>
        </p:txBody>
      </p:sp>
      <p:sp>
        <p:nvSpPr>
          <p:cNvPr id="39" name="Rectangle 38">
            <a:extLst>
              <a:ext uri="{FF2B5EF4-FFF2-40B4-BE49-F238E27FC236}">
                <a16:creationId xmlns:a16="http://schemas.microsoft.com/office/drawing/2014/main" id="{A98F9E44-9199-4F82-A5B9-E0FD4A4DF2D5}"/>
              </a:ext>
              <a:ext uri="{C183D7F6-B498-43B3-948B-1728B52AA6E4}">
                <adec:decorative xmlns:adec="http://schemas.microsoft.com/office/drawing/2017/decorative" val="1"/>
              </a:ext>
            </a:extLst>
          </p:cNvPr>
          <p:cNvSpPr/>
          <p:nvPr/>
        </p:nvSpPr>
        <p:spPr bwMode="auto">
          <a:xfrm>
            <a:off x="2636" y="3495078"/>
            <a:ext cx="12161822" cy="3364489"/>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err="1">
              <a:solidFill>
                <a:srgbClr val="FFFFFF"/>
              </a:solidFill>
              <a:ea typeface="Segoe UI" pitchFamily="34" charset="0"/>
              <a:cs typeface="Segoe UI" pitchFamily="34" charset="0"/>
            </a:endParaRPr>
          </a:p>
        </p:txBody>
      </p:sp>
      <p:sp>
        <p:nvSpPr>
          <p:cNvPr id="13" name="Oval 12" descr="Stock Photo: Business Leader">
            <a:extLst>
              <a:ext uri="{FF2B5EF4-FFF2-40B4-BE49-F238E27FC236}">
                <a16:creationId xmlns:a16="http://schemas.microsoft.com/office/drawing/2014/main" id="{6A584AE8-BCFC-AFEA-80B2-5BCA2F8F7DA1}"/>
              </a:ext>
            </a:extLst>
          </p:cNvPr>
          <p:cNvSpPr/>
          <p:nvPr/>
        </p:nvSpPr>
        <p:spPr bwMode="auto">
          <a:xfrm>
            <a:off x="567916" y="1609025"/>
            <a:ext cx="1299449" cy="1294636"/>
          </a:xfrm>
          <a:prstGeom prst="ellipse">
            <a:avLst/>
          </a:prstGeom>
          <a:solidFill>
            <a:schemeClr val="tx2"/>
          </a:solidFill>
          <a:ln w="50800">
            <a:solidFill>
              <a:schemeClr val="bg1"/>
            </a:solidFill>
            <a:headEnd type="none" w="med" len="med"/>
            <a:tailEnd type="none" w="med" len="med"/>
          </a:ln>
          <a:effectLst>
            <a:outerShdw blurRad="101600" dist="38100" dir="5400000" algn="t"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UI"/>
              <a:cs typeface="Segoe UI" pitchFamily="34" charset="0"/>
            </a:endParaRPr>
          </a:p>
        </p:txBody>
      </p:sp>
      <p:pic>
        <p:nvPicPr>
          <p:cNvPr id="3" name="Picture 3" descr="A person smiling representing an individual.">
            <a:extLst>
              <a:ext uri="{FF2B5EF4-FFF2-40B4-BE49-F238E27FC236}">
                <a16:creationId xmlns:a16="http://schemas.microsoft.com/office/drawing/2014/main" id="{21582C79-250D-327B-1803-B852D1132B1B}"/>
              </a:ext>
            </a:extLst>
          </p:cNvPr>
          <p:cNvPicPr>
            <a:picLocks noChangeAspect="1"/>
          </p:cNvPicPr>
          <p:nvPr/>
        </p:nvPicPr>
        <p:blipFill>
          <a:blip r:embed="rId3"/>
          <a:stretch>
            <a:fillRect/>
          </a:stretch>
        </p:blipFill>
        <p:spPr>
          <a:xfrm>
            <a:off x="612245" y="1636713"/>
            <a:ext cx="1467908" cy="1476374"/>
          </a:xfrm>
          <a:prstGeom prst="rect">
            <a:avLst/>
          </a:prstGeom>
        </p:spPr>
      </p:pic>
      <p:sp>
        <p:nvSpPr>
          <p:cNvPr id="109" name="TextBox 108">
            <a:extLst>
              <a:ext uri="{FF2B5EF4-FFF2-40B4-BE49-F238E27FC236}">
                <a16:creationId xmlns:a16="http://schemas.microsoft.com/office/drawing/2014/main" id="{6E97C2CE-9BEE-496B-A493-461391391D08}"/>
              </a:ext>
            </a:extLst>
          </p:cNvPr>
          <p:cNvSpPr txBox="1">
            <a:spLocks/>
          </p:cNvSpPr>
          <p:nvPr/>
        </p:nvSpPr>
        <p:spPr>
          <a:xfrm>
            <a:off x="359898" y="3053576"/>
            <a:ext cx="1769105" cy="302955"/>
          </a:xfrm>
          <a:prstGeom prst="roundRect">
            <a:avLst>
              <a:gd name="adj" fmla="val 50000"/>
            </a:avLst>
          </a:prstGeom>
          <a:solidFill>
            <a:schemeClr val="tx2"/>
          </a:solidFill>
        </p:spPr>
        <p:txBody>
          <a:bodyPr wrap="square" lIns="0" tIns="0" rIns="0" bIns="0" rtlCol="0" anchor="t">
            <a:spAutoFit/>
          </a:bodyPr>
          <a:lstStyle/>
          <a:p>
            <a:pPr algn="ctr" defTabSz="914400">
              <a:defRPr/>
            </a:pPr>
            <a:r>
              <a:rPr lang="en-US" sz="1400">
                <a:solidFill>
                  <a:srgbClr val="FFFFFF"/>
                </a:solidFill>
                <a:latin typeface="Segoe UI Semibold"/>
                <a:cs typeface="Segoe UI Semibold"/>
              </a:rPr>
              <a:t>Business Leader</a:t>
            </a:r>
            <a:endParaRPr lang="en-US" sz="1400" b="0" i="0" u="none" strike="noStrike" kern="1200" cap="none" spc="0" normalizeH="0" baseline="0" noProof="0">
              <a:ln>
                <a:noFill/>
              </a:ln>
              <a:solidFill>
                <a:srgbClr val="FFFFFF"/>
              </a:solidFill>
              <a:effectLst/>
              <a:uLnTx/>
              <a:uFillTx/>
              <a:latin typeface="Segoe UI Semibold"/>
              <a:cs typeface="Segoe UI Semibold"/>
            </a:endParaRPr>
          </a:p>
        </p:txBody>
      </p:sp>
      <p:sp>
        <p:nvSpPr>
          <p:cNvPr id="6" name="Rectangle 5">
            <a:extLst>
              <a:ext uri="{FF2B5EF4-FFF2-40B4-BE49-F238E27FC236}">
                <a16:creationId xmlns:a16="http://schemas.microsoft.com/office/drawing/2014/main" id="{6C4E13F0-DBAC-C1D7-CF13-668F343FD4C2}"/>
              </a:ext>
            </a:extLst>
          </p:cNvPr>
          <p:cNvSpPr>
            <a:spLocks/>
          </p:cNvSpPr>
          <p:nvPr/>
        </p:nvSpPr>
        <p:spPr bwMode="auto">
          <a:xfrm>
            <a:off x="90435" y="3730733"/>
            <a:ext cx="2129467" cy="138305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p>
            <a:pPr algn="ctr" defTabSz="932472">
              <a:spcBef>
                <a:spcPct val="0"/>
              </a:spcBef>
              <a:spcAft>
                <a:spcPct val="0"/>
              </a:spcAft>
            </a:pPr>
            <a:r>
              <a:rPr lang="en-US" sz="1100">
                <a:solidFill>
                  <a:schemeClr val="tx1"/>
                </a:solidFill>
                <a:latin typeface="Segoe UI_MSFontService"/>
                <a:ea typeface="+mn-lt"/>
                <a:cs typeface="+mn-lt"/>
              </a:rPr>
              <a:t>Leader who drives company, group, or team strategy, creates and approves team / organizational goals, and reviews progress. </a:t>
            </a:r>
            <a:endParaRPr lang="en-US">
              <a:solidFill>
                <a:schemeClr val="tx1"/>
              </a:solidFill>
            </a:endParaRPr>
          </a:p>
          <a:p>
            <a:pPr algn="ctr" defTabSz="932472">
              <a:spcBef>
                <a:spcPct val="0"/>
              </a:spcBef>
              <a:spcAft>
                <a:spcPct val="0"/>
              </a:spcAft>
            </a:pPr>
            <a:endParaRPr lang="en-US" sz="1100">
              <a:solidFill>
                <a:schemeClr val="tx1"/>
              </a:solidFill>
              <a:ea typeface="+mn-lt"/>
              <a:cs typeface="+mn-lt"/>
            </a:endParaRPr>
          </a:p>
          <a:p>
            <a:pPr algn="ctr" defTabSz="932472">
              <a:spcBef>
                <a:spcPct val="0"/>
              </a:spcBef>
              <a:spcAft>
                <a:spcPct val="0"/>
              </a:spcAft>
            </a:pPr>
            <a:endParaRPr lang="en-US" sz="1100">
              <a:solidFill>
                <a:schemeClr val="tx1"/>
              </a:solidFill>
              <a:ea typeface="+mn-lt"/>
              <a:cs typeface="+mn-lt"/>
            </a:endParaRPr>
          </a:p>
          <a:p>
            <a:pPr algn="ctr" defTabSz="932472">
              <a:spcBef>
                <a:spcPct val="0"/>
              </a:spcBef>
              <a:spcAft>
                <a:spcPct val="0"/>
              </a:spcAft>
            </a:pPr>
            <a:endParaRPr lang="en-US" sz="1000" b="1">
              <a:solidFill>
                <a:schemeClr val="tx1"/>
              </a:solidFill>
              <a:ea typeface="+mn-lt"/>
              <a:cs typeface="+mn-lt"/>
            </a:endParaRPr>
          </a:p>
          <a:p>
            <a:pPr algn="ctr" defTabSz="932472">
              <a:spcBef>
                <a:spcPct val="0"/>
              </a:spcBef>
              <a:spcAft>
                <a:spcPct val="0"/>
              </a:spcAft>
            </a:pPr>
            <a:endParaRPr lang="en-US" sz="1000" b="1">
              <a:solidFill>
                <a:schemeClr val="tx1"/>
              </a:solidFill>
              <a:ea typeface="+mn-lt"/>
              <a:cs typeface="+mn-lt"/>
            </a:endParaRPr>
          </a:p>
          <a:p>
            <a:pPr algn="ctr" defTabSz="932472">
              <a:spcBef>
                <a:spcPct val="0"/>
              </a:spcBef>
              <a:spcAft>
                <a:spcPct val="0"/>
              </a:spcAft>
            </a:pPr>
            <a:endParaRPr lang="en-US" sz="1000" b="1">
              <a:solidFill>
                <a:schemeClr val="tx1"/>
              </a:solidFill>
              <a:ea typeface="+mn-lt"/>
              <a:cs typeface="+mn-lt"/>
            </a:endParaRPr>
          </a:p>
          <a:p>
            <a:pPr algn="ctr" defTabSz="932472">
              <a:spcBef>
                <a:spcPct val="0"/>
              </a:spcBef>
              <a:spcAft>
                <a:spcPct val="0"/>
              </a:spcAft>
            </a:pPr>
            <a:endParaRPr lang="en-US" sz="1000" b="1">
              <a:solidFill>
                <a:schemeClr val="tx1"/>
              </a:solidFill>
              <a:ea typeface="+mn-lt"/>
              <a:cs typeface="+mn-lt"/>
            </a:endParaRPr>
          </a:p>
          <a:p>
            <a:pPr algn="ctr" defTabSz="932472">
              <a:spcBef>
                <a:spcPct val="0"/>
              </a:spcBef>
              <a:spcAft>
                <a:spcPct val="0"/>
              </a:spcAft>
            </a:pPr>
            <a:endParaRPr lang="en-US" sz="1000" b="1">
              <a:solidFill>
                <a:schemeClr val="tx1"/>
              </a:solidFill>
              <a:ea typeface="+mn-lt"/>
              <a:cs typeface="+mn-lt"/>
            </a:endParaRPr>
          </a:p>
        </p:txBody>
      </p:sp>
      <p:sp>
        <p:nvSpPr>
          <p:cNvPr id="15" name="Rectangle 14">
            <a:extLst>
              <a:ext uri="{FF2B5EF4-FFF2-40B4-BE49-F238E27FC236}">
                <a16:creationId xmlns:a16="http://schemas.microsoft.com/office/drawing/2014/main" id="{BD2FF844-FFF0-F2BB-727F-0BF5BD1BD08E}"/>
              </a:ext>
            </a:extLst>
          </p:cNvPr>
          <p:cNvSpPr>
            <a:spLocks/>
          </p:cNvSpPr>
          <p:nvPr/>
        </p:nvSpPr>
        <p:spPr bwMode="auto">
          <a:xfrm>
            <a:off x="360333" y="5510395"/>
            <a:ext cx="1778326" cy="116370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p>
            <a:pPr defTabSz="932472"/>
            <a:r>
              <a:rPr lang="en-US" sz="1000" b="1" dirty="0">
                <a:solidFill>
                  <a:schemeClr val="tx1"/>
                </a:solidFill>
                <a:ea typeface="+mn-lt"/>
                <a:cs typeface="+mn-lt"/>
              </a:rPr>
              <a:t>Recommended Training:</a:t>
            </a:r>
            <a:endParaRPr lang="en-US" sz="1000" dirty="0">
              <a:solidFill>
                <a:schemeClr val="tx1"/>
              </a:solidFill>
              <a:ea typeface="+mn-lt"/>
              <a:cs typeface="+mn-lt"/>
            </a:endParaRPr>
          </a:p>
          <a:p>
            <a:pPr defTabSz="932472"/>
            <a:r>
              <a:rPr lang="en-US" sz="1000" dirty="0">
                <a:solidFill>
                  <a:schemeClr val="accent1"/>
                </a:solidFill>
                <a:ea typeface="+mn-lt"/>
                <a:cs typeface="+mn-lt"/>
                <a:hlinkClick r:id="rId4">
                  <a:extLst>
                    <a:ext uri="{A12FA001-AC4F-418D-AE19-62706E023703}">
                      <ahyp:hlinkClr xmlns:ahyp="http://schemas.microsoft.com/office/drawing/2018/hyperlinkcolor" val="tx"/>
                    </a:ext>
                  </a:extLst>
                </a:hlinkClick>
              </a:rPr>
              <a:t>Viva Goals Quick Start</a:t>
            </a:r>
            <a:endParaRPr lang="en-US" sz="1000" dirty="0">
              <a:solidFill>
                <a:schemeClr val="accent1"/>
              </a:solidFill>
              <a:ea typeface="+mn-lt"/>
              <a:cs typeface="+mn-lt"/>
            </a:endParaRPr>
          </a:p>
          <a:p>
            <a:pPr defTabSz="932472"/>
            <a:endParaRPr lang="en-US" sz="1000" b="1">
              <a:solidFill>
                <a:schemeClr val="tx1"/>
              </a:solidFill>
              <a:ea typeface="+mn-lt"/>
              <a:cs typeface="+mn-lt"/>
            </a:endParaRPr>
          </a:p>
          <a:p>
            <a:pPr defTabSz="932472"/>
            <a:r>
              <a:rPr lang="en-US" sz="1000" b="1" dirty="0">
                <a:solidFill>
                  <a:schemeClr val="tx1"/>
                </a:solidFill>
                <a:ea typeface="+mn-lt"/>
                <a:cs typeface="+mn-lt"/>
              </a:rPr>
              <a:t>Typical titles:</a:t>
            </a:r>
            <a:r>
              <a:rPr lang="en-US" sz="1000" dirty="0">
                <a:solidFill>
                  <a:schemeClr val="tx1"/>
                </a:solidFill>
                <a:ea typeface="+mn-lt"/>
                <a:cs typeface="+mn-lt"/>
              </a:rPr>
              <a:t> C-suite, Vice President, General Manager</a:t>
            </a:r>
            <a:endParaRPr lang="en-US" sz="1000" dirty="0">
              <a:solidFill>
                <a:schemeClr val="tx1"/>
              </a:solidFill>
              <a:cs typeface="Segoe UI"/>
            </a:endParaRPr>
          </a:p>
          <a:p>
            <a:pPr defTabSz="932472"/>
            <a:endParaRPr lang="en-US" sz="1100">
              <a:solidFill>
                <a:schemeClr val="tx1"/>
              </a:solidFill>
              <a:cs typeface="Segoe UI"/>
            </a:endParaRPr>
          </a:p>
        </p:txBody>
      </p:sp>
      <p:grpSp>
        <p:nvGrpSpPr>
          <p:cNvPr id="29" name="Group 28" descr="Stock Photo: Champion">
            <a:extLst>
              <a:ext uri="{FF2B5EF4-FFF2-40B4-BE49-F238E27FC236}">
                <a16:creationId xmlns:a16="http://schemas.microsoft.com/office/drawing/2014/main" id="{CEB97004-F55B-470B-EA2E-175B577E4BCE}"/>
              </a:ext>
            </a:extLst>
          </p:cNvPr>
          <p:cNvGrpSpPr/>
          <p:nvPr/>
        </p:nvGrpSpPr>
        <p:grpSpPr>
          <a:xfrm>
            <a:off x="2479173" y="1609025"/>
            <a:ext cx="1299449" cy="1294636"/>
            <a:chOff x="3156532" y="1653287"/>
            <a:chExt cx="1459164" cy="1453760"/>
          </a:xfrm>
          <a:solidFill>
            <a:srgbClr val="225B62"/>
          </a:solidFill>
        </p:grpSpPr>
        <p:sp>
          <p:nvSpPr>
            <p:cNvPr id="40" name="Oval 39">
              <a:extLst>
                <a:ext uri="{FF2B5EF4-FFF2-40B4-BE49-F238E27FC236}">
                  <a16:creationId xmlns:a16="http://schemas.microsoft.com/office/drawing/2014/main" id="{FFC6B77C-252C-0EF5-78B1-A907C0219CBC}"/>
                </a:ext>
              </a:extLst>
            </p:cNvPr>
            <p:cNvSpPr/>
            <p:nvPr/>
          </p:nvSpPr>
          <p:spPr bwMode="auto">
            <a:xfrm>
              <a:off x="3156532" y="1653287"/>
              <a:ext cx="1459164" cy="1453760"/>
            </a:xfrm>
            <a:prstGeom prst="ellipse">
              <a:avLst/>
            </a:prstGeom>
            <a:solidFill>
              <a:schemeClr val="tx2"/>
            </a:solidFill>
            <a:ln w="50800">
              <a:solidFill>
                <a:schemeClr val="bg1"/>
              </a:solidFill>
              <a:headEnd type="none" w="med" len="med"/>
              <a:tailEnd type="none" w="med" len="med"/>
            </a:ln>
            <a:effectLst>
              <a:outerShdw blurRad="101600" dist="38100" dir="5400000" algn="t"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UI"/>
                <a:cs typeface="Segoe UI" pitchFamily="34" charset="0"/>
              </a:endParaRPr>
            </a:p>
          </p:txBody>
        </p:sp>
        <p:pic>
          <p:nvPicPr>
            <p:cNvPr id="41" name="Picture Placeholder 16" descr="A person smiling inside representing a manager.">
              <a:extLst>
                <a:ext uri="{FF2B5EF4-FFF2-40B4-BE49-F238E27FC236}">
                  <a16:creationId xmlns:a16="http://schemas.microsoft.com/office/drawing/2014/main" id="{F7712DBF-3943-EE0B-B1B3-0DA9A5D9B9BD}"/>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a:xfrm>
              <a:off x="3274042" y="1768097"/>
              <a:ext cx="1224144" cy="1224140"/>
            </a:xfrm>
            <a:prstGeom prst="ellipse">
              <a:avLst/>
            </a:prstGeom>
            <a:solidFill>
              <a:schemeClr val="tx2"/>
            </a:solidFill>
            <a:effectLst>
              <a:outerShdw blurRad="190500" dist="165100" dir="2700000" algn="tl" rotWithShape="0">
                <a:prstClr val="black">
                  <a:alpha val="10000"/>
                </a:prstClr>
              </a:outerShdw>
            </a:effectLst>
          </p:spPr>
        </p:pic>
      </p:grpSp>
      <p:sp>
        <p:nvSpPr>
          <p:cNvPr id="9" name="TextBox 8">
            <a:extLst>
              <a:ext uri="{FF2B5EF4-FFF2-40B4-BE49-F238E27FC236}">
                <a16:creationId xmlns:a16="http://schemas.microsoft.com/office/drawing/2014/main" id="{D29534FB-C1D9-1CB4-3233-0F26F0EE7CAD}"/>
              </a:ext>
            </a:extLst>
          </p:cNvPr>
          <p:cNvSpPr txBox="1">
            <a:spLocks/>
          </p:cNvSpPr>
          <p:nvPr/>
        </p:nvSpPr>
        <p:spPr>
          <a:xfrm>
            <a:off x="2254158" y="3048760"/>
            <a:ext cx="1769105" cy="302955"/>
          </a:xfrm>
          <a:prstGeom prst="roundRect">
            <a:avLst>
              <a:gd name="adj" fmla="val 50000"/>
            </a:avLst>
          </a:prstGeom>
          <a:solidFill>
            <a:schemeClr val="tx2"/>
          </a:solidFill>
        </p:spPr>
        <p:txBody>
          <a:bodyPr wrap="square" lIns="0" tIns="0" rIns="0" bIns="0" rtlCol="0" anchor="t">
            <a:spAutoFit/>
          </a:bodyPr>
          <a:lstStyle/>
          <a:p>
            <a:pPr algn="ctr" defTabSz="914400">
              <a:defRPr/>
            </a:pPr>
            <a:r>
              <a:rPr lang="en-US" sz="1400">
                <a:solidFill>
                  <a:srgbClr val="FFFFFF"/>
                </a:solidFill>
                <a:latin typeface="Segoe UI Semibold"/>
              </a:rPr>
              <a:t>Champion</a:t>
            </a:r>
            <a:endParaRPr lang="en-US"/>
          </a:p>
        </p:txBody>
      </p:sp>
      <p:sp>
        <p:nvSpPr>
          <p:cNvPr id="61" name="Rectangle 60">
            <a:extLst>
              <a:ext uri="{FF2B5EF4-FFF2-40B4-BE49-F238E27FC236}">
                <a16:creationId xmlns:a16="http://schemas.microsoft.com/office/drawing/2014/main" id="{FC1B4189-CD67-4C6D-9357-E2B74866CC1F}"/>
              </a:ext>
            </a:extLst>
          </p:cNvPr>
          <p:cNvSpPr>
            <a:spLocks/>
          </p:cNvSpPr>
          <p:nvPr/>
        </p:nvSpPr>
        <p:spPr bwMode="auto">
          <a:xfrm>
            <a:off x="2176688" y="3730374"/>
            <a:ext cx="1906748" cy="135438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p>
            <a:pPr algn="ctr" defTabSz="932472"/>
            <a:r>
              <a:rPr lang="en-US" sz="1100" dirty="0">
                <a:solidFill>
                  <a:schemeClr val="tx1"/>
                </a:solidFill>
                <a:latin typeface="Segoe UI_MSFontService"/>
                <a:ea typeface="+mn-lt"/>
                <a:cs typeface="+mn-lt"/>
              </a:rPr>
              <a:t>Central expert and axis that keeps programs on track and connected. Drive overall program and rhythm of business across the entire organization (or multiple teams). </a:t>
            </a:r>
            <a:endParaRPr lang="en-US" sz="1750">
              <a:solidFill>
                <a:schemeClr val="tx1"/>
              </a:solidFill>
              <a:cs typeface="Segoe UI"/>
            </a:endParaRPr>
          </a:p>
          <a:p>
            <a:pPr algn="ctr" defTabSz="932472">
              <a:spcBef>
                <a:spcPct val="0"/>
              </a:spcBef>
              <a:spcAft>
                <a:spcPct val="0"/>
              </a:spcAft>
            </a:pPr>
            <a:endParaRPr lang="en-US" sz="1750">
              <a:solidFill>
                <a:schemeClr val="tx1"/>
              </a:solidFill>
              <a:cs typeface="Segoe UI"/>
            </a:endParaRPr>
          </a:p>
          <a:p>
            <a:pPr algn="ctr" defTabSz="932472">
              <a:spcBef>
                <a:spcPct val="0"/>
              </a:spcBef>
              <a:spcAft>
                <a:spcPct val="0"/>
              </a:spcAft>
            </a:pPr>
            <a:endParaRPr lang="en-US" sz="1100">
              <a:solidFill>
                <a:schemeClr val="tx1"/>
              </a:solidFill>
              <a:ea typeface="+mn-lt"/>
              <a:cs typeface="+mn-lt"/>
            </a:endParaRPr>
          </a:p>
          <a:p>
            <a:pPr algn="ctr" defTabSz="932472">
              <a:spcBef>
                <a:spcPct val="0"/>
              </a:spcBef>
              <a:spcAft>
                <a:spcPct val="0"/>
              </a:spcAft>
            </a:pPr>
            <a:endParaRPr lang="en-US" sz="1000" b="1">
              <a:solidFill>
                <a:schemeClr val="tx1"/>
              </a:solidFill>
              <a:ea typeface="+mn-lt"/>
              <a:cs typeface="+mn-lt"/>
            </a:endParaRPr>
          </a:p>
          <a:p>
            <a:pPr algn="ctr" defTabSz="932472">
              <a:spcBef>
                <a:spcPct val="0"/>
              </a:spcBef>
              <a:spcAft>
                <a:spcPct val="0"/>
              </a:spcAft>
            </a:pPr>
            <a:endParaRPr lang="en-US" sz="1000" b="1">
              <a:solidFill>
                <a:schemeClr val="tx1"/>
              </a:solidFill>
              <a:ea typeface="+mn-lt"/>
              <a:cs typeface="+mn-lt"/>
            </a:endParaRPr>
          </a:p>
          <a:p>
            <a:pPr algn="ctr" defTabSz="932472">
              <a:spcBef>
                <a:spcPct val="0"/>
              </a:spcBef>
              <a:spcAft>
                <a:spcPct val="0"/>
              </a:spcAft>
            </a:pPr>
            <a:endParaRPr lang="en-US" sz="1000" b="1">
              <a:solidFill>
                <a:schemeClr val="tx1"/>
              </a:solidFill>
              <a:ea typeface="+mn-lt"/>
              <a:cs typeface="+mn-lt"/>
            </a:endParaRPr>
          </a:p>
          <a:p>
            <a:pPr algn="ctr" defTabSz="932472">
              <a:spcBef>
                <a:spcPct val="0"/>
              </a:spcBef>
              <a:spcAft>
                <a:spcPct val="0"/>
              </a:spcAft>
            </a:pPr>
            <a:endParaRPr lang="en-US" sz="1100">
              <a:solidFill>
                <a:schemeClr val="tx1"/>
              </a:solidFill>
              <a:ea typeface="+mn-lt"/>
              <a:cs typeface="+mn-lt"/>
            </a:endParaRPr>
          </a:p>
        </p:txBody>
      </p:sp>
      <p:sp>
        <p:nvSpPr>
          <p:cNvPr id="21" name="Rectangle 20">
            <a:extLst>
              <a:ext uri="{FF2B5EF4-FFF2-40B4-BE49-F238E27FC236}">
                <a16:creationId xmlns:a16="http://schemas.microsoft.com/office/drawing/2014/main" id="{B4988BB0-AF01-840F-A7E5-46CB9E17AB19}"/>
              </a:ext>
            </a:extLst>
          </p:cNvPr>
          <p:cNvSpPr>
            <a:spLocks/>
          </p:cNvSpPr>
          <p:nvPr/>
        </p:nvSpPr>
        <p:spPr bwMode="auto">
          <a:xfrm>
            <a:off x="2253095" y="5510850"/>
            <a:ext cx="1769564" cy="115658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p>
            <a:pPr defTabSz="932472"/>
            <a:r>
              <a:rPr lang="en-US" sz="1000" b="1" dirty="0">
                <a:solidFill>
                  <a:schemeClr val="tx1"/>
                </a:solidFill>
                <a:ea typeface="+mn-lt"/>
                <a:cs typeface="+mn-lt"/>
              </a:rPr>
              <a:t>Recommended Training:</a:t>
            </a:r>
            <a:endParaRPr lang="en-US" sz="1750" dirty="0">
              <a:solidFill>
                <a:schemeClr val="tx1"/>
              </a:solidFill>
              <a:ea typeface="+mn-lt"/>
              <a:cs typeface="+mn-lt"/>
            </a:endParaRPr>
          </a:p>
          <a:p>
            <a:pPr defTabSz="932472"/>
            <a:r>
              <a:rPr lang="en-US" sz="1000" dirty="0">
                <a:solidFill>
                  <a:schemeClr val="accent1"/>
                </a:solidFill>
                <a:ea typeface="+mn-lt"/>
                <a:cs typeface="+mn-lt"/>
                <a:hlinkClick r:id="rId6">
                  <a:extLst>
                    <a:ext uri="{A12FA001-AC4F-418D-AE19-62706E023703}">
                      <ahyp:hlinkClr xmlns:ahyp="http://schemas.microsoft.com/office/drawing/2018/hyperlinkcolor" val="tx"/>
                    </a:ext>
                  </a:extLst>
                </a:hlinkClick>
              </a:rPr>
              <a:t>OKR Leadership Program</a:t>
            </a:r>
            <a:endParaRPr lang="en-US" sz="1000" dirty="0">
              <a:solidFill>
                <a:schemeClr val="accent1"/>
              </a:solidFill>
              <a:cs typeface="Segoe UI"/>
            </a:endParaRPr>
          </a:p>
          <a:p>
            <a:pPr defTabSz="932472"/>
            <a:endParaRPr lang="en-US" sz="1000" b="1">
              <a:solidFill>
                <a:schemeClr val="tx1"/>
              </a:solidFill>
              <a:ea typeface="+mn-lt"/>
              <a:cs typeface="Segoe UI"/>
            </a:endParaRPr>
          </a:p>
          <a:p>
            <a:pPr defTabSz="932472"/>
            <a:r>
              <a:rPr lang="en-US" sz="1000" b="1" dirty="0">
                <a:solidFill>
                  <a:schemeClr val="tx1"/>
                </a:solidFill>
                <a:ea typeface="+mn-lt"/>
                <a:cs typeface="+mn-lt"/>
              </a:rPr>
              <a:t>Typical titles:</a:t>
            </a:r>
            <a:r>
              <a:rPr lang="en-US" sz="1000" dirty="0">
                <a:solidFill>
                  <a:schemeClr val="tx1"/>
                </a:solidFill>
                <a:ea typeface="+mn-lt"/>
                <a:cs typeface="+mn-lt"/>
              </a:rPr>
              <a:t> Chief of Staff, Planning Lead, Strategy &amp; Operations</a:t>
            </a:r>
            <a:endParaRPr lang="en-US" sz="1000" dirty="0">
              <a:solidFill>
                <a:schemeClr val="tx1"/>
              </a:solidFill>
              <a:cs typeface="Segoe UI"/>
            </a:endParaRPr>
          </a:p>
          <a:p>
            <a:pPr defTabSz="932472"/>
            <a:endParaRPr lang="en-US" sz="1100">
              <a:solidFill>
                <a:schemeClr val="tx1"/>
              </a:solidFill>
              <a:cs typeface="Segoe UI"/>
            </a:endParaRPr>
          </a:p>
        </p:txBody>
      </p:sp>
      <p:grpSp>
        <p:nvGrpSpPr>
          <p:cNvPr id="116" name="Group 115" descr="Stock Photo: Planning Manager">
            <a:extLst>
              <a:ext uri="{FF2B5EF4-FFF2-40B4-BE49-F238E27FC236}">
                <a16:creationId xmlns:a16="http://schemas.microsoft.com/office/drawing/2014/main" id="{1E27B7B8-0DE9-4C65-8854-5FDC6A32A311}"/>
              </a:ext>
            </a:extLst>
          </p:cNvPr>
          <p:cNvGrpSpPr/>
          <p:nvPr/>
        </p:nvGrpSpPr>
        <p:grpSpPr>
          <a:xfrm>
            <a:off x="4383089" y="1611861"/>
            <a:ext cx="1299449" cy="1294636"/>
            <a:chOff x="5375976" y="1653287"/>
            <a:chExt cx="1459164" cy="1453760"/>
          </a:xfrm>
          <a:solidFill>
            <a:srgbClr val="225B62"/>
          </a:solidFill>
        </p:grpSpPr>
        <p:sp>
          <p:nvSpPr>
            <p:cNvPr id="30" name="Oval 29">
              <a:extLst>
                <a:ext uri="{FF2B5EF4-FFF2-40B4-BE49-F238E27FC236}">
                  <a16:creationId xmlns:a16="http://schemas.microsoft.com/office/drawing/2014/main" id="{00ACF4C7-7CAD-410B-8120-07AE8837D165}"/>
                </a:ext>
              </a:extLst>
            </p:cNvPr>
            <p:cNvSpPr/>
            <p:nvPr/>
          </p:nvSpPr>
          <p:spPr bwMode="auto">
            <a:xfrm>
              <a:off x="5375976" y="1653287"/>
              <a:ext cx="1459164" cy="1453760"/>
            </a:xfrm>
            <a:prstGeom prst="ellipse">
              <a:avLst/>
            </a:prstGeom>
            <a:solidFill>
              <a:schemeClr val="tx2"/>
            </a:solidFill>
            <a:ln w="50800">
              <a:solidFill>
                <a:schemeClr val="bg1"/>
              </a:solidFill>
              <a:headEnd type="none" w="med" len="med"/>
              <a:tailEnd type="none" w="med" len="med"/>
            </a:ln>
            <a:effectLst>
              <a:outerShdw blurRad="101600" dist="38100" dir="5400000" algn="t"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UI"/>
                <a:cs typeface="Segoe UI" pitchFamily="34" charset="0"/>
              </a:endParaRPr>
            </a:p>
          </p:txBody>
        </p:sp>
        <p:pic>
          <p:nvPicPr>
            <p:cNvPr id="20" name="Picture Placeholder 18" descr="A person smiling representing a leader.">
              <a:extLst>
                <a:ext uri="{FF2B5EF4-FFF2-40B4-BE49-F238E27FC236}">
                  <a16:creationId xmlns:a16="http://schemas.microsoft.com/office/drawing/2014/main" id="{2E01F28C-B7D0-4749-BDE8-2157612C3156}"/>
                </a:ext>
              </a:extLst>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a:xfrm>
              <a:off x="5493486" y="1768097"/>
              <a:ext cx="1224144" cy="1224140"/>
            </a:xfrm>
            <a:prstGeom prst="ellipse">
              <a:avLst/>
            </a:prstGeom>
            <a:solidFill>
              <a:schemeClr val="tx2"/>
            </a:solidFill>
            <a:effectLst>
              <a:outerShdw blurRad="190500" dist="165100" dir="2700000" algn="tl" rotWithShape="0">
                <a:prstClr val="black">
                  <a:alpha val="10000"/>
                </a:prstClr>
              </a:outerShdw>
            </a:effectLst>
          </p:spPr>
        </p:pic>
      </p:grpSp>
      <p:sp>
        <p:nvSpPr>
          <p:cNvPr id="101" name="TextBox 100">
            <a:extLst>
              <a:ext uri="{FF2B5EF4-FFF2-40B4-BE49-F238E27FC236}">
                <a16:creationId xmlns:a16="http://schemas.microsoft.com/office/drawing/2014/main" id="{6BC2184B-DFF9-49D4-ADFC-743AF57C5880}"/>
              </a:ext>
            </a:extLst>
          </p:cNvPr>
          <p:cNvSpPr txBox="1">
            <a:spLocks/>
          </p:cNvSpPr>
          <p:nvPr/>
        </p:nvSpPr>
        <p:spPr>
          <a:xfrm>
            <a:off x="4146766" y="3048760"/>
            <a:ext cx="1769105" cy="302955"/>
          </a:xfrm>
          <a:prstGeom prst="roundRect">
            <a:avLst>
              <a:gd name="adj" fmla="val 50000"/>
            </a:avLst>
          </a:prstGeom>
          <a:solidFill>
            <a:schemeClr val="tx2"/>
          </a:solidFill>
        </p:spPr>
        <p:txBody>
          <a:bodyPr wrap="square" lIns="0" tIns="0" rIns="0" bIns="0" rtlCol="0" anchor="t">
            <a:spAutoFit/>
          </a:bodyPr>
          <a:lstStyle/>
          <a:p>
            <a:pPr algn="ctr" defTabSz="914400">
              <a:defRPr/>
            </a:pPr>
            <a:r>
              <a:rPr lang="en-US" sz="1400">
                <a:solidFill>
                  <a:srgbClr val="FFFFFF"/>
                </a:solidFill>
                <a:latin typeface="Segoe UI Semibold"/>
              </a:rPr>
              <a:t>Planning Manager</a:t>
            </a:r>
            <a:endParaRPr lang="en-US" sz="1400">
              <a:ea typeface="+mn-ea"/>
              <a:cs typeface="+mn-cs"/>
            </a:endParaRPr>
          </a:p>
        </p:txBody>
      </p:sp>
      <p:sp>
        <p:nvSpPr>
          <p:cNvPr id="35" name="Rectangle 34">
            <a:extLst>
              <a:ext uri="{FF2B5EF4-FFF2-40B4-BE49-F238E27FC236}">
                <a16:creationId xmlns:a16="http://schemas.microsoft.com/office/drawing/2014/main" id="{BBC5485E-511C-4D6A-B6F6-163F49C4B134}"/>
              </a:ext>
            </a:extLst>
          </p:cNvPr>
          <p:cNvSpPr>
            <a:spLocks/>
          </p:cNvSpPr>
          <p:nvPr/>
        </p:nvSpPr>
        <p:spPr bwMode="auto">
          <a:xfrm>
            <a:off x="4111528" y="3690988"/>
            <a:ext cx="1789994" cy="147636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p>
            <a:pPr algn="ctr" defTabSz="932472"/>
            <a:r>
              <a:rPr lang="en-US" sz="1100" dirty="0">
                <a:solidFill>
                  <a:schemeClr val="tx1"/>
                </a:solidFill>
                <a:latin typeface="Segoe UI_MSFontService"/>
                <a:ea typeface="+mn-lt"/>
                <a:cs typeface="+mn-lt"/>
              </a:rPr>
              <a:t>Individuals and team managers who drive planning &amp; tracking process on a given team. They ensure check-ins, reporting, and meetings follow prescribed rhythm of business.</a:t>
            </a:r>
          </a:p>
        </p:txBody>
      </p:sp>
      <p:sp>
        <p:nvSpPr>
          <p:cNvPr id="27" name="Rectangle 26">
            <a:extLst>
              <a:ext uri="{FF2B5EF4-FFF2-40B4-BE49-F238E27FC236}">
                <a16:creationId xmlns:a16="http://schemas.microsoft.com/office/drawing/2014/main" id="{15A55856-DFBA-F4B2-DDC1-25C04767E10C}"/>
              </a:ext>
            </a:extLst>
          </p:cNvPr>
          <p:cNvSpPr>
            <a:spLocks/>
          </p:cNvSpPr>
          <p:nvPr/>
        </p:nvSpPr>
        <p:spPr bwMode="auto">
          <a:xfrm>
            <a:off x="4124418" y="5513005"/>
            <a:ext cx="1786663" cy="114946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p>
            <a:pPr defTabSz="932472"/>
            <a:r>
              <a:rPr lang="en-US" sz="1000" b="1" dirty="0">
                <a:solidFill>
                  <a:schemeClr val="tx1"/>
                </a:solidFill>
                <a:ea typeface="+mn-lt"/>
                <a:cs typeface="+mn-lt"/>
              </a:rPr>
              <a:t>Recommended Training:</a:t>
            </a:r>
            <a:endParaRPr lang="en-US" sz="1100" b="1" dirty="0">
              <a:solidFill>
                <a:schemeClr val="tx1"/>
              </a:solidFill>
              <a:ea typeface="+mn-lt"/>
              <a:cs typeface="+mn-lt"/>
            </a:endParaRPr>
          </a:p>
          <a:p>
            <a:pPr defTabSz="932472"/>
            <a:r>
              <a:rPr lang="en-US" sz="1000" dirty="0">
                <a:solidFill>
                  <a:schemeClr val="accent1"/>
                </a:solidFill>
                <a:ea typeface="+mn-lt"/>
                <a:cs typeface="+mn-lt"/>
                <a:hlinkClick r:id="rId6">
                  <a:extLst>
                    <a:ext uri="{A12FA001-AC4F-418D-AE19-62706E023703}">
                      <ahyp:hlinkClr xmlns:ahyp="http://schemas.microsoft.com/office/drawing/2018/hyperlinkcolor" val="tx"/>
                    </a:ext>
                  </a:extLst>
                </a:hlinkClick>
              </a:rPr>
              <a:t>OKR Leadership Program</a:t>
            </a:r>
            <a:endParaRPr lang="en-US" sz="1000" dirty="0">
              <a:solidFill>
                <a:schemeClr val="accent1"/>
              </a:solidFill>
              <a:ea typeface="+mn-lt"/>
              <a:cs typeface="+mn-lt"/>
            </a:endParaRPr>
          </a:p>
          <a:p>
            <a:pPr defTabSz="932472"/>
            <a:endParaRPr lang="en-US" sz="1000">
              <a:solidFill>
                <a:schemeClr val="tx1"/>
              </a:solidFill>
              <a:ea typeface="+mn-lt"/>
              <a:cs typeface="+mn-lt"/>
            </a:endParaRPr>
          </a:p>
          <a:p>
            <a:pPr defTabSz="932472"/>
            <a:r>
              <a:rPr lang="en-US" sz="1000" b="1" dirty="0">
                <a:solidFill>
                  <a:schemeClr val="tx1"/>
                </a:solidFill>
                <a:ea typeface="+mn-lt"/>
                <a:cs typeface="+mn-lt"/>
              </a:rPr>
              <a:t>Typical titles:</a:t>
            </a:r>
            <a:r>
              <a:rPr lang="en-US" sz="1000" dirty="0">
                <a:solidFill>
                  <a:schemeClr val="tx1"/>
                </a:solidFill>
                <a:ea typeface="+mn-lt"/>
                <a:cs typeface="+mn-lt"/>
              </a:rPr>
              <a:t> Team Manager, Business Manager, Chief of Staff, Data Analytics Manager</a:t>
            </a:r>
            <a:endParaRPr lang="en-US" sz="1000" dirty="0">
              <a:solidFill>
                <a:schemeClr val="tx1"/>
              </a:solidFill>
              <a:cs typeface="Segoe UI"/>
            </a:endParaRPr>
          </a:p>
          <a:p>
            <a:pPr defTabSz="932472"/>
            <a:endParaRPr lang="en-US" sz="1100">
              <a:solidFill>
                <a:schemeClr val="tx1"/>
              </a:solidFill>
              <a:cs typeface="Segoe UI"/>
            </a:endParaRPr>
          </a:p>
        </p:txBody>
      </p:sp>
      <p:grpSp>
        <p:nvGrpSpPr>
          <p:cNvPr id="45" name="Group 44" descr="Stock Photo: Goal Owner">
            <a:extLst>
              <a:ext uri="{FF2B5EF4-FFF2-40B4-BE49-F238E27FC236}">
                <a16:creationId xmlns:a16="http://schemas.microsoft.com/office/drawing/2014/main" id="{AEB3BB9A-67EE-704F-7002-DF70A8069760}"/>
              </a:ext>
            </a:extLst>
          </p:cNvPr>
          <p:cNvGrpSpPr/>
          <p:nvPr/>
        </p:nvGrpSpPr>
        <p:grpSpPr>
          <a:xfrm>
            <a:off x="6230542" y="1620605"/>
            <a:ext cx="1299449" cy="1294636"/>
            <a:chOff x="9814863" y="1653287"/>
            <a:chExt cx="1459164" cy="1453760"/>
          </a:xfrm>
          <a:solidFill>
            <a:srgbClr val="225B62"/>
          </a:solidFill>
        </p:grpSpPr>
        <p:sp>
          <p:nvSpPr>
            <p:cNvPr id="43" name="Oval 42">
              <a:extLst>
                <a:ext uri="{FF2B5EF4-FFF2-40B4-BE49-F238E27FC236}">
                  <a16:creationId xmlns:a16="http://schemas.microsoft.com/office/drawing/2014/main" id="{53DAC34D-DB34-2F2A-AD56-0F0F3BF6F0ED}"/>
                </a:ext>
              </a:extLst>
            </p:cNvPr>
            <p:cNvSpPr/>
            <p:nvPr/>
          </p:nvSpPr>
          <p:spPr bwMode="auto">
            <a:xfrm>
              <a:off x="9814863" y="1653287"/>
              <a:ext cx="1459164" cy="1453760"/>
            </a:xfrm>
            <a:prstGeom prst="ellipse">
              <a:avLst/>
            </a:prstGeom>
            <a:solidFill>
              <a:schemeClr val="tx2"/>
            </a:solidFill>
            <a:ln w="50800">
              <a:solidFill>
                <a:schemeClr val="bg1"/>
              </a:solidFill>
              <a:headEnd type="none" w="med" len="med"/>
              <a:tailEnd type="none" w="med" len="med"/>
            </a:ln>
            <a:effectLst>
              <a:outerShdw blurRad="101600" dist="38100" dir="5400000" algn="t"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UI"/>
                <a:cs typeface="Segoe UI" pitchFamily="34" charset="0"/>
              </a:endParaRPr>
            </a:p>
          </p:txBody>
        </p:sp>
        <p:pic>
          <p:nvPicPr>
            <p:cNvPr id="44" name="Picture 43" descr="A person with the arms crossed&#10;&#10;Description automatically generated with medium confidence">
              <a:extLst>
                <a:ext uri="{FF2B5EF4-FFF2-40B4-BE49-F238E27FC236}">
                  <a16:creationId xmlns:a16="http://schemas.microsoft.com/office/drawing/2014/main" id="{1C01D5F0-5986-BD14-2C65-08D6C4CF9177}"/>
                </a:ext>
              </a:extLst>
            </p:cNvPr>
            <p:cNvPicPr>
              <a:picLocks/>
            </p:cNvPicPr>
            <p:nvPr/>
          </p:nvPicPr>
          <p:blipFill rotWithShape="1">
            <a:blip r:embed="rId8">
              <a:extLst>
                <a:ext uri="{28A0092B-C50C-407E-A947-70E740481C1C}">
                  <a14:useLocalDpi xmlns:a14="http://schemas.microsoft.com/office/drawing/2010/main" val="0"/>
                </a:ext>
              </a:extLst>
            </a:blip>
            <a:srcRect l="25933" t="1149" r="26158" b="26972"/>
            <a:stretch/>
          </p:blipFill>
          <p:spPr>
            <a:xfrm>
              <a:off x="9932373" y="1768097"/>
              <a:ext cx="1224144" cy="1224140"/>
            </a:xfrm>
            <a:custGeom>
              <a:avLst/>
              <a:gdLst>
                <a:gd name="connsiteX0" fmla="*/ 427335 w 854670"/>
                <a:gd name="connsiteY0" fmla="*/ 0 h 854668"/>
                <a:gd name="connsiteX1" fmla="*/ 854670 w 854670"/>
                <a:gd name="connsiteY1" fmla="*/ 427334 h 854668"/>
                <a:gd name="connsiteX2" fmla="*/ 427335 w 854670"/>
                <a:gd name="connsiteY2" fmla="*/ 854668 h 854668"/>
                <a:gd name="connsiteX3" fmla="*/ 0 w 854670"/>
                <a:gd name="connsiteY3" fmla="*/ 427334 h 854668"/>
                <a:gd name="connsiteX4" fmla="*/ 427335 w 854670"/>
                <a:gd name="connsiteY4" fmla="*/ 0 h 854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4670" h="854668">
                  <a:moveTo>
                    <a:pt x="427335" y="0"/>
                  </a:moveTo>
                  <a:cubicBezTo>
                    <a:pt x="663346" y="0"/>
                    <a:pt x="854670" y="191324"/>
                    <a:pt x="854670" y="427334"/>
                  </a:cubicBezTo>
                  <a:cubicBezTo>
                    <a:pt x="854670" y="663344"/>
                    <a:pt x="663346" y="854668"/>
                    <a:pt x="427335" y="854668"/>
                  </a:cubicBezTo>
                  <a:cubicBezTo>
                    <a:pt x="191324" y="854668"/>
                    <a:pt x="0" y="663344"/>
                    <a:pt x="0" y="427334"/>
                  </a:cubicBezTo>
                  <a:cubicBezTo>
                    <a:pt x="0" y="191324"/>
                    <a:pt x="191324" y="0"/>
                    <a:pt x="427335" y="0"/>
                  </a:cubicBezTo>
                  <a:close/>
                </a:path>
              </a:pathLst>
            </a:custGeom>
            <a:solidFill>
              <a:schemeClr val="tx2"/>
            </a:solidFill>
          </p:spPr>
        </p:pic>
      </p:grpSp>
      <p:sp>
        <p:nvSpPr>
          <p:cNvPr id="93" name="TextBox 92">
            <a:extLst>
              <a:ext uri="{FF2B5EF4-FFF2-40B4-BE49-F238E27FC236}">
                <a16:creationId xmlns:a16="http://schemas.microsoft.com/office/drawing/2014/main" id="{F9F55825-0DE2-4E40-9846-825AEAF4D30D}"/>
              </a:ext>
            </a:extLst>
          </p:cNvPr>
          <p:cNvSpPr txBox="1">
            <a:spLocks/>
          </p:cNvSpPr>
          <p:nvPr/>
        </p:nvSpPr>
        <p:spPr>
          <a:xfrm>
            <a:off x="6014554" y="3048760"/>
            <a:ext cx="1769105" cy="302955"/>
          </a:xfrm>
          <a:prstGeom prst="roundRect">
            <a:avLst>
              <a:gd name="adj" fmla="val 50000"/>
            </a:avLst>
          </a:prstGeom>
          <a:solidFill>
            <a:schemeClr val="tx2"/>
          </a:solidFill>
        </p:spPr>
        <p:txBody>
          <a:bodyPr wrap="square" lIns="0" tIns="0" rIns="0" bIns="0" rtlCol="0" anchor="t">
            <a:spAutoFit/>
          </a:bodyPr>
          <a:lstStyle/>
          <a:p>
            <a:pPr algn="ctr" defTabSz="914400">
              <a:defRPr/>
            </a:pPr>
            <a:r>
              <a:rPr lang="en-US" sz="1400">
                <a:solidFill>
                  <a:srgbClr val="FFFFFF"/>
                </a:solidFill>
                <a:latin typeface="Segoe UI Semibold"/>
                <a:cs typeface="Segoe UI Semibold"/>
              </a:rPr>
              <a:t>Goal Owner</a:t>
            </a:r>
            <a:endParaRPr lang="en-US">
              <a:ea typeface="+mn-ea"/>
              <a:cs typeface="+mn-cs"/>
            </a:endParaRPr>
          </a:p>
        </p:txBody>
      </p:sp>
      <p:sp>
        <p:nvSpPr>
          <p:cNvPr id="63" name="Rectangle 62">
            <a:extLst>
              <a:ext uri="{FF2B5EF4-FFF2-40B4-BE49-F238E27FC236}">
                <a16:creationId xmlns:a16="http://schemas.microsoft.com/office/drawing/2014/main" id="{DFA64ABE-A116-4F13-B103-67107AE936AF}"/>
              </a:ext>
            </a:extLst>
          </p:cNvPr>
          <p:cNvSpPr>
            <a:spLocks/>
          </p:cNvSpPr>
          <p:nvPr/>
        </p:nvSpPr>
        <p:spPr bwMode="auto">
          <a:xfrm>
            <a:off x="5996019" y="3688053"/>
            <a:ext cx="1765852" cy="134425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p>
            <a:pPr algn="ctr" defTabSz="932472"/>
            <a:r>
              <a:rPr lang="en-US" sz="1100">
                <a:solidFill>
                  <a:schemeClr val="tx1"/>
                </a:solidFill>
                <a:latin typeface="Segoe UI_MSFontService"/>
                <a:ea typeface="+mn-lt"/>
                <a:cs typeface="+mn-lt"/>
              </a:rPr>
              <a:t>Users who own goals and are accountable to drive and report progress on goals. </a:t>
            </a:r>
          </a:p>
          <a:p>
            <a:pPr algn="ctr" defTabSz="932472"/>
            <a:endParaRPr lang="en-US" sz="1100">
              <a:solidFill>
                <a:schemeClr val="tx1"/>
              </a:solidFill>
              <a:ea typeface="+mn-lt"/>
              <a:cs typeface="+mn-lt"/>
            </a:endParaRPr>
          </a:p>
          <a:p>
            <a:pPr algn="ctr" defTabSz="932472"/>
            <a:endParaRPr lang="en-US" sz="1100">
              <a:solidFill>
                <a:schemeClr val="tx1"/>
              </a:solidFill>
              <a:cs typeface="Segoe UI"/>
            </a:endParaRPr>
          </a:p>
        </p:txBody>
      </p:sp>
      <p:sp>
        <p:nvSpPr>
          <p:cNvPr id="31" name="Rectangle 30">
            <a:extLst>
              <a:ext uri="{FF2B5EF4-FFF2-40B4-BE49-F238E27FC236}">
                <a16:creationId xmlns:a16="http://schemas.microsoft.com/office/drawing/2014/main" id="{1BA2292C-D216-C706-D6CD-A8B9676F63B4}"/>
              </a:ext>
            </a:extLst>
          </p:cNvPr>
          <p:cNvSpPr>
            <a:spLocks/>
          </p:cNvSpPr>
          <p:nvPr/>
        </p:nvSpPr>
        <p:spPr bwMode="auto">
          <a:xfrm>
            <a:off x="5999734" y="5505883"/>
            <a:ext cx="1765302" cy="115658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p>
            <a:pPr defTabSz="932472"/>
            <a:r>
              <a:rPr lang="en-US" sz="1000" b="1" dirty="0">
                <a:solidFill>
                  <a:schemeClr val="tx1"/>
                </a:solidFill>
                <a:ea typeface="+mn-lt"/>
                <a:cs typeface="+mn-lt"/>
              </a:rPr>
              <a:t>Recommended Training: </a:t>
            </a:r>
            <a:endParaRPr lang="en-US" sz="1000" dirty="0">
              <a:solidFill>
                <a:schemeClr val="tx1"/>
              </a:solidFill>
              <a:ea typeface="+mn-lt"/>
              <a:cs typeface="+mn-lt"/>
            </a:endParaRPr>
          </a:p>
          <a:p>
            <a:pPr defTabSz="932472"/>
            <a:r>
              <a:rPr lang="en-US" sz="1000" dirty="0">
                <a:solidFill>
                  <a:schemeClr val="accent1"/>
                </a:solidFill>
                <a:ea typeface="+mn-lt"/>
                <a:cs typeface="+mn-lt"/>
                <a:hlinkClick r:id="rId4">
                  <a:extLst>
                    <a:ext uri="{A12FA001-AC4F-418D-AE19-62706E023703}">
                      <ahyp:hlinkClr xmlns:ahyp="http://schemas.microsoft.com/office/drawing/2018/hyperlinkcolor" val="tx"/>
                    </a:ext>
                  </a:extLst>
                </a:hlinkClick>
              </a:rPr>
              <a:t>Viva Goals Quick Start</a:t>
            </a:r>
            <a:endParaRPr lang="en-US" sz="1000">
              <a:solidFill>
                <a:schemeClr val="accent1"/>
              </a:solidFill>
              <a:cs typeface="Segoe UI"/>
            </a:endParaRPr>
          </a:p>
          <a:p>
            <a:pPr defTabSz="932472"/>
            <a:endParaRPr lang="en-US" sz="1000" b="1">
              <a:solidFill>
                <a:schemeClr val="tx1"/>
              </a:solidFill>
              <a:ea typeface="+mn-lt"/>
              <a:cs typeface="Segoe UI"/>
            </a:endParaRPr>
          </a:p>
          <a:p>
            <a:pPr defTabSz="932472"/>
            <a:r>
              <a:rPr lang="en-US" sz="1000" b="1" dirty="0">
                <a:solidFill>
                  <a:schemeClr val="tx1"/>
                </a:solidFill>
                <a:ea typeface="+mn-lt"/>
                <a:cs typeface="+mn-lt"/>
              </a:rPr>
              <a:t>Typical titles:</a:t>
            </a:r>
            <a:r>
              <a:rPr lang="en-US" sz="1000" dirty="0">
                <a:solidFill>
                  <a:schemeClr val="tx1"/>
                </a:solidFill>
                <a:ea typeface="+mn-lt"/>
                <a:cs typeface="+mn-lt"/>
              </a:rPr>
              <a:t> Anything from Individual Contributor to Vice President or beyond</a:t>
            </a:r>
            <a:endParaRPr lang="en-US" sz="1000">
              <a:solidFill>
                <a:schemeClr val="tx1"/>
              </a:solidFill>
              <a:cs typeface="Segoe UI"/>
            </a:endParaRPr>
          </a:p>
          <a:p>
            <a:pPr defTabSz="932472"/>
            <a:endParaRPr lang="en-US" sz="1100">
              <a:solidFill>
                <a:schemeClr val="tx1"/>
              </a:solidFill>
              <a:cs typeface="Segoe UI"/>
            </a:endParaRPr>
          </a:p>
        </p:txBody>
      </p:sp>
      <p:grpSp>
        <p:nvGrpSpPr>
          <p:cNvPr id="49" name="Group 48" descr="Stock Photo Stakeholder">
            <a:extLst>
              <a:ext uri="{FF2B5EF4-FFF2-40B4-BE49-F238E27FC236}">
                <a16:creationId xmlns:a16="http://schemas.microsoft.com/office/drawing/2014/main" id="{22656086-117B-143C-845F-19F104E4BF5D}"/>
              </a:ext>
            </a:extLst>
          </p:cNvPr>
          <p:cNvGrpSpPr/>
          <p:nvPr/>
        </p:nvGrpSpPr>
        <p:grpSpPr>
          <a:xfrm>
            <a:off x="8172918" y="1610755"/>
            <a:ext cx="1299449" cy="1294636"/>
            <a:chOff x="9814863" y="1653287"/>
            <a:chExt cx="1459164" cy="1453760"/>
          </a:xfrm>
          <a:solidFill>
            <a:srgbClr val="225B62"/>
          </a:solidFill>
        </p:grpSpPr>
        <p:sp>
          <p:nvSpPr>
            <p:cNvPr id="47" name="Oval 46">
              <a:extLst>
                <a:ext uri="{FF2B5EF4-FFF2-40B4-BE49-F238E27FC236}">
                  <a16:creationId xmlns:a16="http://schemas.microsoft.com/office/drawing/2014/main" id="{3AAB1AAF-FB28-3F93-9FB6-CC4E4DB46A8F}"/>
                </a:ext>
              </a:extLst>
            </p:cNvPr>
            <p:cNvSpPr/>
            <p:nvPr/>
          </p:nvSpPr>
          <p:spPr bwMode="auto">
            <a:xfrm>
              <a:off x="9814863" y="1653287"/>
              <a:ext cx="1459164" cy="1453760"/>
            </a:xfrm>
            <a:prstGeom prst="ellipse">
              <a:avLst/>
            </a:prstGeom>
            <a:solidFill>
              <a:schemeClr val="tx2"/>
            </a:solidFill>
            <a:ln w="50800">
              <a:solidFill>
                <a:schemeClr val="bg1"/>
              </a:solidFill>
              <a:headEnd type="none" w="med" len="med"/>
              <a:tailEnd type="none" w="med" len="med"/>
            </a:ln>
            <a:effectLst>
              <a:outerShdw blurRad="101600" dist="38100" dir="5400000" algn="t"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UI"/>
                <a:cs typeface="Segoe UI" pitchFamily="34" charset="0"/>
              </a:endParaRPr>
            </a:p>
          </p:txBody>
        </p:sp>
        <p:pic>
          <p:nvPicPr>
            <p:cNvPr id="48" name="Picture 47">
              <a:extLst>
                <a:ext uri="{FF2B5EF4-FFF2-40B4-BE49-F238E27FC236}">
                  <a16:creationId xmlns:a16="http://schemas.microsoft.com/office/drawing/2014/main" id="{2055CF58-DCD8-50BD-D607-A67A6502E41E}"/>
                </a:ext>
              </a:extLst>
            </p:cNvPr>
            <p:cNvPicPr>
              <a:picLocks/>
            </p:cNvPicPr>
            <p:nvPr/>
          </p:nvPicPr>
          <p:blipFill rotWithShape="1">
            <a:blip r:embed="rId9"/>
            <a:srcRect t="4982" b="4982"/>
            <a:stretch/>
          </p:blipFill>
          <p:spPr>
            <a:xfrm>
              <a:off x="9932373" y="1768097"/>
              <a:ext cx="1224143" cy="1224139"/>
            </a:xfrm>
            <a:custGeom>
              <a:avLst/>
              <a:gdLst>
                <a:gd name="connsiteX0" fmla="*/ 427335 w 854670"/>
                <a:gd name="connsiteY0" fmla="*/ 0 h 854668"/>
                <a:gd name="connsiteX1" fmla="*/ 854670 w 854670"/>
                <a:gd name="connsiteY1" fmla="*/ 427334 h 854668"/>
                <a:gd name="connsiteX2" fmla="*/ 427335 w 854670"/>
                <a:gd name="connsiteY2" fmla="*/ 854668 h 854668"/>
                <a:gd name="connsiteX3" fmla="*/ 0 w 854670"/>
                <a:gd name="connsiteY3" fmla="*/ 427334 h 854668"/>
                <a:gd name="connsiteX4" fmla="*/ 427335 w 854670"/>
                <a:gd name="connsiteY4" fmla="*/ 0 h 854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4670" h="854668">
                  <a:moveTo>
                    <a:pt x="427335" y="0"/>
                  </a:moveTo>
                  <a:cubicBezTo>
                    <a:pt x="663346" y="0"/>
                    <a:pt x="854670" y="191324"/>
                    <a:pt x="854670" y="427334"/>
                  </a:cubicBezTo>
                  <a:cubicBezTo>
                    <a:pt x="854670" y="663344"/>
                    <a:pt x="663346" y="854668"/>
                    <a:pt x="427335" y="854668"/>
                  </a:cubicBezTo>
                  <a:cubicBezTo>
                    <a:pt x="191324" y="854668"/>
                    <a:pt x="0" y="663344"/>
                    <a:pt x="0" y="427334"/>
                  </a:cubicBezTo>
                  <a:cubicBezTo>
                    <a:pt x="0" y="191324"/>
                    <a:pt x="191324" y="0"/>
                    <a:pt x="427335" y="0"/>
                  </a:cubicBezTo>
                  <a:close/>
                </a:path>
              </a:pathLst>
            </a:custGeom>
            <a:solidFill>
              <a:schemeClr val="tx2"/>
            </a:solidFill>
          </p:spPr>
        </p:pic>
      </p:grpSp>
      <p:sp>
        <p:nvSpPr>
          <p:cNvPr id="97" name="TextBox 96">
            <a:extLst>
              <a:ext uri="{FF2B5EF4-FFF2-40B4-BE49-F238E27FC236}">
                <a16:creationId xmlns:a16="http://schemas.microsoft.com/office/drawing/2014/main" id="{FEDB90ED-1F25-4B70-BA85-A7172EC849DD}"/>
              </a:ext>
            </a:extLst>
          </p:cNvPr>
          <p:cNvSpPr txBox="1">
            <a:spLocks/>
          </p:cNvSpPr>
          <p:nvPr/>
        </p:nvSpPr>
        <p:spPr>
          <a:xfrm>
            <a:off x="7965885" y="3048760"/>
            <a:ext cx="1769105" cy="302955"/>
          </a:xfrm>
          <a:prstGeom prst="roundRect">
            <a:avLst>
              <a:gd name="adj" fmla="val 50000"/>
            </a:avLst>
          </a:prstGeom>
          <a:solidFill>
            <a:schemeClr val="tx2"/>
          </a:solidFill>
        </p:spPr>
        <p:txBody>
          <a:bodyPr wrap="square" lIns="0" tIns="0" rIns="0" bIns="0" rtlCol="0" anchor="t">
            <a:spAutoFit/>
          </a:bodyPr>
          <a:lstStyle/>
          <a:p>
            <a:pPr algn="ctr" defTabSz="914400">
              <a:defRPr/>
            </a:pPr>
            <a:r>
              <a:rPr lang="en-US" sz="1400">
                <a:solidFill>
                  <a:srgbClr val="FFFFFF"/>
                </a:solidFill>
                <a:latin typeface="Segoe UI Semibold"/>
              </a:rPr>
              <a:t>Stakeholder</a:t>
            </a:r>
            <a:endParaRPr lang="en-US">
              <a:ea typeface="+mn-ea"/>
              <a:cs typeface="+mn-cs"/>
            </a:endParaRPr>
          </a:p>
        </p:txBody>
      </p:sp>
      <p:sp>
        <p:nvSpPr>
          <p:cNvPr id="64" name="Rectangle 63">
            <a:extLst>
              <a:ext uri="{FF2B5EF4-FFF2-40B4-BE49-F238E27FC236}">
                <a16:creationId xmlns:a16="http://schemas.microsoft.com/office/drawing/2014/main" id="{6B764C11-FE69-4E34-BA73-EE3407CFD59B}"/>
              </a:ext>
            </a:extLst>
          </p:cNvPr>
          <p:cNvSpPr>
            <a:spLocks/>
          </p:cNvSpPr>
          <p:nvPr/>
        </p:nvSpPr>
        <p:spPr bwMode="auto">
          <a:xfrm>
            <a:off x="7972142" y="3689123"/>
            <a:ext cx="1694695" cy="141371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p>
            <a:pPr algn="ctr" defTabSz="932472">
              <a:defRPr/>
            </a:pPr>
            <a:r>
              <a:rPr lang="en-US" sz="1100">
                <a:solidFill>
                  <a:schemeClr val="tx1"/>
                </a:solidFill>
                <a:latin typeface="Segoe UI_MSFontService"/>
                <a:cs typeface="Segoe UI"/>
              </a:rPr>
              <a:t>Users </a:t>
            </a:r>
            <a:r>
              <a:rPr kumimoji="0" lang="en-US" sz="1100" b="0" i="0" u="none" strike="noStrike" kern="1200" cap="none" spc="0" normalizeH="0" baseline="0" noProof="0">
                <a:ln>
                  <a:noFill/>
                </a:ln>
                <a:solidFill>
                  <a:schemeClr val="tx1"/>
                </a:solidFill>
                <a:effectLst/>
                <a:uLnTx/>
                <a:uFillTx/>
                <a:latin typeface="Segoe UI_MSFontService"/>
                <a:cs typeface="Segoe UI"/>
              </a:rPr>
              <a:t>who </a:t>
            </a:r>
            <a:r>
              <a:rPr lang="en-US" sz="1100">
                <a:solidFill>
                  <a:schemeClr val="tx1"/>
                </a:solidFill>
                <a:latin typeface="Segoe UI_MSFontService"/>
                <a:cs typeface="Segoe UI"/>
              </a:rPr>
              <a:t>engage with updates on progress of </a:t>
            </a:r>
            <a:r>
              <a:rPr kumimoji="0" lang="en-US" sz="1100" b="0" i="0" u="none" strike="noStrike" kern="1200" cap="none" spc="0" normalizeH="0" baseline="0" noProof="0">
                <a:ln>
                  <a:noFill/>
                </a:ln>
                <a:solidFill>
                  <a:schemeClr val="tx1"/>
                </a:solidFill>
                <a:effectLst/>
                <a:uLnTx/>
                <a:uFillTx/>
                <a:latin typeface="Segoe UI_MSFontService"/>
                <a:cs typeface="Segoe UI"/>
              </a:rPr>
              <a:t>goals.</a:t>
            </a:r>
            <a:endParaRPr lang="en-US" sz="1100">
              <a:solidFill>
                <a:schemeClr val="tx1"/>
              </a:solidFill>
              <a:latin typeface="Segoe UI_MSFontService"/>
              <a:cs typeface="Segoe UI"/>
            </a:endParaRPr>
          </a:p>
          <a:p>
            <a:pPr marL="0" marR="0" lvl="0" indent="0" algn="ctr" defTabSz="932472">
              <a:lnSpc>
                <a:spcPct val="100000"/>
              </a:lnSpc>
              <a:spcBef>
                <a:spcPct val="0"/>
              </a:spcBef>
              <a:spcAft>
                <a:spcPct val="0"/>
              </a:spcAft>
              <a:buClrTx/>
              <a:buSzTx/>
              <a:buFontTx/>
              <a:buNone/>
              <a:tabLst/>
              <a:defRPr/>
            </a:pPr>
            <a:endParaRPr lang="en-US" sz="1100" i="0" u="none" strike="noStrike" kern="1200" cap="none" spc="0" normalizeH="0" baseline="0" noProof="0">
              <a:ln>
                <a:noFill/>
              </a:ln>
              <a:solidFill>
                <a:srgbClr val="000000"/>
              </a:solidFill>
              <a:effectLst/>
              <a:uLnTx/>
              <a:uFillTx/>
              <a:latin typeface="Segoe UI"/>
              <a:ea typeface="+mn-lt"/>
              <a:cs typeface="Segoe UI"/>
            </a:endParaRPr>
          </a:p>
          <a:p>
            <a:pPr algn="ctr" defTabSz="932472">
              <a:spcBef>
                <a:spcPct val="0"/>
              </a:spcBef>
              <a:spcAft>
                <a:spcPct val="0"/>
              </a:spcAft>
            </a:pPr>
            <a:endParaRPr lang="en-US" sz="1100">
              <a:solidFill>
                <a:schemeClr val="tx1"/>
              </a:solidFill>
              <a:cs typeface="Segoe UI"/>
            </a:endParaRPr>
          </a:p>
          <a:p>
            <a:pPr algn="ctr" defTabSz="932472">
              <a:spcBef>
                <a:spcPct val="0"/>
              </a:spcBef>
              <a:spcAft>
                <a:spcPct val="0"/>
              </a:spcAft>
            </a:pPr>
            <a:endParaRPr lang="en-US" sz="1000" b="1">
              <a:solidFill>
                <a:schemeClr val="tx1"/>
              </a:solidFill>
              <a:ea typeface="+mn-lt"/>
              <a:cs typeface="+mn-lt"/>
            </a:endParaRPr>
          </a:p>
        </p:txBody>
      </p:sp>
      <p:sp>
        <p:nvSpPr>
          <p:cNvPr id="11" name="Rectangle 10">
            <a:extLst>
              <a:ext uri="{FF2B5EF4-FFF2-40B4-BE49-F238E27FC236}">
                <a16:creationId xmlns:a16="http://schemas.microsoft.com/office/drawing/2014/main" id="{662B1343-2923-4FB9-F1EC-2B82E19C6AA5}"/>
              </a:ext>
            </a:extLst>
          </p:cNvPr>
          <p:cNvSpPr>
            <a:spLocks/>
          </p:cNvSpPr>
          <p:nvPr/>
        </p:nvSpPr>
        <p:spPr bwMode="auto">
          <a:xfrm>
            <a:off x="7968812" y="5505883"/>
            <a:ext cx="1758181" cy="116370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p>
            <a:pPr defTabSz="932472"/>
            <a:r>
              <a:rPr lang="en-US" sz="1000" b="1" dirty="0">
                <a:solidFill>
                  <a:schemeClr val="tx1"/>
                </a:solidFill>
                <a:ea typeface="+mn-lt"/>
                <a:cs typeface="+mn-lt"/>
              </a:rPr>
              <a:t>Recommended Training:  </a:t>
            </a:r>
            <a:endParaRPr lang="en-US" sz="1000" dirty="0">
              <a:solidFill>
                <a:schemeClr val="tx1"/>
              </a:solidFill>
              <a:ea typeface="+mn-lt"/>
              <a:cs typeface="+mn-lt"/>
            </a:endParaRPr>
          </a:p>
          <a:p>
            <a:pPr defTabSz="932472"/>
            <a:r>
              <a:rPr lang="en-US" sz="1000" dirty="0">
                <a:solidFill>
                  <a:schemeClr val="accent1"/>
                </a:solidFill>
                <a:ea typeface="+mn-lt"/>
                <a:cs typeface="+mn-lt"/>
                <a:hlinkClick r:id="rId4">
                  <a:extLst>
                    <a:ext uri="{A12FA001-AC4F-418D-AE19-62706E023703}">
                      <ahyp:hlinkClr xmlns:ahyp="http://schemas.microsoft.com/office/drawing/2018/hyperlinkcolor" val="tx"/>
                    </a:ext>
                  </a:extLst>
                </a:hlinkClick>
              </a:rPr>
              <a:t>Viva Goals Quick Start</a:t>
            </a:r>
            <a:endParaRPr lang="en-US" sz="1000" dirty="0">
              <a:solidFill>
                <a:schemeClr val="accent1"/>
              </a:solidFill>
              <a:cs typeface="Segoe UI"/>
            </a:endParaRPr>
          </a:p>
          <a:p>
            <a:pPr defTabSz="932472"/>
            <a:endParaRPr lang="en-US" sz="1000" b="1">
              <a:solidFill>
                <a:schemeClr val="tx1"/>
              </a:solidFill>
              <a:ea typeface="+mn-lt"/>
              <a:cs typeface="Segoe UI"/>
            </a:endParaRPr>
          </a:p>
          <a:p>
            <a:pPr defTabSz="932472"/>
            <a:r>
              <a:rPr lang="en-US" sz="1000" b="1" dirty="0">
                <a:solidFill>
                  <a:schemeClr val="tx1"/>
                </a:solidFill>
                <a:ea typeface="+mn-lt"/>
                <a:cs typeface="+mn-lt"/>
              </a:rPr>
              <a:t>Typical titles:</a:t>
            </a:r>
            <a:r>
              <a:rPr lang="en-US" sz="1000" dirty="0">
                <a:solidFill>
                  <a:schemeClr val="tx1"/>
                </a:solidFill>
                <a:ea typeface="+mn-lt"/>
                <a:cs typeface="+mn-lt"/>
              </a:rPr>
              <a:t> Anything from Individual Contributor to Vice President or beyond</a:t>
            </a:r>
            <a:endParaRPr lang="en-US" sz="1000" dirty="0">
              <a:solidFill>
                <a:schemeClr val="tx1"/>
              </a:solidFill>
              <a:cs typeface="Segoe UI"/>
            </a:endParaRPr>
          </a:p>
          <a:p>
            <a:pPr defTabSz="932472"/>
            <a:endParaRPr lang="en-US" sz="1100">
              <a:solidFill>
                <a:schemeClr val="tx1"/>
              </a:solidFill>
              <a:cs typeface="Segoe UI"/>
            </a:endParaRPr>
          </a:p>
        </p:txBody>
      </p:sp>
      <p:grpSp>
        <p:nvGrpSpPr>
          <p:cNvPr id="115" name="Group 114" descr="Stock Photo: Tech Admin">
            <a:extLst>
              <a:ext uri="{FF2B5EF4-FFF2-40B4-BE49-F238E27FC236}">
                <a16:creationId xmlns:a16="http://schemas.microsoft.com/office/drawing/2014/main" id="{656CDD1C-DFFF-470F-8BCF-309B4535C04D}"/>
              </a:ext>
            </a:extLst>
          </p:cNvPr>
          <p:cNvGrpSpPr/>
          <p:nvPr/>
        </p:nvGrpSpPr>
        <p:grpSpPr>
          <a:xfrm>
            <a:off x="10078017" y="1620605"/>
            <a:ext cx="1299449" cy="1294636"/>
            <a:chOff x="7595420" y="1653287"/>
            <a:chExt cx="1459164" cy="1453760"/>
          </a:xfrm>
          <a:solidFill>
            <a:srgbClr val="225B62"/>
          </a:solidFill>
        </p:grpSpPr>
        <p:sp>
          <p:nvSpPr>
            <p:cNvPr id="2" name="Oval 1">
              <a:extLst>
                <a:ext uri="{FF2B5EF4-FFF2-40B4-BE49-F238E27FC236}">
                  <a16:creationId xmlns:a16="http://schemas.microsoft.com/office/drawing/2014/main" id="{1813852F-5A60-457F-A5BB-5592F2448CD7}"/>
                </a:ext>
              </a:extLst>
            </p:cNvPr>
            <p:cNvSpPr/>
            <p:nvPr/>
          </p:nvSpPr>
          <p:spPr bwMode="auto">
            <a:xfrm>
              <a:off x="7595420" y="1653287"/>
              <a:ext cx="1459164" cy="1453760"/>
            </a:xfrm>
            <a:prstGeom prst="ellipse">
              <a:avLst/>
            </a:prstGeom>
            <a:solidFill>
              <a:schemeClr val="tx2"/>
            </a:solidFill>
            <a:ln w="50800">
              <a:solidFill>
                <a:schemeClr val="bg1"/>
              </a:solidFill>
              <a:headEnd type="none" w="med" len="med"/>
              <a:tailEnd type="none" w="med" len="med"/>
            </a:ln>
            <a:effectLst>
              <a:outerShdw blurRad="101600" dist="38100" dir="5400000" algn="t"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UI"/>
                <a:cs typeface="Segoe UI" pitchFamily="34" charset="0"/>
              </a:endParaRPr>
            </a:p>
          </p:txBody>
        </p:sp>
        <p:pic>
          <p:nvPicPr>
            <p:cNvPr id="62" name="Picture 61" descr="A person in a suit smiling&#10;&#10;Description automatically generated with low confidence">
              <a:extLst>
                <a:ext uri="{FF2B5EF4-FFF2-40B4-BE49-F238E27FC236}">
                  <a16:creationId xmlns:a16="http://schemas.microsoft.com/office/drawing/2014/main" id="{BDBE0772-9384-43C7-9C69-E6C9D6CEEEAC}"/>
                </a:ext>
              </a:extLst>
            </p:cNvPr>
            <p:cNvPicPr>
              <a:picLocks/>
            </p:cNvPicPr>
            <p:nvPr/>
          </p:nvPicPr>
          <p:blipFill rotWithShape="1">
            <a:blip r:embed="rId10">
              <a:extLst>
                <a:ext uri="{28A0092B-C50C-407E-A947-70E740481C1C}">
                  <a14:useLocalDpi xmlns:a14="http://schemas.microsoft.com/office/drawing/2010/main" val="0"/>
                </a:ext>
              </a:extLst>
            </a:blip>
            <a:srcRect l="15776" t="2748" r="20674" b="1901"/>
            <a:stretch/>
          </p:blipFill>
          <p:spPr>
            <a:xfrm>
              <a:off x="7712930" y="1768097"/>
              <a:ext cx="1224144" cy="1224140"/>
            </a:xfrm>
            <a:custGeom>
              <a:avLst/>
              <a:gdLst>
                <a:gd name="connsiteX0" fmla="*/ 427335 w 854670"/>
                <a:gd name="connsiteY0" fmla="*/ 0 h 854668"/>
                <a:gd name="connsiteX1" fmla="*/ 854670 w 854670"/>
                <a:gd name="connsiteY1" fmla="*/ 427334 h 854668"/>
                <a:gd name="connsiteX2" fmla="*/ 427335 w 854670"/>
                <a:gd name="connsiteY2" fmla="*/ 854668 h 854668"/>
                <a:gd name="connsiteX3" fmla="*/ 0 w 854670"/>
                <a:gd name="connsiteY3" fmla="*/ 427334 h 854668"/>
                <a:gd name="connsiteX4" fmla="*/ 427335 w 854670"/>
                <a:gd name="connsiteY4" fmla="*/ 0 h 854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4670" h="854668">
                  <a:moveTo>
                    <a:pt x="427335" y="0"/>
                  </a:moveTo>
                  <a:cubicBezTo>
                    <a:pt x="663346" y="0"/>
                    <a:pt x="854670" y="191324"/>
                    <a:pt x="854670" y="427334"/>
                  </a:cubicBezTo>
                  <a:cubicBezTo>
                    <a:pt x="854670" y="663344"/>
                    <a:pt x="663346" y="854668"/>
                    <a:pt x="427335" y="854668"/>
                  </a:cubicBezTo>
                  <a:cubicBezTo>
                    <a:pt x="191324" y="854668"/>
                    <a:pt x="0" y="663344"/>
                    <a:pt x="0" y="427334"/>
                  </a:cubicBezTo>
                  <a:cubicBezTo>
                    <a:pt x="0" y="191324"/>
                    <a:pt x="191324" y="0"/>
                    <a:pt x="427335" y="0"/>
                  </a:cubicBezTo>
                  <a:close/>
                </a:path>
              </a:pathLst>
            </a:custGeom>
            <a:solidFill>
              <a:schemeClr val="tx2"/>
            </a:solidFill>
          </p:spPr>
        </p:pic>
      </p:grpSp>
      <p:sp>
        <p:nvSpPr>
          <p:cNvPr id="105" name="TextBox 104">
            <a:extLst>
              <a:ext uri="{FF2B5EF4-FFF2-40B4-BE49-F238E27FC236}">
                <a16:creationId xmlns:a16="http://schemas.microsoft.com/office/drawing/2014/main" id="{5777406E-25F3-44CE-B1B6-DCCCE17A3B13}"/>
              </a:ext>
            </a:extLst>
          </p:cNvPr>
          <p:cNvSpPr txBox="1">
            <a:spLocks/>
          </p:cNvSpPr>
          <p:nvPr/>
        </p:nvSpPr>
        <p:spPr>
          <a:xfrm>
            <a:off x="9878117" y="3048760"/>
            <a:ext cx="1769105" cy="302955"/>
          </a:xfrm>
          <a:prstGeom prst="roundRect">
            <a:avLst>
              <a:gd name="adj" fmla="val 50000"/>
            </a:avLst>
          </a:prstGeom>
          <a:solidFill>
            <a:schemeClr val="tx2"/>
          </a:solidFill>
        </p:spPr>
        <p:txBody>
          <a:bodyPr wrap="square" lIns="0" tIns="0" rIns="0" bIns="0" rtlCol="0" anchor="t">
            <a:spAutoFit/>
          </a:bodyPr>
          <a:lstStyle/>
          <a:p>
            <a:pPr algn="ctr" defTabSz="914400">
              <a:defRPr/>
            </a:pPr>
            <a:r>
              <a:rPr lang="en-US" sz="1400">
                <a:solidFill>
                  <a:srgbClr val="FFFFFF"/>
                </a:solidFill>
                <a:latin typeface="Segoe UI Semibold"/>
              </a:rPr>
              <a:t>Tech Admin</a:t>
            </a:r>
            <a:endParaRPr lang="en-US">
              <a:ea typeface="+mn-ea"/>
              <a:cs typeface="+mn-cs"/>
            </a:endParaRPr>
          </a:p>
        </p:txBody>
      </p:sp>
      <p:sp>
        <p:nvSpPr>
          <p:cNvPr id="65" name="Rectangle 64">
            <a:extLst>
              <a:ext uri="{FF2B5EF4-FFF2-40B4-BE49-F238E27FC236}">
                <a16:creationId xmlns:a16="http://schemas.microsoft.com/office/drawing/2014/main" id="{82C52D87-5CC0-409D-AACF-774D08C6A92C}"/>
              </a:ext>
            </a:extLst>
          </p:cNvPr>
          <p:cNvSpPr>
            <a:spLocks/>
          </p:cNvSpPr>
          <p:nvPr/>
        </p:nvSpPr>
        <p:spPr bwMode="auto">
          <a:xfrm>
            <a:off x="9855955" y="3727599"/>
            <a:ext cx="1814110" cy="134871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p>
            <a:pPr algn="ctr" defTabSz="932472">
              <a:spcBef>
                <a:spcPct val="0"/>
              </a:spcBef>
              <a:spcAft>
                <a:spcPct val="0"/>
              </a:spcAft>
            </a:pPr>
            <a:r>
              <a:rPr lang="en-US" sz="1100">
                <a:solidFill>
                  <a:schemeClr val="tx1"/>
                </a:solidFill>
                <a:ea typeface="+mn-lt"/>
                <a:cs typeface="+mn-lt"/>
              </a:rPr>
              <a:t>User who does the technical setup &amp; responsible for managing the software and ensures licenses are assigned and security/compliance needs are met.</a:t>
            </a:r>
            <a:endParaRPr lang="en-US" sz="1750">
              <a:solidFill>
                <a:schemeClr val="tx1"/>
              </a:solidFill>
              <a:cs typeface="Segoe UI"/>
            </a:endParaRPr>
          </a:p>
          <a:p>
            <a:pPr algn="ctr" defTabSz="932472">
              <a:spcBef>
                <a:spcPct val="0"/>
              </a:spcBef>
              <a:spcAft>
                <a:spcPct val="0"/>
              </a:spcAft>
            </a:pPr>
            <a:endParaRPr lang="en-US" sz="1100">
              <a:solidFill>
                <a:schemeClr val="tx1"/>
              </a:solidFill>
              <a:cs typeface="Segoe UI"/>
            </a:endParaRPr>
          </a:p>
          <a:p>
            <a:pPr algn="ctr" defTabSz="932472">
              <a:spcBef>
                <a:spcPct val="0"/>
              </a:spcBef>
              <a:spcAft>
                <a:spcPct val="0"/>
              </a:spcAft>
            </a:pPr>
            <a:endParaRPr lang="en-US" sz="1000" b="1">
              <a:solidFill>
                <a:schemeClr val="tx1"/>
              </a:solidFill>
              <a:ea typeface="+mn-lt"/>
              <a:cs typeface="+mn-lt"/>
            </a:endParaRPr>
          </a:p>
        </p:txBody>
      </p:sp>
      <p:sp>
        <p:nvSpPr>
          <p:cNvPr id="36" name="Rectangle 35">
            <a:extLst>
              <a:ext uri="{FF2B5EF4-FFF2-40B4-BE49-F238E27FC236}">
                <a16:creationId xmlns:a16="http://schemas.microsoft.com/office/drawing/2014/main" id="{DC8286F4-C1E1-1E64-A1D8-BFD4DF3D758D}"/>
              </a:ext>
            </a:extLst>
          </p:cNvPr>
          <p:cNvSpPr>
            <a:spLocks/>
          </p:cNvSpPr>
          <p:nvPr/>
        </p:nvSpPr>
        <p:spPr bwMode="auto">
          <a:xfrm>
            <a:off x="9880302" y="5502256"/>
            <a:ext cx="1769340" cy="116509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p>
            <a:pPr defTabSz="932472"/>
            <a:r>
              <a:rPr lang="en-US" sz="1000" b="1" dirty="0">
                <a:solidFill>
                  <a:schemeClr val="tx1"/>
                </a:solidFill>
                <a:ea typeface="+mn-lt"/>
                <a:cs typeface="+mn-lt"/>
              </a:rPr>
              <a:t>Recommended Training:</a:t>
            </a:r>
            <a:endParaRPr lang="en-US" sz="1100" b="1" dirty="0">
              <a:solidFill>
                <a:schemeClr val="tx1"/>
              </a:solidFill>
              <a:ea typeface="+mn-lt"/>
              <a:cs typeface="+mn-lt"/>
            </a:endParaRPr>
          </a:p>
          <a:p>
            <a:pPr defTabSz="932472"/>
            <a:r>
              <a:rPr lang="en-US" sz="1000" dirty="0">
                <a:solidFill>
                  <a:schemeClr val="accent1"/>
                </a:solidFill>
                <a:ea typeface="+mn-lt"/>
                <a:cs typeface="+mn-lt"/>
                <a:hlinkClick r:id="rId11">
                  <a:extLst>
                    <a:ext uri="{A12FA001-AC4F-418D-AE19-62706E023703}">
                      <ahyp:hlinkClr xmlns:ahyp="http://schemas.microsoft.com/office/drawing/2018/hyperlinkcolor" val="tx"/>
                    </a:ext>
                  </a:extLst>
                </a:hlinkClick>
              </a:rPr>
              <a:t>Intro to Viva Goals (Admin)</a:t>
            </a:r>
            <a:endParaRPr lang="en-US" sz="1000" dirty="0">
              <a:solidFill>
                <a:schemeClr val="accent1"/>
              </a:solidFill>
              <a:ea typeface="+mn-lt"/>
              <a:cs typeface="+mn-lt"/>
            </a:endParaRPr>
          </a:p>
          <a:p>
            <a:pPr defTabSz="932472"/>
            <a:endParaRPr lang="en-US" sz="1000" b="1">
              <a:solidFill>
                <a:schemeClr val="tx1"/>
              </a:solidFill>
              <a:ea typeface="+mn-lt"/>
              <a:cs typeface="+mn-lt"/>
            </a:endParaRPr>
          </a:p>
          <a:p>
            <a:pPr defTabSz="932472"/>
            <a:r>
              <a:rPr lang="en-US" sz="1000" b="1" dirty="0">
                <a:solidFill>
                  <a:schemeClr val="tx1"/>
                </a:solidFill>
                <a:ea typeface="+mn-lt"/>
                <a:cs typeface="+mn-lt"/>
              </a:rPr>
              <a:t>Typical titles:</a:t>
            </a:r>
            <a:r>
              <a:rPr lang="en-US" sz="1000" dirty="0">
                <a:solidFill>
                  <a:schemeClr val="tx1"/>
                </a:solidFill>
                <a:ea typeface="+mn-lt"/>
                <a:cs typeface="+mn-lt"/>
              </a:rPr>
              <a:t> IT Admin, Technical Operations</a:t>
            </a:r>
            <a:endParaRPr lang="en-US" sz="1000" dirty="0">
              <a:solidFill>
                <a:schemeClr val="tx1"/>
              </a:solidFill>
              <a:cs typeface="Segoe UI"/>
            </a:endParaRPr>
          </a:p>
          <a:p>
            <a:pPr defTabSz="932472"/>
            <a:endParaRPr lang="en-US" sz="1100">
              <a:solidFill>
                <a:schemeClr val="tx1"/>
              </a:solidFill>
              <a:cs typeface="Segoe UI"/>
            </a:endParaRPr>
          </a:p>
        </p:txBody>
      </p:sp>
      <p:cxnSp>
        <p:nvCxnSpPr>
          <p:cNvPr id="8" name="Straight Connector 7">
            <a:extLst>
              <a:ext uri="{FF2B5EF4-FFF2-40B4-BE49-F238E27FC236}">
                <a16:creationId xmlns:a16="http://schemas.microsoft.com/office/drawing/2014/main" id="{F23635E5-8178-CD64-33E1-6A551C49BFBD}"/>
              </a:ext>
              <a:ext uri="{C183D7F6-B498-43B3-948B-1728B52AA6E4}">
                <adec:decorative xmlns:adec="http://schemas.microsoft.com/office/drawing/2017/decorative" val="1"/>
              </a:ext>
            </a:extLst>
          </p:cNvPr>
          <p:cNvCxnSpPr>
            <a:cxnSpLocks/>
          </p:cNvCxnSpPr>
          <p:nvPr/>
        </p:nvCxnSpPr>
        <p:spPr>
          <a:xfrm flipH="1">
            <a:off x="2089437" y="4150178"/>
            <a:ext cx="81519" cy="2781828"/>
          </a:xfrm>
          <a:prstGeom prst="line">
            <a:avLst/>
          </a:prstGeom>
          <a:ln w="6350">
            <a:solidFill>
              <a:schemeClr val="bg1">
                <a:lumMod val="75000"/>
              </a:schemeClr>
            </a:solidFill>
            <a:prstDash val="dash"/>
            <a:headEnd type="none" w="sm" len="sm"/>
            <a:tailEnd type="oval" w="sm" len="sm"/>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4C6E17D-59D0-1542-8D64-AE9EA879F1DA}"/>
              </a:ext>
              <a:ext uri="{C183D7F6-B498-43B3-948B-1728B52AA6E4}">
                <adec:decorative xmlns:adec="http://schemas.microsoft.com/office/drawing/2017/decorative" val="1"/>
              </a:ext>
            </a:extLst>
          </p:cNvPr>
          <p:cNvCxnSpPr>
            <a:cxnSpLocks/>
          </p:cNvCxnSpPr>
          <p:nvPr/>
        </p:nvCxnSpPr>
        <p:spPr>
          <a:xfrm flipH="1">
            <a:off x="4067584" y="4120000"/>
            <a:ext cx="22144" cy="2782024"/>
          </a:xfrm>
          <a:prstGeom prst="line">
            <a:avLst/>
          </a:prstGeom>
          <a:ln w="6350">
            <a:solidFill>
              <a:schemeClr val="bg1">
                <a:lumMod val="75000"/>
              </a:schemeClr>
            </a:solidFill>
            <a:prstDash val="dash"/>
            <a:headEnd type="none" w="sm" len="sm"/>
            <a:tailEnd type="oval" w="sm" len="sm"/>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88BE497-94D1-6750-59A3-8799EF60CA3F}"/>
              </a:ext>
              <a:ext uri="{C183D7F6-B498-43B3-948B-1728B52AA6E4}">
                <adec:decorative xmlns:adec="http://schemas.microsoft.com/office/drawing/2017/decorative" val="1"/>
              </a:ext>
            </a:extLst>
          </p:cNvPr>
          <p:cNvCxnSpPr>
            <a:cxnSpLocks/>
          </p:cNvCxnSpPr>
          <p:nvPr/>
        </p:nvCxnSpPr>
        <p:spPr>
          <a:xfrm flipH="1">
            <a:off x="5844197" y="4111570"/>
            <a:ext cx="39584" cy="2878144"/>
          </a:xfrm>
          <a:prstGeom prst="line">
            <a:avLst/>
          </a:prstGeom>
          <a:ln w="6350">
            <a:solidFill>
              <a:schemeClr val="bg1">
                <a:lumMod val="75000"/>
              </a:schemeClr>
            </a:solidFill>
            <a:prstDash val="dash"/>
            <a:headEnd type="none" w="sm" len="sm"/>
            <a:tailEnd type="oval" w="sm" len="sm"/>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5CA7A1A-3838-90F5-75AD-530718E10E5C}"/>
              </a:ext>
              <a:ext uri="{C183D7F6-B498-43B3-948B-1728B52AA6E4}">
                <adec:decorative xmlns:adec="http://schemas.microsoft.com/office/drawing/2017/decorative" val="1"/>
              </a:ext>
            </a:extLst>
          </p:cNvPr>
          <p:cNvCxnSpPr>
            <a:cxnSpLocks/>
          </p:cNvCxnSpPr>
          <p:nvPr/>
        </p:nvCxnSpPr>
        <p:spPr>
          <a:xfrm flipH="1">
            <a:off x="7849120" y="4187901"/>
            <a:ext cx="9896" cy="2706677"/>
          </a:xfrm>
          <a:prstGeom prst="line">
            <a:avLst/>
          </a:prstGeom>
          <a:ln w="6350">
            <a:solidFill>
              <a:schemeClr val="bg1">
                <a:lumMod val="75000"/>
              </a:schemeClr>
            </a:solidFill>
            <a:prstDash val="dash"/>
            <a:headEnd type="none" w="sm" len="sm"/>
            <a:tailEnd type="oval" w="sm" len="sm"/>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A9C1B0E-95BE-F8C1-D446-E573BB70AAD9}"/>
              </a:ext>
              <a:ext uri="{C183D7F6-B498-43B3-948B-1728B52AA6E4}">
                <adec:decorative xmlns:adec="http://schemas.microsoft.com/office/drawing/2017/decorative" val="1"/>
              </a:ext>
            </a:extLst>
          </p:cNvPr>
          <p:cNvCxnSpPr>
            <a:cxnSpLocks/>
          </p:cNvCxnSpPr>
          <p:nvPr/>
        </p:nvCxnSpPr>
        <p:spPr>
          <a:xfrm>
            <a:off x="9797213" y="4233169"/>
            <a:ext cx="0" cy="2568131"/>
          </a:xfrm>
          <a:prstGeom prst="line">
            <a:avLst/>
          </a:prstGeom>
          <a:ln w="6350">
            <a:solidFill>
              <a:schemeClr val="bg1">
                <a:lumMod val="75000"/>
              </a:schemeClr>
            </a:solidFill>
            <a:prstDash val="dash"/>
            <a:headEnd type="none" w="sm" len="sm"/>
            <a:tailEnd type="oval" w="sm" len="sm"/>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E8AF9DE5-7678-2130-6F5F-8BC22BD91B44}"/>
              </a:ext>
              <a:ext uri="{C183D7F6-B498-43B3-948B-1728B52AA6E4}">
                <adec:decorative xmlns:adec="http://schemas.microsoft.com/office/drawing/2017/decorative" val="1"/>
              </a:ext>
            </a:extLst>
          </p:cNvPr>
          <p:cNvSpPr/>
          <p:nvPr/>
        </p:nvSpPr>
        <p:spPr bwMode="auto">
          <a:xfrm>
            <a:off x="9795166" y="1513928"/>
            <a:ext cx="2039183" cy="5212915"/>
          </a:xfrm>
          <a:prstGeom prst="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41725299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A5BC791-697B-7538-229C-DA371F4B91DA}"/>
              </a:ext>
              <a:ext uri="{C183D7F6-B498-43B3-948B-1728B52AA6E4}">
                <adec:decorative xmlns:adec="http://schemas.microsoft.com/office/drawing/2017/decorative" val="1"/>
              </a:ext>
            </a:extLst>
          </p:cNvPr>
          <p:cNvSpPr/>
          <p:nvPr/>
        </p:nvSpPr>
        <p:spPr bwMode="auto">
          <a:xfrm>
            <a:off x="0" y="0"/>
            <a:ext cx="12192000" cy="1411698"/>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18C68508-36DF-E724-AFC8-D3D0EB1A95CC}"/>
              </a:ext>
            </a:extLst>
          </p:cNvPr>
          <p:cNvSpPr>
            <a:spLocks noGrp="1"/>
          </p:cNvSpPr>
          <p:nvPr>
            <p:ph type="title"/>
          </p:nvPr>
        </p:nvSpPr>
        <p:spPr>
          <a:xfrm>
            <a:off x="386246" y="428850"/>
            <a:ext cx="11018520" cy="553998"/>
          </a:xfrm>
        </p:spPr>
        <p:txBody>
          <a:bodyPr/>
          <a:lstStyle/>
          <a:p>
            <a:r>
              <a:rPr lang="en-US">
                <a:solidFill>
                  <a:schemeClr val="bg1"/>
                </a:solidFill>
                <a:cs typeface="Segoe UI"/>
              </a:rPr>
              <a:t>Video: Experience Viva Goals</a:t>
            </a:r>
            <a:endParaRPr lang="en-US">
              <a:solidFill>
                <a:schemeClr val="bg1"/>
              </a:solidFill>
            </a:endParaRPr>
          </a:p>
        </p:txBody>
      </p:sp>
      <p:pic>
        <p:nvPicPr>
          <p:cNvPr id="5" name="Picture 5" descr="Placeholder image for video">
            <a:extLst>
              <a:ext uri="{FF2B5EF4-FFF2-40B4-BE49-F238E27FC236}">
                <a16:creationId xmlns:a16="http://schemas.microsoft.com/office/drawing/2014/main" id="{9E8115D0-6A2B-055F-9948-9B95AC7F7596}"/>
              </a:ext>
            </a:extLst>
          </p:cNvPr>
          <p:cNvPicPr>
            <a:picLocks noChangeAspect="1"/>
          </p:cNvPicPr>
          <p:nvPr/>
        </p:nvPicPr>
        <p:blipFill>
          <a:blip r:embed="rId3"/>
          <a:stretch>
            <a:fillRect/>
          </a:stretch>
        </p:blipFill>
        <p:spPr>
          <a:xfrm>
            <a:off x="2046103" y="1517453"/>
            <a:ext cx="7714003" cy="4452981"/>
          </a:xfrm>
          <a:prstGeom prst="rect">
            <a:avLst/>
          </a:prstGeom>
        </p:spPr>
      </p:pic>
      <p:sp>
        <p:nvSpPr>
          <p:cNvPr id="7" name="TextBox 6">
            <a:extLst>
              <a:ext uri="{FF2B5EF4-FFF2-40B4-BE49-F238E27FC236}">
                <a16:creationId xmlns:a16="http://schemas.microsoft.com/office/drawing/2014/main" id="{C91996FF-378F-42EC-8B3B-CBD9ADD3F10D}"/>
              </a:ext>
            </a:extLst>
          </p:cNvPr>
          <p:cNvSpPr txBox="1"/>
          <p:nvPr/>
        </p:nvSpPr>
        <p:spPr>
          <a:xfrm>
            <a:off x="3885515" y="6076245"/>
            <a:ext cx="4423124" cy="492443"/>
          </a:xfrm>
          <a:prstGeom prst="rect">
            <a:avLst/>
          </a:prstGeom>
          <a:noFill/>
        </p:spPr>
        <p:txBody>
          <a:bodyPr wrap="square" lIns="91440" tIns="45720" rIns="91440" bIns="45720" anchor="t">
            <a:spAutoFit/>
          </a:bodyPr>
          <a:lstStyle/>
          <a:p>
            <a:pPr algn="ctr">
              <a:spcAft>
                <a:spcPts val="1400"/>
              </a:spcAft>
              <a:defRPr/>
            </a:pPr>
            <a:r>
              <a:rPr lang="en-US" sz="2600">
                <a:solidFill>
                  <a:schemeClr val="tx2"/>
                </a:solidFill>
                <a:latin typeface="Segoe UI Semibold"/>
                <a:cs typeface="Segoe UI Semibold"/>
                <a:hlinkClick r:id="rId4">
                  <a:extLst>
                    <a:ext uri="{A12FA001-AC4F-418D-AE19-62706E023703}">
                      <ahyp:hlinkClr xmlns:ahyp="http://schemas.microsoft.com/office/drawing/2018/hyperlinkcolor" val="tx"/>
                    </a:ext>
                  </a:extLst>
                </a:hlinkClick>
              </a:rPr>
              <a:t>Click here to view video</a:t>
            </a:r>
            <a:endParaRPr lang="en-US" err="1">
              <a:solidFill>
                <a:schemeClr val="tx2"/>
              </a:solidFill>
              <a:cs typeface="Segoe UI"/>
            </a:endParaRPr>
          </a:p>
        </p:txBody>
      </p:sp>
    </p:spTree>
    <p:extLst>
      <p:ext uri="{BB962C8B-B14F-4D97-AF65-F5344CB8AC3E}">
        <p14:creationId xmlns:p14="http://schemas.microsoft.com/office/powerpoint/2010/main" val="24610978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656DD-027E-769F-7827-942787CD8095}"/>
              </a:ext>
            </a:extLst>
          </p:cNvPr>
          <p:cNvSpPr>
            <a:spLocks noGrp="1"/>
          </p:cNvSpPr>
          <p:nvPr>
            <p:ph type="title"/>
          </p:nvPr>
        </p:nvSpPr>
        <p:spPr>
          <a:xfrm>
            <a:off x="584200" y="2314981"/>
            <a:ext cx="5896113" cy="1218795"/>
          </a:xfrm>
        </p:spPr>
        <p:txBody>
          <a:bodyPr/>
          <a:lstStyle/>
          <a:p>
            <a:r>
              <a:rPr lang="en-US"/>
              <a:t>How Viva Goals is helping customers</a:t>
            </a:r>
          </a:p>
        </p:txBody>
      </p:sp>
    </p:spTree>
    <p:extLst>
      <p:ext uri="{BB962C8B-B14F-4D97-AF65-F5344CB8AC3E}">
        <p14:creationId xmlns:p14="http://schemas.microsoft.com/office/powerpoint/2010/main" val="3775066133"/>
      </p:ext>
    </p:extLst>
  </p:cSld>
  <p:clrMapOvr>
    <a:masterClrMapping/>
  </p:clrMapOvr>
</p:sld>
</file>

<file path=ppt/theme/theme1.xml><?xml version="1.0" encoding="utf-8"?>
<a:theme xmlns:a="http://schemas.openxmlformats.org/drawingml/2006/main" name="Microsoft Viva Template">
  <a:themeElements>
    <a:clrScheme name="Viva_v04">
      <a:dk1>
        <a:srgbClr val="000000"/>
      </a:dk1>
      <a:lt1>
        <a:srgbClr val="FFFFFF"/>
      </a:lt1>
      <a:dk2>
        <a:srgbClr val="463668"/>
      </a:dk2>
      <a:lt2>
        <a:srgbClr val="F4F3F5"/>
      </a:lt2>
      <a:accent1>
        <a:srgbClr val="0078D4"/>
      </a:accent1>
      <a:accent2>
        <a:srgbClr val="49C5B1"/>
      </a:accent2>
      <a:accent3>
        <a:srgbClr val="8661C5"/>
      </a:accent3>
      <a:accent4>
        <a:srgbClr val="2A446F"/>
      </a:accent4>
      <a:accent5>
        <a:srgbClr val="225B62"/>
      </a:accent5>
      <a:accent6>
        <a:srgbClr val="F9EBC6"/>
      </a:accent6>
      <a:hlink>
        <a:srgbClr val="0078D4"/>
      </a:hlink>
      <a:folHlink>
        <a:srgbClr val="8661C5"/>
      </a:folHlink>
    </a:clrScheme>
    <a:fontScheme name="xfest_v02">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White">
      <a:srgbClr val="FFFFFF"/>
    </a:custClr>
    <a:custClr name="Off-White">
      <a:srgbClr val="F4F3F5"/>
    </a:custClr>
    <a:custClr name="Warm Light">
      <a:srgbClr val="F9EBC6"/>
    </a:custClr>
    <a:custClr name="Rich Black">
      <a:srgbClr val="000000"/>
    </a:custClr>
    <a:custClr name="Blue">
      <a:srgbClr val="0078D4"/>
    </a:custClr>
    <a:custClr name="Teal">
      <a:srgbClr val="49C5B1"/>
    </a:custClr>
    <a:custClr name="Purple">
      <a:srgbClr val="8661C5"/>
    </a:custClr>
    <a:custClr name="Dark Blue">
      <a:srgbClr val="2A446F"/>
    </a:custClr>
    <a:custClr name="Dark Teal">
      <a:srgbClr val="225B62"/>
    </a:custClr>
    <a:custClr name="Dark Purle">
      <a:srgbClr val="463668"/>
    </a:custClr>
    <a:custClr name="Light Gradient Start">
      <a:srgbClr val="F4F3F5"/>
    </a:custClr>
    <a:custClr name="Light Gradient Blue">
      <a:srgbClr val="8CC7E7"/>
    </a:custClr>
    <a:custClr name="Light Gradient Teal">
      <a:srgbClr val="95E3D7"/>
    </a:custClr>
    <a:custClr name="Light Gradient Purple">
      <a:srgbClr val="C5B4E3"/>
    </a:custClr>
    <a:custClr name="Type Gradient Start">
      <a:srgbClr val="FFEF86"/>
    </a:custClr>
    <a:custClr name="Type Gradient Midpoint Blue">
      <a:srgbClr val="75C5A6"/>
    </a:custClr>
    <a:custClr name="Type Gradient Bright Blue">
      <a:srgbClr val="28AFE9"/>
    </a:custClr>
    <a:custClr name="Type Gradient Bright Green">
      <a:srgbClr val="1CD278"/>
    </a:custClr>
    <a:custClr name="Type Gradient Bright Magenta">
      <a:srgbClr val="E535E5"/>
    </a:custClr>
  </a:custClrLst>
  <a:extLst>
    <a:ext uri="{05A4C25C-085E-4340-85A3-A5531E510DB2}">
      <thm15:themeFamily xmlns:thm15="http://schemas.microsoft.com/office/thememl/2012/main" name="MicrosoftViva_Template_v07.potx" id="{AF30887B-360C-44A1-9C8A-F67AA642F696}" vid="{32BDEA9E-A29D-4845-9631-8E328712438E}"/>
    </a:ext>
  </a:extLst>
</a:theme>
</file>

<file path=ppt/theme/theme10.xml><?xml version="1.0" encoding="utf-8"?>
<a:theme xmlns:a="http://schemas.openxmlformats.org/drawingml/2006/main" name="4_6-52060_Viva_Blue-purple">
  <a:themeElements>
    <a:clrScheme name="Viva analogous 3">
      <a:dk1>
        <a:srgbClr val="000000"/>
      </a:dk1>
      <a:lt1>
        <a:srgbClr val="FFFFFF"/>
      </a:lt1>
      <a:dk2>
        <a:srgbClr val="2F2F2F"/>
      </a:dk2>
      <a:lt2>
        <a:srgbClr val="E6E6E6"/>
      </a:lt2>
      <a:accent1>
        <a:srgbClr val="0078D4"/>
      </a:accent1>
      <a:accent2>
        <a:srgbClr val="243A5E"/>
      </a:accent2>
      <a:accent3>
        <a:srgbClr val="50E6FF"/>
      </a:accent3>
      <a:accent4>
        <a:srgbClr val="8661C5"/>
      </a:accent4>
      <a:accent5>
        <a:srgbClr val="3B2E58"/>
      </a:accent5>
      <a:accent6>
        <a:srgbClr val="D59DFF"/>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Viva_template_OptionB_v06.potx" id="{617BD457-C52A-4429-9366-894E0D9D02ED}" vid="{95254C99-17F6-4F90-806F-8A7D611AB205}"/>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2.xml><?xml version="1.0" encoding="utf-8"?>
<a:theme xmlns:a="http://schemas.openxmlformats.org/drawingml/2006/main" name="Microsoft Security template">
  <a:themeElements>
    <a:clrScheme name="Microsoft Security">
      <a:dk1>
        <a:srgbClr val="000000"/>
      </a:dk1>
      <a:lt1>
        <a:srgbClr val="FFFFFF"/>
      </a:lt1>
      <a:dk2>
        <a:srgbClr val="243A5E"/>
      </a:dk2>
      <a:lt2>
        <a:srgbClr val="E6E6E6"/>
      </a:lt2>
      <a:accent1>
        <a:srgbClr val="0078D4"/>
      </a:accent1>
      <a:accent2>
        <a:srgbClr val="FFB900"/>
      </a:accent2>
      <a:accent3>
        <a:srgbClr val="107C10"/>
      </a:accent3>
      <a:accent4>
        <a:srgbClr val="737373"/>
      </a:accent4>
      <a:accent5>
        <a:srgbClr val="9BF00B"/>
      </a:accent5>
      <a:accent6>
        <a:srgbClr val="50E6FF"/>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Security_BrandTemplate_v10.potx" id="{FA44F287-60BB-48C7-B80C-62BD5504555E}" vid="{676AD5CD-2562-4982-A575-5107351C6BEE}"/>
    </a:ext>
  </a:extLst>
</a:theme>
</file>

<file path=ppt/theme/theme3.xml><?xml version="1.0" encoding="utf-8"?>
<a:theme xmlns:a="http://schemas.openxmlformats.org/drawingml/2006/main" name="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brand_template_blue_accessible.pptx" id="{F774D412-23CA-4DC2-A47D-10DB1AEE7EFE}" vid="{952AAC9D-4DB4-450B-87D3-2D1B406135CB}"/>
    </a:ext>
  </a:extLst>
</a:theme>
</file>

<file path=ppt/theme/theme4.xml><?xml version="1.0" encoding="utf-8"?>
<a:theme xmlns:a="http://schemas.openxmlformats.org/drawingml/2006/main" name="1_Microsoft Viva Template">
  <a:themeElements>
    <a:clrScheme name="Viva_v04">
      <a:dk1>
        <a:srgbClr val="000000"/>
      </a:dk1>
      <a:lt1>
        <a:srgbClr val="FFFFFF"/>
      </a:lt1>
      <a:dk2>
        <a:srgbClr val="463668"/>
      </a:dk2>
      <a:lt2>
        <a:srgbClr val="F4F3F5"/>
      </a:lt2>
      <a:accent1>
        <a:srgbClr val="0078D4"/>
      </a:accent1>
      <a:accent2>
        <a:srgbClr val="49C5B1"/>
      </a:accent2>
      <a:accent3>
        <a:srgbClr val="8661C5"/>
      </a:accent3>
      <a:accent4>
        <a:srgbClr val="2A446F"/>
      </a:accent4>
      <a:accent5>
        <a:srgbClr val="225B62"/>
      </a:accent5>
      <a:accent6>
        <a:srgbClr val="F9EBC6"/>
      </a:accent6>
      <a:hlink>
        <a:srgbClr val="0078D4"/>
      </a:hlink>
      <a:folHlink>
        <a:srgbClr val="8661C5"/>
      </a:folHlink>
    </a:clrScheme>
    <a:fontScheme name="xfest_v02">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White">
      <a:srgbClr val="FFFFFF"/>
    </a:custClr>
    <a:custClr name="Off-White">
      <a:srgbClr val="F4F3F5"/>
    </a:custClr>
    <a:custClr name="Warm Light">
      <a:srgbClr val="F9EBC6"/>
    </a:custClr>
    <a:custClr name="Rich Black">
      <a:srgbClr val="000000"/>
    </a:custClr>
    <a:custClr name="Blue">
      <a:srgbClr val="0078D4"/>
    </a:custClr>
    <a:custClr name="Teal">
      <a:srgbClr val="49C5B1"/>
    </a:custClr>
    <a:custClr name="Purple">
      <a:srgbClr val="8661C5"/>
    </a:custClr>
    <a:custClr name="Dark Blue">
      <a:srgbClr val="2A446F"/>
    </a:custClr>
    <a:custClr name="Dark Teal">
      <a:srgbClr val="225B62"/>
    </a:custClr>
    <a:custClr name="Dark Purle">
      <a:srgbClr val="463668"/>
    </a:custClr>
    <a:custClr name="Light Gradient Start">
      <a:srgbClr val="F4F3F5"/>
    </a:custClr>
    <a:custClr name="Light Gradient Blue">
      <a:srgbClr val="8CC7E7"/>
    </a:custClr>
    <a:custClr name="Light Gradient Teal">
      <a:srgbClr val="95E3D7"/>
    </a:custClr>
    <a:custClr name="Light Gradient Purple">
      <a:srgbClr val="C5B4E3"/>
    </a:custClr>
    <a:custClr name="Type Gradient Start">
      <a:srgbClr val="FFEF86"/>
    </a:custClr>
    <a:custClr name="Type Gradient Midpoint Blue">
      <a:srgbClr val="75C5A6"/>
    </a:custClr>
    <a:custClr name="Type Gradient Bright Blue">
      <a:srgbClr val="28AFE9"/>
    </a:custClr>
    <a:custClr name="Type Gradient Bright Green">
      <a:srgbClr val="1CD278"/>
    </a:custClr>
    <a:custClr name="Type Gradient Bright Magenta">
      <a:srgbClr val="E535E5"/>
    </a:custClr>
  </a:custClrLst>
  <a:extLst>
    <a:ext uri="{05A4C25C-085E-4340-85A3-A5531E510DB2}">
      <thm15:themeFamily xmlns:thm15="http://schemas.microsoft.com/office/thememl/2012/main" name="MicrosoftViva_Template_v07.potx" id="{AF30887B-360C-44A1-9C8A-F67AA642F696}" vid="{32BDEA9E-A29D-4845-9631-8E328712438E}"/>
    </a:ext>
  </a:extLst>
</a:theme>
</file>

<file path=ppt/theme/theme5.xml><?xml version="1.0" encoding="utf-8"?>
<a:theme xmlns:a="http://schemas.openxmlformats.org/drawingml/2006/main" name="2_Microsoft Viva Template">
  <a:themeElements>
    <a:clrScheme name="Viva_v04">
      <a:dk1>
        <a:srgbClr val="000000"/>
      </a:dk1>
      <a:lt1>
        <a:srgbClr val="FFFFFF"/>
      </a:lt1>
      <a:dk2>
        <a:srgbClr val="463668"/>
      </a:dk2>
      <a:lt2>
        <a:srgbClr val="F4F3F5"/>
      </a:lt2>
      <a:accent1>
        <a:srgbClr val="0078D4"/>
      </a:accent1>
      <a:accent2>
        <a:srgbClr val="49C5B1"/>
      </a:accent2>
      <a:accent3>
        <a:srgbClr val="8661C5"/>
      </a:accent3>
      <a:accent4>
        <a:srgbClr val="2A446F"/>
      </a:accent4>
      <a:accent5>
        <a:srgbClr val="225B62"/>
      </a:accent5>
      <a:accent6>
        <a:srgbClr val="F9EBC6"/>
      </a:accent6>
      <a:hlink>
        <a:srgbClr val="0078D4"/>
      </a:hlink>
      <a:folHlink>
        <a:srgbClr val="8661C5"/>
      </a:folHlink>
    </a:clrScheme>
    <a:fontScheme name="xfest_v02">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White">
      <a:srgbClr val="FFFFFF"/>
    </a:custClr>
    <a:custClr name="Off-White">
      <a:srgbClr val="F4F3F5"/>
    </a:custClr>
    <a:custClr name="Warm Light">
      <a:srgbClr val="F9EBC6"/>
    </a:custClr>
    <a:custClr name="Rich Black">
      <a:srgbClr val="000000"/>
    </a:custClr>
    <a:custClr name="Blue">
      <a:srgbClr val="0078D4"/>
    </a:custClr>
    <a:custClr name="Teal">
      <a:srgbClr val="49C5B1"/>
    </a:custClr>
    <a:custClr name="Purple">
      <a:srgbClr val="8661C5"/>
    </a:custClr>
    <a:custClr name="Dark Blue">
      <a:srgbClr val="2A446F"/>
    </a:custClr>
    <a:custClr name="Dark Teal">
      <a:srgbClr val="225B62"/>
    </a:custClr>
    <a:custClr name="Dark Purle">
      <a:srgbClr val="463668"/>
    </a:custClr>
    <a:custClr name="Light Gradient Start">
      <a:srgbClr val="F4F3F5"/>
    </a:custClr>
    <a:custClr name="Light Gradient Blue">
      <a:srgbClr val="8CC7E7"/>
    </a:custClr>
    <a:custClr name="Light Gradient Teal">
      <a:srgbClr val="95E3D7"/>
    </a:custClr>
    <a:custClr name="Light Gradient Purple">
      <a:srgbClr val="C5B4E3"/>
    </a:custClr>
    <a:custClr name="Type Gradient Start">
      <a:srgbClr val="FFEF86"/>
    </a:custClr>
    <a:custClr name="Type Gradient Midpoint Blue">
      <a:srgbClr val="75C5A6"/>
    </a:custClr>
    <a:custClr name="Type Gradient Bright Blue">
      <a:srgbClr val="28AFE9"/>
    </a:custClr>
    <a:custClr name="Type Gradient Bright Green">
      <a:srgbClr val="1CD278"/>
    </a:custClr>
    <a:custClr name="Type Gradient Bright Magenta">
      <a:srgbClr val="E535E5"/>
    </a:custClr>
  </a:custClrLst>
  <a:extLst>
    <a:ext uri="{05A4C25C-085E-4340-85A3-A5531E510DB2}">
      <thm15:themeFamily xmlns:thm15="http://schemas.microsoft.com/office/thememl/2012/main" name="MicrosoftViva_Template_v07.potx" id="{AF30887B-360C-44A1-9C8A-F67AA642F696}" vid="{32BDEA9E-A29D-4845-9631-8E328712438E}"/>
    </a:ext>
  </a:extLst>
</a:theme>
</file>

<file path=ppt/theme/theme6.xml><?xml version="1.0" encoding="utf-8"?>
<a:theme xmlns:a="http://schemas.openxmlformats.org/drawingml/2006/main" name="1_White Template">
  <a:themeElements>
    <a:clrScheme name="Custom 9">
      <a:dk1>
        <a:srgbClr val="000000"/>
      </a:dk1>
      <a:lt1>
        <a:srgbClr val="FFFFFF"/>
      </a:lt1>
      <a:dk2>
        <a:srgbClr val="3B2E58"/>
      </a:dk2>
      <a:lt2>
        <a:srgbClr val="E6E6E6"/>
      </a:lt2>
      <a:accent1>
        <a:srgbClr val="8661C5"/>
      </a:accent1>
      <a:accent2>
        <a:srgbClr val="243A5E"/>
      </a:accent2>
      <a:accent3>
        <a:srgbClr val="D59D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brand_template_purple_accessible.pptx" id="{2A25CC32-53A3-42A8-B07D-FAA8D735D358}" vid="{8DB29BF4-6C2E-4CE3-BA48-F0F8831C19A7}"/>
    </a:ext>
  </a:extLst>
</a:theme>
</file>

<file path=ppt/theme/theme7.xml><?xml version="1.0" encoding="utf-8"?>
<a:theme xmlns:a="http://schemas.openxmlformats.org/drawingml/2006/main" name="VivaTheme">
  <a:themeElements>
    <a:clrScheme name="Viva_v04">
      <a:dk1>
        <a:srgbClr val="000000"/>
      </a:dk1>
      <a:lt1>
        <a:srgbClr val="FFFFFF"/>
      </a:lt1>
      <a:dk2>
        <a:srgbClr val="463668"/>
      </a:dk2>
      <a:lt2>
        <a:srgbClr val="F4F3F5"/>
      </a:lt2>
      <a:accent1>
        <a:srgbClr val="0078D4"/>
      </a:accent1>
      <a:accent2>
        <a:srgbClr val="49C5B1"/>
      </a:accent2>
      <a:accent3>
        <a:srgbClr val="8661C5"/>
      </a:accent3>
      <a:accent4>
        <a:srgbClr val="2A446F"/>
      </a:accent4>
      <a:accent5>
        <a:srgbClr val="225B62"/>
      </a:accent5>
      <a:accent6>
        <a:srgbClr val="F9EBC6"/>
      </a:accent6>
      <a:hlink>
        <a:srgbClr val="0078D4"/>
      </a:hlink>
      <a:folHlink>
        <a:srgbClr val="8661C5"/>
      </a:folHlink>
    </a:clrScheme>
    <a:fontScheme name="xfest_v02">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White">
      <a:srgbClr val="FFFFFF"/>
    </a:custClr>
    <a:custClr name="Off-White">
      <a:srgbClr val="F4F3F5"/>
    </a:custClr>
    <a:custClr name="Warm Light">
      <a:srgbClr val="F9EBC6"/>
    </a:custClr>
    <a:custClr name="Rich Black">
      <a:srgbClr val="000000"/>
    </a:custClr>
    <a:custClr name="Blue">
      <a:srgbClr val="0078D4"/>
    </a:custClr>
    <a:custClr name="Teal">
      <a:srgbClr val="49C5B1"/>
    </a:custClr>
    <a:custClr name="Purple">
      <a:srgbClr val="8661C5"/>
    </a:custClr>
    <a:custClr name="Dark Blue">
      <a:srgbClr val="2A446F"/>
    </a:custClr>
    <a:custClr name="Dark Teal">
      <a:srgbClr val="225B62"/>
    </a:custClr>
    <a:custClr name="Dark Purle">
      <a:srgbClr val="463668"/>
    </a:custClr>
    <a:custClr name="Light Gradient Start">
      <a:srgbClr val="F4F3F5"/>
    </a:custClr>
    <a:custClr name="Light Gradient Blue">
      <a:srgbClr val="8CC7E7"/>
    </a:custClr>
    <a:custClr name="Light Gradient Teal">
      <a:srgbClr val="95E3D7"/>
    </a:custClr>
    <a:custClr name="Light Gradient Purple">
      <a:srgbClr val="C5B4E3"/>
    </a:custClr>
    <a:custClr name="Type Gradient Start">
      <a:srgbClr val="FFEF86"/>
    </a:custClr>
    <a:custClr name="Type Gradient Midpoint Blue">
      <a:srgbClr val="75C5A6"/>
    </a:custClr>
    <a:custClr name="Type Gradient Bright Blue">
      <a:srgbClr val="28AFE9"/>
    </a:custClr>
    <a:custClr name="Type Gradient Bright Green">
      <a:srgbClr val="1CD278"/>
    </a:custClr>
    <a:custClr name="Type Gradient Bright Magenta">
      <a:srgbClr val="E535E5"/>
    </a:custClr>
  </a:custClrLst>
  <a:extLst>
    <a:ext uri="{05A4C25C-085E-4340-85A3-A5531E510DB2}">
      <thm15:themeFamily xmlns:thm15="http://schemas.microsoft.com/office/thememl/2012/main" name="VivaTheme" id="{6F39452B-91EF-49A7-8E07-268092E88082}" vid="{90B9AF43-37A4-4CAB-9FEB-E2D79F846905}"/>
    </a:ext>
  </a:extLst>
</a:theme>
</file>

<file path=ppt/theme/theme8.xml><?xml version="1.0" encoding="utf-8"?>
<a:theme xmlns:a="http://schemas.openxmlformats.org/drawingml/2006/main" name="11_Venture Integration Light Color Template">
  <a:themeElements>
    <a:clrScheme name="Custom 3">
      <a:dk1>
        <a:srgbClr val="505050"/>
      </a:dk1>
      <a:lt1>
        <a:srgbClr val="FFFFFF"/>
      </a:lt1>
      <a:dk2>
        <a:srgbClr val="002050"/>
      </a:dk2>
      <a:lt2>
        <a:srgbClr val="EAEAEA"/>
      </a:lt2>
      <a:accent1>
        <a:srgbClr val="002050"/>
      </a:accent1>
      <a:accent2>
        <a:srgbClr val="BAD80A"/>
      </a:accent2>
      <a:accent3>
        <a:srgbClr val="0078D7"/>
      </a:accent3>
      <a:accent4>
        <a:srgbClr val="5C2D91"/>
      </a:accent4>
      <a:accent5>
        <a:srgbClr val="008272"/>
      </a:accent5>
      <a:accent6>
        <a:srgbClr val="107C1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32472" fontAlgn="base">
          <a:lnSpc>
            <a:spcPct val="90000"/>
          </a:lnSpc>
          <a:spcBef>
            <a:spcPct val="0"/>
          </a:spcBef>
          <a:spcAft>
            <a:spcPct val="0"/>
          </a:spcAft>
          <a:defRPr sz="2400" dirty="0" err="1" smtClean="0">
            <a:gradFill>
              <a:gsLst>
                <a:gs pos="0">
                  <a:schemeClr val="tx1"/>
                </a:gs>
                <a:gs pos="100000">
                  <a:schemeClr val="tx1"/>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Clichy_Road_Ahead_1_v1" id="{1DDB7246-CEF8-4B59-888E-2B7E252895BA}" vid="{8C63AFC0-FFBC-415C-B226-4CF39531FB8D}"/>
    </a:ext>
  </a:extLst>
</a:theme>
</file>

<file path=ppt/theme/theme9.xml><?xml version="1.0" encoding="utf-8"?>
<a:theme xmlns:a="http://schemas.openxmlformats.org/drawingml/2006/main" name="4_Microsoft Viva Template">
  <a:themeElements>
    <a:clrScheme name="Viva_v04">
      <a:dk1>
        <a:srgbClr val="000000"/>
      </a:dk1>
      <a:lt1>
        <a:srgbClr val="FFFFFF"/>
      </a:lt1>
      <a:dk2>
        <a:srgbClr val="463668"/>
      </a:dk2>
      <a:lt2>
        <a:srgbClr val="F4F3F5"/>
      </a:lt2>
      <a:accent1>
        <a:srgbClr val="0078D4"/>
      </a:accent1>
      <a:accent2>
        <a:srgbClr val="49C5B1"/>
      </a:accent2>
      <a:accent3>
        <a:srgbClr val="8661C5"/>
      </a:accent3>
      <a:accent4>
        <a:srgbClr val="2A446F"/>
      </a:accent4>
      <a:accent5>
        <a:srgbClr val="225B62"/>
      </a:accent5>
      <a:accent6>
        <a:srgbClr val="F9EBC6"/>
      </a:accent6>
      <a:hlink>
        <a:srgbClr val="0078D4"/>
      </a:hlink>
      <a:folHlink>
        <a:srgbClr val="8661C5"/>
      </a:folHlink>
    </a:clrScheme>
    <a:fontScheme name="xfest_v02">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White">
      <a:srgbClr val="FFFFFF"/>
    </a:custClr>
    <a:custClr name="Off-White">
      <a:srgbClr val="F4F3F5"/>
    </a:custClr>
    <a:custClr name="Warm Light">
      <a:srgbClr val="F9EBC6"/>
    </a:custClr>
    <a:custClr name="Rich Black">
      <a:srgbClr val="000000"/>
    </a:custClr>
    <a:custClr name="Blue">
      <a:srgbClr val="0078D4"/>
    </a:custClr>
    <a:custClr name="Teal">
      <a:srgbClr val="49C5B1"/>
    </a:custClr>
    <a:custClr name="Purple">
      <a:srgbClr val="8661C5"/>
    </a:custClr>
    <a:custClr name="Dark Blue">
      <a:srgbClr val="2A446F"/>
    </a:custClr>
    <a:custClr name="Dark Teal">
      <a:srgbClr val="225B62"/>
    </a:custClr>
    <a:custClr name="Dark Purle">
      <a:srgbClr val="463668"/>
    </a:custClr>
    <a:custClr name="Light Gradient Start">
      <a:srgbClr val="F4F3F5"/>
    </a:custClr>
    <a:custClr name="Light Gradient Blue">
      <a:srgbClr val="8CC7E7"/>
    </a:custClr>
    <a:custClr name="Light Gradient Teal">
      <a:srgbClr val="95E3D7"/>
    </a:custClr>
    <a:custClr name="Light Gradient Purple">
      <a:srgbClr val="C5B4E3"/>
    </a:custClr>
    <a:custClr name="Type Gradient Start">
      <a:srgbClr val="FFEF86"/>
    </a:custClr>
    <a:custClr name="Type Gradient Midpoint Blue">
      <a:srgbClr val="75C5A6"/>
    </a:custClr>
    <a:custClr name="Type Gradient Bright Blue">
      <a:srgbClr val="28AFE9"/>
    </a:custClr>
    <a:custClr name="Type Gradient Bright Green">
      <a:srgbClr val="1CD278"/>
    </a:custClr>
    <a:custClr name="Type Gradient Bright Magenta">
      <a:srgbClr val="E535E5"/>
    </a:custClr>
  </a:custClrLst>
  <a:extLst>
    <a:ext uri="{05A4C25C-085E-4340-85A3-A5531E510DB2}">
      <thm15:themeFamily xmlns:thm15="http://schemas.microsoft.com/office/thememl/2012/main" name="MicrosoftViva_Template_v07.potx" id="{AF30887B-360C-44A1-9C8A-F67AA642F696}" vid="{32BDEA9E-A29D-4845-9631-8E328712438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SharedWithUsers xmlns="f545a487-d5c1-4f9e-979a-a43f295c4bcf">
      <UserInfo>
        <DisplayName>Lucy Hitz</DisplayName>
        <AccountId>13</AccountId>
        <AccountType/>
      </UserInfo>
      <UserInfo>
        <DisplayName>Alina Fu</DisplayName>
        <AccountId>17</AccountId>
        <AccountType/>
      </UserInfo>
      <UserInfo>
        <DisplayName>Briana Brady</DisplayName>
        <AccountId>102</AccountId>
        <AccountType/>
      </UserInfo>
      <UserInfo>
        <DisplayName>Wendy Pat Fong</DisplayName>
        <AccountId>79</AccountId>
        <AccountType/>
      </UserInfo>
    </SharedWithUsers>
    <TaxCatchAll xmlns="f545a487-d5c1-4f9e-979a-a43f295c4bcf" xsi:nil="true"/>
    <OneNoteFluid_FileOrder xmlns="b98f0ee4-ccdd-4830-a939-a4af58c18014" xsi:nil="true"/>
    <lcf76f155ced4ddcb4097134ff3c332f xmlns="b98f0ee4-ccdd-4830-a939-a4af58c18014">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B7B0BFD76E10F4A8DD230B3B0D93EF5" ma:contentTypeVersion="22" ma:contentTypeDescription="Create a new document." ma:contentTypeScope="" ma:versionID="899c1355fbbda8e44eada51f653f7769">
  <xsd:schema xmlns:xsd="http://www.w3.org/2001/XMLSchema" xmlns:xs="http://www.w3.org/2001/XMLSchema" xmlns:p="http://schemas.microsoft.com/office/2006/metadata/properties" xmlns:ns1="http://schemas.microsoft.com/sharepoint/v3" xmlns:ns2="b98f0ee4-ccdd-4830-a939-a4af58c18014" xmlns:ns3="f545a487-d5c1-4f9e-979a-a43f295c4bcf" targetNamespace="http://schemas.microsoft.com/office/2006/metadata/properties" ma:root="true" ma:fieldsID="933e89b2b39e7869f3560b2d2ea1c431" ns1:_="" ns2:_="" ns3:_="">
    <xsd:import namespace="http://schemas.microsoft.com/sharepoint/v3"/>
    <xsd:import namespace="b98f0ee4-ccdd-4830-a939-a4af58c18014"/>
    <xsd:import namespace="f545a487-d5c1-4f9e-979a-a43f295c4bcf"/>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1:_ip_UnifiedCompliancePolicyProperties" minOccurs="0"/>
                <xsd:element ref="ns1:_ip_UnifiedCompliancePolicyUIAction" minOccurs="0"/>
                <xsd:element ref="ns2:OneNoteFluid_FileOrder" minOccurs="0"/>
                <xsd:element ref="ns2:MediaServiceSearchProperties" minOccurs="0"/>
                <xsd:element ref="ns2:MediaServiceLocation"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98f0ee4-ccdd-4830-a939-a4af58c1801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20" nillable="true" ma:displayName="MediaServiceDateTaken" ma:hidden="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OneNoteFluid_FileOrder" ma:index="24" nillable="true" ma:displayName="OneNoteFluid_FileOrder" ma:internalName="OneNoteFluid_FileOrder">
      <xsd:simpleType>
        <xsd:restriction base="dms:Text">
          <xsd:maxLength value="255"/>
        </xsd:restriction>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Location" ma:index="26" nillable="true" ma:displayName="Location" ma:indexed="true" ma:internalName="MediaServiceLocation" ma:readOnly="true">
      <xsd:simpleType>
        <xsd:restriction base="dms:Text"/>
      </xsd:simpleType>
    </xsd:element>
    <xsd:element name="MediaServiceDocTags" ma:index="27" nillable="true" ma:displayName="MediaServiceDocTags" ma:hidden="true" ma:internalName="MediaServiceDocTags" ma:readOnly="true">
      <xsd:simpleType>
        <xsd:restriction base="dms:Note"/>
      </xsd:simpleType>
    </xsd:element>
    <xsd:element name="MediaServiceObjectDetectorVersions" ma:index="28" nillable="true" ma:displayName="MediaServiceObjectDetectorVersions" ma:hidden="true" ma:indexed="true" ma:internalName="MediaServiceObjectDetectorVersions" ma:readOnly="true">
      <xsd:simpleType>
        <xsd:restriction base="dms:Text"/>
      </xsd:simpleType>
    </xsd:element>
    <xsd:element name="MediaServiceSystemTags" ma:index="29"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545a487-d5c1-4f9e-979a-a43f295c4bcf"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0f589af6-128b-4f78-adb5-01a6be2dcc20}" ma:internalName="TaxCatchAll" ma:showField="CatchAllData" ma:web="f545a487-d5c1-4f9e-979a-a43f295c4bcf">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90F116-B58F-4255-B05B-DA3808E0E5C6}">
  <ds:schemaRefs>
    <ds:schemaRef ds:uri="aa0de3e5-cfca-4a25-9f2f-9c851dfede30"/>
    <ds:schemaRef ds:uri="b01e439c-a330-4b20-a443-2e81bb924d52"/>
    <ds:schemaRef ds:uri="b98f0ee4-ccdd-4830-a939-a4af58c18014"/>
    <ds:schemaRef ds:uri="f545a487-d5c1-4f9e-979a-a43f295c4bc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8BC02118-AA53-4D2A-A9B6-DE9BD10CCE4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98f0ee4-ccdd-4830-a939-a4af58c18014"/>
    <ds:schemaRef ds:uri="f545a487-d5c1-4f9e-979a-a43f295c4bc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1a19d03a-48bc-4359-8038-5b5f6d5847c3}"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Microsoft_Viva_PowerPoint_template</Template>
  <TotalTime>0</TotalTime>
  <Words>2209</Words>
  <Application>Microsoft Office PowerPoint</Application>
  <PresentationFormat>Widescreen</PresentationFormat>
  <Paragraphs>260</Paragraphs>
  <Slides>23</Slides>
  <Notes>23</Notes>
  <HiddenSlides>0</HiddenSlides>
  <MMClips>0</MMClips>
  <ScaleCrop>false</ScaleCrop>
  <HeadingPairs>
    <vt:vector size="4" baseType="variant">
      <vt:variant>
        <vt:lpstr>Theme</vt:lpstr>
      </vt:variant>
      <vt:variant>
        <vt:i4>10</vt:i4>
      </vt:variant>
      <vt:variant>
        <vt:lpstr>Slide Titles</vt:lpstr>
      </vt:variant>
      <vt:variant>
        <vt:i4>23</vt:i4>
      </vt:variant>
    </vt:vector>
  </HeadingPairs>
  <TitlesOfParts>
    <vt:vector size="33" baseType="lpstr">
      <vt:lpstr>Microsoft Viva Template</vt:lpstr>
      <vt:lpstr>Microsoft Security template</vt:lpstr>
      <vt:lpstr>White Template</vt:lpstr>
      <vt:lpstr>1_Microsoft Viva Template</vt:lpstr>
      <vt:lpstr>2_Microsoft Viva Template</vt:lpstr>
      <vt:lpstr>1_White Template</vt:lpstr>
      <vt:lpstr>VivaTheme</vt:lpstr>
      <vt:lpstr>11_Venture Integration Light Color Template</vt:lpstr>
      <vt:lpstr>4_Microsoft Viva Template</vt:lpstr>
      <vt:lpstr>4_6-52060_Viva_Blue-purple</vt:lpstr>
      <vt:lpstr>Viva Goals 101</vt:lpstr>
      <vt:lpstr>What is Viva Goals?</vt:lpstr>
      <vt:lpstr>How Viva Goals helps, from strategy to execution</vt:lpstr>
      <vt:lpstr>Connect employees to organizational goals with increased visibility and alignment </vt:lpstr>
      <vt:lpstr>Manage, track and share your team goals from one central, secure location</vt:lpstr>
      <vt:lpstr>Bring goals into the flow of everyday work with integrations into your existing toolset </vt:lpstr>
      <vt:lpstr>Assemble your team</vt:lpstr>
      <vt:lpstr>Video: Experience Viva Goals</vt:lpstr>
      <vt:lpstr>How Viva Goals is helping customers</vt:lpstr>
      <vt:lpstr>Client testimonial from LEGO</vt:lpstr>
      <vt:lpstr>Greg Nixon</vt:lpstr>
      <vt:lpstr>How Microsoft deployed Viva Goals across Experiences &amp; Devices</vt:lpstr>
      <vt:lpstr>Experience &amp; Devices org:  Getting aligned with Viva Goals</vt:lpstr>
      <vt:lpstr>Experience &amp; Devices org:  Four best practices from our learnings</vt:lpstr>
      <vt:lpstr>Experience &amp; Devices org:  Successful Adoption Outcomes</vt:lpstr>
      <vt:lpstr>Experience &amp; Devices org:  Successful Adoption Outcomes </vt:lpstr>
      <vt:lpstr>Do more with built-in Viva Goals integrations</vt:lpstr>
      <vt:lpstr>Viva Goals and Microsoft Teams Integration </vt:lpstr>
      <vt:lpstr>Viva Goals and Azure DevOps Data Integration</vt:lpstr>
      <vt:lpstr>Viva Goals and Power BI Integration</vt:lpstr>
      <vt:lpstr>Viva Goals and Microsoft Planner Integration</vt:lpstr>
      <vt:lpstr>Experience Viva Goals for yourself</vt:lpstr>
      <vt:lpstr>Interested in learning more about Viva Goals? </vt:lpstr>
    </vt:vector>
  </TitlesOfParts>
  <Manager>&lt;Comms manager name here&gt;</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Event name or presentation title</dc:title>
  <dc:subject>&lt;Event name&gt;</dc:subject>
  <dc:creator>Katie Anderson</dc:creator>
  <cp:keywords>Microsoft Viva</cp:keywords>
  <dc:description/>
  <cp:lastModifiedBy>Liz Pierce</cp:lastModifiedBy>
  <cp:revision>553</cp:revision>
  <dcterms:created xsi:type="dcterms:W3CDTF">2022-10-06T21:18:24Z</dcterms:created>
  <dcterms:modified xsi:type="dcterms:W3CDTF">2023-09-28T13:22:38Z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0x010100CB7B0BFD76E10F4A8DD230B3B0D93EF5</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
  </property>
  <property fmtid="{D5CDD505-2E9C-101B-9397-08002B2CF9AE}" pid="9" name="Campaign">
    <vt:lpwstr/>
  </property>
  <property fmtid="{D5CDD505-2E9C-101B-9397-08002B2CF9AE}" pid="10" name="IsMyDocuments">
    <vt:bool>true</vt:bool>
  </property>
  <property fmtid="{D5CDD505-2E9C-101B-9397-08002B2CF9AE}" pid="11" name="MSIP_Label_f42aa342-8706-4288-bd11-ebb85995028c_Enabled">
    <vt:lpwstr>True</vt:lpwstr>
  </property>
  <property fmtid="{D5CDD505-2E9C-101B-9397-08002B2CF9AE}" pid="12" name="MSIP_Label_f42aa342-8706-4288-bd11-ebb85995028c_SiteId">
    <vt:lpwstr>72f988bf-86f1-41af-91ab-2d7cd011db47</vt:lpwstr>
  </property>
  <property fmtid="{D5CDD505-2E9C-101B-9397-08002B2CF9AE}" pid="13" name="MSIP_Label_f42aa342-8706-4288-bd11-ebb85995028c_Ref">
    <vt:lpwstr>https://api.informationprotection.azure.com/api/72f988bf-86f1-41af-91ab-2d7cd011db47</vt:lpwstr>
  </property>
  <property fmtid="{D5CDD505-2E9C-101B-9397-08002B2CF9AE}" pid="14" name="MSIP_Label_f42aa342-8706-4288-bd11-ebb85995028c_SetDate">
    <vt:lpwstr>2017-08-29T14:27:20.8568347-07:00</vt:lpwstr>
  </property>
  <property fmtid="{D5CDD505-2E9C-101B-9397-08002B2CF9AE}" pid="15" name="MSIP_Label_f42aa342-8706-4288-bd11-ebb85995028c_Name">
    <vt:lpwstr>General</vt:lpwstr>
  </property>
  <property fmtid="{D5CDD505-2E9C-101B-9397-08002B2CF9AE}" pid="16" name="MSIP_Label_f42aa342-8706-4288-bd11-ebb85995028c_Extended_MSFT_Method">
    <vt:lpwstr>Automatic</vt:lpwstr>
  </property>
  <property fmtid="{D5CDD505-2E9C-101B-9397-08002B2CF9AE}" pid="17" name="Sensitivity">
    <vt:lpwstr>General</vt:lpwstr>
  </property>
  <property fmtid="{D5CDD505-2E9C-101B-9397-08002B2CF9AE}" pid="18" name="MediaServiceImageTags">
    <vt:lpwstr/>
  </property>
  <property fmtid="{D5CDD505-2E9C-101B-9397-08002B2CF9AE}" pid="19" name="ClassificationContentMarkingFooterLocations">
    <vt:lpwstr>Microsoft Viva Template:6\Microsoft Security template:6\White Template:6\1_Microsoft Viva Template:6\2_Microsoft Viva Template:48\1_White Template:6\VivaTheme:6\11_Venture Integration Light Color Template:6\4_Microsoft Viva Template:49\4_6-52060_Viva_Blue-purple:6</vt:lpwstr>
  </property>
  <property fmtid="{D5CDD505-2E9C-101B-9397-08002B2CF9AE}" pid="20" name="ClassificationContentMarkingFooterText">
    <vt:lpwstr>Classified as Microsoft Confidential</vt:lpwstr>
  </property>
</Properties>
</file>