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72"/>
  </p:notesMasterIdLst>
  <p:handoutMasterIdLst>
    <p:handoutMasterId r:id="rId73"/>
  </p:handoutMasterIdLst>
  <p:sldIdLst>
    <p:sldId id="2147480407" r:id="rId5"/>
    <p:sldId id="2147480430" r:id="rId6"/>
    <p:sldId id="2147480418" r:id="rId7"/>
    <p:sldId id="2147480443" r:id="rId8"/>
    <p:sldId id="2147480444" r:id="rId9"/>
    <p:sldId id="2147480445" r:id="rId10"/>
    <p:sldId id="2147480431" r:id="rId11"/>
    <p:sldId id="2147480446" r:id="rId12"/>
    <p:sldId id="2147480447" r:id="rId13"/>
    <p:sldId id="2147480442" r:id="rId14"/>
    <p:sldId id="2186" r:id="rId15"/>
    <p:sldId id="2179" r:id="rId16"/>
    <p:sldId id="2147480448" r:id="rId17"/>
    <p:sldId id="2147480449" r:id="rId18"/>
    <p:sldId id="2147480450" r:id="rId19"/>
    <p:sldId id="2187" r:id="rId20"/>
    <p:sldId id="2226" r:id="rId21"/>
    <p:sldId id="2175" r:id="rId22"/>
    <p:sldId id="2342" r:id="rId23"/>
    <p:sldId id="2147480451" r:id="rId24"/>
    <p:sldId id="2147480452" r:id="rId25"/>
    <p:sldId id="2396" r:id="rId26"/>
    <p:sldId id="2147480453" r:id="rId27"/>
    <p:sldId id="2147480454" r:id="rId28"/>
    <p:sldId id="2147480455" r:id="rId29"/>
    <p:sldId id="2397" r:id="rId30"/>
    <p:sldId id="2398" r:id="rId31"/>
    <p:sldId id="2343" r:id="rId32"/>
    <p:sldId id="2344" r:id="rId33"/>
    <p:sldId id="2348" r:id="rId34"/>
    <p:sldId id="2345" r:id="rId35"/>
    <p:sldId id="2346" r:id="rId36"/>
    <p:sldId id="2399" r:id="rId37"/>
    <p:sldId id="2347" r:id="rId38"/>
    <p:sldId id="2349" r:id="rId39"/>
    <p:sldId id="2350" r:id="rId40"/>
    <p:sldId id="2351" r:id="rId41"/>
    <p:sldId id="2352" r:id="rId42"/>
    <p:sldId id="2353" r:id="rId43"/>
    <p:sldId id="2354" r:id="rId44"/>
    <p:sldId id="2147480440" r:id="rId45"/>
    <p:sldId id="2355" r:id="rId46"/>
    <p:sldId id="2356" r:id="rId47"/>
    <p:sldId id="2357" r:id="rId48"/>
    <p:sldId id="2358" r:id="rId49"/>
    <p:sldId id="2359" r:id="rId50"/>
    <p:sldId id="2360" r:id="rId51"/>
    <p:sldId id="2361" r:id="rId52"/>
    <p:sldId id="2382" r:id="rId53"/>
    <p:sldId id="2385" r:id="rId54"/>
    <p:sldId id="2386" r:id="rId55"/>
    <p:sldId id="2383" r:id="rId56"/>
    <p:sldId id="2384" r:id="rId57"/>
    <p:sldId id="2387" r:id="rId58"/>
    <p:sldId id="2388" r:id="rId59"/>
    <p:sldId id="2389" r:id="rId60"/>
    <p:sldId id="2390" r:id="rId61"/>
    <p:sldId id="2391" r:id="rId62"/>
    <p:sldId id="2392" r:id="rId63"/>
    <p:sldId id="2362" r:id="rId64"/>
    <p:sldId id="2400" r:id="rId65"/>
    <p:sldId id="2363" r:id="rId66"/>
    <p:sldId id="2380" r:id="rId67"/>
    <p:sldId id="2381" r:id="rId68"/>
    <p:sldId id="2394" r:id="rId69"/>
    <p:sldId id="2393" r:id="rId70"/>
    <p:sldId id="239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2147480443"/>
            <p14:sldId id="2147480444"/>
            <p14:sldId id="2147480445"/>
            <p14:sldId id="2147480431"/>
            <p14:sldId id="2147480446"/>
            <p14:sldId id="2147480447"/>
            <p14:sldId id="2147480442"/>
            <p14:sldId id="2186"/>
            <p14:sldId id="2179"/>
            <p14:sldId id="2147480448"/>
            <p14:sldId id="2147480449"/>
            <p14:sldId id="2147480450"/>
            <p14:sldId id="2187"/>
            <p14:sldId id="2226"/>
            <p14:sldId id="2175"/>
            <p14:sldId id="2342"/>
            <p14:sldId id="2147480451"/>
            <p14:sldId id="2147480452"/>
            <p14:sldId id="2396"/>
            <p14:sldId id="2147480453"/>
            <p14:sldId id="2147480454"/>
            <p14:sldId id="2147480455"/>
            <p14:sldId id="2397"/>
            <p14:sldId id="2398"/>
            <p14:sldId id="2343"/>
            <p14:sldId id="2344"/>
            <p14:sldId id="2348"/>
            <p14:sldId id="2345"/>
            <p14:sldId id="2346"/>
            <p14:sldId id="2399"/>
            <p14:sldId id="2347"/>
            <p14:sldId id="2349"/>
            <p14:sldId id="2350"/>
            <p14:sldId id="2351"/>
            <p14:sldId id="2352"/>
            <p14:sldId id="2353"/>
            <p14:sldId id="2354"/>
            <p14:sldId id="2147480440"/>
            <p14:sldId id="2355"/>
            <p14:sldId id="2356"/>
            <p14:sldId id="2357"/>
            <p14:sldId id="2358"/>
            <p14:sldId id="2359"/>
            <p14:sldId id="2360"/>
            <p14:sldId id="2361"/>
            <p14:sldId id="2382"/>
            <p14:sldId id="2385"/>
            <p14:sldId id="2386"/>
            <p14:sldId id="2383"/>
            <p14:sldId id="2384"/>
            <p14:sldId id="2387"/>
            <p14:sldId id="2388"/>
            <p14:sldId id="2389"/>
            <p14:sldId id="2390"/>
            <p14:sldId id="2391"/>
            <p14:sldId id="2392"/>
            <p14:sldId id="2362"/>
            <p14:sldId id="2400"/>
            <p14:sldId id="2363"/>
            <p14:sldId id="2380"/>
            <p14:sldId id="2381"/>
            <p14:sldId id="2394"/>
            <p14:sldId id="2393"/>
            <p14:sldId id="2395"/>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B3A60-76DA-4025-A657-ABCC2189CED0}" v="7" dt="2025-06-03T12:56:18.139"/>
    <p1510:client id="{E55F4DDA-E4F0-4C17-A969-5EFBE489D715}" v="25" dt="2025-06-03T11:49:31.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552" y="5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294B3A60-76DA-4025-A657-ABCC2189CED0}"/>
    <pc:docChg chg="undo custSel addSld delSld modSld modSection">
      <pc:chgData name="Yoel Kortick" userId="167978f5-7f40-4909-85d5-d4149554ad4e" providerId="ADAL" clId="{294B3A60-76DA-4025-A657-ABCC2189CED0}" dt="2025-06-03T15:13:43.072" v="279" actId="2711"/>
      <pc:docMkLst>
        <pc:docMk/>
      </pc:docMkLst>
      <pc:sldChg chg="modSp del">
        <pc:chgData name="Yoel Kortick" userId="167978f5-7f40-4909-85d5-d4149554ad4e" providerId="ADAL" clId="{294B3A60-76DA-4025-A657-ABCC2189CED0}" dt="2025-06-03T12:42:06.822" v="34" actId="47"/>
        <pc:sldMkLst>
          <pc:docMk/>
          <pc:sldMk cId="3905297604" sldId="1793"/>
        </pc:sldMkLst>
        <pc:spChg chg="mod">
          <ac:chgData name="Yoel Kortick" userId="167978f5-7f40-4909-85d5-d4149554ad4e" providerId="ADAL" clId="{294B3A60-76DA-4025-A657-ABCC2189CED0}" dt="2025-06-03T12:37:08.906" v="2"/>
          <ac:spMkLst>
            <pc:docMk/>
            <pc:sldMk cId="3905297604" sldId="1793"/>
            <ac:spMk id="3" creationId="{4FC18B40-6547-41EC-8A0E-1C8F40E0A42F}"/>
          </ac:spMkLst>
        </pc:spChg>
      </pc:sldChg>
      <pc:sldChg chg="del">
        <pc:chgData name="Yoel Kortick" userId="167978f5-7f40-4909-85d5-d4149554ad4e" providerId="ADAL" clId="{294B3A60-76DA-4025-A657-ABCC2189CED0}" dt="2025-06-03T12:40:02.001" v="17" actId="47"/>
        <pc:sldMkLst>
          <pc:docMk/>
          <pc:sldMk cId="1269053929" sldId="1997"/>
        </pc:sldMkLst>
      </pc:sldChg>
      <pc:sldChg chg="modSp del">
        <pc:chgData name="Yoel Kortick" userId="167978f5-7f40-4909-85d5-d4149554ad4e" providerId="ADAL" clId="{294B3A60-76DA-4025-A657-ABCC2189CED0}" dt="2025-06-03T12:42:06.822" v="34" actId="47"/>
        <pc:sldMkLst>
          <pc:docMk/>
          <pc:sldMk cId="2718061707" sldId="2100"/>
        </pc:sldMkLst>
        <pc:spChg chg="mod">
          <ac:chgData name="Yoel Kortick" userId="167978f5-7f40-4909-85d5-d4149554ad4e" providerId="ADAL" clId="{294B3A60-76DA-4025-A657-ABCC2189CED0}" dt="2025-06-03T12:37:08.906" v="2"/>
          <ac:spMkLst>
            <pc:docMk/>
            <pc:sldMk cId="2718061707" sldId="2100"/>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787434783" sldId="2102"/>
        </pc:sldMkLst>
        <pc:spChg chg="mod">
          <ac:chgData name="Yoel Kortick" userId="167978f5-7f40-4909-85d5-d4149554ad4e" providerId="ADAL" clId="{294B3A60-76DA-4025-A657-ABCC2189CED0}" dt="2025-06-03T12:37:08.906" v="2"/>
          <ac:spMkLst>
            <pc:docMk/>
            <pc:sldMk cId="787434783" sldId="2102"/>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1679589486" sldId="2103"/>
        </pc:sldMkLst>
        <pc:spChg chg="mod">
          <ac:chgData name="Yoel Kortick" userId="167978f5-7f40-4909-85d5-d4149554ad4e" providerId="ADAL" clId="{294B3A60-76DA-4025-A657-ABCC2189CED0}" dt="2025-06-03T12:37:08.906" v="2"/>
          <ac:spMkLst>
            <pc:docMk/>
            <pc:sldMk cId="1679589486" sldId="2103"/>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2060334062" sldId="2104"/>
        </pc:sldMkLst>
        <pc:spChg chg="mod">
          <ac:chgData name="Yoel Kortick" userId="167978f5-7f40-4909-85d5-d4149554ad4e" providerId="ADAL" clId="{294B3A60-76DA-4025-A657-ABCC2189CED0}" dt="2025-06-03T12:37:08.906" v="2"/>
          <ac:spMkLst>
            <pc:docMk/>
            <pc:sldMk cId="2060334062" sldId="2104"/>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38028958" sldId="2105"/>
        </pc:sldMkLst>
        <pc:spChg chg="mod">
          <ac:chgData name="Yoel Kortick" userId="167978f5-7f40-4909-85d5-d4149554ad4e" providerId="ADAL" clId="{294B3A60-76DA-4025-A657-ABCC2189CED0}" dt="2025-06-03T12:37:08.906" v="2"/>
          <ac:spMkLst>
            <pc:docMk/>
            <pc:sldMk cId="38028958" sldId="2105"/>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3321548768" sldId="2170"/>
        </pc:sldMkLst>
        <pc:spChg chg="mod">
          <ac:chgData name="Yoel Kortick" userId="167978f5-7f40-4909-85d5-d4149554ad4e" providerId="ADAL" clId="{294B3A60-76DA-4025-A657-ABCC2189CED0}" dt="2025-06-03T12:37:08.906" v="2"/>
          <ac:spMkLst>
            <pc:docMk/>
            <pc:sldMk cId="3321548768" sldId="2170"/>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1118296599" sldId="2171"/>
        </pc:sldMkLst>
        <pc:spChg chg="mod">
          <ac:chgData name="Yoel Kortick" userId="167978f5-7f40-4909-85d5-d4149554ad4e" providerId="ADAL" clId="{294B3A60-76DA-4025-A657-ABCC2189CED0}" dt="2025-06-03T12:37:08.906" v="2"/>
          <ac:spMkLst>
            <pc:docMk/>
            <pc:sldMk cId="1118296599" sldId="2171"/>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1649322316" sldId="2172"/>
        </pc:sldMkLst>
        <pc:spChg chg="mod">
          <ac:chgData name="Yoel Kortick" userId="167978f5-7f40-4909-85d5-d4149554ad4e" providerId="ADAL" clId="{294B3A60-76DA-4025-A657-ABCC2189CED0}" dt="2025-06-03T12:37:08.906" v="2"/>
          <ac:spMkLst>
            <pc:docMk/>
            <pc:sldMk cId="1649322316" sldId="2172"/>
            <ac:spMk id="3" creationId="{4FC18B40-6547-41EC-8A0E-1C8F40E0A42F}"/>
          </ac:spMkLst>
        </pc:spChg>
      </pc:sldChg>
      <pc:sldChg chg="modSp del">
        <pc:chgData name="Yoel Kortick" userId="167978f5-7f40-4909-85d5-d4149554ad4e" providerId="ADAL" clId="{294B3A60-76DA-4025-A657-ABCC2189CED0}" dt="2025-06-03T12:42:06.822" v="34" actId="47"/>
        <pc:sldMkLst>
          <pc:docMk/>
          <pc:sldMk cId="3680980650" sldId="2173"/>
        </pc:sldMkLst>
        <pc:spChg chg="mod">
          <ac:chgData name="Yoel Kortick" userId="167978f5-7f40-4909-85d5-d4149554ad4e" providerId="ADAL" clId="{294B3A60-76DA-4025-A657-ABCC2189CED0}" dt="2025-06-03T12:37:08.906" v="2"/>
          <ac:spMkLst>
            <pc:docMk/>
            <pc:sldMk cId="3680980650" sldId="2173"/>
            <ac:spMk id="3" creationId="{4FC18B40-6547-41EC-8A0E-1C8F40E0A42F}"/>
          </ac:spMkLst>
        </pc:spChg>
      </pc:sldChg>
      <pc:sldChg chg="modSp add del mod">
        <pc:chgData name="Yoel Kortick" userId="167978f5-7f40-4909-85d5-d4149554ad4e" providerId="ADAL" clId="{294B3A60-76DA-4025-A657-ABCC2189CED0}" dt="2025-06-03T12:44:10.976" v="50" actId="108"/>
        <pc:sldMkLst>
          <pc:docMk/>
          <pc:sldMk cId="3839867393" sldId="2175"/>
        </pc:sldMkLst>
        <pc:spChg chg="mod">
          <ac:chgData name="Yoel Kortick" userId="167978f5-7f40-4909-85d5-d4149554ad4e" providerId="ADAL" clId="{294B3A60-76DA-4025-A657-ABCC2189CED0}" dt="2025-06-03T12:44:10.976" v="50" actId="108"/>
          <ac:spMkLst>
            <pc:docMk/>
            <pc:sldMk cId="3839867393" sldId="2175"/>
            <ac:spMk id="4" creationId="{2490F34D-A7E2-4EA9-8B1A-78371A1F1CD1}"/>
          </ac:spMkLst>
        </pc:spChg>
      </pc:sldChg>
      <pc:sldChg chg="del">
        <pc:chgData name="Yoel Kortick" userId="167978f5-7f40-4909-85d5-d4149554ad4e" providerId="ADAL" clId="{294B3A60-76DA-4025-A657-ABCC2189CED0}" dt="2025-06-03T12:39:21.803" v="15" actId="47"/>
        <pc:sldMkLst>
          <pc:docMk/>
          <pc:sldMk cId="82024322" sldId="2176"/>
        </pc:sldMkLst>
      </pc:sldChg>
      <pc:sldChg chg="del">
        <pc:chgData name="Yoel Kortick" userId="167978f5-7f40-4909-85d5-d4149554ad4e" providerId="ADAL" clId="{294B3A60-76DA-4025-A657-ABCC2189CED0}" dt="2025-06-03T12:39:21.803" v="15" actId="47"/>
        <pc:sldMkLst>
          <pc:docMk/>
          <pc:sldMk cId="3950133090" sldId="2177"/>
        </pc:sldMkLst>
      </pc:sldChg>
      <pc:sldChg chg="modSp add del mod">
        <pc:chgData name="Yoel Kortick" userId="167978f5-7f40-4909-85d5-d4149554ad4e" providerId="ADAL" clId="{294B3A60-76DA-4025-A657-ABCC2189CED0}" dt="2025-06-03T12:43:47.041" v="44" actId="108"/>
        <pc:sldMkLst>
          <pc:docMk/>
          <pc:sldMk cId="164038021" sldId="2179"/>
        </pc:sldMkLst>
        <pc:spChg chg="mod">
          <ac:chgData name="Yoel Kortick" userId="167978f5-7f40-4909-85d5-d4149554ad4e" providerId="ADAL" clId="{294B3A60-76DA-4025-A657-ABCC2189CED0}" dt="2025-06-03T12:43:45.308" v="43" actId="108"/>
          <ac:spMkLst>
            <pc:docMk/>
            <pc:sldMk cId="164038021" sldId="2179"/>
            <ac:spMk id="3" creationId="{4FC18B40-6547-41EC-8A0E-1C8F40E0A42F}"/>
          </ac:spMkLst>
        </pc:spChg>
        <pc:spChg chg="mod">
          <ac:chgData name="Yoel Kortick" userId="167978f5-7f40-4909-85d5-d4149554ad4e" providerId="ADAL" clId="{294B3A60-76DA-4025-A657-ABCC2189CED0}" dt="2025-06-03T12:43:47.041" v="44" actId="108"/>
          <ac:spMkLst>
            <pc:docMk/>
            <pc:sldMk cId="164038021" sldId="2179"/>
            <ac:spMk id="4" creationId="{2490F34D-A7E2-4EA9-8B1A-78371A1F1CD1}"/>
          </ac:spMkLst>
        </pc:spChg>
      </pc:sldChg>
      <pc:sldChg chg="modSp add del mod">
        <pc:chgData name="Yoel Kortick" userId="167978f5-7f40-4909-85d5-d4149554ad4e" providerId="ADAL" clId="{294B3A60-76DA-4025-A657-ABCC2189CED0}" dt="2025-06-03T12:43:39.928" v="41" actId="108"/>
        <pc:sldMkLst>
          <pc:docMk/>
          <pc:sldMk cId="874398427" sldId="2186"/>
        </pc:sldMkLst>
        <pc:spChg chg="mod">
          <ac:chgData name="Yoel Kortick" userId="167978f5-7f40-4909-85d5-d4149554ad4e" providerId="ADAL" clId="{294B3A60-76DA-4025-A657-ABCC2189CED0}" dt="2025-06-03T12:43:39.928" v="41" actId="108"/>
          <ac:spMkLst>
            <pc:docMk/>
            <pc:sldMk cId="874398427" sldId="2186"/>
            <ac:spMk id="4" creationId="{2490F34D-A7E2-4EA9-8B1A-78371A1F1CD1}"/>
          </ac:spMkLst>
        </pc:spChg>
      </pc:sldChg>
      <pc:sldChg chg="modSp add del mod">
        <pc:chgData name="Yoel Kortick" userId="167978f5-7f40-4909-85d5-d4149554ad4e" providerId="ADAL" clId="{294B3A60-76DA-4025-A657-ABCC2189CED0}" dt="2025-06-03T12:44:05.624" v="48" actId="108"/>
        <pc:sldMkLst>
          <pc:docMk/>
          <pc:sldMk cId="2048158411" sldId="2187"/>
        </pc:sldMkLst>
        <pc:spChg chg="mod">
          <ac:chgData name="Yoel Kortick" userId="167978f5-7f40-4909-85d5-d4149554ad4e" providerId="ADAL" clId="{294B3A60-76DA-4025-A657-ABCC2189CED0}" dt="2025-06-03T12:44:05.624" v="48" actId="108"/>
          <ac:spMkLst>
            <pc:docMk/>
            <pc:sldMk cId="2048158411" sldId="2187"/>
            <ac:spMk id="2" creationId="{E3A8D311-ADEB-1013-BD5A-91D2ABA38940}"/>
          </ac:spMkLst>
        </pc:spChg>
      </pc:sldChg>
      <pc:sldChg chg="del">
        <pc:chgData name="Yoel Kortick" userId="167978f5-7f40-4909-85d5-d4149554ad4e" providerId="ADAL" clId="{294B3A60-76DA-4025-A657-ABCC2189CED0}" dt="2025-06-03T12:40:02.631" v="18" actId="47"/>
        <pc:sldMkLst>
          <pc:docMk/>
          <pc:sldMk cId="2787170045" sldId="2209"/>
        </pc:sldMkLst>
      </pc:sldChg>
      <pc:sldChg chg="modSp del">
        <pc:chgData name="Yoel Kortick" userId="167978f5-7f40-4909-85d5-d4149554ad4e" providerId="ADAL" clId="{294B3A60-76DA-4025-A657-ABCC2189CED0}" dt="2025-06-03T12:42:06.822" v="34" actId="47"/>
        <pc:sldMkLst>
          <pc:docMk/>
          <pc:sldMk cId="275334238" sldId="2210"/>
        </pc:sldMkLst>
        <pc:spChg chg="mod">
          <ac:chgData name="Yoel Kortick" userId="167978f5-7f40-4909-85d5-d4149554ad4e" providerId="ADAL" clId="{294B3A60-76DA-4025-A657-ABCC2189CED0}" dt="2025-06-03T12:37:08.906" v="2"/>
          <ac:spMkLst>
            <pc:docMk/>
            <pc:sldMk cId="275334238" sldId="2210"/>
            <ac:spMk id="3" creationId="{BAD2C4B0-8686-7869-965D-E1F1366EFB8C}"/>
          </ac:spMkLst>
        </pc:spChg>
      </pc:sldChg>
      <pc:sldChg chg="modSp del">
        <pc:chgData name="Yoel Kortick" userId="167978f5-7f40-4909-85d5-d4149554ad4e" providerId="ADAL" clId="{294B3A60-76DA-4025-A657-ABCC2189CED0}" dt="2025-06-03T12:42:06.822" v="34" actId="47"/>
        <pc:sldMkLst>
          <pc:docMk/>
          <pc:sldMk cId="3931160096" sldId="2211"/>
        </pc:sldMkLst>
        <pc:spChg chg="mod">
          <ac:chgData name="Yoel Kortick" userId="167978f5-7f40-4909-85d5-d4149554ad4e" providerId="ADAL" clId="{294B3A60-76DA-4025-A657-ABCC2189CED0}" dt="2025-06-03T12:37:08.906" v="2"/>
          <ac:spMkLst>
            <pc:docMk/>
            <pc:sldMk cId="3931160096" sldId="2211"/>
            <ac:spMk id="3" creationId="{815755E8-0F58-9602-42E0-B5D88AC1FA74}"/>
          </ac:spMkLst>
        </pc:spChg>
      </pc:sldChg>
      <pc:sldChg chg="modSp del">
        <pc:chgData name="Yoel Kortick" userId="167978f5-7f40-4909-85d5-d4149554ad4e" providerId="ADAL" clId="{294B3A60-76DA-4025-A657-ABCC2189CED0}" dt="2025-06-03T12:42:06.822" v="34" actId="47"/>
        <pc:sldMkLst>
          <pc:docMk/>
          <pc:sldMk cId="309839380" sldId="2212"/>
        </pc:sldMkLst>
        <pc:spChg chg="mod">
          <ac:chgData name="Yoel Kortick" userId="167978f5-7f40-4909-85d5-d4149554ad4e" providerId="ADAL" clId="{294B3A60-76DA-4025-A657-ABCC2189CED0}" dt="2025-06-03T12:37:08.906" v="2"/>
          <ac:spMkLst>
            <pc:docMk/>
            <pc:sldMk cId="309839380" sldId="2212"/>
            <ac:spMk id="3" creationId="{3A66AB21-1361-C2B8-D1BB-382364696DA5}"/>
          </ac:spMkLst>
        </pc:spChg>
      </pc:sldChg>
      <pc:sldChg chg="modSp del">
        <pc:chgData name="Yoel Kortick" userId="167978f5-7f40-4909-85d5-d4149554ad4e" providerId="ADAL" clId="{294B3A60-76DA-4025-A657-ABCC2189CED0}" dt="2025-06-03T12:42:06.822" v="34" actId="47"/>
        <pc:sldMkLst>
          <pc:docMk/>
          <pc:sldMk cId="3375544943" sldId="2213"/>
        </pc:sldMkLst>
        <pc:spChg chg="mod">
          <ac:chgData name="Yoel Kortick" userId="167978f5-7f40-4909-85d5-d4149554ad4e" providerId="ADAL" clId="{294B3A60-76DA-4025-A657-ABCC2189CED0}" dt="2025-06-03T12:37:08.906" v="2"/>
          <ac:spMkLst>
            <pc:docMk/>
            <pc:sldMk cId="3375544943" sldId="2213"/>
            <ac:spMk id="3" creationId="{15E26334-09A5-9C86-2798-B0B0BB708706}"/>
          </ac:spMkLst>
        </pc:spChg>
      </pc:sldChg>
      <pc:sldChg chg="modSp del">
        <pc:chgData name="Yoel Kortick" userId="167978f5-7f40-4909-85d5-d4149554ad4e" providerId="ADAL" clId="{294B3A60-76DA-4025-A657-ABCC2189CED0}" dt="2025-06-03T12:42:06.822" v="34" actId="47"/>
        <pc:sldMkLst>
          <pc:docMk/>
          <pc:sldMk cId="2699500810" sldId="2214"/>
        </pc:sldMkLst>
        <pc:spChg chg="mod">
          <ac:chgData name="Yoel Kortick" userId="167978f5-7f40-4909-85d5-d4149554ad4e" providerId="ADAL" clId="{294B3A60-76DA-4025-A657-ABCC2189CED0}" dt="2025-06-03T12:37:08.906" v="2"/>
          <ac:spMkLst>
            <pc:docMk/>
            <pc:sldMk cId="2699500810" sldId="2214"/>
            <ac:spMk id="3" creationId="{B42EC60F-5178-23D8-F981-D08CACB8D1CE}"/>
          </ac:spMkLst>
        </pc:spChg>
      </pc:sldChg>
      <pc:sldChg chg="modSp del">
        <pc:chgData name="Yoel Kortick" userId="167978f5-7f40-4909-85d5-d4149554ad4e" providerId="ADAL" clId="{294B3A60-76DA-4025-A657-ABCC2189CED0}" dt="2025-06-03T12:42:06.822" v="34" actId="47"/>
        <pc:sldMkLst>
          <pc:docMk/>
          <pc:sldMk cId="1010568518" sldId="2215"/>
        </pc:sldMkLst>
        <pc:spChg chg="mod">
          <ac:chgData name="Yoel Kortick" userId="167978f5-7f40-4909-85d5-d4149554ad4e" providerId="ADAL" clId="{294B3A60-76DA-4025-A657-ABCC2189CED0}" dt="2025-06-03T12:37:08.906" v="2"/>
          <ac:spMkLst>
            <pc:docMk/>
            <pc:sldMk cId="1010568518" sldId="2215"/>
            <ac:spMk id="3" creationId="{E5A0B4C2-04DD-623E-E672-BCFCABB66C91}"/>
          </ac:spMkLst>
        </pc:spChg>
      </pc:sldChg>
      <pc:sldChg chg="modSp del">
        <pc:chgData name="Yoel Kortick" userId="167978f5-7f40-4909-85d5-d4149554ad4e" providerId="ADAL" clId="{294B3A60-76DA-4025-A657-ABCC2189CED0}" dt="2025-06-03T12:42:06.822" v="34" actId="47"/>
        <pc:sldMkLst>
          <pc:docMk/>
          <pc:sldMk cId="2795136113" sldId="2216"/>
        </pc:sldMkLst>
        <pc:spChg chg="mod">
          <ac:chgData name="Yoel Kortick" userId="167978f5-7f40-4909-85d5-d4149554ad4e" providerId="ADAL" clId="{294B3A60-76DA-4025-A657-ABCC2189CED0}" dt="2025-06-03T12:37:08.906" v="2"/>
          <ac:spMkLst>
            <pc:docMk/>
            <pc:sldMk cId="2795136113" sldId="2216"/>
            <ac:spMk id="3" creationId="{363132A2-7BE1-5108-3C8C-494E3C7C3B25}"/>
          </ac:spMkLst>
        </pc:spChg>
      </pc:sldChg>
      <pc:sldChg chg="modSp del">
        <pc:chgData name="Yoel Kortick" userId="167978f5-7f40-4909-85d5-d4149554ad4e" providerId="ADAL" clId="{294B3A60-76DA-4025-A657-ABCC2189CED0}" dt="2025-06-03T12:42:06.822" v="34" actId="47"/>
        <pc:sldMkLst>
          <pc:docMk/>
          <pc:sldMk cId="1572807250" sldId="2217"/>
        </pc:sldMkLst>
        <pc:spChg chg="mod">
          <ac:chgData name="Yoel Kortick" userId="167978f5-7f40-4909-85d5-d4149554ad4e" providerId="ADAL" clId="{294B3A60-76DA-4025-A657-ABCC2189CED0}" dt="2025-06-03T12:37:08.906" v="2"/>
          <ac:spMkLst>
            <pc:docMk/>
            <pc:sldMk cId="1572807250" sldId="2217"/>
            <ac:spMk id="3" creationId="{854C28C8-B4F3-C17C-FD3F-13E43BE4DCE8}"/>
          </ac:spMkLst>
        </pc:spChg>
      </pc:sldChg>
      <pc:sldChg chg="modSp del">
        <pc:chgData name="Yoel Kortick" userId="167978f5-7f40-4909-85d5-d4149554ad4e" providerId="ADAL" clId="{294B3A60-76DA-4025-A657-ABCC2189CED0}" dt="2025-06-03T12:42:06.822" v="34" actId="47"/>
        <pc:sldMkLst>
          <pc:docMk/>
          <pc:sldMk cId="256512446" sldId="2218"/>
        </pc:sldMkLst>
        <pc:spChg chg="mod">
          <ac:chgData name="Yoel Kortick" userId="167978f5-7f40-4909-85d5-d4149554ad4e" providerId="ADAL" clId="{294B3A60-76DA-4025-A657-ABCC2189CED0}" dt="2025-06-03T12:37:08.906" v="2"/>
          <ac:spMkLst>
            <pc:docMk/>
            <pc:sldMk cId="256512446" sldId="2218"/>
            <ac:spMk id="3" creationId="{1B2DCE2A-732F-368B-97C1-8D8ADD6053EF}"/>
          </ac:spMkLst>
        </pc:spChg>
      </pc:sldChg>
      <pc:sldChg chg="modSp del">
        <pc:chgData name="Yoel Kortick" userId="167978f5-7f40-4909-85d5-d4149554ad4e" providerId="ADAL" clId="{294B3A60-76DA-4025-A657-ABCC2189CED0}" dt="2025-06-03T12:42:06.822" v="34" actId="47"/>
        <pc:sldMkLst>
          <pc:docMk/>
          <pc:sldMk cId="463001213" sldId="2219"/>
        </pc:sldMkLst>
        <pc:spChg chg="mod">
          <ac:chgData name="Yoel Kortick" userId="167978f5-7f40-4909-85d5-d4149554ad4e" providerId="ADAL" clId="{294B3A60-76DA-4025-A657-ABCC2189CED0}" dt="2025-06-03T12:37:08.906" v="2"/>
          <ac:spMkLst>
            <pc:docMk/>
            <pc:sldMk cId="463001213" sldId="2219"/>
            <ac:spMk id="3" creationId="{2C1BD131-1B21-3FE1-E850-949239DACE74}"/>
          </ac:spMkLst>
        </pc:spChg>
      </pc:sldChg>
      <pc:sldChg chg="modSp del">
        <pc:chgData name="Yoel Kortick" userId="167978f5-7f40-4909-85d5-d4149554ad4e" providerId="ADAL" clId="{294B3A60-76DA-4025-A657-ABCC2189CED0}" dt="2025-06-03T12:42:06.822" v="34" actId="47"/>
        <pc:sldMkLst>
          <pc:docMk/>
          <pc:sldMk cId="3675396092" sldId="2220"/>
        </pc:sldMkLst>
        <pc:spChg chg="mod">
          <ac:chgData name="Yoel Kortick" userId="167978f5-7f40-4909-85d5-d4149554ad4e" providerId="ADAL" clId="{294B3A60-76DA-4025-A657-ABCC2189CED0}" dt="2025-06-03T12:37:08.906" v="2"/>
          <ac:spMkLst>
            <pc:docMk/>
            <pc:sldMk cId="3675396092" sldId="2220"/>
            <ac:spMk id="3" creationId="{D75B69FB-BB4A-13E7-4180-2A2C54303EC2}"/>
          </ac:spMkLst>
        </pc:spChg>
      </pc:sldChg>
      <pc:sldChg chg="modSp del">
        <pc:chgData name="Yoel Kortick" userId="167978f5-7f40-4909-85d5-d4149554ad4e" providerId="ADAL" clId="{294B3A60-76DA-4025-A657-ABCC2189CED0}" dt="2025-06-03T12:42:06.822" v="34" actId="47"/>
        <pc:sldMkLst>
          <pc:docMk/>
          <pc:sldMk cId="3680771604" sldId="2221"/>
        </pc:sldMkLst>
        <pc:spChg chg="mod">
          <ac:chgData name="Yoel Kortick" userId="167978f5-7f40-4909-85d5-d4149554ad4e" providerId="ADAL" clId="{294B3A60-76DA-4025-A657-ABCC2189CED0}" dt="2025-06-03T12:37:08.906" v="2"/>
          <ac:spMkLst>
            <pc:docMk/>
            <pc:sldMk cId="3680771604" sldId="2221"/>
            <ac:spMk id="3" creationId="{06EE1F1F-1F48-B6C2-1859-482C48A703DB}"/>
          </ac:spMkLst>
        </pc:spChg>
      </pc:sldChg>
      <pc:sldChg chg="modSp del">
        <pc:chgData name="Yoel Kortick" userId="167978f5-7f40-4909-85d5-d4149554ad4e" providerId="ADAL" clId="{294B3A60-76DA-4025-A657-ABCC2189CED0}" dt="2025-06-03T12:42:06.822" v="34" actId="47"/>
        <pc:sldMkLst>
          <pc:docMk/>
          <pc:sldMk cId="44643122" sldId="2222"/>
        </pc:sldMkLst>
        <pc:spChg chg="mod">
          <ac:chgData name="Yoel Kortick" userId="167978f5-7f40-4909-85d5-d4149554ad4e" providerId="ADAL" clId="{294B3A60-76DA-4025-A657-ABCC2189CED0}" dt="2025-06-03T12:37:08.906" v="2"/>
          <ac:spMkLst>
            <pc:docMk/>
            <pc:sldMk cId="44643122" sldId="2222"/>
            <ac:spMk id="3" creationId="{86E359E4-16FA-CD8A-9CAC-62455131181C}"/>
          </ac:spMkLst>
        </pc:spChg>
      </pc:sldChg>
      <pc:sldChg chg="del">
        <pc:chgData name="Yoel Kortick" userId="167978f5-7f40-4909-85d5-d4149554ad4e" providerId="ADAL" clId="{294B3A60-76DA-4025-A657-ABCC2189CED0}" dt="2025-06-03T12:39:21.803" v="15" actId="47"/>
        <pc:sldMkLst>
          <pc:docMk/>
          <pc:sldMk cId="2384222206" sldId="2223"/>
        </pc:sldMkLst>
      </pc:sldChg>
      <pc:sldChg chg="del">
        <pc:chgData name="Yoel Kortick" userId="167978f5-7f40-4909-85d5-d4149554ad4e" providerId="ADAL" clId="{294B3A60-76DA-4025-A657-ABCC2189CED0}" dt="2025-06-03T12:39:21.803" v="15" actId="47"/>
        <pc:sldMkLst>
          <pc:docMk/>
          <pc:sldMk cId="474061642" sldId="2224"/>
        </pc:sldMkLst>
      </pc:sldChg>
      <pc:sldChg chg="del">
        <pc:chgData name="Yoel Kortick" userId="167978f5-7f40-4909-85d5-d4149554ad4e" providerId="ADAL" clId="{294B3A60-76DA-4025-A657-ABCC2189CED0}" dt="2025-06-03T12:39:21.803" v="15" actId="47"/>
        <pc:sldMkLst>
          <pc:docMk/>
          <pc:sldMk cId="4034618833" sldId="2225"/>
        </pc:sldMkLst>
      </pc:sldChg>
      <pc:sldChg chg="modSp add del mod">
        <pc:chgData name="Yoel Kortick" userId="167978f5-7f40-4909-85d5-d4149554ad4e" providerId="ADAL" clId="{294B3A60-76DA-4025-A657-ABCC2189CED0}" dt="2025-06-03T12:48:31.776" v="114" actId="108"/>
        <pc:sldMkLst>
          <pc:docMk/>
          <pc:sldMk cId="1226437839" sldId="2226"/>
        </pc:sldMkLst>
        <pc:spChg chg="mod">
          <ac:chgData name="Yoel Kortick" userId="167978f5-7f40-4909-85d5-d4149554ad4e" providerId="ADAL" clId="{294B3A60-76DA-4025-A657-ABCC2189CED0}" dt="2025-06-03T12:48:31.776" v="114" actId="108"/>
          <ac:spMkLst>
            <pc:docMk/>
            <pc:sldMk cId="1226437839" sldId="2226"/>
            <ac:spMk id="4" creationId="{8F83D0C7-D994-4D9E-340E-A9974608B391}"/>
          </ac:spMkLst>
        </pc:spChg>
        <pc:picChg chg="mod">
          <ac:chgData name="Yoel Kortick" userId="167978f5-7f40-4909-85d5-d4149554ad4e" providerId="ADAL" clId="{294B3A60-76DA-4025-A657-ABCC2189CED0}" dt="2025-06-03T12:48:28.551" v="112" actId="208"/>
          <ac:picMkLst>
            <pc:docMk/>
            <pc:sldMk cId="1226437839" sldId="2226"/>
            <ac:picMk id="5" creationId="{810F449C-2AA3-C0F4-9816-5CEFEF6411F9}"/>
          </ac:picMkLst>
        </pc:picChg>
      </pc:sldChg>
      <pc:sldChg chg="del">
        <pc:chgData name="Yoel Kortick" userId="167978f5-7f40-4909-85d5-d4149554ad4e" providerId="ADAL" clId="{294B3A60-76DA-4025-A657-ABCC2189CED0}" dt="2025-06-03T12:39:21.803" v="15" actId="47"/>
        <pc:sldMkLst>
          <pc:docMk/>
          <pc:sldMk cId="356304058" sldId="2228"/>
        </pc:sldMkLst>
      </pc:sldChg>
      <pc:sldChg chg="del">
        <pc:chgData name="Yoel Kortick" userId="167978f5-7f40-4909-85d5-d4149554ad4e" providerId="ADAL" clId="{294B3A60-76DA-4025-A657-ABCC2189CED0}" dt="2025-06-03T12:39:21.803" v="15" actId="47"/>
        <pc:sldMkLst>
          <pc:docMk/>
          <pc:sldMk cId="969843440" sldId="2229"/>
        </pc:sldMkLst>
      </pc:sldChg>
      <pc:sldChg chg="del">
        <pc:chgData name="Yoel Kortick" userId="167978f5-7f40-4909-85d5-d4149554ad4e" providerId="ADAL" clId="{294B3A60-76DA-4025-A657-ABCC2189CED0}" dt="2025-06-03T12:39:21.803" v="15" actId="47"/>
        <pc:sldMkLst>
          <pc:docMk/>
          <pc:sldMk cId="494462781" sldId="2230"/>
        </pc:sldMkLst>
      </pc:sldChg>
      <pc:sldChg chg="del">
        <pc:chgData name="Yoel Kortick" userId="167978f5-7f40-4909-85d5-d4149554ad4e" providerId="ADAL" clId="{294B3A60-76DA-4025-A657-ABCC2189CED0}" dt="2025-06-03T12:39:21.803" v="15" actId="47"/>
        <pc:sldMkLst>
          <pc:docMk/>
          <pc:sldMk cId="1739858081" sldId="2231"/>
        </pc:sldMkLst>
      </pc:sldChg>
      <pc:sldChg chg="del">
        <pc:chgData name="Yoel Kortick" userId="167978f5-7f40-4909-85d5-d4149554ad4e" providerId="ADAL" clId="{294B3A60-76DA-4025-A657-ABCC2189CED0}" dt="2025-06-03T12:39:21.803" v="15" actId="47"/>
        <pc:sldMkLst>
          <pc:docMk/>
          <pc:sldMk cId="4047769084" sldId="2232"/>
        </pc:sldMkLst>
      </pc:sldChg>
      <pc:sldChg chg="del">
        <pc:chgData name="Yoel Kortick" userId="167978f5-7f40-4909-85d5-d4149554ad4e" providerId="ADAL" clId="{294B3A60-76DA-4025-A657-ABCC2189CED0}" dt="2025-06-03T12:39:21.803" v="15" actId="47"/>
        <pc:sldMkLst>
          <pc:docMk/>
          <pc:sldMk cId="2651946766" sldId="2233"/>
        </pc:sldMkLst>
      </pc:sldChg>
      <pc:sldChg chg="del">
        <pc:chgData name="Yoel Kortick" userId="167978f5-7f40-4909-85d5-d4149554ad4e" providerId="ADAL" clId="{294B3A60-76DA-4025-A657-ABCC2189CED0}" dt="2025-06-03T12:39:21.803" v="15" actId="47"/>
        <pc:sldMkLst>
          <pc:docMk/>
          <pc:sldMk cId="102037721" sldId="2234"/>
        </pc:sldMkLst>
      </pc:sldChg>
      <pc:sldChg chg="del">
        <pc:chgData name="Yoel Kortick" userId="167978f5-7f40-4909-85d5-d4149554ad4e" providerId="ADAL" clId="{294B3A60-76DA-4025-A657-ABCC2189CED0}" dt="2025-06-03T12:39:21.803" v="15" actId="47"/>
        <pc:sldMkLst>
          <pc:docMk/>
          <pc:sldMk cId="3040970960" sldId="2235"/>
        </pc:sldMkLst>
      </pc:sldChg>
      <pc:sldChg chg="del">
        <pc:chgData name="Yoel Kortick" userId="167978f5-7f40-4909-85d5-d4149554ad4e" providerId="ADAL" clId="{294B3A60-76DA-4025-A657-ABCC2189CED0}" dt="2025-06-03T12:39:21.803" v="15" actId="47"/>
        <pc:sldMkLst>
          <pc:docMk/>
          <pc:sldMk cId="1484379013" sldId="2236"/>
        </pc:sldMkLst>
      </pc:sldChg>
      <pc:sldChg chg="del">
        <pc:chgData name="Yoel Kortick" userId="167978f5-7f40-4909-85d5-d4149554ad4e" providerId="ADAL" clId="{294B3A60-76DA-4025-A657-ABCC2189CED0}" dt="2025-06-03T12:39:21.803" v="15" actId="47"/>
        <pc:sldMkLst>
          <pc:docMk/>
          <pc:sldMk cId="3940161899" sldId="2237"/>
        </pc:sldMkLst>
      </pc:sldChg>
      <pc:sldChg chg="del">
        <pc:chgData name="Yoel Kortick" userId="167978f5-7f40-4909-85d5-d4149554ad4e" providerId="ADAL" clId="{294B3A60-76DA-4025-A657-ABCC2189CED0}" dt="2025-06-03T12:39:21.803" v="15" actId="47"/>
        <pc:sldMkLst>
          <pc:docMk/>
          <pc:sldMk cId="800618588" sldId="2238"/>
        </pc:sldMkLst>
      </pc:sldChg>
      <pc:sldChg chg="del">
        <pc:chgData name="Yoel Kortick" userId="167978f5-7f40-4909-85d5-d4149554ad4e" providerId="ADAL" clId="{294B3A60-76DA-4025-A657-ABCC2189CED0}" dt="2025-06-03T12:39:21.803" v="15" actId="47"/>
        <pc:sldMkLst>
          <pc:docMk/>
          <pc:sldMk cId="3777818489" sldId="2239"/>
        </pc:sldMkLst>
      </pc:sldChg>
      <pc:sldChg chg="del">
        <pc:chgData name="Yoel Kortick" userId="167978f5-7f40-4909-85d5-d4149554ad4e" providerId="ADAL" clId="{294B3A60-76DA-4025-A657-ABCC2189CED0}" dt="2025-06-03T12:39:21.803" v="15" actId="47"/>
        <pc:sldMkLst>
          <pc:docMk/>
          <pc:sldMk cId="1705223297" sldId="2240"/>
        </pc:sldMkLst>
      </pc:sldChg>
      <pc:sldChg chg="del">
        <pc:chgData name="Yoel Kortick" userId="167978f5-7f40-4909-85d5-d4149554ad4e" providerId="ADAL" clId="{294B3A60-76DA-4025-A657-ABCC2189CED0}" dt="2025-06-03T12:39:21.803" v="15" actId="47"/>
        <pc:sldMkLst>
          <pc:docMk/>
          <pc:sldMk cId="3803726998" sldId="2241"/>
        </pc:sldMkLst>
      </pc:sldChg>
      <pc:sldChg chg="del">
        <pc:chgData name="Yoel Kortick" userId="167978f5-7f40-4909-85d5-d4149554ad4e" providerId="ADAL" clId="{294B3A60-76DA-4025-A657-ABCC2189CED0}" dt="2025-06-03T12:39:21.803" v="15" actId="47"/>
        <pc:sldMkLst>
          <pc:docMk/>
          <pc:sldMk cId="2159681699" sldId="2246"/>
        </pc:sldMkLst>
      </pc:sldChg>
      <pc:sldChg chg="del">
        <pc:chgData name="Yoel Kortick" userId="167978f5-7f40-4909-85d5-d4149554ad4e" providerId="ADAL" clId="{294B3A60-76DA-4025-A657-ABCC2189CED0}" dt="2025-06-03T12:39:21.803" v="15" actId="47"/>
        <pc:sldMkLst>
          <pc:docMk/>
          <pc:sldMk cId="1421432544" sldId="2247"/>
        </pc:sldMkLst>
      </pc:sldChg>
      <pc:sldChg chg="del">
        <pc:chgData name="Yoel Kortick" userId="167978f5-7f40-4909-85d5-d4149554ad4e" providerId="ADAL" clId="{294B3A60-76DA-4025-A657-ABCC2189CED0}" dt="2025-06-03T12:39:21.803" v="15" actId="47"/>
        <pc:sldMkLst>
          <pc:docMk/>
          <pc:sldMk cId="1211327715" sldId="2248"/>
        </pc:sldMkLst>
      </pc:sldChg>
      <pc:sldChg chg="del">
        <pc:chgData name="Yoel Kortick" userId="167978f5-7f40-4909-85d5-d4149554ad4e" providerId="ADAL" clId="{294B3A60-76DA-4025-A657-ABCC2189CED0}" dt="2025-06-03T12:39:21.803" v="15" actId="47"/>
        <pc:sldMkLst>
          <pc:docMk/>
          <pc:sldMk cId="102528547" sldId="2252"/>
        </pc:sldMkLst>
      </pc:sldChg>
      <pc:sldChg chg="del">
        <pc:chgData name="Yoel Kortick" userId="167978f5-7f40-4909-85d5-d4149554ad4e" providerId="ADAL" clId="{294B3A60-76DA-4025-A657-ABCC2189CED0}" dt="2025-06-03T12:39:21.803" v="15" actId="47"/>
        <pc:sldMkLst>
          <pc:docMk/>
          <pc:sldMk cId="634003211" sldId="2253"/>
        </pc:sldMkLst>
      </pc:sldChg>
      <pc:sldChg chg="del">
        <pc:chgData name="Yoel Kortick" userId="167978f5-7f40-4909-85d5-d4149554ad4e" providerId="ADAL" clId="{294B3A60-76DA-4025-A657-ABCC2189CED0}" dt="2025-06-03T12:39:21.803" v="15" actId="47"/>
        <pc:sldMkLst>
          <pc:docMk/>
          <pc:sldMk cId="2887770983" sldId="2254"/>
        </pc:sldMkLst>
      </pc:sldChg>
      <pc:sldChg chg="del">
        <pc:chgData name="Yoel Kortick" userId="167978f5-7f40-4909-85d5-d4149554ad4e" providerId="ADAL" clId="{294B3A60-76DA-4025-A657-ABCC2189CED0}" dt="2025-06-03T12:39:21.803" v="15" actId="47"/>
        <pc:sldMkLst>
          <pc:docMk/>
          <pc:sldMk cId="388698469" sldId="2255"/>
        </pc:sldMkLst>
      </pc:sldChg>
      <pc:sldChg chg="del">
        <pc:chgData name="Yoel Kortick" userId="167978f5-7f40-4909-85d5-d4149554ad4e" providerId="ADAL" clId="{294B3A60-76DA-4025-A657-ABCC2189CED0}" dt="2025-06-03T12:39:21.803" v="15" actId="47"/>
        <pc:sldMkLst>
          <pc:docMk/>
          <pc:sldMk cId="3915090044" sldId="2256"/>
        </pc:sldMkLst>
      </pc:sldChg>
      <pc:sldChg chg="del">
        <pc:chgData name="Yoel Kortick" userId="167978f5-7f40-4909-85d5-d4149554ad4e" providerId="ADAL" clId="{294B3A60-76DA-4025-A657-ABCC2189CED0}" dt="2025-06-03T12:39:21.803" v="15" actId="47"/>
        <pc:sldMkLst>
          <pc:docMk/>
          <pc:sldMk cId="3797978378" sldId="2257"/>
        </pc:sldMkLst>
      </pc:sldChg>
      <pc:sldChg chg="del">
        <pc:chgData name="Yoel Kortick" userId="167978f5-7f40-4909-85d5-d4149554ad4e" providerId="ADAL" clId="{294B3A60-76DA-4025-A657-ABCC2189CED0}" dt="2025-06-03T12:39:21.803" v="15" actId="47"/>
        <pc:sldMkLst>
          <pc:docMk/>
          <pc:sldMk cId="1561147778" sldId="2258"/>
        </pc:sldMkLst>
      </pc:sldChg>
      <pc:sldChg chg="del">
        <pc:chgData name="Yoel Kortick" userId="167978f5-7f40-4909-85d5-d4149554ad4e" providerId="ADAL" clId="{294B3A60-76DA-4025-A657-ABCC2189CED0}" dt="2025-06-03T12:39:21.803" v="15" actId="47"/>
        <pc:sldMkLst>
          <pc:docMk/>
          <pc:sldMk cId="4027032860" sldId="2259"/>
        </pc:sldMkLst>
      </pc:sldChg>
      <pc:sldChg chg="del">
        <pc:chgData name="Yoel Kortick" userId="167978f5-7f40-4909-85d5-d4149554ad4e" providerId="ADAL" clId="{294B3A60-76DA-4025-A657-ABCC2189CED0}" dt="2025-06-03T12:39:21.803" v="15" actId="47"/>
        <pc:sldMkLst>
          <pc:docMk/>
          <pc:sldMk cId="3796368771" sldId="2260"/>
        </pc:sldMkLst>
      </pc:sldChg>
      <pc:sldChg chg="modSp del">
        <pc:chgData name="Yoel Kortick" userId="167978f5-7f40-4909-85d5-d4149554ad4e" providerId="ADAL" clId="{294B3A60-76DA-4025-A657-ABCC2189CED0}" dt="2025-06-03T12:42:06.822" v="34" actId="47"/>
        <pc:sldMkLst>
          <pc:docMk/>
          <pc:sldMk cId="4011073151" sldId="2262"/>
        </pc:sldMkLst>
        <pc:spChg chg="mod">
          <ac:chgData name="Yoel Kortick" userId="167978f5-7f40-4909-85d5-d4149554ad4e" providerId="ADAL" clId="{294B3A60-76DA-4025-A657-ABCC2189CED0}" dt="2025-06-03T12:37:08.906" v="2"/>
          <ac:spMkLst>
            <pc:docMk/>
            <pc:sldMk cId="4011073151" sldId="2262"/>
            <ac:spMk id="3" creationId="{0806D12C-1281-71EF-2DA3-AD9FF6A0B0C6}"/>
          </ac:spMkLst>
        </pc:spChg>
      </pc:sldChg>
      <pc:sldChg chg="modSp del">
        <pc:chgData name="Yoel Kortick" userId="167978f5-7f40-4909-85d5-d4149554ad4e" providerId="ADAL" clId="{294B3A60-76DA-4025-A657-ABCC2189CED0}" dt="2025-06-03T12:42:06.822" v="34" actId="47"/>
        <pc:sldMkLst>
          <pc:docMk/>
          <pc:sldMk cId="1505993680" sldId="2263"/>
        </pc:sldMkLst>
        <pc:spChg chg="mod">
          <ac:chgData name="Yoel Kortick" userId="167978f5-7f40-4909-85d5-d4149554ad4e" providerId="ADAL" clId="{294B3A60-76DA-4025-A657-ABCC2189CED0}" dt="2025-06-03T12:37:08.906" v="2"/>
          <ac:spMkLst>
            <pc:docMk/>
            <pc:sldMk cId="1505993680" sldId="2263"/>
            <ac:spMk id="3" creationId="{E90FDE37-4A47-AB91-BA97-F6BEFA4F7A9B}"/>
          </ac:spMkLst>
        </pc:spChg>
      </pc:sldChg>
      <pc:sldChg chg="del">
        <pc:chgData name="Yoel Kortick" userId="167978f5-7f40-4909-85d5-d4149554ad4e" providerId="ADAL" clId="{294B3A60-76DA-4025-A657-ABCC2189CED0}" dt="2025-06-03T12:39:21.803" v="15" actId="47"/>
        <pc:sldMkLst>
          <pc:docMk/>
          <pc:sldMk cId="4244221019" sldId="2264"/>
        </pc:sldMkLst>
      </pc:sldChg>
      <pc:sldChg chg="del">
        <pc:chgData name="Yoel Kortick" userId="167978f5-7f40-4909-85d5-d4149554ad4e" providerId="ADAL" clId="{294B3A60-76DA-4025-A657-ABCC2189CED0}" dt="2025-06-03T12:39:21.803" v="15" actId="47"/>
        <pc:sldMkLst>
          <pc:docMk/>
          <pc:sldMk cId="339019747" sldId="2265"/>
        </pc:sldMkLst>
      </pc:sldChg>
      <pc:sldChg chg="del">
        <pc:chgData name="Yoel Kortick" userId="167978f5-7f40-4909-85d5-d4149554ad4e" providerId="ADAL" clId="{294B3A60-76DA-4025-A657-ABCC2189CED0}" dt="2025-06-03T12:39:21.803" v="15" actId="47"/>
        <pc:sldMkLst>
          <pc:docMk/>
          <pc:sldMk cId="125307825" sldId="2267"/>
        </pc:sldMkLst>
      </pc:sldChg>
      <pc:sldChg chg="del">
        <pc:chgData name="Yoel Kortick" userId="167978f5-7f40-4909-85d5-d4149554ad4e" providerId="ADAL" clId="{294B3A60-76DA-4025-A657-ABCC2189CED0}" dt="2025-06-03T12:39:21.803" v="15" actId="47"/>
        <pc:sldMkLst>
          <pc:docMk/>
          <pc:sldMk cId="1654002194" sldId="2268"/>
        </pc:sldMkLst>
      </pc:sldChg>
      <pc:sldChg chg="del">
        <pc:chgData name="Yoel Kortick" userId="167978f5-7f40-4909-85d5-d4149554ad4e" providerId="ADAL" clId="{294B3A60-76DA-4025-A657-ABCC2189CED0}" dt="2025-06-03T12:39:21.803" v="15" actId="47"/>
        <pc:sldMkLst>
          <pc:docMk/>
          <pc:sldMk cId="1832306724" sldId="2269"/>
        </pc:sldMkLst>
      </pc:sldChg>
      <pc:sldChg chg="del">
        <pc:chgData name="Yoel Kortick" userId="167978f5-7f40-4909-85d5-d4149554ad4e" providerId="ADAL" clId="{294B3A60-76DA-4025-A657-ABCC2189CED0}" dt="2025-06-03T12:39:21.803" v="15" actId="47"/>
        <pc:sldMkLst>
          <pc:docMk/>
          <pc:sldMk cId="211388542" sldId="2270"/>
        </pc:sldMkLst>
      </pc:sldChg>
      <pc:sldChg chg="del">
        <pc:chgData name="Yoel Kortick" userId="167978f5-7f40-4909-85d5-d4149554ad4e" providerId="ADAL" clId="{294B3A60-76DA-4025-A657-ABCC2189CED0}" dt="2025-06-03T12:39:21.803" v="15" actId="47"/>
        <pc:sldMkLst>
          <pc:docMk/>
          <pc:sldMk cId="1068058313" sldId="2271"/>
        </pc:sldMkLst>
      </pc:sldChg>
      <pc:sldChg chg="del">
        <pc:chgData name="Yoel Kortick" userId="167978f5-7f40-4909-85d5-d4149554ad4e" providerId="ADAL" clId="{294B3A60-76DA-4025-A657-ABCC2189CED0}" dt="2025-06-03T12:39:21.803" v="15" actId="47"/>
        <pc:sldMkLst>
          <pc:docMk/>
          <pc:sldMk cId="127708392" sldId="2272"/>
        </pc:sldMkLst>
      </pc:sldChg>
      <pc:sldChg chg="del">
        <pc:chgData name="Yoel Kortick" userId="167978f5-7f40-4909-85d5-d4149554ad4e" providerId="ADAL" clId="{294B3A60-76DA-4025-A657-ABCC2189CED0}" dt="2025-06-03T12:39:21.803" v="15" actId="47"/>
        <pc:sldMkLst>
          <pc:docMk/>
          <pc:sldMk cId="3139802093" sldId="2273"/>
        </pc:sldMkLst>
      </pc:sldChg>
      <pc:sldChg chg="del">
        <pc:chgData name="Yoel Kortick" userId="167978f5-7f40-4909-85d5-d4149554ad4e" providerId="ADAL" clId="{294B3A60-76DA-4025-A657-ABCC2189CED0}" dt="2025-06-03T12:39:21.803" v="15" actId="47"/>
        <pc:sldMkLst>
          <pc:docMk/>
          <pc:sldMk cId="3886411629" sldId="2274"/>
        </pc:sldMkLst>
      </pc:sldChg>
      <pc:sldChg chg="del">
        <pc:chgData name="Yoel Kortick" userId="167978f5-7f40-4909-85d5-d4149554ad4e" providerId="ADAL" clId="{294B3A60-76DA-4025-A657-ABCC2189CED0}" dt="2025-06-03T12:39:21.803" v="15" actId="47"/>
        <pc:sldMkLst>
          <pc:docMk/>
          <pc:sldMk cId="4286522957" sldId="2276"/>
        </pc:sldMkLst>
      </pc:sldChg>
      <pc:sldChg chg="del">
        <pc:chgData name="Yoel Kortick" userId="167978f5-7f40-4909-85d5-d4149554ad4e" providerId="ADAL" clId="{294B3A60-76DA-4025-A657-ABCC2189CED0}" dt="2025-06-03T12:39:21.803" v="15" actId="47"/>
        <pc:sldMkLst>
          <pc:docMk/>
          <pc:sldMk cId="1596711951" sldId="2278"/>
        </pc:sldMkLst>
      </pc:sldChg>
      <pc:sldChg chg="del">
        <pc:chgData name="Yoel Kortick" userId="167978f5-7f40-4909-85d5-d4149554ad4e" providerId="ADAL" clId="{294B3A60-76DA-4025-A657-ABCC2189CED0}" dt="2025-06-03T12:39:21.803" v="15" actId="47"/>
        <pc:sldMkLst>
          <pc:docMk/>
          <pc:sldMk cId="4284151345" sldId="2279"/>
        </pc:sldMkLst>
      </pc:sldChg>
      <pc:sldChg chg="del">
        <pc:chgData name="Yoel Kortick" userId="167978f5-7f40-4909-85d5-d4149554ad4e" providerId="ADAL" clId="{294B3A60-76DA-4025-A657-ABCC2189CED0}" dt="2025-06-03T12:39:21.803" v="15" actId="47"/>
        <pc:sldMkLst>
          <pc:docMk/>
          <pc:sldMk cId="298201107" sldId="2280"/>
        </pc:sldMkLst>
      </pc:sldChg>
      <pc:sldChg chg="del">
        <pc:chgData name="Yoel Kortick" userId="167978f5-7f40-4909-85d5-d4149554ad4e" providerId="ADAL" clId="{294B3A60-76DA-4025-A657-ABCC2189CED0}" dt="2025-06-03T12:39:21.803" v="15" actId="47"/>
        <pc:sldMkLst>
          <pc:docMk/>
          <pc:sldMk cId="4282170886" sldId="2281"/>
        </pc:sldMkLst>
      </pc:sldChg>
      <pc:sldChg chg="del">
        <pc:chgData name="Yoel Kortick" userId="167978f5-7f40-4909-85d5-d4149554ad4e" providerId="ADAL" clId="{294B3A60-76DA-4025-A657-ABCC2189CED0}" dt="2025-06-03T12:39:21.803" v="15" actId="47"/>
        <pc:sldMkLst>
          <pc:docMk/>
          <pc:sldMk cId="3653520011" sldId="2282"/>
        </pc:sldMkLst>
      </pc:sldChg>
      <pc:sldChg chg="del">
        <pc:chgData name="Yoel Kortick" userId="167978f5-7f40-4909-85d5-d4149554ad4e" providerId="ADAL" clId="{294B3A60-76DA-4025-A657-ABCC2189CED0}" dt="2025-06-03T12:39:21.803" v="15" actId="47"/>
        <pc:sldMkLst>
          <pc:docMk/>
          <pc:sldMk cId="2152730393" sldId="2284"/>
        </pc:sldMkLst>
      </pc:sldChg>
      <pc:sldChg chg="del">
        <pc:chgData name="Yoel Kortick" userId="167978f5-7f40-4909-85d5-d4149554ad4e" providerId="ADAL" clId="{294B3A60-76DA-4025-A657-ABCC2189CED0}" dt="2025-06-03T12:39:21.803" v="15" actId="47"/>
        <pc:sldMkLst>
          <pc:docMk/>
          <pc:sldMk cId="2919848337" sldId="2285"/>
        </pc:sldMkLst>
      </pc:sldChg>
      <pc:sldChg chg="del">
        <pc:chgData name="Yoel Kortick" userId="167978f5-7f40-4909-85d5-d4149554ad4e" providerId="ADAL" clId="{294B3A60-76DA-4025-A657-ABCC2189CED0}" dt="2025-06-03T12:39:21.803" v="15" actId="47"/>
        <pc:sldMkLst>
          <pc:docMk/>
          <pc:sldMk cId="2087689810" sldId="2286"/>
        </pc:sldMkLst>
      </pc:sldChg>
      <pc:sldChg chg="del">
        <pc:chgData name="Yoel Kortick" userId="167978f5-7f40-4909-85d5-d4149554ad4e" providerId="ADAL" clId="{294B3A60-76DA-4025-A657-ABCC2189CED0}" dt="2025-06-03T12:39:21.803" v="15" actId="47"/>
        <pc:sldMkLst>
          <pc:docMk/>
          <pc:sldMk cId="3646403303" sldId="2287"/>
        </pc:sldMkLst>
      </pc:sldChg>
      <pc:sldChg chg="del">
        <pc:chgData name="Yoel Kortick" userId="167978f5-7f40-4909-85d5-d4149554ad4e" providerId="ADAL" clId="{294B3A60-76DA-4025-A657-ABCC2189CED0}" dt="2025-06-03T12:39:21.803" v="15" actId="47"/>
        <pc:sldMkLst>
          <pc:docMk/>
          <pc:sldMk cId="4235716231" sldId="2288"/>
        </pc:sldMkLst>
      </pc:sldChg>
      <pc:sldChg chg="del">
        <pc:chgData name="Yoel Kortick" userId="167978f5-7f40-4909-85d5-d4149554ad4e" providerId="ADAL" clId="{294B3A60-76DA-4025-A657-ABCC2189CED0}" dt="2025-06-03T12:39:21.803" v="15" actId="47"/>
        <pc:sldMkLst>
          <pc:docMk/>
          <pc:sldMk cId="2551057746" sldId="2289"/>
        </pc:sldMkLst>
      </pc:sldChg>
      <pc:sldChg chg="del">
        <pc:chgData name="Yoel Kortick" userId="167978f5-7f40-4909-85d5-d4149554ad4e" providerId="ADAL" clId="{294B3A60-76DA-4025-A657-ABCC2189CED0}" dt="2025-06-03T12:39:21.803" v="15" actId="47"/>
        <pc:sldMkLst>
          <pc:docMk/>
          <pc:sldMk cId="4059034571" sldId="2290"/>
        </pc:sldMkLst>
      </pc:sldChg>
      <pc:sldChg chg="del">
        <pc:chgData name="Yoel Kortick" userId="167978f5-7f40-4909-85d5-d4149554ad4e" providerId="ADAL" clId="{294B3A60-76DA-4025-A657-ABCC2189CED0}" dt="2025-06-03T12:39:21.803" v="15" actId="47"/>
        <pc:sldMkLst>
          <pc:docMk/>
          <pc:sldMk cId="2925182339" sldId="2291"/>
        </pc:sldMkLst>
      </pc:sldChg>
      <pc:sldChg chg="del">
        <pc:chgData name="Yoel Kortick" userId="167978f5-7f40-4909-85d5-d4149554ad4e" providerId="ADAL" clId="{294B3A60-76DA-4025-A657-ABCC2189CED0}" dt="2025-06-03T12:39:21.803" v="15" actId="47"/>
        <pc:sldMkLst>
          <pc:docMk/>
          <pc:sldMk cId="2290536942" sldId="2292"/>
        </pc:sldMkLst>
      </pc:sldChg>
      <pc:sldChg chg="del">
        <pc:chgData name="Yoel Kortick" userId="167978f5-7f40-4909-85d5-d4149554ad4e" providerId="ADAL" clId="{294B3A60-76DA-4025-A657-ABCC2189CED0}" dt="2025-06-03T12:39:21.803" v="15" actId="47"/>
        <pc:sldMkLst>
          <pc:docMk/>
          <pc:sldMk cId="277284492" sldId="2293"/>
        </pc:sldMkLst>
      </pc:sldChg>
      <pc:sldChg chg="del">
        <pc:chgData name="Yoel Kortick" userId="167978f5-7f40-4909-85d5-d4149554ad4e" providerId="ADAL" clId="{294B3A60-76DA-4025-A657-ABCC2189CED0}" dt="2025-06-03T12:39:21.803" v="15" actId="47"/>
        <pc:sldMkLst>
          <pc:docMk/>
          <pc:sldMk cId="1597505179" sldId="2294"/>
        </pc:sldMkLst>
      </pc:sldChg>
      <pc:sldChg chg="del">
        <pc:chgData name="Yoel Kortick" userId="167978f5-7f40-4909-85d5-d4149554ad4e" providerId="ADAL" clId="{294B3A60-76DA-4025-A657-ABCC2189CED0}" dt="2025-06-03T12:39:21.803" v="15" actId="47"/>
        <pc:sldMkLst>
          <pc:docMk/>
          <pc:sldMk cId="2398796891" sldId="2295"/>
        </pc:sldMkLst>
      </pc:sldChg>
      <pc:sldChg chg="del">
        <pc:chgData name="Yoel Kortick" userId="167978f5-7f40-4909-85d5-d4149554ad4e" providerId="ADAL" clId="{294B3A60-76DA-4025-A657-ABCC2189CED0}" dt="2025-06-03T12:39:21.803" v="15" actId="47"/>
        <pc:sldMkLst>
          <pc:docMk/>
          <pc:sldMk cId="2923112942" sldId="2296"/>
        </pc:sldMkLst>
      </pc:sldChg>
      <pc:sldChg chg="del">
        <pc:chgData name="Yoel Kortick" userId="167978f5-7f40-4909-85d5-d4149554ad4e" providerId="ADAL" clId="{294B3A60-76DA-4025-A657-ABCC2189CED0}" dt="2025-06-03T12:39:21.803" v="15" actId="47"/>
        <pc:sldMkLst>
          <pc:docMk/>
          <pc:sldMk cId="3896856247" sldId="2297"/>
        </pc:sldMkLst>
      </pc:sldChg>
      <pc:sldChg chg="del">
        <pc:chgData name="Yoel Kortick" userId="167978f5-7f40-4909-85d5-d4149554ad4e" providerId="ADAL" clId="{294B3A60-76DA-4025-A657-ABCC2189CED0}" dt="2025-06-03T12:39:21.803" v="15" actId="47"/>
        <pc:sldMkLst>
          <pc:docMk/>
          <pc:sldMk cId="682976913" sldId="2298"/>
        </pc:sldMkLst>
      </pc:sldChg>
      <pc:sldChg chg="del">
        <pc:chgData name="Yoel Kortick" userId="167978f5-7f40-4909-85d5-d4149554ad4e" providerId="ADAL" clId="{294B3A60-76DA-4025-A657-ABCC2189CED0}" dt="2025-06-03T12:39:21.803" v="15" actId="47"/>
        <pc:sldMkLst>
          <pc:docMk/>
          <pc:sldMk cId="2140531684" sldId="2300"/>
        </pc:sldMkLst>
      </pc:sldChg>
      <pc:sldChg chg="del">
        <pc:chgData name="Yoel Kortick" userId="167978f5-7f40-4909-85d5-d4149554ad4e" providerId="ADAL" clId="{294B3A60-76DA-4025-A657-ABCC2189CED0}" dt="2025-06-03T12:39:21.803" v="15" actId="47"/>
        <pc:sldMkLst>
          <pc:docMk/>
          <pc:sldMk cId="478458021" sldId="2301"/>
        </pc:sldMkLst>
      </pc:sldChg>
      <pc:sldChg chg="del">
        <pc:chgData name="Yoel Kortick" userId="167978f5-7f40-4909-85d5-d4149554ad4e" providerId="ADAL" clId="{294B3A60-76DA-4025-A657-ABCC2189CED0}" dt="2025-06-03T12:39:21.803" v="15" actId="47"/>
        <pc:sldMkLst>
          <pc:docMk/>
          <pc:sldMk cId="1836722527" sldId="2302"/>
        </pc:sldMkLst>
      </pc:sldChg>
      <pc:sldChg chg="del">
        <pc:chgData name="Yoel Kortick" userId="167978f5-7f40-4909-85d5-d4149554ad4e" providerId="ADAL" clId="{294B3A60-76DA-4025-A657-ABCC2189CED0}" dt="2025-06-03T12:39:21.803" v="15" actId="47"/>
        <pc:sldMkLst>
          <pc:docMk/>
          <pc:sldMk cId="374409816" sldId="2303"/>
        </pc:sldMkLst>
      </pc:sldChg>
      <pc:sldChg chg="del">
        <pc:chgData name="Yoel Kortick" userId="167978f5-7f40-4909-85d5-d4149554ad4e" providerId="ADAL" clId="{294B3A60-76DA-4025-A657-ABCC2189CED0}" dt="2025-06-03T12:39:21.803" v="15" actId="47"/>
        <pc:sldMkLst>
          <pc:docMk/>
          <pc:sldMk cId="3895532553" sldId="2304"/>
        </pc:sldMkLst>
      </pc:sldChg>
      <pc:sldChg chg="del">
        <pc:chgData name="Yoel Kortick" userId="167978f5-7f40-4909-85d5-d4149554ad4e" providerId="ADAL" clId="{294B3A60-76DA-4025-A657-ABCC2189CED0}" dt="2025-06-03T12:39:21.803" v="15" actId="47"/>
        <pc:sldMkLst>
          <pc:docMk/>
          <pc:sldMk cId="1949807643" sldId="2305"/>
        </pc:sldMkLst>
      </pc:sldChg>
      <pc:sldChg chg="del">
        <pc:chgData name="Yoel Kortick" userId="167978f5-7f40-4909-85d5-d4149554ad4e" providerId="ADAL" clId="{294B3A60-76DA-4025-A657-ABCC2189CED0}" dt="2025-06-03T12:39:21.803" v="15" actId="47"/>
        <pc:sldMkLst>
          <pc:docMk/>
          <pc:sldMk cId="2244988561" sldId="2306"/>
        </pc:sldMkLst>
      </pc:sldChg>
      <pc:sldChg chg="del">
        <pc:chgData name="Yoel Kortick" userId="167978f5-7f40-4909-85d5-d4149554ad4e" providerId="ADAL" clId="{294B3A60-76DA-4025-A657-ABCC2189CED0}" dt="2025-06-03T12:39:21.803" v="15" actId="47"/>
        <pc:sldMkLst>
          <pc:docMk/>
          <pc:sldMk cId="1151353747" sldId="2307"/>
        </pc:sldMkLst>
      </pc:sldChg>
      <pc:sldChg chg="del">
        <pc:chgData name="Yoel Kortick" userId="167978f5-7f40-4909-85d5-d4149554ad4e" providerId="ADAL" clId="{294B3A60-76DA-4025-A657-ABCC2189CED0}" dt="2025-06-03T12:39:21.803" v="15" actId="47"/>
        <pc:sldMkLst>
          <pc:docMk/>
          <pc:sldMk cId="2018383319" sldId="2308"/>
        </pc:sldMkLst>
      </pc:sldChg>
      <pc:sldChg chg="del">
        <pc:chgData name="Yoel Kortick" userId="167978f5-7f40-4909-85d5-d4149554ad4e" providerId="ADAL" clId="{294B3A60-76DA-4025-A657-ABCC2189CED0}" dt="2025-06-03T12:39:21.803" v="15" actId="47"/>
        <pc:sldMkLst>
          <pc:docMk/>
          <pc:sldMk cId="1169067942" sldId="2310"/>
        </pc:sldMkLst>
      </pc:sldChg>
      <pc:sldChg chg="del">
        <pc:chgData name="Yoel Kortick" userId="167978f5-7f40-4909-85d5-d4149554ad4e" providerId="ADAL" clId="{294B3A60-76DA-4025-A657-ABCC2189CED0}" dt="2025-06-03T12:39:21.803" v="15" actId="47"/>
        <pc:sldMkLst>
          <pc:docMk/>
          <pc:sldMk cId="1703480056" sldId="2311"/>
        </pc:sldMkLst>
      </pc:sldChg>
      <pc:sldChg chg="modSp del">
        <pc:chgData name="Yoel Kortick" userId="167978f5-7f40-4909-85d5-d4149554ad4e" providerId="ADAL" clId="{294B3A60-76DA-4025-A657-ABCC2189CED0}" dt="2025-06-03T12:43:24.920" v="39" actId="47"/>
        <pc:sldMkLst>
          <pc:docMk/>
          <pc:sldMk cId="549000017" sldId="2313"/>
        </pc:sldMkLst>
        <pc:spChg chg="mod">
          <ac:chgData name="Yoel Kortick" userId="167978f5-7f40-4909-85d5-d4149554ad4e" providerId="ADAL" clId="{294B3A60-76DA-4025-A657-ABCC2189CED0}" dt="2025-06-03T12:37:58.837" v="11"/>
          <ac:spMkLst>
            <pc:docMk/>
            <pc:sldMk cId="549000017" sldId="2313"/>
            <ac:spMk id="3" creationId="{A2650412-8776-8AB5-364B-97F53B5CD60E}"/>
          </ac:spMkLst>
        </pc:spChg>
      </pc:sldChg>
      <pc:sldChg chg="modSp del">
        <pc:chgData name="Yoel Kortick" userId="167978f5-7f40-4909-85d5-d4149554ad4e" providerId="ADAL" clId="{294B3A60-76DA-4025-A657-ABCC2189CED0}" dt="2025-06-03T12:43:24.920" v="39" actId="47"/>
        <pc:sldMkLst>
          <pc:docMk/>
          <pc:sldMk cId="1151733500" sldId="2314"/>
        </pc:sldMkLst>
        <pc:spChg chg="mod">
          <ac:chgData name="Yoel Kortick" userId="167978f5-7f40-4909-85d5-d4149554ad4e" providerId="ADAL" clId="{294B3A60-76DA-4025-A657-ABCC2189CED0}" dt="2025-06-03T12:37:58.837" v="11"/>
          <ac:spMkLst>
            <pc:docMk/>
            <pc:sldMk cId="1151733500" sldId="2314"/>
            <ac:spMk id="3" creationId="{0231C420-7B11-1680-13E4-0D4E98755685}"/>
          </ac:spMkLst>
        </pc:spChg>
      </pc:sldChg>
      <pc:sldChg chg="modSp del">
        <pc:chgData name="Yoel Kortick" userId="167978f5-7f40-4909-85d5-d4149554ad4e" providerId="ADAL" clId="{294B3A60-76DA-4025-A657-ABCC2189CED0}" dt="2025-06-03T12:43:24.920" v="39" actId="47"/>
        <pc:sldMkLst>
          <pc:docMk/>
          <pc:sldMk cId="1537817093" sldId="2315"/>
        </pc:sldMkLst>
        <pc:spChg chg="mod">
          <ac:chgData name="Yoel Kortick" userId="167978f5-7f40-4909-85d5-d4149554ad4e" providerId="ADAL" clId="{294B3A60-76DA-4025-A657-ABCC2189CED0}" dt="2025-06-03T12:37:58.837" v="11"/>
          <ac:spMkLst>
            <pc:docMk/>
            <pc:sldMk cId="1537817093" sldId="2315"/>
            <ac:spMk id="3" creationId="{58F26F0F-802B-4A5E-A5E7-428A24623E8F}"/>
          </ac:spMkLst>
        </pc:spChg>
      </pc:sldChg>
      <pc:sldChg chg="modSp del">
        <pc:chgData name="Yoel Kortick" userId="167978f5-7f40-4909-85d5-d4149554ad4e" providerId="ADAL" clId="{294B3A60-76DA-4025-A657-ABCC2189CED0}" dt="2025-06-03T12:43:24.920" v="39" actId="47"/>
        <pc:sldMkLst>
          <pc:docMk/>
          <pc:sldMk cId="1630715200" sldId="2316"/>
        </pc:sldMkLst>
        <pc:spChg chg="mod">
          <ac:chgData name="Yoel Kortick" userId="167978f5-7f40-4909-85d5-d4149554ad4e" providerId="ADAL" clId="{294B3A60-76DA-4025-A657-ABCC2189CED0}" dt="2025-06-03T12:37:58.837" v="11"/>
          <ac:spMkLst>
            <pc:docMk/>
            <pc:sldMk cId="1630715200" sldId="2316"/>
            <ac:spMk id="3" creationId="{2E326F86-A8B6-38D9-1187-559A94C9F327}"/>
          </ac:spMkLst>
        </pc:spChg>
      </pc:sldChg>
      <pc:sldChg chg="modSp del">
        <pc:chgData name="Yoel Kortick" userId="167978f5-7f40-4909-85d5-d4149554ad4e" providerId="ADAL" clId="{294B3A60-76DA-4025-A657-ABCC2189CED0}" dt="2025-06-03T12:43:24.920" v="39" actId="47"/>
        <pc:sldMkLst>
          <pc:docMk/>
          <pc:sldMk cId="848274226" sldId="2317"/>
        </pc:sldMkLst>
        <pc:spChg chg="mod">
          <ac:chgData name="Yoel Kortick" userId="167978f5-7f40-4909-85d5-d4149554ad4e" providerId="ADAL" clId="{294B3A60-76DA-4025-A657-ABCC2189CED0}" dt="2025-06-03T12:37:58.837" v="11"/>
          <ac:spMkLst>
            <pc:docMk/>
            <pc:sldMk cId="848274226" sldId="2317"/>
            <ac:spMk id="3" creationId="{9E8B1C41-C0F1-F8EB-C84D-1B68786A1FE7}"/>
          </ac:spMkLst>
        </pc:spChg>
      </pc:sldChg>
      <pc:sldChg chg="modSp del">
        <pc:chgData name="Yoel Kortick" userId="167978f5-7f40-4909-85d5-d4149554ad4e" providerId="ADAL" clId="{294B3A60-76DA-4025-A657-ABCC2189CED0}" dt="2025-06-03T12:43:24.920" v="39" actId="47"/>
        <pc:sldMkLst>
          <pc:docMk/>
          <pc:sldMk cId="1392396745" sldId="2318"/>
        </pc:sldMkLst>
        <pc:spChg chg="mod">
          <ac:chgData name="Yoel Kortick" userId="167978f5-7f40-4909-85d5-d4149554ad4e" providerId="ADAL" clId="{294B3A60-76DA-4025-A657-ABCC2189CED0}" dt="2025-06-03T12:37:58.837" v="11"/>
          <ac:spMkLst>
            <pc:docMk/>
            <pc:sldMk cId="1392396745" sldId="2318"/>
            <ac:spMk id="3" creationId="{A4DE696E-62F9-D2F4-07DF-CB4DDE06D8EA}"/>
          </ac:spMkLst>
        </pc:spChg>
      </pc:sldChg>
      <pc:sldChg chg="modSp del">
        <pc:chgData name="Yoel Kortick" userId="167978f5-7f40-4909-85d5-d4149554ad4e" providerId="ADAL" clId="{294B3A60-76DA-4025-A657-ABCC2189CED0}" dt="2025-06-03T12:43:24.920" v="39" actId="47"/>
        <pc:sldMkLst>
          <pc:docMk/>
          <pc:sldMk cId="3877156919" sldId="2319"/>
        </pc:sldMkLst>
        <pc:spChg chg="mod">
          <ac:chgData name="Yoel Kortick" userId="167978f5-7f40-4909-85d5-d4149554ad4e" providerId="ADAL" clId="{294B3A60-76DA-4025-A657-ABCC2189CED0}" dt="2025-06-03T12:37:58.837" v="11"/>
          <ac:spMkLst>
            <pc:docMk/>
            <pc:sldMk cId="3877156919" sldId="2319"/>
            <ac:spMk id="3" creationId="{AAC72B10-BA53-92F0-5618-FAF97E284948}"/>
          </ac:spMkLst>
        </pc:spChg>
      </pc:sldChg>
      <pc:sldChg chg="del">
        <pc:chgData name="Yoel Kortick" userId="167978f5-7f40-4909-85d5-d4149554ad4e" providerId="ADAL" clId="{294B3A60-76DA-4025-A657-ABCC2189CED0}" dt="2025-06-03T12:39:21.803" v="15" actId="47"/>
        <pc:sldMkLst>
          <pc:docMk/>
          <pc:sldMk cId="2456452970" sldId="2321"/>
        </pc:sldMkLst>
      </pc:sldChg>
      <pc:sldChg chg="del">
        <pc:chgData name="Yoel Kortick" userId="167978f5-7f40-4909-85d5-d4149554ad4e" providerId="ADAL" clId="{294B3A60-76DA-4025-A657-ABCC2189CED0}" dt="2025-06-03T12:39:21.803" v="15" actId="47"/>
        <pc:sldMkLst>
          <pc:docMk/>
          <pc:sldMk cId="206264940" sldId="2322"/>
        </pc:sldMkLst>
      </pc:sldChg>
      <pc:sldChg chg="del">
        <pc:chgData name="Yoel Kortick" userId="167978f5-7f40-4909-85d5-d4149554ad4e" providerId="ADAL" clId="{294B3A60-76DA-4025-A657-ABCC2189CED0}" dt="2025-06-03T12:39:21.803" v="15" actId="47"/>
        <pc:sldMkLst>
          <pc:docMk/>
          <pc:sldMk cId="3630469911" sldId="2323"/>
        </pc:sldMkLst>
      </pc:sldChg>
      <pc:sldChg chg="del">
        <pc:chgData name="Yoel Kortick" userId="167978f5-7f40-4909-85d5-d4149554ad4e" providerId="ADAL" clId="{294B3A60-76DA-4025-A657-ABCC2189CED0}" dt="2025-06-03T12:39:21.803" v="15" actId="47"/>
        <pc:sldMkLst>
          <pc:docMk/>
          <pc:sldMk cId="2175849425" sldId="2324"/>
        </pc:sldMkLst>
      </pc:sldChg>
      <pc:sldChg chg="del">
        <pc:chgData name="Yoel Kortick" userId="167978f5-7f40-4909-85d5-d4149554ad4e" providerId="ADAL" clId="{294B3A60-76DA-4025-A657-ABCC2189CED0}" dt="2025-06-03T12:39:21.803" v="15" actId="47"/>
        <pc:sldMkLst>
          <pc:docMk/>
          <pc:sldMk cId="828355897" sldId="2325"/>
        </pc:sldMkLst>
      </pc:sldChg>
      <pc:sldChg chg="del">
        <pc:chgData name="Yoel Kortick" userId="167978f5-7f40-4909-85d5-d4149554ad4e" providerId="ADAL" clId="{294B3A60-76DA-4025-A657-ABCC2189CED0}" dt="2025-06-03T12:39:21.803" v="15" actId="47"/>
        <pc:sldMkLst>
          <pc:docMk/>
          <pc:sldMk cId="3425635160" sldId="2326"/>
        </pc:sldMkLst>
      </pc:sldChg>
      <pc:sldChg chg="del">
        <pc:chgData name="Yoel Kortick" userId="167978f5-7f40-4909-85d5-d4149554ad4e" providerId="ADAL" clId="{294B3A60-76DA-4025-A657-ABCC2189CED0}" dt="2025-06-03T12:39:21.803" v="15" actId="47"/>
        <pc:sldMkLst>
          <pc:docMk/>
          <pc:sldMk cId="2837210414" sldId="2327"/>
        </pc:sldMkLst>
      </pc:sldChg>
      <pc:sldChg chg="del">
        <pc:chgData name="Yoel Kortick" userId="167978f5-7f40-4909-85d5-d4149554ad4e" providerId="ADAL" clId="{294B3A60-76DA-4025-A657-ABCC2189CED0}" dt="2025-06-03T12:39:21.803" v="15" actId="47"/>
        <pc:sldMkLst>
          <pc:docMk/>
          <pc:sldMk cId="2799017913" sldId="2328"/>
        </pc:sldMkLst>
      </pc:sldChg>
      <pc:sldChg chg="modSp del">
        <pc:chgData name="Yoel Kortick" userId="167978f5-7f40-4909-85d5-d4149554ad4e" providerId="ADAL" clId="{294B3A60-76DA-4025-A657-ABCC2189CED0}" dt="2025-06-03T12:55:57.043" v="181" actId="47"/>
        <pc:sldMkLst>
          <pc:docMk/>
          <pc:sldMk cId="3641700694" sldId="2330"/>
        </pc:sldMkLst>
        <pc:spChg chg="mod">
          <ac:chgData name="Yoel Kortick" userId="167978f5-7f40-4909-85d5-d4149554ad4e" providerId="ADAL" clId="{294B3A60-76DA-4025-A657-ABCC2189CED0}" dt="2025-06-03T12:38:14.882" v="12"/>
          <ac:spMkLst>
            <pc:docMk/>
            <pc:sldMk cId="3641700694" sldId="2330"/>
            <ac:spMk id="3" creationId="{B8C1A49F-E9E9-80C2-F3A3-89F95B7E1DA6}"/>
          </ac:spMkLst>
        </pc:spChg>
      </pc:sldChg>
      <pc:sldChg chg="modSp del">
        <pc:chgData name="Yoel Kortick" userId="167978f5-7f40-4909-85d5-d4149554ad4e" providerId="ADAL" clId="{294B3A60-76DA-4025-A657-ABCC2189CED0}" dt="2025-06-03T12:55:57.043" v="181" actId="47"/>
        <pc:sldMkLst>
          <pc:docMk/>
          <pc:sldMk cId="1205536178" sldId="2331"/>
        </pc:sldMkLst>
        <pc:spChg chg="mod">
          <ac:chgData name="Yoel Kortick" userId="167978f5-7f40-4909-85d5-d4149554ad4e" providerId="ADAL" clId="{294B3A60-76DA-4025-A657-ABCC2189CED0}" dt="2025-06-03T12:38:14.882" v="12"/>
          <ac:spMkLst>
            <pc:docMk/>
            <pc:sldMk cId="1205536178" sldId="2331"/>
            <ac:spMk id="3" creationId="{487E061D-3070-3D19-44E7-C3058810D913}"/>
          </ac:spMkLst>
        </pc:spChg>
      </pc:sldChg>
      <pc:sldChg chg="modSp del">
        <pc:chgData name="Yoel Kortick" userId="167978f5-7f40-4909-85d5-d4149554ad4e" providerId="ADAL" clId="{294B3A60-76DA-4025-A657-ABCC2189CED0}" dt="2025-06-03T12:55:57.043" v="181" actId="47"/>
        <pc:sldMkLst>
          <pc:docMk/>
          <pc:sldMk cId="464329809" sldId="2332"/>
        </pc:sldMkLst>
        <pc:spChg chg="mod">
          <ac:chgData name="Yoel Kortick" userId="167978f5-7f40-4909-85d5-d4149554ad4e" providerId="ADAL" clId="{294B3A60-76DA-4025-A657-ABCC2189CED0}" dt="2025-06-03T12:38:14.882" v="12"/>
          <ac:spMkLst>
            <pc:docMk/>
            <pc:sldMk cId="464329809" sldId="2332"/>
            <ac:spMk id="3" creationId="{20ABF642-97CD-E57C-2D07-993C37E09D1A}"/>
          </ac:spMkLst>
        </pc:spChg>
      </pc:sldChg>
      <pc:sldChg chg="modSp del">
        <pc:chgData name="Yoel Kortick" userId="167978f5-7f40-4909-85d5-d4149554ad4e" providerId="ADAL" clId="{294B3A60-76DA-4025-A657-ABCC2189CED0}" dt="2025-06-03T12:55:57.043" v="181" actId="47"/>
        <pc:sldMkLst>
          <pc:docMk/>
          <pc:sldMk cId="1993621448" sldId="2333"/>
        </pc:sldMkLst>
        <pc:spChg chg="mod">
          <ac:chgData name="Yoel Kortick" userId="167978f5-7f40-4909-85d5-d4149554ad4e" providerId="ADAL" clId="{294B3A60-76DA-4025-A657-ABCC2189CED0}" dt="2025-06-03T12:38:14.882" v="12"/>
          <ac:spMkLst>
            <pc:docMk/>
            <pc:sldMk cId="1993621448" sldId="2333"/>
            <ac:spMk id="3" creationId="{8B4CA887-4E0A-5DCE-E74B-725A68EC8C17}"/>
          </ac:spMkLst>
        </pc:spChg>
      </pc:sldChg>
      <pc:sldChg chg="modSp del">
        <pc:chgData name="Yoel Kortick" userId="167978f5-7f40-4909-85d5-d4149554ad4e" providerId="ADAL" clId="{294B3A60-76DA-4025-A657-ABCC2189CED0}" dt="2025-06-03T12:55:57.043" v="181" actId="47"/>
        <pc:sldMkLst>
          <pc:docMk/>
          <pc:sldMk cId="2447310114" sldId="2334"/>
        </pc:sldMkLst>
        <pc:spChg chg="mod">
          <ac:chgData name="Yoel Kortick" userId="167978f5-7f40-4909-85d5-d4149554ad4e" providerId="ADAL" clId="{294B3A60-76DA-4025-A657-ABCC2189CED0}" dt="2025-06-03T12:38:14.882" v="12"/>
          <ac:spMkLst>
            <pc:docMk/>
            <pc:sldMk cId="2447310114" sldId="2334"/>
            <ac:spMk id="3" creationId="{FE696871-4433-D853-4059-17EB0040E107}"/>
          </ac:spMkLst>
        </pc:spChg>
      </pc:sldChg>
      <pc:sldChg chg="modSp del">
        <pc:chgData name="Yoel Kortick" userId="167978f5-7f40-4909-85d5-d4149554ad4e" providerId="ADAL" clId="{294B3A60-76DA-4025-A657-ABCC2189CED0}" dt="2025-06-03T12:55:57.043" v="181" actId="47"/>
        <pc:sldMkLst>
          <pc:docMk/>
          <pc:sldMk cId="950325727" sldId="2335"/>
        </pc:sldMkLst>
        <pc:spChg chg="mod">
          <ac:chgData name="Yoel Kortick" userId="167978f5-7f40-4909-85d5-d4149554ad4e" providerId="ADAL" clId="{294B3A60-76DA-4025-A657-ABCC2189CED0}" dt="2025-06-03T12:38:14.882" v="12"/>
          <ac:spMkLst>
            <pc:docMk/>
            <pc:sldMk cId="950325727" sldId="2335"/>
            <ac:spMk id="3" creationId="{32A360B6-5155-0FD9-5B53-3B4F56689A98}"/>
          </ac:spMkLst>
        </pc:spChg>
      </pc:sldChg>
      <pc:sldChg chg="modSp del">
        <pc:chgData name="Yoel Kortick" userId="167978f5-7f40-4909-85d5-d4149554ad4e" providerId="ADAL" clId="{294B3A60-76DA-4025-A657-ABCC2189CED0}" dt="2025-06-03T12:55:57.043" v="181" actId="47"/>
        <pc:sldMkLst>
          <pc:docMk/>
          <pc:sldMk cId="439808980" sldId="2336"/>
        </pc:sldMkLst>
        <pc:spChg chg="mod">
          <ac:chgData name="Yoel Kortick" userId="167978f5-7f40-4909-85d5-d4149554ad4e" providerId="ADAL" clId="{294B3A60-76DA-4025-A657-ABCC2189CED0}" dt="2025-06-03T12:38:14.882" v="12"/>
          <ac:spMkLst>
            <pc:docMk/>
            <pc:sldMk cId="439808980" sldId="2336"/>
            <ac:spMk id="3" creationId="{C57B6D61-2C7A-C83F-4F8F-0EC8BE8D88DB}"/>
          </ac:spMkLst>
        </pc:spChg>
      </pc:sldChg>
      <pc:sldChg chg="modSp del">
        <pc:chgData name="Yoel Kortick" userId="167978f5-7f40-4909-85d5-d4149554ad4e" providerId="ADAL" clId="{294B3A60-76DA-4025-A657-ABCC2189CED0}" dt="2025-06-03T12:55:57.043" v="181" actId="47"/>
        <pc:sldMkLst>
          <pc:docMk/>
          <pc:sldMk cId="820485612" sldId="2337"/>
        </pc:sldMkLst>
        <pc:spChg chg="mod">
          <ac:chgData name="Yoel Kortick" userId="167978f5-7f40-4909-85d5-d4149554ad4e" providerId="ADAL" clId="{294B3A60-76DA-4025-A657-ABCC2189CED0}" dt="2025-06-03T12:38:14.882" v="12"/>
          <ac:spMkLst>
            <pc:docMk/>
            <pc:sldMk cId="820485612" sldId="2337"/>
            <ac:spMk id="3" creationId="{BF562D12-BBDD-1143-5D93-E1F5F61A1B2A}"/>
          </ac:spMkLst>
        </pc:spChg>
      </pc:sldChg>
      <pc:sldChg chg="modSp del">
        <pc:chgData name="Yoel Kortick" userId="167978f5-7f40-4909-85d5-d4149554ad4e" providerId="ADAL" clId="{294B3A60-76DA-4025-A657-ABCC2189CED0}" dt="2025-06-03T12:55:57.043" v="181" actId="47"/>
        <pc:sldMkLst>
          <pc:docMk/>
          <pc:sldMk cId="3911999836" sldId="2338"/>
        </pc:sldMkLst>
        <pc:spChg chg="mod">
          <ac:chgData name="Yoel Kortick" userId="167978f5-7f40-4909-85d5-d4149554ad4e" providerId="ADAL" clId="{294B3A60-76DA-4025-A657-ABCC2189CED0}" dt="2025-06-03T12:38:14.882" v="12"/>
          <ac:spMkLst>
            <pc:docMk/>
            <pc:sldMk cId="3911999836" sldId="2338"/>
            <ac:spMk id="3" creationId="{E0D70D12-82A0-BE21-91DE-965A9A1721F7}"/>
          </ac:spMkLst>
        </pc:spChg>
      </pc:sldChg>
      <pc:sldChg chg="modSp del">
        <pc:chgData name="Yoel Kortick" userId="167978f5-7f40-4909-85d5-d4149554ad4e" providerId="ADAL" clId="{294B3A60-76DA-4025-A657-ABCC2189CED0}" dt="2025-06-03T12:55:57.043" v="181" actId="47"/>
        <pc:sldMkLst>
          <pc:docMk/>
          <pc:sldMk cId="1326827707" sldId="2339"/>
        </pc:sldMkLst>
        <pc:spChg chg="mod">
          <ac:chgData name="Yoel Kortick" userId="167978f5-7f40-4909-85d5-d4149554ad4e" providerId="ADAL" clId="{294B3A60-76DA-4025-A657-ABCC2189CED0}" dt="2025-06-03T12:38:14.882" v="12"/>
          <ac:spMkLst>
            <pc:docMk/>
            <pc:sldMk cId="1326827707" sldId="2339"/>
            <ac:spMk id="3" creationId="{EFEF75FE-95E7-B10E-EACA-FF0ACCC447B1}"/>
          </ac:spMkLst>
        </pc:spChg>
      </pc:sldChg>
      <pc:sldChg chg="modSp del">
        <pc:chgData name="Yoel Kortick" userId="167978f5-7f40-4909-85d5-d4149554ad4e" providerId="ADAL" clId="{294B3A60-76DA-4025-A657-ABCC2189CED0}" dt="2025-06-03T12:55:57.043" v="181" actId="47"/>
        <pc:sldMkLst>
          <pc:docMk/>
          <pc:sldMk cId="1254216125" sldId="2340"/>
        </pc:sldMkLst>
        <pc:spChg chg="mod">
          <ac:chgData name="Yoel Kortick" userId="167978f5-7f40-4909-85d5-d4149554ad4e" providerId="ADAL" clId="{294B3A60-76DA-4025-A657-ABCC2189CED0}" dt="2025-06-03T12:38:14.882" v="12"/>
          <ac:spMkLst>
            <pc:docMk/>
            <pc:sldMk cId="1254216125" sldId="2340"/>
            <ac:spMk id="3" creationId="{FB21D367-307C-6A9E-44CE-42DD6E13DC5F}"/>
          </ac:spMkLst>
        </pc:spChg>
      </pc:sldChg>
      <pc:sldChg chg="modSp add mod">
        <pc:chgData name="Yoel Kortick" userId="167978f5-7f40-4909-85d5-d4149554ad4e" providerId="ADAL" clId="{294B3A60-76DA-4025-A657-ABCC2189CED0}" dt="2025-06-03T12:44:14.913" v="51" actId="108"/>
        <pc:sldMkLst>
          <pc:docMk/>
          <pc:sldMk cId="2900127839" sldId="2342"/>
        </pc:sldMkLst>
        <pc:spChg chg="mod">
          <ac:chgData name="Yoel Kortick" userId="167978f5-7f40-4909-85d5-d4149554ad4e" providerId="ADAL" clId="{294B3A60-76DA-4025-A657-ABCC2189CED0}" dt="2025-06-03T12:44:14.913" v="51" actId="108"/>
          <ac:spMkLst>
            <pc:docMk/>
            <pc:sldMk cId="2900127839" sldId="2342"/>
            <ac:spMk id="2" creationId="{3513C572-A963-BB07-2954-E92C41C7DAC5}"/>
          </ac:spMkLst>
        </pc:spChg>
      </pc:sldChg>
      <pc:sldChg chg="modSp add mod">
        <pc:chgData name="Yoel Kortick" userId="167978f5-7f40-4909-85d5-d4149554ad4e" providerId="ADAL" clId="{294B3A60-76DA-4025-A657-ABCC2189CED0}" dt="2025-06-03T12:50:51.084" v="139" actId="122"/>
        <pc:sldMkLst>
          <pc:docMk/>
          <pc:sldMk cId="3898302828" sldId="2343"/>
        </pc:sldMkLst>
        <pc:spChg chg="mod">
          <ac:chgData name="Yoel Kortick" userId="167978f5-7f40-4909-85d5-d4149554ad4e" providerId="ADAL" clId="{294B3A60-76DA-4025-A657-ABCC2189CED0}" dt="2025-06-03T12:50:47.888" v="138" actId="208"/>
          <ac:spMkLst>
            <pc:docMk/>
            <pc:sldMk cId="3898302828" sldId="2343"/>
            <ac:spMk id="2" creationId="{9E16C182-C819-F72C-6896-47D59C717023}"/>
          </ac:spMkLst>
        </pc:spChg>
        <pc:spChg chg="mod">
          <ac:chgData name="Yoel Kortick" userId="167978f5-7f40-4909-85d5-d4149554ad4e" providerId="ADAL" clId="{294B3A60-76DA-4025-A657-ABCC2189CED0}" dt="2025-06-03T12:47:05.466" v="97" actId="108"/>
          <ac:spMkLst>
            <pc:docMk/>
            <pc:sldMk cId="3898302828" sldId="2343"/>
            <ac:spMk id="4" creationId="{0257D234-A59E-2499-B10D-50406686781B}"/>
          </ac:spMkLst>
        </pc:spChg>
        <pc:spChg chg="mod">
          <ac:chgData name="Yoel Kortick" userId="167978f5-7f40-4909-85d5-d4149554ad4e" providerId="ADAL" clId="{294B3A60-76DA-4025-A657-ABCC2189CED0}" dt="2025-06-03T12:50:51.084" v="139" actId="122"/>
          <ac:spMkLst>
            <pc:docMk/>
            <pc:sldMk cId="3898302828" sldId="2343"/>
            <ac:spMk id="5" creationId="{0F0D8B29-C43D-0705-DD8F-8B6305395842}"/>
          </ac:spMkLst>
        </pc:spChg>
      </pc:sldChg>
      <pc:sldChg chg="modSp add mod">
        <pc:chgData name="Yoel Kortick" userId="167978f5-7f40-4909-85d5-d4149554ad4e" providerId="ADAL" clId="{294B3A60-76DA-4025-A657-ABCC2189CED0}" dt="2025-06-03T12:51:29.576" v="151" actId="208"/>
        <pc:sldMkLst>
          <pc:docMk/>
          <pc:sldMk cId="3300993152" sldId="2344"/>
        </pc:sldMkLst>
        <pc:spChg chg="mod">
          <ac:chgData name="Yoel Kortick" userId="167978f5-7f40-4909-85d5-d4149554ad4e" providerId="ADAL" clId="{294B3A60-76DA-4025-A657-ABCC2189CED0}" dt="2025-06-03T12:51:24.194" v="149" actId="1035"/>
          <ac:spMkLst>
            <pc:docMk/>
            <pc:sldMk cId="3300993152" sldId="2344"/>
            <ac:spMk id="8" creationId="{B4063ADE-8EF4-97B1-8359-7DDAE5F13FC2}"/>
          </ac:spMkLst>
        </pc:spChg>
        <pc:spChg chg="mod">
          <ac:chgData name="Yoel Kortick" userId="167978f5-7f40-4909-85d5-d4149554ad4e" providerId="ADAL" clId="{294B3A60-76DA-4025-A657-ABCC2189CED0}" dt="2025-06-03T12:45:01.034" v="62" actId="108"/>
          <ac:spMkLst>
            <pc:docMk/>
            <pc:sldMk cId="3300993152" sldId="2344"/>
            <ac:spMk id="9" creationId="{7BF1FD2A-CD76-0515-C852-F59DD36AA3CE}"/>
          </ac:spMkLst>
        </pc:spChg>
        <pc:spChg chg="mod">
          <ac:chgData name="Yoel Kortick" userId="167978f5-7f40-4909-85d5-d4149554ad4e" providerId="ADAL" clId="{294B3A60-76DA-4025-A657-ABCC2189CED0}" dt="2025-06-03T12:51:24.194" v="149" actId="1035"/>
          <ac:spMkLst>
            <pc:docMk/>
            <pc:sldMk cId="3300993152" sldId="2344"/>
            <ac:spMk id="10" creationId="{B891F58A-2D79-741E-C45C-D5CD97C358F2}"/>
          </ac:spMkLst>
        </pc:spChg>
        <pc:spChg chg="mod">
          <ac:chgData name="Yoel Kortick" userId="167978f5-7f40-4909-85d5-d4149554ad4e" providerId="ADAL" clId="{294B3A60-76DA-4025-A657-ABCC2189CED0}" dt="2025-06-03T12:45:02.196" v="63" actId="108"/>
          <ac:spMkLst>
            <pc:docMk/>
            <pc:sldMk cId="3300993152" sldId="2344"/>
            <ac:spMk id="17" creationId="{12BB56AC-4D7C-1566-62C2-ACB0DAE0F77F}"/>
          </ac:spMkLst>
        </pc:spChg>
        <pc:spChg chg="mod">
          <ac:chgData name="Yoel Kortick" userId="167978f5-7f40-4909-85d5-d4149554ad4e" providerId="ADAL" clId="{294B3A60-76DA-4025-A657-ABCC2189CED0}" dt="2025-06-03T12:50:56.846" v="140" actId="122"/>
          <ac:spMkLst>
            <pc:docMk/>
            <pc:sldMk cId="3300993152" sldId="2344"/>
            <ac:spMk id="27" creationId="{0945B8E1-5891-EF17-4CF5-36A74D5E5FD7}"/>
          </ac:spMkLst>
        </pc:spChg>
        <pc:picChg chg="mod">
          <ac:chgData name="Yoel Kortick" userId="167978f5-7f40-4909-85d5-d4149554ad4e" providerId="ADAL" clId="{294B3A60-76DA-4025-A657-ABCC2189CED0}" dt="2025-06-03T12:51:29.576" v="151" actId="208"/>
          <ac:picMkLst>
            <pc:docMk/>
            <pc:sldMk cId="3300993152" sldId="2344"/>
            <ac:picMk id="6" creationId="{9708FA3F-C03B-DBFD-FFEB-4E4977D9B741}"/>
          </ac:picMkLst>
        </pc:picChg>
        <pc:picChg chg="mod">
          <ac:chgData name="Yoel Kortick" userId="167978f5-7f40-4909-85d5-d4149554ad4e" providerId="ADAL" clId="{294B3A60-76DA-4025-A657-ABCC2189CED0}" dt="2025-06-03T12:51:27.532" v="150" actId="208"/>
          <ac:picMkLst>
            <pc:docMk/>
            <pc:sldMk cId="3300993152" sldId="2344"/>
            <ac:picMk id="12" creationId="{4AF0A725-2D9C-07F6-3F34-B6AA778311B4}"/>
          </ac:picMkLst>
        </pc:picChg>
      </pc:sldChg>
      <pc:sldChg chg="modSp add mod">
        <pc:chgData name="Yoel Kortick" userId="167978f5-7f40-4909-85d5-d4149554ad4e" providerId="ADAL" clId="{294B3A60-76DA-4025-A657-ABCC2189CED0}" dt="2025-06-03T12:54:35.356" v="173" actId="122"/>
        <pc:sldMkLst>
          <pc:docMk/>
          <pc:sldMk cId="2981480957" sldId="2345"/>
        </pc:sldMkLst>
        <pc:spChg chg="mod">
          <ac:chgData name="Yoel Kortick" userId="167978f5-7f40-4909-85d5-d4149554ad4e" providerId="ADAL" clId="{294B3A60-76DA-4025-A657-ABCC2189CED0}" dt="2025-06-03T12:45:12.247" v="67" actId="108"/>
          <ac:spMkLst>
            <pc:docMk/>
            <pc:sldMk cId="2981480957" sldId="2345"/>
            <ac:spMk id="2" creationId="{D62ABA3F-AB52-19A1-F387-3BAADEAB248C}"/>
          </ac:spMkLst>
        </pc:spChg>
        <pc:spChg chg="mod">
          <ac:chgData name="Yoel Kortick" userId="167978f5-7f40-4909-85d5-d4149554ad4e" providerId="ADAL" clId="{294B3A60-76DA-4025-A657-ABCC2189CED0}" dt="2025-06-03T12:52:42.385" v="159" actId="208"/>
          <ac:spMkLst>
            <pc:docMk/>
            <pc:sldMk cId="2981480957" sldId="2345"/>
            <ac:spMk id="10" creationId="{238C6E0B-1D17-6EBC-51DF-D2819ED56C8A}"/>
          </ac:spMkLst>
        </pc:spChg>
        <pc:spChg chg="mod">
          <ac:chgData name="Yoel Kortick" userId="167978f5-7f40-4909-85d5-d4149554ad4e" providerId="ADAL" clId="{294B3A60-76DA-4025-A657-ABCC2189CED0}" dt="2025-06-03T12:54:35.356" v="173" actId="122"/>
          <ac:spMkLst>
            <pc:docMk/>
            <pc:sldMk cId="2981480957" sldId="2345"/>
            <ac:spMk id="12" creationId="{CBF4CB7F-C98E-723E-8E6D-A1E001262F17}"/>
          </ac:spMkLst>
        </pc:spChg>
        <pc:spChg chg="mod">
          <ac:chgData name="Yoel Kortick" userId="167978f5-7f40-4909-85d5-d4149554ad4e" providerId="ADAL" clId="{294B3A60-76DA-4025-A657-ABCC2189CED0}" dt="2025-06-03T12:45:11.487" v="66" actId="108"/>
          <ac:spMkLst>
            <pc:docMk/>
            <pc:sldMk cId="2981480957" sldId="2345"/>
            <ac:spMk id="16" creationId="{5793EBC0-8230-47B9-B556-5C44F9200D8C}"/>
          </ac:spMkLst>
        </pc:spChg>
        <pc:picChg chg="mod">
          <ac:chgData name="Yoel Kortick" userId="167978f5-7f40-4909-85d5-d4149554ad4e" providerId="ADAL" clId="{294B3A60-76DA-4025-A657-ABCC2189CED0}" dt="2025-06-03T12:52:42.385" v="159" actId="208"/>
          <ac:picMkLst>
            <pc:docMk/>
            <pc:sldMk cId="2981480957" sldId="2345"/>
            <ac:picMk id="13" creationId="{9EF950BE-EEE1-ADA1-4F56-DAF03BB470B9}"/>
          </ac:picMkLst>
        </pc:picChg>
        <pc:picChg chg="mod">
          <ac:chgData name="Yoel Kortick" userId="167978f5-7f40-4909-85d5-d4149554ad4e" providerId="ADAL" clId="{294B3A60-76DA-4025-A657-ABCC2189CED0}" dt="2025-06-03T12:52:42.385" v="159" actId="208"/>
          <ac:picMkLst>
            <pc:docMk/>
            <pc:sldMk cId="2981480957" sldId="2345"/>
            <ac:picMk id="17" creationId="{19447CCC-88DB-DE7C-28C9-FA629DE90C13}"/>
          </ac:picMkLst>
        </pc:picChg>
      </pc:sldChg>
      <pc:sldChg chg="modSp add mod">
        <pc:chgData name="Yoel Kortick" userId="167978f5-7f40-4909-85d5-d4149554ad4e" providerId="ADAL" clId="{294B3A60-76DA-4025-A657-ABCC2189CED0}" dt="2025-06-03T12:54:28.149" v="172" actId="122"/>
        <pc:sldMkLst>
          <pc:docMk/>
          <pc:sldMk cId="2076547832" sldId="2346"/>
        </pc:sldMkLst>
        <pc:spChg chg="mod">
          <ac:chgData name="Yoel Kortick" userId="167978f5-7f40-4909-85d5-d4149554ad4e" providerId="ADAL" clId="{294B3A60-76DA-4025-A657-ABCC2189CED0}" dt="2025-06-03T12:52:50.014" v="160" actId="208"/>
          <ac:spMkLst>
            <pc:docMk/>
            <pc:sldMk cId="2076547832" sldId="2346"/>
            <ac:spMk id="7" creationId="{F3EDCDE3-F5E7-E951-87D9-405D60C2FC28}"/>
          </ac:spMkLst>
        </pc:spChg>
        <pc:spChg chg="mod">
          <ac:chgData name="Yoel Kortick" userId="167978f5-7f40-4909-85d5-d4149554ad4e" providerId="ADAL" clId="{294B3A60-76DA-4025-A657-ABCC2189CED0}" dt="2025-06-03T12:45:15.851" v="69" actId="108"/>
          <ac:spMkLst>
            <pc:docMk/>
            <pc:sldMk cId="2076547832" sldId="2346"/>
            <ac:spMk id="9" creationId="{8A7BAA9B-BEFC-9D6C-7F56-F819E224AD59}"/>
          </ac:spMkLst>
        </pc:spChg>
        <pc:spChg chg="mod">
          <ac:chgData name="Yoel Kortick" userId="167978f5-7f40-4909-85d5-d4149554ad4e" providerId="ADAL" clId="{294B3A60-76DA-4025-A657-ABCC2189CED0}" dt="2025-06-03T12:45:15.001" v="68" actId="108"/>
          <ac:spMkLst>
            <pc:docMk/>
            <pc:sldMk cId="2076547832" sldId="2346"/>
            <ac:spMk id="11" creationId="{9EAD101C-BEF8-DEF5-12B9-109B325CA3C5}"/>
          </ac:spMkLst>
        </pc:spChg>
        <pc:spChg chg="mod">
          <ac:chgData name="Yoel Kortick" userId="167978f5-7f40-4909-85d5-d4149554ad4e" providerId="ADAL" clId="{294B3A60-76DA-4025-A657-ABCC2189CED0}" dt="2025-06-03T12:53:10.695" v="162" actId="14100"/>
          <ac:spMkLst>
            <pc:docMk/>
            <pc:sldMk cId="2076547832" sldId="2346"/>
            <ac:spMk id="20" creationId="{2F129D40-3988-5589-4D0F-46629D9F8351}"/>
          </ac:spMkLst>
        </pc:spChg>
        <pc:spChg chg="mod">
          <ac:chgData name="Yoel Kortick" userId="167978f5-7f40-4909-85d5-d4149554ad4e" providerId="ADAL" clId="{294B3A60-76DA-4025-A657-ABCC2189CED0}" dt="2025-06-03T12:52:58.920" v="161" actId="1076"/>
          <ac:spMkLst>
            <pc:docMk/>
            <pc:sldMk cId="2076547832" sldId="2346"/>
            <ac:spMk id="22" creationId="{056892CF-03C5-9FD7-3F16-955F334F2F14}"/>
          </ac:spMkLst>
        </pc:spChg>
        <pc:spChg chg="mod">
          <ac:chgData name="Yoel Kortick" userId="167978f5-7f40-4909-85d5-d4149554ad4e" providerId="ADAL" clId="{294B3A60-76DA-4025-A657-ABCC2189CED0}" dt="2025-06-03T12:54:28.149" v="172" actId="122"/>
          <ac:spMkLst>
            <pc:docMk/>
            <pc:sldMk cId="2076547832" sldId="2346"/>
            <ac:spMk id="23" creationId="{18265753-599B-203B-A9F3-BDA0CDCFDCC4}"/>
          </ac:spMkLst>
        </pc:spChg>
        <pc:picChg chg="mod">
          <ac:chgData name="Yoel Kortick" userId="167978f5-7f40-4909-85d5-d4149554ad4e" providerId="ADAL" clId="{294B3A60-76DA-4025-A657-ABCC2189CED0}" dt="2025-06-03T12:52:50.014" v="160" actId="208"/>
          <ac:picMkLst>
            <pc:docMk/>
            <pc:sldMk cId="2076547832" sldId="2346"/>
            <ac:picMk id="4" creationId="{861DF66E-D08E-C468-3822-5FE68461186E}"/>
          </ac:picMkLst>
        </pc:picChg>
        <pc:picChg chg="mod">
          <ac:chgData name="Yoel Kortick" userId="167978f5-7f40-4909-85d5-d4149554ad4e" providerId="ADAL" clId="{294B3A60-76DA-4025-A657-ABCC2189CED0}" dt="2025-06-03T12:52:50.014" v="160" actId="208"/>
          <ac:picMkLst>
            <pc:docMk/>
            <pc:sldMk cId="2076547832" sldId="2346"/>
            <ac:picMk id="8" creationId="{B160181D-342C-EE90-AFEE-49015C6827B2}"/>
          </ac:picMkLst>
        </pc:picChg>
      </pc:sldChg>
      <pc:sldChg chg="modSp add mod">
        <pc:chgData name="Yoel Kortick" userId="167978f5-7f40-4909-85d5-d4149554ad4e" providerId="ADAL" clId="{294B3A60-76DA-4025-A657-ABCC2189CED0}" dt="2025-06-03T12:54:20.575" v="171" actId="122"/>
        <pc:sldMkLst>
          <pc:docMk/>
          <pc:sldMk cId="45575532" sldId="2347"/>
        </pc:sldMkLst>
        <pc:spChg chg="mod">
          <ac:chgData name="Yoel Kortick" userId="167978f5-7f40-4909-85d5-d4149554ad4e" providerId="ADAL" clId="{294B3A60-76DA-4025-A657-ABCC2189CED0}" dt="2025-06-03T12:45:22.315" v="71" actId="108"/>
          <ac:spMkLst>
            <pc:docMk/>
            <pc:sldMk cId="45575532" sldId="2347"/>
            <ac:spMk id="2" creationId="{1159FA51-3813-BAAB-3523-AF47B321368D}"/>
          </ac:spMkLst>
        </pc:spChg>
        <pc:spChg chg="mod">
          <ac:chgData name="Yoel Kortick" userId="167978f5-7f40-4909-85d5-d4149554ad4e" providerId="ADAL" clId="{294B3A60-76DA-4025-A657-ABCC2189CED0}" dt="2025-06-03T12:53:46.620" v="166" actId="208"/>
          <ac:spMkLst>
            <pc:docMk/>
            <pc:sldMk cId="45575532" sldId="2347"/>
            <ac:spMk id="10" creationId="{430FDE04-A8C0-F9AB-E9F2-71600E62BFCE}"/>
          </ac:spMkLst>
        </pc:spChg>
        <pc:spChg chg="mod">
          <ac:chgData name="Yoel Kortick" userId="167978f5-7f40-4909-85d5-d4149554ad4e" providerId="ADAL" clId="{294B3A60-76DA-4025-A657-ABCC2189CED0}" dt="2025-06-03T12:54:20.575" v="171" actId="122"/>
          <ac:spMkLst>
            <pc:docMk/>
            <pc:sldMk cId="45575532" sldId="2347"/>
            <ac:spMk id="13" creationId="{06BC4A29-EF1F-4BB6-0941-A334DC80022D}"/>
          </ac:spMkLst>
        </pc:spChg>
        <pc:spChg chg="mod">
          <ac:chgData name="Yoel Kortick" userId="167978f5-7f40-4909-85d5-d4149554ad4e" providerId="ADAL" clId="{294B3A60-76DA-4025-A657-ABCC2189CED0}" dt="2025-06-03T12:45:21.372" v="70" actId="108"/>
          <ac:spMkLst>
            <pc:docMk/>
            <pc:sldMk cId="45575532" sldId="2347"/>
            <ac:spMk id="16" creationId="{9F652AE8-F009-036E-49A3-187CF37EDCFB}"/>
          </ac:spMkLst>
        </pc:spChg>
        <pc:picChg chg="mod">
          <ac:chgData name="Yoel Kortick" userId="167978f5-7f40-4909-85d5-d4149554ad4e" providerId="ADAL" clId="{294B3A60-76DA-4025-A657-ABCC2189CED0}" dt="2025-06-03T12:53:46.620" v="166" actId="208"/>
          <ac:picMkLst>
            <pc:docMk/>
            <pc:sldMk cId="45575532" sldId="2347"/>
            <ac:picMk id="5" creationId="{9FA0F6B1-AB1D-E1EC-0FD6-EFC06D002D67}"/>
          </ac:picMkLst>
        </pc:picChg>
        <pc:picChg chg="mod">
          <ac:chgData name="Yoel Kortick" userId="167978f5-7f40-4909-85d5-d4149554ad4e" providerId="ADAL" clId="{294B3A60-76DA-4025-A657-ABCC2189CED0}" dt="2025-06-03T12:53:46.620" v="166" actId="208"/>
          <ac:picMkLst>
            <pc:docMk/>
            <pc:sldMk cId="45575532" sldId="2347"/>
            <ac:picMk id="11" creationId="{73B969DA-622C-D973-000B-BEDB0D28949E}"/>
          </ac:picMkLst>
        </pc:picChg>
      </pc:sldChg>
      <pc:sldChg chg="modSp add mod">
        <pc:chgData name="Yoel Kortick" userId="167978f5-7f40-4909-85d5-d4149554ad4e" providerId="ADAL" clId="{294B3A60-76DA-4025-A657-ABCC2189CED0}" dt="2025-06-03T12:54:41.123" v="174" actId="122"/>
        <pc:sldMkLst>
          <pc:docMk/>
          <pc:sldMk cId="678680204" sldId="2348"/>
        </pc:sldMkLst>
        <pc:spChg chg="mod">
          <ac:chgData name="Yoel Kortick" userId="167978f5-7f40-4909-85d5-d4149554ad4e" providerId="ADAL" clId="{294B3A60-76DA-4025-A657-ABCC2189CED0}" dt="2025-06-03T12:52:31.536" v="158" actId="1076"/>
          <ac:spMkLst>
            <pc:docMk/>
            <pc:sldMk cId="678680204" sldId="2348"/>
            <ac:spMk id="2" creationId="{B0AA033C-A889-D425-1401-CE011321D932}"/>
          </ac:spMkLst>
        </pc:spChg>
        <pc:spChg chg="mod">
          <ac:chgData name="Yoel Kortick" userId="167978f5-7f40-4909-85d5-d4149554ad4e" providerId="ADAL" clId="{294B3A60-76DA-4025-A657-ABCC2189CED0}" dt="2025-06-03T12:52:12.425" v="155" actId="208"/>
          <ac:spMkLst>
            <pc:docMk/>
            <pc:sldMk cId="678680204" sldId="2348"/>
            <ac:spMk id="7" creationId="{EE68A650-912C-2C40-74D5-329708EA7416}"/>
          </ac:spMkLst>
        </pc:spChg>
        <pc:spChg chg="mod">
          <ac:chgData name="Yoel Kortick" userId="167978f5-7f40-4909-85d5-d4149554ad4e" providerId="ADAL" clId="{294B3A60-76DA-4025-A657-ABCC2189CED0}" dt="2025-06-03T12:45:06.392" v="64" actId="108"/>
          <ac:spMkLst>
            <pc:docMk/>
            <pc:sldMk cId="678680204" sldId="2348"/>
            <ac:spMk id="9" creationId="{F3956E30-6CFE-8D5C-5AAB-98AE16E14C60}"/>
          </ac:spMkLst>
        </pc:spChg>
        <pc:spChg chg="mod">
          <ac:chgData name="Yoel Kortick" userId="167978f5-7f40-4909-85d5-d4149554ad4e" providerId="ADAL" clId="{294B3A60-76DA-4025-A657-ABCC2189CED0}" dt="2025-06-03T12:54:41.123" v="174" actId="122"/>
          <ac:spMkLst>
            <pc:docMk/>
            <pc:sldMk cId="678680204" sldId="2348"/>
            <ac:spMk id="13" creationId="{39EBF8F6-00DC-260F-7967-8D9070EFC782}"/>
          </ac:spMkLst>
        </pc:spChg>
        <pc:spChg chg="mod">
          <ac:chgData name="Yoel Kortick" userId="167978f5-7f40-4909-85d5-d4149554ad4e" providerId="ADAL" clId="{294B3A60-76DA-4025-A657-ABCC2189CED0}" dt="2025-06-03T12:52:22.878" v="157" actId="14100"/>
          <ac:spMkLst>
            <pc:docMk/>
            <pc:sldMk cId="678680204" sldId="2348"/>
            <ac:spMk id="14" creationId="{EC346B5E-AA87-339C-6EE2-99E5A4EFE06E}"/>
          </ac:spMkLst>
        </pc:spChg>
        <pc:picChg chg="mod">
          <ac:chgData name="Yoel Kortick" userId="167978f5-7f40-4909-85d5-d4149554ad4e" providerId="ADAL" clId="{294B3A60-76DA-4025-A657-ABCC2189CED0}" dt="2025-06-03T12:52:12.425" v="155" actId="208"/>
          <ac:picMkLst>
            <pc:docMk/>
            <pc:sldMk cId="678680204" sldId="2348"/>
            <ac:picMk id="6" creationId="{97316E10-D6E4-A45C-25EE-0D1E7DD55F47}"/>
          </ac:picMkLst>
        </pc:picChg>
        <pc:picChg chg="mod">
          <ac:chgData name="Yoel Kortick" userId="167978f5-7f40-4909-85d5-d4149554ad4e" providerId="ADAL" clId="{294B3A60-76DA-4025-A657-ABCC2189CED0}" dt="2025-06-03T12:52:12.425" v="155" actId="208"/>
          <ac:picMkLst>
            <pc:docMk/>
            <pc:sldMk cId="678680204" sldId="2348"/>
            <ac:picMk id="12" creationId="{3C5980FE-8BCC-AE62-F4B8-B2694D0DC3E4}"/>
          </ac:picMkLst>
        </pc:picChg>
      </pc:sldChg>
      <pc:sldChg chg="modSp add mod">
        <pc:chgData name="Yoel Kortick" userId="167978f5-7f40-4909-85d5-d4149554ad4e" providerId="ADAL" clId="{294B3A60-76DA-4025-A657-ABCC2189CED0}" dt="2025-06-03T12:54:15.523" v="170" actId="122"/>
        <pc:sldMkLst>
          <pc:docMk/>
          <pc:sldMk cId="2585053521" sldId="2349"/>
        </pc:sldMkLst>
        <pc:spChg chg="mod">
          <ac:chgData name="Yoel Kortick" userId="167978f5-7f40-4909-85d5-d4149554ad4e" providerId="ADAL" clId="{294B3A60-76DA-4025-A657-ABCC2189CED0}" dt="2025-06-03T12:53:53.293" v="167" actId="208"/>
          <ac:spMkLst>
            <pc:docMk/>
            <pc:sldMk cId="2585053521" sldId="2349"/>
            <ac:spMk id="2" creationId="{7DF585F6-4C60-9C07-64F5-238C2A2D888A}"/>
          </ac:spMkLst>
        </pc:spChg>
        <pc:spChg chg="mod">
          <ac:chgData name="Yoel Kortick" userId="167978f5-7f40-4909-85d5-d4149554ad4e" providerId="ADAL" clId="{294B3A60-76DA-4025-A657-ABCC2189CED0}" dt="2025-06-03T12:45:31.146" v="72" actId="108"/>
          <ac:spMkLst>
            <pc:docMk/>
            <pc:sldMk cId="2585053521" sldId="2349"/>
            <ac:spMk id="4" creationId="{A8565FF9-D3C3-8637-1E33-6CE333E107BB}"/>
          </ac:spMkLst>
        </pc:spChg>
        <pc:spChg chg="mod">
          <ac:chgData name="Yoel Kortick" userId="167978f5-7f40-4909-85d5-d4149554ad4e" providerId="ADAL" clId="{294B3A60-76DA-4025-A657-ABCC2189CED0}" dt="2025-06-03T12:54:15.523" v="170" actId="122"/>
          <ac:spMkLst>
            <pc:docMk/>
            <pc:sldMk cId="2585053521" sldId="2349"/>
            <ac:spMk id="5" creationId="{0E68FDD6-9CE9-022A-60E0-0DA6776DF82D}"/>
          </ac:spMkLst>
        </pc:spChg>
      </pc:sldChg>
      <pc:sldChg chg="modSp add mod">
        <pc:chgData name="Yoel Kortick" userId="167978f5-7f40-4909-85d5-d4149554ad4e" providerId="ADAL" clId="{294B3A60-76DA-4025-A657-ABCC2189CED0}" dt="2025-06-03T12:54:08.519" v="169" actId="122"/>
        <pc:sldMkLst>
          <pc:docMk/>
          <pc:sldMk cId="1942894586" sldId="2350"/>
        </pc:sldMkLst>
        <pc:spChg chg="mod">
          <ac:chgData name="Yoel Kortick" userId="167978f5-7f40-4909-85d5-d4149554ad4e" providerId="ADAL" clId="{294B3A60-76DA-4025-A657-ABCC2189CED0}" dt="2025-06-03T12:54:05.796" v="168" actId="208"/>
          <ac:spMkLst>
            <pc:docMk/>
            <pc:sldMk cId="1942894586" sldId="2350"/>
            <ac:spMk id="8" creationId="{B999E05B-3E35-0B6D-D8A4-747E3B767AA5}"/>
          </ac:spMkLst>
        </pc:spChg>
        <pc:spChg chg="mod">
          <ac:chgData name="Yoel Kortick" userId="167978f5-7f40-4909-85d5-d4149554ad4e" providerId="ADAL" clId="{294B3A60-76DA-4025-A657-ABCC2189CED0}" dt="2025-06-03T12:45:34.326" v="73" actId="108"/>
          <ac:spMkLst>
            <pc:docMk/>
            <pc:sldMk cId="1942894586" sldId="2350"/>
            <ac:spMk id="9" creationId="{38A48A60-E80C-69FB-84E2-CAB4796B61EA}"/>
          </ac:spMkLst>
        </pc:spChg>
        <pc:spChg chg="mod">
          <ac:chgData name="Yoel Kortick" userId="167978f5-7f40-4909-85d5-d4149554ad4e" providerId="ADAL" clId="{294B3A60-76DA-4025-A657-ABCC2189CED0}" dt="2025-06-03T12:45:35.364" v="74" actId="108"/>
          <ac:spMkLst>
            <pc:docMk/>
            <pc:sldMk cId="1942894586" sldId="2350"/>
            <ac:spMk id="17" creationId="{18E21E2A-D1A4-6D9D-E92F-2448D960D59F}"/>
          </ac:spMkLst>
        </pc:spChg>
        <pc:spChg chg="mod">
          <ac:chgData name="Yoel Kortick" userId="167978f5-7f40-4909-85d5-d4149554ad4e" providerId="ADAL" clId="{294B3A60-76DA-4025-A657-ABCC2189CED0}" dt="2025-06-03T12:54:08.519" v="169" actId="122"/>
          <ac:spMkLst>
            <pc:docMk/>
            <pc:sldMk cId="1942894586" sldId="2350"/>
            <ac:spMk id="27" creationId="{B779ACA9-6E57-BFFF-B5C3-B814B93FAA46}"/>
          </ac:spMkLst>
        </pc:spChg>
        <pc:picChg chg="mod">
          <ac:chgData name="Yoel Kortick" userId="167978f5-7f40-4909-85d5-d4149554ad4e" providerId="ADAL" clId="{294B3A60-76DA-4025-A657-ABCC2189CED0}" dt="2025-06-03T12:54:05.796" v="168" actId="208"/>
          <ac:picMkLst>
            <pc:docMk/>
            <pc:sldMk cId="1942894586" sldId="2350"/>
            <ac:picMk id="4" creationId="{5DF79C64-0F2E-5208-19B9-B826F7341A9B}"/>
          </ac:picMkLst>
        </pc:picChg>
        <pc:picChg chg="mod">
          <ac:chgData name="Yoel Kortick" userId="167978f5-7f40-4909-85d5-d4149554ad4e" providerId="ADAL" clId="{294B3A60-76DA-4025-A657-ABCC2189CED0}" dt="2025-06-03T12:54:05.796" v="168" actId="208"/>
          <ac:picMkLst>
            <pc:docMk/>
            <pc:sldMk cId="1942894586" sldId="2350"/>
            <ac:picMk id="7" creationId="{6EB67058-4753-F25C-7A23-61F92B23CC63}"/>
          </ac:picMkLst>
        </pc:picChg>
      </pc:sldChg>
      <pc:sldChg chg="modSp add mod">
        <pc:chgData name="Yoel Kortick" userId="167978f5-7f40-4909-85d5-d4149554ad4e" providerId="ADAL" clId="{294B3A60-76DA-4025-A657-ABCC2189CED0}" dt="2025-06-03T12:55:08.174" v="176" actId="208"/>
        <pc:sldMkLst>
          <pc:docMk/>
          <pc:sldMk cId="585324992" sldId="2351"/>
        </pc:sldMkLst>
        <pc:spChg chg="mod">
          <ac:chgData name="Yoel Kortick" userId="167978f5-7f40-4909-85d5-d4149554ad4e" providerId="ADAL" clId="{294B3A60-76DA-4025-A657-ABCC2189CED0}" dt="2025-06-03T12:45:39.064" v="76" actId="108"/>
          <ac:spMkLst>
            <pc:docMk/>
            <pc:sldMk cId="585324992" sldId="2351"/>
            <ac:spMk id="2" creationId="{AB2996A3-1635-8951-69E6-BFB509914308}"/>
          </ac:spMkLst>
        </pc:spChg>
        <pc:spChg chg="mod">
          <ac:chgData name="Yoel Kortick" userId="167978f5-7f40-4909-85d5-d4149554ad4e" providerId="ADAL" clId="{294B3A60-76DA-4025-A657-ABCC2189CED0}" dt="2025-06-03T12:55:08.174" v="176" actId="208"/>
          <ac:spMkLst>
            <pc:docMk/>
            <pc:sldMk cId="585324992" sldId="2351"/>
            <ac:spMk id="4" creationId="{E51A2CA4-1F26-8142-85C5-BB91A1C3F36E}"/>
          </ac:spMkLst>
        </pc:spChg>
        <pc:spChg chg="mod">
          <ac:chgData name="Yoel Kortick" userId="167978f5-7f40-4909-85d5-d4149554ad4e" providerId="ADAL" clId="{294B3A60-76DA-4025-A657-ABCC2189CED0}" dt="2025-06-03T12:45:38.040" v="75" actId="108"/>
          <ac:spMkLst>
            <pc:docMk/>
            <pc:sldMk cId="585324992" sldId="2351"/>
            <ac:spMk id="5" creationId="{15491986-5C41-B593-1EC3-D263D8388C43}"/>
          </ac:spMkLst>
        </pc:spChg>
        <pc:spChg chg="mod">
          <ac:chgData name="Yoel Kortick" userId="167978f5-7f40-4909-85d5-d4149554ad4e" providerId="ADAL" clId="{294B3A60-76DA-4025-A657-ABCC2189CED0}" dt="2025-06-03T12:55:00.146" v="175" actId="122"/>
          <ac:spMkLst>
            <pc:docMk/>
            <pc:sldMk cId="585324992" sldId="2351"/>
            <ac:spMk id="13" creationId="{02E32F90-FF24-EA49-8FD3-8C0F1A2DD574}"/>
          </ac:spMkLst>
        </pc:spChg>
        <pc:picChg chg="mod">
          <ac:chgData name="Yoel Kortick" userId="167978f5-7f40-4909-85d5-d4149554ad4e" providerId="ADAL" clId="{294B3A60-76DA-4025-A657-ABCC2189CED0}" dt="2025-06-03T12:55:08.174" v="176" actId="208"/>
          <ac:picMkLst>
            <pc:docMk/>
            <pc:sldMk cId="585324992" sldId="2351"/>
            <ac:picMk id="10" creationId="{9F0B4CDF-36EC-560F-95D9-1B47E18ADE9E}"/>
          </ac:picMkLst>
        </pc:picChg>
        <pc:picChg chg="mod">
          <ac:chgData name="Yoel Kortick" userId="167978f5-7f40-4909-85d5-d4149554ad4e" providerId="ADAL" clId="{294B3A60-76DA-4025-A657-ABCC2189CED0}" dt="2025-06-03T12:55:08.174" v="176" actId="208"/>
          <ac:picMkLst>
            <pc:docMk/>
            <pc:sldMk cId="585324992" sldId="2351"/>
            <ac:picMk id="15" creationId="{C9372711-4DC5-9782-302A-93B8DE7FDCC7}"/>
          </ac:picMkLst>
        </pc:picChg>
      </pc:sldChg>
      <pc:sldChg chg="modSp add mod">
        <pc:chgData name="Yoel Kortick" userId="167978f5-7f40-4909-85d5-d4149554ad4e" providerId="ADAL" clId="{294B3A60-76DA-4025-A657-ABCC2189CED0}" dt="2025-06-03T12:55:24.729" v="179" actId="208"/>
        <pc:sldMkLst>
          <pc:docMk/>
          <pc:sldMk cId="2555360099" sldId="2352"/>
        </pc:sldMkLst>
        <pc:spChg chg="mod">
          <ac:chgData name="Yoel Kortick" userId="167978f5-7f40-4909-85d5-d4149554ad4e" providerId="ADAL" clId="{294B3A60-76DA-4025-A657-ABCC2189CED0}" dt="2025-06-03T12:45:44.225" v="78" actId="108"/>
          <ac:spMkLst>
            <pc:docMk/>
            <pc:sldMk cId="2555360099" sldId="2352"/>
            <ac:spMk id="2" creationId="{4D7A1BC3-B18A-4766-16B7-A80E51AD3E4A}"/>
          </ac:spMkLst>
        </pc:spChg>
        <pc:spChg chg="mod">
          <ac:chgData name="Yoel Kortick" userId="167978f5-7f40-4909-85d5-d4149554ad4e" providerId="ADAL" clId="{294B3A60-76DA-4025-A657-ABCC2189CED0}" dt="2025-06-03T12:55:18.263" v="178" actId="1076"/>
          <ac:spMkLst>
            <pc:docMk/>
            <pc:sldMk cId="2555360099" sldId="2352"/>
            <ac:spMk id="9" creationId="{AFF29A65-678A-1284-04F3-1D3069C9A1EF}"/>
          </ac:spMkLst>
        </pc:spChg>
        <pc:spChg chg="mod">
          <ac:chgData name="Yoel Kortick" userId="167978f5-7f40-4909-85d5-d4149554ad4e" providerId="ADAL" clId="{294B3A60-76DA-4025-A657-ABCC2189CED0}" dt="2025-06-03T12:55:24.729" v="179" actId="208"/>
          <ac:spMkLst>
            <pc:docMk/>
            <pc:sldMk cId="2555360099" sldId="2352"/>
            <ac:spMk id="10" creationId="{8417679C-ECEA-1237-564F-B9726362BE08}"/>
          </ac:spMkLst>
        </pc:spChg>
        <pc:spChg chg="mod">
          <ac:chgData name="Yoel Kortick" userId="167978f5-7f40-4909-85d5-d4149554ad4e" providerId="ADAL" clId="{294B3A60-76DA-4025-A657-ABCC2189CED0}" dt="2025-06-03T12:55:15.448" v="177" actId="122"/>
          <ac:spMkLst>
            <pc:docMk/>
            <pc:sldMk cId="2555360099" sldId="2352"/>
            <ac:spMk id="12" creationId="{E2A25A4F-04D1-F435-FBB8-9CEB53C1E546}"/>
          </ac:spMkLst>
        </pc:spChg>
        <pc:spChg chg="mod">
          <ac:chgData name="Yoel Kortick" userId="167978f5-7f40-4909-85d5-d4149554ad4e" providerId="ADAL" clId="{294B3A60-76DA-4025-A657-ABCC2189CED0}" dt="2025-06-03T12:45:43.137" v="77" actId="108"/>
          <ac:spMkLst>
            <pc:docMk/>
            <pc:sldMk cId="2555360099" sldId="2352"/>
            <ac:spMk id="16" creationId="{B831231F-AC77-F887-8EA3-E7A29092B604}"/>
          </ac:spMkLst>
        </pc:spChg>
        <pc:picChg chg="mod">
          <ac:chgData name="Yoel Kortick" userId="167978f5-7f40-4909-85d5-d4149554ad4e" providerId="ADAL" clId="{294B3A60-76DA-4025-A657-ABCC2189CED0}" dt="2025-06-03T12:55:24.729" v="179" actId="208"/>
          <ac:picMkLst>
            <pc:docMk/>
            <pc:sldMk cId="2555360099" sldId="2352"/>
            <ac:picMk id="5" creationId="{82B64935-63A0-3C39-0B0F-A9206FCBF3A6}"/>
          </ac:picMkLst>
        </pc:picChg>
        <pc:picChg chg="mod">
          <ac:chgData name="Yoel Kortick" userId="167978f5-7f40-4909-85d5-d4149554ad4e" providerId="ADAL" clId="{294B3A60-76DA-4025-A657-ABCC2189CED0}" dt="2025-06-03T12:55:24.729" v="179" actId="208"/>
          <ac:picMkLst>
            <pc:docMk/>
            <pc:sldMk cId="2555360099" sldId="2352"/>
            <ac:picMk id="11" creationId="{6202B793-ED7E-C982-FD23-F17282551C2E}"/>
          </ac:picMkLst>
        </pc:picChg>
      </pc:sldChg>
      <pc:sldChg chg="modSp add mod">
        <pc:chgData name="Yoel Kortick" userId="167978f5-7f40-4909-85d5-d4149554ad4e" providerId="ADAL" clId="{294B3A60-76DA-4025-A657-ABCC2189CED0}" dt="2025-06-03T12:45:57.005" v="82" actId="14100"/>
        <pc:sldMkLst>
          <pc:docMk/>
          <pc:sldMk cId="2659188939" sldId="2353"/>
        </pc:sldMkLst>
        <pc:spChg chg="mod">
          <ac:chgData name="Yoel Kortick" userId="167978f5-7f40-4909-85d5-d4149554ad4e" providerId="ADAL" clId="{294B3A60-76DA-4025-A657-ABCC2189CED0}" dt="2025-06-03T12:45:57.005" v="82" actId="14100"/>
          <ac:spMkLst>
            <pc:docMk/>
            <pc:sldMk cId="2659188939" sldId="2353"/>
            <ac:spMk id="4" creationId="{DCBA997E-E5E6-13F3-B302-484047B197D5}"/>
          </ac:spMkLst>
        </pc:spChg>
      </pc:sldChg>
      <pc:sldChg chg="modSp add mod">
        <pc:chgData name="Yoel Kortick" userId="167978f5-7f40-4909-85d5-d4149554ad4e" providerId="ADAL" clId="{294B3A60-76DA-4025-A657-ABCC2189CED0}" dt="2025-06-03T12:55:37.112" v="180" actId="208"/>
        <pc:sldMkLst>
          <pc:docMk/>
          <pc:sldMk cId="2464797589" sldId="2354"/>
        </pc:sldMkLst>
        <pc:spChg chg="mod">
          <ac:chgData name="Yoel Kortick" userId="167978f5-7f40-4909-85d5-d4149554ad4e" providerId="ADAL" clId="{294B3A60-76DA-4025-A657-ABCC2189CED0}" dt="2025-06-03T12:46:03.661" v="83" actId="108"/>
          <ac:spMkLst>
            <pc:docMk/>
            <pc:sldMk cId="2464797589" sldId="2354"/>
            <ac:spMk id="4" creationId="{6529ED9B-6F40-7459-CC7E-9F8F264470C7}"/>
          </ac:spMkLst>
        </pc:spChg>
        <pc:spChg chg="mod">
          <ac:chgData name="Yoel Kortick" userId="167978f5-7f40-4909-85d5-d4149554ad4e" providerId="ADAL" clId="{294B3A60-76DA-4025-A657-ABCC2189CED0}" dt="2025-06-03T12:46:11.889" v="85" actId="208"/>
          <ac:spMkLst>
            <pc:docMk/>
            <pc:sldMk cId="2464797589" sldId="2354"/>
            <ac:spMk id="6" creationId="{C8506D74-76D2-1CA9-D2C9-7AFB63D2F3CE}"/>
          </ac:spMkLst>
        </pc:spChg>
        <pc:picChg chg="mod">
          <ac:chgData name="Yoel Kortick" userId="167978f5-7f40-4909-85d5-d4149554ad4e" providerId="ADAL" clId="{294B3A60-76DA-4025-A657-ABCC2189CED0}" dt="2025-06-03T12:55:37.112" v="180" actId="208"/>
          <ac:picMkLst>
            <pc:docMk/>
            <pc:sldMk cId="2464797589" sldId="2354"/>
            <ac:picMk id="5" creationId="{FEA53173-DEFB-A940-07CB-DF8E1FB3F22B}"/>
          </ac:picMkLst>
        </pc:picChg>
      </pc:sldChg>
      <pc:sldChg chg="modSp add mod">
        <pc:chgData name="Yoel Kortick" userId="167978f5-7f40-4909-85d5-d4149554ad4e" providerId="ADAL" clId="{294B3A60-76DA-4025-A657-ABCC2189CED0}" dt="2025-06-03T12:57:30.605" v="200" actId="108"/>
        <pc:sldMkLst>
          <pc:docMk/>
          <pc:sldMk cId="3152497022" sldId="2355"/>
        </pc:sldMkLst>
        <pc:spChg chg="mod">
          <ac:chgData name="Yoel Kortick" userId="167978f5-7f40-4909-85d5-d4149554ad4e" providerId="ADAL" clId="{294B3A60-76DA-4025-A657-ABCC2189CED0}" dt="2025-06-03T12:57:30.605" v="200" actId="108"/>
          <ac:spMkLst>
            <pc:docMk/>
            <pc:sldMk cId="3152497022" sldId="2355"/>
            <ac:spMk id="4" creationId="{2A795AE7-5A1E-951A-FB50-A0D305669122}"/>
          </ac:spMkLst>
        </pc:spChg>
      </pc:sldChg>
      <pc:sldChg chg="modSp add mod">
        <pc:chgData name="Yoel Kortick" userId="167978f5-7f40-4909-85d5-d4149554ad4e" providerId="ADAL" clId="{294B3A60-76DA-4025-A657-ABCC2189CED0}" dt="2025-06-03T12:57:37.575" v="201" actId="108"/>
        <pc:sldMkLst>
          <pc:docMk/>
          <pc:sldMk cId="181611149" sldId="2356"/>
        </pc:sldMkLst>
        <pc:spChg chg="mod">
          <ac:chgData name="Yoel Kortick" userId="167978f5-7f40-4909-85d5-d4149554ad4e" providerId="ADAL" clId="{294B3A60-76DA-4025-A657-ABCC2189CED0}" dt="2025-06-03T12:57:37.575" v="201" actId="108"/>
          <ac:spMkLst>
            <pc:docMk/>
            <pc:sldMk cId="181611149" sldId="2356"/>
            <ac:spMk id="4" creationId="{441F9295-904A-0A62-41BE-3DA78593071B}"/>
          </ac:spMkLst>
        </pc:spChg>
      </pc:sldChg>
      <pc:sldChg chg="modSp add mod">
        <pc:chgData name="Yoel Kortick" userId="167978f5-7f40-4909-85d5-d4149554ad4e" providerId="ADAL" clId="{294B3A60-76DA-4025-A657-ABCC2189CED0}" dt="2025-06-03T15:11:11.215" v="270" actId="208"/>
        <pc:sldMkLst>
          <pc:docMk/>
          <pc:sldMk cId="3887607702" sldId="2357"/>
        </pc:sldMkLst>
        <pc:spChg chg="mod">
          <ac:chgData name="Yoel Kortick" userId="167978f5-7f40-4909-85d5-d4149554ad4e" providerId="ADAL" clId="{294B3A60-76DA-4025-A657-ABCC2189CED0}" dt="2025-06-03T12:57:43.079" v="203" actId="108"/>
          <ac:spMkLst>
            <pc:docMk/>
            <pc:sldMk cId="3887607702" sldId="2357"/>
            <ac:spMk id="3" creationId="{D82A43B1-03F2-10FA-F3E0-DF4E401A05C9}"/>
          </ac:spMkLst>
        </pc:spChg>
        <pc:spChg chg="mod">
          <ac:chgData name="Yoel Kortick" userId="167978f5-7f40-4909-85d5-d4149554ad4e" providerId="ADAL" clId="{294B3A60-76DA-4025-A657-ABCC2189CED0}" dt="2025-06-03T12:57:43.803" v="204" actId="108"/>
          <ac:spMkLst>
            <pc:docMk/>
            <pc:sldMk cId="3887607702" sldId="2357"/>
            <ac:spMk id="15" creationId="{660C6CB1-B86E-41E1-CE77-AB095DEA5A25}"/>
          </ac:spMkLst>
        </pc:spChg>
        <pc:spChg chg="mod">
          <ac:chgData name="Yoel Kortick" userId="167978f5-7f40-4909-85d5-d4149554ad4e" providerId="ADAL" clId="{294B3A60-76DA-4025-A657-ABCC2189CED0}" dt="2025-06-03T15:11:11.215" v="270" actId="208"/>
          <ac:spMkLst>
            <pc:docMk/>
            <pc:sldMk cId="3887607702" sldId="2357"/>
            <ac:spMk id="16" creationId="{4A5E8534-558D-B03F-6C9B-9E575B3DD1D9}"/>
          </ac:spMkLst>
        </pc:spChg>
      </pc:sldChg>
      <pc:sldChg chg="modSp add mod">
        <pc:chgData name="Yoel Kortick" userId="167978f5-7f40-4909-85d5-d4149554ad4e" providerId="ADAL" clId="{294B3A60-76DA-4025-A657-ABCC2189CED0}" dt="2025-06-03T12:57:47.538" v="205" actId="108"/>
        <pc:sldMkLst>
          <pc:docMk/>
          <pc:sldMk cId="3029451404" sldId="2358"/>
        </pc:sldMkLst>
        <pc:spChg chg="mod">
          <ac:chgData name="Yoel Kortick" userId="167978f5-7f40-4909-85d5-d4149554ad4e" providerId="ADAL" clId="{294B3A60-76DA-4025-A657-ABCC2189CED0}" dt="2025-06-03T12:57:47.538" v="205" actId="108"/>
          <ac:spMkLst>
            <pc:docMk/>
            <pc:sldMk cId="3029451404" sldId="2358"/>
            <ac:spMk id="4" creationId="{9AE041A7-5AE4-E62E-8AB1-C7094A417836}"/>
          </ac:spMkLst>
        </pc:spChg>
      </pc:sldChg>
      <pc:sldChg chg="modSp add mod">
        <pc:chgData name="Yoel Kortick" userId="167978f5-7f40-4909-85d5-d4149554ad4e" providerId="ADAL" clId="{294B3A60-76DA-4025-A657-ABCC2189CED0}" dt="2025-06-03T13:03:05.137" v="268" actId="208"/>
        <pc:sldMkLst>
          <pc:docMk/>
          <pc:sldMk cId="3593068420" sldId="2359"/>
        </pc:sldMkLst>
        <pc:spChg chg="mod">
          <ac:chgData name="Yoel Kortick" userId="167978f5-7f40-4909-85d5-d4149554ad4e" providerId="ADAL" clId="{294B3A60-76DA-4025-A657-ABCC2189CED0}" dt="2025-06-03T12:57:51.576" v="206" actId="108"/>
          <ac:spMkLst>
            <pc:docMk/>
            <pc:sldMk cId="3593068420" sldId="2359"/>
            <ac:spMk id="15" creationId="{2CE301AC-FACB-A1FB-873A-3F8A2B6946AD}"/>
          </ac:spMkLst>
        </pc:spChg>
        <pc:spChg chg="mod">
          <ac:chgData name="Yoel Kortick" userId="167978f5-7f40-4909-85d5-d4149554ad4e" providerId="ADAL" clId="{294B3A60-76DA-4025-A657-ABCC2189CED0}" dt="2025-06-03T13:03:05.137" v="268" actId="208"/>
          <ac:spMkLst>
            <pc:docMk/>
            <pc:sldMk cId="3593068420" sldId="2359"/>
            <ac:spMk id="17" creationId="{34D3F5C5-0954-9576-5588-E0C531952C3B}"/>
          </ac:spMkLst>
        </pc:spChg>
      </pc:sldChg>
      <pc:sldChg chg="modSp add mod">
        <pc:chgData name="Yoel Kortick" userId="167978f5-7f40-4909-85d5-d4149554ad4e" providerId="ADAL" clId="{294B3A60-76DA-4025-A657-ABCC2189CED0}" dt="2025-06-03T12:57:54.027" v="207" actId="108"/>
        <pc:sldMkLst>
          <pc:docMk/>
          <pc:sldMk cId="3058901902" sldId="2360"/>
        </pc:sldMkLst>
        <pc:spChg chg="mod">
          <ac:chgData name="Yoel Kortick" userId="167978f5-7f40-4909-85d5-d4149554ad4e" providerId="ADAL" clId="{294B3A60-76DA-4025-A657-ABCC2189CED0}" dt="2025-06-03T12:57:54.027" v="207" actId="108"/>
          <ac:spMkLst>
            <pc:docMk/>
            <pc:sldMk cId="3058901902" sldId="2360"/>
            <ac:spMk id="2" creationId="{1AB8A35D-8007-0639-EB13-5E2E287E20FD}"/>
          </ac:spMkLst>
        </pc:spChg>
      </pc:sldChg>
      <pc:sldChg chg="modSp add mod">
        <pc:chgData name="Yoel Kortick" userId="167978f5-7f40-4909-85d5-d4149554ad4e" providerId="ADAL" clId="{294B3A60-76DA-4025-A657-ABCC2189CED0}" dt="2025-06-03T15:11:27.918" v="272" actId="1076"/>
        <pc:sldMkLst>
          <pc:docMk/>
          <pc:sldMk cId="63933496" sldId="2361"/>
        </pc:sldMkLst>
        <pc:spChg chg="mod">
          <ac:chgData name="Yoel Kortick" userId="167978f5-7f40-4909-85d5-d4149554ad4e" providerId="ADAL" clId="{294B3A60-76DA-4025-A657-ABCC2189CED0}" dt="2025-06-03T13:02:47.226" v="265" actId="2711"/>
          <ac:spMkLst>
            <pc:docMk/>
            <pc:sldMk cId="63933496" sldId="2361"/>
            <ac:spMk id="4" creationId="{FE157D53-239D-36E5-8DD0-82995205EB6A}"/>
          </ac:spMkLst>
        </pc:spChg>
        <pc:picChg chg="mod">
          <ac:chgData name="Yoel Kortick" userId="167978f5-7f40-4909-85d5-d4149554ad4e" providerId="ADAL" clId="{294B3A60-76DA-4025-A657-ABCC2189CED0}" dt="2025-06-03T15:11:27.918" v="272" actId="1076"/>
          <ac:picMkLst>
            <pc:docMk/>
            <pc:sldMk cId="63933496" sldId="2361"/>
            <ac:picMk id="6" creationId="{EBE676C9-2873-C66A-AAE6-0B5733056C8B}"/>
          </ac:picMkLst>
        </pc:picChg>
      </pc:sldChg>
      <pc:sldChg chg="modSp add mod">
        <pc:chgData name="Yoel Kortick" userId="167978f5-7f40-4909-85d5-d4149554ad4e" providerId="ADAL" clId="{294B3A60-76DA-4025-A657-ABCC2189CED0}" dt="2025-06-03T12:58:37.742" v="221" actId="108"/>
        <pc:sldMkLst>
          <pc:docMk/>
          <pc:sldMk cId="3508076616" sldId="2362"/>
        </pc:sldMkLst>
        <pc:spChg chg="mod">
          <ac:chgData name="Yoel Kortick" userId="167978f5-7f40-4909-85d5-d4149554ad4e" providerId="ADAL" clId="{294B3A60-76DA-4025-A657-ABCC2189CED0}" dt="2025-06-03T12:58:37.742" v="221" actId="108"/>
          <ac:spMkLst>
            <pc:docMk/>
            <pc:sldMk cId="3508076616" sldId="2362"/>
            <ac:spMk id="4" creationId="{CA5F3F5B-E0DB-CBC4-B769-C606E7F802D6}"/>
          </ac:spMkLst>
        </pc:spChg>
      </pc:sldChg>
      <pc:sldChg chg="modSp add mod">
        <pc:chgData name="Yoel Kortick" userId="167978f5-7f40-4909-85d5-d4149554ad4e" providerId="ADAL" clId="{294B3A60-76DA-4025-A657-ABCC2189CED0}" dt="2025-06-03T13:00:25.250" v="246" actId="208"/>
        <pc:sldMkLst>
          <pc:docMk/>
          <pc:sldMk cId="1451507212" sldId="2363"/>
        </pc:sldMkLst>
        <pc:spChg chg="mod">
          <ac:chgData name="Yoel Kortick" userId="167978f5-7f40-4909-85d5-d4149554ad4e" providerId="ADAL" clId="{294B3A60-76DA-4025-A657-ABCC2189CED0}" dt="2025-06-03T12:58:43.714" v="223" actId="108"/>
          <ac:spMkLst>
            <pc:docMk/>
            <pc:sldMk cId="1451507212" sldId="2363"/>
            <ac:spMk id="2" creationId="{51936F6A-B210-1E82-17A3-79D4DFBD2546}"/>
          </ac:spMkLst>
        </pc:spChg>
        <pc:picChg chg="mod">
          <ac:chgData name="Yoel Kortick" userId="167978f5-7f40-4909-85d5-d4149554ad4e" providerId="ADAL" clId="{294B3A60-76DA-4025-A657-ABCC2189CED0}" dt="2025-06-03T13:00:25.250" v="246" actId="208"/>
          <ac:picMkLst>
            <pc:docMk/>
            <pc:sldMk cId="1451507212" sldId="2363"/>
            <ac:picMk id="8" creationId="{32A941CE-02C7-1CCC-F414-0C621933DBC7}"/>
          </ac:picMkLst>
        </pc:picChg>
      </pc:sldChg>
      <pc:sldChg chg="modSp add mod">
        <pc:chgData name="Yoel Kortick" userId="167978f5-7f40-4909-85d5-d4149554ad4e" providerId="ADAL" clId="{294B3A60-76DA-4025-A657-ABCC2189CED0}" dt="2025-06-03T13:00:21.096" v="245" actId="208"/>
        <pc:sldMkLst>
          <pc:docMk/>
          <pc:sldMk cId="250274672" sldId="2380"/>
        </pc:sldMkLst>
        <pc:spChg chg="mod">
          <ac:chgData name="Yoel Kortick" userId="167978f5-7f40-4909-85d5-d4149554ad4e" providerId="ADAL" clId="{294B3A60-76DA-4025-A657-ABCC2189CED0}" dt="2025-06-03T12:58:46.364" v="224" actId="108"/>
          <ac:spMkLst>
            <pc:docMk/>
            <pc:sldMk cId="250274672" sldId="2380"/>
            <ac:spMk id="4" creationId="{FB6E369B-5A35-8628-0692-48CEF8EAF875}"/>
          </ac:spMkLst>
        </pc:spChg>
        <pc:picChg chg="mod">
          <ac:chgData name="Yoel Kortick" userId="167978f5-7f40-4909-85d5-d4149554ad4e" providerId="ADAL" clId="{294B3A60-76DA-4025-A657-ABCC2189CED0}" dt="2025-06-03T13:00:21.096" v="245" actId="208"/>
          <ac:picMkLst>
            <pc:docMk/>
            <pc:sldMk cId="250274672" sldId="2380"/>
            <ac:picMk id="5" creationId="{82B9EC7A-34BD-6665-7A08-D5B18E28465F}"/>
          </ac:picMkLst>
        </pc:picChg>
      </pc:sldChg>
      <pc:sldChg chg="modSp add mod">
        <pc:chgData name="Yoel Kortick" userId="167978f5-7f40-4909-85d5-d4149554ad4e" providerId="ADAL" clId="{294B3A60-76DA-4025-A657-ABCC2189CED0}" dt="2025-06-03T13:00:13.935" v="244" actId="208"/>
        <pc:sldMkLst>
          <pc:docMk/>
          <pc:sldMk cId="2893559979" sldId="2381"/>
        </pc:sldMkLst>
        <pc:spChg chg="mod">
          <ac:chgData name="Yoel Kortick" userId="167978f5-7f40-4909-85d5-d4149554ad4e" providerId="ADAL" clId="{294B3A60-76DA-4025-A657-ABCC2189CED0}" dt="2025-06-03T12:58:51.588" v="226" actId="108"/>
          <ac:spMkLst>
            <pc:docMk/>
            <pc:sldMk cId="2893559979" sldId="2381"/>
            <ac:spMk id="3" creationId="{47308D16-43BB-E0F4-582D-0DA5FC3BF380}"/>
          </ac:spMkLst>
        </pc:spChg>
        <pc:spChg chg="mod">
          <ac:chgData name="Yoel Kortick" userId="167978f5-7f40-4909-85d5-d4149554ad4e" providerId="ADAL" clId="{294B3A60-76DA-4025-A657-ABCC2189CED0}" dt="2025-06-03T13:00:10.617" v="243" actId="14100"/>
          <ac:spMkLst>
            <pc:docMk/>
            <pc:sldMk cId="2893559979" sldId="2381"/>
            <ac:spMk id="4" creationId="{689482F3-C8D3-3F09-FFC2-75F3F3180EFD}"/>
          </ac:spMkLst>
        </pc:spChg>
        <pc:picChg chg="mod">
          <ac:chgData name="Yoel Kortick" userId="167978f5-7f40-4909-85d5-d4149554ad4e" providerId="ADAL" clId="{294B3A60-76DA-4025-A657-ABCC2189CED0}" dt="2025-06-03T13:00:13.935" v="244" actId="208"/>
          <ac:picMkLst>
            <pc:docMk/>
            <pc:sldMk cId="2893559979" sldId="2381"/>
            <ac:picMk id="7" creationId="{0C8EFBE3-A693-A336-8BBE-C98BE43E6A2C}"/>
          </ac:picMkLst>
        </pc:picChg>
      </pc:sldChg>
      <pc:sldChg chg="modSp add mod">
        <pc:chgData name="Yoel Kortick" userId="167978f5-7f40-4909-85d5-d4149554ad4e" providerId="ADAL" clId="{294B3A60-76DA-4025-A657-ABCC2189CED0}" dt="2025-06-03T13:02:38.561" v="264" actId="108"/>
        <pc:sldMkLst>
          <pc:docMk/>
          <pc:sldMk cId="258286970" sldId="2382"/>
        </pc:sldMkLst>
        <pc:spChg chg="mod">
          <ac:chgData name="Yoel Kortick" userId="167978f5-7f40-4909-85d5-d4149554ad4e" providerId="ADAL" clId="{294B3A60-76DA-4025-A657-ABCC2189CED0}" dt="2025-06-03T12:57:59.945" v="209" actId="108"/>
          <ac:spMkLst>
            <pc:docMk/>
            <pc:sldMk cId="258286970" sldId="2382"/>
            <ac:spMk id="4" creationId="{5977B6DF-F99D-E662-CF1F-BA3E5D76E82F}"/>
          </ac:spMkLst>
        </pc:spChg>
        <pc:spChg chg="mod">
          <ac:chgData name="Yoel Kortick" userId="167978f5-7f40-4909-85d5-d4149554ad4e" providerId="ADAL" clId="{294B3A60-76DA-4025-A657-ABCC2189CED0}" dt="2025-06-03T13:02:38.561" v="264" actId="108"/>
          <ac:spMkLst>
            <pc:docMk/>
            <pc:sldMk cId="258286970" sldId="2382"/>
            <ac:spMk id="9" creationId="{E285FC4E-E9B6-AE6B-5904-7B42835ABF55}"/>
          </ac:spMkLst>
        </pc:spChg>
        <pc:picChg chg="mod">
          <ac:chgData name="Yoel Kortick" userId="167978f5-7f40-4909-85d5-d4149554ad4e" providerId="ADAL" clId="{294B3A60-76DA-4025-A657-ABCC2189CED0}" dt="2025-06-03T13:02:30.604" v="263" actId="208"/>
          <ac:picMkLst>
            <pc:docMk/>
            <pc:sldMk cId="258286970" sldId="2382"/>
            <ac:picMk id="5" creationId="{1E0FDE34-3C7F-E835-E22E-AC358B145FBF}"/>
          </ac:picMkLst>
        </pc:picChg>
        <pc:picChg chg="mod">
          <ac:chgData name="Yoel Kortick" userId="167978f5-7f40-4909-85d5-d4149554ad4e" providerId="ADAL" clId="{294B3A60-76DA-4025-A657-ABCC2189CED0}" dt="2025-06-03T13:02:30.604" v="263" actId="208"/>
          <ac:picMkLst>
            <pc:docMk/>
            <pc:sldMk cId="258286970" sldId="2382"/>
            <ac:picMk id="11" creationId="{A17C658C-313C-5613-5125-52A00F2B2A18}"/>
          </ac:picMkLst>
        </pc:picChg>
      </pc:sldChg>
      <pc:sldChg chg="modSp add mod">
        <pc:chgData name="Yoel Kortick" userId="167978f5-7f40-4909-85d5-d4149554ad4e" providerId="ADAL" clId="{294B3A60-76DA-4025-A657-ABCC2189CED0}" dt="2025-06-03T15:13:43.072" v="279" actId="2711"/>
        <pc:sldMkLst>
          <pc:docMk/>
          <pc:sldMk cId="2060357779" sldId="2383"/>
        </pc:sldMkLst>
        <pc:spChg chg="mod">
          <ac:chgData name="Yoel Kortick" userId="167978f5-7f40-4909-85d5-d4149554ad4e" providerId="ADAL" clId="{294B3A60-76DA-4025-A657-ABCC2189CED0}" dt="2025-06-03T15:13:43.072" v="279" actId="2711"/>
          <ac:spMkLst>
            <pc:docMk/>
            <pc:sldMk cId="2060357779" sldId="2383"/>
            <ac:spMk id="4" creationId="{53B797EA-3759-161D-8BD4-1541CB3F49A9}"/>
          </ac:spMkLst>
        </pc:spChg>
        <pc:picChg chg="mod">
          <ac:chgData name="Yoel Kortick" userId="167978f5-7f40-4909-85d5-d4149554ad4e" providerId="ADAL" clId="{294B3A60-76DA-4025-A657-ABCC2189CED0}" dt="2025-06-03T13:02:03.193" v="259" actId="208"/>
          <ac:picMkLst>
            <pc:docMk/>
            <pc:sldMk cId="2060357779" sldId="2383"/>
            <ac:picMk id="8" creationId="{5F4C6DE0-B5C8-5376-BAF5-789E0DF51311}"/>
          </ac:picMkLst>
        </pc:picChg>
      </pc:sldChg>
      <pc:sldChg chg="modSp add mod">
        <pc:chgData name="Yoel Kortick" userId="167978f5-7f40-4909-85d5-d4149554ad4e" providerId="ADAL" clId="{294B3A60-76DA-4025-A657-ABCC2189CED0}" dt="2025-06-03T13:01:58.852" v="258" actId="208"/>
        <pc:sldMkLst>
          <pc:docMk/>
          <pc:sldMk cId="3512488509" sldId="2384"/>
        </pc:sldMkLst>
        <pc:spChg chg="mod">
          <ac:chgData name="Yoel Kortick" userId="167978f5-7f40-4909-85d5-d4149554ad4e" providerId="ADAL" clId="{294B3A60-76DA-4025-A657-ABCC2189CED0}" dt="2025-06-03T12:58:17.014" v="214" actId="108"/>
          <ac:spMkLst>
            <pc:docMk/>
            <pc:sldMk cId="3512488509" sldId="2384"/>
            <ac:spMk id="4" creationId="{52F5E142-2036-EE82-C55E-2C79C0FD002C}"/>
          </ac:spMkLst>
        </pc:spChg>
        <pc:picChg chg="mod">
          <ac:chgData name="Yoel Kortick" userId="167978f5-7f40-4909-85d5-d4149554ad4e" providerId="ADAL" clId="{294B3A60-76DA-4025-A657-ABCC2189CED0}" dt="2025-06-03T13:01:58.852" v="258" actId="208"/>
          <ac:picMkLst>
            <pc:docMk/>
            <pc:sldMk cId="3512488509" sldId="2384"/>
            <ac:picMk id="13" creationId="{36CF7216-4DF5-02DE-567D-C473C4AC5784}"/>
          </ac:picMkLst>
        </pc:picChg>
        <pc:picChg chg="mod">
          <ac:chgData name="Yoel Kortick" userId="167978f5-7f40-4909-85d5-d4149554ad4e" providerId="ADAL" clId="{294B3A60-76DA-4025-A657-ABCC2189CED0}" dt="2025-06-03T13:01:58.852" v="258" actId="208"/>
          <ac:picMkLst>
            <pc:docMk/>
            <pc:sldMk cId="3512488509" sldId="2384"/>
            <ac:picMk id="15" creationId="{B738964A-58A7-77F7-1367-C81B97399CC5}"/>
          </ac:picMkLst>
        </pc:picChg>
      </pc:sldChg>
      <pc:sldChg chg="modSp add mod">
        <pc:chgData name="Yoel Kortick" userId="167978f5-7f40-4909-85d5-d4149554ad4e" providerId="ADAL" clId="{294B3A60-76DA-4025-A657-ABCC2189CED0}" dt="2025-06-03T13:02:21.451" v="262" actId="2711"/>
        <pc:sldMkLst>
          <pc:docMk/>
          <pc:sldMk cId="2498652202" sldId="2385"/>
        </pc:sldMkLst>
        <pc:spChg chg="mod">
          <ac:chgData name="Yoel Kortick" userId="167978f5-7f40-4909-85d5-d4149554ad4e" providerId="ADAL" clId="{294B3A60-76DA-4025-A657-ABCC2189CED0}" dt="2025-06-03T13:02:21.451" v="262" actId="2711"/>
          <ac:spMkLst>
            <pc:docMk/>
            <pc:sldMk cId="2498652202" sldId="2385"/>
            <ac:spMk id="4" creationId="{702B4B84-A883-124C-40C7-F0BE9A972E70}"/>
          </ac:spMkLst>
        </pc:spChg>
        <pc:picChg chg="mod">
          <ac:chgData name="Yoel Kortick" userId="167978f5-7f40-4909-85d5-d4149554ad4e" providerId="ADAL" clId="{294B3A60-76DA-4025-A657-ABCC2189CED0}" dt="2025-06-03T13:02:15.675" v="261" actId="208"/>
          <ac:picMkLst>
            <pc:docMk/>
            <pc:sldMk cId="2498652202" sldId="2385"/>
            <ac:picMk id="5" creationId="{FE994BFD-B193-06E2-B53E-DACDC4D63E60}"/>
          </ac:picMkLst>
        </pc:picChg>
      </pc:sldChg>
      <pc:sldChg chg="modSp add mod">
        <pc:chgData name="Yoel Kortick" userId="167978f5-7f40-4909-85d5-d4149554ad4e" providerId="ADAL" clId="{294B3A60-76DA-4025-A657-ABCC2189CED0}" dt="2025-06-03T13:02:10.083" v="260" actId="208"/>
        <pc:sldMkLst>
          <pc:docMk/>
          <pc:sldMk cId="1971866820" sldId="2386"/>
        </pc:sldMkLst>
        <pc:spChg chg="mod">
          <ac:chgData name="Yoel Kortick" userId="167978f5-7f40-4909-85d5-d4149554ad4e" providerId="ADAL" clId="{294B3A60-76DA-4025-A657-ABCC2189CED0}" dt="2025-06-03T12:58:10.016" v="212" actId="108"/>
          <ac:spMkLst>
            <pc:docMk/>
            <pc:sldMk cId="1971866820" sldId="2386"/>
            <ac:spMk id="4" creationId="{E69F4D91-C25E-07EE-DC23-33B62740A9C2}"/>
          </ac:spMkLst>
        </pc:spChg>
        <pc:picChg chg="mod">
          <ac:chgData name="Yoel Kortick" userId="167978f5-7f40-4909-85d5-d4149554ad4e" providerId="ADAL" clId="{294B3A60-76DA-4025-A657-ABCC2189CED0}" dt="2025-06-03T13:02:10.083" v="260" actId="208"/>
          <ac:picMkLst>
            <pc:docMk/>
            <pc:sldMk cId="1971866820" sldId="2386"/>
            <ac:picMk id="5" creationId="{D3D3E5A5-B0F7-D8C9-5469-33473B4489A1}"/>
          </ac:picMkLst>
        </pc:picChg>
        <pc:picChg chg="mod">
          <ac:chgData name="Yoel Kortick" userId="167978f5-7f40-4909-85d5-d4149554ad4e" providerId="ADAL" clId="{294B3A60-76DA-4025-A657-ABCC2189CED0}" dt="2025-06-03T13:02:10.083" v="260" actId="208"/>
          <ac:picMkLst>
            <pc:docMk/>
            <pc:sldMk cId="1971866820" sldId="2386"/>
            <ac:picMk id="11" creationId="{5E337CD1-4BA1-2C82-1405-A9A45DC48868}"/>
          </ac:picMkLst>
        </pc:picChg>
      </pc:sldChg>
      <pc:sldChg chg="modSp add mod">
        <pc:chgData name="Yoel Kortick" userId="167978f5-7f40-4909-85d5-d4149554ad4e" providerId="ADAL" clId="{294B3A60-76DA-4025-A657-ABCC2189CED0}" dt="2025-06-03T15:11:36.892" v="273" actId="208"/>
        <pc:sldMkLst>
          <pc:docMk/>
          <pc:sldMk cId="3621789838" sldId="2387"/>
        </pc:sldMkLst>
        <pc:spChg chg="mod">
          <ac:chgData name="Yoel Kortick" userId="167978f5-7f40-4909-85d5-d4149554ad4e" providerId="ADAL" clId="{294B3A60-76DA-4025-A657-ABCC2189CED0}" dt="2025-06-03T13:01:45.712" v="257" actId="2711"/>
          <ac:spMkLst>
            <pc:docMk/>
            <pc:sldMk cId="3621789838" sldId="2387"/>
            <ac:spMk id="4" creationId="{AABBCAF8-E9E1-518F-D678-1BCF35C51251}"/>
          </ac:spMkLst>
        </pc:spChg>
        <pc:picChg chg="mod">
          <ac:chgData name="Yoel Kortick" userId="167978f5-7f40-4909-85d5-d4149554ad4e" providerId="ADAL" clId="{294B3A60-76DA-4025-A657-ABCC2189CED0}" dt="2025-06-03T15:11:36.892" v="273" actId="208"/>
          <ac:picMkLst>
            <pc:docMk/>
            <pc:sldMk cId="3621789838" sldId="2387"/>
            <ac:picMk id="5" creationId="{DA7C50D2-04BC-9145-EFC0-1DA4D061C591}"/>
          </ac:picMkLst>
        </pc:picChg>
      </pc:sldChg>
      <pc:sldChg chg="modSp add mod">
        <pc:chgData name="Yoel Kortick" userId="167978f5-7f40-4909-85d5-d4149554ad4e" providerId="ADAL" clId="{294B3A60-76DA-4025-A657-ABCC2189CED0}" dt="2025-06-03T13:01:32.688" v="256" actId="108"/>
        <pc:sldMkLst>
          <pc:docMk/>
          <pc:sldMk cId="2208728769" sldId="2388"/>
        </pc:sldMkLst>
        <pc:spChg chg="mod">
          <ac:chgData name="Yoel Kortick" userId="167978f5-7f40-4909-85d5-d4149554ad4e" providerId="ADAL" clId="{294B3A60-76DA-4025-A657-ABCC2189CED0}" dt="2025-06-03T12:58:24.310" v="216" actId="108"/>
          <ac:spMkLst>
            <pc:docMk/>
            <pc:sldMk cId="2208728769" sldId="2388"/>
            <ac:spMk id="4" creationId="{60CD9055-F3C4-4B17-79B0-E618632EF7ED}"/>
          </ac:spMkLst>
        </pc:spChg>
        <pc:spChg chg="mod">
          <ac:chgData name="Yoel Kortick" userId="167978f5-7f40-4909-85d5-d4149554ad4e" providerId="ADAL" clId="{294B3A60-76DA-4025-A657-ABCC2189CED0}" dt="2025-06-03T13:01:32.688" v="256" actId="108"/>
          <ac:spMkLst>
            <pc:docMk/>
            <pc:sldMk cId="2208728769" sldId="2388"/>
            <ac:spMk id="9" creationId="{052E5FC3-6313-CDF3-089E-E7F666EB8829}"/>
          </ac:spMkLst>
        </pc:spChg>
        <pc:picChg chg="mod">
          <ac:chgData name="Yoel Kortick" userId="167978f5-7f40-4909-85d5-d4149554ad4e" providerId="ADAL" clId="{294B3A60-76DA-4025-A657-ABCC2189CED0}" dt="2025-06-03T13:01:27.544" v="255" actId="208"/>
          <ac:picMkLst>
            <pc:docMk/>
            <pc:sldMk cId="2208728769" sldId="2388"/>
            <ac:picMk id="5" creationId="{10CCE2DF-D373-9B11-F5D5-D67A8C652832}"/>
          </ac:picMkLst>
        </pc:picChg>
        <pc:picChg chg="mod">
          <ac:chgData name="Yoel Kortick" userId="167978f5-7f40-4909-85d5-d4149554ad4e" providerId="ADAL" clId="{294B3A60-76DA-4025-A657-ABCC2189CED0}" dt="2025-06-03T13:01:27.544" v="255" actId="208"/>
          <ac:picMkLst>
            <pc:docMk/>
            <pc:sldMk cId="2208728769" sldId="2388"/>
            <ac:picMk id="10" creationId="{EBF2556D-26BD-8F36-2F52-DBCDCFA9423A}"/>
          </ac:picMkLst>
        </pc:picChg>
      </pc:sldChg>
      <pc:sldChg chg="modSp add mod">
        <pc:chgData name="Yoel Kortick" userId="167978f5-7f40-4909-85d5-d4149554ad4e" providerId="ADAL" clId="{294B3A60-76DA-4025-A657-ABCC2189CED0}" dt="2025-06-03T13:01:19.985" v="254" actId="208"/>
        <pc:sldMkLst>
          <pc:docMk/>
          <pc:sldMk cId="3735081365" sldId="2389"/>
        </pc:sldMkLst>
        <pc:spChg chg="mod">
          <ac:chgData name="Yoel Kortick" userId="167978f5-7f40-4909-85d5-d4149554ad4e" providerId="ADAL" clId="{294B3A60-76DA-4025-A657-ABCC2189CED0}" dt="2025-06-03T13:01:16.883" v="253" actId="2711"/>
          <ac:spMkLst>
            <pc:docMk/>
            <pc:sldMk cId="3735081365" sldId="2389"/>
            <ac:spMk id="4" creationId="{988B6F81-39F6-EC64-ACB3-514FB2E4C050}"/>
          </ac:spMkLst>
        </pc:spChg>
        <pc:picChg chg="mod">
          <ac:chgData name="Yoel Kortick" userId="167978f5-7f40-4909-85d5-d4149554ad4e" providerId="ADAL" clId="{294B3A60-76DA-4025-A657-ABCC2189CED0}" dt="2025-06-03T13:01:19.985" v="254" actId="208"/>
          <ac:picMkLst>
            <pc:docMk/>
            <pc:sldMk cId="3735081365" sldId="2389"/>
            <ac:picMk id="6" creationId="{466B5695-BFE3-9994-B9A5-E0AD2CB993AE}"/>
          </ac:picMkLst>
        </pc:picChg>
      </pc:sldChg>
      <pc:sldChg chg="modSp add mod">
        <pc:chgData name="Yoel Kortick" userId="167978f5-7f40-4909-85d5-d4149554ad4e" providerId="ADAL" clId="{294B3A60-76DA-4025-A657-ABCC2189CED0}" dt="2025-06-03T13:01:08.554" v="252" actId="108"/>
        <pc:sldMkLst>
          <pc:docMk/>
          <pc:sldMk cId="1898584455" sldId="2390"/>
        </pc:sldMkLst>
        <pc:spChg chg="mod">
          <ac:chgData name="Yoel Kortick" userId="167978f5-7f40-4909-85d5-d4149554ad4e" providerId="ADAL" clId="{294B3A60-76DA-4025-A657-ABCC2189CED0}" dt="2025-06-03T12:58:29.610" v="218" actId="108"/>
          <ac:spMkLst>
            <pc:docMk/>
            <pc:sldMk cId="1898584455" sldId="2390"/>
            <ac:spMk id="4" creationId="{CD02D2BB-AE5E-2AD9-F187-5A86BA5BF963}"/>
          </ac:spMkLst>
        </pc:spChg>
        <pc:spChg chg="mod">
          <ac:chgData name="Yoel Kortick" userId="167978f5-7f40-4909-85d5-d4149554ad4e" providerId="ADAL" clId="{294B3A60-76DA-4025-A657-ABCC2189CED0}" dt="2025-06-03T13:01:08.554" v="252" actId="108"/>
          <ac:spMkLst>
            <pc:docMk/>
            <pc:sldMk cId="1898584455" sldId="2390"/>
            <ac:spMk id="9" creationId="{7170EA3A-A4A7-28E9-8547-CF170037C3D3}"/>
          </ac:spMkLst>
        </pc:spChg>
        <pc:picChg chg="mod">
          <ac:chgData name="Yoel Kortick" userId="167978f5-7f40-4909-85d5-d4149554ad4e" providerId="ADAL" clId="{294B3A60-76DA-4025-A657-ABCC2189CED0}" dt="2025-06-03T13:00:58.850" v="251" actId="208"/>
          <ac:picMkLst>
            <pc:docMk/>
            <pc:sldMk cId="1898584455" sldId="2390"/>
            <ac:picMk id="6" creationId="{2B870A2F-6B41-1EBE-3BC2-3F01B7CFB68A}"/>
          </ac:picMkLst>
        </pc:picChg>
        <pc:picChg chg="mod">
          <ac:chgData name="Yoel Kortick" userId="167978f5-7f40-4909-85d5-d4149554ad4e" providerId="ADAL" clId="{294B3A60-76DA-4025-A657-ABCC2189CED0}" dt="2025-06-03T13:00:58.850" v="251" actId="208"/>
          <ac:picMkLst>
            <pc:docMk/>
            <pc:sldMk cId="1898584455" sldId="2390"/>
            <ac:picMk id="15" creationId="{C52685E0-3AB9-925C-26E7-6367FC264C90}"/>
          </ac:picMkLst>
        </pc:picChg>
      </pc:sldChg>
      <pc:sldChg chg="modSp add mod">
        <pc:chgData name="Yoel Kortick" userId="167978f5-7f40-4909-85d5-d4149554ad4e" providerId="ADAL" clId="{294B3A60-76DA-4025-A657-ABCC2189CED0}" dt="2025-06-03T15:13:22.484" v="278" actId="2711"/>
        <pc:sldMkLst>
          <pc:docMk/>
          <pc:sldMk cId="2475991361" sldId="2391"/>
        </pc:sldMkLst>
        <pc:spChg chg="mod">
          <ac:chgData name="Yoel Kortick" userId="167978f5-7f40-4909-85d5-d4149554ad4e" providerId="ADAL" clId="{294B3A60-76DA-4025-A657-ABCC2189CED0}" dt="2025-06-03T15:13:22.484" v="278" actId="2711"/>
          <ac:spMkLst>
            <pc:docMk/>
            <pc:sldMk cId="2475991361" sldId="2391"/>
            <ac:spMk id="4" creationId="{0FFF6921-D8E7-B1F3-CBF0-3A44DD250CB9}"/>
          </ac:spMkLst>
        </pc:spChg>
        <pc:picChg chg="mod">
          <ac:chgData name="Yoel Kortick" userId="167978f5-7f40-4909-85d5-d4149554ad4e" providerId="ADAL" clId="{294B3A60-76DA-4025-A657-ABCC2189CED0}" dt="2025-06-03T13:00:52.354" v="250" actId="208"/>
          <ac:picMkLst>
            <pc:docMk/>
            <pc:sldMk cId="2475991361" sldId="2391"/>
            <ac:picMk id="5" creationId="{F697EF82-B019-BD84-DC32-837C7DB8E506}"/>
          </ac:picMkLst>
        </pc:picChg>
      </pc:sldChg>
      <pc:sldChg chg="modSp add mod">
        <pc:chgData name="Yoel Kortick" userId="167978f5-7f40-4909-85d5-d4149554ad4e" providerId="ADAL" clId="{294B3A60-76DA-4025-A657-ABCC2189CED0}" dt="2025-06-03T13:00:45.356" v="249" actId="108"/>
        <pc:sldMkLst>
          <pc:docMk/>
          <pc:sldMk cId="4064803910" sldId="2392"/>
        </pc:sldMkLst>
        <pc:spChg chg="mod">
          <ac:chgData name="Yoel Kortick" userId="167978f5-7f40-4909-85d5-d4149554ad4e" providerId="ADAL" clId="{294B3A60-76DA-4025-A657-ABCC2189CED0}" dt="2025-06-03T12:58:35.039" v="220" actId="108"/>
          <ac:spMkLst>
            <pc:docMk/>
            <pc:sldMk cId="4064803910" sldId="2392"/>
            <ac:spMk id="4" creationId="{33C504D7-C32E-36CA-0198-1AE5819540FA}"/>
          </ac:spMkLst>
        </pc:spChg>
        <pc:spChg chg="mod">
          <ac:chgData name="Yoel Kortick" userId="167978f5-7f40-4909-85d5-d4149554ad4e" providerId="ADAL" clId="{294B3A60-76DA-4025-A657-ABCC2189CED0}" dt="2025-06-03T13:00:45.356" v="249" actId="108"/>
          <ac:spMkLst>
            <pc:docMk/>
            <pc:sldMk cId="4064803910" sldId="2392"/>
            <ac:spMk id="9" creationId="{39D5E321-1B1E-0A42-190D-8AAE453E60F0}"/>
          </ac:spMkLst>
        </pc:spChg>
        <pc:picChg chg="mod">
          <ac:chgData name="Yoel Kortick" userId="167978f5-7f40-4909-85d5-d4149554ad4e" providerId="ADAL" clId="{294B3A60-76DA-4025-A657-ABCC2189CED0}" dt="2025-06-03T13:00:40.411" v="248" actId="208"/>
          <ac:picMkLst>
            <pc:docMk/>
            <pc:sldMk cId="4064803910" sldId="2392"/>
            <ac:picMk id="5" creationId="{5786DFC5-3685-E2A9-506B-1A8BCBF9D345}"/>
          </ac:picMkLst>
        </pc:picChg>
        <pc:picChg chg="mod">
          <ac:chgData name="Yoel Kortick" userId="167978f5-7f40-4909-85d5-d4149554ad4e" providerId="ADAL" clId="{294B3A60-76DA-4025-A657-ABCC2189CED0}" dt="2025-06-03T13:00:40.411" v="248" actId="208"/>
          <ac:picMkLst>
            <pc:docMk/>
            <pc:sldMk cId="4064803910" sldId="2392"/>
            <ac:picMk id="11" creationId="{A824E8D8-C947-D4E7-47BA-4E287AE99457}"/>
          </ac:picMkLst>
        </pc:picChg>
      </pc:sldChg>
      <pc:sldChg chg="modSp add mod">
        <pc:chgData name="Yoel Kortick" userId="167978f5-7f40-4909-85d5-d4149554ad4e" providerId="ADAL" clId="{294B3A60-76DA-4025-A657-ABCC2189CED0}" dt="2025-06-03T12:59:48.004" v="238" actId="208"/>
        <pc:sldMkLst>
          <pc:docMk/>
          <pc:sldMk cId="4041003803" sldId="2393"/>
        </pc:sldMkLst>
        <pc:spChg chg="mod">
          <ac:chgData name="Yoel Kortick" userId="167978f5-7f40-4909-85d5-d4149554ad4e" providerId="ADAL" clId="{294B3A60-76DA-4025-A657-ABCC2189CED0}" dt="2025-06-03T12:59:45.989" v="237" actId="14100"/>
          <ac:spMkLst>
            <pc:docMk/>
            <pc:sldMk cId="4041003803" sldId="2393"/>
            <ac:spMk id="4" creationId="{0915A4EF-D6A0-3F4C-2143-72A3E254DF79}"/>
          </ac:spMkLst>
        </pc:spChg>
        <pc:picChg chg="mod">
          <ac:chgData name="Yoel Kortick" userId="167978f5-7f40-4909-85d5-d4149554ad4e" providerId="ADAL" clId="{294B3A60-76DA-4025-A657-ABCC2189CED0}" dt="2025-06-03T12:59:48.004" v="238" actId="208"/>
          <ac:picMkLst>
            <pc:docMk/>
            <pc:sldMk cId="4041003803" sldId="2393"/>
            <ac:picMk id="8" creationId="{18F1B835-9043-768D-D0EF-354849A5D893}"/>
          </ac:picMkLst>
        </pc:picChg>
      </pc:sldChg>
      <pc:sldChg chg="modSp add mod">
        <pc:chgData name="Yoel Kortick" userId="167978f5-7f40-4909-85d5-d4149554ad4e" providerId="ADAL" clId="{294B3A60-76DA-4025-A657-ABCC2189CED0}" dt="2025-06-03T13:00:01.046" v="241" actId="208"/>
        <pc:sldMkLst>
          <pc:docMk/>
          <pc:sldMk cId="182932262" sldId="2394"/>
        </pc:sldMkLst>
        <pc:spChg chg="mod">
          <ac:chgData name="Yoel Kortick" userId="167978f5-7f40-4909-85d5-d4149554ad4e" providerId="ADAL" clId="{294B3A60-76DA-4025-A657-ABCC2189CED0}" dt="2025-06-03T12:59:58.711" v="240" actId="14100"/>
          <ac:spMkLst>
            <pc:docMk/>
            <pc:sldMk cId="182932262" sldId="2394"/>
            <ac:spMk id="4" creationId="{A0A1F0AB-47EC-2C8D-E9C9-6FE2E685A30C}"/>
          </ac:spMkLst>
        </pc:spChg>
        <pc:picChg chg="mod">
          <ac:chgData name="Yoel Kortick" userId="167978f5-7f40-4909-85d5-d4149554ad4e" providerId="ADAL" clId="{294B3A60-76DA-4025-A657-ABCC2189CED0}" dt="2025-06-03T13:00:01.046" v="241" actId="208"/>
          <ac:picMkLst>
            <pc:docMk/>
            <pc:sldMk cId="182932262" sldId="2394"/>
            <ac:picMk id="5" creationId="{470D7A67-4A18-5570-D79B-77AB588D6D0B}"/>
          </ac:picMkLst>
        </pc:picChg>
      </pc:sldChg>
      <pc:sldChg chg="modSp add mod">
        <pc:chgData name="Yoel Kortick" userId="167978f5-7f40-4909-85d5-d4149554ad4e" providerId="ADAL" clId="{294B3A60-76DA-4025-A657-ABCC2189CED0}" dt="2025-06-03T12:59:33.581" v="235" actId="208"/>
        <pc:sldMkLst>
          <pc:docMk/>
          <pc:sldMk cId="257438606" sldId="2395"/>
        </pc:sldMkLst>
        <pc:spChg chg="mod">
          <ac:chgData name="Yoel Kortick" userId="167978f5-7f40-4909-85d5-d4149554ad4e" providerId="ADAL" clId="{294B3A60-76DA-4025-A657-ABCC2189CED0}" dt="2025-06-03T12:59:04.381" v="231" actId="108"/>
          <ac:spMkLst>
            <pc:docMk/>
            <pc:sldMk cId="257438606" sldId="2395"/>
            <ac:spMk id="3" creationId="{DF87AF66-38C3-8BCB-8A22-0AFB03D0D056}"/>
          </ac:spMkLst>
        </pc:spChg>
        <pc:spChg chg="mod">
          <ac:chgData name="Yoel Kortick" userId="167978f5-7f40-4909-85d5-d4149554ad4e" providerId="ADAL" clId="{294B3A60-76DA-4025-A657-ABCC2189CED0}" dt="2025-06-03T12:59:30.874" v="234" actId="14100"/>
          <ac:spMkLst>
            <pc:docMk/>
            <pc:sldMk cId="257438606" sldId="2395"/>
            <ac:spMk id="4" creationId="{22433A52-8C08-18F9-019A-18821D5CC21D}"/>
          </ac:spMkLst>
        </pc:spChg>
        <pc:picChg chg="mod">
          <ac:chgData name="Yoel Kortick" userId="167978f5-7f40-4909-85d5-d4149554ad4e" providerId="ADAL" clId="{294B3A60-76DA-4025-A657-ABCC2189CED0}" dt="2025-06-03T12:59:33.581" v="235" actId="208"/>
          <ac:picMkLst>
            <pc:docMk/>
            <pc:sldMk cId="257438606" sldId="2395"/>
            <ac:picMk id="5" creationId="{BE9DED6C-2C99-C525-1ECB-970ED1923A71}"/>
          </ac:picMkLst>
        </pc:picChg>
      </pc:sldChg>
      <pc:sldChg chg="modSp add mod">
        <pc:chgData name="Yoel Kortick" userId="167978f5-7f40-4909-85d5-d4149554ad4e" providerId="ADAL" clId="{294B3A60-76DA-4025-A657-ABCC2189CED0}" dt="2025-06-03T12:49:17.375" v="120" actId="208"/>
        <pc:sldMkLst>
          <pc:docMk/>
          <pc:sldMk cId="2232088491" sldId="2396"/>
        </pc:sldMkLst>
        <pc:spChg chg="mod">
          <ac:chgData name="Yoel Kortick" userId="167978f5-7f40-4909-85d5-d4149554ad4e" providerId="ADAL" clId="{294B3A60-76DA-4025-A657-ABCC2189CED0}" dt="2025-06-03T12:47:25.676" v="104" actId="108"/>
          <ac:spMkLst>
            <pc:docMk/>
            <pc:sldMk cId="2232088491" sldId="2396"/>
            <ac:spMk id="5" creationId="{3A64B8F6-2154-2A4B-4425-99022089555F}"/>
          </ac:spMkLst>
        </pc:spChg>
        <pc:picChg chg="mod">
          <ac:chgData name="Yoel Kortick" userId="167978f5-7f40-4909-85d5-d4149554ad4e" providerId="ADAL" clId="{294B3A60-76DA-4025-A657-ABCC2189CED0}" dt="2025-06-03T12:49:17.375" v="120" actId="208"/>
          <ac:picMkLst>
            <pc:docMk/>
            <pc:sldMk cId="2232088491" sldId="2396"/>
            <ac:picMk id="4" creationId="{13DBB65E-71C6-8EF1-20BE-E9F61B11251D}"/>
          </ac:picMkLst>
        </pc:picChg>
      </pc:sldChg>
      <pc:sldChg chg="modSp add mod">
        <pc:chgData name="Yoel Kortick" userId="167978f5-7f40-4909-85d5-d4149554ad4e" providerId="ADAL" clId="{294B3A60-76DA-4025-A657-ABCC2189CED0}" dt="2025-06-03T12:50:36.488" v="136" actId="208"/>
        <pc:sldMkLst>
          <pc:docMk/>
          <pc:sldMk cId="494717286" sldId="2397"/>
        </pc:sldMkLst>
        <pc:spChg chg="mod">
          <ac:chgData name="Yoel Kortick" userId="167978f5-7f40-4909-85d5-d4149554ad4e" providerId="ADAL" clId="{294B3A60-76DA-4025-A657-ABCC2189CED0}" dt="2025-06-03T12:47:12.914" v="100" actId="108"/>
          <ac:spMkLst>
            <pc:docMk/>
            <pc:sldMk cId="494717286" sldId="2397"/>
            <ac:spMk id="5" creationId="{9614B414-4F1C-7653-5FE4-D1114756F542}"/>
          </ac:spMkLst>
        </pc:spChg>
        <pc:picChg chg="mod">
          <ac:chgData name="Yoel Kortick" userId="167978f5-7f40-4909-85d5-d4149554ad4e" providerId="ADAL" clId="{294B3A60-76DA-4025-A657-ABCC2189CED0}" dt="2025-06-03T12:50:36.488" v="136" actId="208"/>
          <ac:picMkLst>
            <pc:docMk/>
            <pc:sldMk cId="494717286" sldId="2397"/>
            <ac:picMk id="8" creationId="{1BDFFF7C-ECC5-3B5C-78B9-96C2F46A334F}"/>
          </ac:picMkLst>
        </pc:picChg>
      </pc:sldChg>
      <pc:sldChg chg="modSp add mod">
        <pc:chgData name="Yoel Kortick" userId="167978f5-7f40-4909-85d5-d4149554ad4e" providerId="ADAL" clId="{294B3A60-76DA-4025-A657-ABCC2189CED0}" dt="2025-06-03T12:50:41.393" v="137" actId="208"/>
        <pc:sldMkLst>
          <pc:docMk/>
          <pc:sldMk cId="1902863016" sldId="2398"/>
        </pc:sldMkLst>
        <pc:spChg chg="mod">
          <ac:chgData name="Yoel Kortick" userId="167978f5-7f40-4909-85d5-d4149554ad4e" providerId="ADAL" clId="{294B3A60-76DA-4025-A657-ABCC2189CED0}" dt="2025-06-03T12:47:10.210" v="99" actId="108"/>
          <ac:spMkLst>
            <pc:docMk/>
            <pc:sldMk cId="1902863016" sldId="2398"/>
            <ac:spMk id="5" creationId="{4786F61B-4F19-24B6-B9AB-490062597C44}"/>
          </ac:spMkLst>
        </pc:spChg>
        <pc:picChg chg="mod">
          <ac:chgData name="Yoel Kortick" userId="167978f5-7f40-4909-85d5-d4149554ad4e" providerId="ADAL" clId="{294B3A60-76DA-4025-A657-ABCC2189CED0}" dt="2025-06-03T12:50:41.393" v="137" actId="208"/>
          <ac:picMkLst>
            <pc:docMk/>
            <pc:sldMk cId="1902863016" sldId="2398"/>
            <ac:picMk id="6" creationId="{5305E04E-7CCF-C367-10F9-7C326281D543}"/>
          </ac:picMkLst>
        </pc:picChg>
      </pc:sldChg>
      <pc:sldChg chg="modSp add mod">
        <pc:chgData name="Yoel Kortick" userId="167978f5-7f40-4909-85d5-d4149554ad4e" providerId="ADAL" clId="{294B3A60-76DA-4025-A657-ABCC2189CED0}" dt="2025-06-03T12:53:39.695" v="165" actId="208"/>
        <pc:sldMkLst>
          <pc:docMk/>
          <pc:sldMk cId="912673530" sldId="2399"/>
        </pc:sldMkLst>
        <pc:spChg chg="mod">
          <ac:chgData name="Yoel Kortick" userId="167978f5-7f40-4909-85d5-d4149554ad4e" providerId="ADAL" clId="{294B3A60-76DA-4025-A657-ABCC2189CED0}" dt="2025-06-03T12:46:37.996" v="91" actId="108"/>
          <ac:spMkLst>
            <pc:docMk/>
            <pc:sldMk cId="912673530" sldId="2399"/>
            <ac:spMk id="5" creationId="{05923A4A-2A97-9647-BFE8-7EC26B380A6A}"/>
          </ac:spMkLst>
        </pc:spChg>
        <pc:picChg chg="mod">
          <ac:chgData name="Yoel Kortick" userId="167978f5-7f40-4909-85d5-d4149554ad4e" providerId="ADAL" clId="{294B3A60-76DA-4025-A657-ABCC2189CED0}" dt="2025-06-03T12:53:39.695" v="165" actId="208"/>
          <ac:picMkLst>
            <pc:docMk/>
            <pc:sldMk cId="912673530" sldId="2399"/>
            <ac:picMk id="4" creationId="{D10F45BC-82D3-4642-4DD3-DA391A659BA2}"/>
          </ac:picMkLst>
        </pc:picChg>
      </pc:sldChg>
      <pc:sldChg chg="modSp add mod">
        <pc:chgData name="Yoel Kortick" userId="167978f5-7f40-4909-85d5-d4149554ad4e" providerId="ADAL" clId="{294B3A60-76DA-4025-A657-ABCC2189CED0}" dt="2025-06-03T13:00:29.864" v="247" actId="208"/>
        <pc:sldMkLst>
          <pc:docMk/>
          <pc:sldMk cId="2545397555" sldId="2400"/>
        </pc:sldMkLst>
        <pc:spChg chg="mod">
          <ac:chgData name="Yoel Kortick" userId="167978f5-7f40-4909-85d5-d4149554ad4e" providerId="ADAL" clId="{294B3A60-76DA-4025-A657-ABCC2189CED0}" dt="2025-06-03T12:58:40.998" v="222" actId="108"/>
          <ac:spMkLst>
            <pc:docMk/>
            <pc:sldMk cId="2545397555" sldId="2400"/>
            <ac:spMk id="4" creationId="{9803BA3B-F986-CF5D-42D8-0855CA6B78E6}"/>
          </ac:spMkLst>
        </pc:spChg>
        <pc:picChg chg="mod">
          <ac:chgData name="Yoel Kortick" userId="167978f5-7f40-4909-85d5-d4149554ad4e" providerId="ADAL" clId="{294B3A60-76DA-4025-A657-ABCC2189CED0}" dt="2025-06-03T13:00:29.864" v="247" actId="208"/>
          <ac:picMkLst>
            <pc:docMk/>
            <pc:sldMk cId="2545397555" sldId="2400"/>
            <ac:picMk id="5" creationId="{A416E380-A481-FA4B-512A-B080AB38FCF5}"/>
          </ac:picMkLst>
        </pc:picChg>
      </pc:sldChg>
      <pc:sldChg chg="modSp mod">
        <pc:chgData name="Yoel Kortick" userId="167978f5-7f40-4909-85d5-d4149554ad4e" providerId="ADAL" clId="{294B3A60-76DA-4025-A657-ABCC2189CED0}" dt="2025-06-03T12:36:20.971" v="0"/>
        <pc:sldMkLst>
          <pc:docMk/>
          <pc:sldMk cId="2936091595" sldId="2147480407"/>
        </pc:sldMkLst>
        <pc:spChg chg="mod">
          <ac:chgData name="Yoel Kortick" userId="167978f5-7f40-4909-85d5-d4149554ad4e" providerId="ADAL" clId="{294B3A60-76DA-4025-A657-ABCC2189CED0}" dt="2025-06-03T12:36:20.971" v="0"/>
          <ac:spMkLst>
            <pc:docMk/>
            <pc:sldMk cId="2936091595" sldId="2147480407"/>
            <ac:spMk id="2" creationId="{00000000-0000-0000-0000-000000000000}"/>
          </ac:spMkLst>
        </pc:spChg>
      </pc:sldChg>
      <pc:sldChg chg="modSp mod">
        <pc:chgData name="Yoel Kortick" userId="167978f5-7f40-4909-85d5-d4149554ad4e" providerId="ADAL" clId="{294B3A60-76DA-4025-A657-ABCC2189CED0}" dt="2025-06-03T12:38:46.747" v="14" actId="2711"/>
        <pc:sldMkLst>
          <pc:docMk/>
          <pc:sldMk cId="2711077615" sldId="2147480430"/>
        </pc:sldMkLst>
        <pc:spChg chg="mod">
          <ac:chgData name="Yoel Kortick" userId="167978f5-7f40-4909-85d5-d4149554ad4e" providerId="ADAL" clId="{294B3A60-76DA-4025-A657-ABCC2189CED0}" dt="2025-06-03T12:38:46.747" v="14" actId="2711"/>
          <ac:spMkLst>
            <pc:docMk/>
            <pc:sldMk cId="2711077615" sldId="2147480430"/>
            <ac:spMk id="5" creationId="{00000000-0000-0000-0000-000000000000}"/>
          </ac:spMkLst>
        </pc:spChg>
      </pc:sldChg>
      <pc:sldChg chg="modSp">
        <pc:chgData name="Yoel Kortick" userId="167978f5-7f40-4909-85d5-d4149554ad4e" providerId="ADAL" clId="{294B3A60-76DA-4025-A657-ABCC2189CED0}" dt="2025-06-03T12:37:08.906" v="2"/>
        <pc:sldMkLst>
          <pc:docMk/>
          <pc:sldMk cId="3215317713" sldId="2147480431"/>
        </pc:sldMkLst>
        <pc:spChg chg="mod">
          <ac:chgData name="Yoel Kortick" userId="167978f5-7f40-4909-85d5-d4149554ad4e" providerId="ADAL" clId="{294B3A60-76DA-4025-A657-ABCC2189CED0}" dt="2025-06-03T12:37:08.906" v="2"/>
          <ac:spMkLst>
            <pc:docMk/>
            <pc:sldMk cId="3215317713" sldId="2147480431"/>
            <ac:spMk id="5" creationId="{AC821D1E-55D9-ED48-ABA7-12156B4F3037}"/>
          </ac:spMkLst>
        </pc:spChg>
      </pc:sldChg>
      <pc:sldChg chg="del">
        <pc:chgData name="Yoel Kortick" userId="167978f5-7f40-4909-85d5-d4149554ad4e" providerId="ADAL" clId="{294B3A60-76DA-4025-A657-ABCC2189CED0}" dt="2025-06-03T12:39:21.803" v="15" actId="47"/>
        <pc:sldMkLst>
          <pc:docMk/>
          <pc:sldMk cId="1195457792" sldId="2147480432"/>
        </pc:sldMkLst>
      </pc:sldChg>
      <pc:sldChg chg="del">
        <pc:chgData name="Yoel Kortick" userId="167978f5-7f40-4909-85d5-d4149554ad4e" providerId="ADAL" clId="{294B3A60-76DA-4025-A657-ABCC2189CED0}" dt="2025-06-03T12:39:21.803" v="15" actId="47"/>
        <pc:sldMkLst>
          <pc:docMk/>
          <pc:sldMk cId="3101334533" sldId="2147480433"/>
        </pc:sldMkLst>
      </pc:sldChg>
      <pc:sldChg chg="del">
        <pc:chgData name="Yoel Kortick" userId="167978f5-7f40-4909-85d5-d4149554ad4e" providerId="ADAL" clId="{294B3A60-76DA-4025-A657-ABCC2189CED0}" dt="2025-06-03T12:39:21.803" v="15" actId="47"/>
        <pc:sldMkLst>
          <pc:docMk/>
          <pc:sldMk cId="4187908048" sldId="2147480434"/>
        </pc:sldMkLst>
      </pc:sldChg>
      <pc:sldChg chg="del">
        <pc:chgData name="Yoel Kortick" userId="167978f5-7f40-4909-85d5-d4149554ad4e" providerId="ADAL" clId="{294B3A60-76DA-4025-A657-ABCC2189CED0}" dt="2025-06-03T12:39:21.803" v="15" actId="47"/>
        <pc:sldMkLst>
          <pc:docMk/>
          <pc:sldMk cId="217493611" sldId="2147480435"/>
        </pc:sldMkLst>
      </pc:sldChg>
      <pc:sldChg chg="del">
        <pc:chgData name="Yoel Kortick" userId="167978f5-7f40-4909-85d5-d4149554ad4e" providerId="ADAL" clId="{294B3A60-76DA-4025-A657-ABCC2189CED0}" dt="2025-06-03T12:39:21.803" v="15" actId="47"/>
        <pc:sldMkLst>
          <pc:docMk/>
          <pc:sldMk cId="3793389652" sldId="2147480436"/>
        </pc:sldMkLst>
      </pc:sldChg>
      <pc:sldChg chg="del">
        <pc:chgData name="Yoel Kortick" userId="167978f5-7f40-4909-85d5-d4149554ad4e" providerId="ADAL" clId="{294B3A60-76DA-4025-A657-ABCC2189CED0}" dt="2025-06-03T12:39:21.803" v="15" actId="47"/>
        <pc:sldMkLst>
          <pc:docMk/>
          <pc:sldMk cId="2583671206" sldId="2147480437"/>
        </pc:sldMkLst>
      </pc:sldChg>
      <pc:sldChg chg="del">
        <pc:chgData name="Yoel Kortick" userId="167978f5-7f40-4909-85d5-d4149554ad4e" providerId="ADAL" clId="{294B3A60-76DA-4025-A657-ABCC2189CED0}" dt="2025-06-03T12:39:21.803" v="15" actId="47"/>
        <pc:sldMkLst>
          <pc:docMk/>
          <pc:sldMk cId="336357512" sldId="2147480438"/>
        </pc:sldMkLst>
      </pc:sldChg>
      <pc:sldChg chg="del">
        <pc:chgData name="Yoel Kortick" userId="167978f5-7f40-4909-85d5-d4149554ad4e" providerId="ADAL" clId="{294B3A60-76DA-4025-A657-ABCC2189CED0}" dt="2025-06-03T12:39:21.803" v="15" actId="47"/>
        <pc:sldMkLst>
          <pc:docMk/>
          <pc:sldMk cId="1982059557" sldId="2147480439"/>
        </pc:sldMkLst>
      </pc:sldChg>
      <pc:sldChg chg="modSp">
        <pc:chgData name="Yoel Kortick" userId="167978f5-7f40-4909-85d5-d4149554ad4e" providerId="ADAL" clId="{294B3A60-76DA-4025-A657-ABCC2189CED0}" dt="2025-06-03T12:38:14.882" v="12"/>
        <pc:sldMkLst>
          <pc:docMk/>
          <pc:sldMk cId="3319784378" sldId="2147480440"/>
        </pc:sldMkLst>
        <pc:spChg chg="mod">
          <ac:chgData name="Yoel Kortick" userId="167978f5-7f40-4909-85d5-d4149554ad4e" providerId="ADAL" clId="{294B3A60-76DA-4025-A657-ABCC2189CED0}" dt="2025-06-03T12:38:14.882" v="12"/>
          <ac:spMkLst>
            <pc:docMk/>
            <pc:sldMk cId="3319784378" sldId="2147480440"/>
            <ac:spMk id="5" creationId="{19599DE3-DE9A-60B7-43CE-8F76EF7CE882}"/>
          </ac:spMkLst>
        </pc:spChg>
      </pc:sldChg>
      <pc:sldChg chg="modSp">
        <pc:chgData name="Yoel Kortick" userId="167978f5-7f40-4909-85d5-d4149554ad4e" providerId="ADAL" clId="{294B3A60-76DA-4025-A657-ABCC2189CED0}" dt="2025-06-03T12:37:58.837" v="11"/>
        <pc:sldMkLst>
          <pc:docMk/>
          <pc:sldMk cId="1797156112" sldId="2147480442"/>
        </pc:sldMkLst>
        <pc:spChg chg="mod">
          <ac:chgData name="Yoel Kortick" userId="167978f5-7f40-4909-85d5-d4149554ad4e" providerId="ADAL" clId="{294B3A60-76DA-4025-A657-ABCC2189CED0}" dt="2025-06-03T12:37:58.837" v="11"/>
          <ac:spMkLst>
            <pc:docMk/>
            <pc:sldMk cId="1797156112" sldId="2147480442"/>
            <ac:spMk id="5" creationId="{FCED1765-24A1-3EFE-BFD2-A399EB87AADD}"/>
          </ac:spMkLst>
        </pc:spChg>
      </pc:sldChg>
      <pc:sldChg chg="modSp add mod">
        <pc:chgData name="Yoel Kortick" userId="167978f5-7f40-4909-85d5-d4149554ad4e" providerId="ADAL" clId="{294B3A60-76DA-4025-A657-ABCC2189CED0}" dt="2025-06-03T12:41:19.614" v="30" actId="14100"/>
        <pc:sldMkLst>
          <pc:docMk/>
          <pc:sldMk cId="4185483910" sldId="2147480443"/>
        </pc:sldMkLst>
        <pc:spChg chg="mod">
          <ac:chgData name="Yoel Kortick" userId="167978f5-7f40-4909-85d5-d4149554ad4e" providerId="ADAL" clId="{294B3A60-76DA-4025-A657-ABCC2189CED0}" dt="2025-06-03T12:41:19.614" v="30" actId="14100"/>
          <ac:spMkLst>
            <pc:docMk/>
            <pc:sldMk cId="4185483910" sldId="2147480443"/>
            <ac:spMk id="4" creationId="{2490F34D-A7E2-4EA9-8B1A-78371A1F1CD1}"/>
          </ac:spMkLst>
        </pc:spChg>
      </pc:sldChg>
      <pc:sldChg chg="modSp add mod">
        <pc:chgData name="Yoel Kortick" userId="167978f5-7f40-4909-85d5-d4149554ad4e" providerId="ADAL" clId="{294B3A60-76DA-4025-A657-ABCC2189CED0}" dt="2025-06-03T12:41:27.214" v="31" actId="208"/>
        <pc:sldMkLst>
          <pc:docMk/>
          <pc:sldMk cId="254865750" sldId="2147480444"/>
        </pc:sldMkLst>
        <pc:spChg chg="mod">
          <ac:chgData name="Yoel Kortick" userId="167978f5-7f40-4909-85d5-d4149554ad4e" providerId="ADAL" clId="{294B3A60-76DA-4025-A657-ABCC2189CED0}" dt="2025-06-03T12:41:09.441" v="28" actId="108"/>
          <ac:spMkLst>
            <pc:docMk/>
            <pc:sldMk cId="254865750" sldId="2147480444"/>
            <ac:spMk id="4" creationId="{652CC933-1727-D6AD-329D-9CD2BF9621B3}"/>
          </ac:spMkLst>
        </pc:spChg>
        <pc:picChg chg="mod">
          <ac:chgData name="Yoel Kortick" userId="167978f5-7f40-4909-85d5-d4149554ad4e" providerId="ADAL" clId="{294B3A60-76DA-4025-A657-ABCC2189CED0}" dt="2025-06-03T12:41:27.214" v="31" actId="208"/>
          <ac:picMkLst>
            <pc:docMk/>
            <pc:sldMk cId="254865750" sldId="2147480444"/>
            <ac:picMk id="5" creationId="{39CE945F-D913-56BE-06B9-ABA0E37EB4DD}"/>
          </ac:picMkLst>
        </pc:picChg>
      </pc:sldChg>
      <pc:sldChg chg="modSp add mod">
        <pc:chgData name="Yoel Kortick" userId="167978f5-7f40-4909-85d5-d4149554ad4e" providerId="ADAL" clId="{294B3A60-76DA-4025-A657-ABCC2189CED0}" dt="2025-06-03T12:41:33.391" v="32" actId="14100"/>
        <pc:sldMkLst>
          <pc:docMk/>
          <pc:sldMk cId="3171554452" sldId="2147480445"/>
        </pc:sldMkLst>
        <pc:spChg chg="mod">
          <ac:chgData name="Yoel Kortick" userId="167978f5-7f40-4909-85d5-d4149554ad4e" providerId="ADAL" clId="{294B3A60-76DA-4025-A657-ABCC2189CED0}" dt="2025-06-03T12:41:33.391" v="32" actId="14100"/>
          <ac:spMkLst>
            <pc:docMk/>
            <pc:sldMk cId="3171554452" sldId="2147480445"/>
            <ac:spMk id="4" creationId="{2ADBC1A3-5743-45A2-0064-0030450D991D}"/>
          </ac:spMkLst>
        </pc:spChg>
      </pc:sldChg>
      <pc:sldChg chg="modSp add mod">
        <pc:chgData name="Yoel Kortick" userId="167978f5-7f40-4909-85d5-d4149554ad4e" providerId="ADAL" clId="{294B3A60-76DA-4025-A657-ABCC2189CED0}" dt="2025-06-03T15:12:04.925" v="274" actId="208"/>
        <pc:sldMkLst>
          <pc:docMk/>
          <pc:sldMk cId="4132155335" sldId="2147480446"/>
        </pc:sldMkLst>
        <pc:spChg chg="mod">
          <ac:chgData name="Yoel Kortick" userId="167978f5-7f40-4909-85d5-d4149554ad4e" providerId="ADAL" clId="{294B3A60-76DA-4025-A657-ABCC2189CED0}" dt="2025-06-03T12:42:43.537" v="36" actId="108"/>
          <ac:spMkLst>
            <pc:docMk/>
            <pc:sldMk cId="4132155335" sldId="2147480446"/>
            <ac:spMk id="4" creationId="{2490F34D-A7E2-4EA9-8B1A-78371A1F1CD1}"/>
          </ac:spMkLst>
        </pc:spChg>
        <pc:picChg chg="mod">
          <ac:chgData name="Yoel Kortick" userId="167978f5-7f40-4909-85d5-d4149554ad4e" providerId="ADAL" clId="{294B3A60-76DA-4025-A657-ABCC2189CED0}" dt="2025-06-03T15:12:04.925" v="274" actId="208"/>
          <ac:picMkLst>
            <pc:docMk/>
            <pc:sldMk cId="4132155335" sldId="2147480446"/>
            <ac:picMk id="5" creationId="{62CCE7F6-0D8D-05D1-667B-0F1D71714AA0}"/>
          </ac:picMkLst>
        </pc:picChg>
      </pc:sldChg>
      <pc:sldChg chg="modSp add mod">
        <pc:chgData name="Yoel Kortick" userId="167978f5-7f40-4909-85d5-d4149554ad4e" providerId="ADAL" clId="{294B3A60-76DA-4025-A657-ABCC2189CED0}" dt="2025-06-03T12:43:35.076" v="40" actId="108"/>
        <pc:sldMkLst>
          <pc:docMk/>
          <pc:sldMk cId="869709516" sldId="2147480447"/>
        </pc:sldMkLst>
        <pc:spChg chg="mod">
          <ac:chgData name="Yoel Kortick" userId="167978f5-7f40-4909-85d5-d4149554ad4e" providerId="ADAL" clId="{294B3A60-76DA-4025-A657-ABCC2189CED0}" dt="2025-06-03T12:43:35.076" v="40" actId="108"/>
          <ac:spMkLst>
            <pc:docMk/>
            <pc:sldMk cId="869709516" sldId="2147480447"/>
            <ac:spMk id="4" creationId="{2490F34D-A7E2-4EA9-8B1A-78371A1F1CD1}"/>
          </ac:spMkLst>
        </pc:spChg>
      </pc:sldChg>
      <pc:sldChg chg="modSp add mod">
        <pc:chgData name="Yoel Kortick" userId="167978f5-7f40-4909-85d5-d4149554ad4e" providerId="ADAL" clId="{294B3A60-76DA-4025-A657-ABCC2189CED0}" dt="2025-06-03T15:12:16.258" v="277" actId="1076"/>
        <pc:sldMkLst>
          <pc:docMk/>
          <pc:sldMk cId="675738825" sldId="2147480448"/>
        </pc:sldMkLst>
        <pc:spChg chg="mod">
          <ac:chgData name="Yoel Kortick" userId="167978f5-7f40-4909-85d5-d4149554ad4e" providerId="ADAL" clId="{294B3A60-76DA-4025-A657-ABCC2189CED0}" dt="2025-06-03T12:47:52.908" v="109" actId="108"/>
          <ac:spMkLst>
            <pc:docMk/>
            <pc:sldMk cId="675738825" sldId="2147480448"/>
            <ac:spMk id="2" creationId="{FBEA1ECB-D036-114A-837B-948485D6CF7D}"/>
          </ac:spMkLst>
        </pc:spChg>
        <pc:spChg chg="mod">
          <ac:chgData name="Yoel Kortick" userId="167978f5-7f40-4909-85d5-d4149554ad4e" providerId="ADAL" clId="{294B3A60-76DA-4025-A657-ABCC2189CED0}" dt="2025-06-03T12:43:49.966" v="45" actId="108"/>
          <ac:spMkLst>
            <pc:docMk/>
            <pc:sldMk cId="675738825" sldId="2147480448"/>
            <ac:spMk id="15" creationId="{48D6C55D-FBEF-04CD-ACCF-F9DE8C8E56A3}"/>
          </ac:spMkLst>
        </pc:spChg>
        <pc:spChg chg="mod">
          <ac:chgData name="Yoel Kortick" userId="167978f5-7f40-4909-85d5-d4149554ad4e" providerId="ADAL" clId="{294B3A60-76DA-4025-A657-ABCC2189CED0}" dt="2025-06-03T12:47:54.977" v="110" actId="108"/>
          <ac:spMkLst>
            <pc:docMk/>
            <pc:sldMk cId="675738825" sldId="2147480448"/>
            <ac:spMk id="16" creationId="{221AAC45-2F7B-DA0B-9894-EA25ED534E4D}"/>
          </ac:spMkLst>
        </pc:spChg>
        <pc:picChg chg="mod">
          <ac:chgData name="Yoel Kortick" userId="167978f5-7f40-4909-85d5-d4149554ad4e" providerId="ADAL" clId="{294B3A60-76DA-4025-A657-ABCC2189CED0}" dt="2025-06-03T15:12:16.258" v="277" actId="1076"/>
          <ac:picMkLst>
            <pc:docMk/>
            <pc:sldMk cId="675738825" sldId="2147480448"/>
            <ac:picMk id="8" creationId="{ADBFA0EE-2039-2848-BA3A-7D61EFFC394D}"/>
          </ac:picMkLst>
        </pc:picChg>
      </pc:sldChg>
      <pc:sldChg chg="modSp add mod">
        <pc:chgData name="Yoel Kortick" userId="167978f5-7f40-4909-85d5-d4149554ad4e" providerId="ADAL" clId="{294B3A60-76DA-4025-A657-ABCC2189CED0}" dt="2025-06-03T12:43:53.806" v="46" actId="108"/>
        <pc:sldMkLst>
          <pc:docMk/>
          <pc:sldMk cId="3487998319" sldId="2147480449"/>
        </pc:sldMkLst>
        <pc:spChg chg="mod">
          <ac:chgData name="Yoel Kortick" userId="167978f5-7f40-4909-85d5-d4149554ad4e" providerId="ADAL" clId="{294B3A60-76DA-4025-A657-ABCC2189CED0}" dt="2025-06-03T12:43:53.806" v="46" actId="108"/>
          <ac:spMkLst>
            <pc:docMk/>
            <pc:sldMk cId="3487998319" sldId="2147480449"/>
            <ac:spMk id="4" creationId="{B5BA3626-639F-37A7-FA9F-734182FB14BE}"/>
          </ac:spMkLst>
        </pc:spChg>
      </pc:sldChg>
      <pc:sldChg chg="modSp add mod">
        <pc:chgData name="Yoel Kortick" userId="167978f5-7f40-4909-85d5-d4149554ad4e" providerId="ADAL" clId="{294B3A60-76DA-4025-A657-ABCC2189CED0}" dt="2025-06-03T12:47:48.221" v="108" actId="108"/>
        <pc:sldMkLst>
          <pc:docMk/>
          <pc:sldMk cId="4205292224" sldId="2147480450"/>
        </pc:sldMkLst>
        <pc:spChg chg="mod">
          <ac:chgData name="Yoel Kortick" userId="167978f5-7f40-4909-85d5-d4149554ad4e" providerId="ADAL" clId="{294B3A60-76DA-4025-A657-ABCC2189CED0}" dt="2025-06-03T12:47:46.631" v="107" actId="108"/>
          <ac:spMkLst>
            <pc:docMk/>
            <pc:sldMk cId="4205292224" sldId="2147480450"/>
            <ac:spMk id="2" creationId="{D8D2931A-DA42-BFC6-DD7C-F43732F706BC}"/>
          </ac:spMkLst>
        </pc:spChg>
        <pc:spChg chg="mod">
          <ac:chgData name="Yoel Kortick" userId="167978f5-7f40-4909-85d5-d4149554ad4e" providerId="ADAL" clId="{294B3A60-76DA-4025-A657-ABCC2189CED0}" dt="2025-06-03T12:44:02.587" v="47" actId="108"/>
          <ac:spMkLst>
            <pc:docMk/>
            <pc:sldMk cId="4205292224" sldId="2147480450"/>
            <ac:spMk id="15" creationId="{C71F25DC-E11E-4346-5701-C4F7E9F644E6}"/>
          </ac:spMkLst>
        </pc:spChg>
        <pc:spChg chg="mod">
          <ac:chgData name="Yoel Kortick" userId="167978f5-7f40-4909-85d5-d4149554ad4e" providerId="ADAL" clId="{294B3A60-76DA-4025-A657-ABCC2189CED0}" dt="2025-06-03T12:47:48.221" v="108" actId="108"/>
          <ac:spMkLst>
            <pc:docMk/>
            <pc:sldMk cId="4205292224" sldId="2147480450"/>
            <ac:spMk id="17" creationId="{C19B1E35-72E5-ACBB-47C4-85207F73063A}"/>
          </ac:spMkLst>
        </pc:spChg>
      </pc:sldChg>
      <pc:sldChg chg="modSp add mod">
        <pc:chgData name="Yoel Kortick" userId="167978f5-7f40-4909-85d5-d4149554ad4e" providerId="ADAL" clId="{294B3A60-76DA-4025-A657-ABCC2189CED0}" dt="2025-06-03T12:50:22.743" v="135" actId="208"/>
        <pc:sldMkLst>
          <pc:docMk/>
          <pc:sldMk cId="993836708" sldId="2147480451"/>
        </pc:sldMkLst>
        <pc:spChg chg="mod">
          <ac:chgData name="Yoel Kortick" userId="167978f5-7f40-4909-85d5-d4149554ad4e" providerId="ADAL" clId="{294B3A60-76DA-4025-A657-ABCC2189CED0}" dt="2025-06-03T12:50:22.743" v="135" actId="208"/>
          <ac:spMkLst>
            <pc:docMk/>
            <pc:sldMk cId="993836708" sldId="2147480451"/>
            <ac:spMk id="2" creationId="{F601B4B4-89F2-74C5-800D-ACF5DAB8A3DC}"/>
          </ac:spMkLst>
        </pc:spChg>
        <pc:spChg chg="mod">
          <ac:chgData name="Yoel Kortick" userId="167978f5-7f40-4909-85d5-d4149554ad4e" providerId="ADAL" clId="{294B3A60-76DA-4025-A657-ABCC2189CED0}" dt="2025-06-03T12:44:20.041" v="52" actId="108"/>
          <ac:spMkLst>
            <pc:docMk/>
            <pc:sldMk cId="993836708" sldId="2147480451"/>
            <ac:spMk id="4" creationId="{0E4B42CB-B10B-13EB-B66E-8974184039A3}"/>
          </ac:spMkLst>
        </pc:spChg>
        <pc:spChg chg="mod">
          <ac:chgData name="Yoel Kortick" userId="167978f5-7f40-4909-85d5-d4149554ad4e" providerId="ADAL" clId="{294B3A60-76DA-4025-A657-ABCC2189CED0}" dt="2025-06-03T12:48:42.332" v="115" actId="122"/>
          <ac:spMkLst>
            <pc:docMk/>
            <pc:sldMk cId="993836708" sldId="2147480451"/>
            <ac:spMk id="5" creationId="{5D3207D9-215A-0614-8671-611CAE2BF862}"/>
          </ac:spMkLst>
        </pc:spChg>
      </pc:sldChg>
      <pc:sldChg chg="modSp add mod">
        <pc:chgData name="Yoel Kortick" userId="167978f5-7f40-4909-85d5-d4149554ad4e" providerId="ADAL" clId="{294B3A60-76DA-4025-A657-ABCC2189CED0}" dt="2025-06-03T12:51:51.818" v="154" actId="208"/>
        <pc:sldMkLst>
          <pc:docMk/>
          <pc:sldMk cId="2345874548" sldId="2147480452"/>
        </pc:sldMkLst>
        <pc:spChg chg="mod">
          <ac:chgData name="Yoel Kortick" userId="167978f5-7f40-4909-85d5-d4149554ad4e" providerId="ADAL" clId="{294B3A60-76DA-4025-A657-ABCC2189CED0}" dt="2025-06-03T12:48:56.509" v="118" actId="208"/>
          <ac:spMkLst>
            <pc:docMk/>
            <pc:sldMk cId="2345874548" sldId="2147480452"/>
            <ac:spMk id="7" creationId="{02F49EA6-8DFA-8BD0-87FB-AED8D9D0EE9F}"/>
          </ac:spMkLst>
        </pc:spChg>
        <pc:spChg chg="mod">
          <ac:chgData name="Yoel Kortick" userId="167978f5-7f40-4909-85d5-d4149554ad4e" providerId="ADAL" clId="{294B3A60-76DA-4025-A657-ABCC2189CED0}" dt="2025-06-03T12:44:28.307" v="53" actId="108"/>
          <ac:spMkLst>
            <pc:docMk/>
            <pc:sldMk cId="2345874548" sldId="2147480452"/>
            <ac:spMk id="11" creationId="{37958845-8245-1A8D-E914-B7D91AB40BD9}"/>
          </ac:spMkLst>
        </pc:spChg>
        <pc:spChg chg="mod">
          <ac:chgData name="Yoel Kortick" userId="167978f5-7f40-4909-85d5-d4149554ad4e" providerId="ADAL" clId="{294B3A60-76DA-4025-A657-ABCC2189CED0}" dt="2025-06-03T12:44:29.424" v="54" actId="108"/>
          <ac:spMkLst>
            <pc:docMk/>
            <pc:sldMk cId="2345874548" sldId="2147480452"/>
            <ac:spMk id="17" creationId="{570F5D19-E3CF-1FFB-D011-2E40B14B182F}"/>
          </ac:spMkLst>
        </pc:spChg>
        <pc:spChg chg="mod">
          <ac:chgData name="Yoel Kortick" userId="167978f5-7f40-4909-85d5-d4149554ad4e" providerId="ADAL" clId="{294B3A60-76DA-4025-A657-ABCC2189CED0}" dt="2025-06-03T12:48:53.425" v="117" actId="14100"/>
          <ac:spMkLst>
            <pc:docMk/>
            <pc:sldMk cId="2345874548" sldId="2147480452"/>
            <ac:spMk id="26" creationId="{69E8B56A-E1C1-358C-16F4-50E628F42DD1}"/>
          </ac:spMkLst>
        </pc:spChg>
        <pc:spChg chg="mod">
          <ac:chgData name="Yoel Kortick" userId="167978f5-7f40-4909-85d5-d4149554ad4e" providerId="ADAL" clId="{294B3A60-76DA-4025-A657-ABCC2189CED0}" dt="2025-06-03T12:48:59.275" v="119" actId="122"/>
          <ac:spMkLst>
            <pc:docMk/>
            <pc:sldMk cId="2345874548" sldId="2147480452"/>
            <ac:spMk id="27" creationId="{B5998EEA-E193-2A13-3B11-C17473C22C59}"/>
          </ac:spMkLst>
        </pc:spChg>
        <pc:picChg chg="mod">
          <ac:chgData name="Yoel Kortick" userId="167978f5-7f40-4909-85d5-d4149554ad4e" providerId="ADAL" clId="{294B3A60-76DA-4025-A657-ABCC2189CED0}" dt="2025-06-03T12:51:51.818" v="154" actId="208"/>
          <ac:picMkLst>
            <pc:docMk/>
            <pc:sldMk cId="2345874548" sldId="2147480452"/>
            <ac:picMk id="13" creationId="{46901436-A448-02C2-DE34-EF6D98DAD44B}"/>
          </ac:picMkLst>
        </pc:picChg>
        <pc:picChg chg="mod">
          <ac:chgData name="Yoel Kortick" userId="167978f5-7f40-4909-85d5-d4149554ad4e" providerId="ADAL" clId="{294B3A60-76DA-4025-A657-ABCC2189CED0}" dt="2025-06-03T12:50:19.046" v="134" actId="208"/>
          <ac:picMkLst>
            <pc:docMk/>
            <pc:sldMk cId="2345874548" sldId="2147480452"/>
            <ac:picMk id="21" creationId="{8D5C4782-6245-51E7-69EE-6B4699318871}"/>
          </ac:picMkLst>
        </pc:picChg>
      </pc:sldChg>
      <pc:sldChg chg="modSp add mod">
        <pc:chgData name="Yoel Kortick" userId="167978f5-7f40-4909-85d5-d4149554ad4e" providerId="ADAL" clId="{294B3A60-76DA-4025-A657-ABCC2189CED0}" dt="2025-06-03T12:49:43.388" v="125" actId="122"/>
        <pc:sldMkLst>
          <pc:docMk/>
          <pc:sldMk cId="1152310548" sldId="2147480453"/>
        </pc:sldMkLst>
        <pc:spChg chg="mod">
          <ac:chgData name="Yoel Kortick" userId="167978f5-7f40-4909-85d5-d4149554ad4e" providerId="ADAL" clId="{294B3A60-76DA-4025-A657-ABCC2189CED0}" dt="2025-06-03T12:44:37.414" v="56" actId="108"/>
          <ac:spMkLst>
            <pc:docMk/>
            <pc:sldMk cId="1152310548" sldId="2147480453"/>
            <ac:spMk id="2" creationId="{DACB368C-3E0B-5238-9465-4CF6B85BDC71}"/>
          </ac:spMkLst>
        </pc:spChg>
        <pc:spChg chg="mod">
          <ac:chgData name="Yoel Kortick" userId="167978f5-7f40-4909-85d5-d4149554ad4e" providerId="ADAL" clId="{294B3A60-76DA-4025-A657-ABCC2189CED0}" dt="2025-06-03T12:49:35.884" v="123" actId="14100"/>
          <ac:spMkLst>
            <pc:docMk/>
            <pc:sldMk cId="1152310548" sldId="2147480453"/>
            <ac:spMk id="9" creationId="{240EF774-47A5-5B64-2449-A47DDD57BB69}"/>
          </ac:spMkLst>
        </pc:spChg>
        <pc:spChg chg="mod">
          <ac:chgData name="Yoel Kortick" userId="167978f5-7f40-4909-85d5-d4149554ad4e" providerId="ADAL" clId="{294B3A60-76DA-4025-A657-ABCC2189CED0}" dt="2025-06-03T12:49:26.461" v="121" actId="208"/>
          <ac:spMkLst>
            <pc:docMk/>
            <pc:sldMk cId="1152310548" sldId="2147480453"/>
            <ac:spMk id="10" creationId="{D33D7B2A-3FD7-FABA-946F-5B1CAEC2C794}"/>
          </ac:spMkLst>
        </pc:spChg>
        <pc:spChg chg="mod">
          <ac:chgData name="Yoel Kortick" userId="167978f5-7f40-4909-85d5-d4149554ad4e" providerId="ADAL" clId="{294B3A60-76DA-4025-A657-ABCC2189CED0}" dt="2025-06-03T12:49:43.388" v="125" actId="122"/>
          <ac:spMkLst>
            <pc:docMk/>
            <pc:sldMk cId="1152310548" sldId="2147480453"/>
            <ac:spMk id="12" creationId="{D7CB043B-6351-C81E-F6E7-E18A8E517CE8}"/>
          </ac:spMkLst>
        </pc:spChg>
        <pc:spChg chg="mod">
          <ac:chgData name="Yoel Kortick" userId="167978f5-7f40-4909-85d5-d4149554ad4e" providerId="ADAL" clId="{294B3A60-76DA-4025-A657-ABCC2189CED0}" dt="2025-06-03T12:44:36.423" v="55" actId="108"/>
          <ac:spMkLst>
            <pc:docMk/>
            <pc:sldMk cId="1152310548" sldId="2147480453"/>
            <ac:spMk id="16" creationId="{C62DB75D-109D-4471-B109-21491AD0D6FD}"/>
          </ac:spMkLst>
        </pc:spChg>
        <pc:picChg chg="mod">
          <ac:chgData name="Yoel Kortick" userId="167978f5-7f40-4909-85d5-d4149554ad4e" providerId="ADAL" clId="{294B3A60-76DA-4025-A657-ABCC2189CED0}" dt="2025-06-03T12:49:38.846" v="124" actId="208"/>
          <ac:picMkLst>
            <pc:docMk/>
            <pc:sldMk cId="1152310548" sldId="2147480453"/>
            <ac:picMk id="5" creationId="{4F969954-6A8E-2C90-3D70-376754017E3E}"/>
          </ac:picMkLst>
        </pc:picChg>
        <pc:picChg chg="mod">
          <ac:chgData name="Yoel Kortick" userId="167978f5-7f40-4909-85d5-d4149554ad4e" providerId="ADAL" clId="{294B3A60-76DA-4025-A657-ABCC2189CED0}" dt="2025-06-03T12:49:26.461" v="121" actId="208"/>
          <ac:picMkLst>
            <pc:docMk/>
            <pc:sldMk cId="1152310548" sldId="2147480453"/>
            <ac:picMk id="15" creationId="{4B61F6F5-C89E-2C08-093E-D1F139F72317}"/>
          </ac:picMkLst>
        </pc:picChg>
      </pc:sldChg>
      <pc:sldChg chg="modSp add mod">
        <pc:chgData name="Yoel Kortick" userId="167978f5-7f40-4909-85d5-d4149554ad4e" providerId="ADAL" clId="{294B3A60-76DA-4025-A657-ABCC2189CED0}" dt="2025-06-03T12:53:29.068" v="164" actId="14100"/>
        <pc:sldMkLst>
          <pc:docMk/>
          <pc:sldMk cId="223632211" sldId="2147480454"/>
        </pc:sldMkLst>
        <pc:spChg chg="mod">
          <ac:chgData name="Yoel Kortick" userId="167978f5-7f40-4909-85d5-d4149554ad4e" providerId="ADAL" clId="{294B3A60-76DA-4025-A657-ABCC2189CED0}" dt="2025-06-03T12:49:55.693" v="128" actId="208"/>
          <ac:spMkLst>
            <pc:docMk/>
            <pc:sldMk cId="223632211" sldId="2147480454"/>
            <ac:spMk id="7" creationId="{565D3F0D-B1BA-BB59-C36A-40B56538FA96}"/>
          </ac:spMkLst>
        </pc:spChg>
        <pc:spChg chg="mod">
          <ac:chgData name="Yoel Kortick" userId="167978f5-7f40-4909-85d5-d4149554ad4e" providerId="ADAL" clId="{294B3A60-76DA-4025-A657-ABCC2189CED0}" dt="2025-06-03T12:44:40.471" v="57" actId="108"/>
          <ac:spMkLst>
            <pc:docMk/>
            <pc:sldMk cId="223632211" sldId="2147480454"/>
            <ac:spMk id="9" creationId="{D5EF408D-1C20-574D-CEDA-0CF62D5AF363}"/>
          </ac:spMkLst>
        </pc:spChg>
        <pc:spChg chg="mod">
          <ac:chgData name="Yoel Kortick" userId="167978f5-7f40-4909-85d5-d4149554ad4e" providerId="ADAL" clId="{294B3A60-76DA-4025-A657-ABCC2189CED0}" dt="2025-06-03T12:44:41.531" v="58" actId="108"/>
          <ac:spMkLst>
            <pc:docMk/>
            <pc:sldMk cId="223632211" sldId="2147480454"/>
            <ac:spMk id="11" creationId="{7A770694-2468-C190-D08C-2F6B73F5593A}"/>
          </ac:spMkLst>
        </pc:spChg>
        <pc:spChg chg="mod">
          <ac:chgData name="Yoel Kortick" userId="167978f5-7f40-4909-85d5-d4149554ad4e" providerId="ADAL" clId="{294B3A60-76DA-4025-A657-ABCC2189CED0}" dt="2025-06-03T12:53:29.068" v="164" actId="14100"/>
          <ac:spMkLst>
            <pc:docMk/>
            <pc:sldMk cId="223632211" sldId="2147480454"/>
            <ac:spMk id="20" creationId="{B1FE9465-9A90-74EF-3B67-D3F2D55D4D08}"/>
          </ac:spMkLst>
        </pc:spChg>
        <pc:spChg chg="mod">
          <ac:chgData name="Yoel Kortick" userId="167978f5-7f40-4909-85d5-d4149554ad4e" providerId="ADAL" clId="{294B3A60-76DA-4025-A657-ABCC2189CED0}" dt="2025-06-03T12:49:52.610" v="127" actId="14100"/>
          <ac:spMkLst>
            <pc:docMk/>
            <pc:sldMk cId="223632211" sldId="2147480454"/>
            <ac:spMk id="22" creationId="{D76B3E75-B8B7-A631-6B4D-63B07F159F54}"/>
          </ac:spMkLst>
        </pc:spChg>
        <pc:spChg chg="mod">
          <ac:chgData name="Yoel Kortick" userId="167978f5-7f40-4909-85d5-d4149554ad4e" providerId="ADAL" clId="{294B3A60-76DA-4025-A657-ABCC2189CED0}" dt="2025-06-03T12:49:58.379" v="129" actId="122"/>
          <ac:spMkLst>
            <pc:docMk/>
            <pc:sldMk cId="223632211" sldId="2147480454"/>
            <ac:spMk id="23" creationId="{C02A788C-6896-9507-E4A2-781D9BA209C7}"/>
          </ac:spMkLst>
        </pc:spChg>
        <pc:picChg chg="mod">
          <ac:chgData name="Yoel Kortick" userId="167978f5-7f40-4909-85d5-d4149554ad4e" providerId="ADAL" clId="{294B3A60-76DA-4025-A657-ABCC2189CED0}" dt="2025-06-03T12:49:55.693" v="128" actId="208"/>
          <ac:picMkLst>
            <pc:docMk/>
            <pc:sldMk cId="223632211" sldId="2147480454"/>
            <ac:picMk id="5" creationId="{61AFCB9E-F7FC-A7BC-6297-B5410F2B3021}"/>
          </ac:picMkLst>
        </pc:picChg>
        <pc:picChg chg="mod">
          <ac:chgData name="Yoel Kortick" userId="167978f5-7f40-4909-85d5-d4149554ad4e" providerId="ADAL" clId="{294B3A60-76DA-4025-A657-ABCC2189CED0}" dt="2025-06-03T12:50:13.809" v="133" actId="208"/>
          <ac:picMkLst>
            <pc:docMk/>
            <pc:sldMk cId="223632211" sldId="2147480454"/>
            <ac:picMk id="19" creationId="{EBDD7E51-D1D6-3EFE-0324-541A037DF74C}"/>
          </ac:picMkLst>
        </pc:picChg>
      </pc:sldChg>
      <pc:sldChg chg="modSp add mod">
        <pc:chgData name="Yoel Kortick" userId="167978f5-7f40-4909-85d5-d4149554ad4e" providerId="ADAL" clId="{294B3A60-76DA-4025-A657-ABCC2189CED0}" dt="2025-06-03T12:53:23.970" v="163" actId="14100"/>
        <pc:sldMkLst>
          <pc:docMk/>
          <pc:sldMk cId="91304343" sldId="2147480455"/>
        </pc:sldMkLst>
        <pc:spChg chg="mod">
          <ac:chgData name="Yoel Kortick" userId="167978f5-7f40-4909-85d5-d4149554ad4e" providerId="ADAL" clId="{294B3A60-76DA-4025-A657-ABCC2189CED0}" dt="2025-06-03T12:51:42.297" v="153" actId="1076"/>
          <ac:spMkLst>
            <pc:docMk/>
            <pc:sldMk cId="91304343" sldId="2147480455"/>
            <ac:spMk id="2" creationId="{63DC0BE9-5999-C180-2C39-A9499F772A12}"/>
          </ac:spMkLst>
        </pc:spChg>
        <pc:spChg chg="mod">
          <ac:chgData name="Yoel Kortick" userId="167978f5-7f40-4909-85d5-d4149554ad4e" providerId="ADAL" clId="{294B3A60-76DA-4025-A657-ABCC2189CED0}" dt="2025-06-03T12:53:23.970" v="163" actId="14100"/>
          <ac:spMkLst>
            <pc:docMk/>
            <pc:sldMk cId="91304343" sldId="2147480455"/>
            <ac:spMk id="9" creationId="{896DAA0E-0484-E4B0-A76A-B19C8EBD116A}"/>
          </ac:spMkLst>
        </pc:spChg>
        <pc:spChg chg="mod">
          <ac:chgData name="Yoel Kortick" userId="167978f5-7f40-4909-85d5-d4149554ad4e" providerId="ADAL" clId="{294B3A60-76DA-4025-A657-ABCC2189CED0}" dt="2025-06-03T12:50:06.914" v="131" actId="208"/>
          <ac:spMkLst>
            <pc:docMk/>
            <pc:sldMk cId="91304343" sldId="2147480455"/>
            <ac:spMk id="10" creationId="{63D5BE02-240E-15B1-E186-EDF0261A0C5C}"/>
          </ac:spMkLst>
        </pc:spChg>
        <pc:spChg chg="mod">
          <ac:chgData name="Yoel Kortick" userId="167978f5-7f40-4909-85d5-d4149554ad4e" providerId="ADAL" clId="{294B3A60-76DA-4025-A657-ABCC2189CED0}" dt="2025-06-03T12:50:02.864" v="130" actId="122"/>
          <ac:spMkLst>
            <pc:docMk/>
            <pc:sldMk cId="91304343" sldId="2147480455"/>
            <ac:spMk id="13" creationId="{87E8B67D-3FA4-1B95-2F6E-8C46D37476D8}"/>
          </ac:spMkLst>
        </pc:spChg>
        <pc:spChg chg="mod">
          <ac:chgData name="Yoel Kortick" userId="167978f5-7f40-4909-85d5-d4149554ad4e" providerId="ADAL" clId="{294B3A60-76DA-4025-A657-ABCC2189CED0}" dt="2025-06-03T12:44:44.959" v="59" actId="108"/>
          <ac:spMkLst>
            <pc:docMk/>
            <pc:sldMk cId="91304343" sldId="2147480455"/>
            <ac:spMk id="16" creationId="{FFD19156-831A-ECB6-E3EF-EB0E996C339D}"/>
          </ac:spMkLst>
        </pc:spChg>
        <pc:picChg chg="mod">
          <ac:chgData name="Yoel Kortick" userId="167978f5-7f40-4909-85d5-d4149554ad4e" providerId="ADAL" clId="{294B3A60-76DA-4025-A657-ABCC2189CED0}" dt="2025-06-03T12:50:09.829" v="132" actId="208"/>
          <ac:picMkLst>
            <pc:docMk/>
            <pc:sldMk cId="91304343" sldId="2147480455"/>
            <ac:picMk id="6" creationId="{72EBEEDA-ECAE-66CD-C714-2ED0C3C25455}"/>
          </ac:picMkLst>
        </pc:picChg>
        <pc:picChg chg="mod">
          <ac:chgData name="Yoel Kortick" userId="167978f5-7f40-4909-85d5-d4149554ad4e" providerId="ADAL" clId="{294B3A60-76DA-4025-A657-ABCC2189CED0}" dt="2025-06-03T12:51:36.385" v="152" actId="208"/>
          <ac:picMkLst>
            <pc:docMk/>
            <pc:sldMk cId="91304343" sldId="2147480455"/>
            <ac:picMk id="8" creationId="{3B238BD8-2F76-D11C-C333-D4D418CBD6EF}"/>
          </ac:picMkLst>
        </pc:picChg>
      </pc:sldChg>
      <pc:sldMasterChg chg="delSldLayout">
        <pc:chgData name="Yoel Kortick" userId="167978f5-7f40-4909-85d5-d4149554ad4e" providerId="ADAL" clId="{294B3A60-76DA-4025-A657-ABCC2189CED0}" dt="2025-06-03T12:55:57.043" v="181" actId="47"/>
        <pc:sldMasterMkLst>
          <pc:docMk/>
          <pc:sldMasterMk cId="1691894521" sldId="2147483966"/>
        </pc:sldMasterMkLst>
        <pc:sldLayoutChg chg="del">
          <pc:chgData name="Yoel Kortick" userId="167978f5-7f40-4909-85d5-d4149554ad4e" providerId="ADAL" clId="{294B3A60-76DA-4025-A657-ABCC2189CED0}" dt="2025-06-03T12:55:57.043" v="181" actId="47"/>
          <pc:sldLayoutMkLst>
            <pc:docMk/>
            <pc:sldMasterMk cId="1691894521" sldId="2147483966"/>
            <pc:sldLayoutMk cId="2834649075" sldId="2147484665"/>
          </pc:sldLayoutMkLst>
        </pc:sldLayoutChg>
      </pc:sldMaster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ldChg>
      <pc:sldChg chg="modSp add mod">
        <pc:chgData name="Yoel Kortick" userId="167978f5-7f40-4909-85d5-d4149554ad4e" providerId="ADAL" clId="{EBD6D3C4-26B9-47A8-8663-2966860C0F1D}" dt="2025-06-01T12:43:27.171" v="89"/>
        <pc:sldMkLst>
          <pc:docMk/>
          <pc:sldMk cId="3101334533" sldId="2147480433"/>
        </pc:sldMkLst>
      </pc:sldChg>
      <pc:sldChg chg="modSp add mod">
        <pc:chgData name="Yoel Kortick" userId="167978f5-7f40-4909-85d5-d4149554ad4e" providerId="ADAL" clId="{EBD6D3C4-26B9-47A8-8663-2966860C0F1D}" dt="2025-06-01T12:43:58.607" v="94" actId="20577"/>
        <pc:sldMkLst>
          <pc:docMk/>
          <pc:sldMk cId="4187908048" sldId="2147480434"/>
        </pc:sldMkLst>
      </pc:sldChg>
      <pc:sldChg chg="modSp add mod">
        <pc:chgData name="Yoel Kortick" userId="167978f5-7f40-4909-85d5-d4149554ad4e" providerId="ADAL" clId="{EBD6D3C4-26B9-47A8-8663-2966860C0F1D}" dt="2025-06-01T12:44:19.078" v="99"/>
        <pc:sldMkLst>
          <pc:docMk/>
          <pc:sldMk cId="217493611" sldId="2147480435"/>
        </pc:sldMkLst>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pChg chg="mod">
          <ac:chgData name="Yoel Kortick" userId="167978f5-7f40-4909-85d5-d4149554ad4e" providerId="ADAL" clId="{EBD6D3C4-26B9-47A8-8663-2966860C0F1D}" dt="2025-06-01T12:48:06.306" v="131"/>
          <ac:spMkLst>
            <pc:docMk/>
            <pc:sldMk cId="3319784378" sldId="2147480440"/>
            <ac:spMk id="5" creationId="{19599DE3-DE9A-60B7-43CE-8F76EF7CE882}"/>
          </ac:spMkLst>
        </pc:spChg>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E55F4DDA-E4F0-4C17-A969-5EFBE489D715}"/>
    <pc:docChg chg="undo custSel addSld delSld modSld modMainMaster modSection">
      <pc:chgData name="Yoel Kortick" userId="167978f5-7f40-4909-85d5-d4149554ad4e" providerId="ADAL" clId="{E55F4DDA-E4F0-4C17-A969-5EFBE489D715}" dt="2025-06-03T12:23:41.560" v="1125" actId="208"/>
      <pc:docMkLst>
        <pc:docMk/>
      </pc:docMkLst>
      <pc:sldChg chg="del">
        <pc:chgData name="Yoel Kortick" userId="167978f5-7f40-4909-85d5-d4149554ad4e" providerId="ADAL" clId="{E55F4DDA-E4F0-4C17-A969-5EFBE489D715}" dt="2025-06-03T07:16:04.064" v="43" actId="47"/>
        <pc:sldMkLst>
          <pc:docMk/>
          <pc:sldMk cId="2361624102" sldId="659"/>
        </pc:sldMkLst>
      </pc:sldChg>
      <pc:sldChg chg="del">
        <pc:chgData name="Yoel Kortick" userId="167978f5-7f40-4909-85d5-d4149554ad4e" providerId="ADAL" clId="{E55F4DDA-E4F0-4C17-A969-5EFBE489D715}" dt="2025-06-03T07:16:28.135" v="49" actId="47"/>
        <pc:sldMkLst>
          <pc:docMk/>
          <pc:sldMk cId="262480220" sldId="673"/>
        </pc:sldMkLst>
      </pc:sldChg>
      <pc:sldChg chg="del">
        <pc:chgData name="Yoel Kortick" userId="167978f5-7f40-4909-85d5-d4149554ad4e" providerId="ADAL" clId="{E55F4DDA-E4F0-4C17-A969-5EFBE489D715}" dt="2025-06-03T07:16:29.109" v="50" actId="47"/>
        <pc:sldMkLst>
          <pc:docMk/>
          <pc:sldMk cId="3923353638" sldId="675"/>
        </pc:sldMkLst>
      </pc:sldChg>
      <pc:sldChg chg="del">
        <pc:chgData name="Yoel Kortick" userId="167978f5-7f40-4909-85d5-d4149554ad4e" providerId="ADAL" clId="{E55F4DDA-E4F0-4C17-A969-5EFBE489D715}" dt="2025-06-03T07:17:07.536" v="79" actId="47"/>
        <pc:sldMkLst>
          <pc:docMk/>
          <pc:sldMk cId="2958276789" sldId="678"/>
        </pc:sldMkLst>
      </pc:sldChg>
      <pc:sldChg chg="del">
        <pc:chgData name="Yoel Kortick" userId="167978f5-7f40-4909-85d5-d4149554ad4e" providerId="ADAL" clId="{E55F4DDA-E4F0-4C17-A969-5EFBE489D715}" dt="2025-06-03T07:22:41.758" v="133" actId="47"/>
        <pc:sldMkLst>
          <pc:docMk/>
          <pc:sldMk cId="4101289709" sldId="688"/>
        </pc:sldMkLst>
      </pc:sldChg>
      <pc:sldChg chg="del">
        <pc:chgData name="Yoel Kortick" userId="167978f5-7f40-4909-85d5-d4149554ad4e" providerId="ADAL" clId="{E55F4DDA-E4F0-4C17-A969-5EFBE489D715}" dt="2025-06-03T07:22:42.469" v="134" actId="47"/>
        <pc:sldMkLst>
          <pc:docMk/>
          <pc:sldMk cId="677611823" sldId="689"/>
        </pc:sldMkLst>
      </pc:sldChg>
      <pc:sldChg chg="del">
        <pc:chgData name="Yoel Kortick" userId="167978f5-7f40-4909-85d5-d4149554ad4e" providerId="ADAL" clId="{E55F4DDA-E4F0-4C17-A969-5EFBE489D715}" dt="2025-06-03T07:22:43.224" v="135" actId="47"/>
        <pc:sldMkLst>
          <pc:docMk/>
          <pc:sldMk cId="32588567" sldId="690"/>
        </pc:sldMkLst>
      </pc:sldChg>
      <pc:sldChg chg="del">
        <pc:chgData name="Yoel Kortick" userId="167978f5-7f40-4909-85d5-d4149554ad4e" providerId="ADAL" clId="{E55F4DDA-E4F0-4C17-A969-5EFBE489D715}" dt="2025-06-03T07:22:44.550" v="137" actId="47"/>
        <pc:sldMkLst>
          <pc:docMk/>
          <pc:sldMk cId="1628872648" sldId="692"/>
        </pc:sldMkLst>
      </pc:sldChg>
      <pc:sldChg chg="del">
        <pc:chgData name="Yoel Kortick" userId="167978f5-7f40-4909-85d5-d4149554ad4e" providerId="ADAL" clId="{E55F4DDA-E4F0-4C17-A969-5EFBE489D715}" dt="2025-06-03T07:16:10.449" v="45" actId="47"/>
        <pc:sldMkLst>
          <pc:docMk/>
          <pc:sldMk cId="356351807" sldId="711"/>
        </pc:sldMkLst>
      </pc:sldChg>
      <pc:sldChg chg="del">
        <pc:chgData name="Yoel Kortick" userId="167978f5-7f40-4909-85d5-d4149554ad4e" providerId="ADAL" clId="{E55F4DDA-E4F0-4C17-A969-5EFBE489D715}" dt="2025-06-03T07:16:11.299" v="46" actId="47"/>
        <pc:sldMkLst>
          <pc:docMk/>
          <pc:sldMk cId="2584945947" sldId="712"/>
        </pc:sldMkLst>
      </pc:sldChg>
      <pc:sldChg chg="del">
        <pc:chgData name="Yoel Kortick" userId="167978f5-7f40-4909-85d5-d4149554ad4e" providerId="ADAL" clId="{E55F4DDA-E4F0-4C17-A969-5EFBE489D715}" dt="2025-06-03T07:17:08.892" v="80" actId="47"/>
        <pc:sldMkLst>
          <pc:docMk/>
          <pc:sldMk cId="3594030821" sldId="713"/>
        </pc:sldMkLst>
      </pc:sldChg>
      <pc:sldChg chg="del">
        <pc:chgData name="Yoel Kortick" userId="167978f5-7f40-4909-85d5-d4149554ad4e" providerId="ADAL" clId="{E55F4DDA-E4F0-4C17-A969-5EFBE489D715}" dt="2025-06-03T07:16:05.821" v="44" actId="47"/>
        <pc:sldMkLst>
          <pc:docMk/>
          <pc:sldMk cId="2090970402" sldId="718"/>
        </pc:sldMkLst>
      </pc:sldChg>
      <pc:sldChg chg="del">
        <pc:chgData name="Yoel Kortick" userId="167978f5-7f40-4909-85d5-d4149554ad4e" providerId="ADAL" clId="{E55F4DDA-E4F0-4C17-A969-5EFBE489D715}" dt="2025-06-03T07:21:28.292" v="128" actId="47"/>
        <pc:sldMkLst>
          <pc:docMk/>
          <pc:sldMk cId="2698771425" sldId="721"/>
        </pc:sldMkLst>
      </pc:sldChg>
      <pc:sldChg chg="addSp modSp del">
        <pc:chgData name="Yoel Kortick" userId="167978f5-7f40-4909-85d5-d4149554ad4e" providerId="ADAL" clId="{E55F4DDA-E4F0-4C17-A969-5EFBE489D715}" dt="2025-06-03T07:21:29.850" v="129" actId="47"/>
        <pc:sldMkLst>
          <pc:docMk/>
          <pc:sldMk cId="2502732835" sldId="722"/>
        </pc:sldMkLst>
        <pc:spChg chg="add mod">
          <ac:chgData name="Yoel Kortick" userId="167978f5-7f40-4909-85d5-d4149554ad4e" providerId="ADAL" clId="{E55F4DDA-E4F0-4C17-A969-5EFBE489D715}" dt="2025-06-03T07:13:10.362" v="26"/>
          <ac:spMkLst>
            <pc:docMk/>
            <pc:sldMk cId="2502732835" sldId="722"/>
            <ac:spMk id="2" creationId="{78828D33-3477-8D68-3394-9E6D219D55B1}"/>
          </ac:spMkLst>
        </pc:spChg>
      </pc:sldChg>
      <pc:sldChg chg="del">
        <pc:chgData name="Yoel Kortick" userId="167978f5-7f40-4909-85d5-d4149554ad4e" providerId="ADAL" clId="{E55F4DDA-E4F0-4C17-A969-5EFBE489D715}" dt="2025-06-03T07:21:27.002" v="127" actId="47"/>
        <pc:sldMkLst>
          <pc:docMk/>
          <pc:sldMk cId="2494344989" sldId="723"/>
        </pc:sldMkLst>
      </pc:sldChg>
      <pc:sldChg chg="del">
        <pc:chgData name="Yoel Kortick" userId="167978f5-7f40-4909-85d5-d4149554ad4e" providerId="ADAL" clId="{E55F4DDA-E4F0-4C17-A969-5EFBE489D715}" dt="2025-06-03T07:22:43.856" v="136" actId="47"/>
        <pc:sldMkLst>
          <pc:docMk/>
          <pc:sldMk cId="442428762" sldId="724"/>
        </pc:sldMkLst>
      </pc:sldChg>
      <pc:sldChg chg="del">
        <pc:chgData name="Yoel Kortick" userId="167978f5-7f40-4909-85d5-d4149554ad4e" providerId="ADAL" clId="{E55F4DDA-E4F0-4C17-A969-5EFBE489D715}" dt="2025-06-03T07:22:45.276" v="138" actId="47"/>
        <pc:sldMkLst>
          <pc:docMk/>
          <pc:sldMk cId="255968741" sldId="725"/>
        </pc:sldMkLst>
      </pc:sldChg>
      <pc:sldChg chg="del">
        <pc:chgData name="Yoel Kortick" userId="167978f5-7f40-4909-85d5-d4149554ad4e" providerId="ADAL" clId="{E55F4DDA-E4F0-4C17-A969-5EFBE489D715}" dt="2025-06-03T07:22:45.953" v="139" actId="47"/>
        <pc:sldMkLst>
          <pc:docMk/>
          <pc:sldMk cId="186080786" sldId="726"/>
        </pc:sldMkLst>
      </pc:sldChg>
      <pc:sldChg chg="del">
        <pc:chgData name="Yoel Kortick" userId="167978f5-7f40-4909-85d5-d4149554ad4e" providerId="ADAL" clId="{E55F4DDA-E4F0-4C17-A969-5EFBE489D715}" dt="2025-06-03T07:22:46.476" v="140" actId="47"/>
        <pc:sldMkLst>
          <pc:docMk/>
          <pc:sldMk cId="2919288167" sldId="727"/>
        </pc:sldMkLst>
      </pc:sldChg>
      <pc:sldChg chg="del">
        <pc:chgData name="Yoel Kortick" userId="167978f5-7f40-4909-85d5-d4149554ad4e" providerId="ADAL" clId="{E55F4DDA-E4F0-4C17-A969-5EFBE489D715}" dt="2025-06-03T07:22:47.063" v="141" actId="47"/>
        <pc:sldMkLst>
          <pc:docMk/>
          <pc:sldMk cId="1699043517" sldId="728"/>
        </pc:sldMkLst>
      </pc:sldChg>
      <pc:sldChg chg="del">
        <pc:chgData name="Yoel Kortick" userId="167978f5-7f40-4909-85d5-d4149554ad4e" providerId="ADAL" clId="{E55F4DDA-E4F0-4C17-A969-5EFBE489D715}" dt="2025-06-03T07:16:26.921" v="47" actId="47"/>
        <pc:sldMkLst>
          <pc:docMk/>
          <pc:sldMk cId="716725920" sldId="729"/>
        </pc:sldMkLst>
      </pc:sldChg>
      <pc:sldChg chg="del">
        <pc:chgData name="Yoel Kortick" userId="167978f5-7f40-4909-85d5-d4149554ad4e" providerId="ADAL" clId="{E55F4DDA-E4F0-4C17-A969-5EFBE489D715}" dt="2025-06-03T07:16:27.490" v="48" actId="47"/>
        <pc:sldMkLst>
          <pc:docMk/>
          <pc:sldMk cId="927033395" sldId="730"/>
        </pc:sldMkLst>
      </pc:sldChg>
      <pc:sldChg chg="del">
        <pc:chgData name="Yoel Kortick" userId="167978f5-7f40-4909-85d5-d4149554ad4e" providerId="ADAL" clId="{E55F4DDA-E4F0-4C17-A969-5EFBE489D715}" dt="2025-06-03T07:17:12.777" v="81" actId="47"/>
        <pc:sldMkLst>
          <pc:docMk/>
          <pc:sldMk cId="591099330" sldId="732"/>
        </pc:sldMkLst>
      </pc:sldChg>
      <pc:sldChg chg="del">
        <pc:chgData name="Yoel Kortick" userId="167978f5-7f40-4909-85d5-d4149554ad4e" providerId="ADAL" clId="{E55F4DDA-E4F0-4C17-A969-5EFBE489D715}" dt="2025-06-03T07:17:13.687" v="82" actId="47"/>
        <pc:sldMkLst>
          <pc:docMk/>
          <pc:sldMk cId="3632410376" sldId="733"/>
        </pc:sldMkLst>
      </pc:sldChg>
      <pc:sldChg chg="del">
        <pc:chgData name="Yoel Kortick" userId="167978f5-7f40-4909-85d5-d4149554ad4e" providerId="ADAL" clId="{E55F4DDA-E4F0-4C17-A969-5EFBE489D715}" dt="2025-06-03T07:17:14.681" v="83" actId="47"/>
        <pc:sldMkLst>
          <pc:docMk/>
          <pc:sldMk cId="2374676033" sldId="734"/>
        </pc:sldMkLst>
      </pc:sldChg>
      <pc:sldChg chg="del">
        <pc:chgData name="Yoel Kortick" userId="167978f5-7f40-4909-85d5-d4149554ad4e" providerId="ADAL" clId="{E55F4DDA-E4F0-4C17-A969-5EFBE489D715}" dt="2025-06-03T07:17:20.247" v="86" actId="47"/>
        <pc:sldMkLst>
          <pc:docMk/>
          <pc:sldMk cId="3925278742" sldId="736"/>
        </pc:sldMkLst>
      </pc:sldChg>
      <pc:sldChg chg="del">
        <pc:chgData name="Yoel Kortick" userId="167978f5-7f40-4909-85d5-d4149554ad4e" providerId="ADAL" clId="{E55F4DDA-E4F0-4C17-A969-5EFBE489D715}" dt="2025-06-03T07:17:20.844" v="87" actId="47"/>
        <pc:sldMkLst>
          <pc:docMk/>
          <pc:sldMk cId="3965880344" sldId="737"/>
        </pc:sldMkLst>
      </pc:sldChg>
      <pc:sldChg chg="del">
        <pc:chgData name="Yoel Kortick" userId="167978f5-7f40-4909-85d5-d4149554ad4e" providerId="ADAL" clId="{E55F4DDA-E4F0-4C17-A969-5EFBE489D715}" dt="2025-06-03T07:17:21.521" v="88" actId="47"/>
        <pc:sldMkLst>
          <pc:docMk/>
          <pc:sldMk cId="223129772" sldId="738"/>
        </pc:sldMkLst>
      </pc:sldChg>
      <pc:sldChg chg="del">
        <pc:chgData name="Yoel Kortick" userId="167978f5-7f40-4909-85d5-d4149554ad4e" providerId="ADAL" clId="{E55F4DDA-E4F0-4C17-A969-5EFBE489D715}" dt="2025-06-03T07:17:22.514" v="89" actId="47"/>
        <pc:sldMkLst>
          <pc:docMk/>
          <pc:sldMk cId="2198726543" sldId="739"/>
        </pc:sldMkLst>
      </pc:sldChg>
      <pc:sldChg chg="del">
        <pc:chgData name="Yoel Kortick" userId="167978f5-7f40-4909-85d5-d4149554ad4e" providerId="ADAL" clId="{E55F4DDA-E4F0-4C17-A969-5EFBE489D715}" dt="2025-06-03T07:17:23.033" v="90" actId="47"/>
        <pc:sldMkLst>
          <pc:docMk/>
          <pc:sldMk cId="3771958797" sldId="740"/>
        </pc:sldMkLst>
      </pc:sldChg>
      <pc:sldChg chg="del">
        <pc:chgData name="Yoel Kortick" userId="167978f5-7f40-4909-85d5-d4149554ad4e" providerId="ADAL" clId="{E55F4DDA-E4F0-4C17-A969-5EFBE489D715}" dt="2025-06-03T07:17:19.019" v="84" actId="47"/>
        <pc:sldMkLst>
          <pc:docMk/>
          <pc:sldMk cId="1746544141" sldId="743"/>
        </pc:sldMkLst>
      </pc:sldChg>
      <pc:sldChg chg="del">
        <pc:chgData name="Yoel Kortick" userId="167978f5-7f40-4909-85d5-d4149554ad4e" providerId="ADAL" clId="{E55F4DDA-E4F0-4C17-A969-5EFBE489D715}" dt="2025-06-03T07:17:19.602" v="85" actId="47"/>
        <pc:sldMkLst>
          <pc:docMk/>
          <pc:sldMk cId="1152585869" sldId="744"/>
        </pc:sldMkLst>
      </pc:sldChg>
      <pc:sldChg chg="del">
        <pc:chgData name="Yoel Kortick" userId="167978f5-7f40-4909-85d5-d4149554ad4e" providerId="ADAL" clId="{E55F4DDA-E4F0-4C17-A969-5EFBE489D715}" dt="2025-06-03T07:21:06.494" v="116" actId="47"/>
        <pc:sldMkLst>
          <pc:docMk/>
          <pc:sldMk cId="2396377700" sldId="745"/>
        </pc:sldMkLst>
      </pc:sldChg>
      <pc:sldChg chg="del">
        <pc:chgData name="Yoel Kortick" userId="167978f5-7f40-4909-85d5-d4149554ad4e" providerId="ADAL" clId="{E55F4DDA-E4F0-4C17-A969-5EFBE489D715}" dt="2025-06-03T07:23:11.988" v="145" actId="47"/>
        <pc:sldMkLst>
          <pc:docMk/>
          <pc:sldMk cId="3306452126" sldId="758"/>
        </pc:sldMkLst>
      </pc:sldChg>
      <pc:sldChg chg="del">
        <pc:chgData name="Yoel Kortick" userId="167978f5-7f40-4909-85d5-d4149554ad4e" providerId="ADAL" clId="{E55F4DDA-E4F0-4C17-A969-5EFBE489D715}" dt="2025-06-03T07:23:12.657" v="146" actId="47"/>
        <pc:sldMkLst>
          <pc:docMk/>
          <pc:sldMk cId="3197582671" sldId="759"/>
        </pc:sldMkLst>
      </pc:sldChg>
      <pc:sldChg chg="del">
        <pc:chgData name="Yoel Kortick" userId="167978f5-7f40-4909-85d5-d4149554ad4e" providerId="ADAL" clId="{E55F4DDA-E4F0-4C17-A969-5EFBE489D715}" dt="2025-06-03T07:23:13.453" v="147" actId="47"/>
        <pc:sldMkLst>
          <pc:docMk/>
          <pc:sldMk cId="222164029" sldId="760"/>
        </pc:sldMkLst>
      </pc:sldChg>
      <pc:sldChg chg="del">
        <pc:chgData name="Yoel Kortick" userId="167978f5-7f40-4909-85d5-d4149554ad4e" providerId="ADAL" clId="{E55F4DDA-E4F0-4C17-A969-5EFBE489D715}" dt="2025-06-03T07:23:14.244" v="148" actId="47"/>
        <pc:sldMkLst>
          <pc:docMk/>
          <pc:sldMk cId="4259063968" sldId="761"/>
        </pc:sldMkLst>
      </pc:sldChg>
      <pc:sldChg chg="del">
        <pc:chgData name="Yoel Kortick" userId="167978f5-7f40-4909-85d5-d4149554ad4e" providerId="ADAL" clId="{E55F4DDA-E4F0-4C17-A969-5EFBE489D715}" dt="2025-06-03T07:25:16.419" v="189" actId="47"/>
        <pc:sldMkLst>
          <pc:docMk/>
          <pc:sldMk cId="636933920" sldId="764"/>
        </pc:sldMkLst>
      </pc:sldChg>
      <pc:sldChg chg="del">
        <pc:chgData name="Yoel Kortick" userId="167978f5-7f40-4909-85d5-d4149554ad4e" providerId="ADAL" clId="{E55F4DDA-E4F0-4C17-A969-5EFBE489D715}" dt="2025-06-03T07:25:17.017" v="190" actId="47"/>
        <pc:sldMkLst>
          <pc:docMk/>
          <pc:sldMk cId="3044382958" sldId="765"/>
        </pc:sldMkLst>
      </pc:sldChg>
      <pc:sldChg chg="del">
        <pc:chgData name="Yoel Kortick" userId="167978f5-7f40-4909-85d5-d4149554ad4e" providerId="ADAL" clId="{E55F4DDA-E4F0-4C17-A969-5EFBE489D715}" dt="2025-06-03T07:25:17.777" v="191" actId="47"/>
        <pc:sldMkLst>
          <pc:docMk/>
          <pc:sldMk cId="3308271951" sldId="766"/>
        </pc:sldMkLst>
      </pc:sldChg>
      <pc:sldChg chg="del">
        <pc:chgData name="Yoel Kortick" userId="167978f5-7f40-4909-85d5-d4149554ad4e" providerId="ADAL" clId="{E55F4DDA-E4F0-4C17-A969-5EFBE489D715}" dt="2025-06-03T07:25:20.045" v="192" actId="47"/>
        <pc:sldMkLst>
          <pc:docMk/>
          <pc:sldMk cId="950025103" sldId="768"/>
        </pc:sldMkLst>
      </pc:sldChg>
      <pc:sldChg chg="del">
        <pc:chgData name="Yoel Kortick" userId="167978f5-7f40-4909-85d5-d4149554ad4e" providerId="ADAL" clId="{E55F4DDA-E4F0-4C17-A969-5EFBE489D715}" dt="2025-06-03T07:25:20.831" v="193" actId="47"/>
        <pc:sldMkLst>
          <pc:docMk/>
          <pc:sldMk cId="1743549589" sldId="771"/>
        </pc:sldMkLst>
      </pc:sldChg>
      <pc:sldChg chg="del">
        <pc:chgData name="Yoel Kortick" userId="167978f5-7f40-4909-85d5-d4149554ad4e" providerId="ADAL" clId="{E55F4DDA-E4F0-4C17-A969-5EFBE489D715}" dt="2025-06-03T07:25:22.130" v="194" actId="47"/>
        <pc:sldMkLst>
          <pc:docMk/>
          <pc:sldMk cId="654638832" sldId="772"/>
        </pc:sldMkLst>
      </pc:sldChg>
      <pc:sldChg chg="del">
        <pc:chgData name="Yoel Kortick" userId="167978f5-7f40-4909-85d5-d4149554ad4e" providerId="ADAL" clId="{E55F4DDA-E4F0-4C17-A969-5EFBE489D715}" dt="2025-06-03T07:23:34.312" v="151" actId="47"/>
        <pc:sldMkLst>
          <pc:docMk/>
          <pc:sldMk cId="4015269979" sldId="774"/>
        </pc:sldMkLst>
      </pc:sldChg>
      <pc:sldChg chg="del">
        <pc:chgData name="Yoel Kortick" userId="167978f5-7f40-4909-85d5-d4149554ad4e" providerId="ADAL" clId="{E55F4DDA-E4F0-4C17-A969-5EFBE489D715}" dt="2025-06-03T07:23:34.956" v="152" actId="47"/>
        <pc:sldMkLst>
          <pc:docMk/>
          <pc:sldMk cId="2661847803" sldId="775"/>
        </pc:sldMkLst>
      </pc:sldChg>
      <pc:sldChg chg="del">
        <pc:chgData name="Yoel Kortick" userId="167978f5-7f40-4909-85d5-d4149554ad4e" providerId="ADAL" clId="{E55F4DDA-E4F0-4C17-A969-5EFBE489D715}" dt="2025-06-03T07:23:35.618" v="153" actId="47"/>
        <pc:sldMkLst>
          <pc:docMk/>
          <pc:sldMk cId="2611607577" sldId="776"/>
        </pc:sldMkLst>
      </pc:sldChg>
      <pc:sldChg chg="del">
        <pc:chgData name="Yoel Kortick" userId="167978f5-7f40-4909-85d5-d4149554ad4e" providerId="ADAL" clId="{E55F4DDA-E4F0-4C17-A969-5EFBE489D715}" dt="2025-06-03T07:23:36.201" v="154" actId="47"/>
        <pc:sldMkLst>
          <pc:docMk/>
          <pc:sldMk cId="3872669654" sldId="777"/>
        </pc:sldMkLst>
      </pc:sldChg>
      <pc:sldChg chg="del">
        <pc:chgData name="Yoel Kortick" userId="167978f5-7f40-4909-85d5-d4149554ad4e" providerId="ADAL" clId="{E55F4DDA-E4F0-4C17-A969-5EFBE489D715}" dt="2025-06-03T07:23:36.768" v="155" actId="47"/>
        <pc:sldMkLst>
          <pc:docMk/>
          <pc:sldMk cId="3883126636" sldId="778"/>
        </pc:sldMkLst>
      </pc:sldChg>
      <pc:sldChg chg="del">
        <pc:chgData name="Yoel Kortick" userId="167978f5-7f40-4909-85d5-d4149554ad4e" providerId="ADAL" clId="{E55F4DDA-E4F0-4C17-A969-5EFBE489D715}" dt="2025-06-03T07:23:37.461" v="156" actId="47"/>
        <pc:sldMkLst>
          <pc:docMk/>
          <pc:sldMk cId="4186158771" sldId="780"/>
        </pc:sldMkLst>
      </pc:sldChg>
      <pc:sldChg chg="del">
        <pc:chgData name="Yoel Kortick" userId="167978f5-7f40-4909-85d5-d4149554ad4e" providerId="ADAL" clId="{E55F4DDA-E4F0-4C17-A969-5EFBE489D715}" dt="2025-06-03T07:17:24.422" v="91" actId="47"/>
        <pc:sldMkLst>
          <pc:docMk/>
          <pc:sldMk cId="556882186" sldId="781"/>
        </pc:sldMkLst>
      </pc:sldChg>
      <pc:sldChg chg="del">
        <pc:chgData name="Yoel Kortick" userId="167978f5-7f40-4909-85d5-d4149554ad4e" providerId="ADAL" clId="{E55F4DDA-E4F0-4C17-A969-5EFBE489D715}" dt="2025-06-03T07:21:07.060" v="117" actId="47"/>
        <pc:sldMkLst>
          <pc:docMk/>
          <pc:sldMk cId="608885219" sldId="782"/>
        </pc:sldMkLst>
      </pc:sldChg>
      <pc:sldChg chg="del">
        <pc:chgData name="Yoel Kortick" userId="167978f5-7f40-4909-85d5-d4149554ad4e" providerId="ADAL" clId="{E55F4DDA-E4F0-4C17-A969-5EFBE489D715}" dt="2025-06-03T07:21:07.641" v="118" actId="47"/>
        <pc:sldMkLst>
          <pc:docMk/>
          <pc:sldMk cId="1549726614" sldId="783"/>
        </pc:sldMkLst>
      </pc:sldChg>
      <pc:sldChg chg="del">
        <pc:chgData name="Yoel Kortick" userId="167978f5-7f40-4909-85d5-d4149554ad4e" providerId="ADAL" clId="{E55F4DDA-E4F0-4C17-A969-5EFBE489D715}" dt="2025-06-03T07:21:08.224" v="119" actId="47"/>
        <pc:sldMkLst>
          <pc:docMk/>
          <pc:sldMk cId="318696011" sldId="784"/>
        </pc:sldMkLst>
      </pc:sldChg>
      <pc:sldChg chg="del">
        <pc:chgData name="Yoel Kortick" userId="167978f5-7f40-4909-85d5-d4149554ad4e" providerId="ADAL" clId="{E55F4DDA-E4F0-4C17-A969-5EFBE489D715}" dt="2025-06-03T07:21:08.792" v="120" actId="47"/>
        <pc:sldMkLst>
          <pc:docMk/>
          <pc:sldMk cId="2759362149" sldId="785"/>
        </pc:sldMkLst>
      </pc:sldChg>
      <pc:sldChg chg="del">
        <pc:chgData name="Yoel Kortick" userId="167978f5-7f40-4909-85d5-d4149554ad4e" providerId="ADAL" clId="{E55F4DDA-E4F0-4C17-A969-5EFBE489D715}" dt="2025-06-03T07:21:09.375" v="121" actId="47"/>
        <pc:sldMkLst>
          <pc:docMk/>
          <pc:sldMk cId="2517312030" sldId="786"/>
        </pc:sldMkLst>
      </pc:sldChg>
      <pc:sldChg chg="del">
        <pc:chgData name="Yoel Kortick" userId="167978f5-7f40-4909-85d5-d4149554ad4e" providerId="ADAL" clId="{E55F4DDA-E4F0-4C17-A969-5EFBE489D715}" dt="2025-06-03T07:21:09.926" v="122" actId="47"/>
        <pc:sldMkLst>
          <pc:docMk/>
          <pc:sldMk cId="76916586" sldId="787"/>
        </pc:sldMkLst>
      </pc:sldChg>
      <pc:sldChg chg="del">
        <pc:chgData name="Yoel Kortick" userId="167978f5-7f40-4909-85d5-d4149554ad4e" providerId="ADAL" clId="{E55F4DDA-E4F0-4C17-A969-5EFBE489D715}" dt="2025-06-03T07:21:10.510" v="123" actId="47"/>
        <pc:sldMkLst>
          <pc:docMk/>
          <pc:sldMk cId="982811814" sldId="788"/>
        </pc:sldMkLst>
      </pc:sldChg>
      <pc:sldChg chg="del">
        <pc:chgData name="Yoel Kortick" userId="167978f5-7f40-4909-85d5-d4149554ad4e" providerId="ADAL" clId="{E55F4DDA-E4F0-4C17-A969-5EFBE489D715}" dt="2025-06-03T07:21:11.144" v="124" actId="47"/>
        <pc:sldMkLst>
          <pc:docMk/>
          <pc:sldMk cId="4138046499" sldId="789"/>
        </pc:sldMkLst>
      </pc:sldChg>
      <pc:sldChg chg="del">
        <pc:chgData name="Yoel Kortick" userId="167978f5-7f40-4909-85d5-d4149554ad4e" providerId="ADAL" clId="{E55F4DDA-E4F0-4C17-A969-5EFBE489D715}" dt="2025-06-03T07:21:11.733" v="125" actId="47"/>
        <pc:sldMkLst>
          <pc:docMk/>
          <pc:sldMk cId="2357073124" sldId="790"/>
        </pc:sldMkLst>
      </pc:sldChg>
      <pc:sldChg chg="del">
        <pc:chgData name="Yoel Kortick" userId="167978f5-7f40-4909-85d5-d4149554ad4e" providerId="ADAL" clId="{E55F4DDA-E4F0-4C17-A969-5EFBE489D715}" dt="2025-06-03T07:21:12.317" v="126" actId="47"/>
        <pc:sldMkLst>
          <pc:docMk/>
          <pc:sldMk cId="59962400" sldId="791"/>
        </pc:sldMkLst>
      </pc:sldChg>
      <pc:sldChg chg="del">
        <pc:chgData name="Yoel Kortick" userId="167978f5-7f40-4909-85d5-d4149554ad4e" providerId="ADAL" clId="{E55F4DDA-E4F0-4C17-A969-5EFBE489D715}" dt="2025-06-03T07:25:50.425" v="196" actId="47"/>
        <pc:sldMkLst>
          <pc:docMk/>
          <pc:sldMk cId="500481024" sldId="793"/>
        </pc:sldMkLst>
      </pc:sldChg>
      <pc:sldChg chg="del">
        <pc:chgData name="Yoel Kortick" userId="167978f5-7f40-4909-85d5-d4149554ad4e" providerId="ADAL" clId="{E55F4DDA-E4F0-4C17-A969-5EFBE489D715}" dt="2025-06-03T07:25:50.425" v="196" actId="47"/>
        <pc:sldMkLst>
          <pc:docMk/>
          <pc:sldMk cId="267772505" sldId="794"/>
        </pc:sldMkLst>
      </pc:sldChg>
      <pc:sldChg chg="del">
        <pc:chgData name="Yoel Kortick" userId="167978f5-7f40-4909-85d5-d4149554ad4e" providerId="ADAL" clId="{E55F4DDA-E4F0-4C17-A969-5EFBE489D715}" dt="2025-06-03T07:25:50.425" v="196" actId="47"/>
        <pc:sldMkLst>
          <pc:docMk/>
          <pc:sldMk cId="758149009" sldId="796"/>
        </pc:sldMkLst>
      </pc:sldChg>
      <pc:sldChg chg="del">
        <pc:chgData name="Yoel Kortick" userId="167978f5-7f40-4909-85d5-d4149554ad4e" providerId="ADAL" clId="{E55F4DDA-E4F0-4C17-A969-5EFBE489D715}" dt="2025-06-03T07:25:50.425" v="196" actId="47"/>
        <pc:sldMkLst>
          <pc:docMk/>
          <pc:sldMk cId="663415569" sldId="797"/>
        </pc:sldMkLst>
      </pc:sldChg>
      <pc:sldChg chg="del">
        <pc:chgData name="Yoel Kortick" userId="167978f5-7f40-4909-85d5-d4149554ad4e" providerId="ADAL" clId="{E55F4DDA-E4F0-4C17-A969-5EFBE489D715}" dt="2025-06-03T07:25:50.425" v="196" actId="47"/>
        <pc:sldMkLst>
          <pc:docMk/>
          <pc:sldMk cId="1782986614" sldId="798"/>
        </pc:sldMkLst>
      </pc:sldChg>
      <pc:sldChg chg="del">
        <pc:chgData name="Yoel Kortick" userId="167978f5-7f40-4909-85d5-d4149554ad4e" providerId="ADAL" clId="{E55F4DDA-E4F0-4C17-A969-5EFBE489D715}" dt="2025-06-03T07:25:50.425" v="196" actId="47"/>
        <pc:sldMkLst>
          <pc:docMk/>
          <pc:sldMk cId="594686783" sldId="799"/>
        </pc:sldMkLst>
      </pc:sldChg>
      <pc:sldChg chg="del">
        <pc:chgData name="Yoel Kortick" userId="167978f5-7f40-4909-85d5-d4149554ad4e" providerId="ADAL" clId="{E55F4DDA-E4F0-4C17-A969-5EFBE489D715}" dt="2025-06-03T07:25:50.425" v="196" actId="47"/>
        <pc:sldMkLst>
          <pc:docMk/>
          <pc:sldMk cId="3933730125" sldId="800"/>
        </pc:sldMkLst>
      </pc:sldChg>
      <pc:sldChg chg="del">
        <pc:chgData name="Yoel Kortick" userId="167978f5-7f40-4909-85d5-d4149554ad4e" providerId="ADAL" clId="{E55F4DDA-E4F0-4C17-A969-5EFBE489D715}" dt="2025-06-03T07:25:50.425" v="196" actId="47"/>
        <pc:sldMkLst>
          <pc:docMk/>
          <pc:sldMk cId="2514404049" sldId="801"/>
        </pc:sldMkLst>
      </pc:sldChg>
      <pc:sldChg chg="del">
        <pc:chgData name="Yoel Kortick" userId="167978f5-7f40-4909-85d5-d4149554ad4e" providerId="ADAL" clId="{E55F4DDA-E4F0-4C17-A969-5EFBE489D715}" dt="2025-06-03T07:25:50.425" v="196" actId="47"/>
        <pc:sldMkLst>
          <pc:docMk/>
          <pc:sldMk cId="3855313965" sldId="802"/>
        </pc:sldMkLst>
      </pc:sldChg>
      <pc:sldChg chg="del">
        <pc:chgData name="Yoel Kortick" userId="167978f5-7f40-4909-85d5-d4149554ad4e" providerId="ADAL" clId="{E55F4DDA-E4F0-4C17-A969-5EFBE489D715}" dt="2025-06-03T07:25:50.425" v="196" actId="47"/>
        <pc:sldMkLst>
          <pc:docMk/>
          <pc:sldMk cId="2912888166" sldId="803"/>
        </pc:sldMkLst>
      </pc:sldChg>
      <pc:sldChg chg="del">
        <pc:chgData name="Yoel Kortick" userId="167978f5-7f40-4909-85d5-d4149554ad4e" providerId="ADAL" clId="{E55F4DDA-E4F0-4C17-A969-5EFBE489D715}" dt="2025-06-03T07:25:50.425" v="196" actId="47"/>
        <pc:sldMkLst>
          <pc:docMk/>
          <pc:sldMk cId="4178526539" sldId="804"/>
        </pc:sldMkLst>
      </pc:sldChg>
      <pc:sldChg chg="del">
        <pc:chgData name="Yoel Kortick" userId="167978f5-7f40-4909-85d5-d4149554ad4e" providerId="ADAL" clId="{E55F4DDA-E4F0-4C17-A969-5EFBE489D715}" dt="2025-06-03T07:25:50.425" v="196" actId="47"/>
        <pc:sldMkLst>
          <pc:docMk/>
          <pc:sldMk cId="462357106" sldId="805"/>
        </pc:sldMkLst>
      </pc:sldChg>
      <pc:sldChg chg="modSp add mod">
        <pc:chgData name="Yoel Kortick" userId="167978f5-7f40-4909-85d5-d4149554ad4e" providerId="ADAL" clId="{E55F4DDA-E4F0-4C17-A969-5EFBE489D715}" dt="2025-06-03T11:26:13.374" v="835" actId="14100"/>
        <pc:sldMkLst>
          <pc:docMk/>
          <pc:sldMk cId="3905297604" sldId="1793"/>
        </pc:sldMkLst>
        <pc:spChg chg="mod">
          <ac:chgData name="Yoel Kortick" userId="167978f5-7f40-4909-85d5-d4149554ad4e" providerId="ADAL" clId="{E55F4DDA-E4F0-4C17-A969-5EFBE489D715}" dt="2025-06-03T07:32:55.058" v="204" actId="27636"/>
          <ac:spMkLst>
            <pc:docMk/>
            <pc:sldMk cId="3905297604" sldId="1793"/>
            <ac:spMk id="3" creationId="{4FC18B40-6547-41EC-8A0E-1C8F40E0A42F}"/>
          </ac:spMkLst>
        </pc:spChg>
        <pc:spChg chg="mod">
          <ac:chgData name="Yoel Kortick" userId="167978f5-7f40-4909-85d5-d4149554ad4e" providerId="ADAL" clId="{E55F4DDA-E4F0-4C17-A969-5EFBE489D715}" dt="2025-06-03T11:26:13.374" v="835" actId="14100"/>
          <ac:spMkLst>
            <pc:docMk/>
            <pc:sldMk cId="3905297604" sldId="1793"/>
            <ac:spMk id="4" creationId="{2490F34D-A7E2-4EA9-8B1A-78371A1F1CD1}"/>
          </ac:spMkLst>
        </pc:spChg>
      </pc:sldChg>
      <pc:sldChg chg="modSp add del mod">
        <pc:chgData name="Yoel Kortick" userId="167978f5-7f40-4909-85d5-d4149554ad4e" providerId="ADAL" clId="{E55F4DDA-E4F0-4C17-A969-5EFBE489D715}" dt="2025-06-03T07:19:12.665" v="103" actId="2696"/>
        <pc:sldMkLst>
          <pc:docMk/>
          <pc:sldMk cId="4132155335" sldId="1793"/>
        </pc:sldMkLst>
        <pc:spChg chg="mod">
          <ac:chgData name="Yoel Kortick" userId="167978f5-7f40-4909-85d5-d4149554ad4e" providerId="ADAL" clId="{E55F4DDA-E4F0-4C17-A969-5EFBE489D715}" dt="2025-06-03T07:17:04.125" v="52" actId="27636"/>
          <ac:spMkLst>
            <pc:docMk/>
            <pc:sldMk cId="4132155335" sldId="1793"/>
            <ac:spMk id="3" creationId="{4FC18B40-6547-41EC-8A0E-1C8F40E0A42F}"/>
          </ac:spMkLst>
        </pc:spChg>
      </pc:sldChg>
      <pc:sldChg chg="modSp add mod">
        <pc:chgData name="Yoel Kortick" userId="167978f5-7f40-4909-85d5-d4149554ad4e" providerId="ADAL" clId="{E55F4DDA-E4F0-4C17-A969-5EFBE489D715}" dt="2025-06-03T07:33:39.197" v="278" actId="255"/>
        <pc:sldMkLst>
          <pc:docMk/>
          <pc:sldMk cId="1269053929" sldId="1997"/>
        </pc:sldMkLst>
        <pc:spChg chg="mod">
          <ac:chgData name="Yoel Kortick" userId="167978f5-7f40-4909-85d5-d4149554ad4e" providerId="ADAL" clId="{E55F4DDA-E4F0-4C17-A969-5EFBE489D715}" dt="2025-06-03T07:33:22.814" v="277" actId="14100"/>
          <ac:spMkLst>
            <pc:docMk/>
            <pc:sldMk cId="1269053929" sldId="1997"/>
            <ac:spMk id="3" creationId="{4FC18B40-6547-41EC-8A0E-1C8F40E0A42F}"/>
          </ac:spMkLst>
        </pc:spChg>
        <pc:spChg chg="mod">
          <ac:chgData name="Yoel Kortick" userId="167978f5-7f40-4909-85d5-d4149554ad4e" providerId="ADAL" clId="{E55F4DDA-E4F0-4C17-A969-5EFBE489D715}" dt="2025-06-03T07:33:39.197" v="278" actId="255"/>
          <ac:spMkLst>
            <pc:docMk/>
            <pc:sldMk cId="1269053929" sldId="1997"/>
            <ac:spMk id="4" creationId="{2490F34D-A7E2-4EA9-8B1A-78371A1F1CD1}"/>
          </ac:spMkLst>
        </pc:spChg>
      </pc:sldChg>
      <pc:sldChg chg="modSp add del mod">
        <pc:chgData name="Yoel Kortick" userId="167978f5-7f40-4909-85d5-d4149554ad4e" providerId="ADAL" clId="{E55F4DDA-E4F0-4C17-A969-5EFBE489D715}" dt="2025-06-03T07:19:12.665" v="103" actId="2696"/>
        <pc:sldMkLst>
          <pc:docMk/>
          <pc:sldMk cId="205742576" sldId="2100"/>
        </pc:sldMkLst>
        <pc:spChg chg="mod">
          <ac:chgData name="Yoel Kortick" userId="167978f5-7f40-4909-85d5-d4149554ad4e" providerId="ADAL" clId="{E55F4DDA-E4F0-4C17-A969-5EFBE489D715}" dt="2025-06-03T07:17:04.184" v="57" actId="27636"/>
          <ac:spMkLst>
            <pc:docMk/>
            <pc:sldMk cId="205742576" sldId="2100"/>
            <ac:spMk id="3" creationId="{4FC18B40-6547-41EC-8A0E-1C8F40E0A42F}"/>
          </ac:spMkLst>
        </pc:spChg>
      </pc:sldChg>
      <pc:sldChg chg="modSp add mod">
        <pc:chgData name="Yoel Kortick" userId="167978f5-7f40-4909-85d5-d4149554ad4e" providerId="ADAL" clId="{E55F4DDA-E4F0-4C17-A969-5EFBE489D715}" dt="2025-06-03T07:34:54.579" v="291" actId="404"/>
        <pc:sldMkLst>
          <pc:docMk/>
          <pc:sldMk cId="2718061707" sldId="2100"/>
        </pc:sldMkLst>
        <pc:spChg chg="mod">
          <ac:chgData name="Yoel Kortick" userId="167978f5-7f40-4909-85d5-d4149554ad4e" providerId="ADAL" clId="{E55F4DDA-E4F0-4C17-A969-5EFBE489D715}" dt="2025-06-03T07:32:55.090" v="209" actId="27636"/>
          <ac:spMkLst>
            <pc:docMk/>
            <pc:sldMk cId="2718061707" sldId="2100"/>
            <ac:spMk id="3" creationId="{4FC18B40-6547-41EC-8A0E-1C8F40E0A42F}"/>
          </ac:spMkLst>
        </pc:spChg>
        <pc:spChg chg="mod">
          <ac:chgData name="Yoel Kortick" userId="167978f5-7f40-4909-85d5-d4149554ad4e" providerId="ADAL" clId="{E55F4DDA-E4F0-4C17-A969-5EFBE489D715}" dt="2025-06-03T07:34:54.579" v="291" actId="404"/>
          <ac:spMkLst>
            <pc:docMk/>
            <pc:sldMk cId="2718061707" sldId="2100"/>
            <ac:spMk id="4" creationId="{2490F34D-A7E2-4EA9-8B1A-78371A1F1CD1}"/>
          </ac:spMkLst>
        </pc:spChg>
      </pc:sldChg>
      <pc:sldChg chg="modSp add del mod">
        <pc:chgData name="Yoel Kortick" userId="167978f5-7f40-4909-85d5-d4149554ad4e" providerId="ADAL" clId="{E55F4DDA-E4F0-4C17-A969-5EFBE489D715}" dt="2025-06-03T07:19:12.665" v="103" actId="2696"/>
        <pc:sldMkLst>
          <pc:docMk/>
          <pc:sldMk cId="657813396" sldId="2102"/>
        </pc:sldMkLst>
        <pc:spChg chg="mod">
          <ac:chgData name="Yoel Kortick" userId="167978f5-7f40-4909-85d5-d4149554ad4e" providerId="ADAL" clId="{E55F4DDA-E4F0-4C17-A969-5EFBE489D715}" dt="2025-06-03T07:17:04.184" v="58" actId="27636"/>
          <ac:spMkLst>
            <pc:docMk/>
            <pc:sldMk cId="657813396" sldId="2102"/>
            <ac:spMk id="3" creationId="{4FC18B40-6547-41EC-8A0E-1C8F40E0A42F}"/>
          </ac:spMkLst>
        </pc:spChg>
      </pc:sldChg>
      <pc:sldChg chg="modSp add mod">
        <pc:chgData name="Yoel Kortick" userId="167978f5-7f40-4909-85d5-d4149554ad4e" providerId="ADAL" clId="{E55F4DDA-E4F0-4C17-A969-5EFBE489D715}" dt="2025-06-03T07:35:35.833" v="295" actId="208"/>
        <pc:sldMkLst>
          <pc:docMk/>
          <pc:sldMk cId="787434783" sldId="2102"/>
        </pc:sldMkLst>
        <pc:spChg chg="mod">
          <ac:chgData name="Yoel Kortick" userId="167978f5-7f40-4909-85d5-d4149554ad4e" providerId="ADAL" clId="{E55F4DDA-E4F0-4C17-A969-5EFBE489D715}" dt="2025-06-03T07:32:55.105" v="210" actId="27636"/>
          <ac:spMkLst>
            <pc:docMk/>
            <pc:sldMk cId="787434783" sldId="2102"/>
            <ac:spMk id="3" creationId="{4FC18B40-6547-41EC-8A0E-1C8F40E0A42F}"/>
          </ac:spMkLst>
        </pc:spChg>
        <pc:spChg chg="mod">
          <ac:chgData name="Yoel Kortick" userId="167978f5-7f40-4909-85d5-d4149554ad4e" providerId="ADAL" clId="{E55F4DDA-E4F0-4C17-A969-5EFBE489D715}" dt="2025-06-03T07:35:30.384" v="294" actId="404"/>
          <ac:spMkLst>
            <pc:docMk/>
            <pc:sldMk cId="787434783" sldId="2102"/>
            <ac:spMk id="4" creationId="{2490F34D-A7E2-4EA9-8B1A-78371A1F1CD1}"/>
          </ac:spMkLst>
        </pc:spChg>
        <pc:picChg chg="mod">
          <ac:chgData name="Yoel Kortick" userId="167978f5-7f40-4909-85d5-d4149554ad4e" providerId="ADAL" clId="{E55F4DDA-E4F0-4C17-A969-5EFBE489D715}" dt="2025-06-03T07:35:35.833" v="295" actId="208"/>
          <ac:picMkLst>
            <pc:docMk/>
            <pc:sldMk cId="787434783" sldId="2102"/>
            <ac:picMk id="9" creationId="{38026F17-AAAA-A362-AB50-8A9CCD5F1948}"/>
          </ac:picMkLst>
        </pc:picChg>
      </pc:sldChg>
      <pc:sldChg chg="modSp add mod">
        <pc:chgData name="Yoel Kortick" userId="167978f5-7f40-4909-85d5-d4149554ad4e" providerId="ADAL" clId="{E55F4DDA-E4F0-4C17-A969-5EFBE489D715}" dt="2025-06-03T07:35:49.458" v="298" actId="14100"/>
        <pc:sldMkLst>
          <pc:docMk/>
          <pc:sldMk cId="1679589486" sldId="2103"/>
        </pc:sldMkLst>
        <pc:spChg chg="mod">
          <ac:chgData name="Yoel Kortick" userId="167978f5-7f40-4909-85d5-d4149554ad4e" providerId="ADAL" clId="{E55F4DDA-E4F0-4C17-A969-5EFBE489D715}" dt="2025-06-03T07:32:55.105" v="211" actId="27636"/>
          <ac:spMkLst>
            <pc:docMk/>
            <pc:sldMk cId="1679589486" sldId="2103"/>
            <ac:spMk id="3" creationId="{4FC18B40-6547-41EC-8A0E-1C8F40E0A42F}"/>
          </ac:spMkLst>
        </pc:spChg>
        <pc:spChg chg="mod">
          <ac:chgData name="Yoel Kortick" userId="167978f5-7f40-4909-85d5-d4149554ad4e" providerId="ADAL" clId="{E55F4DDA-E4F0-4C17-A969-5EFBE489D715}" dt="2025-06-03T07:35:49.458" v="298" actId="14100"/>
          <ac:spMkLst>
            <pc:docMk/>
            <pc:sldMk cId="1679589486" sldId="2103"/>
            <ac:spMk id="6" creationId="{9718EBEA-CEF6-1C8F-F966-6A484E8066A1}"/>
          </ac:spMkLst>
        </pc:spChg>
        <pc:picChg chg="mod">
          <ac:chgData name="Yoel Kortick" userId="167978f5-7f40-4909-85d5-d4149554ad4e" providerId="ADAL" clId="{E55F4DDA-E4F0-4C17-A969-5EFBE489D715}" dt="2025-06-03T07:35:39.784" v="296" actId="208"/>
          <ac:picMkLst>
            <pc:docMk/>
            <pc:sldMk cId="1679589486" sldId="2103"/>
            <ac:picMk id="8" creationId="{3B8D2664-6A28-A13F-B9C0-F6A937BDA66C}"/>
          </ac:picMkLst>
        </pc:picChg>
      </pc:sldChg>
      <pc:sldChg chg="modSp add del mod">
        <pc:chgData name="Yoel Kortick" userId="167978f5-7f40-4909-85d5-d4149554ad4e" providerId="ADAL" clId="{E55F4DDA-E4F0-4C17-A969-5EFBE489D715}" dt="2025-06-03T07:19:12.665" v="103" actId="2696"/>
        <pc:sldMkLst>
          <pc:docMk/>
          <pc:sldMk cId="2400962821" sldId="2103"/>
        </pc:sldMkLst>
        <pc:spChg chg="mod">
          <ac:chgData name="Yoel Kortick" userId="167978f5-7f40-4909-85d5-d4149554ad4e" providerId="ADAL" clId="{E55F4DDA-E4F0-4C17-A969-5EFBE489D715}" dt="2025-06-03T07:17:04.199" v="59" actId="27636"/>
          <ac:spMkLst>
            <pc:docMk/>
            <pc:sldMk cId="2400962821" sldId="2103"/>
            <ac:spMk id="3" creationId="{4FC18B40-6547-41EC-8A0E-1C8F40E0A42F}"/>
          </ac:spMkLst>
        </pc:spChg>
      </pc:sldChg>
      <pc:sldChg chg="modSp add mod">
        <pc:chgData name="Yoel Kortick" userId="167978f5-7f40-4909-85d5-d4149554ad4e" providerId="ADAL" clId="{E55F4DDA-E4F0-4C17-A969-5EFBE489D715}" dt="2025-06-03T11:50:04.775" v="851" actId="113"/>
        <pc:sldMkLst>
          <pc:docMk/>
          <pc:sldMk cId="2060334062" sldId="2104"/>
        </pc:sldMkLst>
        <pc:spChg chg="mod">
          <ac:chgData name="Yoel Kortick" userId="167978f5-7f40-4909-85d5-d4149554ad4e" providerId="ADAL" clId="{E55F4DDA-E4F0-4C17-A969-5EFBE489D715}" dt="2025-06-03T07:32:55.184" v="224" actId="27636"/>
          <ac:spMkLst>
            <pc:docMk/>
            <pc:sldMk cId="2060334062" sldId="2104"/>
            <ac:spMk id="3" creationId="{4FC18B40-6547-41EC-8A0E-1C8F40E0A42F}"/>
          </ac:spMkLst>
        </pc:spChg>
        <pc:spChg chg="mod">
          <ac:chgData name="Yoel Kortick" userId="167978f5-7f40-4909-85d5-d4149554ad4e" providerId="ADAL" clId="{E55F4DDA-E4F0-4C17-A969-5EFBE489D715}" dt="2025-06-03T11:50:04.775" v="851" actId="113"/>
          <ac:spMkLst>
            <pc:docMk/>
            <pc:sldMk cId="2060334062" sldId="2104"/>
            <ac:spMk id="12" creationId="{32072378-0BF1-E5CF-278F-32AF6AF68B45}"/>
          </ac:spMkLst>
        </pc:spChg>
        <pc:picChg chg="mod">
          <ac:chgData name="Yoel Kortick" userId="167978f5-7f40-4909-85d5-d4149554ad4e" providerId="ADAL" clId="{E55F4DDA-E4F0-4C17-A969-5EFBE489D715}" dt="2025-06-03T07:38:40.860" v="354" actId="208"/>
          <ac:picMkLst>
            <pc:docMk/>
            <pc:sldMk cId="2060334062" sldId="2104"/>
            <ac:picMk id="14" creationId="{038D944E-46B0-0FE1-E944-7D5EDC4606D9}"/>
          </ac:picMkLst>
        </pc:picChg>
      </pc:sldChg>
      <pc:sldChg chg="modSp add del mod">
        <pc:chgData name="Yoel Kortick" userId="167978f5-7f40-4909-85d5-d4149554ad4e" providerId="ADAL" clId="{E55F4DDA-E4F0-4C17-A969-5EFBE489D715}" dt="2025-06-03T07:19:12.665" v="103" actId="2696"/>
        <pc:sldMkLst>
          <pc:docMk/>
          <pc:sldMk cId="2662654733" sldId="2104"/>
        </pc:sldMkLst>
        <pc:spChg chg="mod">
          <ac:chgData name="Yoel Kortick" userId="167978f5-7f40-4909-85d5-d4149554ad4e" providerId="ADAL" clId="{E55F4DDA-E4F0-4C17-A969-5EFBE489D715}" dt="2025-06-03T07:17:04.294" v="73" actId="27636"/>
          <ac:spMkLst>
            <pc:docMk/>
            <pc:sldMk cId="2662654733" sldId="2104"/>
            <ac:spMk id="3" creationId="{4FC18B40-6547-41EC-8A0E-1C8F40E0A42F}"/>
          </ac:spMkLst>
        </pc:spChg>
      </pc:sldChg>
      <pc:sldChg chg="modSp add mod">
        <pc:chgData name="Yoel Kortick" userId="167978f5-7f40-4909-85d5-d4149554ad4e" providerId="ADAL" clId="{E55F4DDA-E4F0-4C17-A969-5EFBE489D715}" dt="2025-06-03T07:39:08.414" v="361" actId="14100"/>
        <pc:sldMkLst>
          <pc:docMk/>
          <pc:sldMk cId="38028958" sldId="2105"/>
        </pc:sldMkLst>
        <pc:spChg chg="mod">
          <ac:chgData name="Yoel Kortick" userId="167978f5-7f40-4909-85d5-d4149554ad4e" providerId="ADAL" clId="{E55F4DDA-E4F0-4C17-A969-5EFBE489D715}" dt="2025-06-03T07:32:55.200" v="226" actId="27636"/>
          <ac:spMkLst>
            <pc:docMk/>
            <pc:sldMk cId="38028958" sldId="2105"/>
            <ac:spMk id="3" creationId="{4FC18B40-6547-41EC-8A0E-1C8F40E0A42F}"/>
          </ac:spMkLst>
        </pc:spChg>
        <pc:spChg chg="mod">
          <ac:chgData name="Yoel Kortick" userId="167978f5-7f40-4909-85d5-d4149554ad4e" providerId="ADAL" clId="{E55F4DDA-E4F0-4C17-A969-5EFBE489D715}" dt="2025-06-03T07:39:08.414" v="361" actId="14100"/>
          <ac:spMkLst>
            <pc:docMk/>
            <pc:sldMk cId="38028958" sldId="2105"/>
            <ac:spMk id="12" creationId="{6F10B959-1C70-C989-F5A0-8EFC00A1ACFD}"/>
          </ac:spMkLst>
        </pc:spChg>
        <pc:picChg chg="mod">
          <ac:chgData name="Yoel Kortick" userId="167978f5-7f40-4909-85d5-d4149554ad4e" providerId="ADAL" clId="{E55F4DDA-E4F0-4C17-A969-5EFBE489D715}" dt="2025-06-03T07:39:01.030" v="359" actId="208"/>
          <ac:picMkLst>
            <pc:docMk/>
            <pc:sldMk cId="38028958" sldId="2105"/>
            <ac:picMk id="15" creationId="{A184CA98-4690-0269-33C2-85685F9AAFC6}"/>
          </ac:picMkLst>
        </pc:picChg>
      </pc:sldChg>
      <pc:sldChg chg="modSp add del mod">
        <pc:chgData name="Yoel Kortick" userId="167978f5-7f40-4909-85d5-d4149554ad4e" providerId="ADAL" clId="{E55F4DDA-E4F0-4C17-A969-5EFBE489D715}" dt="2025-06-03T07:19:12.665" v="103" actId="2696"/>
        <pc:sldMkLst>
          <pc:docMk/>
          <pc:sldMk cId="619029764" sldId="2105"/>
        </pc:sldMkLst>
        <pc:spChg chg="mod">
          <ac:chgData name="Yoel Kortick" userId="167978f5-7f40-4909-85d5-d4149554ad4e" providerId="ADAL" clId="{E55F4DDA-E4F0-4C17-A969-5EFBE489D715}" dt="2025-06-03T07:17:04.310" v="75" actId="27636"/>
          <ac:spMkLst>
            <pc:docMk/>
            <pc:sldMk cId="619029764" sldId="2105"/>
            <ac:spMk id="3" creationId="{4FC18B40-6547-41EC-8A0E-1C8F40E0A42F}"/>
          </ac:spMkLst>
        </pc:spChg>
      </pc:sldChg>
      <pc:sldChg chg="modSp add del mod">
        <pc:chgData name="Yoel Kortick" userId="167978f5-7f40-4909-85d5-d4149554ad4e" providerId="ADAL" clId="{E55F4DDA-E4F0-4C17-A969-5EFBE489D715}" dt="2025-06-03T07:19:12.665" v="103" actId="2696"/>
        <pc:sldMkLst>
          <pc:docMk/>
          <pc:sldMk cId="869709516" sldId="2170"/>
        </pc:sldMkLst>
        <pc:spChg chg="mod">
          <ac:chgData name="Yoel Kortick" userId="167978f5-7f40-4909-85d5-d4149554ad4e" providerId="ADAL" clId="{E55F4DDA-E4F0-4C17-A969-5EFBE489D715}" dt="2025-06-03T07:17:04.137" v="53" actId="27636"/>
          <ac:spMkLst>
            <pc:docMk/>
            <pc:sldMk cId="869709516" sldId="2170"/>
            <ac:spMk id="3" creationId="{4FC18B40-6547-41EC-8A0E-1C8F40E0A42F}"/>
          </ac:spMkLst>
        </pc:spChg>
      </pc:sldChg>
      <pc:sldChg chg="modSp add mod">
        <pc:chgData name="Yoel Kortick" userId="167978f5-7f40-4909-85d5-d4149554ad4e" providerId="ADAL" clId="{E55F4DDA-E4F0-4C17-A969-5EFBE489D715}" dt="2025-06-03T11:26:26.547" v="836" actId="255"/>
        <pc:sldMkLst>
          <pc:docMk/>
          <pc:sldMk cId="3321548768" sldId="2170"/>
        </pc:sldMkLst>
        <pc:spChg chg="mod">
          <ac:chgData name="Yoel Kortick" userId="167978f5-7f40-4909-85d5-d4149554ad4e" providerId="ADAL" clId="{E55F4DDA-E4F0-4C17-A969-5EFBE489D715}" dt="2025-06-03T07:32:55.074" v="205" actId="27636"/>
          <ac:spMkLst>
            <pc:docMk/>
            <pc:sldMk cId="3321548768" sldId="2170"/>
            <ac:spMk id="3" creationId="{4FC18B40-6547-41EC-8A0E-1C8F40E0A42F}"/>
          </ac:spMkLst>
        </pc:spChg>
        <pc:spChg chg="mod">
          <ac:chgData name="Yoel Kortick" userId="167978f5-7f40-4909-85d5-d4149554ad4e" providerId="ADAL" clId="{E55F4DDA-E4F0-4C17-A969-5EFBE489D715}" dt="2025-06-03T11:26:26.547" v="836" actId="255"/>
          <ac:spMkLst>
            <pc:docMk/>
            <pc:sldMk cId="3321548768" sldId="2170"/>
            <ac:spMk id="4" creationId="{2490F34D-A7E2-4EA9-8B1A-78371A1F1CD1}"/>
          </ac:spMkLst>
        </pc:spChg>
      </pc:sldChg>
      <pc:sldChg chg="modSp add mod">
        <pc:chgData name="Yoel Kortick" userId="167978f5-7f40-4909-85d5-d4149554ad4e" providerId="ADAL" clId="{E55F4DDA-E4F0-4C17-A969-5EFBE489D715}" dt="2025-06-03T07:34:25.933" v="283" actId="27636"/>
        <pc:sldMkLst>
          <pc:docMk/>
          <pc:sldMk cId="1118296599" sldId="2171"/>
        </pc:sldMkLst>
        <pc:spChg chg="mod">
          <ac:chgData name="Yoel Kortick" userId="167978f5-7f40-4909-85d5-d4149554ad4e" providerId="ADAL" clId="{E55F4DDA-E4F0-4C17-A969-5EFBE489D715}" dt="2025-06-03T07:32:55.074" v="206" actId="27636"/>
          <ac:spMkLst>
            <pc:docMk/>
            <pc:sldMk cId="1118296599" sldId="2171"/>
            <ac:spMk id="3" creationId="{4FC18B40-6547-41EC-8A0E-1C8F40E0A42F}"/>
          </ac:spMkLst>
        </pc:spChg>
        <pc:spChg chg="mod">
          <ac:chgData name="Yoel Kortick" userId="167978f5-7f40-4909-85d5-d4149554ad4e" providerId="ADAL" clId="{E55F4DDA-E4F0-4C17-A969-5EFBE489D715}" dt="2025-06-03T07:34:25.933" v="283" actId="27636"/>
          <ac:spMkLst>
            <pc:docMk/>
            <pc:sldMk cId="1118296599" sldId="2171"/>
            <ac:spMk id="4" creationId="{2490F34D-A7E2-4EA9-8B1A-78371A1F1CD1}"/>
          </ac:spMkLst>
        </pc:spChg>
        <pc:picChg chg="mod">
          <ac:chgData name="Yoel Kortick" userId="167978f5-7f40-4909-85d5-d4149554ad4e" providerId="ADAL" clId="{E55F4DDA-E4F0-4C17-A969-5EFBE489D715}" dt="2025-06-03T07:34:18.795" v="281" actId="208"/>
          <ac:picMkLst>
            <pc:docMk/>
            <pc:sldMk cId="1118296599" sldId="2171"/>
            <ac:picMk id="12" creationId="{7CC2C13A-CF65-FA9E-D87B-D20A18D181E9}"/>
          </ac:picMkLst>
        </pc:picChg>
        <pc:picChg chg="mod">
          <ac:chgData name="Yoel Kortick" userId="167978f5-7f40-4909-85d5-d4149554ad4e" providerId="ADAL" clId="{E55F4DDA-E4F0-4C17-A969-5EFBE489D715}" dt="2025-06-03T07:34:18.795" v="281" actId="208"/>
          <ac:picMkLst>
            <pc:docMk/>
            <pc:sldMk cId="1118296599" sldId="2171"/>
            <ac:picMk id="14" creationId="{D7FF9CC9-F5EF-7234-F9DD-313753F05F9F}"/>
          </ac:picMkLst>
        </pc:picChg>
        <pc:picChg chg="mod">
          <ac:chgData name="Yoel Kortick" userId="167978f5-7f40-4909-85d5-d4149554ad4e" providerId="ADAL" clId="{E55F4DDA-E4F0-4C17-A969-5EFBE489D715}" dt="2025-06-03T07:34:18.795" v="281" actId="208"/>
          <ac:picMkLst>
            <pc:docMk/>
            <pc:sldMk cId="1118296599" sldId="2171"/>
            <ac:picMk id="16" creationId="{30D01BD9-7E28-2256-A8E8-B80F40FA03F5}"/>
          </ac:picMkLst>
        </pc:picChg>
      </pc:sldChg>
      <pc:sldChg chg="modSp add del mod">
        <pc:chgData name="Yoel Kortick" userId="167978f5-7f40-4909-85d5-d4149554ad4e" providerId="ADAL" clId="{E55F4DDA-E4F0-4C17-A969-5EFBE489D715}" dt="2025-06-03T07:19:12.665" v="103" actId="2696"/>
        <pc:sldMkLst>
          <pc:docMk/>
          <pc:sldMk cId="1706323062" sldId="2171"/>
        </pc:sldMkLst>
        <pc:spChg chg="mod">
          <ac:chgData name="Yoel Kortick" userId="167978f5-7f40-4909-85d5-d4149554ad4e" providerId="ADAL" clId="{E55F4DDA-E4F0-4C17-A969-5EFBE489D715}" dt="2025-06-03T07:17:04.153" v="54" actId="27636"/>
          <ac:spMkLst>
            <pc:docMk/>
            <pc:sldMk cId="1706323062" sldId="2171"/>
            <ac:spMk id="3" creationId="{4FC18B40-6547-41EC-8A0E-1C8F40E0A42F}"/>
          </ac:spMkLst>
        </pc:spChg>
      </pc:sldChg>
      <pc:sldChg chg="modSp add del mod">
        <pc:chgData name="Yoel Kortick" userId="167978f5-7f40-4909-85d5-d4149554ad4e" providerId="ADAL" clId="{E55F4DDA-E4F0-4C17-A969-5EFBE489D715}" dt="2025-06-03T07:19:12.665" v="103" actId="2696"/>
        <pc:sldMkLst>
          <pc:docMk/>
          <pc:sldMk cId="910582312" sldId="2172"/>
        </pc:sldMkLst>
        <pc:spChg chg="mod">
          <ac:chgData name="Yoel Kortick" userId="167978f5-7f40-4909-85d5-d4149554ad4e" providerId="ADAL" clId="{E55F4DDA-E4F0-4C17-A969-5EFBE489D715}" dt="2025-06-03T07:17:04.153" v="55" actId="27636"/>
          <ac:spMkLst>
            <pc:docMk/>
            <pc:sldMk cId="910582312" sldId="2172"/>
            <ac:spMk id="3" creationId="{4FC18B40-6547-41EC-8A0E-1C8F40E0A42F}"/>
          </ac:spMkLst>
        </pc:spChg>
      </pc:sldChg>
      <pc:sldChg chg="modSp add mod">
        <pc:chgData name="Yoel Kortick" userId="167978f5-7f40-4909-85d5-d4149554ad4e" providerId="ADAL" clId="{E55F4DDA-E4F0-4C17-A969-5EFBE489D715}" dt="2025-06-03T07:34:38.431" v="285" actId="208"/>
        <pc:sldMkLst>
          <pc:docMk/>
          <pc:sldMk cId="1649322316" sldId="2172"/>
        </pc:sldMkLst>
        <pc:spChg chg="mod">
          <ac:chgData name="Yoel Kortick" userId="167978f5-7f40-4909-85d5-d4149554ad4e" providerId="ADAL" clId="{E55F4DDA-E4F0-4C17-A969-5EFBE489D715}" dt="2025-06-03T07:32:55.090" v="207" actId="27636"/>
          <ac:spMkLst>
            <pc:docMk/>
            <pc:sldMk cId="1649322316" sldId="2172"/>
            <ac:spMk id="3" creationId="{4FC18B40-6547-41EC-8A0E-1C8F40E0A42F}"/>
          </ac:spMkLst>
        </pc:spChg>
        <pc:spChg chg="mod">
          <ac:chgData name="Yoel Kortick" userId="167978f5-7f40-4909-85d5-d4149554ad4e" providerId="ADAL" clId="{E55F4DDA-E4F0-4C17-A969-5EFBE489D715}" dt="2025-06-03T07:34:33.325" v="284" actId="255"/>
          <ac:spMkLst>
            <pc:docMk/>
            <pc:sldMk cId="1649322316" sldId="2172"/>
            <ac:spMk id="4" creationId="{2490F34D-A7E2-4EA9-8B1A-78371A1F1CD1}"/>
          </ac:spMkLst>
        </pc:spChg>
        <pc:picChg chg="mod">
          <ac:chgData name="Yoel Kortick" userId="167978f5-7f40-4909-85d5-d4149554ad4e" providerId="ADAL" clId="{E55F4DDA-E4F0-4C17-A969-5EFBE489D715}" dt="2025-06-03T07:34:38.431" v="285" actId="208"/>
          <ac:picMkLst>
            <pc:docMk/>
            <pc:sldMk cId="1649322316" sldId="2172"/>
            <ac:picMk id="5" creationId="{169DA9EA-54D7-E6AC-09DE-0712BC46B28A}"/>
          </ac:picMkLst>
        </pc:picChg>
      </pc:sldChg>
      <pc:sldChg chg="modSp add del mod">
        <pc:chgData name="Yoel Kortick" userId="167978f5-7f40-4909-85d5-d4149554ad4e" providerId="ADAL" clId="{E55F4DDA-E4F0-4C17-A969-5EFBE489D715}" dt="2025-06-03T07:19:12.665" v="103" actId="2696"/>
        <pc:sldMkLst>
          <pc:docMk/>
          <pc:sldMk cId="2828094424" sldId="2173"/>
        </pc:sldMkLst>
        <pc:spChg chg="mod">
          <ac:chgData name="Yoel Kortick" userId="167978f5-7f40-4909-85d5-d4149554ad4e" providerId="ADAL" clId="{E55F4DDA-E4F0-4C17-A969-5EFBE489D715}" dt="2025-06-03T07:17:04.235" v="64" actId="27636"/>
          <ac:spMkLst>
            <pc:docMk/>
            <pc:sldMk cId="2828094424" sldId="2173"/>
            <ac:spMk id="3" creationId="{4FC18B40-6547-41EC-8A0E-1C8F40E0A42F}"/>
          </ac:spMkLst>
        </pc:spChg>
      </pc:sldChg>
      <pc:sldChg chg="modSp add mod">
        <pc:chgData name="Yoel Kortick" userId="167978f5-7f40-4909-85d5-d4149554ad4e" providerId="ADAL" clId="{E55F4DDA-E4F0-4C17-A969-5EFBE489D715}" dt="2025-06-03T07:36:57.928" v="323" actId="14100"/>
        <pc:sldMkLst>
          <pc:docMk/>
          <pc:sldMk cId="3680980650" sldId="2173"/>
        </pc:sldMkLst>
        <pc:spChg chg="mod">
          <ac:chgData name="Yoel Kortick" userId="167978f5-7f40-4909-85d5-d4149554ad4e" providerId="ADAL" clId="{E55F4DDA-E4F0-4C17-A969-5EFBE489D715}" dt="2025-06-03T07:32:55.137" v="216" actId="27636"/>
          <ac:spMkLst>
            <pc:docMk/>
            <pc:sldMk cId="3680980650" sldId="2173"/>
            <ac:spMk id="3" creationId="{4FC18B40-6547-41EC-8A0E-1C8F40E0A42F}"/>
          </ac:spMkLst>
        </pc:spChg>
        <pc:spChg chg="mod">
          <ac:chgData name="Yoel Kortick" userId="167978f5-7f40-4909-85d5-d4149554ad4e" providerId="ADAL" clId="{E55F4DDA-E4F0-4C17-A969-5EFBE489D715}" dt="2025-06-03T07:36:57.928" v="323" actId="14100"/>
          <ac:spMkLst>
            <pc:docMk/>
            <pc:sldMk cId="3680980650" sldId="2173"/>
            <ac:spMk id="7" creationId="{907D51A6-4554-CCEA-768B-9649963A8D8F}"/>
          </ac:spMkLst>
        </pc:spChg>
        <pc:picChg chg="mod">
          <ac:chgData name="Yoel Kortick" userId="167978f5-7f40-4909-85d5-d4149554ad4e" providerId="ADAL" clId="{E55F4DDA-E4F0-4C17-A969-5EFBE489D715}" dt="2025-06-03T07:36:50.767" v="319" actId="208"/>
          <ac:picMkLst>
            <pc:docMk/>
            <pc:sldMk cId="3680980650" sldId="2173"/>
            <ac:picMk id="10" creationId="{D91BCFC5-8468-E331-88BE-8F943BD13A26}"/>
          </ac:picMkLst>
        </pc:picChg>
      </pc:sldChg>
      <pc:sldChg chg="modSp add del mod">
        <pc:chgData name="Yoel Kortick" userId="167978f5-7f40-4909-85d5-d4149554ad4e" providerId="ADAL" clId="{E55F4DDA-E4F0-4C17-A969-5EFBE489D715}" dt="2025-06-03T07:42:07.289" v="405" actId="208"/>
        <pc:sldMkLst>
          <pc:docMk/>
          <pc:sldMk cId="3839867393" sldId="2175"/>
        </pc:sldMkLst>
        <pc:spChg chg="mod">
          <ac:chgData name="Yoel Kortick" userId="167978f5-7f40-4909-85d5-d4149554ad4e" providerId="ADAL" clId="{E55F4DDA-E4F0-4C17-A969-5EFBE489D715}" dt="2025-06-03T07:41:55.380" v="400" actId="255"/>
          <ac:spMkLst>
            <pc:docMk/>
            <pc:sldMk cId="3839867393" sldId="2175"/>
            <ac:spMk id="3" creationId="{4FC18B40-6547-41EC-8A0E-1C8F40E0A42F}"/>
          </ac:spMkLst>
        </pc:spChg>
        <pc:spChg chg="mod">
          <ac:chgData name="Yoel Kortick" userId="167978f5-7f40-4909-85d5-d4149554ad4e" providerId="ADAL" clId="{E55F4DDA-E4F0-4C17-A969-5EFBE489D715}" dt="2025-06-03T07:41:42.445" v="398" actId="27636"/>
          <ac:spMkLst>
            <pc:docMk/>
            <pc:sldMk cId="3839867393" sldId="2175"/>
            <ac:spMk id="4" creationId="{2490F34D-A7E2-4EA9-8B1A-78371A1F1CD1}"/>
          </ac:spMkLst>
        </pc:spChg>
        <pc:spChg chg="mod">
          <ac:chgData name="Yoel Kortick" userId="167978f5-7f40-4909-85d5-d4149554ad4e" providerId="ADAL" clId="{E55F4DDA-E4F0-4C17-A969-5EFBE489D715}" dt="2025-06-03T07:42:04.907" v="404" actId="208"/>
          <ac:spMkLst>
            <pc:docMk/>
            <pc:sldMk cId="3839867393" sldId="2175"/>
            <ac:spMk id="6" creationId="{335FE2A5-23F5-445A-3ED7-747AE0472E06}"/>
          </ac:spMkLst>
        </pc:spChg>
        <pc:picChg chg="mod">
          <ac:chgData name="Yoel Kortick" userId="167978f5-7f40-4909-85d5-d4149554ad4e" providerId="ADAL" clId="{E55F4DDA-E4F0-4C17-A969-5EFBE489D715}" dt="2025-06-03T07:42:07.289" v="405" actId="208"/>
          <ac:picMkLst>
            <pc:docMk/>
            <pc:sldMk cId="3839867393" sldId="2175"/>
            <ac:picMk id="5" creationId="{8D583533-FA49-A6E3-44DC-374AB284ED84}"/>
          </ac:picMkLst>
        </pc:picChg>
      </pc:sldChg>
      <pc:sldChg chg="modSp add del mod">
        <pc:chgData name="Yoel Kortick" userId="167978f5-7f40-4909-85d5-d4149554ad4e" providerId="ADAL" clId="{E55F4DDA-E4F0-4C17-A969-5EFBE489D715}" dt="2025-06-03T11:57:02.524" v="905" actId="208"/>
        <pc:sldMkLst>
          <pc:docMk/>
          <pc:sldMk cId="82024322" sldId="2176"/>
        </pc:sldMkLst>
        <pc:spChg chg="mod">
          <ac:chgData name="Yoel Kortick" userId="167978f5-7f40-4909-85d5-d4149554ad4e" providerId="ADAL" clId="{E55F4DDA-E4F0-4C17-A969-5EFBE489D715}" dt="2025-06-03T07:43:05.760" v="423" actId="404"/>
          <ac:spMkLst>
            <pc:docMk/>
            <pc:sldMk cId="82024322" sldId="2176"/>
            <ac:spMk id="3" creationId="{4FC18B40-6547-41EC-8A0E-1C8F40E0A42F}"/>
          </ac:spMkLst>
        </pc:spChg>
        <pc:spChg chg="mod">
          <ac:chgData name="Yoel Kortick" userId="167978f5-7f40-4909-85d5-d4149554ad4e" providerId="ADAL" clId="{E55F4DDA-E4F0-4C17-A969-5EFBE489D715}" dt="2025-06-03T11:56:50.163" v="904" actId="14100"/>
          <ac:spMkLst>
            <pc:docMk/>
            <pc:sldMk cId="82024322" sldId="2176"/>
            <ac:spMk id="4" creationId="{2490F34D-A7E2-4EA9-8B1A-78371A1F1CD1}"/>
          </ac:spMkLst>
        </pc:spChg>
        <pc:spChg chg="mod">
          <ac:chgData name="Yoel Kortick" userId="167978f5-7f40-4909-85d5-d4149554ad4e" providerId="ADAL" clId="{E55F4DDA-E4F0-4C17-A969-5EFBE489D715}" dt="2025-06-03T07:43:01.886" v="422" actId="208"/>
          <ac:spMkLst>
            <pc:docMk/>
            <pc:sldMk cId="82024322" sldId="2176"/>
            <ac:spMk id="8" creationId="{D188D5DC-E17C-1D12-B3CA-D015A7532D82}"/>
          </ac:spMkLst>
        </pc:spChg>
        <pc:spChg chg="mod">
          <ac:chgData name="Yoel Kortick" userId="167978f5-7f40-4909-85d5-d4149554ad4e" providerId="ADAL" clId="{E55F4DDA-E4F0-4C17-A969-5EFBE489D715}" dt="2025-06-03T07:43:01.886" v="422" actId="208"/>
          <ac:spMkLst>
            <pc:docMk/>
            <pc:sldMk cId="82024322" sldId="2176"/>
            <ac:spMk id="16" creationId="{5E027023-9A3C-C23A-7EB3-0980A11AE37A}"/>
          </ac:spMkLst>
        </pc:spChg>
        <pc:spChg chg="mod">
          <ac:chgData name="Yoel Kortick" userId="167978f5-7f40-4909-85d5-d4149554ad4e" providerId="ADAL" clId="{E55F4DDA-E4F0-4C17-A969-5EFBE489D715}" dt="2025-06-03T07:43:01.886" v="422" actId="208"/>
          <ac:spMkLst>
            <pc:docMk/>
            <pc:sldMk cId="82024322" sldId="2176"/>
            <ac:spMk id="17" creationId="{99D65758-55F8-1CDC-C668-1899F27D84EF}"/>
          </ac:spMkLst>
        </pc:spChg>
        <pc:picChg chg="mod">
          <ac:chgData name="Yoel Kortick" userId="167978f5-7f40-4909-85d5-d4149554ad4e" providerId="ADAL" clId="{E55F4DDA-E4F0-4C17-A969-5EFBE489D715}" dt="2025-06-03T11:57:02.524" v="905" actId="208"/>
          <ac:picMkLst>
            <pc:docMk/>
            <pc:sldMk cId="82024322" sldId="2176"/>
            <ac:picMk id="14" creationId="{6DD81DB6-DD85-3D1E-7D75-CC46D51D9615}"/>
          </ac:picMkLst>
        </pc:picChg>
      </pc:sldChg>
      <pc:sldChg chg="modSp add del mod">
        <pc:chgData name="Yoel Kortick" userId="167978f5-7f40-4909-85d5-d4149554ad4e" providerId="ADAL" clId="{E55F4DDA-E4F0-4C17-A969-5EFBE489D715}" dt="2025-06-03T11:57:19.273" v="906" actId="33524"/>
        <pc:sldMkLst>
          <pc:docMk/>
          <pc:sldMk cId="3950133090" sldId="2177"/>
        </pc:sldMkLst>
        <pc:spChg chg="mod">
          <ac:chgData name="Yoel Kortick" userId="167978f5-7f40-4909-85d5-d4149554ad4e" providerId="ADAL" clId="{E55F4DDA-E4F0-4C17-A969-5EFBE489D715}" dt="2025-06-03T07:43:21.307" v="427" actId="404"/>
          <ac:spMkLst>
            <pc:docMk/>
            <pc:sldMk cId="3950133090" sldId="2177"/>
            <ac:spMk id="3" creationId="{4FC18B40-6547-41EC-8A0E-1C8F40E0A42F}"/>
          </ac:spMkLst>
        </pc:spChg>
        <pc:spChg chg="mod">
          <ac:chgData name="Yoel Kortick" userId="167978f5-7f40-4909-85d5-d4149554ad4e" providerId="ADAL" clId="{E55F4DDA-E4F0-4C17-A969-5EFBE489D715}" dt="2025-06-03T11:57:19.273" v="906" actId="33524"/>
          <ac:spMkLst>
            <pc:docMk/>
            <pc:sldMk cId="3950133090" sldId="2177"/>
            <ac:spMk id="8" creationId="{7EF56868-85B0-7039-DD9C-AA744B3BFBCB}"/>
          </ac:spMkLst>
        </pc:spChg>
        <pc:picChg chg="mod">
          <ac:chgData name="Yoel Kortick" userId="167978f5-7f40-4909-85d5-d4149554ad4e" providerId="ADAL" clId="{E55F4DDA-E4F0-4C17-A969-5EFBE489D715}" dt="2025-06-03T07:43:15.152" v="424" actId="208"/>
          <ac:picMkLst>
            <pc:docMk/>
            <pc:sldMk cId="3950133090" sldId="2177"/>
            <ac:picMk id="7" creationId="{11179ED0-E24B-238C-C0A4-0EFED7D2C8E8}"/>
          </ac:picMkLst>
        </pc:picChg>
      </pc:sldChg>
      <pc:sldChg chg="modSp add del mod">
        <pc:chgData name="Yoel Kortick" userId="167978f5-7f40-4909-85d5-d4149554ad4e" providerId="ADAL" clId="{E55F4DDA-E4F0-4C17-A969-5EFBE489D715}" dt="2025-06-03T11:51:45.030" v="870" actId="1035"/>
        <pc:sldMkLst>
          <pc:docMk/>
          <pc:sldMk cId="164038021" sldId="2179"/>
        </pc:sldMkLst>
        <pc:spChg chg="mod">
          <ac:chgData name="Yoel Kortick" userId="167978f5-7f40-4909-85d5-d4149554ad4e" providerId="ADAL" clId="{E55F4DDA-E4F0-4C17-A969-5EFBE489D715}" dt="2025-06-03T07:40:00.914" v="375" actId="404"/>
          <ac:spMkLst>
            <pc:docMk/>
            <pc:sldMk cId="164038021" sldId="2179"/>
            <ac:spMk id="3" creationId="{4FC18B40-6547-41EC-8A0E-1C8F40E0A42F}"/>
          </ac:spMkLst>
        </pc:spChg>
        <pc:spChg chg="mod">
          <ac:chgData name="Yoel Kortick" userId="167978f5-7f40-4909-85d5-d4149554ad4e" providerId="ADAL" clId="{E55F4DDA-E4F0-4C17-A969-5EFBE489D715}" dt="2025-06-03T07:40:06.875" v="377" actId="404"/>
          <ac:spMkLst>
            <pc:docMk/>
            <pc:sldMk cId="164038021" sldId="2179"/>
            <ac:spMk id="4" creationId="{2490F34D-A7E2-4EA9-8B1A-78371A1F1CD1}"/>
          </ac:spMkLst>
        </pc:spChg>
        <pc:spChg chg="mod">
          <ac:chgData name="Yoel Kortick" userId="167978f5-7f40-4909-85d5-d4149554ad4e" providerId="ADAL" clId="{E55F4DDA-E4F0-4C17-A969-5EFBE489D715}" dt="2025-06-03T11:51:45.030" v="870" actId="1035"/>
          <ac:spMkLst>
            <pc:docMk/>
            <pc:sldMk cId="164038021" sldId="2179"/>
            <ac:spMk id="6" creationId="{CFBB2A71-C755-25F4-FD41-933E24C59497}"/>
          </ac:spMkLst>
        </pc:spChg>
        <pc:picChg chg="mod">
          <ac:chgData name="Yoel Kortick" userId="167978f5-7f40-4909-85d5-d4149554ad4e" providerId="ADAL" clId="{E55F4DDA-E4F0-4C17-A969-5EFBE489D715}" dt="2025-06-03T11:51:45.030" v="870" actId="1035"/>
          <ac:picMkLst>
            <pc:docMk/>
            <pc:sldMk cId="164038021" sldId="2179"/>
            <ac:picMk id="5" creationId="{B5BF549B-A0D3-E287-B162-EF9902EDA8B7}"/>
          </ac:picMkLst>
        </pc:picChg>
      </pc:sldChg>
      <pc:sldChg chg="modSp add del mod">
        <pc:chgData name="Yoel Kortick" userId="167978f5-7f40-4909-85d5-d4149554ad4e" providerId="ADAL" clId="{E55F4DDA-E4F0-4C17-A969-5EFBE489D715}" dt="2025-06-03T07:39:55.737" v="374" actId="27636"/>
        <pc:sldMkLst>
          <pc:docMk/>
          <pc:sldMk cId="874398427" sldId="2186"/>
        </pc:sldMkLst>
        <pc:spChg chg="mod">
          <ac:chgData name="Yoel Kortick" userId="167978f5-7f40-4909-85d5-d4149554ad4e" providerId="ADAL" clId="{E55F4DDA-E4F0-4C17-A969-5EFBE489D715}" dt="2025-06-03T07:39:55.737" v="374" actId="27636"/>
          <ac:spMkLst>
            <pc:docMk/>
            <pc:sldMk cId="874398427" sldId="2186"/>
            <ac:spMk id="3" creationId="{4FC18B40-6547-41EC-8A0E-1C8F40E0A42F}"/>
          </ac:spMkLst>
        </pc:spChg>
        <pc:spChg chg="mod">
          <ac:chgData name="Yoel Kortick" userId="167978f5-7f40-4909-85d5-d4149554ad4e" providerId="ADAL" clId="{E55F4DDA-E4F0-4C17-A969-5EFBE489D715}" dt="2025-06-03T07:39:50.512" v="372" actId="255"/>
          <ac:spMkLst>
            <pc:docMk/>
            <pc:sldMk cId="874398427" sldId="2186"/>
            <ac:spMk id="4" creationId="{2490F34D-A7E2-4EA9-8B1A-78371A1F1CD1}"/>
          </ac:spMkLst>
        </pc:spChg>
      </pc:sldChg>
      <pc:sldChg chg="modSp add del mod">
        <pc:chgData name="Yoel Kortick" userId="167978f5-7f40-4909-85d5-d4149554ad4e" providerId="ADAL" clId="{E55F4DDA-E4F0-4C17-A969-5EFBE489D715}" dt="2025-06-03T11:51:59.951" v="899" actId="1035"/>
        <pc:sldMkLst>
          <pc:docMk/>
          <pc:sldMk cId="2048158411" sldId="2187"/>
        </pc:sldMkLst>
        <pc:spChg chg="mod">
          <ac:chgData name="Yoel Kortick" userId="167978f5-7f40-4909-85d5-d4149554ad4e" providerId="ADAL" clId="{E55F4DDA-E4F0-4C17-A969-5EFBE489D715}" dt="2025-06-03T11:51:55.229" v="884" actId="1035"/>
          <ac:spMkLst>
            <pc:docMk/>
            <pc:sldMk cId="2048158411" sldId="2187"/>
            <ac:spMk id="2" creationId="{E3A8D311-ADEB-1013-BD5A-91D2ABA38940}"/>
          </ac:spMkLst>
        </pc:spChg>
        <pc:spChg chg="mod">
          <ac:chgData name="Yoel Kortick" userId="167978f5-7f40-4909-85d5-d4149554ad4e" providerId="ADAL" clId="{E55F4DDA-E4F0-4C17-A969-5EFBE489D715}" dt="2025-06-03T07:40:17.764" v="381" actId="404"/>
          <ac:spMkLst>
            <pc:docMk/>
            <pc:sldMk cId="2048158411" sldId="2187"/>
            <ac:spMk id="3" creationId="{4FC18B40-6547-41EC-8A0E-1C8F40E0A42F}"/>
          </ac:spMkLst>
        </pc:spChg>
        <pc:spChg chg="mod">
          <ac:chgData name="Yoel Kortick" userId="167978f5-7f40-4909-85d5-d4149554ad4e" providerId="ADAL" clId="{E55F4DDA-E4F0-4C17-A969-5EFBE489D715}" dt="2025-06-03T11:51:59.951" v="899" actId="1035"/>
          <ac:spMkLst>
            <pc:docMk/>
            <pc:sldMk cId="2048158411" sldId="2187"/>
            <ac:spMk id="7" creationId="{D930A020-C04C-7262-D546-5E124DE0564A}"/>
          </ac:spMkLst>
        </pc:spChg>
        <pc:spChg chg="mod">
          <ac:chgData name="Yoel Kortick" userId="167978f5-7f40-4909-85d5-d4149554ad4e" providerId="ADAL" clId="{E55F4DDA-E4F0-4C17-A969-5EFBE489D715}" dt="2025-06-03T11:51:59.951" v="899" actId="1035"/>
          <ac:spMkLst>
            <pc:docMk/>
            <pc:sldMk cId="2048158411" sldId="2187"/>
            <ac:spMk id="8" creationId="{F9D5FAD7-95F5-9130-40FD-A8B20D69EDBC}"/>
          </ac:spMkLst>
        </pc:spChg>
        <pc:picChg chg="mod">
          <ac:chgData name="Yoel Kortick" userId="167978f5-7f40-4909-85d5-d4149554ad4e" providerId="ADAL" clId="{E55F4DDA-E4F0-4C17-A969-5EFBE489D715}" dt="2025-06-03T11:51:59.951" v="899" actId="1035"/>
          <ac:picMkLst>
            <pc:docMk/>
            <pc:sldMk cId="2048158411" sldId="2187"/>
            <ac:picMk id="5" creationId="{2CBFEF96-D753-CAA1-BA01-AB7B96BC7873}"/>
          </ac:picMkLst>
        </pc:picChg>
      </pc:sldChg>
      <pc:sldChg chg="modSp add mod">
        <pc:chgData name="Yoel Kortick" userId="167978f5-7f40-4909-85d5-d4149554ad4e" providerId="ADAL" clId="{E55F4DDA-E4F0-4C17-A969-5EFBE489D715}" dt="2025-06-03T11:25:44.580" v="826" actId="14100"/>
        <pc:sldMkLst>
          <pc:docMk/>
          <pc:sldMk cId="2787170045" sldId="2209"/>
        </pc:sldMkLst>
        <pc:spChg chg="mod">
          <ac:chgData name="Yoel Kortick" userId="167978f5-7f40-4909-85d5-d4149554ad4e" providerId="ADAL" clId="{E55F4DDA-E4F0-4C17-A969-5EFBE489D715}" dt="2025-06-03T11:25:44.580" v="826" actId="14100"/>
          <ac:spMkLst>
            <pc:docMk/>
            <pc:sldMk cId="2787170045" sldId="2209"/>
            <ac:spMk id="4" creationId="{652CC933-1727-D6AD-329D-9CD2BF9621B3}"/>
          </ac:spMkLst>
        </pc:spChg>
      </pc:sldChg>
      <pc:sldChg chg="modSp add mod">
        <pc:chgData name="Yoel Kortick" userId="167978f5-7f40-4909-85d5-d4149554ad4e" providerId="ADAL" clId="{E55F4DDA-E4F0-4C17-A969-5EFBE489D715}" dt="2025-06-03T07:34:47.251" v="289" actId="404"/>
        <pc:sldMkLst>
          <pc:docMk/>
          <pc:sldMk cId="275334238" sldId="2210"/>
        </pc:sldMkLst>
        <pc:spChg chg="mod">
          <ac:chgData name="Yoel Kortick" userId="167978f5-7f40-4909-85d5-d4149554ad4e" providerId="ADAL" clId="{E55F4DDA-E4F0-4C17-A969-5EFBE489D715}" dt="2025-06-03T07:32:55.090" v="208" actId="27636"/>
          <ac:spMkLst>
            <pc:docMk/>
            <pc:sldMk cId="275334238" sldId="2210"/>
            <ac:spMk id="3" creationId="{BAD2C4B0-8686-7869-965D-E1F1366EFB8C}"/>
          </ac:spMkLst>
        </pc:spChg>
        <pc:spChg chg="mod">
          <ac:chgData name="Yoel Kortick" userId="167978f5-7f40-4909-85d5-d4149554ad4e" providerId="ADAL" clId="{E55F4DDA-E4F0-4C17-A969-5EFBE489D715}" dt="2025-06-03T07:34:47.251" v="289" actId="404"/>
          <ac:spMkLst>
            <pc:docMk/>
            <pc:sldMk cId="275334238" sldId="2210"/>
            <ac:spMk id="4" creationId="{2D16CA96-C250-C369-69E0-617E42E8FA0E}"/>
          </ac:spMkLst>
        </pc:spChg>
        <pc:picChg chg="mod">
          <ac:chgData name="Yoel Kortick" userId="167978f5-7f40-4909-85d5-d4149554ad4e" providerId="ADAL" clId="{E55F4DDA-E4F0-4C17-A969-5EFBE489D715}" dt="2025-06-03T07:34:43.826" v="286" actId="208"/>
          <ac:picMkLst>
            <pc:docMk/>
            <pc:sldMk cId="275334238" sldId="2210"/>
            <ac:picMk id="5" creationId="{21CBD19E-B574-3E61-9668-1D63378EEEDE}"/>
          </ac:picMkLst>
        </pc:picChg>
      </pc:sldChg>
      <pc:sldChg chg="modSp add del mod">
        <pc:chgData name="Yoel Kortick" userId="167978f5-7f40-4909-85d5-d4149554ad4e" providerId="ADAL" clId="{E55F4DDA-E4F0-4C17-A969-5EFBE489D715}" dt="2025-06-03T07:19:12.665" v="103" actId="2696"/>
        <pc:sldMkLst>
          <pc:docMk/>
          <pc:sldMk cId="286296942" sldId="2210"/>
        </pc:sldMkLst>
        <pc:spChg chg="mod">
          <ac:chgData name="Yoel Kortick" userId="167978f5-7f40-4909-85d5-d4149554ad4e" providerId="ADAL" clId="{E55F4DDA-E4F0-4C17-A969-5EFBE489D715}" dt="2025-06-03T07:17:04.168" v="56" actId="27636"/>
          <ac:spMkLst>
            <pc:docMk/>
            <pc:sldMk cId="286296942" sldId="2210"/>
            <ac:spMk id="3" creationId="{BAD2C4B0-8686-7869-965D-E1F1366EFB8C}"/>
          </ac:spMkLst>
        </pc:spChg>
      </pc:sldChg>
      <pc:sldChg chg="modSp add del mod">
        <pc:chgData name="Yoel Kortick" userId="167978f5-7f40-4909-85d5-d4149554ad4e" providerId="ADAL" clId="{E55F4DDA-E4F0-4C17-A969-5EFBE489D715}" dt="2025-06-03T07:19:12.665" v="103" actId="2696"/>
        <pc:sldMkLst>
          <pc:docMk/>
          <pc:sldMk cId="1061888048" sldId="2211"/>
        </pc:sldMkLst>
        <pc:spChg chg="mod">
          <ac:chgData name="Yoel Kortick" userId="167978f5-7f40-4909-85d5-d4149554ad4e" providerId="ADAL" clId="{E55F4DDA-E4F0-4C17-A969-5EFBE489D715}" dt="2025-06-03T07:17:04.199" v="60" actId="27636"/>
          <ac:spMkLst>
            <pc:docMk/>
            <pc:sldMk cId="1061888048" sldId="2211"/>
            <ac:spMk id="3" creationId="{815755E8-0F58-9602-42E0-B5D88AC1FA74}"/>
          </ac:spMkLst>
        </pc:spChg>
      </pc:sldChg>
      <pc:sldChg chg="modSp add mod">
        <pc:chgData name="Yoel Kortick" userId="167978f5-7f40-4909-85d5-d4149554ad4e" providerId="ADAL" clId="{E55F4DDA-E4F0-4C17-A969-5EFBE489D715}" dt="2025-06-03T07:36:01.258" v="300" actId="208"/>
        <pc:sldMkLst>
          <pc:docMk/>
          <pc:sldMk cId="3931160096" sldId="2211"/>
        </pc:sldMkLst>
        <pc:spChg chg="mod">
          <ac:chgData name="Yoel Kortick" userId="167978f5-7f40-4909-85d5-d4149554ad4e" providerId="ADAL" clId="{E55F4DDA-E4F0-4C17-A969-5EFBE489D715}" dt="2025-06-03T07:32:55.121" v="212" actId="27636"/>
          <ac:spMkLst>
            <pc:docMk/>
            <pc:sldMk cId="3931160096" sldId="2211"/>
            <ac:spMk id="3" creationId="{815755E8-0F58-9602-42E0-B5D88AC1FA74}"/>
          </ac:spMkLst>
        </pc:spChg>
        <pc:spChg chg="mod">
          <ac:chgData name="Yoel Kortick" userId="167978f5-7f40-4909-85d5-d4149554ad4e" providerId="ADAL" clId="{E55F4DDA-E4F0-4C17-A969-5EFBE489D715}" dt="2025-06-03T07:35:58.485" v="299" actId="255"/>
          <ac:spMkLst>
            <pc:docMk/>
            <pc:sldMk cId="3931160096" sldId="2211"/>
            <ac:spMk id="6" creationId="{9904C42C-15D5-C70E-E363-0B6474B83887}"/>
          </ac:spMkLst>
        </pc:spChg>
        <pc:picChg chg="mod">
          <ac:chgData name="Yoel Kortick" userId="167978f5-7f40-4909-85d5-d4149554ad4e" providerId="ADAL" clId="{E55F4DDA-E4F0-4C17-A969-5EFBE489D715}" dt="2025-06-03T07:36:01.258" v="300" actId="208"/>
          <ac:picMkLst>
            <pc:docMk/>
            <pc:sldMk cId="3931160096" sldId="2211"/>
            <ac:picMk id="4" creationId="{0898674C-22E8-DCED-FE01-54A4C964E894}"/>
          </ac:picMkLst>
        </pc:picChg>
      </pc:sldChg>
      <pc:sldChg chg="modSp add mod">
        <pc:chgData name="Yoel Kortick" userId="167978f5-7f40-4909-85d5-d4149554ad4e" providerId="ADAL" clId="{E55F4DDA-E4F0-4C17-A969-5EFBE489D715}" dt="2025-06-03T07:36:10.752" v="304" actId="208"/>
        <pc:sldMkLst>
          <pc:docMk/>
          <pc:sldMk cId="309839380" sldId="2212"/>
        </pc:sldMkLst>
        <pc:spChg chg="mod">
          <ac:chgData name="Yoel Kortick" userId="167978f5-7f40-4909-85d5-d4149554ad4e" providerId="ADAL" clId="{E55F4DDA-E4F0-4C17-A969-5EFBE489D715}" dt="2025-06-03T07:36:08.313" v="303" actId="404"/>
          <ac:spMkLst>
            <pc:docMk/>
            <pc:sldMk cId="309839380" sldId="2212"/>
            <ac:spMk id="2" creationId="{6EFA9846-0CE9-8B2B-F796-AE0F4E9D954E}"/>
          </ac:spMkLst>
        </pc:spChg>
        <pc:spChg chg="mod">
          <ac:chgData name="Yoel Kortick" userId="167978f5-7f40-4909-85d5-d4149554ad4e" providerId="ADAL" clId="{E55F4DDA-E4F0-4C17-A969-5EFBE489D715}" dt="2025-06-03T07:32:55.121" v="213" actId="27636"/>
          <ac:spMkLst>
            <pc:docMk/>
            <pc:sldMk cId="309839380" sldId="2212"/>
            <ac:spMk id="3" creationId="{3A66AB21-1361-C2B8-D1BB-382364696DA5}"/>
          </ac:spMkLst>
        </pc:spChg>
        <pc:picChg chg="mod">
          <ac:chgData name="Yoel Kortick" userId="167978f5-7f40-4909-85d5-d4149554ad4e" providerId="ADAL" clId="{E55F4DDA-E4F0-4C17-A969-5EFBE489D715}" dt="2025-06-03T07:36:10.752" v="304" actId="208"/>
          <ac:picMkLst>
            <pc:docMk/>
            <pc:sldMk cId="309839380" sldId="2212"/>
            <ac:picMk id="8" creationId="{C557DEEA-21EA-8111-F780-4B3D6CD5EF8E}"/>
          </ac:picMkLst>
        </pc:picChg>
      </pc:sldChg>
      <pc:sldChg chg="modSp add del mod">
        <pc:chgData name="Yoel Kortick" userId="167978f5-7f40-4909-85d5-d4149554ad4e" providerId="ADAL" clId="{E55F4DDA-E4F0-4C17-A969-5EFBE489D715}" dt="2025-06-03T07:19:12.665" v="103" actId="2696"/>
        <pc:sldMkLst>
          <pc:docMk/>
          <pc:sldMk cId="1649341927" sldId="2212"/>
        </pc:sldMkLst>
        <pc:spChg chg="mod">
          <ac:chgData name="Yoel Kortick" userId="167978f5-7f40-4909-85d5-d4149554ad4e" providerId="ADAL" clId="{E55F4DDA-E4F0-4C17-A969-5EFBE489D715}" dt="2025-06-03T07:17:04.215" v="61" actId="27636"/>
          <ac:spMkLst>
            <pc:docMk/>
            <pc:sldMk cId="1649341927" sldId="2212"/>
            <ac:spMk id="3" creationId="{3A66AB21-1361-C2B8-D1BB-382364696DA5}"/>
          </ac:spMkLst>
        </pc:spChg>
      </pc:sldChg>
      <pc:sldChg chg="modSp add del mod">
        <pc:chgData name="Yoel Kortick" userId="167978f5-7f40-4909-85d5-d4149554ad4e" providerId="ADAL" clId="{E55F4DDA-E4F0-4C17-A969-5EFBE489D715}" dt="2025-06-03T07:19:12.665" v="103" actId="2696"/>
        <pc:sldMkLst>
          <pc:docMk/>
          <pc:sldMk cId="299402618" sldId="2213"/>
        </pc:sldMkLst>
        <pc:spChg chg="mod">
          <ac:chgData name="Yoel Kortick" userId="167978f5-7f40-4909-85d5-d4149554ad4e" providerId="ADAL" clId="{E55F4DDA-E4F0-4C17-A969-5EFBE489D715}" dt="2025-06-03T07:17:04.235" v="65" actId="27636"/>
          <ac:spMkLst>
            <pc:docMk/>
            <pc:sldMk cId="299402618" sldId="2213"/>
            <ac:spMk id="3" creationId="{15E26334-09A5-9C86-2798-B0B0BB708706}"/>
          </ac:spMkLst>
        </pc:spChg>
      </pc:sldChg>
      <pc:sldChg chg="modSp add mod">
        <pc:chgData name="Yoel Kortick" userId="167978f5-7f40-4909-85d5-d4149554ad4e" providerId="ADAL" clId="{E55F4DDA-E4F0-4C17-A969-5EFBE489D715}" dt="2025-06-03T07:37:14.840" v="328" actId="208"/>
        <pc:sldMkLst>
          <pc:docMk/>
          <pc:sldMk cId="3375544943" sldId="2213"/>
        </pc:sldMkLst>
        <pc:spChg chg="mod">
          <ac:chgData name="Yoel Kortick" userId="167978f5-7f40-4909-85d5-d4149554ad4e" providerId="ADAL" clId="{E55F4DDA-E4F0-4C17-A969-5EFBE489D715}" dt="2025-06-03T07:32:55.151" v="217" actId="27636"/>
          <ac:spMkLst>
            <pc:docMk/>
            <pc:sldMk cId="3375544943" sldId="2213"/>
            <ac:spMk id="3" creationId="{15E26334-09A5-9C86-2798-B0B0BB708706}"/>
          </ac:spMkLst>
        </pc:spChg>
        <pc:spChg chg="mod">
          <ac:chgData name="Yoel Kortick" userId="167978f5-7f40-4909-85d5-d4149554ad4e" providerId="ADAL" clId="{E55F4DDA-E4F0-4C17-A969-5EFBE489D715}" dt="2025-06-03T07:37:13.090" v="327" actId="14100"/>
          <ac:spMkLst>
            <pc:docMk/>
            <pc:sldMk cId="3375544943" sldId="2213"/>
            <ac:spMk id="7" creationId="{A64B4399-C0E2-9F45-F513-390F6DB0696D}"/>
          </ac:spMkLst>
        </pc:spChg>
        <pc:picChg chg="mod">
          <ac:chgData name="Yoel Kortick" userId="167978f5-7f40-4909-85d5-d4149554ad4e" providerId="ADAL" clId="{E55F4DDA-E4F0-4C17-A969-5EFBE489D715}" dt="2025-06-03T07:37:14.840" v="328" actId="208"/>
          <ac:picMkLst>
            <pc:docMk/>
            <pc:sldMk cId="3375544943" sldId="2213"/>
            <ac:picMk id="4" creationId="{6D7FF529-94D9-FB6D-126A-0F959D5DE3DB}"/>
          </ac:picMkLst>
        </pc:picChg>
      </pc:sldChg>
      <pc:sldChg chg="modSp add del mod">
        <pc:chgData name="Yoel Kortick" userId="167978f5-7f40-4909-85d5-d4149554ad4e" providerId="ADAL" clId="{E55F4DDA-E4F0-4C17-A969-5EFBE489D715}" dt="2025-06-03T07:19:12.665" v="103" actId="2696"/>
        <pc:sldMkLst>
          <pc:docMk/>
          <pc:sldMk cId="136617584" sldId="2214"/>
        </pc:sldMkLst>
        <pc:spChg chg="mod">
          <ac:chgData name="Yoel Kortick" userId="167978f5-7f40-4909-85d5-d4149554ad4e" providerId="ADAL" clId="{E55F4DDA-E4F0-4C17-A969-5EFBE489D715}" dt="2025-06-03T07:17:04.247" v="66" actId="27636"/>
          <ac:spMkLst>
            <pc:docMk/>
            <pc:sldMk cId="136617584" sldId="2214"/>
            <ac:spMk id="3" creationId="{B42EC60F-5178-23D8-F981-D08CACB8D1CE}"/>
          </ac:spMkLst>
        </pc:spChg>
      </pc:sldChg>
      <pc:sldChg chg="modSp add mod">
        <pc:chgData name="Yoel Kortick" userId="167978f5-7f40-4909-85d5-d4149554ad4e" providerId="ADAL" clId="{E55F4DDA-E4F0-4C17-A969-5EFBE489D715}" dt="2025-06-03T07:37:33.610" v="333" actId="208"/>
        <pc:sldMkLst>
          <pc:docMk/>
          <pc:sldMk cId="2699500810" sldId="2214"/>
        </pc:sldMkLst>
        <pc:spChg chg="mod">
          <ac:chgData name="Yoel Kortick" userId="167978f5-7f40-4909-85d5-d4149554ad4e" providerId="ADAL" clId="{E55F4DDA-E4F0-4C17-A969-5EFBE489D715}" dt="2025-06-03T07:37:31.768" v="332" actId="14100"/>
          <ac:spMkLst>
            <pc:docMk/>
            <pc:sldMk cId="2699500810" sldId="2214"/>
            <ac:spMk id="2" creationId="{E962A23B-C399-CEAF-3E0B-D580567F3F54}"/>
          </ac:spMkLst>
        </pc:spChg>
        <pc:spChg chg="mod">
          <ac:chgData name="Yoel Kortick" userId="167978f5-7f40-4909-85d5-d4149554ad4e" providerId="ADAL" clId="{E55F4DDA-E4F0-4C17-A969-5EFBE489D715}" dt="2025-06-03T07:32:55.153" v="218" actId="27636"/>
          <ac:spMkLst>
            <pc:docMk/>
            <pc:sldMk cId="2699500810" sldId="2214"/>
            <ac:spMk id="3" creationId="{B42EC60F-5178-23D8-F981-D08CACB8D1CE}"/>
          </ac:spMkLst>
        </pc:spChg>
        <pc:spChg chg="mod">
          <ac:chgData name="Yoel Kortick" userId="167978f5-7f40-4909-85d5-d4149554ad4e" providerId="ADAL" clId="{E55F4DDA-E4F0-4C17-A969-5EFBE489D715}" dt="2025-06-03T07:37:27.788" v="331" actId="14100"/>
          <ac:spMkLst>
            <pc:docMk/>
            <pc:sldMk cId="2699500810" sldId="2214"/>
            <ac:spMk id="9" creationId="{26B88F6A-62D7-B89B-7FFF-4C2E1F143F14}"/>
          </ac:spMkLst>
        </pc:spChg>
        <pc:picChg chg="mod">
          <ac:chgData name="Yoel Kortick" userId="167978f5-7f40-4909-85d5-d4149554ad4e" providerId="ADAL" clId="{E55F4DDA-E4F0-4C17-A969-5EFBE489D715}" dt="2025-06-03T07:37:33.610" v="333" actId="208"/>
          <ac:picMkLst>
            <pc:docMk/>
            <pc:sldMk cId="2699500810" sldId="2214"/>
            <ac:picMk id="4" creationId="{782B7281-2683-B70E-C1B7-D98B5EE836D1}"/>
          </ac:picMkLst>
        </pc:picChg>
      </pc:sldChg>
      <pc:sldChg chg="modSp add mod">
        <pc:chgData name="Yoel Kortick" userId="167978f5-7f40-4909-85d5-d4149554ad4e" providerId="ADAL" clId="{E55F4DDA-E4F0-4C17-A969-5EFBE489D715}" dt="2025-06-03T07:37:50.048" v="338" actId="208"/>
        <pc:sldMkLst>
          <pc:docMk/>
          <pc:sldMk cId="1010568518" sldId="2215"/>
        </pc:sldMkLst>
        <pc:spChg chg="mod">
          <ac:chgData name="Yoel Kortick" userId="167978f5-7f40-4909-85d5-d4149554ad4e" providerId="ADAL" clId="{E55F4DDA-E4F0-4C17-A969-5EFBE489D715}" dt="2025-06-03T07:32:55.153" v="219" actId="27636"/>
          <ac:spMkLst>
            <pc:docMk/>
            <pc:sldMk cId="1010568518" sldId="2215"/>
            <ac:spMk id="3" creationId="{E5A0B4C2-04DD-623E-E672-BCFCABB66C91}"/>
          </ac:spMkLst>
        </pc:spChg>
        <pc:spChg chg="mod">
          <ac:chgData name="Yoel Kortick" userId="167978f5-7f40-4909-85d5-d4149554ad4e" providerId="ADAL" clId="{E55F4DDA-E4F0-4C17-A969-5EFBE489D715}" dt="2025-06-03T07:37:43.374" v="336" actId="14100"/>
          <ac:spMkLst>
            <pc:docMk/>
            <pc:sldMk cId="1010568518" sldId="2215"/>
            <ac:spMk id="9" creationId="{2D704441-563F-5B98-FF44-7D0CC564767B}"/>
          </ac:spMkLst>
        </pc:spChg>
        <pc:picChg chg="mod">
          <ac:chgData name="Yoel Kortick" userId="167978f5-7f40-4909-85d5-d4149554ad4e" providerId="ADAL" clId="{E55F4DDA-E4F0-4C17-A969-5EFBE489D715}" dt="2025-06-03T07:37:50.048" v="338" actId="208"/>
          <ac:picMkLst>
            <pc:docMk/>
            <pc:sldMk cId="1010568518" sldId="2215"/>
            <ac:picMk id="4" creationId="{F7E507D4-DA8B-303C-E1F0-7448936AF735}"/>
          </ac:picMkLst>
        </pc:picChg>
        <pc:cxnChg chg="mod">
          <ac:chgData name="Yoel Kortick" userId="167978f5-7f40-4909-85d5-d4149554ad4e" providerId="ADAL" clId="{E55F4DDA-E4F0-4C17-A969-5EFBE489D715}" dt="2025-06-03T07:37:48.052" v="337" actId="14100"/>
          <ac:cxnSpMkLst>
            <pc:docMk/>
            <pc:sldMk cId="1010568518" sldId="2215"/>
            <ac:cxnSpMk id="11" creationId="{7B8285B7-AB45-528F-D1C1-CA2C7B5CA8E3}"/>
          </ac:cxnSpMkLst>
        </pc:cxnChg>
      </pc:sldChg>
      <pc:sldChg chg="modSp add del mod">
        <pc:chgData name="Yoel Kortick" userId="167978f5-7f40-4909-85d5-d4149554ad4e" providerId="ADAL" clId="{E55F4DDA-E4F0-4C17-A969-5EFBE489D715}" dt="2025-06-03T07:19:12.665" v="103" actId="2696"/>
        <pc:sldMkLst>
          <pc:docMk/>
          <pc:sldMk cId="3024982752" sldId="2215"/>
        </pc:sldMkLst>
        <pc:spChg chg="mod">
          <ac:chgData name="Yoel Kortick" userId="167978f5-7f40-4909-85d5-d4149554ad4e" providerId="ADAL" clId="{E55F4DDA-E4F0-4C17-A969-5EFBE489D715}" dt="2025-06-03T07:17:04.247" v="67" actId="27636"/>
          <ac:spMkLst>
            <pc:docMk/>
            <pc:sldMk cId="3024982752" sldId="2215"/>
            <ac:spMk id="3" creationId="{E5A0B4C2-04DD-623E-E672-BCFCABB66C91}"/>
          </ac:spMkLst>
        </pc:spChg>
      </pc:sldChg>
      <pc:sldChg chg="modSp add del mod">
        <pc:chgData name="Yoel Kortick" userId="167978f5-7f40-4909-85d5-d4149554ad4e" providerId="ADAL" clId="{E55F4DDA-E4F0-4C17-A969-5EFBE489D715}" dt="2025-06-03T07:19:12.665" v="103" actId="2696"/>
        <pc:sldMkLst>
          <pc:docMk/>
          <pc:sldMk cId="1960050943" sldId="2216"/>
        </pc:sldMkLst>
        <pc:spChg chg="mod">
          <ac:chgData name="Yoel Kortick" userId="167978f5-7f40-4909-85d5-d4149554ad4e" providerId="ADAL" clId="{E55F4DDA-E4F0-4C17-A969-5EFBE489D715}" dt="2025-06-03T07:17:04.310" v="74" actId="27636"/>
          <ac:spMkLst>
            <pc:docMk/>
            <pc:sldMk cId="1960050943" sldId="2216"/>
            <ac:spMk id="3" creationId="{363132A2-7BE1-5108-3C8C-494E3C7C3B25}"/>
          </ac:spMkLst>
        </pc:spChg>
      </pc:sldChg>
      <pc:sldChg chg="modSp add mod">
        <pc:chgData name="Yoel Kortick" userId="167978f5-7f40-4909-85d5-d4149554ad4e" providerId="ADAL" clId="{E55F4DDA-E4F0-4C17-A969-5EFBE489D715}" dt="2025-06-03T11:50:07.447" v="852" actId="113"/>
        <pc:sldMkLst>
          <pc:docMk/>
          <pc:sldMk cId="2795136113" sldId="2216"/>
        </pc:sldMkLst>
        <pc:spChg chg="mod">
          <ac:chgData name="Yoel Kortick" userId="167978f5-7f40-4909-85d5-d4149554ad4e" providerId="ADAL" clId="{E55F4DDA-E4F0-4C17-A969-5EFBE489D715}" dt="2025-06-03T07:32:55.184" v="225" actId="27636"/>
          <ac:spMkLst>
            <pc:docMk/>
            <pc:sldMk cId="2795136113" sldId="2216"/>
            <ac:spMk id="3" creationId="{363132A2-7BE1-5108-3C8C-494E3C7C3B25}"/>
          </ac:spMkLst>
        </pc:spChg>
        <pc:spChg chg="mod">
          <ac:chgData name="Yoel Kortick" userId="167978f5-7f40-4909-85d5-d4149554ad4e" providerId="ADAL" clId="{E55F4DDA-E4F0-4C17-A969-5EFBE489D715}" dt="2025-06-03T11:50:07.447" v="852" actId="113"/>
          <ac:spMkLst>
            <pc:docMk/>
            <pc:sldMk cId="2795136113" sldId="2216"/>
            <ac:spMk id="12" creationId="{D531CB75-B5AF-1B9B-8DFE-AAC67FB08A86}"/>
          </ac:spMkLst>
        </pc:spChg>
        <pc:picChg chg="mod">
          <ac:chgData name="Yoel Kortick" userId="167978f5-7f40-4909-85d5-d4149554ad4e" providerId="ADAL" clId="{E55F4DDA-E4F0-4C17-A969-5EFBE489D715}" dt="2025-06-03T07:38:57.222" v="358" actId="208"/>
          <ac:picMkLst>
            <pc:docMk/>
            <pc:sldMk cId="2795136113" sldId="2216"/>
            <ac:picMk id="4" creationId="{F9F18C15-BAFA-4B48-A46E-F16577F4B96A}"/>
          </ac:picMkLst>
        </pc:picChg>
      </pc:sldChg>
      <pc:sldChg chg="modSp add mod">
        <pc:chgData name="Yoel Kortick" userId="167978f5-7f40-4909-85d5-d4149554ad4e" providerId="ADAL" clId="{E55F4DDA-E4F0-4C17-A969-5EFBE489D715}" dt="2025-06-03T07:39:28.049" v="367" actId="208"/>
        <pc:sldMkLst>
          <pc:docMk/>
          <pc:sldMk cId="1572807250" sldId="2217"/>
        </pc:sldMkLst>
        <pc:spChg chg="mod">
          <ac:chgData name="Yoel Kortick" userId="167978f5-7f40-4909-85d5-d4149554ad4e" providerId="ADAL" clId="{E55F4DDA-E4F0-4C17-A969-5EFBE489D715}" dt="2025-06-03T07:32:55.200" v="227" actId="27636"/>
          <ac:spMkLst>
            <pc:docMk/>
            <pc:sldMk cId="1572807250" sldId="2217"/>
            <ac:spMk id="3" creationId="{854C28C8-B4F3-C17C-FD3F-13E43BE4DCE8}"/>
          </ac:spMkLst>
        </pc:spChg>
        <pc:spChg chg="mod">
          <ac:chgData name="Yoel Kortick" userId="167978f5-7f40-4909-85d5-d4149554ad4e" providerId="ADAL" clId="{E55F4DDA-E4F0-4C17-A969-5EFBE489D715}" dt="2025-06-03T07:39:25.124" v="366" actId="404"/>
          <ac:spMkLst>
            <pc:docMk/>
            <pc:sldMk cId="1572807250" sldId="2217"/>
            <ac:spMk id="6" creationId="{8AA60522-C114-5E3B-7C2A-F1EDB8C300BE}"/>
          </ac:spMkLst>
        </pc:spChg>
        <pc:picChg chg="mod">
          <ac:chgData name="Yoel Kortick" userId="167978f5-7f40-4909-85d5-d4149554ad4e" providerId="ADAL" clId="{E55F4DDA-E4F0-4C17-A969-5EFBE489D715}" dt="2025-06-03T07:39:28.049" v="367" actId="208"/>
          <ac:picMkLst>
            <pc:docMk/>
            <pc:sldMk cId="1572807250" sldId="2217"/>
            <ac:picMk id="5" creationId="{460C0EE9-2F6C-47B9-1180-9DD646B54947}"/>
          </ac:picMkLst>
        </pc:picChg>
      </pc:sldChg>
      <pc:sldChg chg="modSp add del mod">
        <pc:chgData name="Yoel Kortick" userId="167978f5-7f40-4909-85d5-d4149554ad4e" providerId="ADAL" clId="{E55F4DDA-E4F0-4C17-A969-5EFBE489D715}" dt="2025-06-03T07:19:12.665" v="103" actId="2696"/>
        <pc:sldMkLst>
          <pc:docMk/>
          <pc:sldMk cId="3790258441" sldId="2217"/>
        </pc:sldMkLst>
        <pc:spChg chg="mod">
          <ac:chgData name="Yoel Kortick" userId="167978f5-7f40-4909-85d5-d4149554ad4e" providerId="ADAL" clId="{E55F4DDA-E4F0-4C17-A969-5EFBE489D715}" dt="2025-06-03T07:17:04.326" v="76" actId="27636"/>
          <ac:spMkLst>
            <pc:docMk/>
            <pc:sldMk cId="3790258441" sldId="2217"/>
            <ac:spMk id="2" creationId="{E70CF8C1-2083-6EFF-2189-0FA1D3F19F68}"/>
          </ac:spMkLst>
        </pc:spChg>
        <pc:spChg chg="mod">
          <ac:chgData name="Yoel Kortick" userId="167978f5-7f40-4909-85d5-d4149554ad4e" providerId="ADAL" clId="{E55F4DDA-E4F0-4C17-A969-5EFBE489D715}" dt="2025-06-03T07:17:04.326" v="77" actId="27636"/>
          <ac:spMkLst>
            <pc:docMk/>
            <pc:sldMk cId="3790258441" sldId="2217"/>
            <ac:spMk id="3" creationId="{854C28C8-B4F3-C17C-FD3F-13E43BE4DCE8}"/>
          </ac:spMkLst>
        </pc:spChg>
      </pc:sldChg>
      <pc:sldChg chg="modSp add mod">
        <pc:chgData name="Yoel Kortick" userId="167978f5-7f40-4909-85d5-d4149554ad4e" providerId="ADAL" clId="{E55F4DDA-E4F0-4C17-A969-5EFBE489D715}" dt="2025-06-03T07:39:38.256" v="370" actId="14100"/>
        <pc:sldMkLst>
          <pc:docMk/>
          <pc:sldMk cId="256512446" sldId="2218"/>
        </pc:sldMkLst>
        <pc:spChg chg="mod">
          <ac:chgData name="Yoel Kortick" userId="167978f5-7f40-4909-85d5-d4149554ad4e" providerId="ADAL" clId="{E55F4DDA-E4F0-4C17-A969-5EFBE489D715}" dt="2025-06-03T07:32:55.200" v="228" actId="27636"/>
          <ac:spMkLst>
            <pc:docMk/>
            <pc:sldMk cId="256512446" sldId="2218"/>
            <ac:spMk id="3" creationId="{1B2DCE2A-732F-368B-97C1-8D8ADD6053EF}"/>
          </ac:spMkLst>
        </pc:spChg>
        <pc:spChg chg="mod">
          <ac:chgData name="Yoel Kortick" userId="167978f5-7f40-4909-85d5-d4149554ad4e" providerId="ADAL" clId="{E55F4DDA-E4F0-4C17-A969-5EFBE489D715}" dt="2025-06-03T07:39:38.256" v="370" actId="14100"/>
          <ac:spMkLst>
            <pc:docMk/>
            <pc:sldMk cId="256512446" sldId="2218"/>
            <ac:spMk id="4" creationId="{2AE031EE-F485-829C-5236-8424260BCA7B}"/>
          </ac:spMkLst>
        </pc:spChg>
        <pc:picChg chg="mod">
          <ac:chgData name="Yoel Kortick" userId="167978f5-7f40-4909-85d5-d4149554ad4e" providerId="ADAL" clId="{E55F4DDA-E4F0-4C17-A969-5EFBE489D715}" dt="2025-06-03T07:39:31.099" v="368" actId="208"/>
          <ac:picMkLst>
            <pc:docMk/>
            <pc:sldMk cId="256512446" sldId="2218"/>
            <ac:picMk id="12" creationId="{17508213-B5AE-6FEB-38FE-2CD8128D92FB}"/>
          </ac:picMkLst>
        </pc:picChg>
      </pc:sldChg>
      <pc:sldChg chg="modSp add del mod">
        <pc:chgData name="Yoel Kortick" userId="167978f5-7f40-4909-85d5-d4149554ad4e" providerId="ADAL" clId="{E55F4DDA-E4F0-4C17-A969-5EFBE489D715}" dt="2025-06-03T07:19:12.665" v="103" actId="2696"/>
        <pc:sldMkLst>
          <pc:docMk/>
          <pc:sldMk cId="3703190325" sldId="2218"/>
        </pc:sldMkLst>
        <pc:spChg chg="mod">
          <ac:chgData name="Yoel Kortick" userId="167978f5-7f40-4909-85d5-d4149554ad4e" providerId="ADAL" clId="{E55F4DDA-E4F0-4C17-A969-5EFBE489D715}" dt="2025-06-03T07:17:04.326" v="78" actId="27636"/>
          <ac:spMkLst>
            <pc:docMk/>
            <pc:sldMk cId="3703190325" sldId="2218"/>
            <ac:spMk id="3" creationId="{1B2DCE2A-732F-368B-97C1-8D8ADD6053EF}"/>
          </ac:spMkLst>
        </pc:spChg>
      </pc:sldChg>
      <pc:sldChg chg="modSp add mod">
        <pc:chgData name="Yoel Kortick" userId="167978f5-7f40-4909-85d5-d4149554ad4e" providerId="ADAL" clId="{E55F4DDA-E4F0-4C17-A969-5EFBE489D715}" dt="2025-06-03T07:37:58.823" v="341" actId="27636"/>
        <pc:sldMkLst>
          <pc:docMk/>
          <pc:sldMk cId="463001213" sldId="2219"/>
        </pc:sldMkLst>
        <pc:spChg chg="mod">
          <ac:chgData name="Yoel Kortick" userId="167978f5-7f40-4909-85d5-d4149554ad4e" providerId="ADAL" clId="{E55F4DDA-E4F0-4C17-A969-5EFBE489D715}" dt="2025-06-03T07:37:58.823" v="341" actId="27636"/>
          <ac:spMkLst>
            <pc:docMk/>
            <pc:sldMk cId="463001213" sldId="2219"/>
            <ac:spMk id="2" creationId="{AB71B14E-60B4-8937-1D01-1579EDD2CD5D}"/>
          </ac:spMkLst>
        </pc:spChg>
        <pc:spChg chg="mod">
          <ac:chgData name="Yoel Kortick" userId="167978f5-7f40-4909-85d5-d4149554ad4e" providerId="ADAL" clId="{E55F4DDA-E4F0-4C17-A969-5EFBE489D715}" dt="2025-06-03T07:32:55.153" v="220" actId="27636"/>
          <ac:spMkLst>
            <pc:docMk/>
            <pc:sldMk cId="463001213" sldId="2219"/>
            <ac:spMk id="3" creationId="{2C1BD131-1B21-3FE1-E850-949239DACE74}"/>
          </ac:spMkLst>
        </pc:spChg>
        <pc:picChg chg="mod">
          <ac:chgData name="Yoel Kortick" userId="167978f5-7f40-4909-85d5-d4149554ad4e" providerId="ADAL" clId="{E55F4DDA-E4F0-4C17-A969-5EFBE489D715}" dt="2025-06-03T07:37:54.592" v="339" actId="208"/>
          <ac:picMkLst>
            <pc:docMk/>
            <pc:sldMk cId="463001213" sldId="2219"/>
            <ac:picMk id="11" creationId="{F39C7BF0-BF4D-13C4-AA55-EF9976FD6188}"/>
          </ac:picMkLst>
        </pc:picChg>
      </pc:sldChg>
      <pc:sldChg chg="modSp add del mod">
        <pc:chgData name="Yoel Kortick" userId="167978f5-7f40-4909-85d5-d4149554ad4e" providerId="ADAL" clId="{E55F4DDA-E4F0-4C17-A969-5EFBE489D715}" dt="2025-06-03T07:19:12.665" v="103" actId="2696"/>
        <pc:sldMkLst>
          <pc:docMk/>
          <pc:sldMk cId="2991918025" sldId="2219"/>
        </pc:sldMkLst>
        <pc:spChg chg="mod">
          <ac:chgData name="Yoel Kortick" userId="167978f5-7f40-4909-85d5-d4149554ad4e" providerId="ADAL" clId="{E55F4DDA-E4F0-4C17-A969-5EFBE489D715}" dt="2025-06-03T07:17:04.263" v="69" actId="27636"/>
          <ac:spMkLst>
            <pc:docMk/>
            <pc:sldMk cId="2991918025" sldId="2219"/>
            <ac:spMk id="2" creationId="{AB71B14E-60B4-8937-1D01-1579EDD2CD5D}"/>
          </ac:spMkLst>
        </pc:spChg>
        <pc:spChg chg="mod">
          <ac:chgData name="Yoel Kortick" userId="167978f5-7f40-4909-85d5-d4149554ad4e" providerId="ADAL" clId="{E55F4DDA-E4F0-4C17-A969-5EFBE489D715}" dt="2025-06-03T07:17:04.263" v="68" actId="27636"/>
          <ac:spMkLst>
            <pc:docMk/>
            <pc:sldMk cId="2991918025" sldId="2219"/>
            <ac:spMk id="3" creationId="{2C1BD131-1B21-3FE1-E850-949239DACE74}"/>
          </ac:spMkLst>
        </pc:spChg>
      </pc:sldChg>
      <pc:sldChg chg="modSp add del mod">
        <pc:chgData name="Yoel Kortick" userId="167978f5-7f40-4909-85d5-d4149554ad4e" providerId="ADAL" clId="{E55F4DDA-E4F0-4C17-A969-5EFBE489D715}" dt="2025-06-03T07:19:12.665" v="103" actId="2696"/>
        <pc:sldMkLst>
          <pc:docMk/>
          <pc:sldMk cId="1071280049" sldId="2220"/>
        </pc:sldMkLst>
        <pc:spChg chg="mod">
          <ac:chgData name="Yoel Kortick" userId="167978f5-7f40-4909-85d5-d4149554ad4e" providerId="ADAL" clId="{E55F4DDA-E4F0-4C17-A969-5EFBE489D715}" dt="2025-06-03T07:17:04.269" v="70" actId="27636"/>
          <ac:spMkLst>
            <pc:docMk/>
            <pc:sldMk cId="1071280049" sldId="2220"/>
            <ac:spMk id="3" creationId="{D75B69FB-BB4A-13E7-4180-2A2C54303EC2}"/>
          </ac:spMkLst>
        </pc:spChg>
      </pc:sldChg>
      <pc:sldChg chg="modSp add mod">
        <pc:chgData name="Yoel Kortick" userId="167978f5-7f40-4909-85d5-d4149554ad4e" providerId="ADAL" clId="{E55F4DDA-E4F0-4C17-A969-5EFBE489D715}" dt="2025-06-03T07:38:10.981" v="344" actId="208"/>
        <pc:sldMkLst>
          <pc:docMk/>
          <pc:sldMk cId="3675396092" sldId="2220"/>
        </pc:sldMkLst>
        <pc:spChg chg="mod">
          <ac:chgData name="Yoel Kortick" userId="167978f5-7f40-4909-85d5-d4149554ad4e" providerId="ADAL" clId="{E55F4DDA-E4F0-4C17-A969-5EFBE489D715}" dt="2025-06-03T07:38:07.801" v="343" actId="404"/>
          <ac:spMkLst>
            <pc:docMk/>
            <pc:sldMk cId="3675396092" sldId="2220"/>
            <ac:spMk id="2" creationId="{CEA2EDC1-771C-A96C-A248-9896C7239FB6}"/>
          </ac:spMkLst>
        </pc:spChg>
        <pc:spChg chg="mod">
          <ac:chgData name="Yoel Kortick" userId="167978f5-7f40-4909-85d5-d4149554ad4e" providerId="ADAL" clId="{E55F4DDA-E4F0-4C17-A969-5EFBE489D715}" dt="2025-06-03T07:32:55.168" v="221" actId="27636"/>
          <ac:spMkLst>
            <pc:docMk/>
            <pc:sldMk cId="3675396092" sldId="2220"/>
            <ac:spMk id="3" creationId="{D75B69FB-BB4A-13E7-4180-2A2C54303EC2}"/>
          </ac:spMkLst>
        </pc:spChg>
        <pc:picChg chg="mod">
          <ac:chgData name="Yoel Kortick" userId="167978f5-7f40-4909-85d5-d4149554ad4e" providerId="ADAL" clId="{E55F4DDA-E4F0-4C17-A969-5EFBE489D715}" dt="2025-06-03T07:38:10.981" v="344" actId="208"/>
          <ac:picMkLst>
            <pc:docMk/>
            <pc:sldMk cId="3675396092" sldId="2220"/>
            <ac:picMk id="5" creationId="{A1F28B6F-84AF-D2BF-2E76-9CD7E1451224}"/>
          </ac:picMkLst>
        </pc:picChg>
      </pc:sldChg>
      <pc:sldChg chg="addSp modSp add mod">
        <pc:chgData name="Yoel Kortick" userId="167978f5-7f40-4909-85d5-d4149554ad4e" providerId="ADAL" clId="{E55F4DDA-E4F0-4C17-A969-5EFBE489D715}" dt="2025-06-03T11:49:34.495" v="850" actId="1035"/>
        <pc:sldMkLst>
          <pc:docMk/>
          <pc:sldMk cId="3680771604" sldId="2221"/>
        </pc:sldMkLst>
        <pc:spChg chg="mod">
          <ac:chgData name="Yoel Kortick" userId="167978f5-7f40-4909-85d5-d4149554ad4e" providerId="ADAL" clId="{E55F4DDA-E4F0-4C17-A969-5EFBE489D715}" dt="2025-06-03T07:38:16.827" v="347" actId="404"/>
          <ac:spMkLst>
            <pc:docMk/>
            <pc:sldMk cId="3680771604" sldId="2221"/>
            <ac:spMk id="2" creationId="{E8E49DDA-3303-9F6E-9F91-E90F763934D6}"/>
          </ac:spMkLst>
        </pc:spChg>
        <pc:spChg chg="mod">
          <ac:chgData name="Yoel Kortick" userId="167978f5-7f40-4909-85d5-d4149554ad4e" providerId="ADAL" clId="{E55F4DDA-E4F0-4C17-A969-5EFBE489D715}" dt="2025-06-03T07:32:55.168" v="222" actId="27636"/>
          <ac:spMkLst>
            <pc:docMk/>
            <pc:sldMk cId="3680771604" sldId="2221"/>
            <ac:spMk id="3" creationId="{06EE1F1F-1F48-B6C2-1859-482C48A703DB}"/>
          </ac:spMkLst>
        </pc:spChg>
        <pc:spChg chg="add mod">
          <ac:chgData name="Yoel Kortick" userId="167978f5-7f40-4909-85d5-d4149554ad4e" providerId="ADAL" clId="{E55F4DDA-E4F0-4C17-A969-5EFBE489D715}" dt="2025-06-03T11:49:31.486" v="838" actId="571"/>
          <ac:spMkLst>
            <pc:docMk/>
            <pc:sldMk cId="3680771604" sldId="2221"/>
            <ac:spMk id="5" creationId="{9324C017-DD97-8245-D0FB-FDF4B00557AD}"/>
          </ac:spMkLst>
        </pc:spChg>
        <pc:spChg chg="mod">
          <ac:chgData name="Yoel Kortick" userId="167978f5-7f40-4909-85d5-d4149554ad4e" providerId="ADAL" clId="{E55F4DDA-E4F0-4C17-A969-5EFBE489D715}" dt="2025-06-03T11:49:34.495" v="850" actId="1035"/>
          <ac:spMkLst>
            <pc:docMk/>
            <pc:sldMk cId="3680771604" sldId="2221"/>
            <ac:spMk id="13" creationId="{905187B3-8FE7-11E0-E15A-3307A6190C8C}"/>
          </ac:spMkLst>
        </pc:spChg>
        <pc:picChg chg="add mod">
          <ac:chgData name="Yoel Kortick" userId="167978f5-7f40-4909-85d5-d4149554ad4e" providerId="ADAL" clId="{E55F4DDA-E4F0-4C17-A969-5EFBE489D715}" dt="2025-06-03T11:49:31.486" v="838" actId="571"/>
          <ac:picMkLst>
            <pc:docMk/>
            <pc:sldMk cId="3680771604" sldId="2221"/>
            <ac:picMk id="4" creationId="{70D80633-49B8-1F69-197D-EF6D426DF579}"/>
          </ac:picMkLst>
        </pc:picChg>
        <pc:picChg chg="mod">
          <ac:chgData name="Yoel Kortick" userId="167978f5-7f40-4909-85d5-d4149554ad4e" providerId="ADAL" clId="{E55F4DDA-E4F0-4C17-A969-5EFBE489D715}" dt="2025-06-03T11:49:34.495" v="850" actId="1035"/>
          <ac:picMkLst>
            <pc:docMk/>
            <pc:sldMk cId="3680771604" sldId="2221"/>
            <ac:picMk id="6" creationId="{5DE3DF59-A2E2-247F-7019-3875C4B9FEE4}"/>
          </ac:picMkLst>
        </pc:picChg>
      </pc:sldChg>
      <pc:sldChg chg="modSp add del mod">
        <pc:chgData name="Yoel Kortick" userId="167978f5-7f40-4909-85d5-d4149554ad4e" providerId="ADAL" clId="{E55F4DDA-E4F0-4C17-A969-5EFBE489D715}" dt="2025-06-03T07:19:12.665" v="103" actId="2696"/>
        <pc:sldMkLst>
          <pc:docMk/>
          <pc:sldMk cId="4176785467" sldId="2221"/>
        </pc:sldMkLst>
        <pc:spChg chg="mod">
          <ac:chgData name="Yoel Kortick" userId="167978f5-7f40-4909-85d5-d4149554ad4e" providerId="ADAL" clId="{E55F4DDA-E4F0-4C17-A969-5EFBE489D715}" dt="2025-06-03T07:17:04.279" v="71" actId="27636"/>
          <ac:spMkLst>
            <pc:docMk/>
            <pc:sldMk cId="4176785467" sldId="2221"/>
            <ac:spMk id="3" creationId="{06EE1F1F-1F48-B6C2-1859-482C48A703DB}"/>
          </ac:spMkLst>
        </pc:spChg>
      </pc:sldChg>
      <pc:sldChg chg="modSp add mod">
        <pc:chgData name="Yoel Kortick" userId="167978f5-7f40-4909-85d5-d4149554ad4e" providerId="ADAL" clId="{E55F4DDA-E4F0-4C17-A969-5EFBE489D715}" dt="2025-06-03T07:38:27.719" v="350" actId="208"/>
        <pc:sldMkLst>
          <pc:docMk/>
          <pc:sldMk cId="44643122" sldId="2222"/>
        </pc:sldMkLst>
        <pc:spChg chg="mod">
          <ac:chgData name="Yoel Kortick" userId="167978f5-7f40-4909-85d5-d4149554ad4e" providerId="ADAL" clId="{E55F4DDA-E4F0-4C17-A969-5EFBE489D715}" dt="2025-06-03T07:32:55.184" v="223" actId="27636"/>
          <ac:spMkLst>
            <pc:docMk/>
            <pc:sldMk cId="44643122" sldId="2222"/>
            <ac:spMk id="3" creationId="{86E359E4-16FA-CD8A-9CAC-62455131181C}"/>
          </ac:spMkLst>
        </pc:spChg>
        <pc:spChg chg="mod">
          <ac:chgData name="Yoel Kortick" userId="167978f5-7f40-4909-85d5-d4149554ad4e" providerId="ADAL" clId="{E55F4DDA-E4F0-4C17-A969-5EFBE489D715}" dt="2025-06-03T07:38:24.798" v="349" actId="255"/>
          <ac:spMkLst>
            <pc:docMk/>
            <pc:sldMk cId="44643122" sldId="2222"/>
            <ac:spMk id="7" creationId="{42461E55-13D0-CC0E-FDC1-7BA9A8489E21}"/>
          </ac:spMkLst>
        </pc:spChg>
        <pc:picChg chg="mod">
          <ac:chgData name="Yoel Kortick" userId="167978f5-7f40-4909-85d5-d4149554ad4e" providerId="ADAL" clId="{E55F4DDA-E4F0-4C17-A969-5EFBE489D715}" dt="2025-06-03T07:38:27.719" v="350" actId="208"/>
          <ac:picMkLst>
            <pc:docMk/>
            <pc:sldMk cId="44643122" sldId="2222"/>
            <ac:picMk id="5" creationId="{67A1FEF2-0D7A-9215-80A7-D75DCBC26D33}"/>
          </ac:picMkLst>
        </pc:picChg>
      </pc:sldChg>
      <pc:sldChg chg="modSp add del mod">
        <pc:chgData name="Yoel Kortick" userId="167978f5-7f40-4909-85d5-d4149554ad4e" providerId="ADAL" clId="{E55F4DDA-E4F0-4C17-A969-5EFBE489D715}" dt="2025-06-03T07:19:12.665" v="103" actId="2696"/>
        <pc:sldMkLst>
          <pc:docMk/>
          <pc:sldMk cId="2740361936" sldId="2222"/>
        </pc:sldMkLst>
        <pc:spChg chg="mod">
          <ac:chgData name="Yoel Kortick" userId="167978f5-7f40-4909-85d5-d4149554ad4e" providerId="ADAL" clId="{E55F4DDA-E4F0-4C17-A969-5EFBE489D715}" dt="2025-06-03T07:17:04.294" v="72" actId="27636"/>
          <ac:spMkLst>
            <pc:docMk/>
            <pc:sldMk cId="2740361936" sldId="2222"/>
            <ac:spMk id="3" creationId="{86E359E4-16FA-CD8A-9CAC-62455131181C}"/>
          </ac:spMkLst>
        </pc:spChg>
      </pc:sldChg>
      <pc:sldChg chg="modSp add del mod">
        <pc:chgData name="Yoel Kortick" userId="167978f5-7f40-4909-85d5-d4149554ad4e" providerId="ADAL" clId="{E55F4DDA-E4F0-4C17-A969-5EFBE489D715}" dt="2025-06-03T07:42:26.388" v="410" actId="208"/>
        <pc:sldMkLst>
          <pc:docMk/>
          <pc:sldMk cId="2384222206" sldId="2223"/>
        </pc:sldMkLst>
        <pc:spChg chg="mod">
          <ac:chgData name="Yoel Kortick" userId="167978f5-7f40-4909-85d5-d4149554ad4e" providerId="ADAL" clId="{E55F4DDA-E4F0-4C17-A969-5EFBE489D715}" dt="2025-06-03T07:42:13.425" v="408" actId="404"/>
          <ac:spMkLst>
            <pc:docMk/>
            <pc:sldMk cId="2384222206" sldId="2223"/>
            <ac:spMk id="3" creationId="{0686C354-CD30-1E21-07E0-125F387B5498}"/>
          </ac:spMkLst>
        </pc:spChg>
        <pc:spChg chg="mod">
          <ac:chgData name="Yoel Kortick" userId="167978f5-7f40-4909-85d5-d4149554ad4e" providerId="ADAL" clId="{E55F4DDA-E4F0-4C17-A969-5EFBE489D715}" dt="2025-06-03T07:42:26.388" v="410" actId="208"/>
          <ac:spMkLst>
            <pc:docMk/>
            <pc:sldMk cId="2384222206" sldId="2223"/>
            <ac:spMk id="6" creationId="{5B8F89D3-17F1-7755-DAA7-E9DC0B24BD5D}"/>
          </ac:spMkLst>
        </pc:spChg>
        <pc:spChg chg="mod">
          <ac:chgData name="Yoel Kortick" userId="167978f5-7f40-4909-85d5-d4149554ad4e" providerId="ADAL" clId="{E55F4DDA-E4F0-4C17-A969-5EFBE489D715}" dt="2025-06-03T07:42:26.388" v="410" actId="208"/>
          <ac:spMkLst>
            <pc:docMk/>
            <pc:sldMk cId="2384222206" sldId="2223"/>
            <ac:spMk id="11" creationId="{18133902-10E3-79E9-8F9A-7784503AF257}"/>
          </ac:spMkLst>
        </pc:spChg>
        <pc:spChg chg="mod">
          <ac:chgData name="Yoel Kortick" userId="167978f5-7f40-4909-85d5-d4149554ad4e" providerId="ADAL" clId="{E55F4DDA-E4F0-4C17-A969-5EFBE489D715}" dt="2025-06-03T07:42:26.388" v="410" actId="208"/>
          <ac:spMkLst>
            <pc:docMk/>
            <pc:sldMk cId="2384222206" sldId="2223"/>
            <ac:spMk id="12" creationId="{C275ABE3-40B7-FCAF-FF22-CF0B5ECD5CB9}"/>
          </ac:spMkLst>
        </pc:spChg>
        <pc:spChg chg="mod">
          <ac:chgData name="Yoel Kortick" userId="167978f5-7f40-4909-85d5-d4149554ad4e" providerId="ADAL" clId="{E55F4DDA-E4F0-4C17-A969-5EFBE489D715}" dt="2025-06-03T07:42:26.388" v="410" actId="208"/>
          <ac:spMkLst>
            <pc:docMk/>
            <pc:sldMk cId="2384222206" sldId="2223"/>
            <ac:spMk id="13" creationId="{69810F0F-04F6-5954-4004-6E2B56DAF5D9}"/>
          </ac:spMkLst>
        </pc:spChg>
        <pc:picChg chg="mod">
          <ac:chgData name="Yoel Kortick" userId="167978f5-7f40-4909-85d5-d4149554ad4e" providerId="ADAL" clId="{E55F4DDA-E4F0-4C17-A969-5EFBE489D715}" dt="2025-06-03T07:42:10.531" v="406" actId="208"/>
          <ac:picMkLst>
            <pc:docMk/>
            <pc:sldMk cId="2384222206" sldId="2223"/>
            <ac:picMk id="9" creationId="{9E90A27A-CE3B-956B-54A9-52C8B2D1035E}"/>
          </ac:picMkLst>
        </pc:picChg>
      </pc:sldChg>
      <pc:sldChg chg="modSp add del mod">
        <pc:chgData name="Yoel Kortick" userId="167978f5-7f40-4909-85d5-d4149554ad4e" providerId="ADAL" clId="{E55F4DDA-E4F0-4C17-A969-5EFBE489D715}" dt="2025-06-03T07:42:44.477" v="418" actId="404"/>
        <pc:sldMkLst>
          <pc:docMk/>
          <pc:sldMk cId="474061642" sldId="2224"/>
        </pc:sldMkLst>
        <pc:spChg chg="mod">
          <ac:chgData name="Yoel Kortick" userId="167978f5-7f40-4909-85d5-d4149554ad4e" providerId="ADAL" clId="{E55F4DDA-E4F0-4C17-A969-5EFBE489D715}" dt="2025-06-03T07:42:44.477" v="418" actId="404"/>
          <ac:spMkLst>
            <pc:docMk/>
            <pc:sldMk cId="474061642" sldId="2224"/>
            <ac:spMk id="3" creationId="{A5A09995-948F-90EF-1656-CBB3FB52741D}"/>
          </ac:spMkLst>
        </pc:spChg>
        <pc:spChg chg="mod">
          <ac:chgData name="Yoel Kortick" userId="167978f5-7f40-4909-85d5-d4149554ad4e" providerId="ADAL" clId="{E55F4DDA-E4F0-4C17-A969-5EFBE489D715}" dt="2025-06-03T07:42:37.235" v="415" actId="404"/>
          <ac:spMkLst>
            <pc:docMk/>
            <pc:sldMk cId="474061642" sldId="2224"/>
            <ac:spMk id="13" creationId="{BF358F9C-FF97-3D2F-EF0A-85583609A070}"/>
          </ac:spMkLst>
        </pc:spChg>
        <pc:picChg chg="mod">
          <ac:chgData name="Yoel Kortick" userId="167978f5-7f40-4909-85d5-d4149554ad4e" providerId="ADAL" clId="{E55F4DDA-E4F0-4C17-A969-5EFBE489D715}" dt="2025-06-03T07:42:31.643" v="411" actId="208"/>
          <ac:picMkLst>
            <pc:docMk/>
            <pc:sldMk cId="474061642" sldId="2224"/>
            <ac:picMk id="9" creationId="{E5D254FC-EB37-2DCE-C6AF-E37946C2B512}"/>
          </ac:picMkLst>
        </pc:picChg>
        <pc:cxnChg chg="mod">
          <ac:chgData name="Yoel Kortick" userId="167978f5-7f40-4909-85d5-d4149554ad4e" providerId="ADAL" clId="{E55F4DDA-E4F0-4C17-A969-5EFBE489D715}" dt="2025-06-03T07:42:40.822" v="416" actId="14100"/>
          <ac:cxnSpMkLst>
            <pc:docMk/>
            <pc:sldMk cId="474061642" sldId="2224"/>
            <ac:cxnSpMk id="4" creationId="{27E7B97D-63B8-CD88-310C-C4F033F1688B}"/>
          </ac:cxnSpMkLst>
        </pc:cxnChg>
      </pc:sldChg>
      <pc:sldChg chg="modSp add del mod">
        <pc:chgData name="Yoel Kortick" userId="167978f5-7f40-4909-85d5-d4149554ad4e" providerId="ADAL" clId="{E55F4DDA-E4F0-4C17-A969-5EFBE489D715}" dt="2025-06-03T07:41:33.957" v="394" actId="404"/>
        <pc:sldMkLst>
          <pc:docMk/>
          <pc:sldMk cId="4034618833" sldId="2225"/>
        </pc:sldMkLst>
        <pc:spChg chg="mod">
          <ac:chgData name="Yoel Kortick" userId="167978f5-7f40-4909-85d5-d4149554ad4e" providerId="ADAL" clId="{E55F4DDA-E4F0-4C17-A969-5EFBE489D715}" dt="2025-06-03T07:41:33.957" v="394" actId="404"/>
          <ac:spMkLst>
            <pc:docMk/>
            <pc:sldMk cId="4034618833" sldId="2225"/>
            <ac:spMk id="3" creationId="{C396D546-6C67-E631-8DC6-0E8BBAD05108}"/>
          </ac:spMkLst>
        </pc:spChg>
        <pc:spChg chg="mod">
          <ac:chgData name="Yoel Kortick" userId="167978f5-7f40-4909-85d5-d4149554ad4e" providerId="ADAL" clId="{E55F4DDA-E4F0-4C17-A969-5EFBE489D715}" dt="2025-06-03T07:41:29.872" v="393" actId="404"/>
          <ac:spMkLst>
            <pc:docMk/>
            <pc:sldMk cId="4034618833" sldId="2225"/>
            <ac:spMk id="12" creationId="{4438A102-F802-8D48-C2EA-CFB82BBE5E53}"/>
          </ac:spMkLst>
        </pc:spChg>
      </pc:sldChg>
      <pc:sldChg chg="modSp add del mod">
        <pc:chgData name="Yoel Kortick" userId="167978f5-7f40-4909-85d5-d4149554ad4e" providerId="ADAL" clId="{E55F4DDA-E4F0-4C17-A969-5EFBE489D715}" dt="2025-06-03T07:41:22.377" v="390" actId="14100"/>
        <pc:sldMkLst>
          <pc:docMk/>
          <pc:sldMk cId="1226437839" sldId="2226"/>
        </pc:sldMkLst>
        <pc:spChg chg="mod">
          <ac:chgData name="Yoel Kortick" userId="167978f5-7f40-4909-85d5-d4149554ad4e" providerId="ADAL" clId="{E55F4DDA-E4F0-4C17-A969-5EFBE489D715}" dt="2025-06-03T07:40:56.656" v="385" actId="404"/>
          <ac:spMkLst>
            <pc:docMk/>
            <pc:sldMk cId="1226437839" sldId="2226"/>
            <ac:spMk id="3" creationId="{0D3CEF04-6932-10F0-3A2D-70196C7FDE48}"/>
          </ac:spMkLst>
        </pc:spChg>
        <pc:spChg chg="mod">
          <ac:chgData name="Yoel Kortick" userId="167978f5-7f40-4909-85d5-d4149554ad4e" providerId="ADAL" clId="{E55F4DDA-E4F0-4C17-A969-5EFBE489D715}" dt="2025-06-03T07:40:53.306" v="384" actId="404"/>
          <ac:spMkLst>
            <pc:docMk/>
            <pc:sldMk cId="1226437839" sldId="2226"/>
            <ac:spMk id="4" creationId="{8F83D0C7-D994-4D9E-340E-A9974608B391}"/>
          </ac:spMkLst>
        </pc:spChg>
        <pc:spChg chg="mod">
          <ac:chgData name="Yoel Kortick" userId="167978f5-7f40-4909-85d5-d4149554ad4e" providerId="ADAL" clId="{E55F4DDA-E4F0-4C17-A969-5EFBE489D715}" dt="2025-06-03T07:41:14.644" v="388" actId="14100"/>
          <ac:spMkLst>
            <pc:docMk/>
            <pc:sldMk cId="1226437839" sldId="2226"/>
            <ac:spMk id="7" creationId="{64B71BA5-7270-52A4-9282-0AD54BDB1AB6}"/>
          </ac:spMkLst>
        </pc:spChg>
        <pc:spChg chg="mod">
          <ac:chgData name="Yoel Kortick" userId="167978f5-7f40-4909-85d5-d4149554ad4e" providerId="ADAL" clId="{E55F4DDA-E4F0-4C17-A969-5EFBE489D715}" dt="2025-06-03T07:41:14.644" v="388" actId="14100"/>
          <ac:spMkLst>
            <pc:docMk/>
            <pc:sldMk cId="1226437839" sldId="2226"/>
            <ac:spMk id="10" creationId="{6F29A505-EB40-E664-0307-B58740F20C89}"/>
          </ac:spMkLst>
        </pc:spChg>
        <pc:spChg chg="mod">
          <ac:chgData name="Yoel Kortick" userId="167978f5-7f40-4909-85d5-d4149554ad4e" providerId="ADAL" clId="{E55F4DDA-E4F0-4C17-A969-5EFBE489D715}" dt="2025-06-03T07:41:14.644" v="388" actId="14100"/>
          <ac:spMkLst>
            <pc:docMk/>
            <pc:sldMk cId="1226437839" sldId="2226"/>
            <ac:spMk id="23" creationId="{2F62C477-B1A4-49BF-CAE1-7140FAE86C9E}"/>
          </ac:spMkLst>
        </pc:spChg>
        <pc:cxnChg chg="mod">
          <ac:chgData name="Yoel Kortick" userId="167978f5-7f40-4909-85d5-d4149554ad4e" providerId="ADAL" clId="{E55F4DDA-E4F0-4C17-A969-5EFBE489D715}" dt="2025-06-03T07:41:22.377" v="390" actId="14100"/>
          <ac:cxnSpMkLst>
            <pc:docMk/>
            <pc:sldMk cId="1226437839" sldId="2226"/>
            <ac:cxnSpMk id="20" creationId="{042D8B32-EB92-3721-B2B6-4CFC054BED86}"/>
          </ac:cxnSpMkLst>
        </pc:cxnChg>
        <pc:cxnChg chg="mod">
          <ac:chgData name="Yoel Kortick" userId="167978f5-7f40-4909-85d5-d4149554ad4e" providerId="ADAL" clId="{E55F4DDA-E4F0-4C17-A969-5EFBE489D715}" dt="2025-06-03T07:41:19.579" v="389" actId="14100"/>
          <ac:cxnSpMkLst>
            <pc:docMk/>
            <pc:sldMk cId="1226437839" sldId="2226"/>
            <ac:cxnSpMk id="25" creationId="{A5D61B57-0D65-25F1-8CF0-B36273E005FE}"/>
          </ac:cxnSpMkLst>
        </pc:cxnChg>
      </pc:sldChg>
      <pc:sldChg chg="modSp add mod">
        <pc:chgData name="Yoel Kortick" userId="167978f5-7f40-4909-85d5-d4149554ad4e" providerId="ADAL" clId="{E55F4DDA-E4F0-4C17-A969-5EFBE489D715}" dt="2025-06-03T12:02:45.544" v="1006" actId="6549"/>
        <pc:sldMkLst>
          <pc:docMk/>
          <pc:sldMk cId="356304058" sldId="2228"/>
        </pc:sldMkLst>
        <pc:spChg chg="mod">
          <ac:chgData name="Yoel Kortick" userId="167978f5-7f40-4909-85d5-d4149554ad4e" providerId="ADAL" clId="{E55F4DDA-E4F0-4C17-A969-5EFBE489D715}" dt="2025-06-03T07:32:55.341" v="249" actId="27636"/>
          <ac:spMkLst>
            <pc:docMk/>
            <pc:sldMk cId="356304058" sldId="2228"/>
            <ac:spMk id="3" creationId="{002C656A-8DCF-396D-CED2-282B7C7DBA8E}"/>
          </ac:spMkLst>
        </pc:spChg>
        <pc:spChg chg="mod">
          <ac:chgData name="Yoel Kortick" userId="167978f5-7f40-4909-85d5-d4149554ad4e" providerId="ADAL" clId="{E55F4DDA-E4F0-4C17-A969-5EFBE489D715}" dt="2025-06-03T12:02:45.544" v="1006" actId="6549"/>
          <ac:spMkLst>
            <pc:docMk/>
            <pc:sldMk cId="356304058" sldId="2228"/>
            <ac:spMk id="4" creationId="{0C806FFE-B20F-5E4A-38EE-1F1F77536D56}"/>
          </ac:spMkLst>
        </pc:spChg>
      </pc:sldChg>
      <pc:sldChg chg="modSp add mod">
        <pc:chgData name="Yoel Kortick" userId="167978f5-7f40-4909-85d5-d4149554ad4e" providerId="ADAL" clId="{E55F4DDA-E4F0-4C17-A969-5EFBE489D715}" dt="2025-06-03T07:48:16.422" v="501" actId="208"/>
        <pc:sldMkLst>
          <pc:docMk/>
          <pc:sldMk cId="969843440" sldId="2229"/>
        </pc:sldMkLst>
        <pc:spChg chg="mod">
          <ac:chgData name="Yoel Kortick" userId="167978f5-7f40-4909-85d5-d4149554ad4e" providerId="ADAL" clId="{E55F4DDA-E4F0-4C17-A969-5EFBE489D715}" dt="2025-06-03T07:32:55.341" v="250" actId="27636"/>
          <ac:spMkLst>
            <pc:docMk/>
            <pc:sldMk cId="969843440" sldId="2229"/>
            <ac:spMk id="3" creationId="{BF2465CA-5084-F1B1-9431-00E76DAA24AD}"/>
          </ac:spMkLst>
        </pc:spChg>
        <pc:spChg chg="mod">
          <ac:chgData name="Yoel Kortick" userId="167978f5-7f40-4909-85d5-d4149554ad4e" providerId="ADAL" clId="{E55F4DDA-E4F0-4C17-A969-5EFBE489D715}" dt="2025-06-03T07:48:13.724" v="500" actId="404"/>
          <ac:spMkLst>
            <pc:docMk/>
            <pc:sldMk cId="969843440" sldId="2229"/>
            <ac:spMk id="4" creationId="{0C306AF3-B7A2-82F4-8764-BF0B6A1C62DF}"/>
          </ac:spMkLst>
        </pc:spChg>
        <pc:picChg chg="mod">
          <ac:chgData name="Yoel Kortick" userId="167978f5-7f40-4909-85d5-d4149554ad4e" providerId="ADAL" clId="{E55F4DDA-E4F0-4C17-A969-5EFBE489D715}" dt="2025-06-03T07:48:16.422" v="501" actId="208"/>
          <ac:picMkLst>
            <pc:docMk/>
            <pc:sldMk cId="969843440" sldId="2229"/>
            <ac:picMk id="5" creationId="{07FF1FE9-5DDF-152E-79E6-7DA682E864DA}"/>
          </ac:picMkLst>
        </pc:picChg>
      </pc:sldChg>
      <pc:sldChg chg="modSp add mod">
        <pc:chgData name="Yoel Kortick" userId="167978f5-7f40-4909-85d5-d4149554ad4e" providerId="ADAL" clId="{E55F4DDA-E4F0-4C17-A969-5EFBE489D715}" dt="2025-06-03T07:48:43.953" v="510" actId="404"/>
        <pc:sldMkLst>
          <pc:docMk/>
          <pc:sldMk cId="494462781" sldId="2230"/>
        </pc:sldMkLst>
        <pc:spChg chg="mod">
          <ac:chgData name="Yoel Kortick" userId="167978f5-7f40-4909-85d5-d4149554ad4e" providerId="ADAL" clId="{E55F4DDA-E4F0-4C17-A969-5EFBE489D715}" dt="2025-06-03T07:32:55.357" v="252" actId="27636"/>
          <ac:spMkLst>
            <pc:docMk/>
            <pc:sldMk cId="494462781" sldId="2230"/>
            <ac:spMk id="3" creationId="{34543935-08AF-5F94-C535-1E73E301E8DE}"/>
          </ac:spMkLst>
        </pc:spChg>
        <pc:spChg chg="mod">
          <ac:chgData name="Yoel Kortick" userId="167978f5-7f40-4909-85d5-d4149554ad4e" providerId="ADAL" clId="{E55F4DDA-E4F0-4C17-A969-5EFBE489D715}" dt="2025-06-03T07:48:43.953" v="510" actId="404"/>
          <ac:spMkLst>
            <pc:docMk/>
            <pc:sldMk cId="494462781" sldId="2230"/>
            <ac:spMk id="4" creationId="{8947AB7A-B334-7E77-2F90-581BA0C92F47}"/>
          </ac:spMkLst>
        </pc:spChg>
        <pc:picChg chg="mod">
          <ac:chgData name="Yoel Kortick" userId="167978f5-7f40-4909-85d5-d4149554ad4e" providerId="ADAL" clId="{E55F4DDA-E4F0-4C17-A969-5EFBE489D715}" dt="2025-06-03T07:48:41.385" v="508" actId="208"/>
          <ac:picMkLst>
            <pc:docMk/>
            <pc:sldMk cId="494462781" sldId="2230"/>
            <ac:picMk id="5" creationId="{AE5DBC95-0C04-E047-A0A0-FEAEA1A15D79}"/>
          </ac:picMkLst>
        </pc:picChg>
      </pc:sldChg>
      <pc:sldChg chg="modSp add mod">
        <pc:chgData name="Yoel Kortick" userId="167978f5-7f40-4909-85d5-d4149554ad4e" providerId="ADAL" clId="{E55F4DDA-E4F0-4C17-A969-5EFBE489D715}" dt="2025-06-03T07:48:54.459" v="513" actId="208"/>
        <pc:sldMkLst>
          <pc:docMk/>
          <pc:sldMk cId="1739858081" sldId="2231"/>
        </pc:sldMkLst>
        <pc:spChg chg="mod">
          <ac:chgData name="Yoel Kortick" userId="167978f5-7f40-4909-85d5-d4149554ad4e" providerId="ADAL" clId="{E55F4DDA-E4F0-4C17-A969-5EFBE489D715}" dt="2025-06-03T07:32:55.357" v="253" actId="27636"/>
          <ac:spMkLst>
            <pc:docMk/>
            <pc:sldMk cId="1739858081" sldId="2231"/>
            <ac:spMk id="3" creationId="{F14CBEAE-C760-5F17-13EE-633626434376}"/>
          </ac:spMkLst>
        </pc:spChg>
        <pc:spChg chg="mod">
          <ac:chgData name="Yoel Kortick" userId="167978f5-7f40-4909-85d5-d4149554ad4e" providerId="ADAL" clId="{E55F4DDA-E4F0-4C17-A969-5EFBE489D715}" dt="2025-06-03T07:48:52.008" v="512" actId="404"/>
          <ac:spMkLst>
            <pc:docMk/>
            <pc:sldMk cId="1739858081" sldId="2231"/>
            <ac:spMk id="4" creationId="{4DA3FE20-ED58-760D-EB8C-D2CE28B77BA3}"/>
          </ac:spMkLst>
        </pc:spChg>
        <pc:picChg chg="mod">
          <ac:chgData name="Yoel Kortick" userId="167978f5-7f40-4909-85d5-d4149554ad4e" providerId="ADAL" clId="{E55F4DDA-E4F0-4C17-A969-5EFBE489D715}" dt="2025-06-03T07:48:54.459" v="513" actId="208"/>
          <ac:picMkLst>
            <pc:docMk/>
            <pc:sldMk cId="1739858081" sldId="2231"/>
            <ac:picMk id="6" creationId="{CDBF80AC-8D5B-8CB5-E97E-9A5F1F984B92}"/>
          </ac:picMkLst>
        </pc:picChg>
      </pc:sldChg>
      <pc:sldChg chg="modSp add mod">
        <pc:chgData name="Yoel Kortick" userId="167978f5-7f40-4909-85d5-d4149554ad4e" providerId="ADAL" clId="{E55F4DDA-E4F0-4C17-A969-5EFBE489D715}" dt="2025-06-03T07:49:01.237" v="516" actId="208"/>
        <pc:sldMkLst>
          <pc:docMk/>
          <pc:sldMk cId="4047769084" sldId="2232"/>
        </pc:sldMkLst>
        <pc:spChg chg="mod">
          <ac:chgData name="Yoel Kortick" userId="167978f5-7f40-4909-85d5-d4149554ad4e" providerId="ADAL" clId="{E55F4DDA-E4F0-4C17-A969-5EFBE489D715}" dt="2025-06-03T07:32:55.357" v="254" actId="27636"/>
          <ac:spMkLst>
            <pc:docMk/>
            <pc:sldMk cId="4047769084" sldId="2232"/>
            <ac:spMk id="3" creationId="{B846EFFE-1277-0050-44FD-E99B01D17501}"/>
          </ac:spMkLst>
        </pc:spChg>
        <pc:spChg chg="mod">
          <ac:chgData name="Yoel Kortick" userId="167978f5-7f40-4909-85d5-d4149554ad4e" providerId="ADAL" clId="{E55F4DDA-E4F0-4C17-A969-5EFBE489D715}" dt="2025-06-03T07:48:58.656" v="515" actId="404"/>
          <ac:spMkLst>
            <pc:docMk/>
            <pc:sldMk cId="4047769084" sldId="2232"/>
            <ac:spMk id="4" creationId="{285E0AF6-9759-BC6B-B962-3F44169B3690}"/>
          </ac:spMkLst>
        </pc:spChg>
        <pc:picChg chg="mod">
          <ac:chgData name="Yoel Kortick" userId="167978f5-7f40-4909-85d5-d4149554ad4e" providerId="ADAL" clId="{E55F4DDA-E4F0-4C17-A969-5EFBE489D715}" dt="2025-06-03T07:49:01.237" v="516" actId="208"/>
          <ac:picMkLst>
            <pc:docMk/>
            <pc:sldMk cId="4047769084" sldId="2232"/>
            <ac:picMk id="6" creationId="{9BF53B01-3A36-E918-AAF1-6C3FBFBF9719}"/>
          </ac:picMkLst>
        </pc:picChg>
      </pc:sldChg>
      <pc:sldChg chg="modSp add mod">
        <pc:chgData name="Yoel Kortick" userId="167978f5-7f40-4909-85d5-d4149554ad4e" providerId="ADAL" clId="{E55F4DDA-E4F0-4C17-A969-5EFBE489D715}" dt="2025-06-03T07:49:05.846" v="518" actId="404"/>
        <pc:sldMkLst>
          <pc:docMk/>
          <pc:sldMk cId="2651946766" sldId="2233"/>
        </pc:sldMkLst>
        <pc:spChg chg="mod">
          <ac:chgData name="Yoel Kortick" userId="167978f5-7f40-4909-85d5-d4149554ad4e" providerId="ADAL" clId="{E55F4DDA-E4F0-4C17-A969-5EFBE489D715}" dt="2025-06-03T07:32:55.373" v="255" actId="27636"/>
          <ac:spMkLst>
            <pc:docMk/>
            <pc:sldMk cId="2651946766" sldId="2233"/>
            <ac:spMk id="3" creationId="{1A081BE8-6063-3B60-5BA3-80709B6956B4}"/>
          </ac:spMkLst>
        </pc:spChg>
        <pc:spChg chg="mod">
          <ac:chgData name="Yoel Kortick" userId="167978f5-7f40-4909-85d5-d4149554ad4e" providerId="ADAL" clId="{E55F4DDA-E4F0-4C17-A969-5EFBE489D715}" dt="2025-06-03T07:49:05.846" v="518" actId="404"/>
          <ac:spMkLst>
            <pc:docMk/>
            <pc:sldMk cId="2651946766" sldId="2233"/>
            <ac:spMk id="4" creationId="{F7F4B30A-67F5-C9CF-5599-F424E0DC8227}"/>
          </ac:spMkLst>
        </pc:spChg>
      </pc:sldChg>
      <pc:sldChg chg="modSp add mod">
        <pc:chgData name="Yoel Kortick" userId="167978f5-7f40-4909-85d5-d4149554ad4e" providerId="ADAL" clId="{E55F4DDA-E4F0-4C17-A969-5EFBE489D715}" dt="2025-06-03T07:49:14.324" v="521" actId="208"/>
        <pc:sldMkLst>
          <pc:docMk/>
          <pc:sldMk cId="102037721" sldId="2234"/>
        </pc:sldMkLst>
        <pc:spChg chg="mod">
          <ac:chgData name="Yoel Kortick" userId="167978f5-7f40-4909-85d5-d4149554ad4e" providerId="ADAL" clId="{E55F4DDA-E4F0-4C17-A969-5EFBE489D715}" dt="2025-06-03T07:32:55.373" v="256" actId="27636"/>
          <ac:spMkLst>
            <pc:docMk/>
            <pc:sldMk cId="102037721" sldId="2234"/>
            <ac:spMk id="3" creationId="{958AEE9B-FB02-8336-B551-016BAAC801E1}"/>
          </ac:spMkLst>
        </pc:spChg>
        <pc:spChg chg="mod">
          <ac:chgData name="Yoel Kortick" userId="167978f5-7f40-4909-85d5-d4149554ad4e" providerId="ADAL" clId="{E55F4DDA-E4F0-4C17-A969-5EFBE489D715}" dt="2025-06-03T07:49:11.508" v="520" actId="404"/>
          <ac:spMkLst>
            <pc:docMk/>
            <pc:sldMk cId="102037721" sldId="2234"/>
            <ac:spMk id="4" creationId="{CCF53E04-C00E-82A5-E633-6081FA01CB4D}"/>
          </ac:spMkLst>
        </pc:spChg>
        <pc:picChg chg="mod">
          <ac:chgData name="Yoel Kortick" userId="167978f5-7f40-4909-85d5-d4149554ad4e" providerId="ADAL" clId="{E55F4DDA-E4F0-4C17-A969-5EFBE489D715}" dt="2025-06-03T07:49:14.324" v="521" actId="208"/>
          <ac:picMkLst>
            <pc:docMk/>
            <pc:sldMk cId="102037721" sldId="2234"/>
            <ac:picMk id="5" creationId="{2CDC3AC7-51BE-C285-2587-D49C1EE47E72}"/>
          </ac:picMkLst>
        </pc:picChg>
      </pc:sldChg>
      <pc:sldChg chg="modSp add mod">
        <pc:chgData name="Yoel Kortick" userId="167978f5-7f40-4909-85d5-d4149554ad4e" providerId="ADAL" clId="{E55F4DDA-E4F0-4C17-A969-5EFBE489D715}" dt="2025-06-03T07:49:31.079" v="526" actId="14100"/>
        <pc:sldMkLst>
          <pc:docMk/>
          <pc:sldMk cId="3040970960" sldId="2235"/>
        </pc:sldMkLst>
        <pc:spChg chg="mod">
          <ac:chgData name="Yoel Kortick" userId="167978f5-7f40-4909-85d5-d4149554ad4e" providerId="ADAL" clId="{E55F4DDA-E4F0-4C17-A969-5EFBE489D715}" dt="2025-06-03T07:32:55.389" v="257" actId="27636"/>
          <ac:spMkLst>
            <pc:docMk/>
            <pc:sldMk cId="3040970960" sldId="2235"/>
            <ac:spMk id="3" creationId="{5CBC06D9-AF38-B4CF-2966-47AC944D8261}"/>
          </ac:spMkLst>
        </pc:spChg>
        <pc:spChg chg="mod">
          <ac:chgData name="Yoel Kortick" userId="167978f5-7f40-4909-85d5-d4149554ad4e" providerId="ADAL" clId="{E55F4DDA-E4F0-4C17-A969-5EFBE489D715}" dt="2025-06-03T07:49:31.079" v="526" actId="14100"/>
          <ac:spMkLst>
            <pc:docMk/>
            <pc:sldMk cId="3040970960" sldId="2235"/>
            <ac:spMk id="6" creationId="{201FA5AE-0B0E-B51B-43B7-B67BC1088203}"/>
          </ac:spMkLst>
        </pc:spChg>
        <pc:picChg chg="mod">
          <ac:chgData name="Yoel Kortick" userId="167978f5-7f40-4909-85d5-d4149554ad4e" providerId="ADAL" clId="{E55F4DDA-E4F0-4C17-A969-5EFBE489D715}" dt="2025-06-03T07:49:24.422" v="522" actId="208"/>
          <ac:picMkLst>
            <pc:docMk/>
            <pc:sldMk cId="3040970960" sldId="2235"/>
            <ac:picMk id="4" creationId="{AB37AE46-3951-BAEA-C4DF-DEB9D7EA9883}"/>
          </ac:picMkLst>
        </pc:picChg>
      </pc:sldChg>
      <pc:sldChg chg="modSp add mod">
        <pc:chgData name="Yoel Kortick" userId="167978f5-7f40-4909-85d5-d4149554ad4e" providerId="ADAL" clId="{E55F4DDA-E4F0-4C17-A969-5EFBE489D715}" dt="2025-06-03T07:49:45.580" v="531" actId="14100"/>
        <pc:sldMkLst>
          <pc:docMk/>
          <pc:sldMk cId="1484379013" sldId="2236"/>
        </pc:sldMkLst>
        <pc:spChg chg="mod">
          <ac:chgData name="Yoel Kortick" userId="167978f5-7f40-4909-85d5-d4149554ad4e" providerId="ADAL" clId="{E55F4DDA-E4F0-4C17-A969-5EFBE489D715}" dt="2025-06-03T07:32:55.404" v="258" actId="27636"/>
          <ac:spMkLst>
            <pc:docMk/>
            <pc:sldMk cId="1484379013" sldId="2236"/>
            <ac:spMk id="3" creationId="{63E23852-52E5-C70D-0C70-95980127A5CF}"/>
          </ac:spMkLst>
        </pc:spChg>
        <pc:spChg chg="mod">
          <ac:chgData name="Yoel Kortick" userId="167978f5-7f40-4909-85d5-d4149554ad4e" providerId="ADAL" clId="{E55F4DDA-E4F0-4C17-A969-5EFBE489D715}" dt="2025-06-03T07:49:45.580" v="531" actId="14100"/>
          <ac:spMkLst>
            <pc:docMk/>
            <pc:sldMk cId="1484379013" sldId="2236"/>
            <ac:spMk id="6" creationId="{F4726094-B23A-8A38-D0A4-7D67345784CA}"/>
          </ac:spMkLst>
        </pc:spChg>
        <pc:picChg chg="mod">
          <ac:chgData name="Yoel Kortick" userId="167978f5-7f40-4909-85d5-d4149554ad4e" providerId="ADAL" clId="{E55F4DDA-E4F0-4C17-A969-5EFBE489D715}" dt="2025-06-03T07:49:41.340" v="530" actId="208"/>
          <ac:picMkLst>
            <pc:docMk/>
            <pc:sldMk cId="1484379013" sldId="2236"/>
            <ac:picMk id="5" creationId="{33A6C172-9D1F-C5B9-BF74-50ED07238D05}"/>
          </ac:picMkLst>
        </pc:picChg>
      </pc:sldChg>
      <pc:sldChg chg="modSp add mod">
        <pc:chgData name="Yoel Kortick" userId="167978f5-7f40-4909-85d5-d4149554ad4e" providerId="ADAL" clId="{E55F4DDA-E4F0-4C17-A969-5EFBE489D715}" dt="2025-06-03T12:04:18.447" v="1025" actId="208"/>
        <pc:sldMkLst>
          <pc:docMk/>
          <pc:sldMk cId="3940161899" sldId="2237"/>
        </pc:sldMkLst>
        <pc:spChg chg="mod">
          <ac:chgData name="Yoel Kortick" userId="167978f5-7f40-4909-85d5-d4149554ad4e" providerId="ADAL" clId="{E55F4DDA-E4F0-4C17-A969-5EFBE489D715}" dt="2025-06-03T07:49:54.596" v="535" actId="14100"/>
          <ac:spMkLst>
            <pc:docMk/>
            <pc:sldMk cId="3940161899" sldId="2237"/>
            <ac:spMk id="2" creationId="{A1A4B548-F858-C91C-3F09-E289A10CE6FC}"/>
          </ac:spMkLst>
        </pc:spChg>
        <pc:spChg chg="mod">
          <ac:chgData name="Yoel Kortick" userId="167978f5-7f40-4909-85d5-d4149554ad4e" providerId="ADAL" clId="{E55F4DDA-E4F0-4C17-A969-5EFBE489D715}" dt="2025-06-03T07:32:55.404" v="259" actId="27636"/>
          <ac:spMkLst>
            <pc:docMk/>
            <pc:sldMk cId="3940161899" sldId="2237"/>
            <ac:spMk id="3" creationId="{A84D9C4D-7517-2D45-D08D-CA51A1DFC4A9}"/>
          </ac:spMkLst>
        </pc:spChg>
        <pc:picChg chg="mod">
          <ac:chgData name="Yoel Kortick" userId="167978f5-7f40-4909-85d5-d4149554ad4e" providerId="ADAL" clId="{E55F4DDA-E4F0-4C17-A969-5EFBE489D715}" dt="2025-06-03T12:04:18.447" v="1025" actId="208"/>
          <ac:picMkLst>
            <pc:docMk/>
            <pc:sldMk cId="3940161899" sldId="2237"/>
            <ac:picMk id="4" creationId="{BA537CF2-2C17-C250-2884-D3734488AB62}"/>
          </ac:picMkLst>
        </pc:picChg>
      </pc:sldChg>
      <pc:sldChg chg="modSp add mod">
        <pc:chgData name="Yoel Kortick" userId="167978f5-7f40-4909-85d5-d4149554ad4e" providerId="ADAL" clId="{E55F4DDA-E4F0-4C17-A969-5EFBE489D715}" dt="2025-06-03T12:04:49.214" v="1041" actId="1037"/>
        <pc:sldMkLst>
          <pc:docMk/>
          <pc:sldMk cId="800618588" sldId="2238"/>
        </pc:sldMkLst>
        <pc:spChg chg="mod">
          <ac:chgData name="Yoel Kortick" userId="167978f5-7f40-4909-85d5-d4149554ad4e" providerId="ADAL" clId="{E55F4DDA-E4F0-4C17-A969-5EFBE489D715}" dt="2025-06-03T07:32:55.404" v="260" actId="27636"/>
          <ac:spMkLst>
            <pc:docMk/>
            <pc:sldMk cId="800618588" sldId="2238"/>
            <ac:spMk id="3" creationId="{8B1E99D6-CC34-EA03-FF0E-4A2DA7324A8E}"/>
          </ac:spMkLst>
        </pc:spChg>
        <pc:spChg chg="mod">
          <ac:chgData name="Yoel Kortick" userId="167978f5-7f40-4909-85d5-d4149554ad4e" providerId="ADAL" clId="{E55F4DDA-E4F0-4C17-A969-5EFBE489D715}" dt="2025-06-03T07:50:03.552" v="539" actId="14100"/>
          <ac:spMkLst>
            <pc:docMk/>
            <pc:sldMk cId="800618588" sldId="2238"/>
            <ac:spMk id="7" creationId="{C31C5E71-5F00-439F-DBF1-DBD3C522F505}"/>
          </ac:spMkLst>
        </pc:spChg>
        <pc:picChg chg="mod">
          <ac:chgData name="Yoel Kortick" userId="167978f5-7f40-4909-85d5-d4149554ad4e" providerId="ADAL" clId="{E55F4DDA-E4F0-4C17-A969-5EFBE489D715}" dt="2025-06-03T12:04:49.214" v="1041" actId="1037"/>
          <ac:picMkLst>
            <pc:docMk/>
            <pc:sldMk cId="800618588" sldId="2238"/>
            <ac:picMk id="4" creationId="{FA87E1D2-BF5A-E92A-9A22-90B426922C66}"/>
          </ac:picMkLst>
        </pc:picChg>
      </pc:sldChg>
      <pc:sldChg chg="modSp add mod">
        <pc:chgData name="Yoel Kortick" userId="167978f5-7f40-4909-85d5-d4149554ad4e" providerId="ADAL" clId="{E55F4DDA-E4F0-4C17-A969-5EFBE489D715}" dt="2025-06-03T07:50:17.066" v="545" actId="14100"/>
        <pc:sldMkLst>
          <pc:docMk/>
          <pc:sldMk cId="3777818489" sldId="2239"/>
        </pc:sldMkLst>
        <pc:spChg chg="mod">
          <ac:chgData name="Yoel Kortick" userId="167978f5-7f40-4909-85d5-d4149554ad4e" providerId="ADAL" clId="{E55F4DDA-E4F0-4C17-A969-5EFBE489D715}" dt="2025-06-03T07:32:55.421" v="261" actId="27636"/>
          <ac:spMkLst>
            <pc:docMk/>
            <pc:sldMk cId="3777818489" sldId="2239"/>
            <ac:spMk id="3" creationId="{3A56A5BD-6730-4A3E-FA90-B02349776F9E}"/>
          </ac:spMkLst>
        </pc:spChg>
        <pc:spChg chg="mod">
          <ac:chgData name="Yoel Kortick" userId="167978f5-7f40-4909-85d5-d4149554ad4e" providerId="ADAL" clId="{E55F4DDA-E4F0-4C17-A969-5EFBE489D715}" dt="2025-06-03T07:50:17.066" v="545" actId="14100"/>
          <ac:spMkLst>
            <pc:docMk/>
            <pc:sldMk cId="3777818489" sldId="2239"/>
            <ac:spMk id="7" creationId="{CD52A697-0D10-5788-B584-D6029ECB260B}"/>
          </ac:spMkLst>
        </pc:spChg>
        <pc:picChg chg="mod">
          <ac:chgData name="Yoel Kortick" userId="167978f5-7f40-4909-85d5-d4149554ad4e" providerId="ADAL" clId="{E55F4DDA-E4F0-4C17-A969-5EFBE489D715}" dt="2025-06-03T07:50:10.044" v="541" actId="208"/>
          <ac:picMkLst>
            <pc:docMk/>
            <pc:sldMk cId="3777818489" sldId="2239"/>
            <ac:picMk id="8" creationId="{0D8A8FBF-6F96-AA5C-96A0-3D5AE127988B}"/>
          </ac:picMkLst>
        </pc:picChg>
      </pc:sldChg>
      <pc:sldChg chg="modSp add mod">
        <pc:chgData name="Yoel Kortick" userId="167978f5-7f40-4909-85d5-d4149554ad4e" providerId="ADAL" clId="{E55F4DDA-E4F0-4C17-A969-5EFBE489D715}" dt="2025-06-03T07:50:44.461" v="552" actId="14100"/>
        <pc:sldMkLst>
          <pc:docMk/>
          <pc:sldMk cId="1705223297" sldId="2240"/>
        </pc:sldMkLst>
        <pc:spChg chg="mod">
          <ac:chgData name="Yoel Kortick" userId="167978f5-7f40-4909-85d5-d4149554ad4e" providerId="ADAL" clId="{E55F4DDA-E4F0-4C17-A969-5EFBE489D715}" dt="2025-06-03T07:50:44.461" v="552" actId="14100"/>
          <ac:spMkLst>
            <pc:docMk/>
            <pc:sldMk cId="1705223297" sldId="2240"/>
            <ac:spMk id="2" creationId="{43ABC34E-BAE9-0E01-4C41-B387D032C3DE}"/>
          </ac:spMkLst>
        </pc:spChg>
        <pc:spChg chg="mod">
          <ac:chgData name="Yoel Kortick" userId="167978f5-7f40-4909-85d5-d4149554ad4e" providerId="ADAL" clId="{E55F4DDA-E4F0-4C17-A969-5EFBE489D715}" dt="2025-06-03T07:32:55.421" v="262" actId="27636"/>
          <ac:spMkLst>
            <pc:docMk/>
            <pc:sldMk cId="1705223297" sldId="2240"/>
            <ac:spMk id="3" creationId="{1D0BA0DF-440F-9B83-D2B1-8D69C74174F8}"/>
          </ac:spMkLst>
        </pc:spChg>
        <pc:spChg chg="mod">
          <ac:chgData name="Yoel Kortick" userId="167978f5-7f40-4909-85d5-d4149554ad4e" providerId="ADAL" clId="{E55F4DDA-E4F0-4C17-A969-5EFBE489D715}" dt="2025-06-03T07:50:39.219" v="551" actId="14100"/>
          <ac:spMkLst>
            <pc:docMk/>
            <pc:sldMk cId="1705223297" sldId="2240"/>
            <ac:spMk id="9" creationId="{F3CE5527-2440-10FE-B2D2-582E2EF5FDC3}"/>
          </ac:spMkLst>
        </pc:spChg>
        <pc:picChg chg="mod">
          <ac:chgData name="Yoel Kortick" userId="167978f5-7f40-4909-85d5-d4149554ad4e" providerId="ADAL" clId="{E55F4DDA-E4F0-4C17-A969-5EFBE489D715}" dt="2025-06-03T07:50:35.980" v="550" actId="208"/>
          <ac:picMkLst>
            <pc:docMk/>
            <pc:sldMk cId="1705223297" sldId="2240"/>
            <ac:picMk id="6" creationId="{6467B715-AFF8-B9A8-C25C-193CDEEA0E46}"/>
          </ac:picMkLst>
        </pc:picChg>
      </pc:sldChg>
      <pc:sldChg chg="modSp add mod">
        <pc:chgData name="Yoel Kortick" userId="167978f5-7f40-4909-85d5-d4149554ad4e" providerId="ADAL" clId="{E55F4DDA-E4F0-4C17-A969-5EFBE489D715}" dt="2025-06-03T12:06:05" v="1054" actId="1035"/>
        <pc:sldMkLst>
          <pc:docMk/>
          <pc:sldMk cId="3803726998" sldId="2241"/>
        </pc:sldMkLst>
        <pc:spChg chg="mod">
          <ac:chgData name="Yoel Kortick" userId="167978f5-7f40-4909-85d5-d4149554ad4e" providerId="ADAL" clId="{E55F4DDA-E4F0-4C17-A969-5EFBE489D715}" dt="2025-06-03T07:32:55.436" v="263" actId="27636"/>
          <ac:spMkLst>
            <pc:docMk/>
            <pc:sldMk cId="3803726998" sldId="2241"/>
            <ac:spMk id="3" creationId="{E533F75C-7937-64D7-2A8F-54B7D673C9D8}"/>
          </ac:spMkLst>
        </pc:spChg>
        <pc:spChg chg="mod">
          <ac:chgData name="Yoel Kortick" userId="167978f5-7f40-4909-85d5-d4149554ad4e" providerId="ADAL" clId="{E55F4DDA-E4F0-4C17-A969-5EFBE489D715}" dt="2025-06-03T12:06:05" v="1054" actId="1035"/>
          <ac:spMkLst>
            <pc:docMk/>
            <pc:sldMk cId="3803726998" sldId="2241"/>
            <ac:spMk id="6" creationId="{DD01D064-B7CF-1C60-ED33-1EBA983271A1}"/>
          </ac:spMkLst>
        </pc:spChg>
        <pc:spChg chg="mod">
          <ac:chgData name="Yoel Kortick" userId="167978f5-7f40-4909-85d5-d4149554ad4e" providerId="ADAL" clId="{E55F4DDA-E4F0-4C17-A969-5EFBE489D715}" dt="2025-06-03T12:06:05" v="1054" actId="1035"/>
          <ac:spMkLst>
            <pc:docMk/>
            <pc:sldMk cId="3803726998" sldId="2241"/>
            <ac:spMk id="9" creationId="{59141CD6-7AF2-633F-6479-6F01A59C1FFE}"/>
          </ac:spMkLst>
        </pc:spChg>
        <pc:picChg chg="mod">
          <ac:chgData name="Yoel Kortick" userId="167978f5-7f40-4909-85d5-d4149554ad4e" providerId="ADAL" clId="{E55F4DDA-E4F0-4C17-A969-5EFBE489D715}" dt="2025-06-03T12:06:05" v="1054" actId="1035"/>
          <ac:picMkLst>
            <pc:docMk/>
            <pc:sldMk cId="3803726998" sldId="2241"/>
            <ac:picMk id="7" creationId="{6E548406-9A71-680B-0706-36A6AF50C348}"/>
          </ac:picMkLst>
        </pc:picChg>
        <pc:cxnChg chg="mod">
          <ac:chgData name="Yoel Kortick" userId="167978f5-7f40-4909-85d5-d4149554ad4e" providerId="ADAL" clId="{E55F4DDA-E4F0-4C17-A969-5EFBE489D715}" dt="2025-06-03T12:06:05" v="1054" actId="1035"/>
          <ac:cxnSpMkLst>
            <pc:docMk/>
            <pc:sldMk cId="3803726998" sldId="2241"/>
            <ac:cxnSpMk id="8" creationId="{414AADBD-8A46-350C-119F-B031069798C7}"/>
          </ac:cxnSpMkLst>
        </pc:cxnChg>
      </pc:sldChg>
      <pc:sldChg chg="modSp add mod">
        <pc:chgData name="Yoel Kortick" userId="167978f5-7f40-4909-85d5-d4149554ad4e" providerId="ADAL" clId="{E55F4DDA-E4F0-4C17-A969-5EFBE489D715}" dt="2025-06-03T12:07:55.389" v="1055" actId="113"/>
        <pc:sldMkLst>
          <pc:docMk/>
          <pc:sldMk cId="2159681699" sldId="2246"/>
        </pc:sldMkLst>
        <pc:spChg chg="mod">
          <ac:chgData name="Yoel Kortick" userId="167978f5-7f40-4909-85d5-d4149554ad4e" providerId="ADAL" clId="{E55F4DDA-E4F0-4C17-A969-5EFBE489D715}" dt="2025-06-03T07:32:55.436" v="264" actId="27636"/>
          <ac:spMkLst>
            <pc:docMk/>
            <pc:sldMk cId="2159681699" sldId="2246"/>
            <ac:spMk id="3" creationId="{52533756-B134-E795-E240-1FDA16053D06}"/>
          </ac:spMkLst>
        </pc:spChg>
        <pc:spChg chg="mod">
          <ac:chgData name="Yoel Kortick" userId="167978f5-7f40-4909-85d5-d4149554ad4e" providerId="ADAL" clId="{E55F4DDA-E4F0-4C17-A969-5EFBE489D715}" dt="2025-06-03T12:07:55.389" v="1055" actId="113"/>
          <ac:spMkLst>
            <pc:docMk/>
            <pc:sldMk cId="2159681699" sldId="2246"/>
            <ac:spMk id="12" creationId="{47BCD479-C229-AD20-AE7C-058F5F41CAB4}"/>
          </ac:spMkLst>
        </pc:spChg>
        <pc:picChg chg="mod">
          <ac:chgData name="Yoel Kortick" userId="167978f5-7f40-4909-85d5-d4149554ad4e" providerId="ADAL" clId="{E55F4DDA-E4F0-4C17-A969-5EFBE489D715}" dt="2025-06-03T07:51:12.192" v="562" actId="208"/>
          <ac:picMkLst>
            <pc:docMk/>
            <pc:sldMk cId="2159681699" sldId="2246"/>
            <ac:picMk id="4" creationId="{69F4F07E-9CEF-9B41-6C9F-EB017DAFA397}"/>
          </ac:picMkLst>
        </pc:picChg>
      </pc:sldChg>
      <pc:sldChg chg="modSp add mod">
        <pc:chgData name="Yoel Kortick" userId="167978f5-7f40-4909-85d5-d4149554ad4e" providerId="ADAL" clId="{E55F4DDA-E4F0-4C17-A969-5EFBE489D715}" dt="2025-06-03T12:08:04.960" v="1056" actId="113"/>
        <pc:sldMkLst>
          <pc:docMk/>
          <pc:sldMk cId="1421432544" sldId="2247"/>
        </pc:sldMkLst>
        <pc:spChg chg="mod">
          <ac:chgData name="Yoel Kortick" userId="167978f5-7f40-4909-85d5-d4149554ad4e" providerId="ADAL" clId="{E55F4DDA-E4F0-4C17-A969-5EFBE489D715}" dt="2025-06-03T07:32:55.436" v="265" actId="27636"/>
          <ac:spMkLst>
            <pc:docMk/>
            <pc:sldMk cId="1421432544" sldId="2247"/>
            <ac:spMk id="3" creationId="{1C22DCA1-F7E8-AEF6-9AE6-45BE7F14BC60}"/>
          </ac:spMkLst>
        </pc:spChg>
        <pc:spChg chg="mod">
          <ac:chgData name="Yoel Kortick" userId="167978f5-7f40-4909-85d5-d4149554ad4e" providerId="ADAL" clId="{E55F4DDA-E4F0-4C17-A969-5EFBE489D715}" dt="2025-06-03T12:08:04.960" v="1056" actId="113"/>
          <ac:spMkLst>
            <pc:docMk/>
            <pc:sldMk cId="1421432544" sldId="2247"/>
            <ac:spMk id="12" creationId="{E19BD748-573A-8D4E-1825-5A6A21E54AE9}"/>
          </ac:spMkLst>
        </pc:spChg>
        <pc:picChg chg="mod">
          <ac:chgData name="Yoel Kortick" userId="167978f5-7f40-4909-85d5-d4149554ad4e" providerId="ADAL" clId="{E55F4DDA-E4F0-4C17-A969-5EFBE489D715}" dt="2025-06-03T07:51:23.233" v="567" actId="208"/>
          <ac:picMkLst>
            <pc:docMk/>
            <pc:sldMk cId="1421432544" sldId="2247"/>
            <ac:picMk id="5" creationId="{3176EF13-D4A4-90E8-5FFE-9A3B0D43DCB9}"/>
          </ac:picMkLst>
        </pc:picChg>
      </pc:sldChg>
      <pc:sldChg chg="modSp add mod">
        <pc:chgData name="Yoel Kortick" userId="167978f5-7f40-4909-85d5-d4149554ad4e" providerId="ADAL" clId="{E55F4DDA-E4F0-4C17-A969-5EFBE489D715}" dt="2025-06-03T07:51:41.778" v="572" actId="14100"/>
        <pc:sldMkLst>
          <pc:docMk/>
          <pc:sldMk cId="1211327715" sldId="2248"/>
        </pc:sldMkLst>
        <pc:spChg chg="mod">
          <ac:chgData name="Yoel Kortick" userId="167978f5-7f40-4909-85d5-d4149554ad4e" providerId="ADAL" clId="{E55F4DDA-E4F0-4C17-A969-5EFBE489D715}" dt="2025-06-03T07:32:55.451" v="266" actId="27636"/>
          <ac:spMkLst>
            <pc:docMk/>
            <pc:sldMk cId="1211327715" sldId="2248"/>
            <ac:spMk id="3" creationId="{6BA6BD50-2105-E25A-AF51-FECBF15054CA}"/>
          </ac:spMkLst>
        </pc:spChg>
        <pc:spChg chg="mod">
          <ac:chgData name="Yoel Kortick" userId="167978f5-7f40-4909-85d5-d4149554ad4e" providerId="ADAL" clId="{E55F4DDA-E4F0-4C17-A969-5EFBE489D715}" dt="2025-06-03T07:51:41.778" v="572" actId="14100"/>
          <ac:spMkLst>
            <pc:docMk/>
            <pc:sldMk cId="1211327715" sldId="2248"/>
            <ac:spMk id="12" creationId="{4F2373AC-952D-92B9-C04B-96B67B5A475C}"/>
          </ac:spMkLst>
        </pc:spChg>
        <pc:picChg chg="mod">
          <ac:chgData name="Yoel Kortick" userId="167978f5-7f40-4909-85d5-d4149554ad4e" providerId="ADAL" clId="{E55F4DDA-E4F0-4C17-A969-5EFBE489D715}" dt="2025-06-03T07:51:33.250" v="568" actId="208"/>
          <ac:picMkLst>
            <pc:docMk/>
            <pc:sldMk cId="1211327715" sldId="2248"/>
            <ac:picMk id="4" creationId="{1E97D334-1AA2-550A-8504-F664A9B64187}"/>
          </ac:picMkLst>
        </pc:picChg>
      </pc:sldChg>
      <pc:sldChg chg="modSp add mod">
        <pc:chgData name="Yoel Kortick" userId="167978f5-7f40-4909-85d5-d4149554ad4e" providerId="ADAL" clId="{E55F4DDA-E4F0-4C17-A969-5EFBE489D715}" dt="2025-06-03T07:56:18.488" v="639" actId="255"/>
        <pc:sldMkLst>
          <pc:docMk/>
          <pc:sldMk cId="102528547" sldId="2252"/>
        </pc:sldMkLst>
        <pc:spChg chg="mod">
          <ac:chgData name="Yoel Kortick" userId="167978f5-7f40-4909-85d5-d4149554ad4e" providerId="ADAL" clId="{E55F4DDA-E4F0-4C17-A969-5EFBE489D715}" dt="2025-06-03T07:56:12.562" v="637" actId="403"/>
          <ac:spMkLst>
            <pc:docMk/>
            <pc:sldMk cId="102528547" sldId="2252"/>
            <ac:spMk id="3" creationId="{A9F29A09-A067-CC23-1159-09526A2748DA}"/>
          </ac:spMkLst>
        </pc:spChg>
        <pc:spChg chg="mod">
          <ac:chgData name="Yoel Kortick" userId="167978f5-7f40-4909-85d5-d4149554ad4e" providerId="ADAL" clId="{E55F4DDA-E4F0-4C17-A969-5EFBE489D715}" dt="2025-06-03T07:56:18.488" v="639" actId="255"/>
          <ac:spMkLst>
            <pc:docMk/>
            <pc:sldMk cId="102528547" sldId="2252"/>
            <ac:spMk id="4" creationId="{55D23CB0-920F-5BD4-92B5-4237BD0A2A1A}"/>
          </ac:spMkLst>
        </pc:spChg>
      </pc:sldChg>
      <pc:sldChg chg="modSp add mod">
        <pc:chgData name="Yoel Kortick" userId="167978f5-7f40-4909-85d5-d4149554ad4e" providerId="ADAL" clId="{E55F4DDA-E4F0-4C17-A969-5EFBE489D715}" dt="2025-06-03T07:56:33.635" v="643" actId="208"/>
        <pc:sldMkLst>
          <pc:docMk/>
          <pc:sldMk cId="634003211" sldId="2253"/>
        </pc:sldMkLst>
        <pc:spChg chg="mod">
          <ac:chgData name="Yoel Kortick" userId="167978f5-7f40-4909-85d5-d4149554ad4e" providerId="ADAL" clId="{E55F4DDA-E4F0-4C17-A969-5EFBE489D715}" dt="2025-06-03T07:56:27.076" v="640" actId="404"/>
          <ac:spMkLst>
            <pc:docMk/>
            <pc:sldMk cId="634003211" sldId="2253"/>
            <ac:spMk id="3" creationId="{DADA5C8C-C260-41D0-E75C-5150E1800EBC}"/>
          </ac:spMkLst>
        </pc:spChg>
        <pc:spChg chg="mod">
          <ac:chgData name="Yoel Kortick" userId="167978f5-7f40-4909-85d5-d4149554ad4e" providerId="ADAL" clId="{E55F4DDA-E4F0-4C17-A969-5EFBE489D715}" dt="2025-06-03T07:56:30.867" v="642" actId="404"/>
          <ac:spMkLst>
            <pc:docMk/>
            <pc:sldMk cId="634003211" sldId="2253"/>
            <ac:spMk id="4" creationId="{F3675F02-D7F5-A4DA-FA55-4A3641E37F98}"/>
          </ac:spMkLst>
        </pc:spChg>
        <pc:picChg chg="mod">
          <ac:chgData name="Yoel Kortick" userId="167978f5-7f40-4909-85d5-d4149554ad4e" providerId="ADAL" clId="{E55F4DDA-E4F0-4C17-A969-5EFBE489D715}" dt="2025-06-03T07:56:33.635" v="643" actId="208"/>
          <ac:picMkLst>
            <pc:docMk/>
            <pc:sldMk cId="634003211" sldId="2253"/>
            <ac:picMk id="5" creationId="{EC67CE0D-D008-C9A1-CB88-6D666F117ABA}"/>
          </ac:picMkLst>
        </pc:picChg>
      </pc:sldChg>
      <pc:sldChg chg="modSp add mod">
        <pc:chgData name="Yoel Kortick" userId="167978f5-7f40-4909-85d5-d4149554ad4e" providerId="ADAL" clId="{E55F4DDA-E4F0-4C17-A969-5EFBE489D715}" dt="2025-06-03T07:57:25.916" v="649" actId="108"/>
        <pc:sldMkLst>
          <pc:docMk/>
          <pc:sldMk cId="2887770983" sldId="2254"/>
        </pc:sldMkLst>
        <pc:spChg chg="mod">
          <ac:chgData name="Yoel Kortick" userId="167978f5-7f40-4909-85d5-d4149554ad4e" providerId="ADAL" clId="{E55F4DDA-E4F0-4C17-A969-5EFBE489D715}" dt="2025-06-03T07:57:25.916" v="649" actId="108"/>
          <ac:spMkLst>
            <pc:docMk/>
            <pc:sldMk cId="2887770983" sldId="2254"/>
            <ac:spMk id="2" creationId="{DE3C0BD8-25AE-A13F-172D-A45ED17DDA8A}"/>
          </ac:spMkLst>
        </pc:spChg>
        <pc:spChg chg="mod">
          <ac:chgData name="Yoel Kortick" userId="167978f5-7f40-4909-85d5-d4149554ad4e" providerId="ADAL" clId="{E55F4DDA-E4F0-4C17-A969-5EFBE489D715}" dt="2025-06-03T07:56:38.719" v="644" actId="404"/>
          <ac:spMkLst>
            <pc:docMk/>
            <pc:sldMk cId="2887770983" sldId="2254"/>
            <ac:spMk id="3" creationId="{A1EB2910-0229-7C58-6EBE-B140BA019C09}"/>
          </ac:spMkLst>
        </pc:spChg>
      </pc:sldChg>
      <pc:sldChg chg="modSp add mod">
        <pc:chgData name="Yoel Kortick" userId="167978f5-7f40-4909-85d5-d4149554ad4e" providerId="ADAL" clId="{E55F4DDA-E4F0-4C17-A969-5EFBE489D715}" dt="2025-06-03T07:58:09.019" v="661" actId="14100"/>
        <pc:sldMkLst>
          <pc:docMk/>
          <pc:sldMk cId="388698469" sldId="2255"/>
        </pc:sldMkLst>
        <pc:spChg chg="mod">
          <ac:chgData name="Yoel Kortick" userId="167978f5-7f40-4909-85d5-d4149554ad4e" providerId="ADAL" clId="{E55F4DDA-E4F0-4C17-A969-5EFBE489D715}" dt="2025-06-03T07:57:40.163" v="652" actId="27636"/>
          <ac:spMkLst>
            <pc:docMk/>
            <pc:sldMk cId="388698469" sldId="2255"/>
            <ac:spMk id="3" creationId="{5543A117-0023-571B-36B1-42CB37B9FC27}"/>
          </ac:spMkLst>
        </pc:spChg>
        <pc:spChg chg="mod">
          <ac:chgData name="Yoel Kortick" userId="167978f5-7f40-4909-85d5-d4149554ad4e" providerId="ADAL" clId="{E55F4DDA-E4F0-4C17-A969-5EFBE489D715}" dt="2025-06-03T07:57:31.684" v="650" actId="108"/>
          <ac:spMkLst>
            <pc:docMk/>
            <pc:sldMk cId="388698469" sldId="2255"/>
            <ac:spMk id="4" creationId="{C8071B14-6D2A-F32C-A8A5-32D9D79E94CD}"/>
          </ac:spMkLst>
        </pc:spChg>
        <pc:spChg chg="mod">
          <ac:chgData name="Yoel Kortick" userId="167978f5-7f40-4909-85d5-d4149554ad4e" providerId="ADAL" clId="{E55F4DDA-E4F0-4C17-A969-5EFBE489D715}" dt="2025-06-03T07:57:56.248" v="657" actId="14100"/>
          <ac:spMkLst>
            <pc:docMk/>
            <pc:sldMk cId="388698469" sldId="2255"/>
            <ac:spMk id="7" creationId="{A0E6BBB9-677D-C2E5-17AE-46D0CACE81D5}"/>
          </ac:spMkLst>
        </pc:spChg>
        <pc:spChg chg="mod">
          <ac:chgData name="Yoel Kortick" userId="167978f5-7f40-4909-85d5-d4149554ad4e" providerId="ADAL" clId="{E55F4DDA-E4F0-4C17-A969-5EFBE489D715}" dt="2025-06-03T07:58:00.090" v="658" actId="14100"/>
          <ac:spMkLst>
            <pc:docMk/>
            <pc:sldMk cId="388698469" sldId="2255"/>
            <ac:spMk id="10" creationId="{44BC1190-A249-336A-FB6F-EC354E761A7F}"/>
          </ac:spMkLst>
        </pc:spChg>
        <pc:spChg chg="mod">
          <ac:chgData name="Yoel Kortick" userId="167978f5-7f40-4909-85d5-d4149554ad4e" providerId="ADAL" clId="{E55F4DDA-E4F0-4C17-A969-5EFBE489D715}" dt="2025-06-03T07:58:05.706" v="660" actId="14100"/>
          <ac:spMkLst>
            <pc:docMk/>
            <pc:sldMk cId="388698469" sldId="2255"/>
            <ac:spMk id="23" creationId="{0AD35F8A-2E98-BD40-736B-22562C082310}"/>
          </ac:spMkLst>
        </pc:spChg>
        <pc:cxnChg chg="mod">
          <ac:chgData name="Yoel Kortick" userId="167978f5-7f40-4909-85d5-d4149554ad4e" providerId="ADAL" clId="{E55F4DDA-E4F0-4C17-A969-5EFBE489D715}" dt="2025-06-03T07:58:09.019" v="661" actId="14100"/>
          <ac:cxnSpMkLst>
            <pc:docMk/>
            <pc:sldMk cId="388698469" sldId="2255"/>
            <ac:cxnSpMk id="25" creationId="{A5CAEAB6-6FDE-8F98-88D9-DC4471F60148}"/>
          </ac:cxnSpMkLst>
        </pc:cxnChg>
      </pc:sldChg>
      <pc:sldChg chg="modSp add mod">
        <pc:chgData name="Yoel Kortick" userId="167978f5-7f40-4909-85d5-d4149554ad4e" providerId="ADAL" clId="{E55F4DDA-E4F0-4C17-A969-5EFBE489D715}" dt="2025-06-03T07:58:23.615" v="666" actId="404"/>
        <pc:sldMkLst>
          <pc:docMk/>
          <pc:sldMk cId="3915090044" sldId="2256"/>
        </pc:sldMkLst>
        <pc:spChg chg="mod">
          <ac:chgData name="Yoel Kortick" userId="167978f5-7f40-4909-85d5-d4149554ad4e" providerId="ADAL" clId="{E55F4DDA-E4F0-4C17-A969-5EFBE489D715}" dt="2025-06-03T07:58:23.615" v="666" actId="404"/>
          <ac:spMkLst>
            <pc:docMk/>
            <pc:sldMk cId="3915090044" sldId="2256"/>
            <ac:spMk id="3" creationId="{B43DD159-6D52-C1D3-9155-474D2271AF93}"/>
          </ac:spMkLst>
        </pc:spChg>
        <pc:spChg chg="mod">
          <ac:chgData name="Yoel Kortick" userId="167978f5-7f40-4909-85d5-d4149554ad4e" providerId="ADAL" clId="{E55F4DDA-E4F0-4C17-A969-5EFBE489D715}" dt="2025-06-03T07:58:20.617" v="665" actId="404"/>
          <ac:spMkLst>
            <pc:docMk/>
            <pc:sldMk cId="3915090044" sldId="2256"/>
            <ac:spMk id="12" creationId="{7748683B-912E-1F21-4C60-B05D6A869E76}"/>
          </ac:spMkLst>
        </pc:spChg>
        <pc:picChg chg="mod">
          <ac:chgData name="Yoel Kortick" userId="167978f5-7f40-4909-85d5-d4149554ad4e" providerId="ADAL" clId="{E55F4DDA-E4F0-4C17-A969-5EFBE489D715}" dt="2025-06-03T07:58:15.800" v="662" actId="208"/>
          <ac:picMkLst>
            <pc:docMk/>
            <pc:sldMk cId="3915090044" sldId="2256"/>
            <ac:picMk id="4" creationId="{46C61B15-B7EE-2237-A0C3-3973EA33AB1C}"/>
          </ac:picMkLst>
        </pc:picChg>
      </pc:sldChg>
      <pc:sldChg chg="modSp add mod">
        <pc:chgData name="Yoel Kortick" userId="167978f5-7f40-4909-85d5-d4149554ad4e" providerId="ADAL" clId="{E55F4DDA-E4F0-4C17-A969-5EFBE489D715}" dt="2025-06-03T07:58:41.517" v="674" actId="208"/>
        <pc:sldMkLst>
          <pc:docMk/>
          <pc:sldMk cId="3797978378" sldId="2257"/>
        </pc:sldMkLst>
        <pc:spChg chg="mod">
          <ac:chgData name="Yoel Kortick" userId="167978f5-7f40-4909-85d5-d4149554ad4e" providerId="ADAL" clId="{E55F4DDA-E4F0-4C17-A969-5EFBE489D715}" dt="2025-06-03T07:58:27.621" v="667" actId="404"/>
          <ac:spMkLst>
            <pc:docMk/>
            <pc:sldMk cId="3797978378" sldId="2257"/>
            <ac:spMk id="3" creationId="{73E8CE01-D975-DDAE-7394-10DF7882E949}"/>
          </ac:spMkLst>
        </pc:spChg>
        <pc:spChg chg="mod">
          <ac:chgData name="Yoel Kortick" userId="167978f5-7f40-4909-85d5-d4149554ad4e" providerId="ADAL" clId="{E55F4DDA-E4F0-4C17-A969-5EFBE489D715}" dt="2025-06-03T07:58:37.599" v="673" actId="404"/>
          <ac:spMkLst>
            <pc:docMk/>
            <pc:sldMk cId="3797978378" sldId="2257"/>
            <ac:spMk id="4" creationId="{CE2171F7-10B7-28E3-6DA3-D3E6597CF797}"/>
          </ac:spMkLst>
        </pc:spChg>
        <pc:spChg chg="mod">
          <ac:chgData name="Yoel Kortick" userId="167978f5-7f40-4909-85d5-d4149554ad4e" providerId="ADAL" clId="{E55F4DDA-E4F0-4C17-A969-5EFBE489D715}" dt="2025-06-03T07:58:34.562" v="671" actId="404"/>
          <ac:spMkLst>
            <pc:docMk/>
            <pc:sldMk cId="3797978378" sldId="2257"/>
            <ac:spMk id="6" creationId="{9C10C777-88D3-DFC3-B672-2957FB6A9C73}"/>
          </ac:spMkLst>
        </pc:spChg>
        <pc:picChg chg="mod">
          <ac:chgData name="Yoel Kortick" userId="167978f5-7f40-4909-85d5-d4149554ad4e" providerId="ADAL" clId="{E55F4DDA-E4F0-4C17-A969-5EFBE489D715}" dt="2025-06-03T07:58:41.517" v="674" actId="208"/>
          <ac:picMkLst>
            <pc:docMk/>
            <pc:sldMk cId="3797978378" sldId="2257"/>
            <ac:picMk id="7" creationId="{C50FD0E7-9BF3-ADC4-7EAC-92FC510F50E6}"/>
          </ac:picMkLst>
        </pc:picChg>
      </pc:sldChg>
      <pc:sldChg chg="modSp add mod">
        <pc:chgData name="Yoel Kortick" userId="167978f5-7f40-4909-85d5-d4149554ad4e" providerId="ADAL" clId="{E55F4DDA-E4F0-4C17-A969-5EFBE489D715}" dt="2025-06-03T07:57:07.933" v="648" actId="208"/>
        <pc:sldMkLst>
          <pc:docMk/>
          <pc:sldMk cId="1561147778" sldId="2258"/>
        </pc:sldMkLst>
        <pc:spChg chg="mod">
          <ac:chgData name="Yoel Kortick" userId="167978f5-7f40-4909-85d5-d4149554ad4e" providerId="ADAL" clId="{E55F4DDA-E4F0-4C17-A969-5EFBE489D715}" dt="2025-06-03T07:57:05.535" v="647" actId="404"/>
          <ac:spMkLst>
            <pc:docMk/>
            <pc:sldMk cId="1561147778" sldId="2258"/>
            <ac:spMk id="3" creationId="{BDDA3A5A-0FE3-5E22-B464-974845AF7AB1}"/>
          </ac:spMkLst>
        </pc:spChg>
        <pc:spChg chg="mod">
          <ac:chgData name="Yoel Kortick" userId="167978f5-7f40-4909-85d5-d4149554ad4e" providerId="ADAL" clId="{E55F4DDA-E4F0-4C17-A969-5EFBE489D715}" dt="2025-06-03T07:57:01.746" v="646" actId="208"/>
          <ac:spMkLst>
            <pc:docMk/>
            <pc:sldMk cId="1561147778" sldId="2258"/>
            <ac:spMk id="6" creationId="{B2C57413-D8AD-D9AB-0035-85EF166C4836}"/>
          </ac:spMkLst>
        </pc:spChg>
        <pc:spChg chg="mod">
          <ac:chgData name="Yoel Kortick" userId="167978f5-7f40-4909-85d5-d4149554ad4e" providerId="ADAL" clId="{E55F4DDA-E4F0-4C17-A969-5EFBE489D715}" dt="2025-06-03T07:57:01.746" v="646" actId="208"/>
          <ac:spMkLst>
            <pc:docMk/>
            <pc:sldMk cId="1561147778" sldId="2258"/>
            <ac:spMk id="11" creationId="{1460F62C-D065-6F87-2554-40F1778E4BAA}"/>
          </ac:spMkLst>
        </pc:spChg>
        <pc:spChg chg="mod">
          <ac:chgData name="Yoel Kortick" userId="167978f5-7f40-4909-85d5-d4149554ad4e" providerId="ADAL" clId="{E55F4DDA-E4F0-4C17-A969-5EFBE489D715}" dt="2025-06-03T07:57:01.746" v="646" actId="208"/>
          <ac:spMkLst>
            <pc:docMk/>
            <pc:sldMk cId="1561147778" sldId="2258"/>
            <ac:spMk id="13" creationId="{515E20AF-920C-4D36-26EF-796C0AB68CFE}"/>
          </ac:spMkLst>
        </pc:spChg>
        <pc:picChg chg="mod">
          <ac:chgData name="Yoel Kortick" userId="167978f5-7f40-4909-85d5-d4149554ad4e" providerId="ADAL" clId="{E55F4DDA-E4F0-4C17-A969-5EFBE489D715}" dt="2025-06-03T07:57:07.933" v="648" actId="208"/>
          <ac:picMkLst>
            <pc:docMk/>
            <pc:sldMk cId="1561147778" sldId="2258"/>
            <ac:picMk id="7" creationId="{F74DBABB-6C87-E346-DE73-087EF04EB215}"/>
          </ac:picMkLst>
        </pc:picChg>
      </pc:sldChg>
      <pc:sldChg chg="modSp add mod">
        <pc:chgData name="Yoel Kortick" userId="167978f5-7f40-4909-85d5-d4149554ad4e" providerId="ADAL" clId="{E55F4DDA-E4F0-4C17-A969-5EFBE489D715}" dt="2025-06-03T12:19:01.321" v="1098" actId="1035"/>
        <pc:sldMkLst>
          <pc:docMk/>
          <pc:sldMk cId="4027032860" sldId="2259"/>
        </pc:sldMkLst>
        <pc:spChg chg="mod">
          <ac:chgData name="Yoel Kortick" userId="167978f5-7f40-4909-85d5-d4149554ad4e" providerId="ADAL" clId="{E55F4DDA-E4F0-4C17-A969-5EFBE489D715}" dt="2025-06-03T12:18:54.396" v="1084" actId="404"/>
          <ac:spMkLst>
            <pc:docMk/>
            <pc:sldMk cId="4027032860" sldId="2259"/>
            <ac:spMk id="3" creationId="{88D97C00-0781-620B-3CED-2D0F32FC634B}"/>
          </ac:spMkLst>
        </pc:spChg>
        <pc:spChg chg="mod">
          <ac:chgData name="Yoel Kortick" userId="167978f5-7f40-4909-85d5-d4149554ad4e" providerId="ADAL" clId="{E55F4DDA-E4F0-4C17-A969-5EFBE489D715}" dt="2025-06-03T12:19:01.321" v="1098" actId="1035"/>
          <ac:spMkLst>
            <pc:docMk/>
            <pc:sldMk cId="4027032860" sldId="2259"/>
            <ac:spMk id="13" creationId="{D6EA40CE-BDD0-46C0-2F8F-43566462DE15}"/>
          </ac:spMkLst>
        </pc:spChg>
        <pc:picChg chg="mod">
          <ac:chgData name="Yoel Kortick" userId="167978f5-7f40-4909-85d5-d4149554ad4e" providerId="ADAL" clId="{E55F4DDA-E4F0-4C17-A969-5EFBE489D715}" dt="2025-06-03T12:19:01.321" v="1098" actId="1035"/>
          <ac:picMkLst>
            <pc:docMk/>
            <pc:sldMk cId="4027032860" sldId="2259"/>
            <ac:picMk id="2" creationId="{33648BA3-14A2-5D15-886C-9A5EA5D0BE32}"/>
          </ac:picMkLst>
        </pc:picChg>
        <pc:cxnChg chg="mod">
          <ac:chgData name="Yoel Kortick" userId="167978f5-7f40-4909-85d5-d4149554ad4e" providerId="ADAL" clId="{E55F4DDA-E4F0-4C17-A969-5EFBE489D715}" dt="2025-06-03T12:19:01.321" v="1098" actId="1035"/>
          <ac:cxnSpMkLst>
            <pc:docMk/>
            <pc:sldMk cId="4027032860" sldId="2259"/>
            <ac:cxnSpMk id="4" creationId="{C6622EAF-F4AB-CC1A-69E1-82090DA53ABC}"/>
          </ac:cxnSpMkLst>
        </pc:cxnChg>
      </pc:sldChg>
      <pc:sldChg chg="modSp add mod">
        <pc:chgData name="Yoel Kortick" userId="167978f5-7f40-4909-85d5-d4149554ad4e" providerId="ADAL" clId="{E55F4DDA-E4F0-4C17-A969-5EFBE489D715}" dt="2025-06-03T12:19:25.861" v="1104" actId="1076"/>
        <pc:sldMkLst>
          <pc:docMk/>
          <pc:sldMk cId="3796368771" sldId="2260"/>
        </pc:sldMkLst>
        <pc:spChg chg="mod">
          <ac:chgData name="Yoel Kortick" userId="167978f5-7f40-4909-85d5-d4149554ad4e" providerId="ADAL" clId="{E55F4DDA-E4F0-4C17-A969-5EFBE489D715}" dt="2025-06-03T12:19:09.022" v="1099" actId="404"/>
          <ac:spMkLst>
            <pc:docMk/>
            <pc:sldMk cId="3796368771" sldId="2260"/>
            <ac:spMk id="3" creationId="{3ABC6FDE-727D-B7B2-A0EA-899C04F91FA9}"/>
          </ac:spMkLst>
        </pc:spChg>
        <pc:spChg chg="mod">
          <ac:chgData name="Yoel Kortick" userId="167978f5-7f40-4909-85d5-d4149554ad4e" providerId="ADAL" clId="{E55F4DDA-E4F0-4C17-A969-5EFBE489D715}" dt="2025-06-03T12:19:20.741" v="1103" actId="208"/>
          <ac:spMkLst>
            <pc:docMk/>
            <pc:sldMk cId="3796368771" sldId="2260"/>
            <ac:spMk id="6" creationId="{3ADF2425-6095-2B60-FB6F-F469B98DFCBF}"/>
          </ac:spMkLst>
        </pc:spChg>
        <pc:spChg chg="mod">
          <ac:chgData name="Yoel Kortick" userId="167978f5-7f40-4909-85d5-d4149554ad4e" providerId="ADAL" clId="{E55F4DDA-E4F0-4C17-A969-5EFBE489D715}" dt="2025-06-03T12:19:20.741" v="1103" actId="208"/>
          <ac:spMkLst>
            <pc:docMk/>
            <pc:sldMk cId="3796368771" sldId="2260"/>
            <ac:spMk id="16" creationId="{4EB7D7B6-FB40-617A-73C8-EC2C7F793F1E}"/>
          </ac:spMkLst>
        </pc:spChg>
        <pc:spChg chg="mod">
          <ac:chgData name="Yoel Kortick" userId="167978f5-7f40-4909-85d5-d4149554ad4e" providerId="ADAL" clId="{E55F4DDA-E4F0-4C17-A969-5EFBE489D715}" dt="2025-06-03T12:19:20.741" v="1103" actId="208"/>
          <ac:spMkLst>
            <pc:docMk/>
            <pc:sldMk cId="3796368771" sldId="2260"/>
            <ac:spMk id="17" creationId="{2E1AB142-18D1-5127-0C57-EDFB504E7A95}"/>
          </ac:spMkLst>
        </pc:spChg>
        <pc:picChg chg="mod">
          <ac:chgData name="Yoel Kortick" userId="167978f5-7f40-4909-85d5-d4149554ad4e" providerId="ADAL" clId="{E55F4DDA-E4F0-4C17-A969-5EFBE489D715}" dt="2025-06-03T12:19:25.861" v="1104" actId="1076"/>
          <ac:picMkLst>
            <pc:docMk/>
            <pc:sldMk cId="3796368771" sldId="2260"/>
            <ac:picMk id="9" creationId="{3CCB3A96-131D-66BC-8E4B-0D0BCFA24722}"/>
          </ac:picMkLst>
        </pc:picChg>
      </pc:sldChg>
      <pc:sldChg chg="modSp add del mod">
        <pc:chgData name="Yoel Kortick" userId="167978f5-7f40-4909-85d5-d4149554ad4e" providerId="ADAL" clId="{E55F4DDA-E4F0-4C17-A969-5EFBE489D715}" dt="2025-06-03T07:19:12.665" v="103" actId="2696"/>
        <pc:sldMkLst>
          <pc:docMk/>
          <pc:sldMk cId="3626177834" sldId="2262"/>
        </pc:sldMkLst>
        <pc:spChg chg="mod">
          <ac:chgData name="Yoel Kortick" userId="167978f5-7f40-4909-85d5-d4149554ad4e" providerId="ADAL" clId="{E55F4DDA-E4F0-4C17-A969-5EFBE489D715}" dt="2025-06-03T07:17:04.225" v="63" actId="27636"/>
          <ac:spMkLst>
            <pc:docMk/>
            <pc:sldMk cId="3626177834" sldId="2262"/>
            <ac:spMk id="3" creationId="{0806D12C-1281-71EF-2DA3-AD9FF6A0B0C6}"/>
          </ac:spMkLst>
        </pc:spChg>
      </pc:sldChg>
      <pc:sldChg chg="modSp add mod">
        <pc:chgData name="Yoel Kortick" userId="167978f5-7f40-4909-85d5-d4149554ad4e" providerId="ADAL" clId="{E55F4DDA-E4F0-4C17-A969-5EFBE489D715}" dt="2025-06-03T07:36:43.317" v="318" actId="14100"/>
        <pc:sldMkLst>
          <pc:docMk/>
          <pc:sldMk cId="4011073151" sldId="2262"/>
        </pc:sldMkLst>
        <pc:spChg chg="mod">
          <ac:chgData name="Yoel Kortick" userId="167978f5-7f40-4909-85d5-d4149554ad4e" providerId="ADAL" clId="{E55F4DDA-E4F0-4C17-A969-5EFBE489D715}" dt="2025-06-03T07:36:43.317" v="318" actId="14100"/>
          <ac:spMkLst>
            <pc:docMk/>
            <pc:sldMk cId="4011073151" sldId="2262"/>
            <ac:spMk id="2" creationId="{5E6C22B3-8E5C-7CFD-A975-C2EF79FD0AF5}"/>
          </ac:spMkLst>
        </pc:spChg>
        <pc:spChg chg="mod">
          <ac:chgData name="Yoel Kortick" userId="167978f5-7f40-4909-85d5-d4149554ad4e" providerId="ADAL" clId="{E55F4DDA-E4F0-4C17-A969-5EFBE489D715}" dt="2025-06-03T07:32:55.137" v="215" actId="27636"/>
          <ac:spMkLst>
            <pc:docMk/>
            <pc:sldMk cId="4011073151" sldId="2262"/>
            <ac:spMk id="3" creationId="{0806D12C-1281-71EF-2DA3-AD9FF6A0B0C6}"/>
          </ac:spMkLst>
        </pc:spChg>
        <pc:picChg chg="mod">
          <ac:chgData name="Yoel Kortick" userId="167978f5-7f40-4909-85d5-d4149554ad4e" providerId="ADAL" clId="{E55F4DDA-E4F0-4C17-A969-5EFBE489D715}" dt="2025-06-03T07:36:35.649" v="314" actId="208"/>
          <ac:picMkLst>
            <pc:docMk/>
            <pc:sldMk cId="4011073151" sldId="2262"/>
            <ac:picMk id="8" creationId="{F1F4409A-EC4B-6D7A-CA65-03B90B2D1A49}"/>
          </ac:picMkLst>
        </pc:picChg>
      </pc:sldChg>
      <pc:sldChg chg="modSp add del mod">
        <pc:chgData name="Yoel Kortick" userId="167978f5-7f40-4909-85d5-d4149554ad4e" providerId="ADAL" clId="{E55F4DDA-E4F0-4C17-A969-5EFBE489D715}" dt="2025-06-03T07:19:12.665" v="103" actId="2696"/>
        <pc:sldMkLst>
          <pc:docMk/>
          <pc:sldMk cId="144763815" sldId="2263"/>
        </pc:sldMkLst>
        <pc:spChg chg="mod">
          <ac:chgData name="Yoel Kortick" userId="167978f5-7f40-4909-85d5-d4149554ad4e" providerId="ADAL" clId="{E55F4DDA-E4F0-4C17-A969-5EFBE489D715}" dt="2025-06-03T07:17:04.215" v="62" actId="27636"/>
          <ac:spMkLst>
            <pc:docMk/>
            <pc:sldMk cId="144763815" sldId="2263"/>
            <ac:spMk id="3" creationId="{E90FDE37-4A47-AB91-BA97-F6BEFA4F7A9B}"/>
          </ac:spMkLst>
        </pc:spChg>
      </pc:sldChg>
      <pc:sldChg chg="modSp add mod">
        <pc:chgData name="Yoel Kortick" userId="167978f5-7f40-4909-85d5-d4149554ad4e" providerId="ADAL" clId="{E55F4DDA-E4F0-4C17-A969-5EFBE489D715}" dt="2025-06-03T07:36:31.480" v="313" actId="208"/>
        <pc:sldMkLst>
          <pc:docMk/>
          <pc:sldMk cId="1505993680" sldId="2263"/>
        </pc:sldMkLst>
        <pc:spChg chg="mod">
          <ac:chgData name="Yoel Kortick" userId="167978f5-7f40-4909-85d5-d4149554ad4e" providerId="ADAL" clId="{E55F4DDA-E4F0-4C17-A969-5EFBE489D715}" dt="2025-06-03T07:32:55.121" v="214" actId="27636"/>
          <ac:spMkLst>
            <pc:docMk/>
            <pc:sldMk cId="1505993680" sldId="2263"/>
            <ac:spMk id="3" creationId="{E90FDE37-4A47-AB91-BA97-F6BEFA4F7A9B}"/>
          </ac:spMkLst>
        </pc:spChg>
        <pc:spChg chg="mod">
          <ac:chgData name="Yoel Kortick" userId="167978f5-7f40-4909-85d5-d4149554ad4e" providerId="ADAL" clId="{E55F4DDA-E4F0-4C17-A969-5EFBE489D715}" dt="2025-06-03T07:36:28.619" v="312" actId="14100"/>
          <ac:spMkLst>
            <pc:docMk/>
            <pc:sldMk cId="1505993680" sldId="2263"/>
            <ac:spMk id="10" creationId="{1B2A93B3-9CEF-D755-1763-8AB41560DA7A}"/>
          </ac:spMkLst>
        </pc:spChg>
        <pc:spChg chg="mod">
          <ac:chgData name="Yoel Kortick" userId="167978f5-7f40-4909-85d5-d4149554ad4e" providerId="ADAL" clId="{E55F4DDA-E4F0-4C17-A969-5EFBE489D715}" dt="2025-06-03T07:36:24.240" v="311" actId="14100"/>
          <ac:spMkLst>
            <pc:docMk/>
            <pc:sldMk cId="1505993680" sldId="2263"/>
            <ac:spMk id="12" creationId="{4953BF4F-0C06-CF0F-A3F0-E6EC3F6BDBCD}"/>
          </ac:spMkLst>
        </pc:spChg>
        <pc:picChg chg="mod">
          <ac:chgData name="Yoel Kortick" userId="167978f5-7f40-4909-85d5-d4149554ad4e" providerId="ADAL" clId="{E55F4DDA-E4F0-4C17-A969-5EFBE489D715}" dt="2025-06-03T07:36:31.480" v="313" actId="208"/>
          <ac:picMkLst>
            <pc:docMk/>
            <pc:sldMk cId="1505993680" sldId="2263"/>
            <ac:picMk id="6" creationId="{232C3088-5717-A3D8-91F9-C65087B55ADA}"/>
          </ac:picMkLst>
        </pc:picChg>
      </pc:sldChg>
      <pc:sldChg chg="modSp add mod">
        <pc:chgData name="Yoel Kortick" userId="167978f5-7f40-4909-85d5-d4149554ad4e" providerId="ADAL" clId="{E55F4DDA-E4F0-4C17-A969-5EFBE489D715}" dt="2025-06-03T12:03:17.916" v="1008" actId="208"/>
        <pc:sldMkLst>
          <pc:docMk/>
          <pc:sldMk cId="4244221019" sldId="2264"/>
        </pc:sldMkLst>
        <pc:spChg chg="mod">
          <ac:chgData name="Yoel Kortick" userId="167978f5-7f40-4909-85d5-d4149554ad4e" providerId="ADAL" clId="{E55F4DDA-E4F0-4C17-A969-5EFBE489D715}" dt="2025-06-03T07:48:37.293" v="507" actId="208"/>
          <ac:spMkLst>
            <pc:docMk/>
            <pc:sldMk cId="4244221019" sldId="2264"/>
            <ac:spMk id="2" creationId="{2EBD8E90-1FAF-E090-59D9-9E8C8DF8DCA3}"/>
          </ac:spMkLst>
        </pc:spChg>
        <pc:spChg chg="mod">
          <ac:chgData name="Yoel Kortick" userId="167978f5-7f40-4909-85d5-d4149554ad4e" providerId="ADAL" clId="{E55F4DDA-E4F0-4C17-A969-5EFBE489D715}" dt="2025-06-03T07:32:55.351" v="251" actId="27636"/>
          <ac:spMkLst>
            <pc:docMk/>
            <pc:sldMk cId="4244221019" sldId="2264"/>
            <ac:spMk id="3" creationId="{8C8B1F29-B148-60EA-90AF-A6679FD083E0}"/>
          </ac:spMkLst>
        </pc:spChg>
        <pc:spChg chg="mod">
          <ac:chgData name="Yoel Kortick" userId="167978f5-7f40-4909-85d5-d4149554ad4e" providerId="ADAL" clId="{E55F4DDA-E4F0-4C17-A969-5EFBE489D715}" dt="2025-06-03T07:48:33.277" v="506" actId="404"/>
          <ac:spMkLst>
            <pc:docMk/>
            <pc:sldMk cId="4244221019" sldId="2264"/>
            <ac:spMk id="4" creationId="{7A5975AB-8C3D-4F47-C051-5ADBAF7FA314}"/>
          </ac:spMkLst>
        </pc:spChg>
        <pc:spChg chg="mod">
          <ac:chgData name="Yoel Kortick" userId="167978f5-7f40-4909-85d5-d4149554ad4e" providerId="ADAL" clId="{E55F4DDA-E4F0-4C17-A969-5EFBE489D715}" dt="2025-06-03T12:03:17.916" v="1008" actId="208"/>
          <ac:spMkLst>
            <pc:docMk/>
            <pc:sldMk cId="4244221019" sldId="2264"/>
            <ac:spMk id="5" creationId="{C11007C0-EFC9-ECE4-26EA-6FD7794E938D}"/>
          </ac:spMkLst>
        </pc:spChg>
      </pc:sldChg>
      <pc:sldChg chg="modSp add mod">
        <pc:chgData name="Yoel Kortick" userId="167978f5-7f40-4909-85d5-d4149554ad4e" providerId="ADAL" clId="{E55F4DDA-E4F0-4C17-A969-5EFBE489D715}" dt="2025-06-03T07:48:24.068" v="504" actId="208"/>
        <pc:sldMkLst>
          <pc:docMk/>
          <pc:sldMk cId="339019747" sldId="2265"/>
        </pc:sldMkLst>
        <pc:spChg chg="mod">
          <ac:chgData name="Yoel Kortick" userId="167978f5-7f40-4909-85d5-d4149554ad4e" providerId="ADAL" clId="{E55F4DDA-E4F0-4C17-A969-5EFBE489D715}" dt="2025-06-03T07:32:32.871" v="202" actId="403"/>
          <ac:spMkLst>
            <pc:docMk/>
            <pc:sldMk cId="339019747" sldId="2265"/>
            <ac:spMk id="3" creationId="{D3614579-EEB9-FC91-F60D-1892AE8B8BAC}"/>
          </ac:spMkLst>
        </pc:spChg>
        <pc:spChg chg="mod">
          <ac:chgData name="Yoel Kortick" userId="167978f5-7f40-4909-85d5-d4149554ad4e" providerId="ADAL" clId="{E55F4DDA-E4F0-4C17-A969-5EFBE489D715}" dt="2025-06-03T07:48:21.768" v="503" actId="404"/>
          <ac:spMkLst>
            <pc:docMk/>
            <pc:sldMk cId="339019747" sldId="2265"/>
            <ac:spMk id="4" creationId="{79CEE096-F554-1494-3849-80A63B5FA0F8}"/>
          </ac:spMkLst>
        </pc:spChg>
        <pc:picChg chg="mod">
          <ac:chgData name="Yoel Kortick" userId="167978f5-7f40-4909-85d5-d4149554ad4e" providerId="ADAL" clId="{E55F4DDA-E4F0-4C17-A969-5EFBE489D715}" dt="2025-06-03T07:48:24.068" v="504" actId="208"/>
          <ac:picMkLst>
            <pc:docMk/>
            <pc:sldMk cId="339019747" sldId="2265"/>
            <ac:picMk id="6" creationId="{C3E5CBC3-7F8F-C6CA-F8B3-4A7B3EE9C603}"/>
          </ac:picMkLst>
        </pc:picChg>
      </pc:sldChg>
      <pc:sldChg chg="modSp add mod">
        <pc:chgData name="Yoel Kortick" userId="167978f5-7f40-4909-85d5-d4149554ad4e" providerId="ADAL" clId="{E55F4DDA-E4F0-4C17-A969-5EFBE489D715}" dt="2025-06-03T07:51:55.358" v="574" actId="404"/>
        <pc:sldMkLst>
          <pc:docMk/>
          <pc:sldMk cId="125307825" sldId="2267"/>
        </pc:sldMkLst>
        <pc:spChg chg="mod">
          <ac:chgData name="Yoel Kortick" userId="167978f5-7f40-4909-85d5-d4149554ad4e" providerId="ADAL" clId="{E55F4DDA-E4F0-4C17-A969-5EFBE489D715}" dt="2025-06-03T07:51:55.358" v="574" actId="404"/>
          <ac:spMkLst>
            <pc:docMk/>
            <pc:sldMk cId="125307825" sldId="2267"/>
            <ac:spMk id="3" creationId="{8C26E99F-E7E4-EE84-715F-5E800A2C9676}"/>
          </ac:spMkLst>
        </pc:spChg>
        <pc:spChg chg="mod">
          <ac:chgData name="Yoel Kortick" userId="167978f5-7f40-4909-85d5-d4149554ad4e" providerId="ADAL" clId="{E55F4DDA-E4F0-4C17-A969-5EFBE489D715}" dt="2025-06-03T07:51:52.400" v="573" actId="255"/>
          <ac:spMkLst>
            <pc:docMk/>
            <pc:sldMk cId="125307825" sldId="2267"/>
            <ac:spMk id="4" creationId="{751DFB6D-47D1-B11F-3C34-2DF1A29D3CAE}"/>
          </ac:spMkLst>
        </pc:spChg>
      </pc:sldChg>
      <pc:sldChg chg="modSp add mod">
        <pc:chgData name="Yoel Kortick" userId="167978f5-7f40-4909-85d5-d4149554ad4e" providerId="ADAL" clId="{E55F4DDA-E4F0-4C17-A969-5EFBE489D715}" dt="2025-06-03T07:52:04.243" v="577" actId="404"/>
        <pc:sldMkLst>
          <pc:docMk/>
          <pc:sldMk cId="1654002194" sldId="2268"/>
        </pc:sldMkLst>
        <pc:spChg chg="mod">
          <ac:chgData name="Yoel Kortick" userId="167978f5-7f40-4909-85d5-d4149554ad4e" providerId="ADAL" clId="{E55F4DDA-E4F0-4C17-A969-5EFBE489D715}" dt="2025-06-03T07:52:04.243" v="577" actId="404"/>
          <ac:spMkLst>
            <pc:docMk/>
            <pc:sldMk cId="1654002194" sldId="2268"/>
            <ac:spMk id="3" creationId="{CDFCAEC7-DBEB-CA5B-A25A-D5CDADDD5492}"/>
          </ac:spMkLst>
        </pc:spChg>
        <pc:spChg chg="mod">
          <ac:chgData name="Yoel Kortick" userId="167978f5-7f40-4909-85d5-d4149554ad4e" providerId="ADAL" clId="{E55F4DDA-E4F0-4C17-A969-5EFBE489D715}" dt="2025-06-03T07:52:01.805" v="576" actId="404"/>
          <ac:spMkLst>
            <pc:docMk/>
            <pc:sldMk cId="1654002194" sldId="2268"/>
            <ac:spMk id="4" creationId="{04AE94A3-8A92-2AED-BF93-D1624D7602D2}"/>
          </ac:spMkLst>
        </pc:spChg>
      </pc:sldChg>
      <pc:sldChg chg="modSp add mod">
        <pc:chgData name="Yoel Kortick" userId="167978f5-7f40-4909-85d5-d4149554ad4e" providerId="ADAL" clId="{E55F4DDA-E4F0-4C17-A969-5EFBE489D715}" dt="2025-06-03T07:52:33.241" v="581" actId="108"/>
        <pc:sldMkLst>
          <pc:docMk/>
          <pc:sldMk cId="1832306724" sldId="2269"/>
        </pc:sldMkLst>
        <pc:spChg chg="mod">
          <ac:chgData name="Yoel Kortick" userId="167978f5-7f40-4909-85d5-d4149554ad4e" providerId="ADAL" clId="{E55F4DDA-E4F0-4C17-A969-5EFBE489D715}" dt="2025-06-03T07:52:33.241" v="581" actId="108"/>
          <ac:spMkLst>
            <pc:docMk/>
            <pc:sldMk cId="1832306724" sldId="2269"/>
            <ac:spMk id="2" creationId="{8F847A6E-88CE-2E12-7D59-6D077E2826D3}"/>
          </ac:spMkLst>
        </pc:spChg>
        <pc:spChg chg="mod">
          <ac:chgData name="Yoel Kortick" userId="167978f5-7f40-4909-85d5-d4149554ad4e" providerId="ADAL" clId="{E55F4DDA-E4F0-4C17-A969-5EFBE489D715}" dt="2025-06-03T07:52:12.919" v="580" actId="404"/>
          <ac:spMkLst>
            <pc:docMk/>
            <pc:sldMk cId="1832306724" sldId="2269"/>
            <ac:spMk id="3" creationId="{9269B913-97C5-F745-F063-BAEAB87A9087}"/>
          </ac:spMkLst>
        </pc:spChg>
      </pc:sldChg>
      <pc:sldChg chg="modSp add mod">
        <pc:chgData name="Yoel Kortick" userId="167978f5-7f40-4909-85d5-d4149554ad4e" providerId="ADAL" clId="{E55F4DDA-E4F0-4C17-A969-5EFBE489D715}" dt="2025-06-03T07:53:27.752" v="593" actId="14100"/>
        <pc:sldMkLst>
          <pc:docMk/>
          <pc:sldMk cId="211388542" sldId="2270"/>
        </pc:sldMkLst>
        <pc:spChg chg="mod">
          <ac:chgData name="Yoel Kortick" userId="167978f5-7f40-4909-85d5-d4149554ad4e" providerId="ADAL" clId="{E55F4DDA-E4F0-4C17-A969-5EFBE489D715}" dt="2025-06-03T07:52:41.150" v="582" actId="404"/>
          <ac:spMkLst>
            <pc:docMk/>
            <pc:sldMk cId="211388542" sldId="2270"/>
            <ac:spMk id="3" creationId="{8D584808-BF49-FCE8-88AC-35E8918C0A75}"/>
          </ac:spMkLst>
        </pc:spChg>
        <pc:spChg chg="mod">
          <ac:chgData name="Yoel Kortick" userId="167978f5-7f40-4909-85d5-d4149554ad4e" providerId="ADAL" clId="{E55F4DDA-E4F0-4C17-A969-5EFBE489D715}" dt="2025-06-03T07:52:44.737" v="584" actId="404"/>
          <ac:spMkLst>
            <pc:docMk/>
            <pc:sldMk cId="211388542" sldId="2270"/>
            <ac:spMk id="4" creationId="{18C78782-A326-C362-9E82-9FA1E4C632BA}"/>
          </ac:spMkLst>
        </pc:spChg>
        <pc:spChg chg="mod">
          <ac:chgData name="Yoel Kortick" userId="167978f5-7f40-4909-85d5-d4149554ad4e" providerId="ADAL" clId="{E55F4DDA-E4F0-4C17-A969-5EFBE489D715}" dt="2025-06-03T07:53:14.660" v="590" actId="14100"/>
          <ac:spMkLst>
            <pc:docMk/>
            <pc:sldMk cId="211388542" sldId="2270"/>
            <ac:spMk id="7" creationId="{E3F8359B-3CF7-1156-B633-200C437F7F7B}"/>
          </ac:spMkLst>
        </pc:spChg>
        <pc:spChg chg="mod">
          <ac:chgData name="Yoel Kortick" userId="167978f5-7f40-4909-85d5-d4149554ad4e" providerId="ADAL" clId="{E55F4DDA-E4F0-4C17-A969-5EFBE489D715}" dt="2025-06-03T07:53:09.605" v="589" actId="14100"/>
          <ac:spMkLst>
            <pc:docMk/>
            <pc:sldMk cId="211388542" sldId="2270"/>
            <ac:spMk id="10" creationId="{AE7E606A-6FF8-E8E7-BACD-DBA128EB4B6B}"/>
          </ac:spMkLst>
        </pc:spChg>
        <pc:spChg chg="mod">
          <ac:chgData name="Yoel Kortick" userId="167978f5-7f40-4909-85d5-d4149554ad4e" providerId="ADAL" clId="{E55F4DDA-E4F0-4C17-A969-5EFBE489D715}" dt="2025-06-03T07:53:20.829" v="592" actId="14100"/>
          <ac:spMkLst>
            <pc:docMk/>
            <pc:sldMk cId="211388542" sldId="2270"/>
            <ac:spMk id="23" creationId="{D121434E-365C-2885-9F9E-573F8BCA9877}"/>
          </ac:spMkLst>
        </pc:spChg>
        <pc:cxnChg chg="mod">
          <ac:chgData name="Yoel Kortick" userId="167978f5-7f40-4909-85d5-d4149554ad4e" providerId="ADAL" clId="{E55F4DDA-E4F0-4C17-A969-5EFBE489D715}" dt="2025-06-03T07:53:17.132" v="591" actId="14100"/>
          <ac:cxnSpMkLst>
            <pc:docMk/>
            <pc:sldMk cId="211388542" sldId="2270"/>
            <ac:cxnSpMk id="8" creationId="{F86B56F6-028F-5AFA-9F59-1CC2952ABD61}"/>
          </ac:cxnSpMkLst>
        </pc:cxnChg>
        <pc:cxnChg chg="mod">
          <ac:chgData name="Yoel Kortick" userId="167978f5-7f40-4909-85d5-d4149554ad4e" providerId="ADAL" clId="{E55F4DDA-E4F0-4C17-A969-5EFBE489D715}" dt="2025-06-03T07:53:27.752" v="593" actId="14100"/>
          <ac:cxnSpMkLst>
            <pc:docMk/>
            <pc:sldMk cId="211388542" sldId="2270"/>
            <ac:cxnSpMk id="25" creationId="{4F635FD1-76ED-098A-4614-1EB65F7FAE0E}"/>
          </ac:cxnSpMkLst>
        </pc:cxnChg>
      </pc:sldChg>
      <pc:sldChg chg="modSp add mod">
        <pc:chgData name="Yoel Kortick" userId="167978f5-7f40-4909-85d5-d4149554ad4e" providerId="ADAL" clId="{E55F4DDA-E4F0-4C17-A969-5EFBE489D715}" dt="2025-06-03T12:10:59.881" v="1068" actId="1035"/>
        <pc:sldMkLst>
          <pc:docMk/>
          <pc:sldMk cId="1068058313" sldId="2271"/>
        </pc:sldMkLst>
        <pc:spChg chg="mod">
          <ac:chgData name="Yoel Kortick" userId="167978f5-7f40-4909-85d5-d4149554ad4e" providerId="ADAL" clId="{E55F4DDA-E4F0-4C17-A969-5EFBE489D715}" dt="2025-06-03T07:53:47.170" v="599" actId="27636"/>
          <ac:spMkLst>
            <pc:docMk/>
            <pc:sldMk cId="1068058313" sldId="2271"/>
            <ac:spMk id="3" creationId="{FFC9917B-9514-DB07-3173-B24EC8353598}"/>
          </ac:spMkLst>
        </pc:spChg>
        <pc:spChg chg="mod">
          <ac:chgData name="Yoel Kortick" userId="167978f5-7f40-4909-85d5-d4149554ad4e" providerId="ADAL" clId="{E55F4DDA-E4F0-4C17-A969-5EFBE489D715}" dt="2025-06-03T07:53:41.502" v="597" actId="404"/>
          <ac:spMkLst>
            <pc:docMk/>
            <pc:sldMk cId="1068058313" sldId="2271"/>
            <ac:spMk id="12" creationId="{2F4F176F-FB0E-BCF0-CDB2-8A0A8797AE20}"/>
          </ac:spMkLst>
        </pc:spChg>
        <pc:picChg chg="mod">
          <ac:chgData name="Yoel Kortick" userId="167978f5-7f40-4909-85d5-d4149554ad4e" providerId="ADAL" clId="{E55F4DDA-E4F0-4C17-A969-5EFBE489D715}" dt="2025-06-03T12:10:59.881" v="1068" actId="1035"/>
          <ac:picMkLst>
            <pc:docMk/>
            <pc:sldMk cId="1068058313" sldId="2271"/>
            <ac:picMk id="5" creationId="{444C49F5-FE1B-9728-483C-C0AF8052EF99}"/>
          </ac:picMkLst>
        </pc:picChg>
      </pc:sldChg>
      <pc:sldChg chg="modSp add mod">
        <pc:chgData name="Yoel Kortick" userId="167978f5-7f40-4909-85d5-d4149554ad4e" providerId="ADAL" clId="{E55F4DDA-E4F0-4C17-A969-5EFBE489D715}" dt="2025-06-03T07:54:08.265" v="607" actId="208"/>
        <pc:sldMkLst>
          <pc:docMk/>
          <pc:sldMk cId="127708392" sldId="2272"/>
        </pc:sldMkLst>
        <pc:spChg chg="mod">
          <ac:chgData name="Yoel Kortick" userId="167978f5-7f40-4909-85d5-d4149554ad4e" providerId="ADAL" clId="{E55F4DDA-E4F0-4C17-A969-5EFBE489D715}" dt="2025-06-03T07:53:53.113" v="600" actId="404"/>
          <ac:spMkLst>
            <pc:docMk/>
            <pc:sldMk cId="127708392" sldId="2272"/>
            <ac:spMk id="3" creationId="{945B4CCC-FE2D-95C6-F7D1-92528394CFE2}"/>
          </ac:spMkLst>
        </pc:spChg>
        <pc:spChg chg="mod">
          <ac:chgData name="Yoel Kortick" userId="167978f5-7f40-4909-85d5-d4149554ad4e" providerId="ADAL" clId="{E55F4DDA-E4F0-4C17-A969-5EFBE489D715}" dt="2025-06-03T07:53:56.937" v="602" actId="27636"/>
          <ac:spMkLst>
            <pc:docMk/>
            <pc:sldMk cId="127708392" sldId="2272"/>
            <ac:spMk id="4" creationId="{54842F90-C32D-B629-086C-1028987EEA41}"/>
          </ac:spMkLst>
        </pc:spChg>
        <pc:spChg chg="mod">
          <ac:chgData name="Yoel Kortick" userId="167978f5-7f40-4909-85d5-d4149554ad4e" providerId="ADAL" clId="{E55F4DDA-E4F0-4C17-A969-5EFBE489D715}" dt="2025-06-03T07:54:05.234" v="606" actId="208"/>
          <ac:spMkLst>
            <pc:docMk/>
            <pc:sldMk cId="127708392" sldId="2272"/>
            <ac:spMk id="6" creationId="{7C3633BD-8216-DCDA-D57D-60405801A907}"/>
          </ac:spMkLst>
        </pc:spChg>
        <pc:picChg chg="mod">
          <ac:chgData name="Yoel Kortick" userId="167978f5-7f40-4909-85d5-d4149554ad4e" providerId="ADAL" clId="{E55F4DDA-E4F0-4C17-A969-5EFBE489D715}" dt="2025-06-03T07:54:08.265" v="607" actId="208"/>
          <ac:picMkLst>
            <pc:docMk/>
            <pc:sldMk cId="127708392" sldId="2272"/>
            <ac:picMk id="5" creationId="{224043BF-AC30-8A7A-FE5B-A8FACE92EB23}"/>
          </ac:picMkLst>
        </pc:picChg>
      </pc:sldChg>
      <pc:sldChg chg="modSp add mod">
        <pc:chgData name="Yoel Kortick" userId="167978f5-7f40-4909-85d5-d4149554ad4e" providerId="ADAL" clId="{E55F4DDA-E4F0-4C17-A969-5EFBE489D715}" dt="2025-06-03T07:55:09.662" v="619" actId="404"/>
        <pc:sldMkLst>
          <pc:docMk/>
          <pc:sldMk cId="3139802093" sldId="2273"/>
        </pc:sldMkLst>
        <pc:spChg chg="mod">
          <ac:chgData name="Yoel Kortick" userId="167978f5-7f40-4909-85d5-d4149554ad4e" providerId="ADAL" clId="{E55F4DDA-E4F0-4C17-A969-5EFBE489D715}" dt="2025-06-03T07:55:09.662" v="619" actId="404"/>
          <ac:spMkLst>
            <pc:docMk/>
            <pc:sldMk cId="3139802093" sldId="2273"/>
            <ac:spMk id="3" creationId="{C32950FB-863A-52D0-7C51-FCF3E5931829}"/>
          </ac:spMkLst>
        </pc:spChg>
        <pc:spChg chg="mod">
          <ac:chgData name="Yoel Kortick" userId="167978f5-7f40-4909-85d5-d4149554ad4e" providerId="ADAL" clId="{E55F4DDA-E4F0-4C17-A969-5EFBE489D715}" dt="2025-06-03T07:54:21.879" v="609" actId="208"/>
          <ac:spMkLst>
            <pc:docMk/>
            <pc:sldMk cId="3139802093" sldId="2273"/>
            <ac:spMk id="6" creationId="{2C1C8046-6D8D-79ED-990E-BB04856A5867}"/>
          </ac:spMkLst>
        </pc:spChg>
        <pc:spChg chg="mod">
          <ac:chgData name="Yoel Kortick" userId="167978f5-7f40-4909-85d5-d4149554ad4e" providerId="ADAL" clId="{E55F4DDA-E4F0-4C17-A969-5EFBE489D715}" dt="2025-06-03T07:54:57.354" v="616" actId="1037"/>
          <ac:spMkLst>
            <pc:docMk/>
            <pc:sldMk cId="3139802093" sldId="2273"/>
            <ac:spMk id="11" creationId="{DF798AFE-F8A9-97CE-F148-59CB6549451B}"/>
          </ac:spMkLst>
        </pc:spChg>
        <pc:spChg chg="mod">
          <ac:chgData name="Yoel Kortick" userId="167978f5-7f40-4909-85d5-d4149554ad4e" providerId="ADAL" clId="{E55F4DDA-E4F0-4C17-A969-5EFBE489D715}" dt="2025-06-03T07:55:04.339" v="618" actId="14100"/>
          <ac:spMkLst>
            <pc:docMk/>
            <pc:sldMk cId="3139802093" sldId="2273"/>
            <ac:spMk id="13" creationId="{45B072F5-DEF1-E699-395E-FD75C1A873E3}"/>
          </ac:spMkLst>
        </pc:spChg>
        <pc:picChg chg="mod">
          <ac:chgData name="Yoel Kortick" userId="167978f5-7f40-4909-85d5-d4149554ad4e" providerId="ADAL" clId="{E55F4DDA-E4F0-4C17-A969-5EFBE489D715}" dt="2025-06-03T07:54:25.013" v="610" actId="208"/>
          <ac:picMkLst>
            <pc:docMk/>
            <pc:sldMk cId="3139802093" sldId="2273"/>
            <ac:picMk id="4" creationId="{F2AD7A3F-71DB-9980-530D-4BC1CFE45A4A}"/>
          </ac:picMkLst>
        </pc:picChg>
      </pc:sldChg>
      <pc:sldChg chg="modSp add mod">
        <pc:chgData name="Yoel Kortick" userId="167978f5-7f40-4909-85d5-d4149554ad4e" providerId="ADAL" clId="{E55F4DDA-E4F0-4C17-A969-5EFBE489D715}" dt="2025-06-03T07:55:30.166" v="626" actId="208"/>
        <pc:sldMkLst>
          <pc:docMk/>
          <pc:sldMk cId="3886411629" sldId="2274"/>
        </pc:sldMkLst>
        <pc:spChg chg="mod">
          <ac:chgData name="Yoel Kortick" userId="167978f5-7f40-4909-85d5-d4149554ad4e" providerId="ADAL" clId="{E55F4DDA-E4F0-4C17-A969-5EFBE489D715}" dt="2025-06-03T07:55:15.595" v="620" actId="404"/>
          <ac:spMkLst>
            <pc:docMk/>
            <pc:sldMk cId="3886411629" sldId="2274"/>
            <ac:spMk id="3" creationId="{DF0B982E-D9B3-E7A8-3A70-6152858CFD94}"/>
          </ac:spMkLst>
        </pc:spChg>
        <pc:spChg chg="mod">
          <ac:chgData name="Yoel Kortick" userId="167978f5-7f40-4909-85d5-d4149554ad4e" providerId="ADAL" clId="{E55F4DDA-E4F0-4C17-A969-5EFBE489D715}" dt="2025-06-03T07:55:28.230" v="625" actId="1076"/>
          <ac:spMkLst>
            <pc:docMk/>
            <pc:sldMk cId="3886411629" sldId="2274"/>
            <ac:spMk id="13" creationId="{BB8D2133-61EA-9115-B61F-4C4BE2232716}"/>
          </ac:spMkLst>
        </pc:spChg>
        <pc:picChg chg="mod">
          <ac:chgData name="Yoel Kortick" userId="167978f5-7f40-4909-85d5-d4149554ad4e" providerId="ADAL" clId="{E55F4DDA-E4F0-4C17-A969-5EFBE489D715}" dt="2025-06-03T07:55:30.166" v="626" actId="208"/>
          <ac:picMkLst>
            <pc:docMk/>
            <pc:sldMk cId="3886411629" sldId="2274"/>
            <ac:picMk id="5" creationId="{05D0FAF1-BB76-895E-0964-20E74DE398B2}"/>
          </ac:picMkLst>
        </pc:picChg>
      </pc:sldChg>
      <pc:sldChg chg="modSp add mod">
        <pc:chgData name="Yoel Kortick" userId="167978f5-7f40-4909-85d5-d4149554ad4e" providerId="ADAL" clId="{E55F4DDA-E4F0-4C17-A969-5EFBE489D715}" dt="2025-06-03T07:55:58.197" v="634" actId="33524"/>
        <pc:sldMkLst>
          <pc:docMk/>
          <pc:sldMk cId="4286522957" sldId="2276"/>
        </pc:sldMkLst>
        <pc:spChg chg="mod">
          <ac:chgData name="Yoel Kortick" userId="167978f5-7f40-4909-85d5-d4149554ad4e" providerId="ADAL" clId="{E55F4DDA-E4F0-4C17-A969-5EFBE489D715}" dt="2025-06-03T07:55:44.741" v="632" actId="404"/>
          <ac:spMkLst>
            <pc:docMk/>
            <pc:sldMk cId="4286522957" sldId="2276"/>
            <ac:spMk id="3" creationId="{05876A75-16C8-2343-1E44-C1E45C4BFE64}"/>
          </ac:spMkLst>
        </pc:spChg>
        <pc:spChg chg="mod">
          <ac:chgData name="Yoel Kortick" userId="167978f5-7f40-4909-85d5-d4149554ad4e" providerId="ADAL" clId="{E55F4DDA-E4F0-4C17-A969-5EFBE489D715}" dt="2025-06-03T07:55:58.197" v="634" actId="33524"/>
          <ac:spMkLst>
            <pc:docMk/>
            <pc:sldMk cId="4286522957" sldId="2276"/>
            <ac:spMk id="6" creationId="{53094249-0081-AE6E-D193-77CF76BE6F78}"/>
          </ac:spMkLst>
        </pc:spChg>
        <pc:spChg chg="mod">
          <ac:chgData name="Yoel Kortick" userId="167978f5-7f40-4909-85d5-d4149554ad4e" providerId="ADAL" clId="{E55F4DDA-E4F0-4C17-A969-5EFBE489D715}" dt="2025-06-03T07:55:42.354" v="631" actId="208"/>
          <ac:spMkLst>
            <pc:docMk/>
            <pc:sldMk cId="4286522957" sldId="2276"/>
            <ac:spMk id="16" creationId="{64E04A9B-11CE-1723-057E-D4392C805967}"/>
          </ac:spMkLst>
        </pc:spChg>
        <pc:spChg chg="mod">
          <ac:chgData name="Yoel Kortick" userId="167978f5-7f40-4909-85d5-d4149554ad4e" providerId="ADAL" clId="{E55F4DDA-E4F0-4C17-A969-5EFBE489D715}" dt="2025-06-03T07:55:42.354" v="631" actId="208"/>
          <ac:spMkLst>
            <pc:docMk/>
            <pc:sldMk cId="4286522957" sldId="2276"/>
            <ac:spMk id="17" creationId="{63EC3E54-FB91-A86E-B7A6-2211273A01A8}"/>
          </ac:spMkLst>
        </pc:spChg>
        <pc:picChg chg="mod">
          <ac:chgData name="Yoel Kortick" userId="167978f5-7f40-4909-85d5-d4149554ad4e" providerId="ADAL" clId="{E55F4DDA-E4F0-4C17-A969-5EFBE489D715}" dt="2025-06-03T07:55:33.818" v="627" actId="208"/>
          <ac:picMkLst>
            <pc:docMk/>
            <pc:sldMk cId="4286522957" sldId="2276"/>
            <ac:picMk id="4" creationId="{DF8106EC-5A52-2DCB-B4C9-AD76DB985E7F}"/>
          </ac:picMkLst>
        </pc:picChg>
      </pc:sldChg>
      <pc:sldChg chg="modSp add mod">
        <pc:chgData name="Yoel Kortick" userId="167978f5-7f40-4909-85d5-d4149554ad4e" providerId="ADAL" clId="{E55F4DDA-E4F0-4C17-A969-5EFBE489D715}" dt="2025-06-03T11:58:17.165" v="912" actId="14100"/>
        <pc:sldMkLst>
          <pc:docMk/>
          <pc:sldMk cId="1596711951" sldId="2278"/>
        </pc:sldMkLst>
        <pc:spChg chg="mod">
          <ac:chgData name="Yoel Kortick" userId="167978f5-7f40-4909-85d5-d4149554ad4e" providerId="ADAL" clId="{E55F4DDA-E4F0-4C17-A969-5EFBE489D715}" dt="2025-06-03T07:32:55.215" v="229" actId="27636"/>
          <ac:spMkLst>
            <pc:docMk/>
            <pc:sldMk cId="1596711951" sldId="2278"/>
            <ac:spMk id="3" creationId="{C5700E4C-FB43-071F-7AB7-25308E2252C6}"/>
          </ac:spMkLst>
        </pc:spChg>
        <pc:spChg chg="mod">
          <ac:chgData name="Yoel Kortick" userId="167978f5-7f40-4909-85d5-d4149554ad4e" providerId="ADAL" clId="{E55F4DDA-E4F0-4C17-A969-5EFBE489D715}" dt="2025-06-03T11:58:17.165" v="912" actId="14100"/>
          <ac:spMkLst>
            <pc:docMk/>
            <pc:sldMk cId="1596711951" sldId="2278"/>
            <ac:spMk id="4" creationId="{0958238D-CC3A-BD72-60DD-F2082467BC6C}"/>
          </ac:spMkLst>
        </pc:spChg>
      </pc:sldChg>
      <pc:sldChg chg="modSp add mod">
        <pc:chgData name="Yoel Kortick" userId="167978f5-7f40-4909-85d5-d4149554ad4e" providerId="ADAL" clId="{E55F4DDA-E4F0-4C17-A969-5EFBE489D715}" dt="2025-06-03T07:43:44.127" v="430" actId="208"/>
        <pc:sldMkLst>
          <pc:docMk/>
          <pc:sldMk cId="4284151345" sldId="2279"/>
        </pc:sldMkLst>
        <pc:spChg chg="mod">
          <ac:chgData name="Yoel Kortick" userId="167978f5-7f40-4909-85d5-d4149554ad4e" providerId="ADAL" clId="{E55F4DDA-E4F0-4C17-A969-5EFBE489D715}" dt="2025-06-03T07:32:55.215" v="230" actId="27636"/>
          <ac:spMkLst>
            <pc:docMk/>
            <pc:sldMk cId="4284151345" sldId="2279"/>
            <ac:spMk id="3" creationId="{877EF2FC-76DF-7745-FD78-B6D5841AD36E}"/>
          </ac:spMkLst>
        </pc:spChg>
        <pc:spChg chg="mod">
          <ac:chgData name="Yoel Kortick" userId="167978f5-7f40-4909-85d5-d4149554ad4e" providerId="ADAL" clId="{E55F4DDA-E4F0-4C17-A969-5EFBE489D715}" dt="2025-06-03T07:43:37.205" v="429" actId="255"/>
          <ac:spMkLst>
            <pc:docMk/>
            <pc:sldMk cId="4284151345" sldId="2279"/>
            <ac:spMk id="4" creationId="{7F34B8A3-6E6B-D0FD-014C-075810A903BD}"/>
          </ac:spMkLst>
        </pc:spChg>
        <pc:picChg chg="mod">
          <ac:chgData name="Yoel Kortick" userId="167978f5-7f40-4909-85d5-d4149554ad4e" providerId="ADAL" clId="{E55F4DDA-E4F0-4C17-A969-5EFBE489D715}" dt="2025-06-03T07:43:44.127" v="430" actId="208"/>
          <ac:picMkLst>
            <pc:docMk/>
            <pc:sldMk cId="4284151345" sldId="2279"/>
            <ac:picMk id="8" creationId="{413FE2AE-B629-990E-13CA-0C9FCA20086E}"/>
          </ac:picMkLst>
        </pc:picChg>
      </pc:sldChg>
      <pc:sldChg chg="modSp add mod">
        <pc:chgData name="Yoel Kortick" userId="167978f5-7f40-4909-85d5-d4149554ad4e" providerId="ADAL" clId="{E55F4DDA-E4F0-4C17-A969-5EFBE489D715}" dt="2025-06-03T07:43:52.888" v="432" actId="255"/>
        <pc:sldMkLst>
          <pc:docMk/>
          <pc:sldMk cId="298201107" sldId="2280"/>
        </pc:sldMkLst>
        <pc:spChg chg="mod">
          <ac:chgData name="Yoel Kortick" userId="167978f5-7f40-4909-85d5-d4149554ad4e" providerId="ADAL" clId="{E55F4DDA-E4F0-4C17-A969-5EFBE489D715}" dt="2025-06-03T07:32:55.231" v="231" actId="27636"/>
          <ac:spMkLst>
            <pc:docMk/>
            <pc:sldMk cId="298201107" sldId="2280"/>
            <ac:spMk id="3" creationId="{375057A8-0A00-396B-3CD2-35D205A4ED30}"/>
          </ac:spMkLst>
        </pc:spChg>
        <pc:spChg chg="mod">
          <ac:chgData name="Yoel Kortick" userId="167978f5-7f40-4909-85d5-d4149554ad4e" providerId="ADAL" clId="{E55F4DDA-E4F0-4C17-A969-5EFBE489D715}" dt="2025-06-03T07:43:52.888" v="432" actId="255"/>
          <ac:spMkLst>
            <pc:docMk/>
            <pc:sldMk cId="298201107" sldId="2280"/>
            <ac:spMk id="4" creationId="{99BF5581-C0D7-F396-F6B9-A2F8F5998E34}"/>
          </ac:spMkLst>
        </pc:spChg>
        <pc:picChg chg="mod">
          <ac:chgData name="Yoel Kortick" userId="167978f5-7f40-4909-85d5-d4149554ad4e" providerId="ADAL" clId="{E55F4DDA-E4F0-4C17-A969-5EFBE489D715}" dt="2025-06-03T07:43:48.913" v="431" actId="208"/>
          <ac:picMkLst>
            <pc:docMk/>
            <pc:sldMk cId="298201107" sldId="2280"/>
            <ac:picMk id="5" creationId="{4613BC75-268C-CE95-29D6-B308978DE534}"/>
          </ac:picMkLst>
        </pc:picChg>
      </pc:sldChg>
      <pc:sldChg chg="modSp add mod">
        <pc:chgData name="Yoel Kortick" userId="167978f5-7f40-4909-85d5-d4149554ad4e" providerId="ADAL" clId="{E55F4DDA-E4F0-4C17-A969-5EFBE489D715}" dt="2025-06-03T12:03:37.697" v="1024" actId="208"/>
        <pc:sldMkLst>
          <pc:docMk/>
          <pc:sldMk cId="4282170886" sldId="2281"/>
        </pc:sldMkLst>
        <pc:spChg chg="mod">
          <ac:chgData name="Yoel Kortick" userId="167978f5-7f40-4909-85d5-d4149554ad4e" providerId="ADAL" clId="{E55F4DDA-E4F0-4C17-A969-5EFBE489D715}" dt="2025-06-03T07:44:05.197" v="435" actId="208"/>
          <ac:spMkLst>
            <pc:docMk/>
            <pc:sldMk cId="4282170886" sldId="2281"/>
            <ac:spMk id="2" creationId="{E897CF65-24F5-ACB8-425B-7CC45DBA1606}"/>
          </ac:spMkLst>
        </pc:spChg>
        <pc:spChg chg="mod">
          <ac:chgData name="Yoel Kortick" userId="167978f5-7f40-4909-85d5-d4149554ad4e" providerId="ADAL" clId="{E55F4DDA-E4F0-4C17-A969-5EFBE489D715}" dt="2025-06-03T07:32:55.231" v="233" actId="27636"/>
          <ac:spMkLst>
            <pc:docMk/>
            <pc:sldMk cId="4282170886" sldId="2281"/>
            <ac:spMk id="3" creationId="{6AF0BEB5-EFCE-94E2-8FC7-9C3473C912EE}"/>
          </ac:spMkLst>
        </pc:spChg>
        <pc:spChg chg="mod">
          <ac:chgData name="Yoel Kortick" userId="167978f5-7f40-4909-85d5-d4149554ad4e" providerId="ADAL" clId="{E55F4DDA-E4F0-4C17-A969-5EFBE489D715}" dt="2025-06-03T07:44:08.946" v="436" actId="255"/>
          <ac:spMkLst>
            <pc:docMk/>
            <pc:sldMk cId="4282170886" sldId="2281"/>
            <ac:spMk id="4" creationId="{14F95DF6-5C45-00BF-6B89-B8014474EAF2}"/>
          </ac:spMkLst>
        </pc:spChg>
        <pc:spChg chg="mod">
          <ac:chgData name="Yoel Kortick" userId="167978f5-7f40-4909-85d5-d4149554ad4e" providerId="ADAL" clId="{E55F4DDA-E4F0-4C17-A969-5EFBE489D715}" dt="2025-06-03T12:03:37.697" v="1024" actId="208"/>
          <ac:spMkLst>
            <pc:docMk/>
            <pc:sldMk cId="4282170886" sldId="2281"/>
            <ac:spMk id="5" creationId="{B069CA20-FCF5-3935-CC4F-7B1AF6482F90}"/>
          </ac:spMkLst>
        </pc:spChg>
      </pc:sldChg>
      <pc:sldChg chg="modSp add mod">
        <pc:chgData name="Yoel Kortick" userId="167978f5-7f40-4909-85d5-d4149554ad4e" providerId="ADAL" clId="{E55F4DDA-E4F0-4C17-A969-5EFBE489D715}" dt="2025-06-03T11:59:59.260" v="935" actId="1035"/>
        <pc:sldMkLst>
          <pc:docMk/>
          <pc:sldMk cId="3653520011" sldId="2282"/>
        </pc:sldMkLst>
        <pc:spChg chg="mod">
          <ac:chgData name="Yoel Kortick" userId="167978f5-7f40-4909-85d5-d4149554ad4e" providerId="ADAL" clId="{E55F4DDA-E4F0-4C17-A969-5EFBE489D715}" dt="2025-06-03T07:32:55.251" v="234" actId="27636"/>
          <ac:spMkLst>
            <pc:docMk/>
            <pc:sldMk cId="3653520011" sldId="2282"/>
            <ac:spMk id="3" creationId="{D24E65E6-CA67-6820-6819-36263965C79F}"/>
          </ac:spMkLst>
        </pc:spChg>
        <pc:spChg chg="mod">
          <ac:chgData name="Yoel Kortick" userId="167978f5-7f40-4909-85d5-d4149554ad4e" providerId="ADAL" clId="{E55F4DDA-E4F0-4C17-A969-5EFBE489D715}" dt="2025-06-03T11:59:46.888" v="928" actId="1035"/>
          <ac:spMkLst>
            <pc:docMk/>
            <pc:sldMk cId="3653520011" sldId="2282"/>
            <ac:spMk id="4" creationId="{5A2AD344-63B1-9791-A680-0434830C03E5}"/>
          </ac:spMkLst>
        </pc:spChg>
        <pc:spChg chg="mod">
          <ac:chgData name="Yoel Kortick" userId="167978f5-7f40-4909-85d5-d4149554ad4e" providerId="ADAL" clId="{E55F4DDA-E4F0-4C17-A969-5EFBE489D715}" dt="2025-06-03T11:59:59.260" v="935" actId="1035"/>
          <ac:spMkLst>
            <pc:docMk/>
            <pc:sldMk cId="3653520011" sldId="2282"/>
            <ac:spMk id="6" creationId="{75F64559-AA57-6499-7F8C-95E55D2C1401}"/>
          </ac:spMkLst>
        </pc:spChg>
        <pc:picChg chg="mod">
          <ac:chgData name="Yoel Kortick" userId="167978f5-7f40-4909-85d5-d4149554ad4e" providerId="ADAL" clId="{E55F4DDA-E4F0-4C17-A969-5EFBE489D715}" dt="2025-06-03T11:59:52.638" v="930" actId="1076"/>
          <ac:picMkLst>
            <pc:docMk/>
            <pc:sldMk cId="3653520011" sldId="2282"/>
            <ac:picMk id="7" creationId="{901B350E-C552-5D95-A429-7BC95785C365}"/>
          </ac:picMkLst>
        </pc:picChg>
      </pc:sldChg>
      <pc:sldChg chg="modSp add mod">
        <pc:chgData name="Yoel Kortick" userId="167978f5-7f40-4909-85d5-d4149554ad4e" providerId="ADAL" clId="{E55F4DDA-E4F0-4C17-A969-5EFBE489D715}" dt="2025-06-03T12:00:38.117" v="978" actId="20577"/>
        <pc:sldMkLst>
          <pc:docMk/>
          <pc:sldMk cId="2152730393" sldId="2284"/>
        </pc:sldMkLst>
        <pc:spChg chg="mod">
          <ac:chgData name="Yoel Kortick" userId="167978f5-7f40-4909-85d5-d4149554ad4e" providerId="ADAL" clId="{E55F4DDA-E4F0-4C17-A969-5EFBE489D715}" dt="2025-06-03T07:32:55.263" v="236" actId="27636"/>
          <ac:spMkLst>
            <pc:docMk/>
            <pc:sldMk cId="2152730393" sldId="2284"/>
            <ac:spMk id="3" creationId="{556DBB31-A511-BA38-AB9F-023C6E89DBE5}"/>
          </ac:spMkLst>
        </pc:spChg>
        <pc:spChg chg="mod">
          <ac:chgData name="Yoel Kortick" userId="167978f5-7f40-4909-85d5-d4149554ad4e" providerId="ADAL" clId="{E55F4DDA-E4F0-4C17-A969-5EFBE489D715}" dt="2025-06-03T12:00:38.117" v="978" actId="20577"/>
          <ac:spMkLst>
            <pc:docMk/>
            <pc:sldMk cId="2152730393" sldId="2284"/>
            <ac:spMk id="4" creationId="{89C25615-7F8B-5418-F830-D34B4F462367}"/>
          </ac:spMkLst>
        </pc:spChg>
        <pc:picChg chg="mod">
          <ac:chgData name="Yoel Kortick" userId="167978f5-7f40-4909-85d5-d4149554ad4e" providerId="ADAL" clId="{E55F4DDA-E4F0-4C17-A969-5EFBE489D715}" dt="2025-06-03T07:44:38.101" v="442" actId="208"/>
          <ac:picMkLst>
            <pc:docMk/>
            <pc:sldMk cId="2152730393" sldId="2284"/>
            <ac:picMk id="5" creationId="{E7F7BE29-7833-685E-5AF9-63BE9B2F27F6}"/>
          </ac:picMkLst>
        </pc:picChg>
      </pc:sldChg>
      <pc:sldChg chg="modSp add mod">
        <pc:chgData name="Yoel Kortick" userId="167978f5-7f40-4909-85d5-d4149554ad4e" providerId="ADAL" clId="{E55F4DDA-E4F0-4C17-A969-5EFBE489D715}" dt="2025-06-03T07:44:45.008" v="446" actId="403"/>
        <pc:sldMkLst>
          <pc:docMk/>
          <pc:sldMk cId="2919848337" sldId="2285"/>
        </pc:sldMkLst>
        <pc:spChg chg="mod">
          <ac:chgData name="Yoel Kortick" userId="167978f5-7f40-4909-85d5-d4149554ad4e" providerId="ADAL" clId="{E55F4DDA-E4F0-4C17-A969-5EFBE489D715}" dt="2025-06-03T07:32:55.264" v="237" actId="27636"/>
          <ac:spMkLst>
            <pc:docMk/>
            <pc:sldMk cId="2919848337" sldId="2285"/>
            <ac:spMk id="3" creationId="{BD23CE7C-EBBC-6E3D-447A-3D19C8E77FC9}"/>
          </ac:spMkLst>
        </pc:spChg>
        <pc:spChg chg="mod">
          <ac:chgData name="Yoel Kortick" userId="167978f5-7f40-4909-85d5-d4149554ad4e" providerId="ADAL" clId="{E55F4DDA-E4F0-4C17-A969-5EFBE489D715}" dt="2025-06-03T07:44:45.008" v="446" actId="403"/>
          <ac:spMkLst>
            <pc:docMk/>
            <pc:sldMk cId="2919848337" sldId="2285"/>
            <ac:spMk id="4" creationId="{638DC68B-71F3-CE1D-E94A-28ACA7A18F1D}"/>
          </ac:spMkLst>
        </pc:spChg>
      </pc:sldChg>
      <pc:sldChg chg="modSp add mod">
        <pc:chgData name="Yoel Kortick" userId="167978f5-7f40-4909-85d5-d4149554ad4e" providerId="ADAL" clId="{E55F4DDA-E4F0-4C17-A969-5EFBE489D715}" dt="2025-06-03T07:44:51.926" v="449" actId="208"/>
        <pc:sldMkLst>
          <pc:docMk/>
          <pc:sldMk cId="2087689810" sldId="2286"/>
        </pc:sldMkLst>
        <pc:spChg chg="mod">
          <ac:chgData name="Yoel Kortick" userId="167978f5-7f40-4909-85d5-d4149554ad4e" providerId="ADAL" clId="{E55F4DDA-E4F0-4C17-A969-5EFBE489D715}" dt="2025-06-03T07:32:55.264" v="238" actId="27636"/>
          <ac:spMkLst>
            <pc:docMk/>
            <pc:sldMk cId="2087689810" sldId="2286"/>
            <ac:spMk id="3" creationId="{E653858B-2831-4FAE-40BE-C5E1E6F3E20B}"/>
          </ac:spMkLst>
        </pc:spChg>
        <pc:spChg chg="mod">
          <ac:chgData name="Yoel Kortick" userId="167978f5-7f40-4909-85d5-d4149554ad4e" providerId="ADAL" clId="{E55F4DDA-E4F0-4C17-A969-5EFBE489D715}" dt="2025-06-03T07:44:49.334" v="448" actId="404"/>
          <ac:spMkLst>
            <pc:docMk/>
            <pc:sldMk cId="2087689810" sldId="2286"/>
            <ac:spMk id="4" creationId="{5A84FBBB-F5B2-0A71-1543-CFB86CF32C33}"/>
          </ac:spMkLst>
        </pc:spChg>
        <pc:picChg chg="mod">
          <ac:chgData name="Yoel Kortick" userId="167978f5-7f40-4909-85d5-d4149554ad4e" providerId="ADAL" clId="{E55F4DDA-E4F0-4C17-A969-5EFBE489D715}" dt="2025-06-03T07:44:51.926" v="449" actId="208"/>
          <ac:picMkLst>
            <pc:docMk/>
            <pc:sldMk cId="2087689810" sldId="2286"/>
            <ac:picMk id="6" creationId="{598FA122-BBC0-58A0-6E05-F671951035AC}"/>
          </ac:picMkLst>
        </pc:picChg>
      </pc:sldChg>
      <pc:sldChg chg="modSp add mod">
        <pc:chgData name="Yoel Kortick" userId="167978f5-7f40-4909-85d5-d4149554ad4e" providerId="ADAL" clId="{E55F4DDA-E4F0-4C17-A969-5EFBE489D715}" dt="2025-06-03T07:45:31.877" v="452" actId="14100"/>
        <pc:sldMkLst>
          <pc:docMk/>
          <pc:sldMk cId="3646403303" sldId="2287"/>
        </pc:sldMkLst>
        <pc:spChg chg="mod">
          <ac:chgData name="Yoel Kortick" userId="167978f5-7f40-4909-85d5-d4149554ad4e" providerId="ADAL" clId="{E55F4DDA-E4F0-4C17-A969-5EFBE489D715}" dt="2025-06-03T07:32:55.279" v="239" actId="27636"/>
          <ac:spMkLst>
            <pc:docMk/>
            <pc:sldMk cId="3646403303" sldId="2287"/>
            <ac:spMk id="3" creationId="{E9F57D24-C57E-F9F1-2AE3-F1E368EF66BD}"/>
          </ac:spMkLst>
        </pc:spChg>
        <pc:spChg chg="mod">
          <ac:chgData name="Yoel Kortick" userId="167978f5-7f40-4909-85d5-d4149554ad4e" providerId="ADAL" clId="{E55F4DDA-E4F0-4C17-A969-5EFBE489D715}" dt="2025-06-03T07:45:31.877" v="452" actId="14100"/>
          <ac:spMkLst>
            <pc:docMk/>
            <pc:sldMk cId="3646403303" sldId="2287"/>
            <ac:spMk id="6" creationId="{C05536EB-B33A-A4C2-B3F2-A14D2D91F55A}"/>
          </ac:spMkLst>
        </pc:spChg>
        <pc:picChg chg="mod">
          <ac:chgData name="Yoel Kortick" userId="167978f5-7f40-4909-85d5-d4149554ad4e" providerId="ADAL" clId="{E55F4DDA-E4F0-4C17-A969-5EFBE489D715}" dt="2025-06-03T07:45:22.195" v="450" actId="208"/>
          <ac:picMkLst>
            <pc:docMk/>
            <pc:sldMk cId="3646403303" sldId="2287"/>
            <ac:picMk id="5" creationId="{04714DEB-1C20-A133-64EA-353ECD12B938}"/>
          </ac:picMkLst>
        </pc:picChg>
      </pc:sldChg>
      <pc:sldChg chg="modSp add mod">
        <pc:chgData name="Yoel Kortick" userId="167978f5-7f40-4909-85d5-d4149554ad4e" providerId="ADAL" clId="{E55F4DDA-E4F0-4C17-A969-5EFBE489D715}" dt="2025-06-03T07:45:49.439" v="455" actId="208"/>
        <pc:sldMkLst>
          <pc:docMk/>
          <pc:sldMk cId="4235716231" sldId="2288"/>
        </pc:sldMkLst>
        <pc:spChg chg="mod">
          <ac:chgData name="Yoel Kortick" userId="167978f5-7f40-4909-85d5-d4149554ad4e" providerId="ADAL" clId="{E55F4DDA-E4F0-4C17-A969-5EFBE489D715}" dt="2025-06-03T07:32:55.279" v="240" actId="27636"/>
          <ac:spMkLst>
            <pc:docMk/>
            <pc:sldMk cId="4235716231" sldId="2288"/>
            <ac:spMk id="3" creationId="{BEE2DAF6-24A0-9DF4-99DC-30576253B052}"/>
          </ac:spMkLst>
        </pc:spChg>
        <pc:spChg chg="mod">
          <ac:chgData name="Yoel Kortick" userId="167978f5-7f40-4909-85d5-d4149554ad4e" providerId="ADAL" clId="{E55F4DDA-E4F0-4C17-A969-5EFBE489D715}" dt="2025-06-03T07:45:47.488" v="454" actId="14100"/>
          <ac:spMkLst>
            <pc:docMk/>
            <pc:sldMk cId="4235716231" sldId="2288"/>
            <ac:spMk id="6" creationId="{A654F4D9-9C84-A780-3241-0EAC305161FC}"/>
          </ac:spMkLst>
        </pc:spChg>
        <pc:picChg chg="mod">
          <ac:chgData name="Yoel Kortick" userId="167978f5-7f40-4909-85d5-d4149554ad4e" providerId="ADAL" clId="{E55F4DDA-E4F0-4C17-A969-5EFBE489D715}" dt="2025-06-03T07:45:49.439" v="455" actId="208"/>
          <ac:picMkLst>
            <pc:docMk/>
            <pc:sldMk cId="4235716231" sldId="2288"/>
            <ac:picMk id="4" creationId="{101F5268-1726-EA9B-383E-C3699C24259C}"/>
          </ac:picMkLst>
        </pc:picChg>
      </pc:sldChg>
      <pc:sldChg chg="modSp add mod">
        <pc:chgData name="Yoel Kortick" userId="167978f5-7f40-4909-85d5-d4149554ad4e" providerId="ADAL" clId="{E55F4DDA-E4F0-4C17-A969-5EFBE489D715}" dt="2025-06-03T07:46:09.767" v="459" actId="208"/>
        <pc:sldMkLst>
          <pc:docMk/>
          <pc:sldMk cId="2551057746" sldId="2289"/>
        </pc:sldMkLst>
        <pc:spChg chg="mod">
          <ac:chgData name="Yoel Kortick" userId="167978f5-7f40-4909-85d5-d4149554ad4e" providerId="ADAL" clId="{E55F4DDA-E4F0-4C17-A969-5EFBE489D715}" dt="2025-06-03T07:46:08.040" v="458" actId="1076"/>
          <ac:spMkLst>
            <pc:docMk/>
            <pc:sldMk cId="2551057746" sldId="2289"/>
            <ac:spMk id="2" creationId="{34BE4E70-C3FF-4B5B-76B3-594CC599DB8D}"/>
          </ac:spMkLst>
        </pc:spChg>
        <pc:spChg chg="mod">
          <ac:chgData name="Yoel Kortick" userId="167978f5-7f40-4909-85d5-d4149554ad4e" providerId="ADAL" clId="{E55F4DDA-E4F0-4C17-A969-5EFBE489D715}" dt="2025-06-03T07:32:55.279" v="241" actId="27636"/>
          <ac:spMkLst>
            <pc:docMk/>
            <pc:sldMk cId="2551057746" sldId="2289"/>
            <ac:spMk id="3" creationId="{D8ABFD70-918E-7934-FC91-65CE5DDE5116}"/>
          </ac:spMkLst>
        </pc:spChg>
        <pc:picChg chg="mod">
          <ac:chgData name="Yoel Kortick" userId="167978f5-7f40-4909-85d5-d4149554ad4e" providerId="ADAL" clId="{E55F4DDA-E4F0-4C17-A969-5EFBE489D715}" dt="2025-06-03T07:46:09.767" v="459" actId="208"/>
          <ac:picMkLst>
            <pc:docMk/>
            <pc:sldMk cId="2551057746" sldId="2289"/>
            <ac:picMk id="7" creationId="{E5A27AB8-AD62-9BA4-20E6-7B188CDE973B}"/>
          </ac:picMkLst>
        </pc:picChg>
      </pc:sldChg>
      <pc:sldChg chg="modSp add mod">
        <pc:chgData name="Yoel Kortick" userId="167978f5-7f40-4909-85d5-d4149554ad4e" providerId="ADAL" clId="{E55F4DDA-E4F0-4C17-A969-5EFBE489D715}" dt="2025-06-03T12:01:05.105" v="979" actId="208"/>
        <pc:sldMkLst>
          <pc:docMk/>
          <pc:sldMk cId="4059034571" sldId="2290"/>
        </pc:sldMkLst>
        <pc:spChg chg="mod">
          <ac:chgData name="Yoel Kortick" userId="167978f5-7f40-4909-85d5-d4149554ad4e" providerId="ADAL" clId="{E55F4DDA-E4F0-4C17-A969-5EFBE489D715}" dt="2025-06-03T07:32:55.294" v="242" actId="27636"/>
          <ac:spMkLst>
            <pc:docMk/>
            <pc:sldMk cId="4059034571" sldId="2290"/>
            <ac:spMk id="3" creationId="{8E99F851-4008-E388-3019-8EF911ED7CFA}"/>
          </ac:spMkLst>
        </pc:spChg>
        <pc:spChg chg="mod">
          <ac:chgData name="Yoel Kortick" userId="167978f5-7f40-4909-85d5-d4149554ad4e" providerId="ADAL" clId="{E55F4DDA-E4F0-4C17-A969-5EFBE489D715}" dt="2025-06-03T07:46:22.446" v="463" actId="14100"/>
          <ac:spMkLst>
            <pc:docMk/>
            <pc:sldMk cId="4059034571" sldId="2290"/>
            <ac:spMk id="7" creationId="{96544333-7117-36DD-9C26-80219E83B722}"/>
          </ac:spMkLst>
        </pc:spChg>
        <pc:picChg chg="mod">
          <ac:chgData name="Yoel Kortick" userId="167978f5-7f40-4909-85d5-d4149554ad4e" providerId="ADAL" clId="{E55F4DDA-E4F0-4C17-A969-5EFBE489D715}" dt="2025-06-03T12:01:05.105" v="979" actId="208"/>
          <ac:picMkLst>
            <pc:docMk/>
            <pc:sldMk cId="4059034571" sldId="2290"/>
            <ac:picMk id="5" creationId="{BAA20837-D5FD-D3A4-8D48-662E564804C0}"/>
          </ac:picMkLst>
        </pc:picChg>
      </pc:sldChg>
      <pc:sldChg chg="modSp add mod">
        <pc:chgData name="Yoel Kortick" userId="167978f5-7f40-4909-85d5-d4149554ad4e" providerId="ADAL" clId="{E55F4DDA-E4F0-4C17-A969-5EFBE489D715}" dt="2025-06-03T07:46:36.406" v="469" actId="208"/>
        <pc:sldMkLst>
          <pc:docMk/>
          <pc:sldMk cId="2925182339" sldId="2291"/>
        </pc:sldMkLst>
        <pc:spChg chg="mod">
          <ac:chgData name="Yoel Kortick" userId="167978f5-7f40-4909-85d5-d4149554ad4e" providerId="ADAL" clId="{E55F4DDA-E4F0-4C17-A969-5EFBE489D715}" dt="2025-06-03T07:32:55.294" v="243" actId="27636"/>
          <ac:spMkLst>
            <pc:docMk/>
            <pc:sldMk cId="2925182339" sldId="2291"/>
            <ac:spMk id="3" creationId="{FF0893DA-EC15-A87C-ABB7-670A37C6E757}"/>
          </ac:spMkLst>
        </pc:spChg>
        <pc:spChg chg="mod">
          <ac:chgData name="Yoel Kortick" userId="167978f5-7f40-4909-85d5-d4149554ad4e" providerId="ADAL" clId="{E55F4DDA-E4F0-4C17-A969-5EFBE489D715}" dt="2025-06-03T07:46:34.248" v="468" actId="14100"/>
          <ac:spMkLst>
            <pc:docMk/>
            <pc:sldMk cId="2925182339" sldId="2291"/>
            <ac:spMk id="7" creationId="{045286BD-A27E-3903-F19A-87AF3F6A73E0}"/>
          </ac:spMkLst>
        </pc:spChg>
        <pc:picChg chg="mod">
          <ac:chgData name="Yoel Kortick" userId="167978f5-7f40-4909-85d5-d4149554ad4e" providerId="ADAL" clId="{E55F4DDA-E4F0-4C17-A969-5EFBE489D715}" dt="2025-06-03T07:46:36.406" v="469" actId="208"/>
          <ac:picMkLst>
            <pc:docMk/>
            <pc:sldMk cId="2925182339" sldId="2291"/>
            <ac:picMk id="4" creationId="{71F44018-29A5-B1F0-F96E-314CC76DF425}"/>
          </ac:picMkLst>
        </pc:picChg>
      </pc:sldChg>
      <pc:sldChg chg="modSp add mod">
        <pc:chgData name="Yoel Kortick" userId="167978f5-7f40-4909-85d5-d4149554ad4e" providerId="ADAL" clId="{E55F4DDA-E4F0-4C17-A969-5EFBE489D715}" dt="2025-06-03T07:47:20.932" v="482" actId="208"/>
        <pc:sldMkLst>
          <pc:docMk/>
          <pc:sldMk cId="2290536942" sldId="2292"/>
        </pc:sldMkLst>
        <pc:spChg chg="mod">
          <ac:chgData name="Yoel Kortick" userId="167978f5-7f40-4909-85d5-d4149554ad4e" providerId="ADAL" clId="{E55F4DDA-E4F0-4C17-A969-5EFBE489D715}" dt="2025-06-03T07:46:53.543" v="475" actId="14100"/>
          <ac:spMkLst>
            <pc:docMk/>
            <pc:sldMk cId="2290536942" sldId="2292"/>
            <ac:spMk id="2" creationId="{57AC9DB9-C28D-2CC3-8FA6-0E1DD183724E}"/>
          </ac:spMkLst>
        </pc:spChg>
        <pc:spChg chg="mod">
          <ac:chgData name="Yoel Kortick" userId="167978f5-7f40-4909-85d5-d4149554ad4e" providerId="ADAL" clId="{E55F4DDA-E4F0-4C17-A969-5EFBE489D715}" dt="2025-06-03T07:32:55.310" v="244" actId="27636"/>
          <ac:spMkLst>
            <pc:docMk/>
            <pc:sldMk cId="2290536942" sldId="2292"/>
            <ac:spMk id="3" creationId="{6706A4EA-EABA-6DE0-236F-AB3778145216}"/>
          </ac:spMkLst>
        </pc:spChg>
        <pc:spChg chg="mod">
          <ac:chgData name="Yoel Kortick" userId="167978f5-7f40-4909-85d5-d4149554ad4e" providerId="ADAL" clId="{E55F4DDA-E4F0-4C17-A969-5EFBE489D715}" dt="2025-06-03T07:46:48.903" v="474" actId="14100"/>
          <ac:spMkLst>
            <pc:docMk/>
            <pc:sldMk cId="2290536942" sldId="2292"/>
            <ac:spMk id="9" creationId="{71DA2624-9FD5-7054-6A52-72F3326C50C8}"/>
          </ac:spMkLst>
        </pc:spChg>
        <pc:picChg chg="mod">
          <ac:chgData name="Yoel Kortick" userId="167978f5-7f40-4909-85d5-d4149554ad4e" providerId="ADAL" clId="{E55F4DDA-E4F0-4C17-A969-5EFBE489D715}" dt="2025-06-03T07:47:20.932" v="482" actId="208"/>
          <ac:picMkLst>
            <pc:docMk/>
            <pc:sldMk cId="2290536942" sldId="2292"/>
            <ac:picMk id="5" creationId="{39AC3D1B-4680-F54F-2375-CD3879557947}"/>
          </ac:picMkLst>
        </pc:picChg>
      </pc:sldChg>
      <pc:sldChg chg="modSp add mod">
        <pc:chgData name="Yoel Kortick" userId="167978f5-7f40-4909-85d5-d4149554ad4e" providerId="ADAL" clId="{E55F4DDA-E4F0-4C17-A969-5EFBE489D715}" dt="2025-06-03T07:47:17.373" v="481" actId="208"/>
        <pc:sldMkLst>
          <pc:docMk/>
          <pc:sldMk cId="277284492" sldId="2293"/>
        </pc:sldMkLst>
        <pc:spChg chg="mod">
          <ac:chgData name="Yoel Kortick" userId="167978f5-7f40-4909-85d5-d4149554ad4e" providerId="ADAL" clId="{E55F4DDA-E4F0-4C17-A969-5EFBE489D715}" dt="2025-06-03T07:32:55.310" v="245" actId="27636"/>
          <ac:spMkLst>
            <pc:docMk/>
            <pc:sldMk cId="277284492" sldId="2293"/>
            <ac:spMk id="3" creationId="{B080355B-581C-A839-8141-DE2E9B0E0806}"/>
          </ac:spMkLst>
        </pc:spChg>
        <pc:spChg chg="mod">
          <ac:chgData name="Yoel Kortick" userId="167978f5-7f40-4909-85d5-d4149554ad4e" providerId="ADAL" clId="{E55F4DDA-E4F0-4C17-A969-5EFBE489D715}" dt="2025-06-03T07:47:07.715" v="478" actId="14100"/>
          <ac:spMkLst>
            <pc:docMk/>
            <pc:sldMk cId="277284492" sldId="2293"/>
            <ac:spMk id="9" creationId="{2D6E2049-6558-161D-CE63-E84F9BCBBACE}"/>
          </ac:spMkLst>
        </pc:spChg>
        <pc:picChg chg="mod">
          <ac:chgData name="Yoel Kortick" userId="167978f5-7f40-4909-85d5-d4149554ad4e" providerId="ADAL" clId="{E55F4DDA-E4F0-4C17-A969-5EFBE489D715}" dt="2025-06-03T07:47:17.373" v="481" actId="208"/>
          <ac:picMkLst>
            <pc:docMk/>
            <pc:sldMk cId="277284492" sldId="2293"/>
            <ac:picMk id="4" creationId="{D4619F28-E70B-353F-491A-6FC257DEFEB4}"/>
          </ac:picMkLst>
        </pc:picChg>
        <pc:cxnChg chg="mod">
          <ac:chgData name="Yoel Kortick" userId="167978f5-7f40-4909-85d5-d4149554ad4e" providerId="ADAL" clId="{E55F4DDA-E4F0-4C17-A969-5EFBE489D715}" dt="2025-06-03T07:47:12.233" v="480" actId="14100"/>
          <ac:cxnSpMkLst>
            <pc:docMk/>
            <pc:sldMk cId="277284492" sldId="2293"/>
            <ac:cxnSpMk id="8" creationId="{C0E7F995-1B98-D347-6213-AFB713EB9CDF}"/>
          </ac:cxnSpMkLst>
        </pc:cxnChg>
      </pc:sldChg>
      <pc:sldChg chg="modSp add mod">
        <pc:chgData name="Yoel Kortick" userId="167978f5-7f40-4909-85d5-d4149554ad4e" providerId="ADAL" clId="{E55F4DDA-E4F0-4C17-A969-5EFBE489D715}" dt="2025-06-03T12:02:09.433" v="1003" actId="1035"/>
        <pc:sldMkLst>
          <pc:docMk/>
          <pc:sldMk cId="1597505179" sldId="2294"/>
        </pc:sldMkLst>
        <pc:spChg chg="mod">
          <ac:chgData name="Yoel Kortick" userId="167978f5-7f40-4909-85d5-d4149554ad4e" providerId="ADAL" clId="{E55F4DDA-E4F0-4C17-A969-5EFBE489D715}" dt="2025-06-03T07:32:55.310" v="246" actId="27636"/>
          <ac:spMkLst>
            <pc:docMk/>
            <pc:sldMk cId="1597505179" sldId="2294"/>
            <ac:spMk id="3" creationId="{08212FD0-D58E-820A-D33C-E0C81F15114B}"/>
          </ac:spMkLst>
        </pc:spChg>
        <pc:spChg chg="mod">
          <ac:chgData name="Yoel Kortick" userId="167978f5-7f40-4909-85d5-d4149554ad4e" providerId="ADAL" clId="{E55F4DDA-E4F0-4C17-A969-5EFBE489D715}" dt="2025-06-03T12:02:09.433" v="1003" actId="1035"/>
          <ac:spMkLst>
            <pc:docMk/>
            <pc:sldMk cId="1597505179" sldId="2294"/>
            <ac:spMk id="12" creationId="{FE2441EE-0EDE-517C-387E-83153D49B1CD}"/>
          </ac:spMkLst>
        </pc:spChg>
        <pc:spChg chg="mod">
          <ac:chgData name="Yoel Kortick" userId="167978f5-7f40-4909-85d5-d4149554ad4e" providerId="ADAL" clId="{E55F4DDA-E4F0-4C17-A969-5EFBE489D715}" dt="2025-06-03T12:02:09.433" v="1003" actId="1035"/>
          <ac:spMkLst>
            <pc:docMk/>
            <pc:sldMk cId="1597505179" sldId="2294"/>
            <ac:spMk id="15" creationId="{C784CA9C-71A4-F66D-544D-2429DD3B31FA}"/>
          </ac:spMkLst>
        </pc:spChg>
        <pc:picChg chg="mod">
          <ac:chgData name="Yoel Kortick" userId="167978f5-7f40-4909-85d5-d4149554ad4e" providerId="ADAL" clId="{E55F4DDA-E4F0-4C17-A969-5EFBE489D715}" dt="2025-06-03T12:02:09.433" v="1003" actId="1035"/>
          <ac:picMkLst>
            <pc:docMk/>
            <pc:sldMk cId="1597505179" sldId="2294"/>
            <ac:picMk id="5" creationId="{97A1BB7D-78A1-FE3B-AFFA-1BEB753907C5}"/>
          </ac:picMkLst>
        </pc:picChg>
      </pc:sldChg>
      <pc:sldChg chg="modSp add mod">
        <pc:chgData name="Yoel Kortick" userId="167978f5-7f40-4909-85d5-d4149554ad4e" providerId="ADAL" clId="{E55F4DDA-E4F0-4C17-A969-5EFBE489D715}" dt="2025-06-03T12:02:17.657" v="1004" actId="113"/>
        <pc:sldMkLst>
          <pc:docMk/>
          <pc:sldMk cId="2398796891" sldId="2295"/>
        </pc:sldMkLst>
        <pc:spChg chg="mod">
          <ac:chgData name="Yoel Kortick" userId="167978f5-7f40-4909-85d5-d4149554ad4e" providerId="ADAL" clId="{E55F4DDA-E4F0-4C17-A969-5EFBE489D715}" dt="2025-06-03T07:32:55.326" v="247" actId="27636"/>
          <ac:spMkLst>
            <pc:docMk/>
            <pc:sldMk cId="2398796891" sldId="2295"/>
            <ac:spMk id="3" creationId="{61BBC57D-E248-EB62-D9A5-634752412F07}"/>
          </ac:spMkLst>
        </pc:spChg>
        <pc:spChg chg="mod">
          <ac:chgData name="Yoel Kortick" userId="167978f5-7f40-4909-85d5-d4149554ad4e" providerId="ADAL" clId="{E55F4DDA-E4F0-4C17-A969-5EFBE489D715}" dt="2025-06-03T12:02:17.657" v="1004" actId="113"/>
          <ac:spMkLst>
            <pc:docMk/>
            <pc:sldMk cId="2398796891" sldId="2295"/>
            <ac:spMk id="12" creationId="{EEEEA2FD-8421-5715-A63C-BCD6C92A16E6}"/>
          </ac:spMkLst>
        </pc:spChg>
        <pc:picChg chg="mod">
          <ac:chgData name="Yoel Kortick" userId="167978f5-7f40-4909-85d5-d4149554ad4e" providerId="ADAL" clId="{E55F4DDA-E4F0-4C17-A969-5EFBE489D715}" dt="2025-06-03T07:47:45.901" v="492" actId="208"/>
          <ac:picMkLst>
            <pc:docMk/>
            <pc:sldMk cId="2398796891" sldId="2295"/>
            <ac:picMk id="2" creationId="{2BB150BC-72EF-AAEA-A566-CF63AF43FC01}"/>
          </ac:picMkLst>
        </pc:picChg>
      </pc:sldChg>
      <pc:sldChg chg="modSp add mod">
        <pc:chgData name="Yoel Kortick" userId="167978f5-7f40-4909-85d5-d4149554ad4e" providerId="ADAL" clId="{E55F4DDA-E4F0-4C17-A969-5EFBE489D715}" dt="2025-06-03T07:47:57.217" v="497" actId="14100"/>
        <pc:sldMkLst>
          <pc:docMk/>
          <pc:sldMk cId="2923112942" sldId="2296"/>
        </pc:sldMkLst>
        <pc:spChg chg="mod">
          <ac:chgData name="Yoel Kortick" userId="167978f5-7f40-4909-85d5-d4149554ad4e" providerId="ADAL" clId="{E55F4DDA-E4F0-4C17-A969-5EFBE489D715}" dt="2025-06-03T07:32:55.326" v="248" actId="27636"/>
          <ac:spMkLst>
            <pc:docMk/>
            <pc:sldMk cId="2923112942" sldId="2296"/>
            <ac:spMk id="3" creationId="{B1D17AE0-53AE-45F7-AFBD-CE2BD69FF56A}"/>
          </ac:spMkLst>
        </pc:spChg>
        <pc:spChg chg="mod">
          <ac:chgData name="Yoel Kortick" userId="167978f5-7f40-4909-85d5-d4149554ad4e" providerId="ADAL" clId="{E55F4DDA-E4F0-4C17-A969-5EFBE489D715}" dt="2025-06-03T07:47:57.217" v="497" actId="14100"/>
          <ac:spMkLst>
            <pc:docMk/>
            <pc:sldMk cId="2923112942" sldId="2296"/>
            <ac:spMk id="12" creationId="{4FC79449-0A40-FC6C-A091-7FB724C39DBF}"/>
          </ac:spMkLst>
        </pc:spChg>
        <pc:picChg chg="mod">
          <ac:chgData name="Yoel Kortick" userId="167978f5-7f40-4909-85d5-d4149554ad4e" providerId="ADAL" clId="{E55F4DDA-E4F0-4C17-A969-5EFBE489D715}" dt="2025-06-03T07:47:50.069" v="493" actId="208"/>
          <ac:picMkLst>
            <pc:docMk/>
            <pc:sldMk cId="2923112942" sldId="2296"/>
            <ac:picMk id="5" creationId="{C5466E22-37B2-B2C9-5E87-724A8136EB7F}"/>
          </ac:picMkLst>
        </pc:picChg>
      </pc:sldChg>
      <pc:sldChg chg="modSp add mod">
        <pc:chgData name="Yoel Kortick" userId="167978f5-7f40-4909-85d5-d4149554ad4e" providerId="ADAL" clId="{E55F4DDA-E4F0-4C17-A969-5EFBE489D715}" dt="2025-06-03T11:59:21.207" v="913" actId="20577"/>
        <pc:sldMkLst>
          <pc:docMk/>
          <pc:sldMk cId="3896856247" sldId="2297"/>
        </pc:sldMkLst>
        <pc:spChg chg="mod">
          <ac:chgData name="Yoel Kortick" userId="167978f5-7f40-4909-85d5-d4149554ad4e" providerId="ADAL" clId="{E55F4DDA-E4F0-4C17-A969-5EFBE489D715}" dt="2025-06-03T07:32:55.231" v="232" actId="27636"/>
          <ac:spMkLst>
            <pc:docMk/>
            <pc:sldMk cId="3896856247" sldId="2297"/>
            <ac:spMk id="3" creationId="{5C26C1CA-E7AB-1A81-7E92-4B4302FB68ED}"/>
          </ac:spMkLst>
        </pc:spChg>
        <pc:spChg chg="mod">
          <ac:chgData name="Yoel Kortick" userId="167978f5-7f40-4909-85d5-d4149554ad4e" providerId="ADAL" clId="{E55F4DDA-E4F0-4C17-A969-5EFBE489D715}" dt="2025-06-03T11:59:21.207" v="913" actId="20577"/>
          <ac:spMkLst>
            <pc:docMk/>
            <pc:sldMk cId="3896856247" sldId="2297"/>
            <ac:spMk id="4" creationId="{09252276-0317-807D-4C78-EBD3DCF35854}"/>
          </ac:spMkLst>
        </pc:spChg>
        <pc:picChg chg="mod">
          <ac:chgData name="Yoel Kortick" userId="167978f5-7f40-4909-85d5-d4149554ad4e" providerId="ADAL" clId="{E55F4DDA-E4F0-4C17-A969-5EFBE489D715}" dt="2025-06-03T07:43:57.030" v="433" actId="208"/>
          <ac:picMkLst>
            <pc:docMk/>
            <pc:sldMk cId="3896856247" sldId="2297"/>
            <ac:picMk id="10" creationId="{D2C0ABC3-D0AF-4504-DD17-8A41D1CAF2CA}"/>
          </ac:picMkLst>
        </pc:picChg>
      </pc:sldChg>
      <pc:sldChg chg="modSp add mod">
        <pc:chgData name="Yoel Kortick" userId="167978f5-7f40-4909-85d5-d4149554ad4e" providerId="ADAL" clId="{E55F4DDA-E4F0-4C17-A969-5EFBE489D715}" dt="2025-06-03T12:00:22.283" v="953" actId="1035"/>
        <pc:sldMkLst>
          <pc:docMk/>
          <pc:sldMk cId="682976913" sldId="2298"/>
        </pc:sldMkLst>
        <pc:spChg chg="mod">
          <ac:chgData name="Yoel Kortick" userId="167978f5-7f40-4909-85d5-d4149554ad4e" providerId="ADAL" clId="{E55F4DDA-E4F0-4C17-A969-5EFBE489D715}" dt="2025-06-03T07:32:55.251" v="235" actId="27636"/>
          <ac:spMkLst>
            <pc:docMk/>
            <pc:sldMk cId="682976913" sldId="2298"/>
            <ac:spMk id="3" creationId="{B9AB5B76-EF29-21E2-0ABD-303AA306BCAE}"/>
          </ac:spMkLst>
        </pc:spChg>
        <pc:spChg chg="mod">
          <ac:chgData name="Yoel Kortick" userId="167978f5-7f40-4909-85d5-d4149554ad4e" providerId="ADAL" clId="{E55F4DDA-E4F0-4C17-A969-5EFBE489D715}" dt="2025-06-03T12:00:13.307" v="947" actId="1035"/>
          <ac:spMkLst>
            <pc:docMk/>
            <pc:sldMk cId="682976913" sldId="2298"/>
            <ac:spMk id="4" creationId="{8AA70852-1C1C-9C0D-DFA6-952E424FB26E}"/>
          </ac:spMkLst>
        </pc:spChg>
        <pc:spChg chg="mod">
          <ac:chgData name="Yoel Kortick" userId="167978f5-7f40-4909-85d5-d4149554ad4e" providerId="ADAL" clId="{E55F4DDA-E4F0-4C17-A969-5EFBE489D715}" dt="2025-06-03T12:00:22.283" v="953" actId="1035"/>
          <ac:spMkLst>
            <pc:docMk/>
            <pc:sldMk cId="682976913" sldId="2298"/>
            <ac:spMk id="6" creationId="{F58A5CCF-4C39-57F9-A36E-7C63E540E307}"/>
          </ac:spMkLst>
        </pc:spChg>
        <pc:picChg chg="mod">
          <ac:chgData name="Yoel Kortick" userId="167978f5-7f40-4909-85d5-d4149554ad4e" providerId="ADAL" clId="{E55F4DDA-E4F0-4C17-A969-5EFBE489D715}" dt="2025-06-03T12:00:18.382" v="950" actId="1076"/>
          <ac:picMkLst>
            <pc:docMk/>
            <pc:sldMk cId="682976913" sldId="2298"/>
            <ac:picMk id="5" creationId="{F55C7955-95E8-A909-52E7-081FF8E7CD7B}"/>
          </ac:picMkLst>
        </pc:picChg>
      </pc:sldChg>
      <pc:sldChg chg="modSp add mod">
        <pc:chgData name="Yoel Kortick" userId="167978f5-7f40-4909-85d5-d4149554ad4e" providerId="ADAL" clId="{E55F4DDA-E4F0-4C17-A969-5EFBE489D715}" dt="2025-06-03T07:58:46.586" v="675" actId="255"/>
        <pc:sldMkLst>
          <pc:docMk/>
          <pc:sldMk cId="2140531684" sldId="2300"/>
        </pc:sldMkLst>
        <pc:spChg chg="mod">
          <ac:chgData name="Yoel Kortick" userId="167978f5-7f40-4909-85d5-d4149554ad4e" providerId="ADAL" clId="{E55F4DDA-E4F0-4C17-A969-5EFBE489D715}" dt="2025-06-03T07:58:46.586" v="675" actId="255"/>
          <ac:spMkLst>
            <pc:docMk/>
            <pc:sldMk cId="2140531684" sldId="2300"/>
            <ac:spMk id="4" creationId="{915112C5-1AB3-00F1-985F-C0A5688525F9}"/>
          </ac:spMkLst>
        </pc:spChg>
      </pc:sldChg>
      <pc:sldChg chg="modSp add mod">
        <pc:chgData name="Yoel Kortick" userId="167978f5-7f40-4909-85d5-d4149554ad4e" providerId="ADAL" clId="{E55F4DDA-E4F0-4C17-A969-5EFBE489D715}" dt="2025-06-03T07:58:53.716" v="676" actId="255"/>
        <pc:sldMkLst>
          <pc:docMk/>
          <pc:sldMk cId="478458021" sldId="2301"/>
        </pc:sldMkLst>
        <pc:spChg chg="mod">
          <ac:chgData name="Yoel Kortick" userId="167978f5-7f40-4909-85d5-d4149554ad4e" providerId="ADAL" clId="{E55F4DDA-E4F0-4C17-A969-5EFBE489D715}" dt="2025-06-03T07:58:53.716" v="676" actId="255"/>
          <ac:spMkLst>
            <pc:docMk/>
            <pc:sldMk cId="478458021" sldId="2301"/>
            <ac:spMk id="4" creationId="{51FD12F3-2FD3-BF2E-C7ED-9CE34EEEEF56}"/>
          </ac:spMkLst>
        </pc:spChg>
      </pc:sldChg>
      <pc:sldChg chg="modSp add mod">
        <pc:chgData name="Yoel Kortick" userId="167978f5-7f40-4909-85d5-d4149554ad4e" providerId="ADAL" clId="{E55F4DDA-E4F0-4C17-A969-5EFBE489D715}" dt="2025-06-03T07:58:59.626" v="677" actId="255"/>
        <pc:sldMkLst>
          <pc:docMk/>
          <pc:sldMk cId="1836722527" sldId="2302"/>
        </pc:sldMkLst>
        <pc:spChg chg="mod">
          <ac:chgData name="Yoel Kortick" userId="167978f5-7f40-4909-85d5-d4149554ad4e" providerId="ADAL" clId="{E55F4DDA-E4F0-4C17-A969-5EFBE489D715}" dt="2025-06-03T07:58:59.626" v="677" actId="255"/>
          <ac:spMkLst>
            <pc:docMk/>
            <pc:sldMk cId="1836722527" sldId="2302"/>
            <ac:spMk id="4" creationId="{19F7FC87-B2DA-AAE6-A098-26CF3E7508F9}"/>
          </ac:spMkLst>
        </pc:spChg>
      </pc:sldChg>
      <pc:sldChg chg="modSp add mod">
        <pc:chgData name="Yoel Kortick" userId="167978f5-7f40-4909-85d5-d4149554ad4e" providerId="ADAL" clId="{E55F4DDA-E4F0-4C17-A969-5EFBE489D715}" dt="2025-06-03T07:59:08.419" v="679" actId="208"/>
        <pc:sldMkLst>
          <pc:docMk/>
          <pc:sldMk cId="374409816" sldId="2303"/>
        </pc:sldMkLst>
        <pc:spChg chg="mod">
          <ac:chgData name="Yoel Kortick" userId="167978f5-7f40-4909-85d5-d4149554ad4e" providerId="ADAL" clId="{E55F4DDA-E4F0-4C17-A969-5EFBE489D715}" dt="2025-06-03T07:59:05.318" v="678" actId="255"/>
          <ac:spMkLst>
            <pc:docMk/>
            <pc:sldMk cId="374409816" sldId="2303"/>
            <ac:spMk id="4" creationId="{BBF6C9E5-1C03-4333-65CF-1B0C383862BD}"/>
          </ac:spMkLst>
        </pc:spChg>
        <pc:picChg chg="mod">
          <ac:chgData name="Yoel Kortick" userId="167978f5-7f40-4909-85d5-d4149554ad4e" providerId="ADAL" clId="{E55F4DDA-E4F0-4C17-A969-5EFBE489D715}" dt="2025-06-03T07:59:08.419" v="679" actId="208"/>
          <ac:picMkLst>
            <pc:docMk/>
            <pc:sldMk cId="374409816" sldId="2303"/>
            <ac:picMk id="5" creationId="{8D890B0D-D7C9-3B1E-9211-ABDA08E3CA15}"/>
          </ac:picMkLst>
        </pc:picChg>
      </pc:sldChg>
      <pc:sldChg chg="modSp add mod">
        <pc:chgData name="Yoel Kortick" userId="167978f5-7f40-4909-85d5-d4149554ad4e" providerId="ADAL" clId="{E55F4DDA-E4F0-4C17-A969-5EFBE489D715}" dt="2025-06-03T07:59:22.856" v="682" actId="208"/>
        <pc:sldMkLst>
          <pc:docMk/>
          <pc:sldMk cId="3895532553" sldId="2304"/>
        </pc:sldMkLst>
        <pc:spChg chg="mod">
          <ac:chgData name="Yoel Kortick" userId="167978f5-7f40-4909-85d5-d4149554ad4e" providerId="ADAL" clId="{E55F4DDA-E4F0-4C17-A969-5EFBE489D715}" dt="2025-06-03T07:59:19.466" v="681" actId="404"/>
          <ac:spMkLst>
            <pc:docMk/>
            <pc:sldMk cId="3895532553" sldId="2304"/>
            <ac:spMk id="4" creationId="{54B20EEE-33A7-B393-1841-4F58ED9BB48B}"/>
          </ac:spMkLst>
        </pc:spChg>
        <pc:picChg chg="mod">
          <ac:chgData name="Yoel Kortick" userId="167978f5-7f40-4909-85d5-d4149554ad4e" providerId="ADAL" clId="{E55F4DDA-E4F0-4C17-A969-5EFBE489D715}" dt="2025-06-03T07:59:22.856" v="682" actId="208"/>
          <ac:picMkLst>
            <pc:docMk/>
            <pc:sldMk cId="3895532553" sldId="2304"/>
            <ac:picMk id="7" creationId="{8FE5C173-8355-8076-AE98-BAC4926DE4C3}"/>
          </ac:picMkLst>
        </pc:picChg>
      </pc:sldChg>
      <pc:sldChg chg="modSp add mod">
        <pc:chgData name="Yoel Kortick" userId="167978f5-7f40-4909-85d5-d4149554ad4e" providerId="ADAL" clId="{E55F4DDA-E4F0-4C17-A969-5EFBE489D715}" dt="2025-06-03T12:21:05.195" v="1105" actId="208"/>
        <pc:sldMkLst>
          <pc:docMk/>
          <pc:sldMk cId="1949807643" sldId="2305"/>
        </pc:sldMkLst>
        <pc:spChg chg="mod">
          <ac:chgData name="Yoel Kortick" userId="167978f5-7f40-4909-85d5-d4149554ad4e" providerId="ADAL" clId="{E55F4DDA-E4F0-4C17-A969-5EFBE489D715}" dt="2025-06-03T07:59:56.590" v="686" actId="404"/>
          <ac:spMkLst>
            <pc:docMk/>
            <pc:sldMk cId="1949807643" sldId="2305"/>
            <ac:spMk id="4" creationId="{E0D6EA48-1C37-A0BD-5DB4-3A9EC23CC6B3}"/>
          </ac:spMkLst>
        </pc:spChg>
        <pc:picChg chg="mod">
          <ac:chgData name="Yoel Kortick" userId="167978f5-7f40-4909-85d5-d4149554ad4e" providerId="ADAL" clId="{E55F4DDA-E4F0-4C17-A969-5EFBE489D715}" dt="2025-06-03T12:21:05.195" v="1105" actId="208"/>
          <ac:picMkLst>
            <pc:docMk/>
            <pc:sldMk cId="1949807643" sldId="2305"/>
            <ac:picMk id="11" creationId="{4000479E-961A-119D-612D-0A0DE7A8CEAF}"/>
          </ac:picMkLst>
        </pc:picChg>
      </pc:sldChg>
      <pc:sldChg chg="modSp add mod">
        <pc:chgData name="Yoel Kortick" userId="167978f5-7f40-4909-85d5-d4149554ad4e" providerId="ADAL" clId="{E55F4DDA-E4F0-4C17-A969-5EFBE489D715}" dt="2025-06-03T12:21:20.725" v="1123" actId="1035"/>
        <pc:sldMkLst>
          <pc:docMk/>
          <pc:sldMk cId="2244988561" sldId="2306"/>
        </pc:sldMkLst>
        <pc:spChg chg="mod">
          <ac:chgData name="Yoel Kortick" userId="167978f5-7f40-4909-85d5-d4149554ad4e" providerId="ADAL" clId="{E55F4DDA-E4F0-4C17-A969-5EFBE489D715}" dt="2025-06-03T08:00:04.198" v="688" actId="404"/>
          <ac:spMkLst>
            <pc:docMk/>
            <pc:sldMk cId="2244988561" sldId="2306"/>
            <ac:spMk id="4" creationId="{7E46E455-CA94-FDDF-1B5C-9B3B3128A2E3}"/>
          </ac:spMkLst>
        </pc:spChg>
        <pc:spChg chg="mod">
          <ac:chgData name="Yoel Kortick" userId="167978f5-7f40-4909-85d5-d4149554ad4e" providerId="ADAL" clId="{E55F4DDA-E4F0-4C17-A969-5EFBE489D715}" dt="2025-06-03T12:21:20.725" v="1123" actId="1035"/>
          <ac:spMkLst>
            <pc:docMk/>
            <pc:sldMk cId="2244988561" sldId="2306"/>
            <ac:spMk id="9" creationId="{C7ADE2C3-32D2-6C32-1705-E3382E53B955}"/>
          </ac:spMkLst>
        </pc:spChg>
        <pc:spChg chg="mod">
          <ac:chgData name="Yoel Kortick" userId="167978f5-7f40-4909-85d5-d4149554ad4e" providerId="ADAL" clId="{E55F4DDA-E4F0-4C17-A969-5EFBE489D715}" dt="2025-06-03T12:21:20.725" v="1123" actId="1035"/>
          <ac:spMkLst>
            <pc:docMk/>
            <pc:sldMk cId="2244988561" sldId="2306"/>
            <ac:spMk id="10" creationId="{508C63E7-6BDD-8075-0CAA-8031A2354EE6}"/>
          </ac:spMkLst>
        </pc:spChg>
        <pc:picChg chg="mod">
          <ac:chgData name="Yoel Kortick" userId="167978f5-7f40-4909-85d5-d4149554ad4e" providerId="ADAL" clId="{E55F4DDA-E4F0-4C17-A969-5EFBE489D715}" dt="2025-06-03T12:21:20.725" v="1123" actId="1035"/>
          <ac:picMkLst>
            <pc:docMk/>
            <pc:sldMk cId="2244988561" sldId="2306"/>
            <ac:picMk id="7" creationId="{65EFF9BA-685C-D5D0-8A2A-15B0C3ACA053}"/>
          </ac:picMkLst>
        </pc:picChg>
      </pc:sldChg>
      <pc:sldChg chg="modSp add mod">
        <pc:chgData name="Yoel Kortick" userId="167978f5-7f40-4909-85d5-d4149554ad4e" providerId="ADAL" clId="{E55F4DDA-E4F0-4C17-A969-5EFBE489D715}" dt="2025-06-03T12:21:30.325" v="1124" actId="208"/>
        <pc:sldMkLst>
          <pc:docMk/>
          <pc:sldMk cId="1151353747" sldId="2307"/>
        </pc:sldMkLst>
        <pc:spChg chg="mod">
          <ac:chgData name="Yoel Kortick" userId="167978f5-7f40-4909-85d5-d4149554ad4e" providerId="ADAL" clId="{E55F4DDA-E4F0-4C17-A969-5EFBE489D715}" dt="2025-06-03T08:00:08.869" v="690" actId="404"/>
          <ac:spMkLst>
            <pc:docMk/>
            <pc:sldMk cId="1151353747" sldId="2307"/>
            <ac:spMk id="4" creationId="{CC50486A-3C30-C89F-55CF-A865FF83127C}"/>
          </ac:spMkLst>
        </pc:spChg>
        <pc:spChg chg="mod">
          <ac:chgData name="Yoel Kortick" userId="167978f5-7f40-4909-85d5-d4149554ad4e" providerId="ADAL" clId="{E55F4DDA-E4F0-4C17-A969-5EFBE489D715}" dt="2025-06-03T08:00:23.992" v="695" actId="14100"/>
          <ac:spMkLst>
            <pc:docMk/>
            <pc:sldMk cId="1151353747" sldId="2307"/>
            <ac:spMk id="16" creationId="{EE747D33-84AB-05A8-AE40-AF0D1F1772C8}"/>
          </ac:spMkLst>
        </pc:spChg>
        <pc:spChg chg="mod">
          <ac:chgData name="Yoel Kortick" userId="167978f5-7f40-4909-85d5-d4149554ad4e" providerId="ADAL" clId="{E55F4DDA-E4F0-4C17-A969-5EFBE489D715}" dt="2025-06-03T08:00:27.408" v="696" actId="14100"/>
          <ac:spMkLst>
            <pc:docMk/>
            <pc:sldMk cId="1151353747" sldId="2307"/>
            <ac:spMk id="17" creationId="{2A814D35-BD72-A85D-4276-232166139732}"/>
          </ac:spMkLst>
        </pc:spChg>
        <pc:picChg chg="mod">
          <ac:chgData name="Yoel Kortick" userId="167978f5-7f40-4909-85d5-d4149554ad4e" providerId="ADAL" clId="{E55F4DDA-E4F0-4C17-A969-5EFBE489D715}" dt="2025-06-03T12:21:30.325" v="1124" actId="208"/>
          <ac:picMkLst>
            <pc:docMk/>
            <pc:sldMk cId="1151353747" sldId="2307"/>
            <ac:picMk id="5" creationId="{1D652F1D-6B00-88AC-5E31-A87B5B2459CB}"/>
          </ac:picMkLst>
        </pc:picChg>
        <pc:picChg chg="mod">
          <ac:chgData name="Yoel Kortick" userId="167978f5-7f40-4909-85d5-d4149554ad4e" providerId="ADAL" clId="{E55F4DDA-E4F0-4C17-A969-5EFBE489D715}" dt="2025-06-03T12:21:30.325" v="1124" actId="208"/>
          <ac:picMkLst>
            <pc:docMk/>
            <pc:sldMk cId="1151353747" sldId="2307"/>
            <ac:picMk id="12" creationId="{65CC0907-E761-1DED-3180-4984436BBD47}"/>
          </ac:picMkLst>
        </pc:picChg>
      </pc:sldChg>
      <pc:sldChg chg="modSp add mod">
        <pc:chgData name="Yoel Kortick" userId="167978f5-7f40-4909-85d5-d4149554ad4e" providerId="ADAL" clId="{E55F4DDA-E4F0-4C17-A969-5EFBE489D715}" dt="2025-06-03T07:59:41.753" v="684" actId="208"/>
        <pc:sldMkLst>
          <pc:docMk/>
          <pc:sldMk cId="2018383319" sldId="2308"/>
        </pc:sldMkLst>
        <pc:spChg chg="mod">
          <ac:chgData name="Yoel Kortick" userId="167978f5-7f40-4909-85d5-d4149554ad4e" providerId="ADAL" clId="{E55F4DDA-E4F0-4C17-A969-5EFBE489D715}" dt="2025-06-03T07:59:38.608" v="683" actId="255"/>
          <ac:spMkLst>
            <pc:docMk/>
            <pc:sldMk cId="2018383319" sldId="2308"/>
            <ac:spMk id="4" creationId="{8FCAAB59-90AE-0791-7471-B393D22AEEE3}"/>
          </ac:spMkLst>
        </pc:spChg>
        <pc:picChg chg="mod">
          <ac:chgData name="Yoel Kortick" userId="167978f5-7f40-4909-85d5-d4149554ad4e" providerId="ADAL" clId="{E55F4DDA-E4F0-4C17-A969-5EFBE489D715}" dt="2025-06-03T07:59:41.753" v="684" actId="208"/>
          <ac:picMkLst>
            <pc:docMk/>
            <pc:sldMk cId="2018383319" sldId="2308"/>
            <ac:picMk id="5" creationId="{06073481-C468-8EFB-16CC-405153946772}"/>
          </ac:picMkLst>
        </pc:picChg>
      </pc:sldChg>
      <pc:sldChg chg="modSp add mod">
        <pc:chgData name="Yoel Kortick" userId="167978f5-7f40-4909-85d5-d4149554ad4e" providerId="ADAL" clId="{E55F4DDA-E4F0-4C17-A969-5EFBE489D715}" dt="2025-06-03T08:03:37.921" v="744" actId="208"/>
        <pc:sldMkLst>
          <pc:docMk/>
          <pc:sldMk cId="1169067942" sldId="2310"/>
        </pc:sldMkLst>
        <pc:spChg chg="mod">
          <ac:chgData name="Yoel Kortick" userId="167978f5-7f40-4909-85d5-d4149554ad4e" providerId="ADAL" clId="{E55F4DDA-E4F0-4C17-A969-5EFBE489D715}" dt="2025-06-03T08:03:36.162" v="743" actId="14100"/>
          <ac:spMkLst>
            <pc:docMk/>
            <pc:sldMk cId="1169067942" sldId="2310"/>
            <ac:spMk id="4" creationId="{554F78E9-5453-499C-61B9-D56E7757F825}"/>
          </ac:spMkLst>
        </pc:spChg>
        <pc:picChg chg="mod">
          <ac:chgData name="Yoel Kortick" userId="167978f5-7f40-4909-85d5-d4149554ad4e" providerId="ADAL" clId="{E55F4DDA-E4F0-4C17-A969-5EFBE489D715}" dt="2025-06-03T08:03:37.921" v="744" actId="208"/>
          <ac:picMkLst>
            <pc:docMk/>
            <pc:sldMk cId="1169067942" sldId="2310"/>
            <ac:picMk id="8" creationId="{8E6DC9B6-3525-1A5D-E3DF-BCE0D1E5B7E3}"/>
          </ac:picMkLst>
        </pc:picChg>
      </pc:sldChg>
      <pc:sldChg chg="modSp add mod">
        <pc:chgData name="Yoel Kortick" userId="167978f5-7f40-4909-85d5-d4149554ad4e" providerId="ADAL" clId="{E55F4DDA-E4F0-4C17-A969-5EFBE489D715}" dt="2025-06-03T08:03:54.564" v="750" actId="404"/>
        <pc:sldMkLst>
          <pc:docMk/>
          <pc:sldMk cId="1703480056" sldId="2311"/>
        </pc:sldMkLst>
        <pc:spChg chg="mod">
          <ac:chgData name="Yoel Kortick" userId="167978f5-7f40-4909-85d5-d4149554ad4e" providerId="ADAL" clId="{E55F4DDA-E4F0-4C17-A969-5EFBE489D715}" dt="2025-06-03T08:03:45.837" v="745" actId="255"/>
          <ac:spMkLst>
            <pc:docMk/>
            <pc:sldMk cId="1703480056" sldId="2311"/>
            <ac:spMk id="4" creationId="{B5BCFEBA-8122-582C-4F4B-33D1515DA457}"/>
          </ac:spMkLst>
        </pc:spChg>
        <pc:spChg chg="mod">
          <ac:chgData name="Yoel Kortick" userId="167978f5-7f40-4909-85d5-d4149554ad4e" providerId="ADAL" clId="{E55F4DDA-E4F0-4C17-A969-5EFBE489D715}" dt="2025-06-03T08:03:54.564" v="750" actId="404"/>
          <ac:spMkLst>
            <pc:docMk/>
            <pc:sldMk cId="1703480056" sldId="2311"/>
            <ac:spMk id="9" creationId="{EA093636-2F5E-5D25-C570-B22D6475BCF5}"/>
          </ac:spMkLst>
        </pc:spChg>
        <pc:picChg chg="mod">
          <ac:chgData name="Yoel Kortick" userId="167978f5-7f40-4909-85d5-d4149554ad4e" providerId="ADAL" clId="{E55F4DDA-E4F0-4C17-A969-5EFBE489D715}" dt="2025-06-03T08:03:49.785" v="746" actId="208"/>
          <ac:picMkLst>
            <pc:docMk/>
            <pc:sldMk cId="1703480056" sldId="2311"/>
            <ac:picMk id="8" creationId="{12A67F3D-A78D-8B4A-BE70-C996416108F1}"/>
          </ac:picMkLst>
        </pc:picChg>
      </pc:sldChg>
      <pc:sldChg chg="modSp add mod">
        <pc:chgData name="Yoel Kortick" userId="167978f5-7f40-4909-85d5-d4149554ad4e" providerId="ADAL" clId="{E55F4DDA-E4F0-4C17-A969-5EFBE489D715}" dt="2025-06-03T08:04:03.106" v="751" actId="255"/>
        <pc:sldMkLst>
          <pc:docMk/>
          <pc:sldMk cId="549000017" sldId="2313"/>
        </pc:sldMkLst>
        <pc:spChg chg="mod">
          <ac:chgData name="Yoel Kortick" userId="167978f5-7f40-4909-85d5-d4149554ad4e" providerId="ADAL" clId="{E55F4DDA-E4F0-4C17-A969-5EFBE489D715}" dt="2025-06-03T07:32:55.467" v="267" actId="27636"/>
          <ac:spMkLst>
            <pc:docMk/>
            <pc:sldMk cId="549000017" sldId="2313"/>
            <ac:spMk id="3" creationId="{A2650412-8776-8AB5-364B-97F53B5CD60E}"/>
          </ac:spMkLst>
        </pc:spChg>
        <pc:spChg chg="mod">
          <ac:chgData name="Yoel Kortick" userId="167978f5-7f40-4909-85d5-d4149554ad4e" providerId="ADAL" clId="{E55F4DDA-E4F0-4C17-A969-5EFBE489D715}" dt="2025-06-03T08:04:03.106" v="751" actId="255"/>
          <ac:spMkLst>
            <pc:docMk/>
            <pc:sldMk cId="549000017" sldId="2313"/>
            <ac:spMk id="4" creationId="{25420B34-F327-7063-2B38-09305D717939}"/>
          </ac:spMkLst>
        </pc:spChg>
      </pc:sldChg>
      <pc:sldChg chg="modSp add mod">
        <pc:chgData name="Yoel Kortick" userId="167978f5-7f40-4909-85d5-d4149554ad4e" providerId="ADAL" clId="{E55F4DDA-E4F0-4C17-A969-5EFBE489D715}" dt="2025-06-03T08:04:12.128" v="753" actId="208"/>
        <pc:sldMkLst>
          <pc:docMk/>
          <pc:sldMk cId="1151733500" sldId="2314"/>
        </pc:sldMkLst>
        <pc:spChg chg="mod">
          <ac:chgData name="Yoel Kortick" userId="167978f5-7f40-4909-85d5-d4149554ad4e" providerId="ADAL" clId="{E55F4DDA-E4F0-4C17-A969-5EFBE489D715}" dt="2025-06-03T07:32:55.467" v="268" actId="27636"/>
          <ac:spMkLst>
            <pc:docMk/>
            <pc:sldMk cId="1151733500" sldId="2314"/>
            <ac:spMk id="3" creationId="{0231C420-7B11-1680-13E4-0D4E98755685}"/>
          </ac:spMkLst>
        </pc:spChg>
        <pc:spChg chg="mod">
          <ac:chgData name="Yoel Kortick" userId="167978f5-7f40-4909-85d5-d4149554ad4e" providerId="ADAL" clId="{E55F4DDA-E4F0-4C17-A969-5EFBE489D715}" dt="2025-06-03T08:04:09.078" v="752" actId="255"/>
          <ac:spMkLst>
            <pc:docMk/>
            <pc:sldMk cId="1151733500" sldId="2314"/>
            <ac:spMk id="4" creationId="{FC777CA4-0D08-A860-3C4E-B189FDFBE548}"/>
          </ac:spMkLst>
        </pc:spChg>
        <pc:picChg chg="mod">
          <ac:chgData name="Yoel Kortick" userId="167978f5-7f40-4909-85d5-d4149554ad4e" providerId="ADAL" clId="{E55F4DDA-E4F0-4C17-A969-5EFBE489D715}" dt="2025-06-03T08:04:12.128" v="753" actId="208"/>
          <ac:picMkLst>
            <pc:docMk/>
            <pc:sldMk cId="1151733500" sldId="2314"/>
            <ac:picMk id="5" creationId="{25DB367C-1A63-86C7-CCF6-CC97757199D6}"/>
          </ac:picMkLst>
        </pc:picChg>
      </pc:sldChg>
      <pc:sldChg chg="modSp add mod">
        <pc:chgData name="Yoel Kortick" userId="167978f5-7f40-4909-85d5-d4149554ad4e" providerId="ADAL" clId="{E55F4DDA-E4F0-4C17-A969-5EFBE489D715}" dt="2025-06-03T08:04:23.773" v="756" actId="208"/>
        <pc:sldMkLst>
          <pc:docMk/>
          <pc:sldMk cId="1537817093" sldId="2315"/>
        </pc:sldMkLst>
        <pc:spChg chg="mod">
          <ac:chgData name="Yoel Kortick" userId="167978f5-7f40-4909-85d5-d4149554ad4e" providerId="ADAL" clId="{E55F4DDA-E4F0-4C17-A969-5EFBE489D715}" dt="2025-06-03T07:32:55.483" v="269" actId="27636"/>
          <ac:spMkLst>
            <pc:docMk/>
            <pc:sldMk cId="1537817093" sldId="2315"/>
            <ac:spMk id="3" creationId="{58F26F0F-802B-4A5E-A5E7-428A24623E8F}"/>
          </ac:spMkLst>
        </pc:spChg>
        <pc:spChg chg="mod">
          <ac:chgData name="Yoel Kortick" userId="167978f5-7f40-4909-85d5-d4149554ad4e" providerId="ADAL" clId="{E55F4DDA-E4F0-4C17-A969-5EFBE489D715}" dt="2025-06-03T08:04:21.605" v="755" actId="14100"/>
          <ac:spMkLst>
            <pc:docMk/>
            <pc:sldMk cId="1537817093" sldId="2315"/>
            <ac:spMk id="4" creationId="{FC546DB5-4DA2-1440-946B-330B28FEA888}"/>
          </ac:spMkLst>
        </pc:spChg>
        <pc:picChg chg="mod">
          <ac:chgData name="Yoel Kortick" userId="167978f5-7f40-4909-85d5-d4149554ad4e" providerId="ADAL" clId="{E55F4DDA-E4F0-4C17-A969-5EFBE489D715}" dt="2025-06-03T08:04:23.773" v="756" actId="208"/>
          <ac:picMkLst>
            <pc:docMk/>
            <pc:sldMk cId="1537817093" sldId="2315"/>
            <ac:picMk id="8" creationId="{CEFD1E72-5208-26AF-26C4-419958A262BD}"/>
          </ac:picMkLst>
        </pc:picChg>
      </pc:sldChg>
      <pc:sldChg chg="modSp add mod">
        <pc:chgData name="Yoel Kortick" userId="167978f5-7f40-4909-85d5-d4149554ad4e" providerId="ADAL" clId="{E55F4DDA-E4F0-4C17-A969-5EFBE489D715}" dt="2025-06-03T08:04:38.976" v="759" actId="208"/>
        <pc:sldMkLst>
          <pc:docMk/>
          <pc:sldMk cId="1630715200" sldId="2316"/>
        </pc:sldMkLst>
        <pc:spChg chg="mod">
          <ac:chgData name="Yoel Kortick" userId="167978f5-7f40-4909-85d5-d4149554ad4e" providerId="ADAL" clId="{E55F4DDA-E4F0-4C17-A969-5EFBE489D715}" dt="2025-06-03T07:32:55.483" v="270" actId="27636"/>
          <ac:spMkLst>
            <pc:docMk/>
            <pc:sldMk cId="1630715200" sldId="2316"/>
            <ac:spMk id="3" creationId="{2E326F86-A8B6-38D9-1187-559A94C9F327}"/>
          </ac:spMkLst>
        </pc:spChg>
        <pc:spChg chg="mod">
          <ac:chgData name="Yoel Kortick" userId="167978f5-7f40-4909-85d5-d4149554ad4e" providerId="ADAL" clId="{E55F4DDA-E4F0-4C17-A969-5EFBE489D715}" dt="2025-06-03T08:04:36.805" v="758" actId="14100"/>
          <ac:spMkLst>
            <pc:docMk/>
            <pc:sldMk cId="1630715200" sldId="2316"/>
            <ac:spMk id="4" creationId="{48209378-3125-501B-2776-4F4E097E6560}"/>
          </ac:spMkLst>
        </pc:spChg>
        <pc:picChg chg="mod">
          <ac:chgData name="Yoel Kortick" userId="167978f5-7f40-4909-85d5-d4149554ad4e" providerId="ADAL" clId="{E55F4DDA-E4F0-4C17-A969-5EFBE489D715}" dt="2025-06-03T08:04:38.976" v="759" actId="208"/>
          <ac:picMkLst>
            <pc:docMk/>
            <pc:sldMk cId="1630715200" sldId="2316"/>
            <ac:picMk id="5" creationId="{34F7D4D8-C950-7EEA-8619-78C437A2684C}"/>
          </ac:picMkLst>
        </pc:picChg>
      </pc:sldChg>
      <pc:sldChg chg="modSp add mod">
        <pc:chgData name="Yoel Kortick" userId="167978f5-7f40-4909-85d5-d4149554ad4e" providerId="ADAL" clId="{E55F4DDA-E4F0-4C17-A969-5EFBE489D715}" dt="2025-06-03T08:04:49.675" v="761" actId="208"/>
        <pc:sldMkLst>
          <pc:docMk/>
          <pc:sldMk cId="848274226" sldId="2317"/>
        </pc:sldMkLst>
        <pc:spChg chg="mod">
          <ac:chgData name="Yoel Kortick" userId="167978f5-7f40-4909-85d5-d4149554ad4e" providerId="ADAL" clId="{E55F4DDA-E4F0-4C17-A969-5EFBE489D715}" dt="2025-06-03T07:32:55.483" v="271" actId="27636"/>
          <ac:spMkLst>
            <pc:docMk/>
            <pc:sldMk cId="848274226" sldId="2317"/>
            <ac:spMk id="3" creationId="{9E8B1C41-C0F1-F8EB-C84D-1B68786A1FE7}"/>
          </ac:spMkLst>
        </pc:spChg>
        <pc:spChg chg="mod">
          <ac:chgData name="Yoel Kortick" userId="167978f5-7f40-4909-85d5-d4149554ad4e" providerId="ADAL" clId="{E55F4DDA-E4F0-4C17-A969-5EFBE489D715}" dt="2025-06-03T08:04:46.577" v="760" actId="255"/>
          <ac:spMkLst>
            <pc:docMk/>
            <pc:sldMk cId="848274226" sldId="2317"/>
            <ac:spMk id="4" creationId="{6454A361-9A56-8A21-D1E5-9AF654056A12}"/>
          </ac:spMkLst>
        </pc:spChg>
        <pc:picChg chg="mod">
          <ac:chgData name="Yoel Kortick" userId="167978f5-7f40-4909-85d5-d4149554ad4e" providerId="ADAL" clId="{E55F4DDA-E4F0-4C17-A969-5EFBE489D715}" dt="2025-06-03T08:04:49.675" v="761" actId="208"/>
          <ac:picMkLst>
            <pc:docMk/>
            <pc:sldMk cId="848274226" sldId="2317"/>
            <ac:picMk id="8" creationId="{4EDA33A8-F6E2-2640-F45E-50C3A122A2FA}"/>
          </ac:picMkLst>
        </pc:picChg>
      </pc:sldChg>
      <pc:sldChg chg="modSp add mod">
        <pc:chgData name="Yoel Kortick" userId="167978f5-7f40-4909-85d5-d4149554ad4e" providerId="ADAL" clId="{E55F4DDA-E4F0-4C17-A969-5EFBE489D715}" dt="2025-06-03T08:04:57.481" v="763" actId="208"/>
        <pc:sldMkLst>
          <pc:docMk/>
          <pc:sldMk cId="1392396745" sldId="2318"/>
        </pc:sldMkLst>
        <pc:spChg chg="mod">
          <ac:chgData name="Yoel Kortick" userId="167978f5-7f40-4909-85d5-d4149554ad4e" providerId="ADAL" clId="{E55F4DDA-E4F0-4C17-A969-5EFBE489D715}" dt="2025-06-03T07:32:55.498" v="272" actId="27636"/>
          <ac:spMkLst>
            <pc:docMk/>
            <pc:sldMk cId="1392396745" sldId="2318"/>
            <ac:spMk id="3" creationId="{A4DE696E-62F9-D2F4-07DF-CB4DDE06D8EA}"/>
          </ac:spMkLst>
        </pc:spChg>
        <pc:spChg chg="mod">
          <ac:chgData name="Yoel Kortick" userId="167978f5-7f40-4909-85d5-d4149554ad4e" providerId="ADAL" clId="{E55F4DDA-E4F0-4C17-A969-5EFBE489D715}" dt="2025-06-03T08:04:54.965" v="762" actId="255"/>
          <ac:spMkLst>
            <pc:docMk/>
            <pc:sldMk cId="1392396745" sldId="2318"/>
            <ac:spMk id="4" creationId="{7405F350-21D9-D9FA-FB47-A0858E7156BD}"/>
          </ac:spMkLst>
        </pc:spChg>
        <pc:picChg chg="mod">
          <ac:chgData name="Yoel Kortick" userId="167978f5-7f40-4909-85d5-d4149554ad4e" providerId="ADAL" clId="{E55F4DDA-E4F0-4C17-A969-5EFBE489D715}" dt="2025-06-03T08:04:57.481" v="763" actId="208"/>
          <ac:picMkLst>
            <pc:docMk/>
            <pc:sldMk cId="1392396745" sldId="2318"/>
            <ac:picMk id="5" creationId="{DB5D7EE7-F95B-50B8-D8EB-3CB3D3BA0196}"/>
          </ac:picMkLst>
        </pc:picChg>
      </pc:sldChg>
      <pc:sldChg chg="modSp add mod">
        <pc:chgData name="Yoel Kortick" userId="167978f5-7f40-4909-85d5-d4149554ad4e" providerId="ADAL" clId="{E55F4DDA-E4F0-4C17-A969-5EFBE489D715}" dt="2025-06-03T08:05:08.272" v="766" actId="208"/>
        <pc:sldMkLst>
          <pc:docMk/>
          <pc:sldMk cId="3877156919" sldId="2319"/>
        </pc:sldMkLst>
        <pc:spChg chg="mod">
          <ac:chgData name="Yoel Kortick" userId="167978f5-7f40-4909-85d5-d4149554ad4e" providerId="ADAL" clId="{E55F4DDA-E4F0-4C17-A969-5EFBE489D715}" dt="2025-06-03T07:32:55.498" v="273" actId="27636"/>
          <ac:spMkLst>
            <pc:docMk/>
            <pc:sldMk cId="3877156919" sldId="2319"/>
            <ac:spMk id="3" creationId="{AAC72B10-BA53-92F0-5618-FAF97E284948}"/>
          </ac:spMkLst>
        </pc:spChg>
        <pc:spChg chg="mod">
          <ac:chgData name="Yoel Kortick" userId="167978f5-7f40-4909-85d5-d4149554ad4e" providerId="ADAL" clId="{E55F4DDA-E4F0-4C17-A969-5EFBE489D715}" dt="2025-06-03T08:05:02.468" v="764" actId="255"/>
          <ac:spMkLst>
            <pc:docMk/>
            <pc:sldMk cId="3877156919" sldId="2319"/>
            <ac:spMk id="4" creationId="{885D9711-5E5E-093A-5829-507F26A4D38F}"/>
          </ac:spMkLst>
        </pc:spChg>
        <pc:spChg chg="mod">
          <ac:chgData name="Yoel Kortick" userId="167978f5-7f40-4909-85d5-d4149554ad4e" providerId="ADAL" clId="{E55F4DDA-E4F0-4C17-A969-5EFBE489D715}" dt="2025-06-03T08:05:08.272" v="766" actId="208"/>
          <ac:spMkLst>
            <pc:docMk/>
            <pc:sldMk cId="3877156919" sldId="2319"/>
            <ac:spMk id="10" creationId="{36055328-4D97-7CCF-B69A-A1F531EE7638}"/>
          </ac:spMkLst>
        </pc:spChg>
        <pc:picChg chg="mod">
          <ac:chgData name="Yoel Kortick" userId="167978f5-7f40-4909-85d5-d4149554ad4e" providerId="ADAL" clId="{E55F4DDA-E4F0-4C17-A969-5EFBE489D715}" dt="2025-06-03T08:05:05.585" v="765" actId="208"/>
          <ac:picMkLst>
            <pc:docMk/>
            <pc:sldMk cId="3877156919" sldId="2319"/>
            <ac:picMk id="8" creationId="{1B07E90F-38FE-E2FB-8C0D-DAF22C5FB3D6}"/>
          </ac:picMkLst>
        </pc:picChg>
      </pc:sldChg>
      <pc:sldChg chg="modSp add mod">
        <pc:chgData name="Yoel Kortick" userId="167978f5-7f40-4909-85d5-d4149554ad4e" providerId="ADAL" clId="{E55F4DDA-E4F0-4C17-A969-5EFBE489D715}" dt="2025-06-03T08:00:53.397" v="702" actId="255"/>
        <pc:sldMkLst>
          <pc:docMk/>
          <pc:sldMk cId="2456452970" sldId="2321"/>
        </pc:sldMkLst>
        <pc:spChg chg="mod">
          <ac:chgData name="Yoel Kortick" userId="167978f5-7f40-4909-85d5-d4149554ad4e" providerId="ADAL" clId="{E55F4DDA-E4F0-4C17-A969-5EFBE489D715}" dt="2025-06-03T08:00:48.777" v="701" actId="255"/>
          <ac:spMkLst>
            <pc:docMk/>
            <pc:sldMk cId="2456452970" sldId="2321"/>
            <ac:spMk id="3" creationId="{F4E3E3AA-F73E-391F-1215-43F892709CCB}"/>
          </ac:spMkLst>
        </pc:spChg>
        <pc:spChg chg="mod">
          <ac:chgData name="Yoel Kortick" userId="167978f5-7f40-4909-85d5-d4149554ad4e" providerId="ADAL" clId="{E55F4DDA-E4F0-4C17-A969-5EFBE489D715}" dt="2025-06-03T08:00:53.397" v="702" actId="255"/>
          <ac:spMkLst>
            <pc:docMk/>
            <pc:sldMk cId="2456452970" sldId="2321"/>
            <ac:spMk id="4" creationId="{EA6E76E4-C84C-B4FB-D273-8C3AC4A320AA}"/>
          </ac:spMkLst>
        </pc:spChg>
      </pc:sldChg>
      <pc:sldChg chg="modSp add mod">
        <pc:chgData name="Yoel Kortick" userId="167978f5-7f40-4909-85d5-d4149554ad4e" providerId="ADAL" clId="{E55F4DDA-E4F0-4C17-A969-5EFBE489D715}" dt="2025-06-03T08:01:11.954" v="706" actId="208"/>
        <pc:sldMkLst>
          <pc:docMk/>
          <pc:sldMk cId="206264940" sldId="2322"/>
        </pc:sldMkLst>
        <pc:spChg chg="mod">
          <ac:chgData name="Yoel Kortick" userId="167978f5-7f40-4909-85d5-d4149554ad4e" providerId="ADAL" clId="{E55F4DDA-E4F0-4C17-A969-5EFBE489D715}" dt="2025-06-03T08:01:00.646" v="703" actId="255"/>
          <ac:spMkLst>
            <pc:docMk/>
            <pc:sldMk cId="206264940" sldId="2322"/>
            <ac:spMk id="3" creationId="{F285B2CC-757E-E951-67E4-15D86452A194}"/>
          </ac:spMkLst>
        </pc:spChg>
        <pc:spChg chg="mod">
          <ac:chgData name="Yoel Kortick" userId="167978f5-7f40-4909-85d5-d4149554ad4e" providerId="ADAL" clId="{E55F4DDA-E4F0-4C17-A969-5EFBE489D715}" dt="2025-06-03T08:01:09.926" v="705" actId="14100"/>
          <ac:spMkLst>
            <pc:docMk/>
            <pc:sldMk cId="206264940" sldId="2322"/>
            <ac:spMk id="4" creationId="{AA988056-BECB-C28B-499C-8727D3513DE2}"/>
          </ac:spMkLst>
        </pc:spChg>
        <pc:picChg chg="mod">
          <ac:chgData name="Yoel Kortick" userId="167978f5-7f40-4909-85d5-d4149554ad4e" providerId="ADAL" clId="{E55F4DDA-E4F0-4C17-A969-5EFBE489D715}" dt="2025-06-03T08:01:11.954" v="706" actId="208"/>
          <ac:picMkLst>
            <pc:docMk/>
            <pc:sldMk cId="206264940" sldId="2322"/>
            <ac:picMk id="5" creationId="{46748C2B-8453-2D75-BB22-112714FBC68F}"/>
          </ac:picMkLst>
        </pc:picChg>
      </pc:sldChg>
      <pc:sldChg chg="modSp add mod">
        <pc:chgData name="Yoel Kortick" userId="167978f5-7f40-4909-85d5-d4149554ad4e" providerId="ADAL" clId="{E55F4DDA-E4F0-4C17-A969-5EFBE489D715}" dt="2025-06-03T08:01:32.409" v="712" actId="14100"/>
        <pc:sldMkLst>
          <pc:docMk/>
          <pc:sldMk cId="3630469911" sldId="2323"/>
        </pc:sldMkLst>
        <pc:spChg chg="mod">
          <ac:chgData name="Yoel Kortick" userId="167978f5-7f40-4909-85d5-d4149554ad4e" providerId="ADAL" clId="{E55F4DDA-E4F0-4C17-A969-5EFBE489D715}" dt="2025-06-03T08:01:20.031" v="707" actId="255"/>
          <ac:spMkLst>
            <pc:docMk/>
            <pc:sldMk cId="3630469911" sldId="2323"/>
            <ac:spMk id="3" creationId="{C20BEAA4-C1EA-3A0D-AB67-4779B5ADD4BD}"/>
          </ac:spMkLst>
        </pc:spChg>
        <pc:spChg chg="mod">
          <ac:chgData name="Yoel Kortick" userId="167978f5-7f40-4909-85d5-d4149554ad4e" providerId="ADAL" clId="{E55F4DDA-E4F0-4C17-A969-5EFBE489D715}" dt="2025-06-03T08:01:32.409" v="712" actId="14100"/>
          <ac:spMkLst>
            <pc:docMk/>
            <pc:sldMk cId="3630469911" sldId="2323"/>
            <ac:spMk id="4" creationId="{D8AB2BD1-6A83-8509-2FFA-27F7E8EE4D60}"/>
          </ac:spMkLst>
        </pc:spChg>
        <pc:picChg chg="mod">
          <ac:chgData name="Yoel Kortick" userId="167978f5-7f40-4909-85d5-d4149554ad4e" providerId="ADAL" clId="{E55F4DDA-E4F0-4C17-A969-5EFBE489D715}" dt="2025-06-03T08:01:26.054" v="708" actId="208"/>
          <ac:picMkLst>
            <pc:docMk/>
            <pc:sldMk cId="3630469911" sldId="2323"/>
            <ac:picMk id="6" creationId="{2B6B1737-2DE6-52CB-986A-8607315AB6E5}"/>
          </ac:picMkLst>
        </pc:picChg>
      </pc:sldChg>
      <pc:sldChg chg="modSp add mod">
        <pc:chgData name="Yoel Kortick" userId="167978f5-7f40-4909-85d5-d4149554ad4e" providerId="ADAL" clId="{E55F4DDA-E4F0-4C17-A969-5EFBE489D715}" dt="2025-06-03T08:01:49.052" v="717" actId="27636"/>
        <pc:sldMkLst>
          <pc:docMk/>
          <pc:sldMk cId="2175849425" sldId="2324"/>
        </pc:sldMkLst>
        <pc:spChg chg="mod">
          <ac:chgData name="Yoel Kortick" userId="167978f5-7f40-4909-85d5-d4149554ad4e" providerId="ADAL" clId="{E55F4DDA-E4F0-4C17-A969-5EFBE489D715}" dt="2025-06-03T08:01:41.661" v="713" actId="255"/>
          <ac:spMkLst>
            <pc:docMk/>
            <pc:sldMk cId="2175849425" sldId="2324"/>
            <ac:spMk id="3" creationId="{F522A5AF-0C4B-BFF1-C8A2-57803BADAD06}"/>
          </ac:spMkLst>
        </pc:spChg>
        <pc:spChg chg="mod">
          <ac:chgData name="Yoel Kortick" userId="167978f5-7f40-4909-85d5-d4149554ad4e" providerId="ADAL" clId="{E55F4DDA-E4F0-4C17-A969-5EFBE489D715}" dt="2025-06-03T08:01:49.052" v="717" actId="27636"/>
          <ac:spMkLst>
            <pc:docMk/>
            <pc:sldMk cId="2175849425" sldId="2324"/>
            <ac:spMk id="4" creationId="{089CD4ED-D3AE-24D2-0D8F-7D453D929949}"/>
          </ac:spMkLst>
        </pc:spChg>
        <pc:picChg chg="mod">
          <ac:chgData name="Yoel Kortick" userId="167978f5-7f40-4909-85d5-d4149554ad4e" providerId="ADAL" clId="{E55F4DDA-E4F0-4C17-A969-5EFBE489D715}" dt="2025-06-03T08:01:44.782" v="714" actId="208"/>
          <ac:picMkLst>
            <pc:docMk/>
            <pc:sldMk cId="2175849425" sldId="2324"/>
            <ac:picMk id="5" creationId="{E357195F-8E30-8E0D-4BB2-64B0E185BFE2}"/>
          </ac:picMkLst>
        </pc:picChg>
      </pc:sldChg>
      <pc:sldChg chg="modSp add mod">
        <pc:chgData name="Yoel Kortick" userId="167978f5-7f40-4909-85d5-d4149554ad4e" providerId="ADAL" clId="{E55F4DDA-E4F0-4C17-A969-5EFBE489D715}" dt="2025-06-03T08:02:10.388" v="724" actId="255"/>
        <pc:sldMkLst>
          <pc:docMk/>
          <pc:sldMk cId="828355897" sldId="2325"/>
        </pc:sldMkLst>
        <pc:spChg chg="mod">
          <ac:chgData name="Yoel Kortick" userId="167978f5-7f40-4909-85d5-d4149554ad4e" providerId="ADAL" clId="{E55F4DDA-E4F0-4C17-A969-5EFBE489D715}" dt="2025-06-03T08:02:10.388" v="724" actId="255"/>
          <ac:spMkLst>
            <pc:docMk/>
            <pc:sldMk cId="828355897" sldId="2325"/>
            <ac:spMk id="3" creationId="{8706B730-DBBE-CF28-CB68-8AE3969B2BDF}"/>
          </ac:spMkLst>
        </pc:spChg>
        <pc:spChg chg="mod">
          <ac:chgData name="Yoel Kortick" userId="167978f5-7f40-4909-85d5-d4149554ad4e" providerId="ADAL" clId="{E55F4DDA-E4F0-4C17-A969-5EFBE489D715}" dt="2025-06-03T08:02:00.572" v="722" actId="14100"/>
          <ac:spMkLst>
            <pc:docMk/>
            <pc:sldMk cId="828355897" sldId="2325"/>
            <ac:spMk id="4" creationId="{68AF8D8B-B3D8-DB1D-55B2-FFE5DA84C115}"/>
          </ac:spMkLst>
        </pc:spChg>
        <pc:picChg chg="mod">
          <ac:chgData name="Yoel Kortick" userId="167978f5-7f40-4909-85d5-d4149554ad4e" providerId="ADAL" clId="{E55F4DDA-E4F0-4C17-A969-5EFBE489D715}" dt="2025-06-03T08:02:02.775" v="723" actId="208"/>
          <ac:picMkLst>
            <pc:docMk/>
            <pc:sldMk cId="828355897" sldId="2325"/>
            <ac:picMk id="6" creationId="{8964BAAF-59BA-3EC6-7876-8823C7514A85}"/>
          </ac:picMkLst>
        </pc:picChg>
      </pc:sldChg>
      <pc:sldChg chg="modSp add mod">
        <pc:chgData name="Yoel Kortick" userId="167978f5-7f40-4909-85d5-d4149554ad4e" providerId="ADAL" clId="{E55F4DDA-E4F0-4C17-A969-5EFBE489D715}" dt="2025-06-03T08:02:30.415" v="731" actId="208"/>
        <pc:sldMkLst>
          <pc:docMk/>
          <pc:sldMk cId="3425635160" sldId="2326"/>
        </pc:sldMkLst>
        <pc:spChg chg="mod">
          <ac:chgData name="Yoel Kortick" userId="167978f5-7f40-4909-85d5-d4149554ad4e" providerId="ADAL" clId="{E55F4DDA-E4F0-4C17-A969-5EFBE489D715}" dt="2025-06-03T08:02:17.846" v="725" actId="255"/>
          <ac:spMkLst>
            <pc:docMk/>
            <pc:sldMk cId="3425635160" sldId="2326"/>
            <ac:spMk id="3" creationId="{178D0D35-FC89-8915-1443-281E5805A8FC}"/>
          </ac:spMkLst>
        </pc:spChg>
        <pc:spChg chg="mod">
          <ac:chgData name="Yoel Kortick" userId="167978f5-7f40-4909-85d5-d4149554ad4e" providerId="ADAL" clId="{E55F4DDA-E4F0-4C17-A969-5EFBE489D715}" dt="2025-06-03T08:02:28.339" v="730" actId="14100"/>
          <ac:spMkLst>
            <pc:docMk/>
            <pc:sldMk cId="3425635160" sldId="2326"/>
            <ac:spMk id="4" creationId="{A5E3F303-B189-3C93-EA52-2E8316717960}"/>
          </ac:spMkLst>
        </pc:spChg>
        <pc:picChg chg="mod">
          <ac:chgData name="Yoel Kortick" userId="167978f5-7f40-4909-85d5-d4149554ad4e" providerId="ADAL" clId="{E55F4DDA-E4F0-4C17-A969-5EFBE489D715}" dt="2025-06-03T08:02:30.415" v="731" actId="208"/>
          <ac:picMkLst>
            <pc:docMk/>
            <pc:sldMk cId="3425635160" sldId="2326"/>
            <ac:picMk id="5" creationId="{B298EC12-652E-D0B3-BEA0-ECB694EB15D8}"/>
          </ac:picMkLst>
        </pc:picChg>
      </pc:sldChg>
      <pc:sldChg chg="modSp add mod">
        <pc:chgData name="Yoel Kortick" userId="167978f5-7f40-4909-85d5-d4149554ad4e" providerId="ADAL" clId="{E55F4DDA-E4F0-4C17-A969-5EFBE489D715}" dt="2025-06-03T08:02:52.546" v="735" actId="14100"/>
        <pc:sldMkLst>
          <pc:docMk/>
          <pc:sldMk cId="2837210414" sldId="2327"/>
        </pc:sldMkLst>
        <pc:spChg chg="mod">
          <ac:chgData name="Yoel Kortick" userId="167978f5-7f40-4909-85d5-d4149554ad4e" providerId="ADAL" clId="{E55F4DDA-E4F0-4C17-A969-5EFBE489D715}" dt="2025-06-03T08:02:43.007" v="733" actId="255"/>
          <ac:spMkLst>
            <pc:docMk/>
            <pc:sldMk cId="2837210414" sldId="2327"/>
            <ac:spMk id="3" creationId="{22B9C2B6-D4F4-D771-63C5-FDBCE5047CFB}"/>
          </ac:spMkLst>
        </pc:spChg>
        <pc:spChg chg="mod">
          <ac:chgData name="Yoel Kortick" userId="167978f5-7f40-4909-85d5-d4149554ad4e" providerId="ADAL" clId="{E55F4DDA-E4F0-4C17-A969-5EFBE489D715}" dt="2025-06-03T08:02:52.546" v="735" actId="14100"/>
          <ac:spMkLst>
            <pc:docMk/>
            <pc:sldMk cId="2837210414" sldId="2327"/>
            <ac:spMk id="4" creationId="{6D7892C0-A453-F618-DE80-BB9685B937D9}"/>
          </ac:spMkLst>
        </pc:spChg>
        <pc:picChg chg="mod">
          <ac:chgData name="Yoel Kortick" userId="167978f5-7f40-4909-85d5-d4149554ad4e" providerId="ADAL" clId="{E55F4DDA-E4F0-4C17-A969-5EFBE489D715}" dt="2025-06-03T08:02:37.439" v="732" actId="208"/>
          <ac:picMkLst>
            <pc:docMk/>
            <pc:sldMk cId="2837210414" sldId="2327"/>
            <ac:picMk id="6" creationId="{D0331E65-B50B-A36A-562B-6E041A91CFF7}"/>
          </ac:picMkLst>
        </pc:picChg>
      </pc:sldChg>
      <pc:sldChg chg="modSp add mod">
        <pc:chgData name="Yoel Kortick" userId="167978f5-7f40-4909-85d5-d4149554ad4e" providerId="ADAL" clId="{E55F4DDA-E4F0-4C17-A969-5EFBE489D715}" dt="2025-06-03T08:03:20.827" v="741" actId="255"/>
        <pc:sldMkLst>
          <pc:docMk/>
          <pc:sldMk cId="2799017913" sldId="2328"/>
        </pc:sldMkLst>
        <pc:spChg chg="mod">
          <ac:chgData name="Yoel Kortick" userId="167978f5-7f40-4909-85d5-d4149554ad4e" providerId="ADAL" clId="{E55F4DDA-E4F0-4C17-A969-5EFBE489D715}" dt="2025-06-03T08:03:20.827" v="741" actId="255"/>
          <ac:spMkLst>
            <pc:docMk/>
            <pc:sldMk cId="2799017913" sldId="2328"/>
            <ac:spMk id="3" creationId="{8F3DFDA9-0AF5-2B2A-9156-ECBA0F53ABB8}"/>
          </ac:spMkLst>
        </pc:spChg>
        <pc:spChg chg="mod">
          <ac:chgData name="Yoel Kortick" userId="167978f5-7f40-4909-85d5-d4149554ad4e" providerId="ADAL" clId="{E55F4DDA-E4F0-4C17-A969-5EFBE489D715}" dt="2025-06-03T08:03:14.484" v="739" actId="208"/>
          <ac:spMkLst>
            <pc:docMk/>
            <pc:sldMk cId="2799017913" sldId="2328"/>
            <ac:spMk id="4" creationId="{A0D3C4BB-F9EB-26E0-AC8A-265EE3DEF97A}"/>
          </ac:spMkLst>
        </pc:spChg>
        <pc:picChg chg="mod">
          <ac:chgData name="Yoel Kortick" userId="167978f5-7f40-4909-85d5-d4149554ad4e" providerId="ADAL" clId="{E55F4DDA-E4F0-4C17-A969-5EFBE489D715}" dt="2025-06-03T08:03:16.641" v="740" actId="208"/>
          <ac:picMkLst>
            <pc:docMk/>
            <pc:sldMk cId="2799017913" sldId="2328"/>
            <ac:picMk id="5" creationId="{F4817377-21DB-ABEA-4C03-50F8A01DF3F0}"/>
          </ac:picMkLst>
        </pc:picChg>
      </pc:sldChg>
      <pc:sldChg chg="modSp add mod">
        <pc:chgData name="Yoel Kortick" userId="167978f5-7f40-4909-85d5-d4149554ad4e" providerId="ADAL" clId="{E55F4DDA-E4F0-4C17-A969-5EFBE489D715}" dt="2025-06-03T08:05:18.309" v="768" actId="208"/>
        <pc:sldMkLst>
          <pc:docMk/>
          <pc:sldMk cId="3641700694" sldId="2330"/>
        </pc:sldMkLst>
        <pc:spChg chg="mod">
          <ac:chgData name="Yoel Kortick" userId="167978f5-7f40-4909-85d5-d4149554ad4e" providerId="ADAL" clId="{E55F4DDA-E4F0-4C17-A969-5EFBE489D715}" dt="2025-06-03T08:05:15.493" v="767" actId="255"/>
          <ac:spMkLst>
            <pc:docMk/>
            <pc:sldMk cId="3641700694" sldId="2330"/>
            <ac:spMk id="4" creationId="{EAFDA691-AFA5-B9AD-4693-68C13B1ED47A}"/>
          </ac:spMkLst>
        </pc:spChg>
        <pc:picChg chg="mod">
          <ac:chgData name="Yoel Kortick" userId="167978f5-7f40-4909-85d5-d4149554ad4e" providerId="ADAL" clId="{E55F4DDA-E4F0-4C17-A969-5EFBE489D715}" dt="2025-06-03T08:05:18.309" v="768" actId="208"/>
          <ac:picMkLst>
            <pc:docMk/>
            <pc:sldMk cId="3641700694" sldId="2330"/>
            <ac:picMk id="5" creationId="{63D56B4C-9404-D37E-220D-A8498C8641B2}"/>
          </ac:picMkLst>
        </pc:picChg>
      </pc:sldChg>
      <pc:sldChg chg="modSp add mod">
        <pc:chgData name="Yoel Kortick" userId="167978f5-7f40-4909-85d5-d4149554ad4e" providerId="ADAL" clId="{E55F4DDA-E4F0-4C17-A969-5EFBE489D715}" dt="2025-06-03T08:05:27.797" v="772" actId="14100"/>
        <pc:sldMkLst>
          <pc:docMk/>
          <pc:sldMk cId="1205536178" sldId="2331"/>
        </pc:sldMkLst>
        <pc:spChg chg="mod">
          <ac:chgData name="Yoel Kortick" userId="167978f5-7f40-4909-85d5-d4149554ad4e" providerId="ADAL" clId="{E55F4DDA-E4F0-4C17-A969-5EFBE489D715}" dt="2025-06-03T08:05:27.797" v="772" actId="14100"/>
          <ac:spMkLst>
            <pc:docMk/>
            <pc:sldMk cId="1205536178" sldId="2331"/>
            <ac:spMk id="4" creationId="{EBEC6FF4-F22E-1F85-7660-A95F0DE0ED2C}"/>
          </ac:spMkLst>
        </pc:spChg>
        <pc:picChg chg="mod">
          <ac:chgData name="Yoel Kortick" userId="167978f5-7f40-4909-85d5-d4149554ad4e" providerId="ADAL" clId="{E55F4DDA-E4F0-4C17-A969-5EFBE489D715}" dt="2025-06-03T08:05:21.694" v="769" actId="208"/>
          <ac:picMkLst>
            <pc:docMk/>
            <pc:sldMk cId="1205536178" sldId="2331"/>
            <ac:picMk id="9" creationId="{B4F241B0-0A6B-75F0-B523-79EED1B8B4C2}"/>
          </ac:picMkLst>
        </pc:picChg>
      </pc:sldChg>
      <pc:sldChg chg="modSp add mod">
        <pc:chgData name="Yoel Kortick" userId="167978f5-7f40-4909-85d5-d4149554ad4e" providerId="ADAL" clId="{E55F4DDA-E4F0-4C17-A969-5EFBE489D715}" dt="2025-06-03T08:05:36.966" v="775" actId="14100"/>
        <pc:sldMkLst>
          <pc:docMk/>
          <pc:sldMk cId="464329809" sldId="2332"/>
        </pc:sldMkLst>
        <pc:spChg chg="mod">
          <ac:chgData name="Yoel Kortick" userId="167978f5-7f40-4909-85d5-d4149554ad4e" providerId="ADAL" clId="{E55F4DDA-E4F0-4C17-A969-5EFBE489D715}" dt="2025-06-03T08:05:36.966" v="775" actId="14100"/>
          <ac:spMkLst>
            <pc:docMk/>
            <pc:sldMk cId="464329809" sldId="2332"/>
            <ac:spMk id="4" creationId="{959C07F7-AF40-8C1A-2EF4-08B56C3FD595}"/>
          </ac:spMkLst>
        </pc:spChg>
      </pc:sldChg>
      <pc:sldChg chg="modSp add mod">
        <pc:chgData name="Yoel Kortick" userId="167978f5-7f40-4909-85d5-d4149554ad4e" providerId="ADAL" clId="{E55F4DDA-E4F0-4C17-A969-5EFBE489D715}" dt="2025-06-03T08:05:54.330" v="780" actId="14100"/>
        <pc:sldMkLst>
          <pc:docMk/>
          <pc:sldMk cId="1993621448" sldId="2333"/>
        </pc:sldMkLst>
        <pc:spChg chg="mod">
          <ac:chgData name="Yoel Kortick" userId="167978f5-7f40-4909-85d5-d4149554ad4e" providerId="ADAL" clId="{E55F4DDA-E4F0-4C17-A969-5EFBE489D715}" dt="2025-06-03T08:05:54.330" v="780" actId="14100"/>
          <ac:spMkLst>
            <pc:docMk/>
            <pc:sldMk cId="1993621448" sldId="2333"/>
            <ac:spMk id="10" creationId="{0306D9FE-F79C-4590-D82B-629224A97A0F}"/>
          </ac:spMkLst>
        </pc:spChg>
        <pc:spChg chg="mod">
          <ac:chgData name="Yoel Kortick" userId="167978f5-7f40-4909-85d5-d4149554ad4e" providerId="ADAL" clId="{E55F4DDA-E4F0-4C17-A969-5EFBE489D715}" dt="2025-06-03T08:05:54.330" v="780" actId="14100"/>
          <ac:spMkLst>
            <pc:docMk/>
            <pc:sldMk cId="1993621448" sldId="2333"/>
            <ac:spMk id="11" creationId="{77F32636-EAE5-19B5-CCB5-EEFEE921BAD4}"/>
          </ac:spMkLst>
        </pc:spChg>
        <pc:picChg chg="mod">
          <ac:chgData name="Yoel Kortick" userId="167978f5-7f40-4909-85d5-d4149554ad4e" providerId="ADAL" clId="{E55F4DDA-E4F0-4C17-A969-5EFBE489D715}" dt="2025-06-03T08:05:43.918" v="776" actId="208"/>
          <ac:picMkLst>
            <pc:docMk/>
            <pc:sldMk cId="1993621448" sldId="2333"/>
            <ac:picMk id="7" creationId="{54E1F055-6E9A-1336-7796-C495A39A3446}"/>
          </ac:picMkLst>
        </pc:picChg>
        <pc:picChg chg="mod">
          <ac:chgData name="Yoel Kortick" userId="167978f5-7f40-4909-85d5-d4149554ad4e" providerId="ADAL" clId="{E55F4DDA-E4F0-4C17-A969-5EFBE489D715}" dt="2025-06-03T08:05:43.918" v="776" actId="208"/>
          <ac:picMkLst>
            <pc:docMk/>
            <pc:sldMk cId="1993621448" sldId="2333"/>
            <ac:picMk id="9" creationId="{93057E21-4205-758E-F9D0-A9B96EACD7DC}"/>
          </ac:picMkLst>
        </pc:picChg>
      </pc:sldChg>
      <pc:sldChg chg="modSp add mod">
        <pc:chgData name="Yoel Kortick" userId="167978f5-7f40-4909-85d5-d4149554ad4e" providerId="ADAL" clId="{E55F4DDA-E4F0-4C17-A969-5EFBE489D715}" dt="2025-06-03T12:23:41.560" v="1125" actId="208"/>
        <pc:sldMkLst>
          <pc:docMk/>
          <pc:sldMk cId="2447310114" sldId="2334"/>
        </pc:sldMkLst>
        <pc:spChg chg="mod">
          <ac:chgData name="Yoel Kortick" userId="167978f5-7f40-4909-85d5-d4149554ad4e" providerId="ADAL" clId="{E55F4DDA-E4F0-4C17-A969-5EFBE489D715}" dt="2025-06-03T08:06:07.882" v="782" actId="404"/>
          <ac:spMkLst>
            <pc:docMk/>
            <pc:sldMk cId="2447310114" sldId="2334"/>
            <ac:spMk id="4" creationId="{40FFF105-B099-F725-3C20-6D72C87F3F85}"/>
          </ac:spMkLst>
        </pc:spChg>
        <pc:spChg chg="mod">
          <ac:chgData name="Yoel Kortick" userId="167978f5-7f40-4909-85d5-d4149554ad4e" providerId="ADAL" clId="{E55F4DDA-E4F0-4C17-A969-5EFBE489D715}" dt="2025-06-03T12:23:41.560" v="1125" actId="208"/>
          <ac:spMkLst>
            <pc:docMk/>
            <pc:sldMk cId="2447310114" sldId="2334"/>
            <ac:spMk id="7" creationId="{DE67F406-6AFE-B3A6-0EA4-B5F0A925D02F}"/>
          </ac:spMkLst>
        </pc:spChg>
        <pc:picChg chg="mod">
          <ac:chgData name="Yoel Kortick" userId="167978f5-7f40-4909-85d5-d4149554ad4e" providerId="ADAL" clId="{E55F4DDA-E4F0-4C17-A969-5EFBE489D715}" dt="2025-06-03T08:06:10.965" v="783" actId="208"/>
          <ac:picMkLst>
            <pc:docMk/>
            <pc:sldMk cId="2447310114" sldId="2334"/>
            <ac:picMk id="5" creationId="{0E72ABF5-C278-9DF3-7E11-77ECF42A7D6B}"/>
          </ac:picMkLst>
        </pc:picChg>
      </pc:sldChg>
      <pc:sldChg chg="modSp add mod">
        <pc:chgData name="Yoel Kortick" userId="167978f5-7f40-4909-85d5-d4149554ad4e" providerId="ADAL" clId="{E55F4DDA-E4F0-4C17-A969-5EFBE489D715}" dt="2025-06-03T08:06:19.501" v="786" actId="208"/>
        <pc:sldMkLst>
          <pc:docMk/>
          <pc:sldMk cId="950325727" sldId="2335"/>
        </pc:sldMkLst>
        <pc:spChg chg="mod">
          <ac:chgData name="Yoel Kortick" userId="167978f5-7f40-4909-85d5-d4149554ad4e" providerId="ADAL" clId="{E55F4DDA-E4F0-4C17-A969-5EFBE489D715}" dt="2025-06-03T08:06:16.969" v="785" actId="404"/>
          <ac:spMkLst>
            <pc:docMk/>
            <pc:sldMk cId="950325727" sldId="2335"/>
            <ac:spMk id="4" creationId="{93939BE4-0A0E-A0F3-4DA7-79EC8668AE6C}"/>
          </ac:spMkLst>
        </pc:spChg>
        <pc:picChg chg="mod">
          <ac:chgData name="Yoel Kortick" userId="167978f5-7f40-4909-85d5-d4149554ad4e" providerId="ADAL" clId="{E55F4DDA-E4F0-4C17-A969-5EFBE489D715}" dt="2025-06-03T08:06:19.501" v="786" actId="208"/>
          <ac:picMkLst>
            <pc:docMk/>
            <pc:sldMk cId="950325727" sldId="2335"/>
            <ac:picMk id="11" creationId="{FFE0EF01-0387-5AA8-75E2-6582B642F379}"/>
          </ac:picMkLst>
        </pc:picChg>
      </pc:sldChg>
      <pc:sldChg chg="modSp add mod">
        <pc:chgData name="Yoel Kortick" userId="167978f5-7f40-4909-85d5-d4149554ad4e" providerId="ADAL" clId="{E55F4DDA-E4F0-4C17-A969-5EFBE489D715}" dt="2025-06-03T08:06:27.822" v="789" actId="404"/>
        <pc:sldMkLst>
          <pc:docMk/>
          <pc:sldMk cId="439808980" sldId="2336"/>
        </pc:sldMkLst>
        <pc:spChg chg="mod">
          <ac:chgData name="Yoel Kortick" userId="167978f5-7f40-4909-85d5-d4149554ad4e" providerId="ADAL" clId="{E55F4DDA-E4F0-4C17-A969-5EFBE489D715}" dt="2025-06-03T08:06:27.822" v="789" actId="404"/>
          <ac:spMkLst>
            <pc:docMk/>
            <pc:sldMk cId="439808980" sldId="2336"/>
            <ac:spMk id="4" creationId="{21B99488-3A05-3CE1-A600-DC51D5754829}"/>
          </ac:spMkLst>
        </pc:spChg>
        <pc:picChg chg="mod">
          <ac:chgData name="Yoel Kortick" userId="167978f5-7f40-4909-85d5-d4149554ad4e" providerId="ADAL" clId="{E55F4DDA-E4F0-4C17-A969-5EFBE489D715}" dt="2025-06-03T08:06:24.785" v="787" actId="208"/>
          <ac:picMkLst>
            <pc:docMk/>
            <pc:sldMk cId="439808980" sldId="2336"/>
            <ac:picMk id="7" creationId="{51783DE7-E835-E98D-D897-6FA2C1DBE693}"/>
          </ac:picMkLst>
        </pc:picChg>
      </pc:sldChg>
      <pc:sldChg chg="modSp add mod">
        <pc:chgData name="Yoel Kortick" userId="167978f5-7f40-4909-85d5-d4149554ad4e" providerId="ADAL" clId="{E55F4DDA-E4F0-4C17-A969-5EFBE489D715}" dt="2025-06-03T08:06:36.823" v="792" actId="208"/>
        <pc:sldMkLst>
          <pc:docMk/>
          <pc:sldMk cId="820485612" sldId="2337"/>
        </pc:sldMkLst>
        <pc:spChg chg="mod">
          <ac:chgData name="Yoel Kortick" userId="167978f5-7f40-4909-85d5-d4149554ad4e" providerId="ADAL" clId="{E55F4DDA-E4F0-4C17-A969-5EFBE489D715}" dt="2025-06-03T08:06:34.421" v="791" actId="404"/>
          <ac:spMkLst>
            <pc:docMk/>
            <pc:sldMk cId="820485612" sldId="2337"/>
            <ac:spMk id="4" creationId="{CCC8ABBD-2797-D5D1-92E4-7FA7F3AEACE4}"/>
          </ac:spMkLst>
        </pc:spChg>
        <pc:picChg chg="mod">
          <ac:chgData name="Yoel Kortick" userId="167978f5-7f40-4909-85d5-d4149554ad4e" providerId="ADAL" clId="{E55F4DDA-E4F0-4C17-A969-5EFBE489D715}" dt="2025-06-03T08:06:36.823" v="792" actId="208"/>
          <ac:picMkLst>
            <pc:docMk/>
            <pc:sldMk cId="820485612" sldId="2337"/>
            <ac:picMk id="5" creationId="{DB1CDCEB-0A7A-3F42-5C6F-644201E4501A}"/>
          </ac:picMkLst>
        </pc:picChg>
      </pc:sldChg>
      <pc:sldChg chg="modSp add mod">
        <pc:chgData name="Yoel Kortick" userId="167978f5-7f40-4909-85d5-d4149554ad4e" providerId="ADAL" clId="{E55F4DDA-E4F0-4C17-A969-5EFBE489D715}" dt="2025-06-03T08:06:43.574" v="795" actId="208"/>
        <pc:sldMkLst>
          <pc:docMk/>
          <pc:sldMk cId="3911999836" sldId="2338"/>
        </pc:sldMkLst>
        <pc:spChg chg="mod">
          <ac:chgData name="Yoel Kortick" userId="167978f5-7f40-4909-85d5-d4149554ad4e" providerId="ADAL" clId="{E55F4DDA-E4F0-4C17-A969-5EFBE489D715}" dt="2025-06-03T08:06:41.260" v="794" actId="404"/>
          <ac:spMkLst>
            <pc:docMk/>
            <pc:sldMk cId="3911999836" sldId="2338"/>
            <ac:spMk id="4" creationId="{7E025943-44C6-E3C7-1C5C-0062B6BBBCF4}"/>
          </ac:spMkLst>
        </pc:spChg>
        <pc:picChg chg="mod">
          <ac:chgData name="Yoel Kortick" userId="167978f5-7f40-4909-85d5-d4149554ad4e" providerId="ADAL" clId="{E55F4DDA-E4F0-4C17-A969-5EFBE489D715}" dt="2025-06-03T08:06:43.574" v="795" actId="208"/>
          <ac:picMkLst>
            <pc:docMk/>
            <pc:sldMk cId="3911999836" sldId="2338"/>
            <ac:picMk id="7" creationId="{A9C53749-1A09-636E-5CFA-F8FCFD758166}"/>
          </ac:picMkLst>
        </pc:picChg>
      </pc:sldChg>
      <pc:sldChg chg="modSp add mod">
        <pc:chgData name="Yoel Kortick" userId="167978f5-7f40-4909-85d5-d4149554ad4e" providerId="ADAL" clId="{E55F4DDA-E4F0-4C17-A969-5EFBE489D715}" dt="2025-06-03T08:06:51.557" v="798" actId="208"/>
        <pc:sldMkLst>
          <pc:docMk/>
          <pc:sldMk cId="1326827707" sldId="2339"/>
        </pc:sldMkLst>
        <pc:spChg chg="mod">
          <ac:chgData name="Yoel Kortick" userId="167978f5-7f40-4909-85d5-d4149554ad4e" providerId="ADAL" clId="{E55F4DDA-E4F0-4C17-A969-5EFBE489D715}" dt="2025-06-03T08:06:48.811" v="797" actId="404"/>
          <ac:spMkLst>
            <pc:docMk/>
            <pc:sldMk cId="1326827707" sldId="2339"/>
            <ac:spMk id="4" creationId="{0118D572-FEF9-E7D6-BEC9-B77B26E12E00}"/>
          </ac:spMkLst>
        </pc:spChg>
        <pc:picChg chg="mod">
          <ac:chgData name="Yoel Kortick" userId="167978f5-7f40-4909-85d5-d4149554ad4e" providerId="ADAL" clId="{E55F4DDA-E4F0-4C17-A969-5EFBE489D715}" dt="2025-06-03T08:06:51.557" v="798" actId="208"/>
          <ac:picMkLst>
            <pc:docMk/>
            <pc:sldMk cId="1326827707" sldId="2339"/>
            <ac:picMk id="5" creationId="{765DDC7C-49EB-AEB2-DA9D-5E63A7768A43}"/>
          </ac:picMkLst>
        </pc:picChg>
      </pc:sldChg>
      <pc:sldChg chg="modSp add mod">
        <pc:chgData name="Yoel Kortick" userId="167978f5-7f40-4909-85d5-d4149554ad4e" providerId="ADAL" clId="{E55F4DDA-E4F0-4C17-A969-5EFBE489D715}" dt="2025-06-03T08:07:10.710" v="803" actId="1076"/>
        <pc:sldMkLst>
          <pc:docMk/>
          <pc:sldMk cId="1254216125" sldId="2340"/>
        </pc:sldMkLst>
        <pc:spChg chg="mod">
          <ac:chgData name="Yoel Kortick" userId="167978f5-7f40-4909-85d5-d4149554ad4e" providerId="ADAL" clId="{E55F4DDA-E4F0-4C17-A969-5EFBE489D715}" dt="2025-06-03T08:07:01.634" v="801" actId="14100"/>
          <ac:spMkLst>
            <pc:docMk/>
            <pc:sldMk cId="1254216125" sldId="2340"/>
            <ac:spMk id="4" creationId="{5E45829A-9859-CBA4-A95C-EE529ED6DAED}"/>
          </ac:spMkLst>
        </pc:spChg>
        <pc:picChg chg="mod">
          <ac:chgData name="Yoel Kortick" userId="167978f5-7f40-4909-85d5-d4149554ad4e" providerId="ADAL" clId="{E55F4DDA-E4F0-4C17-A969-5EFBE489D715}" dt="2025-06-03T08:07:10.710" v="803" actId="1076"/>
          <ac:picMkLst>
            <pc:docMk/>
            <pc:sldMk cId="1254216125" sldId="2340"/>
            <ac:picMk id="6" creationId="{6D0003BA-8C79-48D6-9EC4-D34FE9024365}"/>
          </ac:picMkLst>
        </pc:picChg>
      </pc:sldChg>
      <pc:sldChg chg="modSp mod">
        <pc:chgData name="Yoel Kortick" userId="167978f5-7f40-4909-85d5-d4149554ad4e" providerId="ADAL" clId="{E55F4DDA-E4F0-4C17-A969-5EFBE489D715}" dt="2025-06-03T07:08:58.876" v="5" actId="6549"/>
        <pc:sldMkLst>
          <pc:docMk/>
          <pc:sldMk cId="2936091595" sldId="2147480407"/>
        </pc:sldMkLst>
        <pc:spChg chg="mod">
          <ac:chgData name="Yoel Kortick" userId="167978f5-7f40-4909-85d5-d4149554ad4e" providerId="ADAL" clId="{E55F4DDA-E4F0-4C17-A969-5EFBE489D715}" dt="2025-06-03T07:08:58.876" v="5" actId="6549"/>
          <ac:spMkLst>
            <pc:docMk/>
            <pc:sldMk cId="2936091595" sldId="2147480407"/>
            <ac:spMk id="2" creationId="{00000000-0000-0000-0000-000000000000}"/>
          </ac:spMkLst>
        </pc:spChg>
      </pc:sldChg>
      <pc:sldChg chg="modSp mod">
        <pc:chgData name="Yoel Kortick" userId="167978f5-7f40-4909-85d5-d4149554ad4e" providerId="ADAL" clId="{E55F4DDA-E4F0-4C17-A969-5EFBE489D715}" dt="2025-06-03T07:09:37.172" v="8" actId="14100"/>
        <pc:sldMkLst>
          <pc:docMk/>
          <pc:sldMk cId="2711077615" sldId="2147480430"/>
        </pc:sldMkLst>
        <pc:spChg chg="mod">
          <ac:chgData name="Yoel Kortick" userId="167978f5-7f40-4909-85d5-d4149554ad4e" providerId="ADAL" clId="{E55F4DDA-E4F0-4C17-A969-5EFBE489D715}" dt="2025-06-03T07:09:37.172" v="8" actId="14100"/>
          <ac:spMkLst>
            <pc:docMk/>
            <pc:sldMk cId="2711077615" sldId="2147480430"/>
            <ac:spMk id="5" creationId="{00000000-0000-0000-0000-000000000000}"/>
          </ac:spMkLst>
        </pc:spChg>
      </pc:sldChg>
      <pc:sldChg chg="modSp mod">
        <pc:chgData name="Yoel Kortick" userId="167978f5-7f40-4909-85d5-d4149554ad4e" providerId="ADAL" clId="{E55F4DDA-E4F0-4C17-A969-5EFBE489D715}" dt="2025-06-03T07:10:18.599" v="12" actId="255"/>
        <pc:sldMkLst>
          <pc:docMk/>
          <pc:sldMk cId="3215317713" sldId="2147480431"/>
        </pc:sldMkLst>
        <pc:spChg chg="mod">
          <ac:chgData name="Yoel Kortick" userId="167978f5-7f40-4909-85d5-d4149554ad4e" providerId="ADAL" clId="{E55F4DDA-E4F0-4C17-A969-5EFBE489D715}" dt="2025-06-03T07:10:18.599" v="12" actId="255"/>
          <ac:spMkLst>
            <pc:docMk/>
            <pc:sldMk cId="3215317713" sldId="2147480431"/>
            <ac:spMk id="5" creationId="{AC821D1E-55D9-ED48-ABA7-12156B4F3037}"/>
          </ac:spMkLst>
        </pc:spChg>
      </pc:sldChg>
      <pc:sldChg chg="modSp mod">
        <pc:chgData name="Yoel Kortick" userId="167978f5-7f40-4909-85d5-d4149554ad4e" providerId="ADAL" clId="{E55F4DDA-E4F0-4C17-A969-5EFBE489D715}" dt="2025-06-03T07:10:52.853" v="15" actId="404"/>
        <pc:sldMkLst>
          <pc:docMk/>
          <pc:sldMk cId="1195457792" sldId="2147480432"/>
        </pc:sldMkLst>
        <pc:spChg chg="mod">
          <ac:chgData name="Yoel Kortick" userId="167978f5-7f40-4909-85d5-d4149554ad4e" providerId="ADAL" clId="{E55F4DDA-E4F0-4C17-A969-5EFBE489D715}" dt="2025-06-03T07:10:52.853" v="15" actId="404"/>
          <ac:spMkLst>
            <pc:docMk/>
            <pc:sldMk cId="1195457792" sldId="2147480432"/>
            <ac:spMk id="5" creationId="{AAD7CB18-C58B-BE08-DA4E-D7177B83588C}"/>
          </ac:spMkLst>
        </pc:spChg>
      </pc:sldChg>
      <pc:sldChg chg="modSp mod">
        <pc:chgData name="Yoel Kortick" userId="167978f5-7f40-4909-85d5-d4149554ad4e" providerId="ADAL" clId="{E55F4DDA-E4F0-4C17-A969-5EFBE489D715}" dt="2025-06-03T07:11:15.562" v="18" actId="404"/>
        <pc:sldMkLst>
          <pc:docMk/>
          <pc:sldMk cId="3101334533" sldId="2147480433"/>
        </pc:sldMkLst>
        <pc:spChg chg="mod">
          <ac:chgData name="Yoel Kortick" userId="167978f5-7f40-4909-85d5-d4149554ad4e" providerId="ADAL" clId="{E55F4DDA-E4F0-4C17-A969-5EFBE489D715}" dt="2025-06-03T07:11:15.562" v="18" actId="404"/>
          <ac:spMkLst>
            <pc:docMk/>
            <pc:sldMk cId="3101334533" sldId="2147480433"/>
            <ac:spMk id="5" creationId="{9B846F0D-B909-A456-29DB-C489EE4A1896}"/>
          </ac:spMkLst>
        </pc:spChg>
      </pc:sldChg>
      <pc:sldChg chg="modSp mod">
        <pc:chgData name="Yoel Kortick" userId="167978f5-7f40-4909-85d5-d4149554ad4e" providerId="ADAL" clId="{E55F4DDA-E4F0-4C17-A969-5EFBE489D715}" dt="2025-06-03T07:11:50.938" v="21" actId="404"/>
        <pc:sldMkLst>
          <pc:docMk/>
          <pc:sldMk cId="4187908048" sldId="2147480434"/>
        </pc:sldMkLst>
        <pc:spChg chg="mod">
          <ac:chgData name="Yoel Kortick" userId="167978f5-7f40-4909-85d5-d4149554ad4e" providerId="ADAL" clId="{E55F4DDA-E4F0-4C17-A969-5EFBE489D715}" dt="2025-06-03T07:11:50.938" v="21" actId="404"/>
          <ac:spMkLst>
            <pc:docMk/>
            <pc:sldMk cId="4187908048" sldId="2147480434"/>
            <ac:spMk id="5" creationId="{D82483CB-88D3-FB16-8B0B-8B907F6B50A9}"/>
          </ac:spMkLst>
        </pc:spChg>
      </pc:sldChg>
      <pc:sldChg chg="modSp mod">
        <pc:chgData name="Yoel Kortick" userId="167978f5-7f40-4909-85d5-d4149554ad4e" providerId="ADAL" clId="{E55F4DDA-E4F0-4C17-A969-5EFBE489D715}" dt="2025-06-03T07:12:42.635" v="25" actId="255"/>
        <pc:sldMkLst>
          <pc:docMk/>
          <pc:sldMk cId="217493611" sldId="2147480435"/>
        </pc:sldMkLst>
        <pc:spChg chg="mod">
          <ac:chgData name="Yoel Kortick" userId="167978f5-7f40-4909-85d5-d4149554ad4e" providerId="ADAL" clId="{E55F4DDA-E4F0-4C17-A969-5EFBE489D715}" dt="2025-06-03T07:12:42.635" v="25" actId="255"/>
          <ac:spMkLst>
            <pc:docMk/>
            <pc:sldMk cId="217493611" sldId="2147480435"/>
            <ac:spMk id="5" creationId="{30AC8BB2-32A0-0703-F5CA-0760AF79E4AC}"/>
          </ac:spMkLst>
        </pc:spChg>
      </pc:sldChg>
      <pc:sldChg chg="addSp modSp mod">
        <pc:chgData name="Yoel Kortick" userId="167978f5-7f40-4909-85d5-d4149554ad4e" providerId="ADAL" clId="{E55F4DDA-E4F0-4C17-A969-5EFBE489D715}" dt="2025-06-03T07:13:32.823" v="31" actId="255"/>
        <pc:sldMkLst>
          <pc:docMk/>
          <pc:sldMk cId="3793389652" sldId="2147480436"/>
        </pc:sldMkLst>
        <pc:spChg chg="add mod">
          <ac:chgData name="Yoel Kortick" userId="167978f5-7f40-4909-85d5-d4149554ad4e" providerId="ADAL" clId="{E55F4DDA-E4F0-4C17-A969-5EFBE489D715}" dt="2025-06-03T07:13:18.011" v="27"/>
          <ac:spMkLst>
            <pc:docMk/>
            <pc:sldMk cId="3793389652" sldId="2147480436"/>
            <ac:spMk id="2" creationId="{3784DE1A-C0BB-0270-FD39-9CAEBE0D0EAB}"/>
          </ac:spMkLst>
        </pc:spChg>
        <pc:spChg chg="mod">
          <ac:chgData name="Yoel Kortick" userId="167978f5-7f40-4909-85d5-d4149554ad4e" providerId="ADAL" clId="{E55F4DDA-E4F0-4C17-A969-5EFBE489D715}" dt="2025-06-03T07:13:32.823" v="31" actId="255"/>
          <ac:spMkLst>
            <pc:docMk/>
            <pc:sldMk cId="3793389652" sldId="2147480436"/>
            <ac:spMk id="5" creationId="{8F65B946-C905-859A-7A3E-A390DB1530E5}"/>
          </ac:spMkLst>
        </pc:spChg>
      </pc:sldChg>
      <pc:sldChg chg="modSp add del mod">
        <pc:chgData name="Yoel Kortick" userId="167978f5-7f40-4909-85d5-d4149554ad4e" providerId="ADAL" clId="{E55F4DDA-E4F0-4C17-A969-5EFBE489D715}" dt="2025-06-03T07:22:49.265" v="143" actId="47"/>
        <pc:sldMkLst>
          <pc:docMk/>
          <pc:sldMk cId="2583671206" sldId="2147480437"/>
        </pc:sldMkLst>
        <pc:spChg chg="mod">
          <ac:chgData name="Yoel Kortick" userId="167978f5-7f40-4909-85d5-d4149554ad4e" providerId="ADAL" clId="{E55F4DDA-E4F0-4C17-A969-5EFBE489D715}" dt="2025-06-03T07:13:59.486" v="32"/>
          <ac:spMkLst>
            <pc:docMk/>
            <pc:sldMk cId="2583671206" sldId="2147480437"/>
            <ac:spMk id="5" creationId="{D58D10F3-BD17-9C17-E2B1-893FE7EEEAB2}"/>
          </ac:spMkLst>
        </pc:spChg>
      </pc:sldChg>
      <pc:sldChg chg="modSp mod">
        <pc:chgData name="Yoel Kortick" userId="167978f5-7f40-4909-85d5-d4149554ad4e" providerId="ADAL" clId="{E55F4DDA-E4F0-4C17-A969-5EFBE489D715}" dt="2025-06-03T07:14:39.885" v="37" actId="1036"/>
        <pc:sldMkLst>
          <pc:docMk/>
          <pc:sldMk cId="336357512" sldId="2147480438"/>
        </pc:sldMkLst>
        <pc:spChg chg="mod">
          <ac:chgData name="Yoel Kortick" userId="167978f5-7f40-4909-85d5-d4149554ad4e" providerId="ADAL" clId="{E55F4DDA-E4F0-4C17-A969-5EFBE489D715}" dt="2025-06-03T07:14:39.885" v="37" actId="1036"/>
          <ac:spMkLst>
            <pc:docMk/>
            <pc:sldMk cId="336357512" sldId="2147480438"/>
            <ac:spMk id="5" creationId="{DF2C9064-4883-DD95-046B-AE90E0A92A90}"/>
          </ac:spMkLst>
        </pc:spChg>
      </pc:sldChg>
      <pc:sldChg chg="modSp mod">
        <pc:chgData name="Yoel Kortick" userId="167978f5-7f40-4909-85d5-d4149554ad4e" providerId="ADAL" clId="{E55F4DDA-E4F0-4C17-A969-5EFBE489D715}" dt="2025-06-03T07:24:36.303" v="186" actId="403"/>
        <pc:sldMkLst>
          <pc:docMk/>
          <pc:sldMk cId="1982059557" sldId="2147480439"/>
        </pc:sldMkLst>
        <pc:spChg chg="mod">
          <ac:chgData name="Yoel Kortick" userId="167978f5-7f40-4909-85d5-d4149554ad4e" providerId="ADAL" clId="{E55F4DDA-E4F0-4C17-A969-5EFBE489D715}" dt="2025-06-03T07:24:36.303" v="186" actId="403"/>
          <ac:spMkLst>
            <pc:docMk/>
            <pc:sldMk cId="1982059557" sldId="2147480439"/>
            <ac:spMk id="5" creationId="{4EB64810-4E4D-D326-20BB-2B30F6839884}"/>
          </ac:spMkLst>
        </pc:spChg>
      </pc:sldChg>
      <pc:sldChg chg="modSp mod">
        <pc:chgData name="Yoel Kortick" userId="167978f5-7f40-4909-85d5-d4149554ad4e" providerId="ADAL" clId="{E55F4DDA-E4F0-4C17-A969-5EFBE489D715}" dt="2025-06-03T07:15:11.474" v="41"/>
        <pc:sldMkLst>
          <pc:docMk/>
          <pc:sldMk cId="3319784378" sldId="2147480440"/>
        </pc:sldMkLst>
        <pc:spChg chg="mod">
          <ac:chgData name="Yoel Kortick" userId="167978f5-7f40-4909-85d5-d4149554ad4e" providerId="ADAL" clId="{E55F4DDA-E4F0-4C17-A969-5EFBE489D715}" dt="2025-06-03T07:15:11.474" v="41"/>
          <ac:spMkLst>
            <pc:docMk/>
            <pc:sldMk cId="3319784378" sldId="2147480440"/>
            <ac:spMk id="5" creationId="{19599DE3-DE9A-60B7-43CE-8F76EF7CE882}"/>
          </ac:spMkLst>
        </pc:spChg>
      </pc:sldChg>
      <pc:sldChg chg="del">
        <pc:chgData name="Yoel Kortick" userId="167978f5-7f40-4909-85d5-d4149554ad4e" providerId="ADAL" clId="{E55F4DDA-E4F0-4C17-A969-5EFBE489D715}" dt="2025-06-03T07:25:50.425" v="196" actId="47"/>
        <pc:sldMkLst>
          <pc:docMk/>
          <pc:sldMk cId="3362003668" sldId="2147480441"/>
        </pc:sldMkLst>
      </pc:sldChg>
      <pc:sldChg chg="del">
        <pc:chgData name="Yoel Kortick" userId="167978f5-7f40-4909-85d5-d4149554ad4e" providerId="ADAL" clId="{E55F4DDA-E4F0-4C17-A969-5EFBE489D715}" dt="2025-06-03T07:23:38.028" v="157" actId="47"/>
        <pc:sldMkLst>
          <pc:docMk/>
          <pc:sldMk cId="1212022780" sldId="2147480442"/>
        </pc:sldMkLst>
      </pc:sldChg>
      <pc:sldChg chg="add">
        <pc:chgData name="Yoel Kortick" userId="167978f5-7f40-4909-85d5-d4149554ad4e" providerId="ADAL" clId="{E55F4DDA-E4F0-4C17-A969-5EFBE489D715}" dt="2025-06-03T07:24:05.832" v="158" actId="2890"/>
        <pc:sldMkLst>
          <pc:docMk/>
          <pc:sldMk cId="1797156112" sldId="2147480442"/>
        </pc:sldMkLst>
      </pc:sldChg>
      <pc:sldMasterChg chg="modSp mod modSldLayout">
        <pc:chgData name="Yoel Kortick" userId="167978f5-7f40-4909-85d5-d4149554ad4e" providerId="ADAL" clId="{E55F4DDA-E4F0-4C17-A969-5EFBE489D715}" dt="2025-06-03T07:35:07.246" v="292" actId="255"/>
        <pc:sldMasterMkLst>
          <pc:docMk/>
          <pc:sldMasterMk cId="1691894521" sldId="2147483966"/>
        </pc:sldMasterMkLst>
        <pc:spChg chg="mod">
          <ac:chgData name="Yoel Kortick" userId="167978f5-7f40-4909-85d5-d4149554ad4e" providerId="ADAL" clId="{E55F4DDA-E4F0-4C17-A969-5EFBE489D715}" dt="2025-06-03T07:32:58.551" v="275" actId="20577"/>
          <ac:spMkLst>
            <pc:docMk/>
            <pc:sldMasterMk cId="1691894521" sldId="2147483966"/>
            <ac:spMk id="2" creationId="{C2D1B4D6-09F5-E479-2AED-EDE0974FF279}"/>
          </ac:spMkLst>
        </pc:spChg>
        <pc:sldLayoutChg chg="addSp delSp modSp mod">
          <pc:chgData name="Yoel Kortick" userId="167978f5-7f40-4909-85d5-d4149554ad4e" providerId="ADAL" clId="{E55F4DDA-E4F0-4C17-A969-5EFBE489D715}" dt="2025-06-03T07:35:07.246" v="292" actId="255"/>
          <pc:sldLayoutMkLst>
            <pc:docMk/>
            <pc:sldMasterMk cId="1691894521" sldId="2147483966"/>
            <pc:sldLayoutMk cId="2834649075" sldId="2147484665"/>
          </pc:sldLayoutMkLst>
          <pc:spChg chg="add mod">
            <ac:chgData name="Yoel Kortick" userId="167978f5-7f40-4909-85d5-d4149554ad4e" providerId="ADAL" clId="{E55F4DDA-E4F0-4C17-A969-5EFBE489D715}" dt="2025-06-03T07:35:07.246" v="292" actId="255"/>
            <ac:spMkLst>
              <pc:docMk/>
              <pc:sldMasterMk cId="1691894521" sldId="2147483966"/>
              <pc:sldLayoutMk cId="2834649075" sldId="2147484665"/>
              <ac:spMk id="3" creationId="{C82E7866-483A-405A-CC0A-DDEF04A8F50E}"/>
            </ac:spMkLst>
          </pc:spChg>
          <pc:spChg chg="del">
            <ac:chgData name="Yoel Kortick" userId="167978f5-7f40-4909-85d5-d4149554ad4e" providerId="ADAL" clId="{E55F4DDA-E4F0-4C17-A969-5EFBE489D715}" dt="2025-06-03T07:31:56.741" v="197" actId="478"/>
            <ac:spMkLst>
              <pc:docMk/>
              <pc:sldMasterMk cId="1691894521" sldId="2147483966"/>
              <pc:sldLayoutMk cId="2834649075" sldId="2147484665"/>
              <ac:spMk id="9" creationId="{00000000-0000-0000-0000-000000000000}"/>
            </ac:spMkLst>
          </pc:spChg>
        </pc:sldLayoutChg>
      </pc:sldMaster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03/06/2025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44</a:t>
            </a:fld>
            <a:endParaRPr lang="en-GB"/>
          </a:p>
        </p:txBody>
      </p:sp>
    </p:spTree>
    <p:extLst>
      <p:ext uri="{BB962C8B-B14F-4D97-AF65-F5344CB8AC3E}">
        <p14:creationId xmlns:p14="http://schemas.microsoft.com/office/powerpoint/2010/main" val="325285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19719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4414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09542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149664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5163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73124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7795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1696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18983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66897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9832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1933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79949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058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188194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1999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46683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760903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12576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9554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16953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1002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57432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617398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89522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2815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77383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87188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6677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2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44317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3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10773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107203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55161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516013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661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a:t>Header avenir demi </a:t>
            </a:r>
            <a:r>
              <a:rPr lang="he-IL"/>
              <a:t>32</a:t>
            </a:r>
            <a:r>
              <a:rPr lang="en-US" err="1"/>
              <a:t>pt</a:t>
            </a:r>
            <a:endParaRPr lang="en-GB"/>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19623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527381" y="1028735"/>
            <a:ext cx="11233248" cy="5184576"/>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141010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 id="2147484666" r:id="rId8"/>
    <p:sldLayoutId id="2147484667" r:id="rId9"/>
    <p:sldLayoutId id="2147484668" r:id="rId10"/>
    <p:sldLayoutId id="2147484669" r:id="rId11"/>
    <p:sldLayoutId id="2147484670" r:id="rId12"/>
    <p:sldLayoutId id="2147484671" r:id="rId13"/>
    <p:sldLayoutId id="2147484672" r:id="rId14"/>
    <p:sldLayoutId id="2147484673" r:id="rId15"/>
    <p:sldLayoutId id="2147484674" r:id="rId16"/>
    <p:sldLayoutId id="2147484675" r:id="rId17"/>
    <p:sldLayoutId id="2147484676" r:id="rId18"/>
    <p:sldLayoutId id="2147484677" r:id="rId19"/>
    <p:sldLayoutId id="2147484678" r:id="rId20"/>
    <p:sldLayoutId id="2147484679" r:id="rId21"/>
    <p:sldLayoutId id="2147484680" r:id="rId22"/>
    <p:sldLayoutId id="2147484681" r:id="rId23"/>
    <p:sldLayoutId id="2147484682" r:id="rId24"/>
    <p:sldLayoutId id="2147484683" r:id="rId25"/>
    <p:sldLayoutId id="2147484684" r:id="rId26"/>
    <p:sldLayoutId id="2147484685" r:id="rId27"/>
    <p:sldLayoutId id="2147484686" r:id="rId28"/>
    <p:sldLayoutId id="2147484687" r:id="rId29"/>
    <p:sldLayoutId id="2147484688" r:id="rId30"/>
    <p:sldLayoutId id="2147484689" r:id="rId31"/>
    <p:sldLayoutId id="2147484690" r:id="rId32"/>
    <p:sldLayoutId id="2147484691" r:id="rId33"/>
    <p:sldLayoutId id="2147484692" r:id="rId34"/>
    <p:sldLayoutId id="2147484693" r:id="rId35"/>
    <p:sldLayoutId id="2147484694" r:id="rId36"/>
    <p:sldLayoutId id="2147484695" r:id="rId37"/>
    <p:sldLayoutId id="2147484696" r:id="rId38"/>
    <p:sldLayoutId id="2147484697" r:id="rId39"/>
    <p:sldLayoutId id="2147484698" r:id="rId40"/>
    <p:sldLayoutId id="2147484699" r:id="rId41"/>
    <p:sldLayoutId id="2147484700" r:id="rId42"/>
    <p:sldLayoutId id="2147484701" r:id="rId43"/>
    <p:sldLayoutId id="2147484702" r:id="rId44"/>
  </p:sldLayoutIdLst>
  <p:hf hdr="0" dt="0"/>
  <p:txStyles>
    <p:title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nb.info/gnd/%7b0%7d" TargetMode="External"/><Relationship Id="rId2" Type="http://schemas.openxmlformats.org/officeDocument/2006/relationships/hyperlink" Target="https://portal.dnb.de/opac.htm" TargetMode="External"/><Relationship Id="rId1" Type="http://schemas.openxmlformats.org/officeDocument/2006/relationships/slideLayout" Target="../slideLayouts/slideLayout15.xml"/><Relationship Id="rId5" Type="http://schemas.openxmlformats.org/officeDocument/2006/relationships/hyperlink" Target="http://id.loc.gov/authorities/names/%7b0%7d" TargetMode="External"/><Relationship Id="rId4" Type="http://schemas.openxmlformats.org/officeDocument/2006/relationships/hyperlink" Target="http://id.loc.gov/authorities/nam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d-nb.info/gnd/%7b0%7d" TargetMode="External"/><Relationship Id="rId7" Type="http://schemas.openxmlformats.org/officeDocument/2006/relationships/hyperlink" Target="http://eurovoc.europa.eu/%7b0%7d" TargetMode="External"/><Relationship Id="rId2" Type="http://schemas.openxmlformats.org/officeDocument/2006/relationships/hyperlink" Target="https://portal.dnb.de/opac.htm" TargetMode="External"/><Relationship Id="rId1" Type="http://schemas.openxmlformats.org/officeDocument/2006/relationships/slideLayout" Target="../slideLayouts/slideLayout17.xml"/><Relationship Id="rId6" Type="http://schemas.openxmlformats.org/officeDocument/2006/relationships/hyperlink" Target="http://eurovoc.europa.eu/" TargetMode="External"/><Relationship Id="rId5" Type="http://schemas.openxmlformats.org/officeDocument/2006/relationships/hyperlink" Target="http://id.loc.gov/authorities/subjects/%7b0%7d" TargetMode="External"/><Relationship Id="rId4" Type="http://schemas.openxmlformats.org/officeDocument/2006/relationships/hyperlink" Target="http://id.loc.gov/authorities/subjec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210Metadata_Management_Configuration/Linked_Data_Enrichment_Configuration"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hyperlink" Target="https://d-nb.info/gnd/%7b0%7d" TargetMode="External"/><Relationship Id="rId2" Type="http://schemas.openxmlformats.org/officeDocument/2006/relationships/hyperlink" Target="https://portal.dnb.de/opac.htm" TargetMode="External"/><Relationship Id="rId1" Type="http://schemas.openxmlformats.org/officeDocument/2006/relationships/slideLayout" Target="../slideLayouts/slideLayout44.xml"/><Relationship Id="rId5" Type="http://schemas.openxmlformats.org/officeDocument/2006/relationships/hyperlink" Target="http://id.loc.gov/authorities/names/%7b0%7d" TargetMode="External"/><Relationship Id="rId4" Type="http://schemas.openxmlformats.org/officeDocument/2006/relationships/hyperlink" Target="http://id.loc.gov/authorities/name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hyperlink" Target="https://d-nb.info/gnd/%7b0%7d" TargetMode="External"/><Relationship Id="rId7" Type="http://schemas.openxmlformats.org/officeDocument/2006/relationships/hyperlink" Target="http://eurovoc.europa.eu/%7b0%7d" TargetMode="External"/><Relationship Id="rId2" Type="http://schemas.openxmlformats.org/officeDocument/2006/relationships/hyperlink" Target="https://portal.dnb.de/opac.htm" TargetMode="External"/><Relationship Id="rId1" Type="http://schemas.openxmlformats.org/officeDocument/2006/relationships/slideLayout" Target="../slideLayouts/slideLayout44.xml"/><Relationship Id="rId6" Type="http://schemas.openxmlformats.org/officeDocument/2006/relationships/hyperlink" Target="http://eurovoc.europa.eu/" TargetMode="External"/><Relationship Id="rId5" Type="http://schemas.openxmlformats.org/officeDocument/2006/relationships/hyperlink" Target="http://id.loc.gov/authorities/subjects/%7b0%7d" TargetMode="External"/><Relationship Id="rId4" Type="http://schemas.openxmlformats.org/officeDocument/2006/relationships/hyperlink" Target="http://id.loc.gov/authorities/subjec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598558"/>
            <a:ext cx="8566268" cy="1264782"/>
          </a:xfrm>
        </p:spPr>
        <p:txBody>
          <a:bodyPr/>
          <a:lstStyle/>
          <a:p>
            <a:r>
              <a:rPr lang="en-US" sz="3200" dirty="0"/>
              <a:t>Linked Data Enrichment</a:t>
            </a:r>
            <a:endParaRPr lang="en-NL" sz="32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June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F341-9DA4-5800-9D56-14A15E2996E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CED1765-24A1-3EFE-BFD2-A399EB87AADD}"/>
              </a:ext>
            </a:extLst>
          </p:cNvPr>
          <p:cNvSpPr>
            <a:spLocks noGrp="1"/>
          </p:cNvSpPr>
          <p:nvPr>
            <p:ph type="body" sz="quarter" idx="16"/>
          </p:nvPr>
        </p:nvSpPr>
        <p:spPr>
          <a:xfrm>
            <a:off x="0" y="2500384"/>
            <a:ext cx="12192000" cy="1030130"/>
          </a:xfrm>
        </p:spPr>
        <p:txBody>
          <a:bodyPr/>
          <a:lstStyle/>
          <a:p>
            <a:r>
              <a:rPr lang="en-US" sz="2800" dirty="0"/>
              <a:t>On the Fly Enrichment</a:t>
            </a:r>
          </a:p>
        </p:txBody>
      </p:sp>
      <p:sp>
        <p:nvSpPr>
          <p:cNvPr id="3" name="Slide Number Placeholder 2">
            <a:extLst>
              <a:ext uri="{FF2B5EF4-FFF2-40B4-BE49-F238E27FC236}">
                <a16:creationId xmlns:a16="http://schemas.microsoft.com/office/drawing/2014/main" id="{F57AD141-DFFF-D080-D134-E5876994851E}"/>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Tree>
    <p:extLst>
      <p:ext uri="{BB962C8B-B14F-4D97-AF65-F5344CB8AC3E}">
        <p14:creationId xmlns:p14="http://schemas.microsoft.com/office/powerpoint/2010/main" val="179715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1053995"/>
            <a:ext cx="11233248" cy="5063304"/>
          </a:xfrm>
        </p:spPr>
        <p:txBody>
          <a:bodyPr>
            <a:normAutofit/>
          </a:bodyPr>
          <a:lstStyle/>
          <a:p>
            <a:pPr>
              <a:spcBef>
                <a:spcPts val="900"/>
              </a:spcBef>
              <a:buClrTx/>
            </a:pPr>
            <a:r>
              <a:rPr lang="en-US" sz="2000" dirty="0">
                <a:solidFill>
                  <a:schemeClr val="tx1"/>
                </a:solidFill>
              </a:rPr>
              <a:t>We will now do an example of “On the Fly” enrichment.</a:t>
            </a:r>
          </a:p>
          <a:p>
            <a:pPr>
              <a:spcBef>
                <a:spcPts val="900"/>
              </a:spcBef>
              <a:buClrTx/>
            </a:pPr>
            <a:r>
              <a:rPr lang="en-US" sz="2000" dirty="0">
                <a:solidFill>
                  <a:schemeClr val="tx1"/>
                </a:solidFill>
              </a:rPr>
              <a:t>In order to see how it works we will do as follows:</a:t>
            </a:r>
          </a:p>
          <a:p>
            <a:pPr lvl="1"/>
            <a:r>
              <a:rPr lang="en-US" sz="2000" dirty="0"/>
              <a:t>See our definitions in the configuration tables for “Linked Data Enrichment – Names” and “Linked Data Enrichment – Subjects”</a:t>
            </a:r>
          </a:p>
          <a:p>
            <a:pPr lvl="1"/>
            <a:r>
              <a:rPr lang="en-US" sz="2000" dirty="0"/>
              <a:t>Look at a set of three records and see that there are no linked data URI’s in the records</a:t>
            </a:r>
          </a:p>
          <a:p>
            <a:pPr lvl="1"/>
            <a:r>
              <a:rPr lang="en-US" sz="2000" dirty="0"/>
              <a:t>Publish the set using the General Publishing Profile</a:t>
            </a:r>
          </a:p>
          <a:p>
            <a:pPr lvl="1"/>
            <a:r>
              <a:rPr lang="en-US" sz="2000" dirty="0"/>
              <a:t>Look at the output file of the General Publishing Profile and see that the URIs have been added to the records in the output file but not to the records in the repository.</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87439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836712"/>
            <a:ext cx="11233248" cy="5568619"/>
          </a:xfrm>
        </p:spPr>
        <p:txBody>
          <a:bodyPr>
            <a:normAutofit/>
          </a:bodyPr>
          <a:lstStyle/>
          <a:p>
            <a:pPr>
              <a:spcBef>
                <a:spcPts val="900"/>
              </a:spcBef>
              <a:buClrTx/>
            </a:pPr>
            <a:r>
              <a:rPr lang="en-US" sz="2000" dirty="0">
                <a:solidFill>
                  <a:schemeClr val="tx1"/>
                </a:solidFill>
              </a:rPr>
              <a:t>Here is what we have defined for “Linked Data Enrichment – Names”.</a:t>
            </a:r>
          </a:p>
          <a:p>
            <a:pPr>
              <a:spcBef>
                <a:spcPts val="900"/>
              </a:spcBef>
              <a:buClrTx/>
            </a:pPr>
            <a:r>
              <a:rPr lang="en-US" sz="2000" dirty="0">
                <a:solidFill>
                  <a:schemeClr val="tx1"/>
                </a:solidFill>
              </a:rPr>
              <a:t>Relevant rows of the table appear on the next slide</a:t>
            </a:r>
          </a:p>
          <a:p>
            <a:pPr>
              <a:spcBef>
                <a:spcPts val="900"/>
              </a:spcBef>
              <a:buClrTx/>
            </a:pPr>
            <a:r>
              <a:rPr lang="en-US" sz="2000" dirty="0">
                <a:solidFill>
                  <a:schemeClr val="tx1"/>
                </a:solidFill>
              </a:rPr>
              <a:t>For vocabulary code </a:t>
            </a:r>
            <a:r>
              <a:rPr lang="en-US" sz="2000" dirty="0">
                <a:solidFill>
                  <a:schemeClr val="tx1"/>
                </a:solidFill>
                <a:hlinkClick r:id="rId2"/>
              </a:rPr>
              <a:t>GND</a:t>
            </a:r>
            <a:r>
              <a:rPr lang="en-US" sz="2000" dirty="0">
                <a:solidFill>
                  <a:schemeClr val="tx1"/>
                </a:solidFill>
              </a:rPr>
              <a:t> (</a:t>
            </a:r>
            <a:r>
              <a:rPr lang="en-US" sz="2000" dirty="0" err="1">
                <a:solidFill>
                  <a:schemeClr val="tx1"/>
                </a:solidFill>
              </a:rPr>
              <a:t>Deutschen</a:t>
            </a:r>
            <a:r>
              <a:rPr lang="en-US" sz="2000" dirty="0">
                <a:solidFill>
                  <a:schemeClr val="tx1"/>
                </a:solidFill>
              </a:rPr>
              <a:t> </a:t>
            </a:r>
            <a:r>
              <a:rPr lang="en-US" sz="2000" dirty="0" err="1">
                <a:solidFill>
                  <a:schemeClr val="tx1"/>
                </a:solidFill>
              </a:rPr>
              <a:t>Nationalbibliothek</a:t>
            </a:r>
            <a:r>
              <a:rPr lang="en-US" sz="2000" dirty="0">
                <a:solidFill>
                  <a:schemeClr val="tx1"/>
                </a:solidFill>
              </a:rPr>
              <a:t>) we are adding the URI to subfield 0 and adding the VIAF link to subfield 1.  </a:t>
            </a:r>
          </a:p>
          <a:p>
            <a:pPr lvl="1"/>
            <a:r>
              <a:rPr lang="en-US" sz="2000" dirty="0"/>
              <a:t>We are using authority URI </a:t>
            </a:r>
            <a:r>
              <a:rPr lang="en-US" sz="2000" dirty="0">
                <a:hlinkClick r:id="rId3"/>
              </a:rPr>
              <a:t>https://d-nb.info/gnd/{0}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4"/>
              </a:rPr>
              <a:t>LCNAMES</a:t>
            </a:r>
            <a:r>
              <a:rPr lang="en-US" sz="2000" dirty="0">
                <a:solidFill>
                  <a:schemeClr val="tx1"/>
                </a:solidFill>
              </a:rPr>
              <a:t> (Library of Congress Names) we are adding the URI to subfield 0 and adding the VIAF link to subfield 1</a:t>
            </a:r>
          </a:p>
          <a:p>
            <a:pPr lvl="1"/>
            <a:r>
              <a:rPr lang="en-US" sz="2000" dirty="0"/>
              <a:t>We are using authority URI </a:t>
            </a:r>
            <a:r>
              <a:rPr lang="en-US" sz="2000" dirty="0">
                <a:hlinkClick r:id="rId5"/>
              </a:rPr>
              <a:t>http://id.loc.gov/authorities/names/{0}</a:t>
            </a:r>
            <a:r>
              <a:rPr lang="en-US" sz="2000" dirty="0"/>
              <a:t>    (the value in the curly brackets is the identifier of the authority record)</a:t>
            </a:r>
          </a:p>
          <a:p>
            <a:pPr lvl="1"/>
            <a:endParaRPr lang="en-US" sz="2000" dirty="0"/>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16403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8282-1D9F-3757-DC8F-B809C29295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B2A885-EC8B-9865-80EB-E4B2A6379826}"/>
              </a:ext>
            </a:extLst>
          </p:cNvPr>
          <p:cNvSpPr>
            <a:spLocks noGrp="1"/>
          </p:cNvSpPr>
          <p:nvPr>
            <p:ph type="title"/>
          </p:nvPr>
        </p:nvSpPr>
        <p:spPr/>
        <p:txBody>
          <a:bodyPr>
            <a:normAutofit/>
          </a:bodyPr>
          <a:lstStyle/>
          <a:p>
            <a:pPr>
              <a:lnSpc>
                <a:spcPct val="90000"/>
              </a:lnSpc>
            </a:pPr>
            <a:r>
              <a:rPr lang="en-US" sz="3067" dirty="0"/>
              <a:t>On the Fly Enrichment</a:t>
            </a:r>
          </a:p>
        </p:txBody>
      </p:sp>
      <p:pic>
        <p:nvPicPr>
          <p:cNvPr id="8" name="Picture 7">
            <a:extLst>
              <a:ext uri="{FF2B5EF4-FFF2-40B4-BE49-F238E27FC236}">
                <a16:creationId xmlns:a16="http://schemas.microsoft.com/office/drawing/2014/main" id="{ADBFA0EE-2039-2848-BA3A-7D61EFFC394D}"/>
              </a:ext>
            </a:extLst>
          </p:cNvPr>
          <p:cNvPicPr>
            <a:picLocks noChangeAspect="1"/>
          </p:cNvPicPr>
          <p:nvPr/>
        </p:nvPicPr>
        <p:blipFill>
          <a:blip r:embed="rId2"/>
          <a:stretch>
            <a:fillRect/>
          </a:stretch>
        </p:blipFill>
        <p:spPr>
          <a:xfrm>
            <a:off x="0" y="2898440"/>
            <a:ext cx="12192000" cy="1083981"/>
          </a:xfrm>
          <a:prstGeom prst="rect">
            <a:avLst/>
          </a:prstGeom>
        </p:spPr>
      </p:pic>
      <p:pic>
        <p:nvPicPr>
          <p:cNvPr id="14" name="Picture 13">
            <a:extLst>
              <a:ext uri="{FF2B5EF4-FFF2-40B4-BE49-F238E27FC236}">
                <a16:creationId xmlns:a16="http://schemas.microsoft.com/office/drawing/2014/main" id="{E543CC7E-8460-2098-9AEB-207E3BC610DA}"/>
              </a:ext>
            </a:extLst>
          </p:cNvPr>
          <p:cNvPicPr>
            <a:picLocks noChangeAspect="1"/>
          </p:cNvPicPr>
          <p:nvPr/>
        </p:nvPicPr>
        <p:blipFill>
          <a:blip r:embed="rId3"/>
          <a:stretch>
            <a:fillRect/>
          </a:stretch>
        </p:blipFill>
        <p:spPr>
          <a:xfrm>
            <a:off x="0" y="3909053"/>
            <a:ext cx="12192000" cy="479211"/>
          </a:xfrm>
          <a:prstGeom prst="rect">
            <a:avLst/>
          </a:prstGeom>
        </p:spPr>
      </p:pic>
      <p:sp>
        <p:nvSpPr>
          <p:cNvPr id="15" name="Content Placeholder 3">
            <a:extLst>
              <a:ext uri="{FF2B5EF4-FFF2-40B4-BE49-F238E27FC236}">
                <a16:creationId xmlns:a16="http://schemas.microsoft.com/office/drawing/2014/main" id="{48D6C55D-FBEF-04CD-ACCF-F9DE8C8E56A3}"/>
              </a:ext>
            </a:extLst>
          </p:cNvPr>
          <p:cNvSpPr>
            <a:spLocks noGrp="1"/>
          </p:cNvSpPr>
          <p:nvPr>
            <p:ph idx="1"/>
          </p:nvPr>
        </p:nvSpPr>
        <p:spPr>
          <a:xfrm>
            <a:off x="527381" y="836712"/>
            <a:ext cx="11233248" cy="672075"/>
          </a:xfrm>
        </p:spPr>
        <p:txBody>
          <a:bodyPr>
            <a:normAutofit/>
          </a:bodyPr>
          <a:lstStyle/>
          <a:p>
            <a:pPr>
              <a:spcBef>
                <a:spcPts val="900"/>
              </a:spcBef>
              <a:buClrTx/>
            </a:pPr>
            <a:r>
              <a:rPr lang="en-US" sz="2000" dirty="0">
                <a:solidFill>
                  <a:schemeClr val="tx1"/>
                </a:solidFill>
              </a:rPr>
              <a:t>Here is what we have defined for “Linked Data Enrichment – Names”.</a:t>
            </a:r>
          </a:p>
        </p:txBody>
      </p:sp>
      <p:sp>
        <p:nvSpPr>
          <p:cNvPr id="16" name="TextBox 15">
            <a:extLst>
              <a:ext uri="{FF2B5EF4-FFF2-40B4-BE49-F238E27FC236}">
                <a16:creationId xmlns:a16="http://schemas.microsoft.com/office/drawing/2014/main" id="{221AAC45-2F7B-DA0B-9894-EA25ED534E4D}"/>
              </a:ext>
            </a:extLst>
          </p:cNvPr>
          <p:cNvSpPr txBox="1"/>
          <p:nvPr/>
        </p:nvSpPr>
        <p:spPr>
          <a:xfrm>
            <a:off x="5615947" y="4632981"/>
            <a:ext cx="3936437" cy="954300"/>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Enrichment Type is “On the Fly” for both Vocabulary Source Codes</a:t>
            </a:r>
          </a:p>
        </p:txBody>
      </p:sp>
      <p:sp>
        <p:nvSpPr>
          <p:cNvPr id="17" name="Rectangle 16">
            <a:extLst>
              <a:ext uri="{FF2B5EF4-FFF2-40B4-BE49-F238E27FC236}">
                <a16:creationId xmlns:a16="http://schemas.microsoft.com/office/drawing/2014/main" id="{0A210826-0946-BDD4-0880-1EDD52802F34}"/>
              </a:ext>
            </a:extLst>
          </p:cNvPr>
          <p:cNvSpPr/>
          <p:nvPr/>
        </p:nvSpPr>
        <p:spPr>
          <a:xfrm>
            <a:off x="10224459" y="3429000"/>
            <a:ext cx="1536171" cy="959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C7942A4E-243A-A6FD-8C22-8A0F39135C43}"/>
              </a:ext>
            </a:extLst>
          </p:cNvPr>
          <p:cNvCxnSpPr/>
          <p:nvPr/>
        </p:nvCxnSpPr>
        <p:spPr>
          <a:xfrm flipV="1">
            <a:off x="10224459" y="4527523"/>
            <a:ext cx="288032" cy="402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3DDDD0-5A7F-F4D6-BD2E-D5DA50140E0C}"/>
              </a:ext>
            </a:extLst>
          </p:cNvPr>
          <p:cNvCxnSpPr>
            <a:cxnSpLocks/>
          </p:cNvCxnSpPr>
          <p:nvPr/>
        </p:nvCxnSpPr>
        <p:spPr>
          <a:xfrm>
            <a:off x="9557362" y="4916719"/>
            <a:ext cx="66709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EA1ECB-D036-114A-837B-948485D6CF7D}"/>
              </a:ext>
            </a:extLst>
          </p:cNvPr>
          <p:cNvSpPr txBox="1"/>
          <p:nvPr/>
        </p:nvSpPr>
        <p:spPr>
          <a:xfrm>
            <a:off x="239350" y="5410308"/>
            <a:ext cx="3936437" cy="666977"/>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URIs will have the relevant URL from here and then the identifier</a:t>
            </a:r>
          </a:p>
        </p:txBody>
      </p:sp>
      <p:cxnSp>
        <p:nvCxnSpPr>
          <p:cNvPr id="4" name="Straight Arrow Connector 3">
            <a:extLst>
              <a:ext uri="{FF2B5EF4-FFF2-40B4-BE49-F238E27FC236}">
                <a16:creationId xmlns:a16="http://schemas.microsoft.com/office/drawing/2014/main" id="{DDC358F7-1BB5-0572-7366-CEFD8517EC48}"/>
              </a:ext>
            </a:extLst>
          </p:cNvPr>
          <p:cNvCxnSpPr>
            <a:cxnSpLocks/>
          </p:cNvCxnSpPr>
          <p:nvPr/>
        </p:nvCxnSpPr>
        <p:spPr>
          <a:xfrm flipV="1">
            <a:off x="2639616" y="4431615"/>
            <a:ext cx="384043" cy="978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E1C05BC-13AF-8FD0-2D41-51EDD41F2DC9}"/>
              </a:ext>
            </a:extLst>
          </p:cNvPr>
          <p:cNvSpPr/>
          <p:nvPr/>
        </p:nvSpPr>
        <p:spPr>
          <a:xfrm>
            <a:off x="2815436" y="3427751"/>
            <a:ext cx="1536171" cy="959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7573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859B-D7B8-B0F8-09A3-411EF6D61F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748465-D698-630E-B049-9797F2603C6F}"/>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B5BA3626-639F-37A7-FA9F-734182FB14BE}"/>
              </a:ext>
            </a:extLst>
          </p:cNvPr>
          <p:cNvSpPr>
            <a:spLocks noGrp="1"/>
          </p:cNvSpPr>
          <p:nvPr>
            <p:ph idx="1"/>
          </p:nvPr>
        </p:nvSpPr>
        <p:spPr>
          <a:xfrm>
            <a:off x="527381" y="836712"/>
            <a:ext cx="11233248" cy="5760640"/>
          </a:xfrm>
        </p:spPr>
        <p:txBody>
          <a:bodyPr>
            <a:normAutofit/>
          </a:bodyPr>
          <a:lstStyle/>
          <a:p>
            <a:pPr>
              <a:spcBef>
                <a:spcPts val="900"/>
              </a:spcBef>
              <a:buClrTx/>
            </a:pPr>
            <a:r>
              <a:rPr lang="en-US" sz="2000" dirty="0">
                <a:solidFill>
                  <a:schemeClr val="tx1"/>
                </a:solidFill>
              </a:rPr>
              <a:t>Here is what we have defined for “Linked Data Enrichment – Subjects”.</a:t>
            </a:r>
          </a:p>
          <a:p>
            <a:pPr>
              <a:spcBef>
                <a:spcPts val="900"/>
              </a:spcBef>
              <a:buClrTx/>
            </a:pPr>
            <a:r>
              <a:rPr lang="en-US" sz="2000" dirty="0">
                <a:solidFill>
                  <a:schemeClr val="tx1"/>
                </a:solidFill>
              </a:rPr>
              <a:t>Relevant rows of the table appear on the next slide</a:t>
            </a:r>
          </a:p>
          <a:p>
            <a:pPr>
              <a:spcBef>
                <a:spcPts val="900"/>
              </a:spcBef>
              <a:buClrTx/>
            </a:pPr>
            <a:r>
              <a:rPr lang="en-US" sz="2000" dirty="0">
                <a:solidFill>
                  <a:schemeClr val="tx1"/>
                </a:solidFill>
              </a:rPr>
              <a:t>For vocabulary code </a:t>
            </a:r>
            <a:r>
              <a:rPr lang="en-US" sz="2000" dirty="0">
                <a:solidFill>
                  <a:schemeClr val="tx1"/>
                </a:solidFill>
                <a:hlinkClick r:id="rId2"/>
              </a:rPr>
              <a:t>GND</a:t>
            </a:r>
            <a:r>
              <a:rPr lang="en-US" sz="2000" dirty="0">
                <a:solidFill>
                  <a:schemeClr val="tx1"/>
                </a:solidFill>
              </a:rPr>
              <a:t> (</a:t>
            </a:r>
            <a:r>
              <a:rPr lang="en-US" sz="2000" dirty="0" err="1">
                <a:solidFill>
                  <a:schemeClr val="tx1"/>
                </a:solidFill>
              </a:rPr>
              <a:t>Deutschen</a:t>
            </a:r>
            <a:r>
              <a:rPr lang="en-US" sz="2000" dirty="0">
                <a:solidFill>
                  <a:schemeClr val="tx1"/>
                </a:solidFill>
              </a:rPr>
              <a:t> </a:t>
            </a:r>
            <a:r>
              <a:rPr lang="en-US" sz="2000" dirty="0" err="1">
                <a:solidFill>
                  <a:schemeClr val="tx1"/>
                </a:solidFill>
              </a:rPr>
              <a:t>Nationalbibliothek</a:t>
            </a:r>
            <a:r>
              <a:rPr lang="en-US" sz="2000" dirty="0">
                <a:solidFill>
                  <a:schemeClr val="tx1"/>
                </a:solidFill>
              </a:rPr>
              <a:t>) we are adding the URI to subfield 0</a:t>
            </a:r>
          </a:p>
          <a:p>
            <a:pPr lvl="1"/>
            <a:r>
              <a:rPr lang="en-US" sz="2000" dirty="0"/>
              <a:t>We are using authority URI </a:t>
            </a:r>
            <a:r>
              <a:rPr lang="en-US" sz="2000" dirty="0">
                <a:hlinkClick r:id="rId3"/>
              </a:rPr>
              <a:t>https://d-nb.info/gnd/{0}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4"/>
              </a:rPr>
              <a:t>LCSH</a:t>
            </a:r>
            <a:r>
              <a:rPr lang="en-US" sz="2000" dirty="0">
                <a:solidFill>
                  <a:schemeClr val="tx1"/>
                </a:solidFill>
              </a:rPr>
              <a:t> (Library of Congress Subject Headings) we are adding the URI to subfield 0</a:t>
            </a:r>
          </a:p>
          <a:p>
            <a:pPr lvl="1"/>
            <a:r>
              <a:rPr lang="en-US" sz="2000" dirty="0"/>
              <a:t>We are using authority URI </a:t>
            </a:r>
            <a:r>
              <a:rPr lang="en-US" sz="2000" dirty="0">
                <a:hlinkClick r:id="rId5"/>
              </a:rPr>
              <a:t>http://id.loc.gov/authorities/subjects/{0}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6"/>
              </a:rPr>
              <a:t>EUROVOC</a:t>
            </a:r>
            <a:r>
              <a:rPr lang="en-US" sz="2000" dirty="0">
                <a:solidFill>
                  <a:schemeClr val="tx1"/>
                </a:solidFill>
              </a:rPr>
              <a:t> (European Union Vocabularies) we are adding the URI to subfield 0</a:t>
            </a:r>
          </a:p>
          <a:p>
            <a:pPr lvl="1"/>
            <a:r>
              <a:rPr lang="en-US" sz="2000" dirty="0"/>
              <a:t>We are using authority URI </a:t>
            </a:r>
            <a:r>
              <a:rPr lang="en-US" sz="2000" dirty="0">
                <a:hlinkClick r:id="rId7"/>
              </a:rPr>
              <a:t>http://eurovoc.europa.eu/{0}</a:t>
            </a:r>
            <a:r>
              <a:rPr lang="en-US" sz="2000" dirty="0"/>
              <a:t>  (the value in the curly brackets is the identifier of the authority record)</a:t>
            </a:r>
          </a:p>
        </p:txBody>
      </p:sp>
    </p:spTree>
    <p:extLst>
      <p:ext uri="{BB962C8B-B14F-4D97-AF65-F5344CB8AC3E}">
        <p14:creationId xmlns:p14="http://schemas.microsoft.com/office/powerpoint/2010/main" val="348799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D8F7-659E-1EBB-2E9F-2DEFA4EFAD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0B812F-5898-1F35-4323-3C87AD9BC9FB}"/>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15" name="Content Placeholder 3">
            <a:extLst>
              <a:ext uri="{FF2B5EF4-FFF2-40B4-BE49-F238E27FC236}">
                <a16:creationId xmlns:a16="http://schemas.microsoft.com/office/drawing/2014/main" id="{C71F25DC-E11E-4346-5701-C4F7E9F644E6}"/>
              </a:ext>
            </a:extLst>
          </p:cNvPr>
          <p:cNvSpPr>
            <a:spLocks noGrp="1"/>
          </p:cNvSpPr>
          <p:nvPr>
            <p:ph idx="1"/>
          </p:nvPr>
        </p:nvSpPr>
        <p:spPr>
          <a:xfrm>
            <a:off x="527381" y="836712"/>
            <a:ext cx="11233248" cy="672075"/>
          </a:xfrm>
        </p:spPr>
        <p:txBody>
          <a:bodyPr>
            <a:normAutofit/>
          </a:bodyPr>
          <a:lstStyle/>
          <a:p>
            <a:pPr>
              <a:spcBef>
                <a:spcPts val="900"/>
              </a:spcBef>
              <a:buClrTx/>
            </a:pPr>
            <a:r>
              <a:rPr lang="en-US" sz="2000" dirty="0">
                <a:solidFill>
                  <a:schemeClr val="tx1"/>
                </a:solidFill>
              </a:rPr>
              <a:t>Here is what we have defined for “Linked Data Enrichment – Subjects”.</a:t>
            </a:r>
          </a:p>
        </p:txBody>
      </p:sp>
      <p:pic>
        <p:nvPicPr>
          <p:cNvPr id="4" name="Picture 3">
            <a:extLst>
              <a:ext uri="{FF2B5EF4-FFF2-40B4-BE49-F238E27FC236}">
                <a16:creationId xmlns:a16="http://schemas.microsoft.com/office/drawing/2014/main" id="{787D74E8-5981-30A0-7CD2-B248437311BC}"/>
              </a:ext>
            </a:extLst>
          </p:cNvPr>
          <p:cNvPicPr>
            <a:picLocks noChangeAspect="1"/>
          </p:cNvPicPr>
          <p:nvPr/>
        </p:nvPicPr>
        <p:blipFill>
          <a:blip r:embed="rId2"/>
          <a:stretch>
            <a:fillRect/>
          </a:stretch>
        </p:blipFill>
        <p:spPr>
          <a:xfrm>
            <a:off x="0" y="2965308"/>
            <a:ext cx="12192000" cy="927384"/>
          </a:xfrm>
          <a:prstGeom prst="rect">
            <a:avLst/>
          </a:prstGeom>
        </p:spPr>
      </p:pic>
      <p:pic>
        <p:nvPicPr>
          <p:cNvPr id="6" name="Picture 5">
            <a:extLst>
              <a:ext uri="{FF2B5EF4-FFF2-40B4-BE49-F238E27FC236}">
                <a16:creationId xmlns:a16="http://schemas.microsoft.com/office/drawing/2014/main" id="{0E8DDFB7-427A-C1ED-C5A0-3E1EB48BDD95}"/>
              </a:ext>
            </a:extLst>
          </p:cNvPr>
          <p:cNvPicPr>
            <a:picLocks noChangeAspect="1"/>
          </p:cNvPicPr>
          <p:nvPr/>
        </p:nvPicPr>
        <p:blipFill>
          <a:blip r:embed="rId3"/>
          <a:stretch>
            <a:fillRect/>
          </a:stretch>
        </p:blipFill>
        <p:spPr>
          <a:xfrm>
            <a:off x="0" y="3915166"/>
            <a:ext cx="12192000" cy="581751"/>
          </a:xfrm>
          <a:prstGeom prst="rect">
            <a:avLst/>
          </a:prstGeom>
        </p:spPr>
      </p:pic>
      <p:pic>
        <p:nvPicPr>
          <p:cNvPr id="16" name="Picture 15">
            <a:extLst>
              <a:ext uri="{FF2B5EF4-FFF2-40B4-BE49-F238E27FC236}">
                <a16:creationId xmlns:a16="http://schemas.microsoft.com/office/drawing/2014/main" id="{E9779205-85E4-9C7B-15BB-BFE2FA439E26}"/>
              </a:ext>
            </a:extLst>
          </p:cNvPr>
          <p:cNvPicPr>
            <a:picLocks noChangeAspect="1"/>
          </p:cNvPicPr>
          <p:nvPr/>
        </p:nvPicPr>
        <p:blipFill>
          <a:blip r:embed="rId4"/>
          <a:stretch>
            <a:fillRect/>
          </a:stretch>
        </p:blipFill>
        <p:spPr>
          <a:xfrm>
            <a:off x="0" y="4512469"/>
            <a:ext cx="12192000" cy="571112"/>
          </a:xfrm>
          <a:prstGeom prst="rect">
            <a:avLst/>
          </a:prstGeom>
        </p:spPr>
      </p:pic>
      <p:sp>
        <p:nvSpPr>
          <p:cNvPr id="17" name="TextBox 16">
            <a:extLst>
              <a:ext uri="{FF2B5EF4-FFF2-40B4-BE49-F238E27FC236}">
                <a16:creationId xmlns:a16="http://schemas.microsoft.com/office/drawing/2014/main" id="{C19B1E35-72E5-ACBB-47C4-85207F73063A}"/>
              </a:ext>
            </a:extLst>
          </p:cNvPr>
          <p:cNvSpPr txBox="1"/>
          <p:nvPr/>
        </p:nvSpPr>
        <p:spPr>
          <a:xfrm>
            <a:off x="6960096" y="5672475"/>
            <a:ext cx="3936437" cy="954300"/>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Enrichment Type is “On the Fly” for all three Vocabulary Source Codes</a:t>
            </a:r>
          </a:p>
        </p:txBody>
      </p:sp>
      <p:sp>
        <p:nvSpPr>
          <p:cNvPr id="18" name="Rectangle 17">
            <a:extLst>
              <a:ext uri="{FF2B5EF4-FFF2-40B4-BE49-F238E27FC236}">
                <a16:creationId xmlns:a16="http://schemas.microsoft.com/office/drawing/2014/main" id="{2439FB6D-ABBA-1C3C-9A87-F75297BF1778}"/>
              </a:ext>
            </a:extLst>
          </p:cNvPr>
          <p:cNvSpPr/>
          <p:nvPr/>
        </p:nvSpPr>
        <p:spPr>
          <a:xfrm>
            <a:off x="9360363" y="3429000"/>
            <a:ext cx="2304256" cy="1649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E9DD0911-A134-FDDF-B79D-7470AC4AD80B}"/>
              </a:ext>
            </a:extLst>
          </p:cNvPr>
          <p:cNvCxnSpPr>
            <a:cxnSpLocks/>
          </p:cNvCxnSpPr>
          <p:nvPr/>
        </p:nvCxnSpPr>
        <p:spPr>
          <a:xfrm flipV="1">
            <a:off x="9840416" y="5128381"/>
            <a:ext cx="96011" cy="539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8D2931A-DA42-BFC6-DD7C-F43732F706BC}"/>
              </a:ext>
            </a:extLst>
          </p:cNvPr>
          <p:cNvSpPr txBox="1"/>
          <p:nvPr/>
        </p:nvSpPr>
        <p:spPr>
          <a:xfrm>
            <a:off x="2594126" y="5707704"/>
            <a:ext cx="3936437" cy="666977"/>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URIs will have the relevant URL from here and then the identifier</a:t>
            </a:r>
          </a:p>
        </p:txBody>
      </p:sp>
      <p:cxnSp>
        <p:nvCxnSpPr>
          <p:cNvPr id="5" name="Straight Arrow Connector 4">
            <a:extLst>
              <a:ext uri="{FF2B5EF4-FFF2-40B4-BE49-F238E27FC236}">
                <a16:creationId xmlns:a16="http://schemas.microsoft.com/office/drawing/2014/main" id="{0FD9619F-5F1D-42A5-2F54-97CD8250428E}"/>
              </a:ext>
            </a:extLst>
          </p:cNvPr>
          <p:cNvCxnSpPr>
            <a:cxnSpLocks/>
          </p:cNvCxnSpPr>
          <p:nvPr/>
        </p:nvCxnSpPr>
        <p:spPr>
          <a:xfrm flipV="1">
            <a:off x="4847862" y="5099135"/>
            <a:ext cx="192021" cy="5687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B47B08C-8188-3069-92AF-DADDCFCD4045}"/>
              </a:ext>
            </a:extLst>
          </p:cNvPr>
          <p:cNvSpPr/>
          <p:nvPr/>
        </p:nvSpPr>
        <p:spPr>
          <a:xfrm>
            <a:off x="4079776" y="3429000"/>
            <a:ext cx="2304256" cy="1649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0529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2" name="Content Placeholder 3">
            <a:extLst>
              <a:ext uri="{FF2B5EF4-FFF2-40B4-BE49-F238E27FC236}">
                <a16:creationId xmlns:a16="http://schemas.microsoft.com/office/drawing/2014/main" id="{E3A8D311-ADEB-1013-BD5A-91D2ABA38940}"/>
              </a:ext>
            </a:extLst>
          </p:cNvPr>
          <p:cNvSpPr txBox="1">
            <a:spLocks/>
          </p:cNvSpPr>
          <p:nvPr/>
        </p:nvSpPr>
        <p:spPr>
          <a:xfrm>
            <a:off x="527381" y="1124744"/>
            <a:ext cx="11233248" cy="499255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three records in the set which we will publish are:</a:t>
            </a:r>
          </a:p>
          <a:p>
            <a:pPr lvl="1"/>
            <a:r>
              <a:rPr lang="en-US" dirty="0"/>
              <a:t>Treasured Polish songs : with English translations (MMS ID 99603910800121)</a:t>
            </a:r>
          </a:p>
          <a:p>
            <a:pPr lvl="1"/>
            <a:r>
              <a:rPr lang="en-US" dirty="0"/>
              <a:t>Food culture and literary imagination in early modern Italy : the renaissance of taste / Laura Giannetti. (MMS ID 99603910500121)</a:t>
            </a:r>
          </a:p>
          <a:p>
            <a:pPr lvl="1"/>
            <a:r>
              <a:rPr lang="en-US" dirty="0"/>
              <a:t> Accounts of "first wave" feminism in Germany by German feminists / Renate </a:t>
            </a:r>
            <a:r>
              <a:rPr lang="en-US" dirty="0" err="1"/>
              <a:t>Duelli</a:t>
            </a:r>
            <a:r>
              <a:rPr lang="en-US" dirty="0"/>
              <a:t>-Klein. (MMS ID 99603910400121)</a:t>
            </a:r>
          </a:p>
          <a:p>
            <a:endParaRPr lang="en-US" dirty="0"/>
          </a:p>
        </p:txBody>
      </p:sp>
    </p:spTree>
    <p:extLst>
      <p:ext uri="{BB962C8B-B14F-4D97-AF65-F5344CB8AC3E}">
        <p14:creationId xmlns:p14="http://schemas.microsoft.com/office/powerpoint/2010/main" val="204815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E9C7-9E09-DDF0-9320-A381C17185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3CEF04-6932-10F0-3A2D-70196C7FDE48}"/>
              </a:ext>
            </a:extLst>
          </p:cNvPr>
          <p:cNvSpPr>
            <a:spLocks noGrp="1"/>
          </p:cNvSpPr>
          <p:nvPr>
            <p:ph type="title"/>
          </p:nvPr>
        </p:nvSpPr>
        <p:spPr/>
        <p:txBody>
          <a:bodyPr>
            <a:norm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8F83D0C7-D994-4D9E-340E-A9974608B391}"/>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In the publishing profile we have specified “Linked Data Enrichment”.</a:t>
            </a:r>
          </a:p>
          <a:p>
            <a:pPr>
              <a:spcBef>
                <a:spcPts val="900"/>
              </a:spcBef>
              <a:buClrTx/>
            </a:pPr>
            <a:r>
              <a:rPr lang="en-US" sz="2000" dirty="0">
                <a:solidFill>
                  <a:schemeClr val="tx1"/>
                </a:solidFill>
              </a:rPr>
              <a:t>This means it will look at the Linked Data Enrichment tables to add the relevant URIs in the relevant subfields in accordance with the Linked Data Enrichment tables </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810F449C-2AA3-C0F4-9816-5CEFEF6411F9}"/>
              </a:ext>
            </a:extLst>
          </p:cNvPr>
          <p:cNvPicPr>
            <a:picLocks noChangeAspect="1"/>
          </p:cNvPicPr>
          <p:nvPr/>
        </p:nvPicPr>
        <p:blipFill>
          <a:blip r:embed="rId2"/>
          <a:stretch>
            <a:fillRect/>
          </a:stretch>
        </p:blipFill>
        <p:spPr>
          <a:xfrm>
            <a:off x="-5001" y="3429000"/>
            <a:ext cx="12192000" cy="2014331"/>
          </a:xfrm>
          <a:prstGeom prst="rect">
            <a:avLst/>
          </a:prstGeom>
          <a:solidFill>
            <a:srgbClr val="FFFF00"/>
          </a:solidFill>
          <a:ln>
            <a:solidFill>
              <a:schemeClr val="tx1"/>
            </a:solidFill>
          </a:ln>
        </p:spPr>
      </p:pic>
      <p:sp>
        <p:nvSpPr>
          <p:cNvPr id="9" name="Rectangle 8">
            <a:extLst>
              <a:ext uri="{FF2B5EF4-FFF2-40B4-BE49-F238E27FC236}">
                <a16:creationId xmlns:a16="http://schemas.microsoft.com/office/drawing/2014/main" id="{BF5E85F8-1264-420B-D903-48817F261DA0}"/>
              </a:ext>
            </a:extLst>
          </p:cNvPr>
          <p:cNvSpPr/>
          <p:nvPr/>
        </p:nvSpPr>
        <p:spPr>
          <a:xfrm>
            <a:off x="335360" y="5061182"/>
            <a:ext cx="1632181" cy="382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2643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1028736"/>
            <a:ext cx="11233248" cy="3264361"/>
          </a:xfrm>
        </p:spPr>
        <p:txBody>
          <a:bodyPr>
            <a:normAutofit/>
          </a:bodyPr>
          <a:lstStyle/>
          <a:p>
            <a:pPr>
              <a:spcBef>
                <a:spcPts val="900"/>
              </a:spcBef>
              <a:buClrTx/>
            </a:pPr>
            <a:r>
              <a:rPr lang="en-US" sz="2000" dirty="0">
                <a:solidFill>
                  <a:schemeClr val="tx1"/>
                </a:solidFill>
              </a:rPr>
              <a:t>We will look at the output of the publishing profile as a </a:t>
            </a:r>
            <a:r>
              <a:rPr lang="en-US" sz="2000" dirty="0" err="1">
                <a:solidFill>
                  <a:schemeClr val="tx1"/>
                </a:solidFill>
              </a:rPr>
              <a:t>mrk</a:t>
            </a:r>
            <a:r>
              <a:rPr lang="en-US" sz="2000" dirty="0">
                <a:solidFill>
                  <a:schemeClr val="tx1"/>
                </a:solidFill>
              </a:rPr>
              <a:t> file (converted from .</a:t>
            </a:r>
            <a:r>
              <a:rPr lang="en-US" sz="2000" dirty="0" err="1">
                <a:solidFill>
                  <a:schemeClr val="tx1"/>
                </a:solidFill>
              </a:rPr>
              <a:t>mrc</a:t>
            </a:r>
            <a:r>
              <a:rPr lang="en-US" sz="2000" dirty="0">
                <a:solidFill>
                  <a:schemeClr val="tx1"/>
                </a:solidFill>
              </a:rPr>
              <a:t> to .</a:t>
            </a:r>
            <a:r>
              <a:rPr lang="en-US" sz="2000" dirty="0" err="1">
                <a:solidFill>
                  <a:schemeClr val="tx1"/>
                </a:solidFill>
              </a:rPr>
              <a:t>mrk</a:t>
            </a:r>
            <a:r>
              <a:rPr lang="en-US" sz="2000" dirty="0">
                <a:solidFill>
                  <a:schemeClr val="tx1"/>
                </a:solidFill>
              </a:rPr>
              <a:t> using “</a:t>
            </a:r>
            <a:r>
              <a:rPr lang="en-US" sz="2000" dirty="0" err="1">
                <a:solidFill>
                  <a:schemeClr val="tx1"/>
                </a:solidFill>
              </a:rPr>
              <a:t>MarcBreaker</a:t>
            </a:r>
            <a:r>
              <a:rPr lang="en-US" sz="2000" dirty="0">
                <a:solidFill>
                  <a:schemeClr val="tx1"/>
                </a:solidFill>
              </a:rPr>
              <a:t> in </a:t>
            </a:r>
            <a:r>
              <a:rPr lang="en-US" sz="2000" dirty="0" err="1">
                <a:solidFill>
                  <a:schemeClr val="tx1"/>
                </a:solidFill>
              </a:rPr>
              <a:t>MarcEdit</a:t>
            </a:r>
            <a:r>
              <a:rPr lang="en-US" sz="2000" dirty="0">
                <a:solidFill>
                  <a:schemeClr val="tx1"/>
                </a:solidFill>
              </a:rPr>
              <a:t>).  This is merely for the purposes of being able to easily visualize the addition of the URIs in the record for this presentation.</a:t>
            </a:r>
          </a:p>
          <a:p>
            <a:pPr>
              <a:spcBef>
                <a:spcPts val="900"/>
              </a:spcBef>
              <a:buClrTx/>
            </a:pPr>
            <a:r>
              <a:rPr lang="en-US" sz="2000" dirty="0">
                <a:solidFill>
                  <a:schemeClr val="tx1"/>
                </a:solidFill>
              </a:rPr>
              <a:t>We will compare the output of the Publishing Profile with the Linked Data Enrichment with the record in Alma.</a:t>
            </a: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383986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CCDE1-6FD3-812B-8938-5BACF53831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B99B8A-624F-C276-2AA6-D20D48AE8FEB}"/>
              </a:ext>
            </a:extLst>
          </p:cNvPr>
          <p:cNvSpPr>
            <a:spLocks noGrp="1"/>
          </p:cNvSpPr>
          <p:nvPr>
            <p:ph type="title"/>
          </p:nvPr>
        </p:nvSpPr>
        <p:spPr/>
        <p:txBody>
          <a:bodyPr>
            <a:noAutofit/>
          </a:bodyPr>
          <a:lstStyle/>
          <a:p>
            <a:pPr>
              <a:lnSpc>
                <a:spcPct val="90000"/>
              </a:lnSpc>
            </a:pPr>
            <a:r>
              <a:rPr lang="en-US" sz="3067" dirty="0"/>
              <a:t>On the Fly Enrichment</a:t>
            </a:r>
          </a:p>
        </p:txBody>
      </p:sp>
      <p:pic>
        <p:nvPicPr>
          <p:cNvPr id="4" name="Picture 3">
            <a:extLst>
              <a:ext uri="{FF2B5EF4-FFF2-40B4-BE49-F238E27FC236}">
                <a16:creationId xmlns:a16="http://schemas.microsoft.com/office/drawing/2014/main" id="{A0E47FB4-830C-907A-7A39-D17899F91909}"/>
              </a:ext>
            </a:extLst>
          </p:cNvPr>
          <p:cNvPicPr>
            <a:picLocks noChangeAspect="1"/>
          </p:cNvPicPr>
          <p:nvPr/>
        </p:nvPicPr>
        <p:blipFill>
          <a:blip r:embed="rId2"/>
          <a:stretch>
            <a:fillRect/>
          </a:stretch>
        </p:blipFill>
        <p:spPr>
          <a:xfrm>
            <a:off x="0" y="2564904"/>
            <a:ext cx="12192000" cy="1083981"/>
          </a:xfrm>
          <a:prstGeom prst="rect">
            <a:avLst/>
          </a:prstGeom>
        </p:spPr>
      </p:pic>
      <p:pic>
        <p:nvPicPr>
          <p:cNvPr id="6" name="Picture 5">
            <a:extLst>
              <a:ext uri="{FF2B5EF4-FFF2-40B4-BE49-F238E27FC236}">
                <a16:creationId xmlns:a16="http://schemas.microsoft.com/office/drawing/2014/main" id="{D6638635-5893-085C-7E68-550848CC504E}"/>
              </a:ext>
            </a:extLst>
          </p:cNvPr>
          <p:cNvPicPr>
            <a:picLocks noChangeAspect="1"/>
          </p:cNvPicPr>
          <p:nvPr/>
        </p:nvPicPr>
        <p:blipFill>
          <a:blip r:embed="rId3"/>
          <a:stretch>
            <a:fillRect/>
          </a:stretch>
        </p:blipFill>
        <p:spPr>
          <a:xfrm>
            <a:off x="0" y="3586948"/>
            <a:ext cx="12192000" cy="479211"/>
          </a:xfrm>
          <a:prstGeom prst="rect">
            <a:avLst/>
          </a:prstGeom>
        </p:spPr>
      </p:pic>
      <p:pic>
        <p:nvPicPr>
          <p:cNvPr id="7" name="Picture 6">
            <a:extLst>
              <a:ext uri="{FF2B5EF4-FFF2-40B4-BE49-F238E27FC236}">
                <a16:creationId xmlns:a16="http://schemas.microsoft.com/office/drawing/2014/main" id="{C59511BD-D391-903A-B5FC-3346C3355825}"/>
              </a:ext>
            </a:extLst>
          </p:cNvPr>
          <p:cNvPicPr>
            <a:picLocks noChangeAspect="1"/>
          </p:cNvPicPr>
          <p:nvPr/>
        </p:nvPicPr>
        <p:blipFill>
          <a:blip r:embed="rId4"/>
          <a:stretch>
            <a:fillRect/>
          </a:stretch>
        </p:blipFill>
        <p:spPr>
          <a:xfrm>
            <a:off x="0" y="4191047"/>
            <a:ext cx="12192000" cy="927384"/>
          </a:xfrm>
          <a:prstGeom prst="rect">
            <a:avLst/>
          </a:prstGeom>
        </p:spPr>
      </p:pic>
      <p:pic>
        <p:nvPicPr>
          <p:cNvPr id="9" name="Picture 8">
            <a:extLst>
              <a:ext uri="{FF2B5EF4-FFF2-40B4-BE49-F238E27FC236}">
                <a16:creationId xmlns:a16="http://schemas.microsoft.com/office/drawing/2014/main" id="{B8B347FC-0760-9958-06ED-A851CABE015B}"/>
              </a:ext>
            </a:extLst>
          </p:cNvPr>
          <p:cNvPicPr>
            <a:picLocks noChangeAspect="1"/>
          </p:cNvPicPr>
          <p:nvPr/>
        </p:nvPicPr>
        <p:blipFill>
          <a:blip r:embed="rId5"/>
          <a:stretch>
            <a:fillRect/>
          </a:stretch>
        </p:blipFill>
        <p:spPr>
          <a:xfrm>
            <a:off x="0" y="5140905"/>
            <a:ext cx="12192000" cy="581751"/>
          </a:xfrm>
          <a:prstGeom prst="rect">
            <a:avLst/>
          </a:prstGeom>
        </p:spPr>
      </p:pic>
      <p:pic>
        <p:nvPicPr>
          <p:cNvPr id="11" name="Picture 10">
            <a:extLst>
              <a:ext uri="{FF2B5EF4-FFF2-40B4-BE49-F238E27FC236}">
                <a16:creationId xmlns:a16="http://schemas.microsoft.com/office/drawing/2014/main" id="{FBB14A6B-5857-4EAD-F692-CE59BC029374}"/>
              </a:ext>
            </a:extLst>
          </p:cNvPr>
          <p:cNvPicPr>
            <a:picLocks noChangeAspect="1"/>
          </p:cNvPicPr>
          <p:nvPr/>
        </p:nvPicPr>
        <p:blipFill>
          <a:blip r:embed="rId6"/>
          <a:stretch>
            <a:fillRect/>
          </a:stretch>
        </p:blipFill>
        <p:spPr>
          <a:xfrm>
            <a:off x="0" y="5738208"/>
            <a:ext cx="12192000" cy="571112"/>
          </a:xfrm>
          <a:prstGeom prst="rect">
            <a:avLst/>
          </a:prstGeom>
        </p:spPr>
      </p:pic>
      <p:sp>
        <p:nvSpPr>
          <p:cNvPr id="12" name="Rectangle 11">
            <a:extLst>
              <a:ext uri="{FF2B5EF4-FFF2-40B4-BE49-F238E27FC236}">
                <a16:creationId xmlns:a16="http://schemas.microsoft.com/office/drawing/2014/main" id="{BA166F1A-1DFC-4A15-3777-CBD373592188}"/>
              </a:ext>
            </a:extLst>
          </p:cNvPr>
          <p:cNvSpPr/>
          <p:nvPr/>
        </p:nvSpPr>
        <p:spPr>
          <a:xfrm>
            <a:off x="2735627" y="3138775"/>
            <a:ext cx="1632181" cy="927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80CFDECD-C4E6-92C0-0A24-5D1D45B4C6C4}"/>
              </a:ext>
            </a:extLst>
          </p:cNvPr>
          <p:cNvSpPr/>
          <p:nvPr/>
        </p:nvSpPr>
        <p:spPr>
          <a:xfrm>
            <a:off x="4079776" y="4581128"/>
            <a:ext cx="2400267"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Content Placeholder 3">
            <a:extLst>
              <a:ext uri="{FF2B5EF4-FFF2-40B4-BE49-F238E27FC236}">
                <a16:creationId xmlns:a16="http://schemas.microsoft.com/office/drawing/2014/main" id="{3513C572-A963-BB07-2954-E92C41C7DAC5}"/>
              </a:ext>
            </a:extLst>
          </p:cNvPr>
          <p:cNvSpPr>
            <a:spLocks noGrp="1"/>
          </p:cNvSpPr>
          <p:nvPr>
            <p:ph idx="1"/>
          </p:nvPr>
        </p:nvSpPr>
        <p:spPr>
          <a:xfrm>
            <a:off x="527381" y="1028735"/>
            <a:ext cx="11233248" cy="1440159"/>
          </a:xfrm>
        </p:spPr>
        <p:txBody>
          <a:bodyPr>
            <a:normAutofit/>
          </a:bodyPr>
          <a:lstStyle/>
          <a:p>
            <a:pPr>
              <a:spcBef>
                <a:spcPts val="900"/>
              </a:spcBef>
              <a:buClrTx/>
            </a:pPr>
            <a:r>
              <a:rPr lang="en-US" sz="2000" dirty="0">
                <a:solidFill>
                  <a:schemeClr val="tx1"/>
                </a:solidFill>
              </a:rPr>
              <a:t>We will see that URIs with identifiers get added to the bibliographic headings.</a:t>
            </a:r>
          </a:p>
          <a:p>
            <a:pPr>
              <a:spcBef>
                <a:spcPts val="900"/>
              </a:spcBef>
              <a:buClrTx/>
            </a:pPr>
            <a:r>
              <a:rPr lang="en-US" sz="2000" dirty="0">
                <a:solidFill>
                  <a:schemeClr val="tx1"/>
                </a:solidFill>
              </a:rPr>
              <a:t>The text before the identifier in the URIs comes from the “Authority URI” field in the Linked Data Enrichment tables for names and subjects</a:t>
            </a: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290012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456449" y="1474877"/>
            <a:ext cx="7521969" cy="5089376"/>
          </a:xfrm>
        </p:spPr>
        <p:txBody>
          <a:bodyPr/>
          <a:lstStyle/>
          <a:p>
            <a:pPr>
              <a:lnSpc>
                <a:spcPct val="90000"/>
              </a:lnSpc>
            </a:pPr>
            <a:r>
              <a:rPr lang="en-US" dirty="0"/>
              <a:t>Introduction</a:t>
            </a:r>
            <a:endParaRPr lang="en-IL" dirty="0"/>
          </a:p>
          <a:p>
            <a:pPr>
              <a:lnSpc>
                <a:spcPct val="90000"/>
              </a:lnSpc>
            </a:pPr>
            <a:r>
              <a:rPr lang="en-US" kern="1200" dirty="0">
                <a:solidFill>
                  <a:srgbClr val="262626"/>
                </a:solidFill>
                <a:effectLst/>
                <a:ea typeface="+mn-ea"/>
                <a:cs typeface="+mn-cs"/>
              </a:rPr>
              <a:t>Enrichment Types</a:t>
            </a:r>
            <a:endParaRPr lang="en-US" dirty="0">
              <a:effectLst/>
            </a:endParaRPr>
          </a:p>
          <a:p>
            <a:pPr>
              <a:lnSpc>
                <a:spcPct val="90000"/>
              </a:lnSpc>
            </a:pPr>
            <a:r>
              <a:rPr lang="en-US" dirty="0"/>
              <a:t>On the Fly Enrichment</a:t>
            </a:r>
          </a:p>
          <a:p>
            <a:pPr>
              <a:lnSpc>
                <a:spcPct val="90000"/>
              </a:lnSpc>
            </a:pPr>
            <a:r>
              <a:rPr lang="en-US" dirty="0"/>
              <a:t>Permanent Enrichment</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2CB3B-32C6-F5DD-02AB-ED20A715D1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EB0F12-5DDF-6B2A-3174-407598E183E8}"/>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0E4B42CB-B10B-13EB-B66E-8974184039A3}"/>
              </a:ext>
            </a:extLst>
          </p:cNvPr>
          <p:cNvSpPr>
            <a:spLocks noGrp="1"/>
          </p:cNvSpPr>
          <p:nvPr>
            <p:ph idx="1"/>
          </p:nvPr>
        </p:nvSpPr>
        <p:spPr>
          <a:xfrm>
            <a:off x="527381" y="1412778"/>
            <a:ext cx="11233248" cy="1846660"/>
          </a:xfrm>
        </p:spPr>
        <p:txBody>
          <a:bodyPr>
            <a:normAutofit/>
          </a:bodyPr>
          <a:lstStyle/>
          <a:p>
            <a:pPr>
              <a:spcBef>
                <a:spcPts val="900"/>
              </a:spcBef>
              <a:buClrTx/>
            </a:pPr>
            <a:r>
              <a:rPr lang="en-US" sz="2000" dirty="0">
                <a:solidFill>
                  <a:schemeClr val="tx1"/>
                </a:solidFill>
              </a:rPr>
              <a:t>For title Treasured Polish songs : with English translations (MMS ID 99603910800121) we have these fields (among others) in the output.</a:t>
            </a:r>
          </a:p>
          <a:p>
            <a:pPr>
              <a:spcBef>
                <a:spcPts val="900"/>
              </a:spcBef>
              <a:buClrTx/>
            </a:pPr>
            <a:r>
              <a:rPr lang="en-US" sz="2000" dirty="0">
                <a:solidFill>
                  <a:schemeClr val="tx1"/>
                </a:solidFill>
              </a:rPr>
              <a:t>The yellow and turquoise subfields were added via the Linked Data Enrichment</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
        <p:nvSpPr>
          <p:cNvPr id="2" name="TextBox 1">
            <a:extLst>
              <a:ext uri="{FF2B5EF4-FFF2-40B4-BE49-F238E27FC236}">
                <a16:creationId xmlns:a16="http://schemas.microsoft.com/office/drawing/2014/main" id="{F601B4B4-89F2-74C5-800D-ACF5DAB8A3DC}"/>
              </a:ext>
            </a:extLst>
          </p:cNvPr>
          <p:cNvSpPr txBox="1"/>
          <p:nvPr/>
        </p:nvSpPr>
        <p:spPr>
          <a:xfrm>
            <a:off x="431371" y="3598565"/>
            <a:ext cx="11233248" cy="2062103"/>
          </a:xfrm>
          <a:prstGeom prst="rect">
            <a:avLst/>
          </a:prstGeom>
          <a:noFill/>
          <a:ln>
            <a:solidFill>
              <a:schemeClr val="tx1"/>
            </a:solidFill>
          </a:ln>
        </p:spPr>
        <p:txBody>
          <a:bodyPr wrap="square" rtlCol="0">
            <a:spAutoFit/>
          </a:bodyPr>
          <a:lstStyle/>
          <a:p>
            <a:r>
              <a:rPr lang="en-US" sz="1600" dirty="0"/>
              <a:t>=650  \0$aFolk songs, Polish$zPoland.</a:t>
            </a:r>
            <a:r>
              <a:rPr lang="en-US" sz="1600" dirty="0">
                <a:highlight>
                  <a:srgbClr val="FFFF00"/>
                </a:highlight>
              </a:rPr>
              <a:t>$0http://id.loc.gov/authorities/subjects/sh2008120844</a:t>
            </a:r>
          </a:p>
          <a:p>
            <a:r>
              <a:rPr lang="en-US" sz="1600" dirty="0"/>
              <a:t>=650  \7$aLyrik.$2gnd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/040367746</a:t>
            </a:r>
          </a:p>
          <a:p>
            <a:r>
              <a:rPr lang="en-US" sz="1600" dirty="0"/>
              <a:t>=650  \7$aliteratura.$9pol$2eurovoc</a:t>
            </a:r>
            <a:r>
              <a:rPr lang="en-US" sz="1600" dirty="0">
                <a:highlight>
                  <a:srgbClr val="FFFF00"/>
                </a:highlight>
              </a:rPr>
              <a:t>$0http://eurovoc.europa.eu/1680</a:t>
            </a:r>
          </a:p>
          <a:p>
            <a:r>
              <a:rPr lang="en-US" sz="1600" dirty="0"/>
              <a:t>=651  \7$aKrakau.$2gnd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/040737608</a:t>
            </a:r>
          </a:p>
          <a:p>
            <a:r>
              <a:rPr lang="en-US" sz="1600" dirty="0"/>
              <a:t>=655  \0$aNotated music.</a:t>
            </a:r>
            <a:r>
              <a:rPr lang="en-US" sz="1600" dirty="0">
                <a:highlight>
                  <a:srgbClr val="FFFF00"/>
                </a:highlight>
              </a:rPr>
              <a:t>$0http://id.loc.gov/authorities/subjects/gf2014027184</a:t>
            </a:r>
          </a:p>
          <a:p>
            <a:r>
              <a:rPr lang="en-US" sz="1600" dirty="0"/>
              <a:t>=700  1\$</a:t>
            </a:r>
            <a:r>
              <a:rPr lang="en-US" sz="1600" dirty="0" err="1"/>
              <a:t>aContoski</a:t>
            </a:r>
            <a:r>
              <a:rPr lang="en-US" sz="1600" dirty="0"/>
              <a:t>, Josepha K.,$eeditor.</a:t>
            </a:r>
            <a:r>
              <a:rPr lang="en-US" sz="1600" dirty="0">
                <a:highlight>
                  <a:srgbClr val="FFFF00"/>
                </a:highlight>
              </a:rPr>
              <a:t>$0http://id.loc.gov/authorities/names/n83231616</a:t>
            </a:r>
            <a:r>
              <a:rPr lang="en-US" sz="1600" dirty="0">
                <a:highlight>
                  <a:srgbClr val="00FFFF"/>
                </a:highlight>
              </a:rPr>
              <a:t>$1http://viaf.org/</a:t>
            </a:r>
            <a:r>
              <a:rPr lang="en-US" sz="1600" dirty="0" err="1">
                <a:highlight>
                  <a:srgbClr val="00FFFF"/>
                </a:highlight>
              </a:rPr>
              <a:t>viaf</a:t>
            </a:r>
            <a:r>
              <a:rPr lang="en-US" sz="1600" dirty="0">
                <a:highlight>
                  <a:srgbClr val="00FFFF"/>
                </a:highlight>
              </a:rPr>
              <a:t>/43225981</a:t>
            </a:r>
          </a:p>
          <a:p>
            <a:endParaRPr lang="en-US" sz="1600" dirty="0"/>
          </a:p>
        </p:txBody>
      </p:sp>
      <p:sp>
        <p:nvSpPr>
          <p:cNvPr id="5" name="TextBox 4">
            <a:extLst>
              <a:ext uri="{FF2B5EF4-FFF2-40B4-BE49-F238E27FC236}">
                <a16:creationId xmlns:a16="http://schemas.microsoft.com/office/drawing/2014/main" id="{5D3207D9-215A-0614-8671-611CAE2BF862}"/>
              </a:ext>
            </a:extLst>
          </p:cNvPr>
          <p:cNvSpPr txBox="1"/>
          <p:nvPr/>
        </p:nvSpPr>
        <p:spPr>
          <a:xfrm>
            <a:off x="431371" y="932724"/>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“Treasured Polish songs : with English translations”</a:t>
            </a:r>
          </a:p>
        </p:txBody>
      </p:sp>
    </p:spTree>
    <p:extLst>
      <p:ext uri="{BB962C8B-B14F-4D97-AF65-F5344CB8AC3E}">
        <p14:creationId xmlns:p14="http://schemas.microsoft.com/office/powerpoint/2010/main" val="99383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5F954-78DC-7A11-2504-84F6823F27FD}"/>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8D5C4782-6245-51E7-69EE-6B4699318871}"/>
              </a:ext>
            </a:extLst>
          </p:cNvPr>
          <p:cNvPicPr>
            <a:picLocks noChangeAspect="1"/>
          </p:cNvPicPr>
          <p:nvPr/>
        </p:nvPicPr>
        <p:blipFill>
          <a:blip r:embed="rId2"/>
          <a:stretch>
            <a:fillRect/>
          </a:stretch>
        </p:blipFill>
        <p:spPr>
          <a:xfrm>
            <a:off x="0" y="3647957"/>
            <a:ext cx="12192000" cy="2277321"/>
          </a:xfrm>
          <a:prstGeom prst="rect">
            <a:avLst/>
          </a:prstGeom>
          <a:ln>
            <a:solidFill>
              <a:schemeClr val="tx1"/>
            </a:solidFill>
          </a:ln>
        </p:spPr>
      </p:pic>
      <p:sp>
        <p:nvSpPr>
          <p:cNvPr id="3" name="Title 2">
            <a:extLst>
              <a:ext uri="{FF2B5EF4-FFF2-40B4-BE49-F238E27FC236}">
                <a16:creationId xmlns:a16="http://schemas.microsoft.com/office/drawing/2014/main" id="{46E7A9E6-88CD-832F-B2CC-A385D3A3A313}"/>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7" name="TextBox 6">
            <a:extLst>
              <a:ext uri="{FF2B5EF4-FFF2-40B4-BE49-F238E27FC236}">
                <a16:creationId xmlns:a16="http://schemas.microsoft.com/office/drawing/2014/main" id="{02F49EA6-8DFA-8BD0-87FB-AED8D9D0EE9F}"/>
              </a:ext>
            </a:extLst>
          </p:cNvPr>
          <p:cNvSpPr txBox="1"/>
          <p:nvPr/>
        </p:nvSpPr>
        <p:spPr>
          <a:xfrm>
            <a:off x="435211" y="2474489"/>
            <a:ext cx="11233248" cy="338554"/>
          </a:xfrm>
          <a:prstGeom prst="rect">
            <a:avLst/>
          </a:prstGeom>
          <a:noFill/>
          <a:ln>
            <a:solidFill>
              <a:schemeClr val="tx1"/>
            </a:solidFill>
          </a:ln>
        </p:spPr>
        <p:txBody>
          <a:bodyPr wrap="square" rtlCol="0">
            <a:spAutoFit/>
          </a:bodyPr>
          <a:lstStyle/>
          <a:p>
            <a:r>
              <a:rPr lang="en-US" sz="1600" dirty="0"/>
              <a:t>=650  \0$aFolk songs, Polish$zPoland.</a:t>
            </a:r>
            <a:r>
              <a:rPr lang="en-US" sz="1600" dirty="0">
                <a:highlight>
                  <a:srgbClr val="FFFF00"/>
                </a:highlight>
              </a:rPr>
              <a:t>$0http://id.loc.gov/authorities/subjects/sh2008120844</a:t>
            </a:r>
            <a:endParaRPr lang="en-US" sz="1600" dirty="0"/>
          </a:p>
        </p:txBody>
      </p:sp>
      <p:sp>
        <p:nvSpPr>
          <p:cNvPr id="11" name="TextBox 10">
            <a:extLst>
              <a:ext uri="{FF2B5EF4-FFF2-40B4-BE49-F238E27FC236}">
                <a16:creationId xmlns:a16="http://schemas.microsoft.com/office/drawing/2014/main" id="{37958845-8245-1A8D-E914-B7D91AB40BD9}"/>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pic>
        <p:nvPicPr>
          <p:cNvPr id="13" name="Picture 12">
            <a:extLst>
              <a:ext uri="{FF2B5EF4-FFF2-40B4-BE49-F238E27FC236}">
                <a16:creationId xmlns:a16="http://schemas.microsoft.com/office/drawing/2014/main" id="{46901436-A448-02C2-DE34-EF6D98DAD44B}"/>
              </a:ext>
            </a:extLst>
          </p:cNvPr>
          <p:cNvPicPr>
            <a:picLocks noChangeAspect="1"/>
          </p:cNvPicPr>
          <p:nvPr/>
        </p:nvPicPr>
        <p:blipFill>
          <a:blip r:embed="rId3"/>
          <a:stretch>
            <a:fillRect/>
          </a:stretch>
        </p:blipFill>
        <p:spPr>
          <a:xfrm>
            <a:off x="431371" y="1604285"/>
            <a:ext cx="9486900" cy="330200"/>
          </a:xfrm>
          <a:prstGeom prst="rect">
            <a:avLst/>
          </a:prstGeom>
          <a:ln>
            <a:solidFill>
              <a:schemeClr val="tx1"/>
            </a:solidFill>
          </a:ln>
        </p:spPr>
      </p:pic>
      <p:sp>
        <p:nvSpPr>
          <p:cNvPr id="17" name="TextBox 16">
            <a:extLst>
              <a:ext uri="{FF2B5EF4-FFF2-40B4-BE49-F238E27FC236}">
                <a16:creationId xmlns:a16="http://schemas.microsoft.com/office/drawing/2014/main" id="{570F5D19-E3CF-1FFB-D011-2E40B14B182F}"/>
              </a:ext>
            </a:extLst>
          </p:cNvPr>
          <p:cNvSpPr txBox="1"/>
          <p:nvPr/>
        </p:nvSpPr>
        <p:spPr>
          <a:xfrm>
            <a:off x="431371" y="302098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an LCSH heading. The identifier sh2008120844 came from here:</a:t>
            </a:r>
          </a:p>
        </p:txBody>
      </p:sp>
      <p:sp>
        <p:nvSpPr>
          <p:cNvPr id="22" name="Rectangle 21">
            <a:extLst>
              <a:ext uri="{FF2B5EF4-FFF2-40B4-BE49-F238E27FC236}">
                <a16:creationId xmlns:a16="http://schemas.microsoft.com/office/drawing/2014/main" id="{65127547-8EC2-0775-A1FA-8B1A31D7259D}"/>
              </a:ext>
            </a:extLst>
          </p:cNvPr>
          <p:cNvSpPr/>
          <p:nvPr/>
        </p:nvSpPr>
        <p:spPr>
          <a:xfrm>
            <a:off x="54092" y="4074087"/>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580E72C6-B376-B6B4-14A2-5A4BFD27539F}"/>
              </a:ext>
            </a:extLst>
          </p:cNvPr>
          <p:cNvSpPr/>
          <p:nvPr/>
        </p:nvSpPr>
        <p:spPr>
          <a:xfrm>
            <a:off x="6768075" y="4574364"/>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69E8B56A-E1C1-358C-16F4-50E628F42DD1}"/>
              </a:ext>
            </a:extLst>
          </p:cNvPr>
          <p:cNvSpPr/>
          <p:nvPr/>
        </p:nvSpPr>
        <p:spPr>
          <a:xfrm>
            <a:off x="7668756" y="2464322"/>
            <a:ext cx="1595596" cy="305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B5998EEA-E193-2A13-3B11-C17473C22C59}"/>
              </a:ext>
            </a:extLst>
          </p:cNvPr>
          <p:cNvSpPr txBox="1"/>
          <p:nvPr/>
        </p:nvSpPr>
        <p:spPr>
          <a:xfrm>
            <a:off x="431371" y="932724"/>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“Treasured Polish songs : with English translations”</a:t>
            </a:r>
          </a:p>
        </p:txBody>
      </p:sp>
    </p:spTree>
    <p:extLst>
      <p:ext uri="{BB962C8B-B14F-4D97-AF65-F5344CB8AC3E}">
        <p14:creationId xmlns:p14="http://schemas.microsoft.com/office/powerpoint/2010/main" val="234587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10E20-DB9F-4EAF-5DEB-0F68C30D71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D92CCE-2B92-A510-DE5C-BC8A934F2523}"/>
              </a:ext>
            </a:extLst>
          </p:cNvPr>
          <p:cNvSpPr>
            <a:spLocks noGrp="1"/>
          </p:cNvSpPr>
          <p:nvPr>
            <p:ph type="title"/>
          </p:nvPr>
        </p:nvSpPr>
        <p:spPr/>
        <p:txBody>
          <a:bodyPr>
            <a:noAutofit/>
          </a:bodyPr>
          <a:lstStyle/>
          <a:p>
            <a:pPr>
              <a:lnSpc>
                <a:spcPct val="90000"/>
              </a:lnSpc>
            </a:pPr>
            <a:r>
              <a:rPr lang="en-US" sz="3067" dirty="0"/>
              <a:t>On the Fly Enrichment</a:t>
            </a:r>
          </a:p>
        </p:txBody>
      </p:sp>
      <p:pic>
        <p:nvPicPr>
          <p:cNvPr id="4" name="Picture 3">
            <a:extLst>
              <a:ext uri="{FF2B5EF4-FFF2-40B4-BE49-F238E27FC236}">
                <a16:creationId xmlns:a16="http://schemas.microsoft.com/office/drawing/2014/main" id="{13DBB65E-71C6-8EF1-20BE-E9F61B11251D}"/>
              </a:ext>
            </a:extLst>
          </p:cNvPr>
          <p:cNvPicPr>
            <a:picLocks noChangeAspect="1"/>
          </p:cNvPicPr>
          <p:nvPr/>
        </p:nvPicPr>
        <p:blipFill>
          <a:blip r:embed="rId2"/>
          <a:stretch>
            <a:fillRect/>
          </a:stretch>
        </p:blipFill>
        <p:spPr>
          <a:xfrm>
            <a:off x="983771" y="932723"/>
            <a:ext cx="10224459" cy="5136927"/>
          </a:xfrm>
          <a:prstGeom prst="rect">
            <a:avLst/>
          </a:prstGeom>
          <a:ln>
            <a:solidFill>
              <a:schemeClr val="tx1"/>
            </a:solidFill>
          </a:ln>
        </p:spPr>
      </p:pic>
      <p:sp>
        <p:nvSpPr>
          <p:cNvPr id="5" name="TextBox 4">
            <a:extLst>
              <a:ext uri="{FF2B5EF4-FFF2-40B4-BE49-F238E27FC236}">
                <a16:creationId xmlns:a16="http://schemas.microsoft.com/office/drawing/2014/main" id="{3A64B8F6-2154-2A4B-4425-99022089555F}"/>
              </a:ext>
            </a:extLst>
          </p:cNvPr>
          <p:cNvSpPr txBox="1"/>
          <p:nvPr/>
        </p:nvSpPr>
        <p:spPr>
          <a:xfrm>
            <a:off x="6096000" y="624946"/>
            <a:ext cx="5568619" cy="58477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This is URI http://id.loc.gov/authorities/subjects/sh2008120844</a:t>
            </a:r>
          </a:p>
        </p:txBody>
      </p:sp>
    </p:spTree>
    <p:extLst>
      <p:ext uri="{BB962C8B-B14F-4D97-AF65-F5344CB8AC3E}">
        <p14:creationId xmlns:p14="http://schemas.microsoft.com/office/powerpoint/2010/main" val="223208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B9C3-37D6-FBB6-180E-2CFF1E5C66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F2484A-3D06-3E3A-6DC2-3CE405B942B5}"/>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0" name="TextBox 9">
            <a:extLst>
              <a:ext uri="{FF2B5EF4-FFF2-40B4-BE49-F238E27FC236}">
                <a16:creationId xmlns:a16="http://schemas.microsoft.com/office/drawing/2014/main" id="{D33D7B2A-3FD7-FABA-946F-5B1CAEC2C794}"/>
              </a:ext>
            </a:extLst>
          </p:cNvPr>
          <p:cNvSpPr txBox="1"/>
          <p:nvPr/>
        </p:nvSpPr>
        <p:spPr>
          <a:xfrm>
            <a:off x="431371" y="2421684"/>
            <a:ext cx="11233248" cy="338554"/>
          </a:xfrm>
          <a:prstGeom prst="rect">
            <a:avLst/>
          </a:prstGeom>
          <a:noFill/>
          <a:ln>
            <a:solidFill>
              <a:schemeClr val="tx1"/>
            </a:solidFill>
          </a:ln>
        </p:spPr>
        <p:txBody>
          <a:bodyPr wrap="square" rtlCol="0">
            <a:spAutoFit/>
          </a:bodyPr>
          <a:lstStyle/>
          <a:p>
            <a:r>
              <a:rPr lang="en-US" sz="1600" dirty="0"/>
              <a:t>=650  \7$aLyrik.$2gnd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/040367746</a:t>
            </a:r>
            <a:endParaRPr lang="en-US" sz="1600" dirty="0"/>
          </a:p>
        </p:txBody>
      </p:sp>
      <p:pic>
        <p:nvPicPr>
          <p:cNvPr id="15" name="Picture 14">
            <a:extLst>
              <a:ext uri="{FF2B5EF4-FFF2-40B4-BE49-F238E27FC236}">
                <a16:creationId xmlns:a16="http://schemas.microsoft.com/office/drawing/2014/main" id="{4B61F6F5-C89E-2C08-093E-D1F139F72317}"/>
              </a:ext>
            </a:extLst>
          </p:cNvPr>
          <p:cNvPicPr>
            <a:picLocks noChangeAspect="1"/>
          </p:cNvPicPr>
          <p:nvPr/>
        </p:nvPicPr>
        <p:blipFill>
          <a:blip r:embed="rId2"/>
          <a:stretch>
            <a:fillRect/>
          </a:stretch>
        </p:blipFill>
        <p:spPr>
          <a:xfrm>
            <a:off x="392803" y="1524530"/>
            <a:ext cx="9474200" cy="368300"/>
          </a:xfrm>
          <a:prstGeom prst="rect">
            <a:avLst/>
          </a:prstGeom>
          <a:ln>
            <a:solidFill>
              <a:schemeClr val="tx1"/>
            </a:solidFill>
          </a:ln>
        </p:spPr>
      </p:pic>
      <p:sp>
        <p:nvSpPr>
          <p:cNvPr id="16" name="TextBox 15">
            <a:extLst>
              <a:ext uri="{FF2B5EF4-FFF2-40B4-BE49-F238E27FC236}">
                <a16:creationId xmlns:a16="http://schemas.microsoft.com/office/drawing/2014/main" id="{C62DB75D-109D-4471-B109-21491AD0D6FD}"/>
              </a:ext>
            </a:extLst>
          </p:cNvPr>
          <p:cNvSpPr txBox="1"/>
          <p:nvPr/>
        </p:nvSpPr>
        <p:spPr>
          <a:xfrm>
            <a:off x="389611" y="1941632"/>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2" name="TextBox 1">
            <a:extLst>
              <a:ext uri="{FF2B5EF4-FFF2-40B4-BE49-F238E27FC236}">
                <a16:creationId xmlns:a16="http://schemas.microsoft.com/office/drawing/2014/main" id="{DACB368C-3E0B-5238-9465-4CF6B85BDC71}"/>
              </a:ext>
            </a:extLst>
          </p:cNvPr>
          <p:cNvSpPr txBox="1"/>
          <p:nvPr/>
        </p:nvSpPr>
        <p:spPr>
          <a:xfrm>
            <a:off x="431371" y="2861750"/>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GND heading.  The identifier 040367746 came from here:</a:t>
            </a:r>
          </a:p>
        </p:txBody>
      </p:sp>
      <p:pic>
        <p:nvPicPr>
          <p:cNvPr id="5" name="Picture 4">
            <a:extLst>
              <a:ext uri="{FF2B5EF4-FFF2-40B4-BE49-F238E27FC236}">
                <a16:creationId xmlns:a16="http://schemas.microsoft.com/office/drawing/2014/main" id="{4F969954-6A8E-2C90-3D70-376754017E3E}"/>
              </a:ext>
            </a:extLst>
          </p:cNvPr>
          <p:cNvPicPr>
            <a:picLocks noChangeAspect="1"/>
          </p:cNvPicPr>
          <p:nvPr/>
        </p:nvPicPr>
        <p:blipFill>
          <a:blip r:embed="rId3"/>
          <a:stretch>
            <a:fillRect/>
          </a:stretch>
        </p:blipFill>
        <p:spPr>
          <a:xfrm>
            <a:off x="-15037" y="3497043"/>
            <a:ext cx="12192000" cy="2524245"/>
          </a:xfrm>
          <a:prstGeom prst="rect">
            <a:avLst/>
          </a:prstGeom>
          <a:ln>
            <a:solidFill>
              <a:schemeClr val="tx1"/>
            </a:solidFill>
          </a:ln>
        </p:spPr>
      </p:pic>
      <p:sp>
        <p:nvSpPr>
          <p:cNvPr id="6" name="Rectangle 5">
            <a:extLst>
              <a:ext uri="{FF2B5EF4-FFF2-40B4-BE49-F238E27FC236}">
                <a16:creationId xmlns:a16="http://schemas.microsoft.com/office/drawing/2014/main" id="{0579460E-891F-D1A0-F505-CD4AADA2DF7E}"/>
              </a:ext>
            </a:extLst>
          </p:cNvPr>
          <p:cNvSpPr/>
          <p:nvPr/>
        </p:nvSpPr>
        <p:spPr>
          <a:xfrm>
            <a:off x="117700" y="4952666"/>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1AAC0D00-DE9C-5DD5-4BC2-0EEE6CE6BE91}"/>
              </a:ext>
            </a:extLst>
          </p:cNvPr>
          <p:cNvSpPr/>
          <p:nvPr/>
        </p:nvSpPr>
        <p:spPr>
          <a:xfrm>
            <a:off x="7510522" y="4745227"/>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240EF774-47A5-5B64-2449-A47DDD57BB69}"/>
              </a:ext>
            </a:extLst>
          </p:cNvPr>
          <p:cNvSpPr/>
          <p:nvPr/>
        </p:nvSpPr>
        <p:spPr>
          <a:xfrm>
            <a:off x="4767858" y="2432728"/>
            <a:ext cx="1328142" cy="327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D7CB043B-6351-C81E-F6E7-E18A8E517CE8}"/>
              </a:ext>
            </a:extLst>
          </p:cNvPr>
          <p:cNvSpPr txBox="1"/>
          <p:nvPr/>
        </p:nvSpPr>
        <p:spPr>
          <a:xfrm>
            <a:off x="431371" y="932724"/>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“Treasured Polish songs : with English translations”</a:t>
            </a:r>
          </a:p>
        </p:txBody>
      </p:sp>
    </p:spTree>
    <p:extLst>
      <p:ext uri="{BB962C8B-B14F-4D97-AF65-F5344CB8AC3E}">
        <p14:creationId xmlns:p14="http://schemas.microsoft.com/office/powerpoint/2010/main" val="115231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DBD6-7A68-2DAE-D4BA-E3A3AC437946}"/>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BDD7E51-D1D6-3EFE-0324-541A037DF74C}"/>
              </a:ext>
            </a:extLst>
          </p:cNvPr>
          <p:cNvPicPr>
            <a:picLocks noChangeAspect="1"/>
          </p:cNvPicPr>
          <p:nvPr/>
        </p:nvPicPr>
        <p:blipFill>
          <a:blip r:embed="rId2"/>
          <a:stretch>
            <a:fillRect/>
          </a:stretch>
        </p:blipFill>
        <p:spPr>
          <a:xfrm>
            <a:off x="0" y="3636083"/>
            <a:ext cx="12192000" cy="2385205"/>
          </a:xfrm>
          <a:prstGeom prst="rect">
            <a:avLst/>
          </a:prstGeom>
          <a:ln>
            <a:solidFill>
              <a:schemeClr val="tx1"/>
            </a:solidFill>
          </a:ln>
        </p:spPr>
      </p:pic>
      <p:sp>
        <p:nvSpPr>
          <p:cNvPr id="3" name="Title 2">
            <a:extLst>
              <a:ext uri="{FF2B5EF4-FFF2-40B4-BE49-F238E27FC236}">
                <a16:creationId xmlns:a16="http://schemas.microsoft.com/office/drawing/2014/main" id="{9645975D-072D-E9CB-0353-AA6B92A50593}"/>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7" name="TextBox 6">
            <a:extLst>
              <a:ext uri="{FF2B5EF4-FFF2-40B4-BE49-F238E27FC236}">
                <a16:creationId xmlns:a16="http://schemas.microsoft.com/office/drawing/2014/main" id="{565D3F0D-B1BA-BB59-C36A-40B56538FA96}"/>
              </a:ext>
            </a:extLst>
          </p:cNvPr>
          <p:cNvSpPr txBox="1"/>
          <p:nvPr/>
        </p:nvSpPr>
        <p:spPr>
          <a:xfrm>
            <a:off x="435211" y="2474488"/>
            <a:ext cx="11233248" cy="338554"/>
          </a:xfrm>
          <a:prstGeom prst="rect">
            <a:avLst/>
          </a:prstGeom>
          <a:noFill/>
          <a:ln>
            <a:solidFill>
              <a:schemeClr val="tx1"/>
            </a:solidFill>
          </a:ln>
        </p:spPr>
        <p:txBody>
          <a:bodyPr wrap="square" rtlCol="0">
            <a:spAutoFit/>
          </a:bodyPr>
          <a:lstStyle/>
          <a:p>
            <a:r>
              <a:rPr lang="en-US" sz="1600" dirty="0"/>
              <a:t>= 651  \7$aKrakau.$2gnd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/040737608</a:t>
            </a:r>
            <a:endParaRPr lang="en-US" sz="1600" dirty="0"/>
          </a:p>
        </p:txBody>
      </p:sp>
      <p:sp>
        <p:nvSpPr>
          <p:cNvPr id="11" name="TextBox 10">
            <a:extLst>
              <a:ext uri="{FF2B5EF4-FFF2-40B4-BE49-F238E27FC236}">
                <a16:creationId xmlns:a16="http://schemas.microsoft.com/office/drawing/2014/main" id="{7A770694-2468-C190-D08C-2F6B73F5593A}"/>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pic>
        <p:nvPicPr>
          <p:cNvPr id="5" name="Picture 4">
            <a:extLst>
              <a:ext uri="{FF2B5EF4-FFF2-40B4-BE49-F238E27FC236}">
                <a16:creationId xmlns:a16="http://schemas.microsoft.com/office/drawing/2014/main" id="{61AFCB9E-F7FC-A7BC-6297-B5410F2B3021}"/>
              </a:ext>
            </a:extLst>
          </p:cNvPr>
          <p:cNvPicPr>
            <a:picLocks noChangeAspect="1"/>
          </p:cNvPicPr>
          <p:nvPr/>
        </p:nvPicPr>
        <p:blipFill>
          <a:blip r:embed="rId3"/>
          <a:stretch>
            <a:fillRect/>
          </a:stretch>
        </p:blipFill>
        <p:spPr>
          <a:xfrm>
            <a:off x="392803" y="1583713"/>
            <a:ext cx="9474200" cy="330200"/>
          </a:xfrm>
          <a:prstGeom prst="rect">
            <a:avLst/>
          </a:prstGeom>
          <a:ln>
            <a:solidFill>
              <a:schemeClr val="tx1"/>
            </a:solidFill>
          </a:ln>
        </p:spPr>
      </p:pic>
      <p:sp>
        <p:nvSpPr>
          <p:cNvPr id="9" name="TextBox 8">
            <a:extLst>
              <a:ext uri="{FF2B5EF4-FFF2-40B4-BE49-F238E27FC236}">
                <a16:creationId xmlns:a16="http://schemas.microsoft.com/office/drawing/2014/main" id="{D5EF408D-1C20-574D-CEDA-0CF62D5AF363}"/>
              </a:ext>
            </a:extLst>
          </p:cNvPr>
          <p:cNvSpPr txBox="1"/>
          <p:nvPr/>
        </p:nvSpPr>
        <p:spPr>
          <a:xfrm>
            <a:off x="431371" y="293617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GND heading.  The identifier 040737608 came from here:</a:t>
            </a:r>
          </a:p>
        </p:txBody>
      </p:sp>
      <p:sp>
        <p:nvSpPr>
          <p:cNvPr id="20" name="Rectangle 19">
            <a:extLst>
              <a:ext uri="{FF2B5EF4-FFF2-40B4-BE49-F238E27FC236}">
                <a16:creationId xmlns:a16="http://schemas.microsoft.com/office/drawing/2014/main" id="{B1FE9465-9A90-74EF-3B67-D3F2D55D4D08}"/>
              </a:ext>
            </a:extLst>
          </p:cNvPr>
          <p:cNvSpPr/>
          <p:nvPr/>
        </p:nvSpPr>
        <p:spPr>
          <a:xfrm>
            <a:off x="79732" y="4927582"/>
            <a:ext cx="313072" cy="346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65BD996-4781-16C0-FB55-389D2174A295}"/>
              </a:ext>
            </a:extLst>
          </p:cNvPr>
          <p:cNvSpPr/>
          <p:nvPr/>
        </p:nvSpPr>
        <p:spPr>
          <a:xfrm>
            <a:off x="6288022" y="5176794"/>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D76B3E75-B8B7-A631-6B4D-63B07F159F54}"/>
              </a:ext>
            </a:extLst>
          </p:cNvPr>
          <p:cNvSpPr/>
          <p:nvPr/>
        </p:nvSpPr>
        <p:spPr>
          <a:xfrm>
            <a:off x="5114691" y="2463445"/>
            <a:ext cx="1173331" cy="40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C02A788C-6896-9507-E4A2-781D9BA209C7}"/>
              </a:ext>
            </a:extLst>
          </p:cNvPr>
          <p:cNvSpPr txBox="1"/>
          <p:nvPr/>
        </p:nvSpPr>
        <p:spPr>
          <a:xfrm>
            <a:off x="431371" y="932724"/>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“Treasured Polish songs : with English translations”</a:t>
            </a:r>
          </a:p>
        </p:txBody>
      </p:sp>
    </p:spTree>
    <p:extLst>
      <p:ext uri="{BB962C8B-B14F-4D97-AF65-F5344CB8AC3E}">
        <p14:creationId xmlns:p14="http://schemas.microsoft.com/office/powerpoint/2010/main" val="22363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C409-D1A3-673C-1250-F06269FBE6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CBC72B-D9F1-E1EB-A428-B810B6FD8F5C}"/>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0" name="TextBox 9">
            <a:extLst>
              <a:ext uri="{FF2B5EF4-FFF2-40B4-BE49-F238E27FC236}">
                <a16:creationId xmlns:a16="http://schemas.microsoft.com/office/drawing/2014/main" id="{63D5BE02-240E-15B1-E186-EDF0261A0C5C}"/>
              </a:ext>
            </a:extLst>
          </p:cNvPr>
          <p:cNvSpPr txBox="1"/>
          <p:nvPr/>
        </p:nvSpPr>
        <p:spPr>
          <a:xfrm>
            <a:off x="431371" y="2534705"/>
            <a:ext cx="11233248" cy="584775"/>
          </a:xfrm>
          <a:prstGeom prst="rect">
            <a:avLst/>
          </a:prstGeom>
          <a:noFill/>
          <a:ln>
            <a:solidFill>
              <a:schemeClr val="tx1"/>
            </a:solidFill>
          </a:ln>
        </p:spPr>
        <p:txBody>
          <a:bodyPr wrap="square" rtlCol="0">
            <a:spAutoFit/>
          </a:bodyPr>
          <a:lstStyle/>
          <a:p>
            <a:r>
              <a:rPr lang="en-US" sz="1600" dirty="0"/>
              <a:t>700  1\$</a:t>
            </a:r>
            <a:r>
              <a:rPr lang="en-US" sz="1600" dirty="0" err="1"/>
              <a:t>aContoski</a:t>
            </a:r>
            <a:r>
              <a:rPr lang="en-US" sz="1600" dirty="0"/>
              <a:t>, Josepha K.,$eeditor.</a:t>
            </a:r>
            <a:r>
              <a:rPr lang="en-US" sz="1600" dirty="0">
                <a:highlight>
                  <a:srgbClr val="FFFF00"/>
                </a:highlight>
              </a:rPr>
              <a:t>$0http://id.loc.gov/authorities/names/n83231616</a:t>
            </a:r>
            <a:r>
              <a:rPr lang="en-US" sz="1600" dirty="0">
                <a:highlight>
                  <a:srgbClr val="00FFFF"/>
                </a:highlight>
              </a:rPr>
              <a:t>$1http://viaf.org/</a:t>
            </a:r>
            <a:r>
              <a:rPr lang="en-US" sz="1600" dirty="0" err="1">
                <a:highlight>
                  <a:srgbClr val="00FFFF"/>
                </a:highlight>
              </a:rPr>
              <a:t>viaf</a:t>
            </a:r>
            <a:r>
              <a:rPr lang="en-US" sz="1600" dirty="0">
                <a:highlight>
                  <a:srgbClr val="00FFFF"/>
                </a:highlight>
              </a:rPr>
              <a:t>/43225981</a:t>
            </a:r>
            <a:endParaRPr lang="en-US" sz="1600" dirty="0"/>
          </a:p>
        </p:txBody>
      </p:sp>
      <p:sp>
        <p:nvSpPr>
          <p:cNvPr id="16" name="TextBox 15">
            <a:extLst>
              <a:ext uri="{FF2B5EF4-FFF2-40B4-BE49-F238E27FC236}">
                <a16:creationId xmlns:a16="http://schemas.microsoft.com/office/drawing/2014/main" id="{FFD19156-831A-ECB6-E3EF-EB0E996C339D}"/>
              </a:ext>
            </a:extLst>
          </p:cNvPr>
          <p:cNvSpPr txBox="1"/>
          <p:nvPr/>
        </p:nvSpPr>
        <p:spPr>
          <a:xfrm>
            <a:off x="389611" y="2054652"/>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pic>
        <p:nvPicPr>
          <p:cNvPr id="8" name="Picture 7">
            <a:extLst>
              <a:ext uri="{FF2B5EF4-FFF2-40B4-BE49-F238E27FC236}">
                <a16:creationId xmlns:a16="http://schemas.microsoft.com/office/drawing/2014/main" id="{3B238BD8-2F76-D11C-C333-D4D418CBD6EF}"/>
              </a:ext>
            </a:extLst>
          </p:cNvPr>
          <p:cNvPicPr>
            <a:picLocks noChangeAspect="1"/>
          </p:cNvPicPr>
          <p:nvPr/>
        </p:nvPicPr>
        <p:blipFill>
          <a:blip r:embed="rId2"/>
          <a:stretch>
            <a:fillRect/>
          </a:stretch>
        </p:blipFill>
        <p:spPr>
          <a:xfrm>
            <a:off x="527381" y="1604797"/>
            <a:ext cx="9474200" cy="355600"/>
          </a:xfrm>
          <a:prstGeom prst="rect">
            <a:avLst/>
          </a:prstGeom>
          <a:ln>
            <a:solidFill>
              <a:schemeClr val="tx1"/>
            </a:solidFill>
          </a:ln>
        </p:spPr>
      </p:pic>
      <p:sp>
        <p:nvSpPr>
          <p:cNvPr id="2" name="TextBox 1">
            <a:extLst>
              <a:ext uri="{FF2B5EF4-FFF2-40B4-BE49-F238E27FC236}">
                <a16:creationId xmlns:a16="http://schemas.microsoft.com/office/drawing/2014/main" id="{63DC0BE9-5999-C180-2C39-A9499F772A12}"/>
              </a:ext>
            </a:extLst>
          </p:cNvPr>
          <p:cNvSpPr txBox="1"/>
          <p:nvPr/>
        </p:nvSpPr>
        <p:spPr>
          <a:xfrm>
            <a:off x="431371" y="3199423"/>
            <a:ext cx="11233248" cy="400110"/>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is an LCNAMES heading. The identifier n83231616 came from here:</a:t>
            </a:r>
          </a:p>
        </p:txBody>
      </p:sp>
      <p:pic>
        <p:nvPicPr>
          <p:cNvPr id="6" name="Picture 5">
            <a:extLst>
              <a:ext uri="{FF2B5EF4-FFF2-40B4-BE49-F238E27FC236}">
                <a16:creationId xmlns:a16="http://schemas.microsoft.com/office/drawing/2014/main" id="{72EBEEDA-ECAE-66CD-C714-2ED0C3C25455}"/>
              </a:ext>
            </a:extLst>
          </p:cNvPr>
          <p:cNvPicPr>
            <a:picLocks noChangeAspect="1"/>
          </p:cNvPicPr>
          <p:nvPr/>
        </p:nvPicPr>
        <p:blipFill>
          <a:blip r:embed="rId3"/>
          <a:stretch>
            <a:fillRect/>
          </a:stretch>
        </p:blipFill>
        <p:spPr>
          <a:xfrm>
            <a:off x="0" y="3896483"/>
            <a:ext cx="12192000" cy="2028795"/>
          </a:xfrm>
          <a:prstGeom prst="rect">
            <a:avLst/>
          </a:prstGeom>
          <a:ln>
            <a:solidFill>
              <a:schemeClr val="tx1"/>
            </a:solidFill>
          </a:ln>
        </p:spPr>
      </p:pic>
      <p:sp>
        <p:nvSpPr>
          <p:cNvPr id="9" name="Rectangle 8">
            <a:extLst>
              <a:ext uri="{FF2B5EF4-FFF2-40B4-BE49-F238E27FC236}">
                <a16:creationId xmlns:a16="http://schemas.microsoft.com/office/drawing/2014/main" id="{896DAA0E-0484-E4B0-A76A-B19C8EBD116A}"/>
              </a:ext>
            </a:extLst>
          </p:cNvPr>
          <p:cNvSpPr/>
          <p:nvPr/>
        </p:nvSpPr>
        <p:spPr>
          <a:xfrm>
            <a:off x="1" y="5106093"/>
            <a:ext cx="297180" cy="323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31119519-C872-69EB-2681-E4FA58F1FB9F}"/>
              </a:ext>
            </a:extLst>
          </p:cNvPr>
          <p:cNvSpPr/>
          <p:nvPr/>
        </p:nvSpPr>
        <p:spPr>
          <a:xfrm>
            <a:off x="6864086" y="4869160"/>
            <a:ext cx="1920213" cy="236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87E8B67D-3FA4-1B95-2F6E-8C46D37476D8}"/>
              </a:ext>
            </a:extLst>
          </p:cNvPr>
          <p:cNvSpPr txBox="1"/>
          <p:nvPr/>
        </p:nvSpPr>
        <p:spPr>
          <a:xfrm>
            <a:off x="431371" y="932724"/>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“Treasured Polish songs : with English translations”</a:t>
            </a:r>
          </a:p>
        </p:txBody>
      </p:sp>
    </p:spTree>
    <p:extLst>
      <p:ext uri="{BB962C8B-B14F-4D97-AF65-F5344CB8AC3E}">
        <p14:creationId xmlns:p14="http://schemas.microsoft.com/office/powerpoint/2010/main" val="9130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2216D-EA99-B345-ACC0-9B8A32150AA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BDFFF7C-ECC5-3B5C-78B9-96C2F46A334F}"/>
              </a:ext>
            </a:extLst>
          </p:cNvPr>
          <p:cNvPicPr>
            <a:picLocks noChangeAspect="1"/>
          </p:cNvPicPr>
          <p:nvPr/>
        </p:nvPicPr>
        <p:blipFill>
          <a:blip r:embed="rId2"/>
          <a:stretch>
            <a:fillRect/>
          </a:stretch>
        </p:blipFill>
        <p:spPr>
          <a:xfrm>
            <a:off x="1318027" y="888456"/>
            <a:ext cx="9194464" cy="5132832"/>
          </a:xfrm>
          <a:prstGeom prst="rect">
            <a:avLst/>
          </a:prstGeom>
          <a:ln>
            <a:solidFill>
              <a:schemeClr val="tx1"/>
            </a:solidFill>
          </a:ln>
        </p:spPr>
      </p:pic>
      <p:sp>
        <p:nvSpPr>
          <p:cNvPr id="3" name="Title 2">
            <a:extLst>
              <a:ext uri="{FF2B5EF4-FFF2-40B4-BE49-F238E27FC236}">
                <a16:creationId xmlns:a16="http://schemas.microsoft.com/office/drawing/2014/main" id="{5C66BABF-DA32-C649-114E-ED79751A2983}"/>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5" name="TextBox 4">
            <a:extLst>
              <a:ext uri="{FF2B5EF4-FFF2-40B4-BE49-F238E27FC236}">
                <a16:creationId xmlns:a16="http://schemas.microsoft.com/office/drawing/2014/main" id="{9614B414-4F1C-7653-5FE4-D1114756F542}"/>
              </a:ext>
            </a:extLst>
          </p:cNvPr>
          <p:cNvSpPr txBox="1"/>
          <p:nvPr/>
        </p:nvSpPr>
        <p:spPr>
          <a:xfrm>
            <a:off x="6096000" y="624946"/>
            <a:ext cx="5280587" cy="58477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This is URI http://id.loc.gov/authorities/names/n83231616</a:t>
            </a:r>
          </a:p>
        </p:txBody>
      </p:sp>
    </p:spTree>
    <p:extLst>
      <p:ext uri="{BB962C8B-B14F-4D97-AF65-F5344CB8AC3E}">
        <p14:creationId xmlns:p14="http://schemas.microsoft.com/office/powerpoint/2010/main" val="49471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EC68-6A09-2442-56F2-13638F24A0B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305E04E-7CCF-C367-10F9-7C326281D543}"/>
              </a:ext>
            </a:extLst>
          </p:cNvPr>
          <p:cNvPicPr>
            <a:picLocks noChangeAspect="1"/>
          </p:cNvPicPr>
          <p:nvPr/>
        </p:nvPicPr>
        <p:blipFill>
          <a:blip r:embed="rId2"/>
          <a:stretch>
            <a:fillRect/>
          </a:stretch>
        </p:blipFill>
        <p:spPr>
          <a:xfrm>
            <a:off x="316597" y="900648"/>
            <a:ext cx="11540043" cy="5120640"/>
          </a:xfrm>
          <a:prstGeom prst="rect">
            <a:avLst/>
          </a:prstGeom>
          <a:ln>
            <a:solidFill>
              <a:schemeClr val="tx1"/>
            </a:solidFill>
          </a:ln>
        </p:spPr>
      </p:pic>
      <p:sp>
        <p:nvSpPr>
          <p:cNvPr id="3" name="Title 2">
            <a:extLst>
              <a:ext uri="{FF2B5EF4-FFF2-40B4-BE49-F238E27FC236}">
                <a16:creationId xmlns:a16="http://schemas.microsoft.com/office/drawing/2014/main" id="{9252F4E4-1FCA-E0F2-6028-CED6E4A01A0D}"/>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5" name="TextBox 4">
            <a:extLst>
              <a:ext uri="{FF2B5EF4-FFF2-40B4-BE49-F238E27FC236}">
                <a16:creationId xmlns:a16="http://schemas.microsoft.com/office/drawing/2014/main" id="{4786F61B-4F19-24B6-B9AB-490062597C44}"/>
              </a:ext>
            </a:extLst>
          </p:cNvPr>
          <p:cNvSpPr txBox="1"/>
          <p:nvPr/>
        </p:nvSpPr>
        <p:spPr>
          <a:xfrm>
            <a:off x="6096000" y="624946"/>
            <a:ext cx="4708363" cy="338554"/>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This is URI http://viaf.org/viaf/43225981</a:t>
            </a:r>
          </a:p>
        </p:txBody>
      </p:sp>
    </p:spTree>
    <p:extLst>
      <p:ext uri="{BB962C8B-B14F-4D97-AF65-F5344CB8AC3E}">
        <p14:creationId xmlns:p14="http://schemas.microsoft.com/office/powerpoint/2010/main" val="190286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2AC0A-465E-22CB-8951-183EA0DEAC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02A567-90B3-3840-8603-D559CB02FB2A}"/>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0257D234-A59E-2499-B10D-50406686781B}"/>
              </a:ext>
            </a:extLst>
          </p:cNvPr>
          <p:cNvSpPr>
            <a:spLocks noGrp="1"/>
          </p:cNvSpPr>
          <p:nvPr>
            <p:ph idx="1"/>
          </p:nvPr>
        </p:nvSpPr>
        <p:spPr>
          <a:xfrm>
            <a:off x="527381" y="1412778"/>
            <a:ext cx="11233248" cy="1846660"/>
          </a:xfrm>
        </p:spPr>
        <p:txBody>
          <a:bodyPr>
            <a:normAutofit/>
          </a:bodyPr>
          <a:lstStyle/>
          <a:p>
            <a:pPr>
              <a:spcBef>
                <a:spcPts val="900"/>
              </a:spcBef>
              <a:buClrTx/>
            </a:pPr>
            <a:r>
              <a:rPr lang="en-US" sz="2000" dirty="0">
                <a:solidFill>
                  <a:schemeClr val="tx1"/>
                </a:solidFill>
              </a:rPr>
              <a:t>For title Food culture and literary imagination in early modern Italy (MMS ID 99603910800121) we have these fields (among others) in the output.</a:t>
            </a:r>
          </a:p>
          <a:p>
            <a:pPr>
              <a:spcBef>
                <a:spcPts val="900"/>
              </a:spcBef>
              <a:buClrTx/>
            </a:pPr>
            <a:r>
              <a:rPr lang="en-US" sz="2000" dirty="0">
                <a:solidFill>
                  <a:schemeClr val="tx1"/>
                </a:solidFill>
              </a:rPr>
              <a:t>The yellow and turquoise subfields were added via the Linked Data Enrichment</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
        <p:nvSpPr>
          <p:cNvPr id="2" name="TextBox 1">
            <a:extLst>
              <a:ext uri="{FF2B5EF4-FFF2-40B4-BE49-F238E27FC236}">
                <a16:creationId xmlns:a16="http://schemas.microsoft.com/office/drawing/2014/main" id="{9E16C182-C819-F72C-6896-47D59C717023}"/>
              </a:ext>
            </a:extLst>
          </p:cNvPr>
          <p:cNvSpPr txBox="1"/>
          <p:nvPr/>
        </p:nvSpPr>
        <p:spPr>
          <a:xfrm>
            <a:off x="431371" y="3598565"/>
            <a:ext cx="11233248" cy="1569660"/>
          </a:xfrm>
          <a:prstGeom prst="rect">
            <a:avLst/>
          </a:prstGeom>
          <a:noFill/>
          <a:ln>
            <a:solidFill>
              <a:schemeClr val="tx1"/>
            </a:solidFill>
          </a:ln>
        </p:spPr>
        <p:txBody>
          <a:bodyPr wrap="square" rtlCol="0">
            <a:spAutoFit/>
          </a:bodyPr>
          <a:lstStyle/>
          <a:p>
            <a:r>
              <a:rPr lang="en-US" sz="1600" dirty="0"/>
              <a:t>=100  1\$</a:t>
            </a:r>
            <a:r>
              <a:rPr lang="en-US" sz="1600" dirty="0" err="1"/>
              <a:t>aGiannetti</a:t>
            </a:r>
            <a:r>
              <a:rPr lang="en-US" sz="1600" dirty="0"/>
              <a:t>, Laura,$eauthor</a:t>
            </a:r>
            <a:r>
              <a:rPr lang="en-US" sz="1600" dirty="0">
                <a:highlight>
                  <a:srgbClr val="FFFF00"/>
                </a:highlight>
              </a:rPr>
              <a:t>.$0http://id.loc.gov/authorities/names/n2002038409</a:t>
            </a:r>
            <a:r>
              <a:rPr lang="en-US" sz="1600" dirty="0">
                <a:highlight>
                  <a:srgbClr val="00FFFF"/>
                </a:highlight>
              </a:rPr>
              <a:t>$1http://viaf.org/</a:t>
            </a:r>
            <a:r>
              <a:rPr lang="en-US" sz="1600" dirty="0" err="1">
                <a:highlight>
                  <a:srgbClr val="00FFFF"/>
                </a:highlight>
              </a:rPr>
              <a:t>viaf</a:t>
            </a:r>
            <a:r>
              <a:rPr lang="en-US" sz="1600" dirty="0">
                <a:highlight>
                  <a:srgbClr val="00FFFF"/>
                </a:highlight>
              </a:rPr>
              <a:t>/55970241</a:t>
            </a:r>
          </a:p>
          <a:p>
            <a:r>
              <a:rPr lang="en-US" sz="1600" dirty="0"/>
              <a:t>=650  \0$aFood habits$zItaly$xHistory$y16th century.</a:t>
            </a:r>
            <a:r>
              <a:rPr lang="en-US" sz="1600" dirty="0">
                <a:highlight>
                  <a:srgbClr val="FFFF00"/>
                </a:highlight>
              </a:rPr>
              <a:t>$0http://id.loc.gov/authorities/subjects/sh85050275</a:t>
            </a:r>
          </a:p>
          <a:p>
            <a:r>
              <a:rPr lang="en-US" sz="1600" dirty="0"/>
              <a:t>=650  \7$anutrizione.$9ita$2eurovoc</a:t>
            </a:r>
            <a:r>
              <a:rPr lang="en-US" sz="1600" dirty="0">
                <a:highlight>
                  <a:srgbClr val="FFFF00"/>
                </a:highlight>
              </a:rPr>
              <a:t>$0http://eurovoc.europa.eu/1268</a:t>
            </a:r>
          </a:p>
          <a:p>
            <a:r>
              <a:rPr lang="en-US" sz="1600" dirty="0"/>
              <a:t>=650  \7$aFoodservice.$2gnd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/945676484</a:t>
            </a:r>
          </a:p>
          <a:p>
            <a:endParaRPr lang="en-US" sz="1600" dirty="0"/>
          </a:p>
        </p:txBody>
      </p:sp>
      <p:sp>
        <p:nvSpPr>
          <p:cNvPr id="5" name="TextBox 4">
            <a:extLst>
              <a:ext uri="{FF2B5EF4-FFF2-40B4-BE49-F238E27FC236}">
                <a16:creationId xmlns:a16="http://schemas.microsoft.com/office/drawing/2014/main" id="{0F0D8B29-C43D-0705-DD8F-8B6305395842}"/>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spTree>
    <p:extLst>
      <p:ext uri="{BB962C8B-B14F-4D97-AF65-F5344CB8AC3E}">
        <p14:creationId xmlns:p14="http://schemas.microsoft.com/office/powerpoint/2010/main" val="389830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F860D-FB76-4568-C4CE-C6C15845C1D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708FA3F-C03B-DBFD-FFEB-4E4977D9B741}"/>
              </a:ext>
            </a:extLst>
          </p:cNvPr>
          <p:cNvPicPr>
            <a:picLocks noChangeAspect="1"/>
          </p:cNvPicPr>
          <p:nvPr/>
        </p:nvPicPr>
        <p:blipFill>
          <a:blip r:embed="rId2"/>
          <a:stretch>
            <a:fillRect/>
          </a:stretch>
        </p:blipFill>
        <p:spPr>
          <a:xfrm>
            <a:off x="0" y="3734997"/>
            <a:ext cx="12192000" cy="2094271"/>
          </a:xfrm>
          <a:prstGeom prst="rect">
            <a:avLst/>
          </a:prstGeom>
          <a:ln>
            <a:solidFill>
              <a:schemeClr val="tx1"/>
            </a:solidFill>
          </a:ln>
        </p:spPr>
      </p:pic>
      <p:sp>
        <p:nvSpPr>
          <p:cNvPr id="3" name="Title 2">
            <a:extLst>
              <a:ext uri="{FF2B5EF4-FFF2-40B4-BE49-F238E27FC236}">
                <a16:creationId xmlns:a16="http://schemas.microsoft.com/office/drawing/2014/main" id="{B913F25F-E8A1-C2CA-8009-6CC180A1501B}"/>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7" name="TextBox 16">
            <a:extLst>
              <a:ext uri="{FF2B5EF4-FFF2-40B4-BE49-F238E27FC236}">
                <a16:creationId xmlns:a16="http://schemas.microsoft.com/office/drawing/2014/main" id="{12BB56AC-4D7C-1566-62C2-ACB0DAE0F77F}"/>
              </a:ext>
            </a:extLst>
          </p:cNvPr>
          <p:cNvSpPr txBox="1"/>
          <p:nvPr/>
        </p:nvSpPr>
        <p:spPr>
          <a:xfrm>
            <a:off x="431371" y="302098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an LCNAMES heading. The identifier n2002038409 came from here:</a:t>
            </a:r>
          </a:p>
        </p:txBody>
      </p:sp>
      <p:sp>
        <p:nvSpPr>
          <p:cNvPr id="22" name="Rectangle 21">
            <a:extLst>
              <a:ext uri="{FF2B5EF4-FFF2-40B4-BE49-F238E27FC236}">
                <a16:creationId xmlns:a16="http://schemas.microsoft.com/office/drawing/2014/main" id="{CFB1C770-4465-3C06-74AB-9ECD998EA275}"/>
              </a:ext>
            </a:extLst>
          </p:cNvPr>
          <p:cNvSpPr/>
          <p:nvPr/>
        </p:nvSpPr>
        <p:spPr>
          <a:xfrm>
            <a:off x="21633" y="4220455"/>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508370EF-FD64-FD38-ED83-594D7C5AE54F}"/>
              </a:ext>
            </a:extLst>
          </p:cNvPr>
          <p:cNvSpPr/>
          <p:nvPr/>
        </p:nvSpPr>
        <p:spPr>
          <a:xfrm>
            <a:off x="7152118" y="4720138"/>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0945B8E1-5891-EF17-4CF5-36A74D5E5FD7}"/>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sp>
        <p:nvSpPr>
          <p:cNvPr id="8" name="TextBox 7">
            <a:extLst>
              <a:ext uri="{FF2B5EF4-FFF2-40B4-BE49-F238E27FC236}">
                <a16:creationId xmlns:a16="http://schemas.microsoft.com/office/drawing/2014/main" id="{B4063ADE-8EF4-97B1-8359-7DDAE5F13FC2}"/>
              </a:ext>
            </a:extLst>
          </p:cNvPr>
          <p:cNvSpPr txBox="1"/>
          <p:nvPr/>
        </p:nvSpPr>
        <p:spPr>
          <a:xfrm>
            <a:off x="435211" y="2405909"/>
            <a:ext cx="11233248" cy="584775"/>
          </a:xfrm>
          <a:prstGeom prst="rect">
            <a:avLst/>
          </a:prstGeom>
          <a:noFill/>
          <a:ln>
            <a:solidFill>
              <a:schemeClr val="tx1"/>
            </a:solidFill>
          </a:ln>
        </p:spPr>
        <p:txBody>
          <a:bodyPr wrap="square" rtlCol="0">
            <a:spAutoFit/>
          </a:bodyPr>
          <a:lstStyle/>
          <a:p>
            <a:r>
              <a:rPr lang="en-US" sz="1600" dirty="0"/>
              <a:t>=100  1\$</a:t>
            </a:r>
            <a:r>
              <a:rPr lang="en-US" sz="1600" dirty="0" err="1"/>
              <a:t>aGiannetti</a:t>
            </a:r>
            <a:r>
              <a:rPr lang="en-US" sz="1600" dirty="0"/>
              <a:t>, Laura,$eauthor</a:t>
            </a:r>
            <a:r>
              <a:rPr lang="en-US" sz="1600" dirty="0">
                <a:highlight>
                  <a:srgbClr val="FFFF00"/>
                </a:highlight>
              </a:rPr>
              <a:t>.$0http://id.loc.gov/authorities/names/n2002038409</a:t>
            </a:r>
            <a:r>
              <a:rPr lang="en-US" sz="1600" dirty="0">
                <a:highlight>
                  <a:srgbClr val="00FFFF"/>
                </a:highlight>
              </a:rPr>
              <a:t>$1http://viaf.org/</a:t>
            </a:r>
            <a:r>
              <a:rPr lang="en-US" sz="1600" dirty="0" err="1">
                <a:highlight>
                  <a:srgbClr val="00FFFF"/>
                </a:highlight>
              </a:rPr>
              <a:t>viaf</a:t>
            </a:r>
            <a:r>
              <a:rPr lang="en-US" sz="1600" dirty="0">
                <a:highlight>
                  <a:srgbClr val="00FFFF"/>
                </a:highlight>
              </a:rPr>
              <a:t>/55970241</a:t>
            </a:r>
          </a:p>
        </p:txBody>
      </p:sp>
      <p:sp>
        <p:nvSpPr>
          <p:cNvPr id="9" name="TextBox 8">
            <a:extLst>
              <a:ext uri="{FF2B5EF4-FFF2-40B4-BE49-F238E27FC236}">
                <a16:creationId xmlns:a16="http://schemas.microsoft.com/office/drawing/2014/main" id="{7BF1FD2A-CD76-0515-C852-F59DD36AA3CE}"/>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10" name="Rectangle 9">
            <a:extLst>
              <a:ext uri="{FF2B5EF4-FFF2-40B4-BE49-F238E27FC236}">
                <a16:creationId xmlns:a16="http://schemas.microsoft.com/office/drawing/2014/main" id="{B891F58A-2D79-741E-C45C-D5CD97C358F2}"/>
              </a:ext>
            </a:extLst>
          </p:cNvPr>
          <p:cNvSpPr/>
          <p:nvPr/>
        </p:nvSpPr>
        <p:spPr>
          <a:xfrm>
            <a:off x="5429875" y="2627822"/>
            <a:ext cx="1428125" cy="324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4AF0A725-2D9C-07F6-3F34-B6AA778311B4}"/>
              </a:ext>
            </a:extLst>
          </p:cNvPr>
          <p:cNvPicPr>
            <a:picLocks noChangeAspect="1"/>
          </p:cNvPicPr>
          <p:nvPr/>
        </p:nvPicPr>
        <p:blipFill>
          <a:blip r:embed="rId3"/>
          <a:stretch>
            <a:fillRect/>
          </a:stretch>
        </p:blipFill>
        <p:spPr>
          <a:xfrm>
            <a:off x="431371" y="1581734"/>
            <a:ext cx="9474200" cy="342900"/>
          </a:xfrm>
          <a:prstGeom prst="rect">
            <a:avLst/>
          </a:prstGeom>
          <a:ln>
            <a:solidFill>
              <a:schemeClr val="tx1"/>
            </a:solidFill>
          </a:ln>
        </p:spPr>
      </p:pic>
    </p:spTree>
    <p:extLst>
      <p:ext uri="{BB962C8B-B14F-4D97-AF65-F5344CB8AC3E}">
        <p14:creationId xmlns:p14="http://schemas.microsoft.com/office/powerpoint/2010/main" val="330099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8F78-BDCB-85BE-FD2F-F51EAEAA69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0116E5-03DB-BBC5-8539-5EA18A200B95}"/>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2" name="TextBox 1">
            <a:extLst>
              <a:ext uri="{FF2B5EF4-FFF2-40B4-BE49-F238E27FC236}">
                <a16:creationId xmlns:a16="http://schemas.microsoft.com/office/drawing/2014/main" id="{B0AA033C-A889-D425-1401-CE011321D932}"/>
              </a:ext>
            </a:extLst>
          </p:cNvPr>
          <p:cNvSpPr txBox="1"/>
          <p:nvPr/>
        </p:nvSpPr>
        <p:spPr>
          <a:xfrm>
            <a:off x="431371" y="3283501"/>
            <a:ext cx="11233248" cy="400110"/>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is an LCNAMES heading. Here is (the beginning of) the VIAF link viewed in a browser:</a:t>
            </a:r>
          </a:p>
        </p:txBody>
      </p:sp>
      <p:sp>
        <p:nvSpPr>
          <p:cNvPr id="13" name="TextBox 12">
            <a:extLst>
              <a:ext uri="{FF2B5EF4-FFF2-40B4-BE49-F238E27FC236}">
                <a16:creationId xmlns:a16="http://schemas.microsoft.com/office/drawing/2014/main" id="{39EBF8F6-00DC-260F-7967-8D9070EFC782}"/>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pic>
        <p:nvPicPr>
          <p:cNvPr id="6" name="Picture 5">
            <a:extLst>
              <a:ext uri="{FF2B5EF4-FFF2-40B4-BE49-F238E27FC236}">
                <a16:creationId xmlns:a16="http://schemas.microsoft.com/office/drawing/2014/main" id="{97316E10-D6E4-A45C-25EE-0D1E7DD55F47}"/>
              </a:ext>
            </a:extLst>
          </p:cNvPr>
          <p:cNvPicPr>
            <a:picLocks noChangeAspect="1"/>
          </p:cNvPicPr>
          <p:nvPr/>
        </p:nvPicPr>
        <p:blipFill>
          <a:blip r:embed="rId2"/>
          <a:stretch>
            <a:fillRect/>
          </a:stretch>
        </p:blipFill>
        <p:spPr>
          <a:xfrm>
            <a:off x="0" y="3923389"/>
            <a:ext cx="12192000" cy="2481943"/>
          </a:xfrm>
          <a:prstGeom prst="rect">
            <a:avLst/>
          </a:prstGeom>
          <a:ln>
            <a:solidFill>
              <a:schemeClr val="tx1"/>
            </a:solidFill>
          </a:ln>
        </p:spPr>
      </p:pic>
      <p:sp>
        <p:nvSpPr>
          <p:cNvPr id="7" name="TextBox 6">
            <a:extLst>
              <a:ext uri="{FF2B5EF4-FFF2-40B4-BE49-F238E27FC236}">
                <a16:creationId xmlns:a16="http://schemas.microsoft.com/office/drawing/2014/main" id="{EE68A650-912C-2C40-74D5-329708EA7416}"/>
              </a:ext>
            </a:extLst>
          </p:cNvPr>
          <p:cNvSpPr txBox="1"/>
          <p:nvPr/>
        </p:nvSpPr>
        <p:spPr>
          <a:xfrm>
            <a:off x="435211" y="2474489"/>
            <a:ext cx="11233248" cy="584775"/>
          </a:xfrm>
          <a:prstGeom prst="rect">
            <a:avLst/>
          </a:prstGeom>
          <a:noFill/>
          <a:ln>
            <a:solidFill>
              <a:schemeClr val="tx1"/>
            </a:solidFill>
          </a:ln>
        </p:spPr>
        <p:txBody>
          <a:bodyPr wrap="square" rtlCol="0">
            <a:spAutoFit/>
          </a:bodyPr>
          <a:lstStyle/>
          <a:p>
            <a:r>
              <a:rPr lang="en-US" sz="1600" dirty="0"/>
              <a:t>=100  1\$</a:t>
            </a:r>
            <a:r>
              <a:rPr lang="en-US" sz="1600" dirty="0" err="1"/>
              <a:t>aGiannetti</a:t>
            </a:r>
            <a:r>
              <a:rPr lang="en-US" sz="1600" dirty="0"/>
              <a:t>, Laura,$eauthor</a:t>
            </a:r>
            <a:r>
              <a:rPr lang="en-US" sz="1600" dirty="0">
                <a:highlight>
                  <a:srgbClr val="FFFF00"/>
                </a:highlight>
              </a:rPr>
              <a:t>.$0http://id.loc.gov/authorities/names/n2002038409</a:t>
            </a:r>
            <a:r>
              <a:rPr lang="en-US" sz="1600" dirty="0">
                <a:highlight>
                  <a:srgbClr val="00FFFF"/>
                </a:highlight>
              </a:rPr>
              <a:t>$1http://viaf.org/</a:t>
            </a:r>
            <a:r>
              <a:rPr lang="en-US" sz="1600" dirty="0" err="1">
                <a:highlight>
                  <a:srgbClr val="00FFFF"/>
                </a:highlight>
              </a:rPr>
              <a:t>viaf</a:t>
            </a:r>
            <a:r>
              <a:rPr lang="en-US" sz="1600" dirty="0">
                <a:highlight>
                  <a:srgbClr val="00FFFF"/>
                </a:highlight>
              </a:rPr>
              <a:t>/55970241</a:t>
            </a:r>
          </a:p>
        </p:txBody>
      </p:sp>
      <p:sp>
        <p:nvSpPr>
          <p:cNvPr id="9" name="TextBox 8">
            <a:extLst>
              <a:ext uri="{FF2B5EF4-FFF2-40B4-BE49-F238E27FC236}">
                <a16:creationId xmlns:a16="http://schemas.microsoft.com/office/drawing/2014/main" id="{F3956E30-6CFE-8D5C-5AAB-98AE16E14C60}"/>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pic>
        <p:nvPicPr>
          <p:cNvPr id="12" name="Picture 11">
            <a:extLst>
              <a:ext uri="{FF2B5EF4-FFF2-40B4-BE49-F238E27FC236}">
                <a16:creationId xmlns:a16="http://schemas.microsoft.com/office/drawing/2014/main" id="{3C5980FE-8BCC-AE62-F4B8-B2694D0DC3E4}"/>
              </a:ext>
            </a:extLst>
          </p:cNvPr>
          <p:cNvPicPr>
            <a:picLocks noChangeAspect="1"/>
          </p:cNvPicPr>
          <p:nvPr/>
        </p:nvPicPr>
        <p:blipFill>
          <a:blip r:embed="rId3"/>
          <a:stretch>
            <a:fillRect/>
          </a:stretch>
        </p:blipFill>
        <p:spPr>
          <a:xfrm>
            <a:off x="431371" y="1581734"/>
            <a:ext cx="9474200" cy="342900"/>
          </a:xfrm>
          <a:prstGeom prst="rect">
            <a:avLst/>
          </a:prstGeom>
          <a:ln>
            <a:solidFill>
              <a:schemeClr val="tx1"/>
            </a:solidFill>
          </a:ln>
        </p:spPr>
      </p:pic>
      <p:sp>
        <p:nvSpPr>
          <p:cNvPr id="14" name="Rectangle 13">
            <a:extLst>
              <a:ext uri="{FF2B5EF4-FFF2-40B4-BE49-F238E27FC236}">
                <a16:creationId xmlns:a16="http://schemas.microsoft.com/office/drawing/2014/main" id="{EC346B5E-AA87-339C-6EE2-99E5A4EFE06E}"/>
              </a:ext>
            </a:extLst>
          </p:cNvPr>
          <p:cNvSpPr/>
          <p:nvPr/>
        </p:nvSpPr>
        <p:spPr>
          <a:xfrm>
            <a:off x="6754343" y="2693234"/>
            <a:ext cx="3151228" cy="32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7868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7C631-44E5-975B-140D-D060033E9AC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9447CCC-88DB-DE7C-28C9-FA629DE90C13}"/>
              </a:ext>
            </a:extLst>
          </p:cNvPr>
          <p:cNvPicPr>
            <a:picLocks noChangeAspect="1"/>
          </p:cNvPicPr>
          <p:nvPr/>
        </p:nvPicPr>
        <p:blipFill>
          <a:blip r:embed="rId2"/>
          <a:stretch>
            <a:fillRect/>
          </a:stretch>
        </p:blipFill>
        <p:spPr>
          <a:xfrm>
            <a:off x="-11197" y="3546376"/>
            <a:ext cx="12192000" cy="1882507"/>
          </a:xfrm>
          <a:prstGeom prst="rect">
            <a:avLst/>
          </a:prstGeom>
          <a:ln>
            <a:solidFill>
              <a:schemeClr val="tx1"/>
            </a:solidFill>
          </a:ln>
        </p:spPr>
      </p:pic>
      <p:sp>
        <p:nvSpPr>
          <p:cNvPr id="3" name="Title 2">
            <a:extLst>
              <a:ext uri="{FF2B5EF4-FFF2-40B4-BE49-F238E27FC236}">
                <a16:creationId xmlns:a16="http://schemas.microsoft.com/office/drawing/2014/main" id="{5565BD65-FA8D-634D-9FE3-D3FFD1E39E41}"/>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0" name="TextBox 9">
            <a:extLst>
              <a:ext uri="{FF2B5EF4-FFF2-40B4-BE49-F238E27FC236}">
                <a16:creationId xmlns:a16="http://schemas.microsoft.com/office/drawing/2014/main" id="{238C6E0B-1D17-6EBC-51DF-D2819ED56C8A}"/>
              </a:ext>
            </a:extLst>
          </p:cNvPr>
          <p:cNvSpPr txBox="1"/>
          <p:nvPr/>
        </p:nvSpPr>
        <p:spPr>
          <a:xfrm>
            <a:off x="431371" y="2421685"/>
            <a:ext cx="11233248" cy="338554"/>
          </a:xfrm>
          <a:prstGeom prst="rect">
            <a:avLst/>
          </a:prstGeom>
          <a:noFill/>
          <a:ln>
            <a:solidFill>
              <a:schemeClr val="tx1"/>
            </a:solidFill>
          </a:ln>
        </p:spPr>
        <p:txBody>
          <a:bodyPr wrap="square" rtlCol="0">
            <a:spAutoFit/>
          </a:bodyPr>
          <a:lstStyle/>
          <a:p>
            <a:r>
              <a:rPr lang="en-US" sz="1600" dirty="0"/>
              <a:t>=650  \0$aFood habits$zItaly$xHistory$y16th century.</a:t>
            </a:r>
            <a:r>
              <a:rPr lang="en-US" sz="1600" dirty="0">
                <a:highlight>
                  <a:srgbClr val="FFFF00"/>
                </a:highlight>
              </a:rPr>
              <a:t>$0http://id.loc.gov/authorities/subjects/sh85050275</a:t>
            </a:r>
          </a:p>
        </p:txBody>
      </p:sp>
      <p:sp>
        <p:nvSpPr>
          <p:cNvPr id="16" name="TextBox 15">
            <a:extLst>
              <a:ext uri="{FF2B5EF4-FFF2-40B4-BE49-F238E27FC236}">
                <a16:creationId xmlns:a16="http://schemas.microsoft.com/office/drawing/2014/main" id="{5793EBC0-8230-47B9-B556-5C44F9200D8C}"/>
              </a:ext>
            </a:extLst>
          </p:cNvPr>
          <p:cNvSpPr txBox="1"/>
          <p:nvPr/>
        </p:nvSpPr>
        <p:spPr>
          <a:xfrm>
            <a:off x="389611" y="1941632"/>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2" name="TextBox 1">
            <a:extLst>
              <a:ext uri="{FF2B5EF4-FFF2-40B4-BE49-F238E27FC236}">
                <a16:creationId xmlns:a16="http://schemas.microsoft.com/office/drawing/2014/main" id="{D62ABA3F-AB52-19A1-F387-3BAADEAB248C}"/>
              </a:ext>
            </a:extLst>
          </p:cNvPr>
          <p:cNvSpPr txBox="1"/>
          <p:nvPr/>
        </p:nvSpPr>
        <p:spPr>
          <a:xfrm>
            <a:off x="431371" y="2861750"/>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LCSH heading.  The identifier sh85050275 came from here:</a:t>
            </a:r>
          </a:p>
        </p:txBody>
      </p:sp>
      <p:sp>
        <p:nvSpPr>
          <p:cNvPr id="6" name="Rectangle 5">
            <a:extLst>
              <a:ext uri="{FF2B5EF4-FFF2-40B4-BE49-F238E27FC236}">
                <a16:creationId xmlns:a16="http://schemas.microsoft.com/office/drawing/2014/main" id="{D28B53F7-8A4D-EDAD-1D21-26F66CAF7FC7}"/>
              </a:ext>
            </a:extLst>
          </p:cNvPr>
          <p:cNvSpPr/>
          <p:nvPr/>
        </p:nvSpPr>
        <p:spPr>
          <a:xfrm>
            <a:off x="29695" y="4421857"/>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DA5F65B4-BC80-A02D-79CC-DD47E661B14B}"/>
              </a:ext>
            </a:extLst>
          </p:cNvPr>
          <p:cNvSpPr/>
          <p:nvPr/>
        </p:nvSpPr>
        <p:spPr>
          <a:xfrm>
            <a:off x="7824192" y="4721840"/>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26CA6F0D-19B8-8ABD-B1C4-68209B5FAB90}"/>
              </a:ext>
            </a:extLst>
          </p:cNvPr>
          <p:cNvSpPr/>
          <p:nvPr/>
        </p:nvSpPr>
        <p:spPr>
          <a:xfrm>
            <a:off x="8304841" y="2428651"/>
            <a:ext cx="1151532" cy="3623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CBF4CB7F-C98E-723E-8E6D-A1E001262F17}"/>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pic>
        <p:nvPicPr>
          <p:cNvPr id="13" name="Picture 12">
            <a:extLst>
              <a:ext uri="{FF2B5EF4-FFF2-40B4-BE49-F238E27FC236}">
                <a16:creationId xmlns:a16="http://schemas.microsoft.com/office/drawing/2014/main" id="{9EF950BE-EEE1-ADA1-4F56-DAF03BB470B9}"/>
              </a:ext>
            </a:extLst>
          </p:cNvPr>
          <p:cNvPicPr>
            <a:picLocks noChangeAspect="1"/>
          </p:cNvPicPr>
          <p:nvPr/>
        </p:nvPicPr>
        <p:blipFill>
          <a:blip r:embed="rId3"/>
          <a:stretch>
            <a:fillRect/>
          </a:stretch>
        </p:blipFill>
        <p:spPr>
          <a:xfrm>
            <a:off x="455925" y="1578477"/>
            <a:ext cx="9474200" cy="393700"/>
          </a:xfrm>
          <a:prstGeom prst="rect">
            <a:avLst/>
          </a:prstGeom>
          <a:ln>
            <a:solidFill>
              <a:schemeClr val="tx1"/>
            </a:solidFill>
          </a:ln>
        </p:spPr>
      </p:pic>
    </p:spTree>
    <p:extLst>
      <p:ext uri="{BB962C8B-B14F-4D97-AF65-F5344CB8AC3E}">
        <p14:creationId xmlns:p14="http://schemas.microsoft.com/office/powerpoint/2010/main" val="298148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418E-0699-32DB-8BF3-BBF33BA6875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160181D-342C-EE90-AFEE-49015C6827B2}"/>
              </a:ext>
            </a:extLst>
          </p:cNvPr>
          <p:cNvPicPr>
            <a:picLocks noChangeAspect="1"/>
          </p:cNvPicPr>
          <p:nvPr/>
        </p:nvPicPr>
        <p:blipFill>
          <a:blip r:embed="rId2"/>
          <a:stretch>
            <a:fillRect/>
          </a:stretch>
        </p:blipFill>
        <p:spPr>
          <a:xfrm>
            <a:off x="0" y="3611429"/>
            <a:ext cx="12192000" cy="2601881"/>
          </a:xfrm>
          <a:prstGeom prst="rect">
            <a:avLst/>
          </a:prstGeom>
          <a:ln>
            <a:solidFill>
              <a:schemeClr val="tx1"/>
            </a:solidFill>
          </a:ln>
        </p:spPr>
      </p:pic>
      <p:sp>
        <p:nvSpPr>
          <p:cNvPr id="3" name="Title 2">
            <a:extLst>
              <a:ext uri="{FF2B5EF4-FFF2-40B4-BE49-F238E27FC236}">
                <a16:creationId xmlns:a16="http://schemas.microsoft.com/office/drawing/2014/main" id="{F70F31E3-081C-050D-3773-962BE1901294}"/>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7" name="TextBox 6">
            <a:extLst>
              <a:ext uri="{FF2B5EF4-FFF2-40B4-BE49-F238E27FC236}">
                <a16:creationId xmlns:a16="http://schemas.microsoft.com/office/drawing/2014/main" id="{F3EDCDE3-F5E7-E951-87D9-405D60C2FC28}"/>
              </a:ext>
            </a:extLst>
          </p:cNvPr>
          <p:cNvSpPr txBox="1"/>
          <p:nvPr/>
        </p:nvSpPr>
        <p:spPr>
          <a:xfrm>
            <a:off x="435211" y="2474488"/>
            <a:ext cx="11233248" cy="338554"/>
          </a:xfrm>
          <a:prstGeom prst="rect">
            <a:avLst/>
          </a:prstGeom>
          <a:noFill/>
          <a:ln>
            <a:solidFill>
              <a:schemeClr val="tx1"/>
            </a:solidFill>
          </a:ln>
        </p:spPr>
        <p:txBody>
          <a:bodyPr wrap="square" rtlCol="0">
            <a:spAutoFit/>
          </a:bodyPr>
          <a:lstStyle/>
          <a:p>
            <a:r>
              <a:rPr lang="en-US" sz="1600" dirty="0"/>
              <a:t>=650  \7$anutrizione.$9ita$2eurovoc</a:t>
            </a:r>
            <a:r>
              <a:rPr lang="en-US" sz="1600" dirty="0">
                <a:highlight>
                  <a:srgbClr val="FFFF00"/>
                </a:highlight>
              </a:rPr>
              <a:t>$0http://eurovoc.europa.eu/1268</a:t>
            </a:r>
            <a:endParaRPr lang="en-US" sz="1600" dirty="0"/>
          </a:p>
        </p:txBody>
      </p:sp>
      <p:sp>
        <p:nvSpPr>
          <p:cNvPr id="11" name="TextBox 10">
            <a:extLst>
              <a:ext uri="{FF2B5EF4-FFF2-40B4-BE49-F238E27FC236}">
                <a16:creationId xmlns:a16="http://schemas.microsoft.com/office/drawing/2014/main" id="{9EAD101C-BEF8-DEF5-12B9-109B325CA3C5}"/>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9" name="TextBox 8">
            <a:extLst>
              <a:ext uri="{FF2B5EF4-FFF2-40B4-BE49-F238E27FC236}">
                <a16:creationId xmlns:a16="http://schemas.microsoft.com/office/drawing/2014/main" id="{8A7BAA9B-BEFC-9D6C-7F56-F819E224AD59}"/>
              </a:ext>
            </a:extLst>
          </p:cNvPr>
          <p:cNvSpPr txBox="1"/>
          <p:nvPr/>
        </p:nvSpPr>
        <p:spPr>
          <a:xfrm>
            <a:off x="431371" y="293617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EUROVOC heading.  The identifier 1268 came from here:</a:t>
            </a:r>
          </a:p>
        </p:txBody>
      </p:sp>
      <p:sp>
        <p:nvSpPr>
          <p:cNvPr id="20" name="Rectangle 19">
            <a:extLst>
              <a:ext uri="{FF2B5EF4-FFF2-40B4-BE49-F238E27FC236}">
                <a16:creationId xmlns:a16="http://schemas.microsoft.com/office/drawing/2014/main" id="{2F129D40-3988-5589-4D0F-46629D9F8351}"/>
              </a:ext>
            </a:extLst>
          </p:cNvPr>
          <p:cNvSpPr/>
          <p:nvPr/>
        </p:nvSpPr>
        <p:spPr>
          <a:xfrm>
            <a:off x="1" y="5253202"/>
            <a:ext cx="217170" cy="393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EB6B002E-E3FF-8741-3623-770A17A45273}"/>
              </a:ext>
            </a:extLst>
          </p:cNvPr>
          <p:cNvSpPr/>
          <p:nvPr/>
        </p:nvSpPr>
        <p:spPr>
          <a:xfrm>
            <a:off x="9072331" y="4693603"/>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056892CF-03C5-9FD7-3F16-955F334F2F14}"/>
              </a:ext>
            </a:extLst>
          </p:cNvPr>
          <p:cNvSpPr/>
          <p:nvPr/>
        </p:nvSpPr>
        <p:spPr>
          <a:xfrm>
            <a:off x="6532628" y="2409508"/>
            <a:ext cx="586665" cy="360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18265753-599B-203B-A9F3-BDA0CDCFDCC4}"/>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pic>
        <p:nvPicPr>
          <p:cNvPr id="4" name="Picture 3">
            <a:extLst>
              <a:ext uri="{FF2B5EF4-FFF2-40B4-BE49-F238E27FC236}">
                <a16:creationId xmlns:a16="http://schemas.microsoft.com/office/drawing/2014/main" id="{861DF66E-D08E-C468-3822-5FE68461186E}"/>
              </a:ext>
            </a:extLst>
          </p:cNvPr>
          <p:cNvPicPr>
            <a:picLocks noChangeAspect="1"/>
          </p:cNvPicPr>
          <p:nvPr/>
        </p:nvPicPr>
        <p:blipFill>
          <a:blip r:embed="rId3"/>
          <a:stretch>
            <a:fillRect/>
          </a:stretch>
        </p:blipFill>
        <p:spPr>
          <a:xfrm>
            <a:off x="335361" y="1604797"/>
            <a:ext cx="9486900" cy="330200"/>
          </a:xfrm>
          <a:prstGeom prst="rect">
            <a:avLst/>
          </a:prstGeom>
          <a:ln>
            <a:solidFill>
              <a:schemeClr val="tx1"/>
            </a:solidFill>
          </a:ln>
        </p:spPr>
      </p:pic>
    </p:spTree>
    <p:extLst>
      <p:ext uri="{BB962C8B-B14F-4D97-AF65-F5344CB8AC3E}">
        <p14:creationId xmlns:p14="http://schemas.microsoft.com/office/powerpoint/2010/main" val="207654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BEC4-E5BF-E33C-44E7-86D9FCE13B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895B5E-0C26-2046-AA5B-95DCD1AA3FB8}"/>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5" name="TextBox 4">
            <a:extLst>
              <a:ext uri="{FF2B5EF4-FFF2-40B4-BE49-F238E27FC236}">
                <a16:creationId xmlns:a16="http://schemas.microsoft.com/office/drawing/2014/main" id="{05923A4A-2A97-9647-BFE8-7EC26B380A6A}"/>
              </a:ext>
            </a:extLst>
          </p:cNvPr>
          <p:cNvSpPr txBox="1"/>
          <p:nvPr/>
        </p:nvSpPr>
        <p:spPr>
          <a:xfrm>
            <a:off x="6096000" y="624946"/>
            <a:ext cx="4708363" cy="338554"/>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This is URI http://eurovoc.europa.eu/1268</a:t>
            </a:r>
          </a:p>
        </p:txBody>
      </p:sp>
      <p:pic>
        <p:nvPicPr>
          <p:cNvPr id="4" name="Picture 3">
            <a:extLst>
              <a:ext uri="{FF2B5EF4-FFF2-40B4-BE49-F238E27FC236}">
                <a16:creationId xmlns:a16="http://schemas.microsoft.com/office/drawing/2014/main" id="{D10F45BC-82D3-4642-4DD3-DA391A659BA2}"/>
              </a:ext>
            </a:extLst>
          </p:cNvPr>
          <p:cNvPicPr>
            <a:picLocks noChangeAspect="1"/>
          </p:cNvPicPr>
          <p:nvPr/>
        </p:nvPicPr>
        <p:blipFill>
          <a:blip r:embed="rId2"/>
          <a:stretch>
            <a:fillRect/>
          </a:stretch>
        </p:blipFill>
        <p:spPr>
          <a:xfrm>
            <a:off x="1775520" y="994277"/>
            <a:ext cx="8007504" cy="5132832"/>
          </a:xfrm>
          <a:prstGeom prst="rect">
            <a:avLst/>
          </a:prstGeom>
          <a:ln>
            <a:solidFill>
              <a:schemeClr val="tx1"/>
            </a:solidFill>
          </a:ln>
        </p:spPr>
      </p:pic>
      <p:sp>
        <p:nvSpPr>
          <p:cNvPr id="7" name="Rectangle 6">
            <a:extLst>
              <a:ext uri="{FF2B5EF4-FFF2-40B4-BE49-F238E27FC236}">
                <a16:creationId xmlns:a16="http://schemas.microsoft.com/office/drawing/2014/main" id="{6D2C5241-B68F-E47F-3B18-69E4BF09919D}"/>
              </a:ext>
            </a:extLst>
          </p:cNvPr>
          <p:cNvSpPr/>
          <p:nvPr/>
        </p:nvSpPr>
        <p:spPr>
          <a:xfrm>
            <a:off x="1967541" y="3311787"/>
            <a:ext cx="4608512" cy="1920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1267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9F45-C076-DEDC-C963-AD1B99E603B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3B969DA-622C-D973-000B-BEDB0D28949E}"/>
              </a:ext>
            </a:extLst>
          </p:cNvPr>
          <p:cNvPicPr>
            <a:picLocks noChangeAspect="1"/>
          </p:cNvPicPr>
          <p:nvPr/>
        </p:nvPicPr>
        <p:blipFill>
          <a:blip r:embed="rId2"/>
          <a:stretch>
            <a:fillRect/>
          </a:stretch>
        </p:blipFill>
        <p:spPr>
          <a:xfrm>
            <a:off x="0" y="3615523"/>
            <a:ext cx="12192000" cy="2597787"/>
          </a:xfrm>
          <a:prstGeom prst="rect">
            <a:avLst/>
          </a:prstGeom>
          <a:ln>
            <a:solidFill>
              <a:schemeClr val="tx1"/>
            </a:solidFill>
          </a:ln>
        </p:spPr>
      </p:pic>
      <p:sp>
        <p:nvSpPr>
          <p:cNvPr id="3" name="Title 2">
            <a:extLst>
              <a:ext uri="{FF2B5EF4-FFF2-40B4-BE49-F238E27FC236}">
                <a16:creationId xmlns:a16="http://schemas.microsoft.com/office/drawing/2014/main" id="{E0D7781A-5041-E5ED-F709-A6F0D6A5E62A}"/>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0" name="TextBox 9">
            <a:extLst>
              <a:ext uri="{FF2B5EF4-FFF2-40B4-BE49-F238E27FC236}">
                <a16:creationId xmlns:a16="http://schemas.microsoft.com/office/drawing/2014/main" id="{430FDE04-A8C0-F9AB-E9F2-71600E62BFCE}"/>
              </a:ext>
            </a:extLst>
          </p:cNvPr>
          <p:cNvSpPr txBox="1"/>
          <p:nvPr/>
        </p:nvSpPr>
        <p:spPr>
          <a:xfrm>
            <a:off x="431371" y="2534704"/>
            <a:ext cx="11233248" cy="338554"/>
          </a:xfrm>
          <a:prstGeom prst="rect">
            <a:avLst/>
          </a:prstGeom>
          <a:noFill/>
          <a:ln>
            <a:solidFill>
              <a:schemeClr val="tx1"/>
            </a:solidFill>
          </a:ln>
        </p:spPr>
        <p:txBody>
          <a:bodyPr wrap="square" rtlCol="0">
            <a:spAutoFit/>
          </a:bodyPr>
          <a:lstStyle/>
          <a:p>
            <a:r>
              <a:rPr lang="en-US" sz="1600" dirty="0"/>
              <a:t>=650  \7$aFoodservice.$2gnd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/945676484</a:t>
            </a:r>
          </a:p>
        </p:txBody>
      </p:sp>
      <p:sp>
        <p:nvSpPr>
          <p:cNvPr id="16" name="TextBox 15">
            <a:extLst>
              <a:ext uri="{FF2B5EF4-FFF2-40B4-BE49-F238E27FC236}">
                <a16:creationId xmlns:a16="http://schemas.microsoft.com/office/drawing/2014/main" id="{9F652AE8-F009-036E-49A3-187CF37EDCFB}"/>
              </a:ext>
            </a:extLst>
          </p:cNvPr>
          <p:cNvSpPr txBox="1"/>
          <p:nvPr/>
        </p:nvSpPr>
        <p:spPr>
          <a:xfrm>
            <a:off x="389611" y="2054652"/>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2" name="TextBox 1">
            <a:extLst>
              <a:ext uri="{FF2B5EF4-FFF2-40B4-BE49-F238E27FC236}">
                <a16:creationId xmlns:a16="http://schemas.microsoft.com/office/drawing/2014/main" id="{1159FA51-3813-BAAB-3523-AF47B321368D}"/>
              </a:ext>
            </a:extLst>
          </p:cNvPr>
          <p:cNvSpPr txBox="1"/>
          <p:nvPr/>
        </p:nvSpPr>
        <p:spPr>
          <a:xfrm>
            <a:off x="431371" y="302098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is a GND heading. The identifier 945676484 came from here:</a:t>
            </a:r>
          </a:p>
        </p:txBody>
      </p:sp>
      <p:sp>
        <p:nvSpPr>
          <p:cNvPr id="9" name="Rectangle 8">
            <a:extLst>
              <a:ext uri="{FF2B5EF4-FFF2-40B4-BE49-F238E27FC236}">
                <a16:creationId xmlns:a16="http://schemas.microsoft.com/office/drawing/2014/main" id="{8D19A083-00A6-27C1-BD61-77A44CFECF90}"/>
              </a:ext>
            </a:extLst>
          </p:cNvPr>
          <p:cNvSpPr/>
          <p:nvPr/>
        </p:nvSpPr>
        <p:spPr>
          <a:xfrm>
            <a:off x="0" y="5319317"/>
            <a:ext cx="389611" cy="339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EA490911-B9C9-3841-5399-6C575F4EEE32}"/>
              </a:ext>
            </a:extLst>
          </p:cNvPr>
          <p:cNvSpPr/>
          <p:nvPr/>
        </p:nvSpPr>
        <p:spPr>
          <a:xfrm>
            <a:off x="7440150" y="4965171"/>
            <a:ext cx="2423661" cy="293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06BC4A29-EF1F-4BB6-0941-A334DC80022D}"/>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“Food culture and literary imagination in early modern Italy”</a:t>
            </a:r>
          </a:p>
        </p:txBody>
      </p:sp>
      <p:pic>
        <p:nvPicPr>
          <p:cNvPr id="5" name="Picture 4">
            <a:extLst>
              <a:ext uri="{FF2B5EF4-FFF2-40B4-BE49-F238E27FC236}">
                <a16:creationId xmlns:a16="http://schemas.microsoft.com/office/drawing/2014/main" id="{9FA0F6B1-AB1D-E1EC-0FD6-EFC06D002D67}"/>
              </a:ext>
            </a:extLst>
          </p:cNvPr>
          <p:cNvPicPr>
            <a:picLocks noChangeAspect="1"/>
          </p:cNvPicPr>
          <p:nvPr/>
        </p:nvPicPr>
        <p:blipFill>
          <a:blip r:embed="rId3"/>
          <a:stretch>
            <a:fillRect/>
          </a:stretch>
        </p:blipFill>
        <p:spPr>
          <a:xfrm>
            <a:off x="389611" y="1598935"/>
            <a:ext cx="9474200" cy="381000"/>
          </a:xfrm>
          <a:prstGeom prst="rect">
            <a:avLst/>
          </a:prstGeom>
          <a:ln>
            <a:solidFill>
              <a:schemeClr val="tx1"/>
            </a:solidFill>
          </a:ln>
        </p:spPr>
      </p:pic>
    </p:spTree>
    <p:extLst>
      <p:ext uri="{BB962C8B-B14F-4D97-AF65-F5344CB8AC3E}">
        <p14:creationId xmlns:p14="http://schemas.microsoft.com/office/powerpoint/2010/main" val="4557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EA14-D144-B344-EB2E-E0E2D8E903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4FEB18-7357-CC8A-1348-94BB9D579A61}"/>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4" name="Content Placeholder 3">
            <a:extLst>
              <a:ext uri="{FF2B5EF4-FFF2-40B4-BE49-F238E27FC236}">
                <a16:creationId xmlns:a16="http://schemas.microsoft.com/office/drawing/2014/main" id="{A8565FF9-D3C3-8637-1E33-6CE333E107BB}"/>
              </a:ext>
            </a:extLst>
          </p:cNvPr>
          <p:cNvSpPr>
            <a:spLocks noGrp="1"/>
          </p:cNvSpPr>
          <p:nvPr>
            <p:ph idx="1"/>
          </p:nvPr>
        </p:nvSpPr>
        <p:spPr>
          <a:xfrm>
            <a:off x="527381" y="1604799"/>
            <a:ext cx="11233248" cy="1440159"/>
          </a:xfrm>
        </p:spPr>
        <p:txBody>
          <a:bodyPr>
            <a:normAutofit/>
          </a:bodyPr>
          <a:lstStyle/>
          <a:p>
            <a:pPr>
              <a:spcBef>
                <a:spcPts val="900"/>
              </a:spcBef>
              <a:buClrTx/>
            </a:pPr>
            <a:r>
              <a:rPr lang="en-US" sz="2000" dirty="0">
                <a:solidFill>
                  <a:schemeClr val="tx1"/>
                </a:solidFill>
              </a:rPr>
              <a:t>For title Accounts of "first wave" feminism in Germany by German feminists (MMS ID 99603910400121) we have these fields (among others) in the output.</a:t>
            </a:r>
          </a:p>
          <a:p>
            <a:pPr>
              <a:spcBef>
                <a:spcPts val="900"/>
              </a:spcBef>
              <a:buClrTx/>
            </a:pPr>
            <a:r>
              <a:rPr lang="en-US" sz="2000" dirty="0">
                <a:solidFill>
                  <a:schemeClr val="tx1"/>
                </a:solidFill>
              </a:rPr>
              <a:t>The yellow and turquoise subfields were added via the Linked Data Enrichment</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
        <p:nvSpPr>
          <p:cNvPr id="2" name="TextBox 1">
            <a:extLst>
              <a:ext uri="{FF2B5EF4-FFF2-40B4-BE49-F238E27FC236}">
                <a16:creationId xmlns:a16="http://schemas.microsoft.com/office/drawing/2014/main" id="{7DF585F6-4C60-9C07-64F5-238C2A2D888A}"/>
              </a:ext>
            </a:extLst>
          </p:cNvPr>
          <p:cNvSpPr txBox="1"/>
          <p:nvPr/>
        </p:nvSpPr>
        <p:spPr>
          <a:xfrm>
            <a:off x="431371" y="3898985"/>
            <a:ext cx="11233248" cy="830997"/>
          </a:xfrm>
          <a:prstGeom prst="rect">
            <a:avLst/>
          </a:prstGeom>
          <a:noFill/>
          <a:ln>
            <a:solidFill>
              <a:schemeClr val="tx1"/>
            </a:solidFill>
          </a:ln>
        </p:spPr>
        <p:txBody>
          <a:bodyPr wrap="square" rtlCol="0">
            <a:spAutoFit/>
          </a:bodyPr>
          <a:lstStyle/>
          <a:p>
            <a:r>
              <a:rPr lang="en-US" sz="1600" dirty="0"/>
              <a:t>=100  1\$</a:t>
            </a:r>
            <a:r>
              <a:rPr lang="en-US" sz="1600" dirty="0" err="1"/>
              <a:t>aKlein</a:t>
            </a:r>
            <a:r>
              <a:rPr lang="en-US" sz="1600" dirty="0"/>
              <a:t>, Renate,$d1945-</a:t>
            </a:r>
            <a:r>
              <a:rPr lang="en-US" sz="1600" dirty="0">
                <a:highlight>
                  <a:srgbClr val="FFFF00"/>
                </a:highlight>
              </a:rPr>
              <a:t>$0http://id.loc.gov/authorities/names/n82088057</a:t>
            </a:r>
            <a:r>
              <a:rPr lang="en-US" sz="1600" dirty="0">
                <a:highlight>
                  <a:srgbClr val="00FFFF"/>
                </a:highlight>
              </a:rPr>
              <a:t>$1http://viaf.org/</a:t>
            </a:r>
            <a:r>
              <a:rPr lang="en-US" sz="1600" dirty="0" err="1">
                <a:highlight>
                  <a:srgbClr val="00FFFF"/>
                </a:highlight>
              </a:rPr>
              <a:t>viaf</a:t>
            </a:r>
            <a:r>
              <a:rPr lang="en-US" sz="1600" dirty="0">
                <a:highlight>
                  <a:srgbClr val="00FFFF"/>
                </a:highlight>
              </a:rPr>
              <a:t>/108299501</a:t>
            </a:r>
          </a:p>
          <a:p>
            <a:r>
              <a:rPr lang="en-US" sz="1600" dirty="0"/>
              <a:t>=650  \7$aFrauenbewegung.$2gnd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/040714284</a:t>
            </a:r>
          </a:p>
          <a:p>
            <a:endParaRPr lang="en-US" sz="1600" dirty="0"/>
          </a:p>
        </p:txBody>
      </p:sp>
      <p:sp>
        <p:nvSpPr>
          <p:cNvPr id="5" name="TextBox 4">
            <a:extLst>
              <a:ext uri="{FF2B5EF4-FFF2-40B4-BE49-F238E27FC236}">
                <a16:creationId xmlns:a16="http://schemas.microsoft.com/office/drawing/2014/main" id="{0E68FDD6-9CE9-022A-60E0-0DA6776DF82D}"/>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“Accounts of "first wave" feminism in Germany by German feminists”</a:t>
            </a:r>
          </a:p>
        </p:txBody>
      </p:sp>
    </p:spTree>
    <p:extLst>
      <p:ext uri="{BB962C8B-B14F-4D97-AF65-F5344CB8AC3E}">
        <p14:creationId xmlns:p14="http://schemas.microsoft.com/office/powerpoint/2010/main" val="2585053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70B0-19EA-A2E8-A462-A427748E270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B67058-4753-F25C-7A23-61F92B23CC63}"/>
              </a:ext>
            </a:extLst>
          </p:cNvPr>
          <p:cNvPicPr>
            <a:picLocks noChangeAspect="1"/>
          </p:cNvPicPr>
          <p:nvPr/>
        </p:nvPicPr>
        <p:blipFill>
          <a:blip r:embed="rId2"/>
          <a:stretch>
            <a:fillRect/>
          </a:stretch>
        </p:blipFill>
        <p:spPr>
          <a:xfrm>
            <a:off x="0" y="3617362"/>
            <a:ext cx="12192000" cy="2499937"/>
          </a:xfrm>
          <a:prstGeom prst="rect">
            <a:avLst/>
          </a:prstGeom>
          <a:ln>
            <a:solidFill>
              <a:schemeClr val="tx1"/>
            </a:solidFill>
          </a:ln>
        </p:spPr>
      </p:pic>
      <p:sp>
        <p:nvSpPr>
          <p:cNvPr id="3" name="Title 2">
            <a:extLst>
              <a:ext uri="{FF2B5EF4-FFF2-40B4-BE49-F238E27FC236}">
                <a16:creationId xmlns:a16="http://schemas.microsoft.com/office/drawing/2014/main" id="{1191448F-913F-DA4B-ED6F-CDC8F5F59DB5}"/>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7" name="TextBox 16">
            <a:extLst>
              <a:ext uri="{FF2B5EF4-FFF2-40B4-BE49-F238E27FC236}">
                <a16:creationId xmlns:a16="http://schemas.microsoft.com/office/drawing/2014/main" id="{18E21E2A-D1A4-6D9D-E92F-2448D960D59F}"/>
              </a:ext>
            </a:extLst>
          </p:cNvPr>
          <p:cNvSpPr txBox="1"/>
          <p:nvPr/>
        </p:nvSpPr>
        <p:spPr>
          <a:xfrm>
            <a:off x="431371" y="3020987"/>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an LCNAMES heading. The identifier n82088057 came from here:</a:t>
            </a:r>
          </a:p>
        </p:txBody>
      </p:sp>
      <p:sp>
        <p:nvSpPr>
          <p:cNvPr id="22" name="Rectangle 21">
            <a:extLst>
              <a:ext uri="{FF2B5EF4-FFF2-40B4-BE49-F238E27FC236}">
                <a16:creationId xmlns:a16="http://schemas.microsoft.com/office/drawing/2014/main" id="{2FA5509A-AD45-2D51-7B6E-773BC44DAFB7}"/>
              </a:ext>
            </a:extLst>
          </p:cNvPr>
          <p:cNvSpPr/>
          <p:nvPr/>
        </p:nvSpPr>
        <p:spPr>
          <a:xfrm>
            <a:off x="21633" y="4567791"/>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31316D6F-15E5-511C-6B87-FCCD9D124722}"/>
              </a:ext>
            </a:extLst>
          </p:cNvPr>
          <p:cNvSpPr/>
          <p:nvPr/>
        </p:nvSpPr>
        <p:spPr>
          <a:xfrm>
            <a:off x="7013702" y="4625852"/>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B779ACA9-6E57-BFFF-B5C3-B814B93FAA46}"/>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“Accounts of "first wave" feminism in Germany by German feminists”</a:t>
            </a:r>
          </a:p>
        </p:txBody>
      </p:sp>
      <p:sp>
        <p:nvSpPr>
          <p:cNvPr id="8" name="TextBox 7">
            <a:extLst>
              <a:ext uri="{FF2B5EF4-FFF2-40B4-BE49-F238E27FC236}">
                <a16:creationId xmlns:a16="http://schemas.microsoft.com/office/drawing/2014/main" id="{B999E05B-3E35-0B6D-D8A4-747E3B767AA5}"/>
              </a:ext>
            </a:extLst>
          </p:cNvPr>
          <p:cNvSpPr txBox="1"/>
          <p:nvPr/>
        </p:nvSpPr>
        <p:spPr>
          <a:xfrm>
            <a:off x="435211" y="2474489"/>
            <a:ext cx="11233248" cy="338554"/>
          </a:xfrm>
          <a:prstGeom prst="rect">
            <a:avLst/>
          </a:prstGeom>
          <a:noFill/>
          <a:ln>
            <a:solidFill>
              <a:schemeClr val="tx1"/>
            </a:solidFill>
          </a:ln>
        </p:spPr>
        <p:txBody>
          <a:bodyPr wrap="square" rtlCol="0">
            <a:spAutoFit/>
          </a:bodyPr>
          <a:lstStyle/>
          <a:p>
            <a:r>
              <a:rPr lang="en-US" sz="1600" dirty="0"/>
              <a:t>=100  1\$</a:t>
            </a:r>
            <a:r>
              <a:rPr lang="en-US" sz="1600" dirty="0" err="1"/>
              <a:t>aKlein</a:t>
            </a:r>
            <a:r>
              <a:rPr lang="en-US" sz="1600" dirty="0"/>
              <a:t>, Renate,$d1945-</a:t>
            </a:r>
            <a:r>
              <a:rPr lang="en-US" sz="1600" dirty="0">
                <a:highlight>
                  <a:srgbClr val="FFFF00"/>
                </a:highlight>
              </a:rPr>
              <a:t>$0http://id.loc.gov/authorities/names/n82088057</a:t>
            </a:r>
            <a:r>
              <a:rPr lang="en-US" sz="1600" dirty="0">
                <a:highlight>
                  <a:srgbClr val="00FFFF"/>
                </a:highlight>
              </a:rPr>
              <a:t>$1http://viaf.org/</a:t>
            </a:r>
            <a:r>
              <a:rPr lang="en-US" sz="1600" dirty="0" err="1">
                <a:highlight>
                  <a:srgbClr val="00FFFF"/>
                </a:highlight>
              </a:rPr>
              <a:t>viaf</a:t>
            </a:r>
            <a:r>
              <a:rPr lang="en-US" sz="1600" dirty="0">
                <a:highlight>
                  <a:srgbClr val="00FFFF"/>
                </a:highlight>
              </a:rPr>
              <a:t>/108299501</a:t>
            </a:r>
          </a:p>
        </p:txBody>
      </p:sp>
      <p:sp>
        <p:nvSpPr>
          <p:cNvPr id="9" name="TextBox 8">
            <a:extLst>
              <a:ext uri="{FF2B5EF4-FFF2-40B4-BE49-F238E27FC236}">
                <a16:creationId xmlns:a16="http://schemas.microsoft.com/office/drawing/2014/main" id="{38A48A60-E80C-69FB-84E2-CAB4796B61EA}"/>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10" name="Rectangle 9">
            <a:extLst>
              <a:ext uri="{FF2B5EF4-FFF2-40B4-BE49-F238E27FC236}">
                <a16:creationId xmlns:a16="http://schemas.microsoft.com/office/drawing/2014/main" id="{48CF9B2A-75FA-BE7C-9AFC-4B2DD617471E}"/>
              </a:ext>
            </a:extLst>
          </p:cNvPr>
          <p:cNvSpPr/>
          <p:nvPr/>
        </p:nvSpPr>
        <p:spPr>
          <a:xfrm>
            <a:off x="6384034" y="2510825"/>
            <a:ext cx="1056117" cy="33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5DF79C64-0F2E-5208-19B9-B826F7341A9B}"/>
              </a:ext>
            </a:extLst>
          </p:cNvPr>
          <p:cNvPicPr>
            <a:picLocks noChangeAspect="1"/>
          </p:cNvPicPr>
          <p:nvPr/>
        </p:nvPicPr>
        <p:blipFill>
          <a:blip r:embed="rId3"/>
          <a:stretch>
            <a:fillRect/>
          </a:stretch>
        </p:blipFill>
        <p:spPr>
          <a:xfrm>
            <a:off x="405676" y="1621054"/>
            <a:ext cx="9499600" cy="368300"/>
          </a:xfrm>
          <a:prstGeom prst="rect">
            <a:avLst/>
          </a:prstGeom>
          <a:ln>
            <a:solidFill>
              <a:schemeClr val="tx1"/>
            </a:solidFill>
          </a:ln>
        </p:spPr>
      </p:pic>
    </p:spTree>
    <p:extLst>
      <p:ext uri="{BB962C8B-B14F-4D97-AF65-F5344CB8AC3E}">
        <p14:creationId xmlns:p14="http://schemas.microsoft.com/office/powerpoint/2010/main" val="1942894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776C-D187-C66E-98D1-0102291717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9E75ED-739F-F063-EC16-8878263805EC}"/>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2" name="TextBox 1">
            <a:extLst>
              <a:ext uri="{FF2B5EF4-FFF2-40B4-BE49-F238E27FC236}">
                <a16:creationId xmlns:a16="http://schemas.microsoft.com/office/drawing/2014/main" id="{AB2996A3-1635-8951-69E6-BFB509914308}"/>
              </a:ext>
            </a:extLst>
          </p:cNvPr>
          <p:cNvSpPr txBox="1"/>
          <p:nvPr/>
        </p:nvSpPr>
        <p:spPr>
          <a:xfrm>
            <a:off x="431371" y="3020987"/>
            <a:ext cx="11233248" cy="830997"/>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is an LCNAMES heading. Here is (the beginning of) the VIAF link viewed in a browser:</a:t>
            </a:r>
          </a:p>
        </p:txBody>
      </p:sp>
      <p:sp>
        <p:nvSpPr>
          <p:cNvPr id="13" name="TextBox 12">
            <a:extLst>
              <a:ext uri="{FF2B5EF4-FFF2-40B4-BE49-F238E27FC236}">
                <a16:creationId xmlns:a16="http://schemas.microsoft.com/office/drawing/2014/main" id="{02E32F90-FF24-EA49-8FD3-8C0F1A2DD574}"/>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“Accounts of "first wave" feminism in Germany by German feminists”</a:t>
            </a:r>
          </a:p>
        </p:txBody>
      </p:sp>
      <p:sp>
        <p:nvSpPr>
          <p:cNvPr id="4" name="TextBox 3">
            <a:extLst>
              <a:ext uri="{FF2B5EF4-FFF2-40B4-BE49-F238E27FC236}">
                <a16:creationId xmlns:a16="http://schemas.microsoft.com/office/drawing/2014/main" id="{E51A2CA4-1F26-8142-85C5-BB91A1C3F36E}"/>
              </a:ext>
            </a:extLst>
          </p:cNvPr>
          <p:cNvSpPr txBox="1"/>
          <p:nvPr/>
        </p:nvSpPr>
        <p:spPr>
          <a:xfrm>
            <a:off x="435211" y="2474489"/>
            <a:ext cx="11233248" cy="338554"/>
          </a:xfrm>
          <a:prstGeom prst="rect">
            <a:avLst/>
          </a:prstGeom>
          <a:noFill/>
          <a:ln>
            <a:solidFill>
              <a:schemeClr val="tx1"/>
            </a:solidFill>
          </a:ln>
        </p:spPr>
        <p:txBody>
          <a:bodyPr wrap="square" rtlCol="0">
            <a:spAutoFit/>
          </a:bodyPr>
          <a:lstStyle/>
          <a:p>
            <a:r>
              <a:rPr lang="en-US" sz="1600" dirty="0"/>
              <a:t>=100  1\$</a:t>
            </a:r>
            <a:r>
              <a:rPr lang="en-US" sz="1600" dirty="0" err="1"/>
              <a:t>aKlein</a:t>
            </a:r>
            <a:r>
              <a:rPr lang="en-US" sz="1600" dirty="0"/>
              <a:t>, Renate,$d1945-</a:t>
            </a:r>
            <a:r>
              <a:rPr lang="en-US" sz="1600" dirty="0">
                <a:highlight>
                  <a:srgbClr val="FFFF00"/>
                </a:highlight>
              </a:rPr>
              <a:t>$0http://id.loc.gov/authorities/names/n82088057</a:t>
            </a:r>
            <a:r>
              <a:rPr lang="en-US" sz="1600" dirty="0">
                <a:highlight>
                  <a:srgbClr val="00FFFF"/>
                </a:highlight>
              </a:rPr>
              <a:t>$1http://viaf.org/</a:t>
            </a:r>
            <a:r>
              <a:rPr lang="en-US" sz="1600" dirty="0" err="1">
                <a:highlight>
                  <a:srgbClr val="00FFFF"/>
                </a:highlight>
              </a:rPr>
              <a:t>viaf</a:t>
            </a:r>
            <a:r>
              <a:rPr lang="en-US" sz="1600" dirty="0">
                <a:highlight>
                  <a:srgbClr val="00FFFF"/>
                </a:highlight>
              </a:rPr>
              <a:t>/108299501</a:t>
            </a:r>
          </a:p>
        </p:txBody>
      </p:sp>
      <p:sp>
        <p:nvSpPr>
          <p:cNvPr id="5" name="TextBox 4">
            <a:extLst>
              <a:ext uri="{FF2B5EF4-FFF2-40B4-BE49-F238E27FC236}">
                <a16:creationId xmlns:a16="http://schemas.microsoft.com/office/drawing/2014/main" id="{15491986-5C41-B593-1EC3-D263D8388C43}"/>
              </a:ext>
            </a:extLst>
          </p:cNvPr>
          <p:cNvSpPr txBox="1"/>
          <p:nvPr/>
        </p:nvSpPr>
        <p:spPr>
          <a:xfrm>
            <a:off x="431371" y="1964357"/>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8" name="Rectangle 7">
            <a:extLst>
              <a:ext uri="{FF2B5EF4-FFF2-40B4-BE49-F238E27FC236}">
                <a16:creationId xmlns:a16="http://schemas.microsoft.com/office/drawing/2014/main" id="{85222BC6-8861-B1D2-8025-26B00F75F6E2}"/>
              </a:ext>
            </a:extLst>
          </p:cNvPr>
          <p:cNvSpPr/>
          <p:nvPr/>
        </p:nvSpPr>
        <p:spPr>
          <a:xfrm>
            <a:off x="6384034" y="2510825"/>
            <a:ext cx="1056117" cy="33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9F0B4CDF-36EC-560F-95D9-1B47E18ADE9E}"/>
              </a:ext>
            </a:extLst>
          </p:cNvPr>
          <p:cNvPicPr>
            <a:picLocks noChangeAspect="1"/>
          </p:cNvPicPr>
          <p:nvPr/>
        </p:nvPicPr>
        <p:blipFill>
          <a:blip r:embed="rId2"/>
          <a:stretch>
            <a:fillRect/>
          </a:stretch>
        </p:blipFill>
        <p:spPr>
          <a:xfrm>
            <a:off x="405676" y="1621054"/>
            <a:ext cx="9499600" cy="368300"/>
          </a:xfrm>
          <a:prstGeom prst="rect">
            <a:avLst/>
          </a:prstGeom>
          <a:ln>
            <a:solidFill>
              <a:schemeClr val="tx1"/>
            </a:solidFill>
          </a:ln>
        </p:spPr>
      </p:pic>
      <p:pic>
        <p:nvPicPr>
          <p:cNvPr id="15" name="Picture 14">
            <a:extLst>
              <a:ext uri="{FF2B5EF4-FFF2-40B4-BE49-F238E27FC236}">
                <a16:creationId xmlns:a16="http://schemas.microsoft.com/office/drawing/2014/main" id="{C9372711-4DC5-9782-302A-93B8DE7FDCC7}"/>
              </a:ext>
            </a:extLst>
          </p:cNvPr>
          <p:cNvPicPr>
            <a:picLocks noChangeAspect="1"/>
          </p:cNvPicPr>
          <p:nvPr/>
        </p:nvPicPr>
        <p:blipFill>
          <a:blip r:embed="rId3"/>
          <a:stretch>
            <a:fillRect/>
          </a:stretch>
        </p:blipFill>
        <p:spPr>
          <a:xfrm>
            <a:off x="2279915" y="3601870"/>
            <a:ext cx="7632171" cy="3052868"/>
          </a:xfrm>
          <a:prstGeom prst="rect">
            <a:avLst/>
          </a:prstGeom>
          <a:ln>
            <a:solidFill>
              <a:schemeClr val="tx1"/>
            </a:solidFill>
          </a:ln>
        </p:spPr>
      </p:pic>
    </p:spTree>
    <p:extLst>
      <p:ext uri="{BB962C8B-B14F-4D97-AF65-F5344CB8AC3E}">
        <p14:creationId xmlns:p14="http://schemas.microsoft.com/office/powerpoint/2010/main" val="58532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25058-85A5-6D50-873C-21335793A39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202B793-ED7E-C982-FD23-F17282551C2E}"/>
              </a:ext>
            </a:extLst>
          </p:cNvPr>
          <p:cNvPicPr>
            <a:picLocks noChangeAspect="1"/>
          </p:cNvPicPr>
          <p:nvPr/>
        </p:nvPicPr>
        <p:blipFill>
          <a:blip r:embed="rId2"/>
          <a:stretch>
            <a:fillRect/>
          </a:stretch>
        </p:blipFill>
        <p:spPr>
          <a:xfrm>
            <a:off x="0" y="3525011"/>
            <a:ext cx="12192000" cy="2525269"/>
          </a:xfrm>
          <a:prstGeom prst="rect">
            <a:avLst/>
          </a:prstGeom>
          <a:ln>
            <a:solidFill>
              <a:schemeClr val="tx1"/>
            </a:solidFill>
          </a:ln>
        </p:spPr>
      </p:pic>
      <p:sp>
        <p:nvSpPr>
          <p:cNvPr id="3" name="Title 2">
            <a:extLst>
              <a:ext uri="{FF2B5EF4-FFF2-40B4-BE49-F238E27FC236}">
                <a16:creationId xmlns:a16="http://schemas.microsoft.com/office/drawing/2014/main" id="{DE927103-AA2A-F3FC-B4B1-C6597D984E58}"/>
              </a:ext>
            </a:extLst>
          </p:cNvPr>
          <p:cNvSpPr>
            <a:spLocks noGrp="1"/>
          </p:cNvSpPr>
          <p:nvPr>
            <p:ph type="title"/>
          </p:nvPr>
        </p:nvSpPr>
        <p:spPr/>
        <p:txBody>
          <a:bodyPr>
            <a:noAutofit/>
          </a:bodyPr>
          <a:lstStyle/>
          <a:p>
            <a:pPr>
              <a:lnSpc>
                <a:spcPct val="90000"/>
              </a:lnSpc>
            </a:pPr>
            <a:r>
              <a:rPr lang="en-US" sz="3067" dirty="0"/>
              <a:t>On the Fly Enrichment</a:t>
            </a:r>
          </a:p>
        </p:txBody>
      </p:sp>
      <p:sp>
        <p:nvSpPr>
          <p:cNvPr id="10" name="TextBox 9">
            <a:extLst>
              <a:ext uri="{FF2B5EF4-FFF2-40B4-BE49-F238E27FC236}">
                <a16:creationId xmlns:a16="http://schemas.microsoft.com/office/drawing/2014/main" id="{8417679C-ECEA-1237-564F-B9726362BE08}"/>
              </a:ext>
            </a:extLst>
          </p:cNvPr>
          <p:cNvSpPr txBox="1"/>
          <p:nvPr/>
        </p:nvSpPr>
        <p:spPr>
          <a:xfrm>
            <a:off x="431371" y="2421684"/>
            <a:ext cx="11233248" cy="338554"/>
          </a:xfrm>
          <a:prstGeom prst="rect">
            <a:avLst/>
          </a:prstGeom>
          <a:noFill/>
          <a:ln>
            <a:solidFill>
              <a:schemeClr val="tx1"/>
            </a:solidFill>
          </a:ln>
        </p:spPr>
        <p:txBody>
          <a:bodyPr wrap="square" rtlCol="0">
            <a:spAutoFit/>
          </a:bodyPr>
          <a:lstStyle/>
          <a:p>
            <a:r>
              <a:rPr lang="en-US" sz="1600" dirty="0"/>
              <a:t>=650  \7$aFrauenbewegung.$2gnd</a:t>
            </a:r>
            <a:r>
              <a:rPr lang="en-US" sz="1600" dirty="0">
                <a:highlight>
                  <a:srgbClr val="FFFF00"/>
                </a:highlight>
              </a:rPr>
              <a:t>$0https://d-nb.info/</a:t>
            </a:r>
            <a:r>
              <a:rPr lang="en-US" sz="1600" dirty="0" err="1">
                <a:highlight>
                  <a:srgbClr val="FFFF00"/>
                </a:highlight>
              </a:rPr>
              <a:t>gnd</a:t>
            </a:r>
            <a:r>
              <a:rPr lang="en-US" sz="1600" dirty="0">
                <a:highlight>
                  <a:srgbClr val="FFFF00"/>
                </a:highlight>
              </a:rPr>
              <a:t>/040714284</a:t>
            </a:r>
          </a:p>
        </p:txBody>
      </p:sp>
      <p:sp>
        <p:nvSpPr>
          <p:cNvPr id="16" name="TextBox 15">
            <a:extLst>
              <a:ext uri="{FF2B5EF4-FFF2-40B4-BE49-F238E27FC236}">
                <a16:creationId xmlns:a16="http://schemas.microsoft.com/office/drawing/2014/main" id="{B831231F-AC77-F887-8EA3-E7A29092B604}"/>
              </a:ext>
            </a:extLst>
          </p:cNvPr>
          <p:cNvSpPr txBox="1"/>
          <p:nvPr/>
        </p:nvSpPr>
        <p:spPr>
          <a:xfrm>
            <a:off x="389611" y="1941632"/>
            <a:ext cx="4608512"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Got published as:</a:t>
            </a:r>
          </a:p>
        </p:txBody>
      </p:sp>
      <p:sp>
        <p:nvSpPr>
          <p:cNvPr id="2" name="TextBox 1">
            <a:extLst>
              <a:ext uri="{FF2B5EF4-FFF2-40B4-BE49-F238E27FC236}">
                <a16:creationId xmlns:a16="http://schemas.microsoft.com/office/drawing/2014/main" id="{4D7A1BC3-B18A-4766-16B7-A80E51AD3E4A}"/>
              </a:ext>
            </a:extLst>
          </p:cNvPr>
          <p:cNvSpPr txBox="1"/>
          <p:nvPr/>
        </p:nvSpPr>
        <p:spPr>
          <a:xfrm>
            <a:off x="431371" y="2861750"/>
            <a:ext cx="11233248" cy="46166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GND heading.  The identifier 040714284 came from here:</a:t>
            </a:r>
          </a:p>
        </p:txBody>
      </p:sp>
      <p:sp>
        <p:nvSpPr>
          <p:cNvPr id="6" name="Rectangle 5">
            <a:extLst>
              <a:ext uri="{FF2B5EF4-FFF2-40B4-BE49-F238E27FC236}">
                <a16:creationId xmlns:a16="http://schemas.microsoft.com/office/drawing/2014/main" id="{1C865984-F1F5-EA7B-4496-F79BECCD7075}"/>
              </a:ext>
            </a:extLst>
          </p:cNvPr>
          <p:cNvSpPr/>
          <p:nvPr/>
        </p:nvSpPr>
        <p:spPr>
          <a:xfrm>
            <a:off x="13516" y="5701354"/>
            <a:ext cx="384043" cy="36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A3F31B68-E632-0E0E-38C9-36590AAA57B9}"/>
              </a:ext>
            </a:extLst>
          </p:cNvPr>
          <p:cNvSpPr/>
          <p:nvPr/>
        </p:nvSpPr>
        <p:spPr>
          <a:xfrm>
            <a:off x="7440150" y="4721840"/>
            <a:ext cx="2496277" cy="260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FF29A65-678A-1284-04F3-1D3069C9A1EF}"/>
              </a:ext>
            </a:extLst>
          </p:cNvPr>
          <p:cNvSpPr/>
          <p:nvPr/>
        </p:nvSpPr>
        <p:spPr>
          <a:xfrm>
            <a:off x="6047995" y="2397873"/>
            <a:ext cx="1151532" cy="3623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E2A25A4F-04D1-F435-FBB8-9CEB53C1E546}"/>
              </a:ext>
            </a:extLst>
          </p:cNvPr>
          <p:cNvSpPr txBox="1"/>
          <p:nvPr/>
        </p:nvSpPr>
        <p:spPr>
          <a:xfrm>
            <a:off x="431371" y="932723"/>
            <a:ext cx="11137237" cy="461665"/>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pPr algn="ctr"/>
            <a:r>
              <a:rPr lang="en-US" dirty="0"/>
              <a:t>Title “Accounts of "first wave" feminism in Germany by German feminists”</a:t>
            </a:r>
          </a:p>
        </p:txBody>
      </p:sp>
      <p:pic>
        <p:nvPicPr>
          <p:cNvPr id="5" name="Picture 4">
            <a:extLst>
              <a:ext uri="{FF2B5EF4-FFF2-40B4-BE49-F238E27FC236}">
                <a16:creationId xmlns:a16="http://schemas.microsoft.com/office/drawing/2014/main" id="{82B64935-63A0-3C39-0B0F-A9206FCBF3A6}"/>
              </a:ext>
            </a:extLst>
          </p:cNvPr>
          <p:cNvPicPr>
            <a:picLocks noChangeAspect="1"/>
          </p:cNvPicPr>
          <p:nvPr/>
        </p:nvPicPr>
        <p:blipFill>
          <a:blip r:embed="rId3"/>
          <a:stretch>
            <a:fillRect/>
          </a:stretch>
        </p:blipFill>
        <p:spPr>
          <a:xfrm>
            <a:off x="460687" y="1577969"/>
            <a:ext cx="9486900" cy="368300"/>
          </a:xfrm>
          <a:prstGeom prst="rect">
            <a:avLst/>
          </a:prstGeom>
          <a:ln>
            <a:solidFill>
              <a:schemeClr val="tx1"/>
            </a:solidFill>
          </a:ln>
        </p:spPr>
      </p:pic>
    </p:spTree>
    <p:extLst>
      <p:ext uri="{BB962C8B-B14F-4D97-AF65-F5344CB8AC3E}">
        <p14:creationId xmlns:p14="http://schemas.microsoft.com/office/powerpoint/2010/main" val="255536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7977-A74D-6E60-B950-925F84993F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57812D-0A33-98E1-689D-F650ACF73651}"/>
              </a:ext>
            </a:extLst>
          </p:cNvPr>
          <p:cNvSpPr>
            <a:spLocks noGrp="1"/>
          </p:cNvSpPr>
          <p:nvPr>
            <p:ph type="title"/>
          </p:nvPr>
        </p:nvSpPr>
        <p:spPr/>
        <p:txBody>
          <a:bodyPr>
            <a:normAutofit/>
          </a:bodyPr>
          <a:lstStyle/>
          <a:p>
            <a:pPr>
              <a:lnSpc>
                <a:spcPct val="90000"/>
              </a:lnSpc>
            </a:pPr>
            <a:r>
              <a:rPr lang="en-US" sz="3200" dirty="0"/>
              <a:t>On the Fly Enrichment</a:t>
            </a:r>
          </a:p>
        </p:txBody>
      </p:sp>
      <p:sp>
        <p:nvSpPr>
          <p:cNvPr id="4" name="Content Placeholder 3">
            <a:extLst>
              <a:ext uri="{FF2B5EF4-FFF2-40B4-BE49-F238E27FC236}">
                <a16:creationId xmlns:a16="http://schemas.microsoft.com/office/drawing/2014/main" id="{DCBA997E-E5E6-13F3-B302-484047B197D5}"/>
              </a:ext>
            </a:extLst>
          </p:cNvPr>
          <p:cNvSpPr>
            <a:spLocks noGrp="1"/>
          </p:cNvSpPr>
          <p:nvPr>
            <p:ph idx="1"/>
          </p:nvPr>
        </p:nvSpPr>
        <p:spPr>
          <a:xfrm>
            <a:off x="527381" y="1028735"/>
            <a:ext cx="11233248" cy="1211545"/>
          </a:xfrm>
        </p:spPr>
        <p:txBody>
          <a:bodyPr>
            <a:normAutofit/>
          </a:bodyPr>
          <a:lstStyle/>
          <a:p>
            <a:pPr>
              <a:spcBef>
                <a:spcPts val="900"/>
              </a:spcBef>
              <a:buClrTx/>
            </a:pPr>
            <a:r>
              <a:rPr lang="en-US" sz="2000" dirty="0">
                <a:solidFill>
                  <a:schemeClr val="tx1"/>
                </a:solidFill>
              </a:rPr>
              <a:t>Note that when using the “On the Fly Enrichment” the records in Alma are not updated</a:t>
            </a:r>
          </a:p>
          <a:p>
            <a:pPr>
              <a:spcBef>
                <a:spcPts val="900"/>
              </a:spcBef>
              <a:buClrTx/>
            </a:pPr>
            <a:r>
              <a:rPr lang="en-US" sz="2000" dirty="0">
                <a:solidFill>
                  <a:schemeClr val="tx1"/>
                </a:solidFill>
              </a:rPr>
              <a:t>Only the records in the published file are updated with the Linked Data URIs.</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265918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1028735"/>
            <a:ext cx="11233248" cy="3497545"/>
          </a:xfrm>
        </p:spPr>
        <p:txBody>
          <a:bodyPr>
            <a:normAutofit/>
          </a:bodyPr>
          <a:lstStyle/>
          <a:p>
            <a:pPr>
              <a:spcBef>
                <a:spcPts val="900"/>
              </a:spcBef>
              <a:buClrTx/>
            </a:pPr>
            <a:r>
              <a:rPr lang="en-US" sz="2000" dirty="0">
                <a:solidFill>
                  <a:schemeClr val="tx1"/>
                </a:solidFill>
              </a:rPr>
              <a:t>Institutions can customize linked data enrichment for MARC records by selecting the authorities they wish to enrich and designate the appropriate subfield ($0 / $1). </a:t>
            </a:r>
          </a:p>
          <a:p>
            <a:pPr>
              <a:spcBef>
                <a:spcPts val="900"/>
              </a:spcBef>
              <a:buClrTx/>
            </a:pPr>
            <a:r>
              <a:rPr lang="en-US" sz="2000" dirty="0">
                <a:solidFill>
                  <a:schemeClr val="tx1"/>
                </a:solidFill>
              </a:rPr>
              <a:t>Additionally, institutions can opt to incorporate Virtual International Authority File (VIAF) URIs and include supplementary authorities for enrichment, such as local authorities supporting URIs (Uniform Resource Identifiers). </a:t>
            </a:r>
          </a:p>
          <a:p>
            <a:pPr>
              <a:spcBef>
                <a:spcPts val="900"/>
              </a:spcBef>
              <a:buClrTx/>
            </a:pPr>
            <a:r>
              <a:rPr lang="en-US" sz="2000" dirty="0">
                <a:solidFill>
                  <a:schemeClr val="tx1"/>
                </a:solidFill>
              </a:rPr>
              <a:t>This enables institutions to exercise enhanced control over the linked data enrichment process for MARC records.</a:t>
            </a:r>
          </a:p>
          <a:p>
            <a:pPr>
              <a:spcBef>
                <a:spcPts val="900"/>
              </a:spcBef>
              <a:buClrTx/>
            </a:pPr>
            <a:r>
              <a:rPr lang="en-US" sz="2000" dirty="0">
                <a:solidFill>
                  <a:schemeClr val="tx1"/>
                </a:solidFill>
              </a:rPr>
              <a:t>In addition to this presentation, it is recommended to see </a:t>
            </a:r>
            <a:r>
              <a:rPr lang="en-US" sz="2000" dirty="0">
                <a:solidFill>
                  <a:schemeClr val="tx1"/>
                </a:solidFill>
                <a:hlinkClick r:id="rId2"/>
              </a:rPr>
              <a:t>Linked Data Enrichment Configuration</a:t>
            </a:r>
            <a:r>
              <a:rPr lang="en-US" sz="2000" dirty="0">
                <a:solidFill>
                  <a:schemeClr val="tx1"/>
                </a:solidFill>
              </a:rPr>
              <a:t>.</a:t>
            </a:r>
          </a:p>
        </p:txBody>
      </p:sp>
    </p:spTree>
    <p:extLst>
      <p:ext uri="{BB962C8B-B14F-4D97-AF65-F5344CB8AC3E}">
        <p14:creationId xmlns:p14="http://schemas.microsoft.com/office/powerpoint/2010/main" val="4185483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C6A12-A27F-03AE-04BA-547F24D597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A53173-DEFB-A940-07CB-DF8E1FB3F22B}"/>
              </a:ext>
            </a:extLst>
          </p:cNvPr>
          <p:cNvPicPr>
            <a:picLocks noChangeAspect="1"/>
          </p:cNvPicPr>
          <p:nvPr/>
        </p:nvPicPr>
        <p:blipFill>
          <a:blip r:embed="rId2"/>
          <a:stretch>
            <a:fillRect/>
          </a:stretch>
        </p:blipFill>
        <p:spPr>
          <a:xfrm>
            <a:off x="-28452" y="1741617"/>
            <a:ext cx="12192000" cy="4609504"/>
          </a:xfrm>
          <a:prstGeom prst="rect">
            <a:avLst/>
          </a:prstGeom>
          <a:ln>
            <a:solidFill>
              <a:schemeClr val="tx1"/>
            </a:solidFill>
          </a:ln>
        </p:spPr>
      </p:pic>
      <p:sp>
        <p:nvSpPr>
          <p:cNvPr id="3" name="Title 2">
            <a:extLst>
              <a:ext uri="{FF2B5EF4-FFF2-40B4-BE49-F238E27FC236}">
                <a16:creationId xmlns:a16="http://schemas.microsoft.com/office/drawing/2014/main" id="{92D3BFD0-CAB3-3AA4-F890-7D438F6E559B}"/>
              </a:ext>
            </a:extLst>
          </p:cNvPr>
          <p:cNvSpPr>
            <a:spLocks noGrp="1"/>
          </p:cNvSpPr>
          <p:nvPr>
            <p:ph type="title"/>
          </p:nvPr>
        </p:nvSpPr>
        <p:spPr/>
        <p:txBody>
          <a:bodyPr>
            <a:normAutofit/>
          </a:bodyPr>
          <a:lstStyle/>
          <a:p>
            <a:pPr>
              <a:lnSpc>
                <a:spcPct val="90000"/>
              </a:lnSpc>
            </a:pPr>
            <a:r>
              <a:rPr lang="en-US" sz="3200" dirty="0"/>
              <a:t>On the Fly Enrichment</a:t>
            </a:r>
          </a:p>
        </p:txBody>
      </p:sp>
      <p:sp>
        <p:nvSpPr>
          <p:cNvPr id="4" name="Content Placeholder 3">
            <a:extLst>
              <a:ext uri="{FF2B5EF4-FFF2-40B4-BE49-F238E27FC236}">
                <a16:creationId xmlns:a16="http://schemas.microsoft.com/office/drawing/2014/main" id="{6529ED9B-6F40-7459-CC7E-9F8F264470C7}"/>
              </a:ext>
            </a:extLst>
          </p:cNvPr>
          <p:cNvSpPr>
            <a:spLocks noGrp="1"/>
          </p:cNvSpPr>
          <p:nvPr>
            <p:ph idx="1"/>
          </p:nvPr>
        </p:nvSpPr>
        <p:spPr>
          <a:xfrm>
            <a:off x="527381" y="841992"/>
            <a:ext cx="11233248" cy="899625"/>
          </a:xfrm>
        </p:spPr>
        <p:txBody>
          <a:bodyPr>
            <a:normAutofit/>
          </a:bodyPr>
          <a:lstStyle/>
          <a:p>
            <a:pPr>
              <a:spcBef>
                <a:spcPts val="900"/>
              </a:spcBef>
              <a:buClrTx/>
            </a:pPr>
            <a:r>
              <a:rPr lang="en-US" sz="2000" dirty="0">
                <a:solidFill>
                  <a:schemeClr val="tx1"/>
                </a:solidFill>
              </a:rPr>
              <a:t>For example, here is title “Food culture and literary imagination in early modern Italy (MMS ID 99603910500121)</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
        <p:nvSpPr>
          <p:cNvPr id="6" name="TextBox 5">
            <a:extLst>
              <a:ext uri="{FF2B5EF4-FFF2-40B4-BE49-F238E27FC236}">
                <a16:creationId xmlns:a16="http://schemas.microsoft.com/office/drawing/2014/main" id="{C8506D74-76D2-1CA9-D2C9-7AFB63D2F3CE}"/>
              </a:ext>
            </a:extLst>
          </p:cNvPr>
          <p:cNvSpPr txBox="1"/>
          <p:nvPr/>
        </p:nvSpPr>
        <p:spPr>
          <a:xfrm>
            <a:off x="7056107" y="2489721"/>
            <a:ext cx="3840427" cy="954107"/>
          </a:xfrm>
          <a:prstGeom prst="rect">
            <a:avLst/>
          </a:prstGeom>
          <a:solidFill>
            <a:srgbClr val="FFFF00"/>
          </a:solidFill>
          <a:ln>
            <a:solidFill>
              <a:schemeClr val="tx1"/>
            </a:solidFill>
          </a:ln>
        </p:spPr>
        <p:txBody>
          <a:bodyPr wrap="square" rtlCol="0">
            <a:spAutoFit/>
          </a:bodyPr>
          <a:lstStyle/>
          <a:p>
            <a:r>
              <a:rPr lang="en-US" sz="1400" dirty="0"/>
              <a:t>The record in the Alma repository was not updated with the Linked Data URIs.  The Linked Data URIs were only added to the published file</a:t>
            </a:r>
          </a:p>
        </p:txBody>
      </p:sp>
    </p:spTree>
    <p:extLst>
      <p:ext uri="{BB962C8B-B14F-4D97-AF65-F5344CB8AC3E}">
        <p14:creationId xmlns:p14="http://schemas.microsoft.com/office/powerpoint/2010/main" val="2464797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9751-3D2B-B438-2797-00BDE6CCA60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9599DE3-DE9A-60B7-43CE-8F76EF7CE882}"/>
              </a:ext>
            </a:extLst>
          </p:cNvPr>
          <p:cNvSpPr>
            <a:spLocks noGrp="1"/>
          </p:cNvSpPr>
          <p:nvPr>
            <p:ph type="body" sz="quarter" idx="16"/>
          </p:nvPr>
        </p:nvSpPr>
        <p:spPr>
          <a:xfrm>
            <a:off x="0" y="2500384"/>
            <a:ext cx="12192000" cy="1030130"/>
          </a:xfrm>
        </p:spPr>
        <p:txBody>
          <a:bodyPr/>
          <a:lstStyle/>
          <a:p>
            <a:r>
              <a:rPr lang="en-US" sz="3600" dirty="0"/>
              <a:t>Permanent Enrichment</a:t>
            </a:r>
          </a:p>
        </p:txBody>
      </p:sp>
      <p:sp>
        <p:nvSpPr>
          <p:cNvPr id="3" name="Slide Number Placeholder 2">
            <a:extLst>
              <a:ext uri="{FF2B5EF4-FFF2-40B4-BE49-F238E27FC236}">
                <a16:creationId xmlns:a16="http://schemas.microsoft.com/office/drawing/2014/main" id="{CEF17139-73CE-BFA8-27D2-438F7450B34F}"/>
              </a:ext>
            </a:extLst>
          </p:cNvPr>
          <p:cNvSpPr>
            <a:spLocks noGrp="1"/>
          </p:cNvSpPr>
          <p:nvPr>
            <p:ph type="sldNum" sz="quarter" idx="11"/>
          </p:nvPr>
        </p:nvSpPr>
        <p:spPr/>
        <p:txBody>
          <a:bodyPr/>
          <a:lstStyle/>
          <a:p>
            <a:fld id="{F59CD943-D024-467A-B36E-F11E1285ED75}" type="slidenum">
              <a:rPr lang="en-GB" smtClean="0"/>
              <a:pPr/>
              <a:t>41</a:t>
            </a:fld>
            <a:endParaRPr lang="en-GB" dirty="0"/>
          </a:p>
        </p:txBody>
      </p:sp>
    </p:spTree>
    <p:extLst>
      <p:ext uri="{BB962C8B-B14F-4D97-AF65-F5344CB8AC3E}">
        <p14:creationId xmlns:p14="http://schemas.microsoft.com/office/powerpoint/2010/main" val="3319784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B68B-8640-69CD-8894-ECC66A7F9A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4447DB-60FF-FEBD-1B39-A12A84048096}"/>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2A795AE7-5A1E-951A-FB50-A0D305669122}"/>
              </a:ext>
            </a:extLst>
          </p:cNvPr>
          <p:cNvSpPr>
            <a:spLocks noGrp="1"/>
          </p:cNvSpPr>
          <p:nvPr>
            <p:ph idx="1"/>
          </p:nvPr>
        </p:nvSpPr>
        <p:spPr>
          <a:xfrm>
            <a:off x="527381" y="1053995"/>
            <a:ext cx="11233248" cy="5063304"/>
          </a:xfrm>
        </p:spPr>
        <p:txBody>
          <a:bodyPr>
            <a:normAutofit/>
          </a:bodyPr>
          <a:lstStyle/>
          <a:p>
            <a:pPr>
              <a:spcBef>
                <a:spcPts val="900"/>
              </a:spcBef>
              <a:buClrTx/>
            </a:pPr>
            <a:r>
              <a:rPr lang="en-US" sz="2000" dirty="0">
                <a:solidFill>
                  <a:schemeClr val="tx1"/>
                </a:solidFill>
              </a:rPr>
              <a:t>We will now do an example of “Permanent” enrichment.</a:t>
            </a:r>
          </a:p>
          <a:p>
            <a:pPr>
              <a:spcBef>
                <a:spcPts val="900"/>
              </a:spcBef>
              <a:buClrTx/>
            </a:pPr>
            <a:r>
              <a:rPr lang="en-US" sz="2000" dirty="0">
                <a:solidFill>
                  <a:schemeClr val="tx1"/>
                </a:solidFill>
              </a:rPr>
              <a:t>In order to see how it works we will do as follows:</a:t>
            </a:r>
          </a:p>
          <a:p>
            <a:pPr lvl="1"/>
            <a:r>
              <a:rPr lang="en-US" sz="2000" dirty="0"/>
              <a:t>See our definitions for “Linked Data Enrichment – Names” and “Linked Data Enrichment – Subjects”</a:t>
            </a:r>
          </a:p>
          <a:p>
            <a:pPr lvl="1"/>
            <a:r>
              <a:rPr lang="en-US" sz="2000" dirty="0"/>
              <a:t>Look at two records and see that there are no linked data URI’s in the records (we will use two of the same examples we used for “On the Fly” enrichment)</a:t>
            </a:r>
          </a:p>
          <a:p>
            <a:pPr lvl="1"/>
            <a:r>
              <a:rPr lang="en-US" sz="2000" dirty="0"/>
              <a:t>For the first record update the bibliographic heading(s) via “Open Authority Headings (F3)”</a:t>
            </a:r>
          </a:p>
          <a:p>
            <a:pPr lvl="1"/>
            <a:r>
              <a:rPr lang="en-US" sz="2000" dirty="0"/>
              <a:t>For the second record update the bibliographic heading(s) by unlinking the headings and letting the jobs “Authorities - Link BIB Headings” and “Authorities - Preferred Term Correction” run </a:t>
            </a:r>
          </a:p>
          <a:p>
            <a:pPr lvl="1"/>
            <a:r>
              <a:rPr lang="en-US" sz="2000" dirty="0"/>
              <a:t>See that the URIs have been added to the records in the repository.</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3152497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FD43-6CCF-0A3E-D1B8-523462F6B0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6B5309-5896-C827-EE70-101B1B2457BA}"/>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441F9295-904A-0A62-41BE-3DA78593071B}"/>
              </a:ext>
            </a:extLst>
          </p:cNvPr>
          <p:cNvSpPr>
            <a:spLocks noGrp="1"/>
          </p:cNvSpPr>
          <p:nvPr>
            <p:ph idx="1"/>
          </p:nvPr>
        </p:nvSpPr>
        <p:spPr>
          <a:xfrm>
            <a:off x="527381" y="836712"/>
            <a:ext cx="11233248" cy="5568619"/>
          </a:xfrm>
        </p:spPr>
        <p:txBody>
          <a:bodyPr>
            <a:normAutofit/>
          </a:bodyPr>
          <a:lstStyle/>
          <a:p>
            <a:pPr>
              <a:spcBef>
                <a:spcPts val="900"/>
              </a:spcBef>
              <a:buClrTx/>
            </a:pPr>
            <a:r>
              <a:rPr lang="en-US" sz="2000" dirty="0">
                <a:solidFill>
                  <a:schemeClr val="tx1"/>
                </a:solidFill>
              </a:rPr>
              <a:t>Here is what we have defined for “Linked Data Enrichment – Names”.</a:t>
            </a:r>
          </a:p>
          <a:p>
            <a:pPr>
              <a:spcBef>
                <a:spcPts val="900"/>
              </a:spcBef>
              <a:buClrTx/>
            </a:pPr>
            <a:r>
              <a:rPr lang="en-US" sz="2000" dirty="0">
                <a:solidFill>
                  <a:schemeClr val="tx1"/>
                </a:solidFill>
              </a:rPr>
              <a:t>Relevant rows of the table appear on the next slide</a:t>
            </a:r>
          </a:p>
          <a:p>
            <a:pPr>
              <a:spcBef>
                <a:spcPts val="900"/>
              </a:spcBef>
              <a:buClrTx/>
            </a:pPr>
            <a:r>
              <a:rPr lang="en-US" sz="2000" dirty="0">
                <a:solidFill>
                  <a:schemeClr val="tx1"/>
                </a:solidFill>
              </a:rPr>
              <a:t>For vocabulary code </a:t>
            </a:r>
            <a:r>
              <a:rPr lang="en-US" sz="2000" dirty="0">
                <a:solidFill>
                  <a:schemeClr val="tx1"/>
                </a:solidFill>
                <a:hlinkClick r:id="rId2"/>
              </a:rPr>
              <a:t>GND</a:t>
            </a:r>
            <a:r>
              <a:rPr lang="en-US" sz="2000" dirty="0">
                <a:solidFill>
                  <a:schemeClr val="tx1"/>
                </a:solidFill>
              </a:rPr>
              <a:t> (</a:t>
            </a:r>
            <a:r>
              <a:rPr lang="en-US" sz="2000" dirty="0" err="1">
                <a:solidFill>
                  <a:schemeClr val="tx1"/>
                </a:solidFill>
              </a:rPr>
              <a:t>Deutschen</a:t>
            </a:r>
            <a:r>
              <a:rPr lang="en-US" sz="2000" dirty="0">
                <a:solidFill>
                  <a:schemeClr val="tx1"/>
                </a:solidFill>
              </a:rPr>
              <a:t> </a:t>
            </a:r>
            <a:r>
              <a:rPr lang="en-US" sz="2000" dirty="0" err="1">
                <a:solidFill>
                  <a:schemeClr val="tx1"/>
                </a:solidFill>
              </a:rPr>
              <a:t>Nationalbibliothek</a:t>
            </a:r>
            <a:r>
              <a:rPr lang="en-US" sz="2000" dirty="0">
                <a:solidFill>
                  <a:schemeClr val="tx1"/>
                </a:solidFill>
              </a:rPr>
              <a:t>) we are adding the URI to subfield 0 and adding the VIAF link to subfield 1.  </a:t>
            </a:r>
          </a:p>
          <a:p>
            <a:pPr lvl="1"/>
            <a:r>
              <a:rPr lang="en-US" sz="2000" dirty="0"/>
              <a:t>We are using authority URI </a:t>
            </a:r>
            <a:r>
              <a:rPr lang="en-US" sz="2000" dirty="0">
                <a:hlinkClick r:id="rId3"/>
              </a:rPr>
              <a:t>https://d-nb.info/gnd/{0}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4"/>
              </a:rPr>
              <a:t>LCNAMES</a:t>
            </a:r>
            <a:r>
              <a:rPr lang="en-US" sz="2000" dirty="0">
                <a:solidFill>
                  <a:schemeClr val="tx1"/>
                </a:solidFill>
              </a:rPr>
              <a:t> (Library of Congress Names) we are adding the URI to subfield 0 and adding the VIAF link to subfield 1</a:t>
            </a:r>
          </a:p>
          <a:p>
            <a:pPr lvl="1"/>
            <a:r>
              <a:rPr lang="en-US" sz="2000" dirty="0"/>
              <a:t>We are using authority URI </a:t>
            </a:r>
            <a:r>
              <a:rPr lang="en-US" sz="2000" dirty="0">
                <a:hlinkClick r:id="rId5"/>
              </a:rPr>
              <a:t>http://id.loc.gov/authorities/names/{0}</a:t>
            </a:r>
            <a:r>
              <a:rPr lang="en-US" sz="2000" dirty="0"/>
              <a:t>    (the value in the curly brackets is the identifier of the authority record)</a:t>
            </a:r>
          </a:p>
          <a:p>
            <a:pPr lvl="1"/>
            <a:endParaRPr lang="en-US" sz="2000" dirty="0"/>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181611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ADAA-5263-C372-7A25-90062DE0E34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99391F3D-CEFD-17DF-4013-AB2A5C743AAB}"/>
              </a:ext>
            </a:extLst>
          </p:cNvPr>
          <p:cNvPicPr>
            <a:picLocks noChangeAspect="1"/>
          </p:cNvPicPr>
          <p:nvPr/>
        </p:nvPicPr>
        <p:blipFill>
          <a:blip r:embed="rId3"/>
          <a:stretch>
            <a:fillRect/>
          </a:stretch>
        </p:blipFill>
        <p:spPr>
          <a:xfrm>
            <a:off x="0" y="2852338"/>
            <a:ext cx="12192000" cy="567847"/>
          </a:xfrm>
          <a:prstGeom prst="rect">
            <a:avLst/>
          </a:prstGeom>
        </p:spPr>
      </p:pic>
      <p:pic>
        <p:nvPicPr>
          <p:cNvPr id="4" name="Picture 3">
            <a:extLst>
              <a:ext uri="{FF2B5EF4-FFF2-40B4-BE49-F238E27FC236}">
                <a16:creationId xmlns:a16="http://schemas.microsoft.com/office/drawing/2014/main" id="{05A5540B-CD57-3812-071F-726326D1C9A8}"/>
              </a:ext>
            </a:extLst>
          </p:cNvPr>
          <p:cNvPicPr>
            <a:picLocks noChangeAspect="1"/>
          </p:cNvPicPr>
          <p:nvPr/>
        </p:nvPicPr>
        <p:blipFill>
          <a:blip r:embed="rId4"/>
          <a:stretch>
            <a:fillRect/>
          </a:stretch>
        </p:blipFill>
        <p:spPr>
          <a:xfrm>
            <a:off x="0" y="3433480"/>
            <a:ext cx="12192000" cy="934424"/>
          </a:xfrm>
          <a:prstGeom prst="rect">
            <a:avLst/>
          </a:prstGeom>
        </p:spPr>
      </p:pic>
      <p:sp>
        <p:nvSpPr>
          <p:cNvPr id="3" name="Title 2">
            <a:extLst>
              <a:ext uri="{FF2B5EF4-FFF2-40B4-BE49-F238E27FC236}">
                <a16:creationId xmlns:a16="http://schemas.microsoft.com/office/drawing/2014/main" id="{D82A43B1-03F2-10FA-F3E0-DF4E401A05C9}"/>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15" name="Content Placeholder 3">
            <a:extLst>
              <a:ext uri="{FF2B5EF4-FFF2-40B4-BE49-F238E27FC236}">
                <a16:creationId xmlns:a16="http://schemas.microsoft.com/office/drawing/2014/main" id="{660C6CB1-B86E-41E1-CE77-AB095DEA5A25}"/>
              </a:ext>
            </a:extLst>
          </p:cNvPr>
          <p:cNvSpPr>
            <a:spLocks noGrp="1"/>
          </p:cNvSpPr>
          <p:nvPr>
            <p:ph idx="1"/>
          </p:nvPr>
        </p:nvSpPr>
        <p:spPr>
          <a:xfrm>
            <a:off x="527381" y="836712"/>
            <a:ext cx="11233248" cy="672075"/>
          </a:xfrm>
        </p:spPr>
        <p:txBody>
          <a:bodyPr>
            <a:normAutofit/>
          </a:bodyPr>
          <a:lstStyle/>
          <a:p>
            <a:pPr>
              <a:spcBef>
                <a:spcPts val="900"/>
              </a:spcBef>
              <a:buClrTx/>
            </a:pPr>
            <a:r>
              <a:rPr lang="en-US" sz="2000" dirty="0">
                <a:solidFill>
                  <a:schemeClr val="tx1"/>
                </a:solidFill>
              </a:rPr>
              <a:t>Here is what we have defined for “Linked Data Enrichment – Names”.</a:t>
            </a:r>
          </a:p>
        </p:txBody>
      </p:sp>
      <p:sp>
        <p:nvSpPr>
          <p:cNvPr id="16" name="TextBox 15">
            <a:extLst>
              <a:ext uri="{FF2B5EF4-FFF2-40B4-BE49-F238E27FC236}">
                <a16:creationId xmlns:a16="http://schemas.microsoft.com/office/drawing/2014/main" id="{4A5E8534-558D-B03F-6C9B-9E575B3DD1D9}"/>
              </a:ext>
            </a:extLst>
          </p:cNvPr>
          <p:cNvSpPr txBox="1"/>
          <p:nvPr/>
        </p:nvSpPr>
        <p:spPr>
          <a:xfrm>
            <a:off x="5615947" y="4632981"/>
            <a:ext cx="3936437" cy="523220"/>
          </a:xfrm>
          <a:prstGeom prst="rect">
            <a:avLst/>
          </a:prstGeom>
          <a:solidFill>
            <a:srgbClr val="FFFF00"/>
          </a:solidFill>
          <a:ln>
            <a:solidFill>
              <a:schemeClr val="tx1"/>
            </a:solidFill>
          </a:ln>
        </p:spPr>
        <p:txBody>
          <a:bodyPr wrap="square" rtlCol="0">
            <a:spAutoFit/>
          </a:bodyPr>
          <a:lstStyle/>
          <a:p>
            <a:r>
              <a:rPr lang="en-US" sz="1400" dirty="0"/>
              <a:t>The Enrichment Type is “Permanent” for both Vocabulary Source Codes</a:t>
            </a:r>
          </a:p>
        </p:txBody>
      </p:sp>
      <p:sp>
        <p:nvSpPr>
          <p:cNvPr id="17" name="Rectangle 16">
            <a:extLst>
              <a:ext uri="{FF2B5EF4-FFF2-40B4-BE49-F238E27FC236}">
                <a16:creationId xmlns:a16="http://schemas.microsoft.com/office/drawing/2014/main" id="{EE4F61F2-1AFD-F7E0-EDF5-9EAD445507A0}"/>
              </a:ext>
            </a:extLst>
          </p:cNvPr>
          <p:cNvSpPr/>
          <p:nvPr/>
        </p:nvSpPr>
        <p:spPr>
          <a:xfrm>
            <a:off x="10224459" y="3429000"/>
            <a:ext cx="1536171" cy="959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28802D18-C0F3-56A0-E6D2-5BF81E32DA0D}"/>
              </a:ext>
            </a:extLst>
          </p:cNvPr>
          <p:cNvCxnSpPr/>
          <p:nvPr/>
        </p:nvCxnSpPr>
        <p:spPr>
          <a:xfrm flipV="1">
            <a:off x="10224459" y="4527523"/>
            <a:ext cx="288032" cy="402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4EE48B-A5E4-467E-746D-4052A19DB1FC}"/>
              </a:ext>
            </a:extLst>
          </p:cNvPr>
          <p:cNvCxnSpPr>
            <a:cxnSpLocks/>
          </p:cNvCxnSpPr>
          <p:nvPr/>
        </p:nvCxnSpPr>
        <p:spPr>
          <a:xfrm>
            <a:off x="9557362" y="4916719"/>
            <a:ext cx="66709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07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14B3-C04C-AA12-F02A-6306FE2CE5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E19CE7-E6FE-84C9-B3A0-D105EE126E97}"/>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9AE041A7-5AE4-E62E-8AB1-C7094A417836}"/>
              </a:ext>
            </a:extLst>
          </p:cNvPr>
          <p:cNvSpPr>
            <a:spLocks noGrp="1"/>
          </p:cNvSpPr>
          <p:nvPr>
            <p:ph idx="1"/>
          </p:nvPr>
        </p:nvSpPr>
        <p:spPr>
          <a:xfrm>
            <a:off x="527381" y="836712"/>
            <a:ext cx="11233248" cy="5760640"/>
          </a:xfrm>
        </p:spPr>
        <p:txBody>
          <a:bodyPr>
            <a:normAutofit/>
          </a:bodyPr>
          <a:lstStyle/>
          <a:p>
            <a:pPr>
              <a:spcBef>
                <a:spcPts val="900"/>
              </a:spcBef>
              <a:buClrTx/>
            </a:pPr>
            <a:r>
              <a:rPr lang="en-US" sz="2000" dirty="0">
                <a:solidFill>
                  <a:schemeClr val="tx1"/>
                </a:solidFill>
              </a:rPr>
              <a:t>Here is what we have defined for “Linked Data Enrichment – Subjects”.</a:t>
            </a:r>
          </a:p>
          <a:p>
            <a:pPr>
              <a:spcBef>
                <a:spcPts val="900"/>
              </a:spcBef>
              <a:buClrTx/>
            </a:pPr>
            <a:r>
              <a:rPr lang="en-US" sz="2000" dirty="0">
                <a:solidFill>
                  <a:schemeClr val="tx1"/>
                </a:solidFill>
              </a:rPr>
              <a:t>Relevant rows of the table appear on the next slide</a:t>
            </a:r>
          </a:p>
          <a:p>
            <a:pPr>
              <a:spcBef>
                <a:spcPts val="900"/>
              </a:spcBef>
              <a:buClrTx/>
            </a:pPr>
            <a:r>
              <a:rPr lang="en-US" sz="2000" dirty="0">
                <a:solidFill>
                  <a:schemeClr val="tx1"/>
                </a:solidFill>
              </a:rPr>
              <a:t>For vocabulary code </a:t>
            </a:r>
            <a:r>
              <a:rPr lang="en-US" sz="2000" dirty="0">
                <a:solidFill>
                  <a:schemeClr val="tx1"/>
                </a:solidFill>
                <a:hlinkClick r:id="rId2"/>
              </a:rPr>
              <a:t>GND</a:t>
            </a:r>
            <a:r>
              <a:rPr lang="en-US" sz="2000" dirty="0">
                <a:solidFill>
                  <a:schemeClr val="tx1"/>
                </a:solidFill>
              </a:rPr>
              <a:t> (</a:t>
            </a:r>
            <a:r>
              <a:rPr lang="en-US" sz="2000" dirty="0" err="1">
                <a:solidFill>
                  <a:schemeClr val="tx1"/>
                </a:solidFill>
              </a:rPr>
              <a:t>Deutschen</a:t>
            </a:r>
            <a:r>
              <a:rPr lang="en-US" sz="2000" dirty="0">
                <a:solidFill>
                  <a:schemeClr val="tx1"/>
                </a:solidFill>
              </a:rPr>
              <a:t> </a:t>
            </a:r>
            <a:r>
              <a:rPr lang="en-US" sz="2000" dirty="0" err="1">
                <a:solidFill>
                  <a:schemeClr val="tx1"/>
                </a:solidFill>
              </a:rPr>
              <a:t>Nationalbibliothek</a:t>
            </a:r>
            <a:r>
              <a:rPr lang="en-US" sz="2000" dirty="0">
                <a:solidFill>
                  <a:schemeClr val="tx1"/>
                </a:solidFill>
              </a:rPr>
              <a:t>) we are adding the URI to subfield 0</a:t>
            </a:r>
          </a:p>
          <a:p>
            <a:pPr lvl="1"/>
            <a:r>
              <a:rPr lang="en-US" sz="2000" dirty="0"/>
              <a:t>We are using authority URI </a:t>
            </a:r>
            <a:r>
              <a:rPr lang="en-US" sz="2000" dirty="0">
                <a:hlinkClick r:id="rId3"/>
              </a:rPr>
              <a:t>https://d-nb.info/gnd/{0}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4"/>
              </a:rPr>
              <a:t>LCSH</a:t>
            </a:r>
            <a:r>
              <a:rPr lang="en-US" sz="2000" dirty="0">
                <a:solidFill>
                  <a:schemeClr val="tx1"/>
                </a:solidFill>
              </a:rPr>
              <a:t> (Library of Congress Subject Headings) we are adding the URI to subfield 0</a:t>
            </a:r>
          </a:p>
          <a:p>
            <a:pPr lvl="1"/>
            <a:r>
              <a:rPr lang="en-US" sz="2000" dirty="0"/>
              <a:t>We are using authority URI </a:t>
            </a:r>
            <a:r>
              <a:rPr lang="en-US" sz="2000" dirty="0">
                <a:hlinkClick r:id="rId5"/>
              </a:rPr>
              <a:t>http://id.loc.gov/authorities/subjects/{0}</a:t>
            </a:r>
            <a:r>
              <a:rPr lang="en-US" sz="2000" dirty="0"/>
              <a:t>  (the value in the curly brackets is the identifier of the authority record)</a:t>
            </a:r>
          </a:p>
          <a:p>
            <a:pPr>
              <a:spcBef>
                <a:spcPts val="900"/>
              </a:spcBef>
              <a:buClrTx/>
            </a:pPr>
            <a:r>
              <a:rPr lang="en-US" sz="2000" dirty="0">
                <a:solidFill>
                  <a:schemeClr val="tx1"/>
                </a:solidFill>
              </a:rPr>
              <a:t>For vocabulary code </a:t>
            </a:r>
            <a:r>
              <a:rPr lang="en-US" sz="2000" dirty="0">
                <a:solidFill>
                  <a:schemeClr val="tx1"/>
                </a:solidFill>
                <a:hlinkClick r:id="rId6"/>
              </a:rPr>
              <a:t>EUROVOC</a:t>
            </a:r>
            <a:r>
              <a:rPr lang="en-US" sz="2000" dirty="0">
                <a:solidFill>
                  <a:schemeClr val="tx1"/>
                </a:solidFill>
              </a:rPr>
              <a:t> (European Union Vocabularies) we are adding the URI to subfield 0</a:t>
            </a:r>
          </a:p>
          <a:p>
            <a:pPr lvl="1"/>
            <a:r>
              <a:rPr lang="en-US" sz="2000" dirty="0"/>
              <a:t>We are using authority URI </a:t>
            </a:r>
            <a:r>
              <a:rPr lang="en-US" sz="2000" dirty="0">
                <a:hlinkClick r:id="rId7"/>
              </a:rPr>
              <a:t>http://eurovoc.europa.eu/{0}</a:t>
            </a:r>
            <a:r>
              <a:rPr lang="en-US" sz="2000" dirty="0"/>
              <a:t>  (the value in the curly brackets is the identifier of the authority record)</a:t>
            </a:r>
          </a:p>
        </p:txBody>
      </p:sp>
    </p:spTree>
    <p:extLst>
      <p:ext uri="{BB962C8B-B14F-4D97-AF65-F5344CB8AC3E}">
        <p14:creationId xmlns:p14="http://schemas.microsoft.com/office/powerpoint/2010/main" val="3029451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52A-BE49-6344-CA86-7730423992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91FB9E-B2EA-1498-4196-7BF0027C7CB9}"/>
              </a:ext>
            </a:extLst>
          </p:cNvPr>
          <p:cNvPicPr>
            <a:picLocks noChangeAspect="1"/>
          </p:cNvPicPr>
          <p:nvPr/>
        </p:nvPicPr>
        <p:blipFill>
          <a:blip r:embed="rId2"/>
          <a:stretch>
            <a:fillRect/>
          </a:stretch>
        </p:blipFill>
        <p:spPr>
          <a:xfrm>
            <a:off x="0" y="3045557"/>
            <a:ext cx="12192000" cy="395684"/>
          </a:xfrm>
          <a:prstGeom prst="rect">
            <a:avLst/>
          </a:prstGeom>
        </p:spPr>
      </p:pic>
      <p:pic>
        <p:nvPicPr>
          <p:cNvPr id="8" name="Picture 7">
            <a:extLst>
              <a:ext uri="{FF2B5EF4-FFF2-40B4-BE49-F238E27FC236}">
                <a16:creationId xmlns:a16="http://schemas.microsoft.com/office/drawing/2014/main" id="{9DC352C5-4F2B-0877-25AA-8D0CEABF8C3A}"/>
              </a:ext>
            </a:extLst>
          </p:cNvPr>
          <p:cNvPicPr>
            <a:picLocks noChangeAspect="1"/>
          </p:cNvPicPr>
          <p:nvPr/>
        </p:nvPicPr>
        <p:blipFill>
          <a:blip r:embed="rId3"/>
          <a:stretch>
            <a:fillRect/>
          </a:stretch>
        </p:blipFill>
        <p:spPr>
          <a:xfrm>
            <a:off x="0" y="3392417"/>
            <a:ext cx="12192000" cy="1685073"/>
          </a:xfrm>
          <a:prstGeom prst="rect">
            <a:avLst/>
          </a:prstGeom>
        </p:spPr>
      </p:pic>
      <p:sp>
        <p:nvSpPr>
          <p:cNvPr id="3" name="Title 2">
            <a:extLst>
              <a:ext uri="{FF2B5EF4-FFF2-40B4-BE49-F238E27FC236}">
                <a16:creationId xmlns:a16="http://schemas.microsoft.com/office/drawing/2014/main" id="{8F6D00AA-E1FC-061A-58E5-7D783F058AF3}"/>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15" name="Content Placeholder 3">
            <a:extLst>
              <a:ext uri="{FF2B5EF4-FFF2-40B4-BE49-F238E27FC236}">
                <a16:creationId xmlns:a16="http://schemas.microsoft.com/office/drawing/2014/main" id="{2CE301AC-FACB-A1FB-873A-3F8A2B6946AD}"/>
              </a:ext>
            </a:extLst>
          </p:cNvPr>
          <p:cNvSpPr>
            <a:spLocks noGrp="1"/>
          </p:cNvSpPr>
          <p:nvPr>
            <p:ph idx="1"/>
          </p:nvPr>
        </p:nvSpPr>
        <p:spPr>
          <a:xfrm>
            <a:off x="527381" y="836712"/>
            <a:ext cx="11233248" cy="672075"/>
          </a:xfrm>
        </p:spPr>
        <p:txBody>
          <a:bodyPr>
            <a:normAutofit/>
          </a:bodyPr>
          <a:lstStyle/>
          <a:p>
            <a:pPr>
              <a:spcBef>
                <a:spcPts val="900"/>
              </a:spcBef>
              <a:buClrTx/>
            </a:pPr>
            <a:r>
              <a:rPr lang="en-US" sz="2000" dirty="0">
                <a:solidFill>
                  <a:schemeClr val="tx1"/>
                </a:solidFill>
              </a:rPr>
              <a:t>Here is what we have defined for “Linked Data Enrichment – Subjects”.</a:t>
            </a:r>
          </a:p>
        </p:txBody>
      </p:sp>
      <p:sp>
        <p:nvSpPr>
          <p:cNvPr id="17" name="TextBox 16">
            <a:extLst>
              <a:ext uri="{FF2B5EF4-FFF2-40B4-BE49-F238E27FC236}">
                <a16:creationId xmlns:a16="http://schemas.microsoft.com/office/drawing/2014/main" id="{34D3F5C5-0954-9576-5588-E0C531952C3B}"/>
              </a:ext>
            </a:extLst>
          </p:cNvPr>
          <p:cNvSpPr txBox="1"/>
          <p:nvPr/>
        </p:nvSpPr>
        <p:spPr>
          <a:xfrm>
            <a:off x="4751851" y="5323661"/>
            <a:ext cx="3936437" cy="523220"/>
          </a:xfrm>
          <a:prstGeom prst="rect">
            <a:avLst/>
          </a:prstGeom>
          <a:solidFill>
            <a:srgbClr val="FFFF00"/>
          </a:solidFill>
          <a:ln>
            <a:solidFill>
              <a:schemeClr val="tx1"/>
            </a:solidFill>
          </a:ln>
        </p:spPr>
        <p:txBody>
          <a:bodyPr wrap="square" rtlCol="0">
            <a:spAutoFit/>
          </a:bodyPr>
          <a:lstStyle/>
          <a:p>
            <a:r>
              <a:rPr lang="en-US" sz="1400" dirty="0"/>
              <a:t>The Enrichment Type is “Permanent” for all three Vocabulary Source Codes</a:t>
            </a:r>
          </a:p>
        </p:txBody>
      </p:sp>
      <p:sp>
        <p:nvSpPr>
          <p:cNvPr id="18" name="Rectangle 17">
            <a:extLst>
              <a:ext uri="{FF2B5EF4-FFF2-40B4-BE49-F238E27FC236}">
                <a16:creationId xmlns:a16="http://schemas.microsoft.com/office/drawing/2014/main" id="{66DEB093-9D1E-42B5-6618-9DA87CBEFBCE}"/>
              </a:ext>
            </a:extLst>
          </p:cNvPr>
          <p:cNvSpPr/>
          <p:nvPr/>
        </p:nvSpPr>
        <p:spPr>
          <a:xfrm>
            <a:off x="9360363" y="3429000"/>
            <a:ext cx="2304256" cy="1649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FCE6D9B0-A481-AEE8-BAC2-DA82A1CF18AD}"/>
              </a:ext>
            </a:extLst>
          </p:cNvPr>
          <p:cNvCxnSpPr/>
          <p:nvPr/>
        </p:nvCxnSpPr>
        <p:spPr>
          <a:xfrm flipV="1">
            <a:off x="9360363" y="5218203"/>
            <a:ext cx="288032" cy="402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AABE6B-88EE-47F1-672D-3232C6F843C4}"/>
              </a:ext>
            </a:extLst>
          </p:cNvPr>
          <p:cNvCxnSpPr>
            <a:cxnSpLocks/>
          </p:cNvCxnSpPr>
          <p:nvPr/>
        </p:nvCxnSpPr>
        <p:spPr>
          <a:xfrm>
            <a:off x="8693266" y="5607399"/>
            <a:ext cx="66709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068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02071-72C7-E915-3028-3C71E835DA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31F5B5-808C-8F16-1B94-F71C7635D2C6}"/>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2" name="Content Placeholder 3">
            <a:extLst>
              <a:ext uri="{FF2B5EF4-FFF2-40B4-BE49-F238E27FC236}">
                <a16:creationId xmlns:a16="http://schemas.microsoft.com/office/drawing/2014/main" id="{1AB8A35D-8007-0639-EB13-5E2E287E20FD}"/>
              </a:ext>
            </a:extLst>
          </p:cNvPr>
          <p:cNvSpPr txBox="1">
            <a:spLocks/>
          </p:cNvSpPr>
          <p:nvPr/>
        </p:nvSpPr>
        <p:spPr>
          <a:xfrm>
            <a:off x="335360" y="1124744"/>
            <a:ext cx="11617291" cy="4992555"/>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lvl="1" indent="-180000">
              <a:lnSpc>
                <a:spcPct val="100000"/>
              </a:lnSpc>
              <a:spcBef>
                <a:spcPts val="8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For this record:</a:t>
            </a:r>
          </a:p>
          <a:p>
            <a:pPr lvl="1"/>
            <a:r>
              <a:rPr lang="en-US" dirty="0"/>
              <a:t>Treasured Polish songs : with English translations (MMS ID 99603910800121)</a:t>
            </a:r>
          </a:p>
          <a:p>
            <a:r>
              <a:rPr lang="en-US" dirty="0"/>
              <a:t>We will update the bibliographic heading(s) via “Open Authority Headings (F3)”</a:t>
            </a:r>
          </a:p>
          <a:p>
            <a:endParaRPr lang="en-US" dirty="0"/>
          </a:p>
          <a:p>
            <a:r>
              <a:rPr lang="en-US" dirty="0"/>
              <a:t>For this record</a:t>
            </a:r>
          </a:p>
          <a:p>
            <a:pPr lvl="1"/>
            <a:r>
              <a:rPr lang="en-US" dirty="0"/>
              <a:t>Food culture and literary imagination in early modern Italy : the renaissance of taste / Laura Giannetti. (MMS ID 99603910500121)</a:t>
            </a:r>
          </a:p>
          <a:p>
            <a:r>
              <a:rPr lang="en-US" dirty="0"/>
              <a:t>We will update the bibliographic record(s) by unlinking the headings and letting the jobs “Authorities - Link BIB Headings” and “Authorities - Preferred Term Correction” run </a:t>
            </a:r>
          </a:p>
          <a:p>
            <a:pPr lvl="1"/>
            <a:endParaRPr lang="en-US" dirty="0"/>
          </a:p>
          <a:p>
            <a:endParaRPr lang="en-US" dirty="0"/>
          </a:p>
        </p:txBody>
      </p:sp>
    </p:spTree>
    <p:extLst>
      <p:ext uri="{BB962C8B-B14F-4D97-AF65-F5344CB8AC3E}">
        <p14:creationId xmlns:p14="http://schemas.microsoft.com/office/powerpoint/2010/main" val="3058901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51117-C9D0-6F0C-D084-DF05D7828F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6628B9-0DA8-00A5-9BF6-D79F562154CA}"/>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FE157D53-239D-36E5-8DD0-82995205EB6A}"/>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650_0 $$a Folk songs, Polish $$z Poland.</a:t>
            </a:r>
            <a:br>
              <a:rPr lang="en-US" sz="2000" dirty="0">
                <a:solidFill>
                  <a:schemeClr val="tx1"/>
                </a:solidFill>
                <a:latin typeface="Courier New" panose="02070309020205020404" pitchFamily="49" charset="0"/>
                <a:cs typeface="Courier New" panose="02070309020205020404" pitchFamily="49" charset="0"/>
              </a:rPr>
            </a:br>
            <a:r>
              <a:rPr lang="en-US" sz="2000" dirty="0">
                <a:solidFill>
                  <a:schemeClr val="tx1"/>
                </a:solidFill>
              </a:rPr>
              <a:t>Without a URI.</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pic>
        <p:nvPicPr>
          <p:cNvPr id="6" name="Picture 5">
            <a:extLst>
              <a:ext uri="{FF2B5EF4-FFF2-40B4-BE49-F238E27FC236}">
                <a16:creationId xmlns:a16="http://schemas.microsoft.com/office/drawing/2014/main" id="{EBE676C9-2873-C66A-AAE6-0B5733056C8B}"/>
              </a:ext>
            </a:extLst>
          </p:cNvPr>
          <p:cNvPicPr>
            <a:picLocks noChangeAspect="1"/>
          </p:cNvPicPr>
          <p:nvPr/>
        </p:nvPicPr>
        <p:blipFill>
          <a:blip r:embed="rId2"/>
          <a:stretch>
            <a:fillRect/>
          </a:stretch>
        </p:blipFill>
        <p:spPr>
          <a:xfrm>
            <a:off x="3416300" y="3213100"/>
            <a:ext cx="5359400" cy="431800"/>
          </a:xfrm>
          <a:prstGeom prst="rect">
            <a:avLst/>
          </a:prstGeom>
          <a:ln>
            <a:solidFill>
              <a:schemeClr val="tx1"/>
            </a:solidFill>
          </a:ln>
        </p:spPr>
      </p:pic>
    </p:spTree>
    <p:extLst>
      <p:ext uri="{BB962C8B-B14F-4D97-AF65-F5344CB8AC3E}">
        <p14:creationId xmlns:p14="http://schemas.microsoft.com/office/powerpoint/2010/main" val="63933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37173-EA9C-56A4-0851-A94A3A23E0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554F8D-73CD-C422-E5D4-84231B12D9FB}"/>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5977B6DF-F99D-E662-CF1F-BA3E5D76E82F}"/>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1E0FDE34-3C7F-E835-E22E-AC358B145FBF}"/>
              </a:ext>
            </a:extLst>
          </p:cNvPr>
          <p:cNvPicPr>
            <a:picLocks noChangeAspect="1"/>
          </p:cNvPicPr>
          <p:nvPr/>
        </p:nvPicPr>
        <p:blipFill>
          <a:blip r:embed="rId2"/>
          <a:stretch>
            <a:fillRect/>
          </a:stretch>
        </p:blipFill>
        <p:spPr>
          <a:xfrm>
            <a:off x="0" y="1700808"/>
            <a:ext cx="12192000" cy="1956211"/>
          </a:xfrm>
          <a:prstGeom prst="rect">
            <a:avLst/>
          </a:prstGeom>
          <a:ln>
            <a:solidFill>
              <a:schemeClr val="tx1"/>
            </a:solidFill>
          </a:ln>
        </p:spPr>
      </p:pic>
      <p:sp>
        <p:nvSpPr>
          <p:cNvPr id="7" name="Rectangle 6">
            <a:extLst>
              <a:ext uri="{FF2B5EF4-FFF2-40B4-BE49-F238E27FC236}">
                <a16:creationId xmlns:a16="http://schemas.microsoft.com/office/drawing/2014/main" id="{13AFBFA6-B261-4230-0B08-1BE22D6A8DD0}"/>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E8602204-9D52-D2A3-8917-9DB8BC310131}"/>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E285FC4E-E9B6-AE6B-5904-7B42835ABF55}"/>
              </a:ext>
            </a:extLst>
          </p:cNvPr>
          <p:cNvSpPr txBox="1">
            <a:spLocks/>
          </p:cNvSpPr>
          <p:nvPr/>
        </p:nvSpPr>
        <p:spPr>
          <a:xfrm>
            <a:off x="552047" y="4101075"/>
            <a:ext cx="11233248" cy="550803"/>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the URI gets added</a:t>
            </a:r>
          </a:p>
          <a:p>
            <a:endParaRPr lang="en-US" dirty="0"/>
          </a:p>
        </p:txBody>
      </p:sp>
      <p:pic>
        <p:nvPicPr>
          <p:cNvPr id="11" name="Picture 10">
            <a:extLst>
              <a:ext uri="{FF2B5EF4-FFF2-40B4-BE49-F238E27FC236}">
                <a16:creationId xmlns:a16="http://schemas.microsoft.com/office/drawing/2014/main" id="{A17C658C-313C-5613-5125-52A00F2B2A18}"/>
              </a:ext>
            </a:extLst>
          </p:cNvPr>
          <p:cNvPicPr>
            <a:picLocks noChangeAspect="1"/>
          </p:cNvPicPr>
          <p:nvPr/>
        </p:nvPicPr>
        <p:blipFill>
          <a:blip r:embed="rId3"/>
          <a:stretch>
            <a:fillRect/>
          </a:stretch>
        </p:blipFill>
        <p:spPr>
          <a:xfrm>
            <a:off x="1911350" y="4866613"/>
            <a:ext cx="8369300" cy="482600"/>
          </a:xfrm>
          <a:prstGeom prst="rect">
            <a:avLst/>
          </a:prstGeom>
          <a:ln>
            <a:solidFill>
              <a:schemeClr val="tx1"/>
            </a:solidFill>
          </a:ln>
        </p:spPr>
      </p:pic>
      <p:sp>
        <p:nvSpPr>
          <p:cNvPr id="12" name="Rectangle 11">
            <a:extLst>
              <a:ext uri="{FF2B5EF4-FFF2-40B4-BE49-F238E27FC236}">
                <a16:creationId xmlns:a16="http://schemas.microsoft.com/office/drawing/2014/main" id="{CE2119E5-3017-64B3-AE7E-153ACAA4C63A}"/>
              </a:ext>
            </a:extLst>
          </p:cNvPr>
          <p:cNvSpPr/>
          <p:nvPr/>
        </p:nvSpPr>
        <p:spPr>
          <a:xfrm>
            <a:off x="5793366" y="5016903"/>
            <a:ext cx="4239071" cy="332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828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BB328-A275-0CEC-14A2-F397C3F5C1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B85309-09C3-9CC4-15D2-4AAD2E038F65}"/>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652CC933-1727-D6AD-329D-9CD2BF9621B3}"/>
              </a:ext>
            </a:extLst>
          </p:cNvPr>
          <p:cNvSpPr>
            <a:spLocks noGrp="1"/>
          </p:cNvSpPr>
          <p:nvPr>
            <p:ph idx="1"/>
          </p:nvPr>
        </p:nvSpPr>
        <p:spPr>
          <a:xfrm>
            <a:off x="527381" y="1028736"/>
            <a:ext cx="11233248" cy="1536169"/>
          </a:xfrm>
        </p:spPr>
        <p:txBody>
          <a:bodyPr>
            <a:normAutofit/>
          </a:bodyPr>
          <a:lstStyle/>
          <a:p>
            <a:pPr>
              <a:spcBef>
                <a:spcPts val="900"/>
              </a:spcBef>
              <a:buClrTx/>
            </a:pPr>
            <a:r>
              <a:rPr lang="en-US" sz="2000" dirty="0">
                <a:solidFill>
                  <a:schemeClr val="tx1"/>
                </a:solidFill>
              </a:rPr>
              <a:t>The enrichment process is configured by accessing “Linked Data Enrichment Configuration” at “Configuration &gt; Resources &gt; General”.</a:t>
            </a:r>
          </a:p>
          <a:p>
            <a:pPr>
              <a:spcBef>
                <a:spcPts val="900"/>
              </a:spcBef>
              <a:buClrTx/>
            </a:pPr>
            <a:r>
              <a:rPr lang="en-US" sz="2000" dirty="0">
                <a:solidFill>
                  <a:schemeClr val="tx1"/>
                </a:solidFill>
              </a:rPr>
              <a:t>There are separate tables for Names and Subjects</a:t>
            </a:r>
          </a:p>
        </p:txBody>
      </p:sp>
      <p:pic>
        <p:nvPicPr>
          <p:cNvPr id="5" name="Picture 4">
            <a:extLst>
              <a:ext uri="{FF2B5EF4-FFF2-40B4-BE49-F238E27FC236}">
                <a16:creationId xmlns:a16="http://schemas.microsoft.com/office/drawing/2014/main" id="{39CE945F-D913-56BE-06B9-ABA0E37EB4DD}"/>
              </a:ext>
            </a:extLst>
          </p:cNvPr>
          <p:cNvPicPr>
            <a:picLocks noChangeAspect="1"/>
          </p:cNvPicPr>
          <p:nvPr/>
        </p:nvPicPr>
        <p:blipFill>
          <a:blip r:embed="rId2"/>
          <a:stretch>
            <a:fillRect/>
          </a:stretch>
        </p:blipFill>
        <p:spPr>
          <a:xfrm>
            <a:off x="2857500" y="3202914"/>
            <a:ext cx="6477000" cy="2146300"/>
          </a:xfrm>
          <a:prstGeom prst="rect">
            <a:avLst/>
          </a:prstGeom>
          <a:ln>
            <a:solidFill>
              <a:schemeClr val="tx1"/>
            </a:solidFill>
          </a:ln>
        </p:spPr>
      </p:pic>
    </p:spTree>
    <p:extLst>
      <p:ext uri="{BB962C8B-B14F-4D97-AF65-F5344CB8AC3E}">
        <p14:creationId xmlns:p14="http://schemas.microsoft.com/office/powerpoint/2010/main" val="254865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E0D9-1C7E-810F-C384-F26F5D7A20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994BFD-B193-06E2-B53E-DACDC4D63E60}"/>
              </a:ext>
            </a:extLst>
          </p:cNvPr>
          <p:cNvPicPr>
            <a:picLocks noChangeAspect="1"/>
          </p:cNvPicPr>
          <p:nvPr/>
        </p:nvPicPr>
        <p:blipFill>
          <a:blip r:embed="rId2"/>
          <a:stretch>
            <a:fillRect/>
          </a:stretch>
        </p:blipFill>
        <p:spPr>
          <a:xfrm>
            <a:off x="3270250" y="3206750"/>
            <a:ext cx="5651500" cy="444500"/>
          </a:xfrm>
          <a:prstGeom prst="rect">
            <a:avLst/>
          </a:prstGeom>
          <a:ln>
            <a:solidFill>
              <a:schemeClr val="tx1"/>
            </a:solidFill>
          </a:ln>
        </p:spPr>
      </p:pic>
      <p:sp>
        <p:nvSpPr>
          <p:cNvPr id="3" name="Title 2">
            <a:extLst>
              <a:ext uri="{FF2B5EF4-FFF2-40B4-BE49-F238E27FC236}">
                <a16:creationId xmlns:a16="http://schemas.microsoft.com/office/drawing/2014/main" id="{9ED4A6D2-F264-EF58-A899-13795B916754}"/>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702B4B84-A883-124C-40C7-F0BE9A972E70}"/>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650_7 $$a Lyrik. $$2 </a:t>
            </a:r>
            <a:r>
              <a:rPr lang="en-US" sz="2000" dirty="0" err="1">
                <a:solidFill>
                  <a:schemeClr val="tx1"/>
                </a:solidFill>
                <a:latin typeface="Courier New" panose="02070309020205020404" pitchFamily="49" charset="0"/>
                <a:cs typeface="Courier New" panose="02070309020205020404" pitchFamily="49" charset="0"/>
              </a:rPr>
              <a:t>gnd</a:t>
            </a:r>
            <a:br>
              <a:rPr lang="en-US" sz="2000" dirty="0">
                <a:solidFill>
                  <a:schemeClr val="tx1"/>
                </a:solidFill>
              </a:rPr>
            </a:br>
            <a:r>
              <a:rPr lang="en-US" sz="2000" dirty="0">
                <a:solidFill>
                  <a:schemeClr val="tx1"/>
                </a:solidFill>
              </a:rPr>
              <a:t>Without a URI.</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2498652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252B-4C1C-5681-3D66-E9A2169DD34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E337CD1-4BA1-2C82-1405-A9A45DC48868}"/>
              </a:ext>
            </a:extLst>
          </p:cNvPr>
          <p:cNvPicPr>
            <a:picLocks noChangeAspect="1"/>
          </p:cNvPicPr>
          <p:nvPr/>
        </p:nvPicPr>
        <p:blipFill>
          <a:blip r:embed="rId2"/>
          <a:stretch>
            <a:fillRect/>
          </a:stretch>
        </p:blipFill>
        <p:spPr>
          <a:xfrm>
            <a:off x="2254250" y="4942813"/>
            <a:ext cx="7683500" cy="406400"/>
          </a:xfrm>
          <a:prstGeom prst="rect">
            <a:avLst/>
          </a:prstGeom>
          <a:ln>
            <a:solidFill>
              <a:schemeClr val="tx1"/>
            </a:solidFill>
          </a:ln>
        </p:spPr>
      </p:pic>
      <p:pic>
        <p:nvPicPr>
          <p:cNvPr id="5" name="Picture 4">
            <a:extLst>
              <a:ext uri="{FF2B5EF4-FFF2-40B4-BE49-F238E27FC236}">
                <a16:creationId xmlns:a16="http://schemas.microsoft.com/office/drawing/2014/main" id="{D3D3E5A5-B0F7-D8C9-5469-33473B4489A1}"/>
              </a:ext>
            </a:extLst>
          </p:cNvPr>
          <p:cNvPicPr>
            <a:picLocks noChangeAspect="1"/>
          </p:cNvPicPr>
          <p:nvPr/>
        </p:nvPicPr>
        <p:blipFill>
          <a:blip r:embed="rId3"/>
          <a:stretch>
            <a:fillRect/>
          </a:stretch>
        </p:blipFill>
        <p:spPr>
          <a:xfrm>
            <a:off x="0" y="1722610"/>
            <a:ext cx="12192000" cy="1928196"/>
          </a:xfrm>
          <a:prstGeom prst="rect">
            <a:avLst/>
          </a:prstGeom>
          <a:ln>
            <a:solidFill>
              <a:schemeClr val="tx1"/>
            </a:solidFill>
          </a:ln>
        </p:spPr>
      </p:pic>
      <p:sp>
        <p:nvSpPr>
          <p:cNvPr id="3" name="Title 2">
            <a:extLst>
              <a:ext uri="{FF2B5EF4-FFF2-40B4-BE49-F238E27FC236}">
                <a16:creationId xmlns:a16="http://schemas.microsoft.com/office/drawing/2014/main" id="{8F5F23ED-CCB4-996B-F4EC-A57BBADD71F0}"/>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E69F4D91-C25E-07EE-DC23-33B62740A9C2}"/>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sp>
        <p:nvSpPr>
          <p:cNvPr id="7" name="Rectangle 6">
            <a:extLst>
              <a:ext uri="{FF2B5EF4-FFF2-40B4-BE49-F238E27FC236}">
                <a16:creationId xmlns:a16="http://schemas.microsoft.com/office/drawing/2014/main" id="{0925A265-0485-14F9-CA2F-3EE1F3E9A1FE}"/>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BDCCF1F3-7D90-B3A2-C6B8-2E66A81B9B1D}"/>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9D47EB4D-0F94-69FB-18F3-9AB1EBEBC506}"/>
              </a:ext>
            </a:extLst>
          </p:cNvPr>
          <p:cNvSpPr txBox="1">
            <a:spLocks/>
          </p:cNvSpPr>
          <p:nvPr/>
        </p:nvSpPr>
        <p:spPr>
          <a:xfrm>
            <a:off x="552047" y="4101075"/>
            <a:ext cx="11233248" cy="550803"/>
          </a:xfrm>
          <a:prstGeom prst="rect">
            <a:avLst/>
          </a:prstGeom>
        </p:spPr>
        <p:txBody>
          <a:bodyPr vert="horz" lIns="121920" tIns="60960" rIns="121920" bIns="6096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see that the URI gets added</a:t>
            </a:r>
          </a:p>
          <a:p>
            <a:endParaRPr lang="en-US" dirty="0"/>
          </a:p>
        </p:txBody>
      </p:sp>
      <p:sp>
        <p:nvSpPr>
          <p:cNvPr id="12" name="Rectangle 11">
            <a:extLst>
              <a:ext uri="{FF2B5EF4-FFF2-40B4-BE49-F238E27FC236}">
                <a16:creationId xmlns:a16="http://schemas.microsoft.com/office/drawing/2014/main" id="{229E7435-1B91-2A26-CC28-0BD3D5AC2B77}"/>
              </a:ext>
            </a:extLst>
          </p:cNvPr>
          <p:cNvSpPr/>
          <p:nvPr/>
        </p:nvSpPr>
        <p:spPr>
          <a:xfrm>
            <a:off x="4900869" y="5027505"/>
            <a:ext cx="2827313" cy="279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1866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68AFF-D6C9-758A-12F9-F74A946933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A76556-2F01-D7E0-5601-742D239FCCFE}"/>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53B797EA-3759-161D-8BD4-1541CB3F49A9}"/>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650_7 $$a </a:t>
            </a:r>
            <a:r>
              <a:rPr lang="en-US" sz="2000" dirty="0" err="1">
                <a:solidFill>
                  <a:schemeClr val="tx1"/>
                </a:solidFill>
                <a:latin typeface="Courier New" panose="02070309020205020404" pitchFamily="49" charset="0"/>
                <a:cs typeface="Courier New" panose="02070309020205020404" pitchFamily="49" charset="0"/>
              </a:rPr>
              <a:t>literatura</a:t>
            </a:r>
            <a:r>
              <a:rPr lang="en-US" sz="2000" dirty="0">
                <a:solidFill>
                  <a:schemeClr val="tx1"/>
                </a:solidFill>
                <a:latin typeface="Courier New" panose="02070309020205020404" pitchFamily="49" charset="0"/>
                <a:cs typeface="Courier New" panose="02070309020205020404" pitchFamily="49" charset="0"/>
              </a:rPr>
              <a:t>. $$9 pol $$2 </a:t>
            </a:r>
            <a:r>
              <a:rPr lang="en-US" sz="2000" dirty="0" err="1">
                <a:solidFill>
                  <a:schemeClr val="tx1"/>
                </a:solidFill>
                <a:latin typeface="Courier New" panose="02070309020205020404" pitchFamily="49" charset="0"/>
                <a:cs typeface="Courier New" panose="02070309020205020404" pitchFamily="49" charset="0"/>
              </a:rPr>
              <a:t>eurovoc</a:t>
            </a:r>
            <a:br>
              <a:rPr lang="en-US" sz="2000" dirty="0">
                <a:solidFill>
                  <a:schemeClr val="tx1"/>
                </a:solidFill>
              </a:rPr>
            </a:br>
            <a:r>
              <a:rPr lang="en-US" sz="2000" dirty="0">
                <a:solidFill>
                  <a:schemeClr val="tx1"/>
                </a:solidFill>
              </a:rPr>
              <a:t>Without a URI.</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pic>
        <p:nvPicPr>
          <p:cNvPr id="8" name="Picture 7">
            <a:extLst>
              <a:ext uri="{FF2B5EF4-FFF2-40B4-BE49-F238E27FC236}">
                <a16:creationId xmlns:a16="http://schemas.microsoft.com/office/drawing/2014/main" id="{5F4C6DE0-B5C8-5376-BAF5-789E0DF51311}"/>
              </a:ext>
            </a:extLst>
          </p:cNvPr>
          <p:cNvPicPr>
            <a:picLocks noChangeAspect="1"/>
          </p:cNvPicPr>
          <p:nvPr/>
        </p:nvPicPr>
        <p:blipFill>
          <a:blip r:embed="rId2"/>
          <a:stretch>
            <a:fillRect/>
          </a:stretch>
        </p:blipFill>
        <p:spPr>
          <a:xfrm>
            <a:off x="2863850" y="3200400"/>
            <a:ext cx="6464300" cy="457200"/>
          </a:xfrm>
          <a:prstGeom prst="rect">
            <a:avLst/>
          </a:prstGeom>
          <a:ln>
            <a:solidFill>
              <a:schemeClr val="tx1"/>
            </a:solidFill>
          </a:ln>
        </p:spPr>
      </p:pic>
    </p:spTree>
    <p:extLst>
      <p:ext uri="{BB962C8B-B14F-4D97-AF65-F5344CB8AC3E}">
        <p14:creationId xmlns:p14="http://schemas.microsoft.com/office/powerpoint/2010/main" val="2060357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0BECA-C7BF-A928-A77E-33CA794E8CF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738964A-58A7-77F7-1367-C81B97399CC5}"/>
              </a:ext>
            </a:extLst>
          </p:cNvPr>
          <p:cNvPicPr>
            <a:picLocks noChangeAspect="1"/>
          </p:cNvPicPr>
          <p:nvPr/>
        </p:nvPicPr>
        <p:blipFill>
          <a:blip r:embed="rId2"/>
          <a:stretch>
            <a:fillRect/>
          </a:stretch>
        </p:blipFill>
        <p:spPr>
          <a:xfrm>
            <a:off x="0" y="1776215"/>
            <a:ext cx="12192000" cy="1907416"/>
          </a:xfrm>
          <a:prstGeom prst="rect">
            <a:avLst/>
          </a:prstGeom>
          <a:ln>
            <a:solidFill>
              <a:schemeClr val="tx1"/>
            </a:solidFill>
          </a:ln>
        </p:spPr>
      </p:pic>
      <p:pic>
        <p:nvPicPr>
          <p:cNvPr id="13" name="Picture 12">
            <a:extLst>
              <a:ext uri="{FF2B5EF4-FFF2-40B4-BE49-F238E27FC236}">
                <a16:creationId xmlns:a16="http://schemas.microsoft.com/office/drawing/2014/main" id="{36CF7216-4DF5-02DE-567D-C473C4AC5784}"/>
              </a:ext>
            </a:extLst>
          </p:cNvPr>
          <p:cNvPicPr>
            <a:picLocks noChangeAspect="1"/>
          </p:cNvPicPr>
          <p:nvPr/>
        </p:nvPicPr>
        <p:blipFill>
          <a:blip r:embed="rId3"/>
          <a:stretch>
            <a:fillRect/>
          </a:stretch>
        </p:blipFill>
        <p:spPr>
          <a:xfrm>
            <a:off x="1917700" y="4965171"/>
            <a:ext cx="8356600" cy="457200"/>
          </a:xfrm>
          <a:prstGeom prst="rect">
            <a:avLst/>
          </a:prstGeom>
          <a:ln>
            <a:solidFill>
              <a:schemeClr val="tx1"/>
            </a:solidFill>
          </a:ln>
        </p:spPr>
      </p:pic>
      <p:sp>
        <p:nvSpPr>
          <p:cNvPr id="3" name="Title 2">
            <a:extLst>
              <a:ext uri="{FF2B5EF4-FFF2-40B4-BE49-F238E27FC236}">
                <a16:creationId xmlns:a16="http://schemas.microsoft.com/office/drawing/2014/main" id="{CC8FF5D2-6DB1-8393-D6B8-00FCB6CB5561}"/>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52F5E142-2036-EE82-C55E-2C79C0FD002C}"/>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sp>
        <p:nvSpPr>
          <p:cNvPr id="7" name="Rectangle 6">
            <a:extLst>
              <a:ext uri="{FF2B5EF4-FFF2-40B4-BE49-F238E27FC236}">
                <a16:creationId xmlns:a16="http://schemas.microsoft.com/office/drawing/2014/main" id="{08129182-5DC3-1504-3BAF-EC9D89E272AF}"/>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267D0F41-F8D3-8933-6ACE-6A08D0C09541}"/>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64B5D0AE-5BC3-508B-2B08-952CDC73F7F0}"/>
              </a:ext>
            </a:extLst>
          </p:cNvPr>
          <p:cNvSpPr txBox="1">
            <a:spLocks/>
          </p:cNvSpPr>
          <p:nvPr/>
        </p:nvSpPr>
        <p:spPr>
          <a:xfrm>
            <a:off x="552047" y="4101075"/>
            <a:ext cx="11233248" cy="550803"/>
          </a:xfrm>
          <a:prstGeom prst="rect">
            <a:avLst/>
          </a:prstGeom>
        </p:spPr>
        <p:txBody>
          <a:bodyPr vert="horz" lIns="121920" tIns="60960" rIns="121920" bIns="6096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see that the URI gets added</a:t>
            </a:r>
          </a:p>
          <a:p>
            <a:endParaRPr lang="en-US" dirty="0"/>
          </a:p>
        </p:txBody>
      </p:sp>
      <p:sp>
        <p:nvSpPr>
          <p:cNvPr id="12" name="Rectangle 11">
            <a:extLst>
              <a:ext uri="{FF2B5EF4-FFF2-40B4-BE49-F238E27FC236}">
                <a16:creationId xmlns:a16="http://schemas.microsoft.com/office/drawing/2014/main" id="{C9C9D227-5FDE-00C3-D9BB-D4AB025C53A2}"/>
              </a:ext>
            </a:extLst>
          </p:cNvPr>
          <p:cNvSpPr/>
          <p:nvPr/>
        </p:nvSpPr>
        <p:spPr>
          <a:xfrm>
            <a:off x="4250594" y="5069911"/>
            <a:ext cx="2592289" cy="264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12488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5D44C-A4C6-B87C-4A87-0A15E6FFF8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FDB674-FC42-1BDA-A207-B8E9E43FD446}"/>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AABBCAF8-E9E1-518F-D678-1BCF35C51251}"/>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655_0 $$a Notated music</a:t>
            </a:r>
            <a:br>
              <a:rPr lang="en-US" sz="2000" dirty="0">
                <a:solidFill>
                  <a:schemeClr val="tx1"/>
                </a:solidFill>
              </a:rPr>
            </a:br>
            <a:r>
              <a:rPr lang="en-US" sz="2000" dirty="0">
                <a:solidFill>
                  <a:schemeClr val="tx1"/>
                </a:solidFill>
              </a:rPr>
              <a:t>Without a URI.</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DA7C50D2-04BC-9145-EFC0-1DA4D061C591}"/>
              </a:ext>
            </a:extLst>
          </p:cNvPr>
          <p:cNvPicPr>
            <a:picLocks noChangeAspect="1"/>
          </p:cNvPicPr>
          <p:nvPr/>
        </p:nvPicPr>
        <p:blipFill>
          <a:blip r:embed="rId2"/>
          <a:stretch>
            <a:fillRect/>
          </a:stretch>
        </p:blipFill>
        <p:spPr>
          <a:xfrm>
            <a:off x="4000500" y="3206750"/>
            <a:ext cx="4191000" cy="444500"/>
          </a:xfrm>
          <a:prstGeom prst="rect">
            <a:avLst/>
          </a:prstGeom>
          <a:ln>
            <a:solidFill>
              <a:schemeClr val="tx1"/>
            </a:solidFill>
          </a:ln>
        </p:spPr>
      </p:pic>
    </p:spTree>
    <p:extLst>
      <p:ext uri="{BB962C8B-B14F-4D97-AF65-F5344CB8AC3E}">
        <p14:creationId xmlns:p14="http://schemas.microsoft.com/office/powerpoint/2010/main" val="3621789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0468-C0B3-D287-8A8B-059A90A252A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BF2556D-26BD-8F36-2F52-DBCDCFA9423A}"/>
              </a:ext>
            </a:extLst>
          </p:cNvPr>
          <p:cNvPicPr>
            <a:picLocks noChangeAspect="1"/>
          </p:cNvPicPr>
          <p:nvPr/>
        </p:nvPicPr>
        <p:blipFill>
          <a:blip r:embed="rId2"/>
          <a:stretch>
            <a:fillRect/>
          </a:stretch>
        </p:blipFill>
        <p:spPr>
          <a:xfrm>
            <a:off x="1676400" y="4962624"/>
            <a:ext cx="8839200" cy="482600"/>
          </a:xfrm>
          <a:prstGeom prst="rect">
            <a:avLst/>
          </a:prstGeom>
          <a:ln>
            <a:solidFill>
              <a:schemeClr val="tx1"/>
            </a:solidFill>
          </a:ln>
        </p:spPr>
      </p:pic>
      <p:pic>
        <p:nvPicPr>
          <p:cNvPr id="5" name="Picture 4">
            <a:extLst>
              <a:ext uri="{FF2B5EF4-FFF2-40B4-BE49-F238E27FC236}">
                <a16:creationId xmlns:a16="http://schemas.microsoft.com/office/drawing/2014/main" id="{10CCE2DF-D373-9B11-F5D5-D67A8C652832}"/>
              </a:ext>
            </a:extLst>
          </p:cNvPr>
          <p:cNvPicPr>
            <a:picLocks noChangeAspect="1"/>
          </p:cNvPicPr>
          <p:nvPr/>
        </p:nvPicPr>
        <p:blipFill>
          <a:blip r:embed="rId3"/>
          <a:stretch>
            <a:fillRect/>
          </a:stretch>
        </p:blipFill>
        <p:spPr>
          <a:xfrm>
            <a:off x="0" y="1755012"/>
            <a:ext cx="12192000" cy="1916008"/>
          </a:xfrm>
          <a:prstGeom prst="rect">
            <a:avLst/>
          </a:prstGeom>
          <a:ln>
            <a:solidFill>
              <a:schemeClr val="tx1"/>
            </a:solidFill>
          </a:ln>
        </p:spPr>
      </p:pic>
      <p:sp>
        <p:nvSpPr>
          <p:cNvPr id="3" name="Title 2">
            <a:extLst>
              <a:ext uri="{FF2B5EF4-FFF2-40B4-BE49-F238E27FC236}">
                <a16:creationId xmlns:a16="http://schemas.microsoft.com/office/drawing/2014/main" id="{1E595AB4-E93A-FA9D-B993-AD4D762C37C6}"/>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60CD9055-F3C4-4B17-79B0-E618632EF7ED}"/>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sp>
        <p:nvSpPr>
          <p:cNvPr id="7" name="Rectangle 6">
            <a:extLst>
              <a:ext uri="{FF2B5EF4-FFF2-40B4-BE49-F238E27FC236}">
                <a16:creationId xmlns:a16="http://schemas.microsoft.com/office/drawing/2014/main" id="{18E0CB38-D1E0-DB0C-E736-3EEB221C7BC1}"/>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0E33DC20-E779-A19A-BAAF-1BDB350F05B1}"/>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052E5FC3-6313-CDF3-089E-E7F666EB8829}"/>
              </a:ext>
            </a:extLst>
          </p:cNvPr>
          <p:cNvSpPr txBox="1">
            <a:spLocks/>
          </p:cNvSpPr>
          <p:nvPr/>
        </p:nvSpPr>
        <p:spPr>
          <a:xfrm>
            <a:off x="552047" y="4101075"/>
            <a:ext cx="11233248" cy="550803"/>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the URI gets added</a:t>
            </a:r>
          </a:p>
          <a:p>
            <a:endParaRPr lang="en-US" dirty="0"/>
          </a:p>
        </p:txBody>
      </p:sp>
      <p:sp>
        <p:nvSpPr>
          <p:cNvPr id="12" name="Rectangle 11">
            <a:extLst>
              <a:ext uri="{FF2B5EF4-FFF2-40B4-BE49-F238E27FC236}">
                <a16:creationId xmlns:a16="http://schemas.microsoft.com/office/drawing/2014/main" id="{3179F88A-3279-3543-F158-F1E75115556F}"/>
              </a:ext>
            </a:extLst>
          </p:cNvPr>
          <p:cNvSpPr/>
          <p:nvPr/>
        </p:nvSpPr>
        <p:spPr>
          <a:xfrm>
            <a:off x="4452024" y="5101715"/>
            <a:ext cx="4236265" cy="247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08728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3E057-4DB6-6D29-74EE-A6CAC91E05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C12D24-5FF5-B798-F48E-5E1BCE599B08}"/>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988B6F81-39F6-EC64-ACB3-514FB2E4C050}"/>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651_7 $$a </a:t>
            </a:r>
            <a:r>
              <a:rPr lang="en-US" sz="2000" dirty="0" err="1">
                <a:solidFill>
                  <a:schemeClr val="tx1"/>
                </a:solidFill>
                <a:latin typeface="Courier New" panose="02070309020205020404" pitchFamily="49" charset="0"/>
                <a:cs typeface="Courier New" panose="02070309020205020404" pitchFamily="49" charset="0"/>
              </a:rPr>
              <a:t>Krakau</a:t>
            </a:r>
            <a:r>
              <a:rPr lang="en-US" sz="2000" dirty="0">
                <a:solidFill>
                  <a:schemeClr val="tx1"/>
                </a:solidFill>
                <a:latin typeface="Courier New" panose="02070309020205020404" pitchFamily="49" charset="0"/>
                <a:cs typeface="Courier New" panose="02070309020205020404" pitchFamily="49" charset="0"/>
              </a:rPr>
              <a:t>. $$2 </a:t>
            </a:r>
            <a:r>
              <a:rPr lang="en-US" sz="2000" dirty="0" err="1">
                <a:solidFill>
                  <a:schemeClr val="tx1"/>
                </a:solidFill>
                <a:latin typeface="Courier New" panose="02070309020205020404" pitchFamily="49" charset="0"/>
                <a:cs typeface="Courier New" panose="02070309020205020404" pitchFamily="49" charset="0"/>
              </a:rPr>
              <a:t>gnd</a:t>
            </a:r>
            <a:br>
              <a:rPr lang="en-US" sz="2000" dirty="0">
                <a:solidFill>
                  <a:schemeClr val="tx1"/>
                </a:solidFill>
              </a:rPr>
            </a:br>
            <a:r>
              <a:rPr lang="en-US" sz="2000" dirty="0">
                <a:solidFill>
                  <a:schemeClr val="tx1"/>
                </a:solidFill>
              </a:rPr>
              <a:t>Without a URI.</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pic>
        <p:nvPicPr>
          <p:cNvPr id="6" name="Picture 5">
            <a:extLst>
              <a:ext uri="{FF2B5EF4-FFF2-40B4-BE49-F238E27FC236}">
                <a16:creationId xmlns:a16="http://schemas.microsoft.com/office/drawing/2014/main" id="{466B5695-BFE3-9994-B9A5-E0AD2CB993AE}"/>
              </a:ext>
            </a:extLst>
          </p:cNvPr>
          <p:cNvPicPr>
            <a:picLocks noChangeAspect="1"/>
          </p:cNvPicPr>
          <p:nvPr/>
        </p:nvPicPr>
        <p:blipFill>
          <a:blip r:embed="rId2"/>
          <a:stretch>
            <a:fillRect/>
          </a:stretch>
        </p:blipFill>
        <p:spPr>
          <a:xfrm>
            <a:off x="3200400" y="3225800"/>
            <a:ext cx="5791200" cy="406400"/>
          </a:xfrm>
          <a:prstGeom prst="rect">
            <a:avLst/>
          </a:prstGeom>
          <a:ln>
            <a:solidFill>
              <a:schemeClr val="tx1"/>
            </a:solidFill>
          </a:ln>
        </p:spPr>
      </p:pic>
    </p:spTree>
    <p:extLst>
      <p:ext uri="{BB962C8B-B14F-4D97-AF65-F5344CB8AC3E}">
        <p14:creationId xmlns:p14="http://schemas.microsoft.com/office/powerpoint/2010/main" val="3735081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CCDA-87B9-3EE9-2A9F-E621A0690EE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52685E0-3AB9-925C-26E7-6367FC264C90}"/>
              </a:ext>
            </a:extLst>
          </p:cNvPr>
          <p:cNvPicPr>
            <a:picLocks noChangeAspect="1"/>
          </p:cNvPicPr>
          <p:nvPr/>
        </p:nvPicPr>
        <p:blipFill>
          <a:blip r:embed="rId2"/>
          <a:stretch>
            <a:fillRect/>
          </a:stretch>
        </p:blipFill>
        <p:spPr>
          <a:xfrm>
            <a:off x="2406650" y="4975772"/>
            <a:ext cx="7378700" cy="406400"/>
          </a:xfrm>
          <a:prstGeom prst="rect">
            <a:avLst/>
          </a:prstGeom>
          <a:ln>
            <a:solidFill>
              <a:schemeClr val="tx1"/>
            </a:solidFill>
          </a:ln>
        </p:spPr>
      </p:pic>
      <p:pic>
        <p:nvPicPr>
          <p:cNvPr id="6" name="Picture 5">
            <a:extLst>
              <a:ext uri="{FF2B5EF4-FFF2-40B4-BE49-F238E27FC236}">
                <a16:creationId xmlns:a16="http://schemas.microsoft.com/office/drawing/2014/main" id="{2B870A2F-6B41-1EBE-3BC2-3F01B7CFB68A}"/>
              </a:ext>
            </a:extLst>
          </p:cNvPr>
          <p:cNvPicPr>
            <a:picLocks noChangeAspect="1"/>
          </p:cNvPicPr>
          <p:nvPr/>
        </p:nvPicPr>
        <p:blipFill>
          <a:blip r:embed="rId3"/>
          <a:stretch>
            <a:fillRect/>
          </a:stretch>
        </p:blipFill>
        <p:spPr>
          <a:xfrm>
            <a:off x="0" y="1786218"/>
            <a:ext cx="12192000" cy="1874369"/>
          </a:xfrm>
          <a:prstGeom prst="rect">
            <a:avLst/>
          </a:prstGeom>
          <a:ln>
            <a:solidFill>
              <a:schemeClr val="tx1"/>
            </a:solidFill>
          </a:ln>
        </p:spPr>
      </p:pic>
      <p:sp>
        <p:nvSpPr>
          <p:cNvPr id="3" name="Title 2">
            <a:extLst>
              <a:ext uri="{FF2B5EF4-FFF2-40B4-BE49-F238E27FC236}">
                <a16:creationId xmlns:a16="http://schemas.microsoft.com/office/drawing/2014/main" id="{DF654B83-71EF-021A-297E-2999F9FD75E8}"/>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CD02D2BB-AE5E-2AD9-F187-5A86BA5BF963}"/>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sp>
        <p:nvSpPr>
          <p:cNvPr id="7" name="Rectangle 6">
            <a:extLst>
              <a:ext uri="{FF2B5EF4-FFF2-40B4-BE49-F238E27FC236}">
                <a16:creationId xmlns:a16="http://schemas.microsoft.com/office/drawing/2014/main" id="{0C3829CB-C655-0580-6C82-4DD22C2929BC}"/>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3731D9B9-B7FA-C357-C57D-F32DFC8C981D}"/>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7170EA3A-A4A7-28E9-8547-CF170037C3D3}"/>
              </a:ext>
            </a:extLst>
          </p:cNvPr>
          <p:cNvSpPr txBox="1">
            <a:spLocks/>
          </p:cNvSpPr>
          <p:nvPr/>
        </p:nvSpPr>
        <p:spPr>
          <a:xfrm>
            <a:off x="552047" y="4101075"/>
            <a:ext cx="11233248" cy="550803"/>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the URI gets added</a:t>
            </a:r>
          </a:p>
          <a:p>
            <a:endParaRPr lang="en-US" dirty="0"/>
          </a:p>
        </p:txBody>
      </p:sp>
      <p:sp>
        <p:nvSpPr>
          <p:cNvPr id="12" name="Rectangle 11">
            <a:extLst>
              <a:ext uri="{FF2B5EF4-FFF2-40B4-BE49-F238E27FC236}">
                <a16:creationId xmlns:a16="http://schemas.microsoft.com/office/drawing/2014/main" id="{BB75C671-B17C-F002-780C-7CBE41A5DA80}"/>
              </a:ext>
            </a:extLst>
          </p:cNvPr>
          <p:cNvSpPr/>
          <p:nvPr/>
        </p:nvSpPr>
        <p:spPr>
          <a:xfrm>
            <a:off x="5247151" y="5101714"/>
            <a:ext cx="2769064" cy="280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8584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ADFB-DA29-AAC5-AC32-7DAF256C20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D1D394-62F6-AE14-0A46-06B6601DCF0B}"/>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0FFF6921-D8E7-B1F3-CBF0-3A44DD250CB9}"/>
              </a:ext>
            </a:extLst>
          </p:cNvPr>
          <p:cNvSpPr>
            <a:spLocks noGrp="1"/>
          </p:cNvSpPr>
          <p:nvPr>
            <p:ph idx="1"/>
          </p:nvPr>
        </p:nvSpPr>
        <p:spPr>
          <a:xfrm>
            <a:off x="527381" y="1053995"/>
            <a:ext cx="11233248" cy="1894952"/>
          </a:xfrm>
        </p:spPr>
        <p:txBody>
          <a:bodyPr>
            <a:normAutofit/>
          </a:bodyPr>
          <a:lstStyle/>
          <a:p>
            <a:pPr>
              <a:spcBef>
                <a:spcPts val="900"/>
              </a:spcBef>
              <a:buClrTx/>
            </a:pPr>
            <a:r>
              <a:rPr lang="en-US" sz="2000" dirty="0">
                <a:solidFill>
                  <a:schemeClr val="tx1"/>
                </a:solidFill>
              </a:rPr>
              <a:t>Title “Treasured Polish Songs” has heading</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700_1 </a:t>
            </a:r>
            <a:r>
              <a:rPr lang="it-IT" sz="2000" dirty="0">
                <a:solidFill>
                  <a:schemeClr val="tx1"/>
                </a:solidFill>
                <a:latin typeface="Courier New" panose="02070309020205020404" pitchFamily="49" charset="0"/>
                <a:cs typeface="Courier New" panose="02070309020205020404" pitchFamily="49" charset="0"/>
              </a:rPr>
              <a:t>$$a Werten, Marya, $$e illustrator.</a:t>
            </a:r>
            <a:br>
              <a:rPr lang="en-US" sz="2000" dirty="0">
                <a:solidFill>
                  <a:schemeClr val="tx1"/>
                </a:solidFill>
              </a:rPr>
            </a:br>
            <a:r>
              <a:rPr lang="en-US" sz="2000" dirty="0">
                <a:solidFill>
                  <a:schemeClr val="tx1"/>
                </a:solidFill>
              </a:rPr>
              <a:t>Without a URI. (it is linked to LCNAMES)</a:t>
            </a:r>
          </a:p>
          <a:p>
            <a:pPr>
              <a:spcBef>
                <a:spcPts val="900"/>
              </a:spcBef>
              <a:buClrTx/>
            </a:pPr>
            <a:r>
              <a:rPr lang="en-US" sz="2000" dirty="0">
                <a:solidFill>
                  <a:schemeClr val="tx1"/>
                </a:solidFill>
              </a:rPr>
              <a:t>We will do “Open Authority Headings (F3)” on the heading</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F697EF82-B019-BD84-DC32-837C7DB8E506}"/>
              </a:ext>
            </a:extLst>
          </p:cNvPr>
          <p:cNvPicPr>
            <a:picLocks noChangeAspect="1"/>
          </p:cNvPicPr>
          <p:nvPr/>
        </p:nvPicPr>
        <p:blipFill>
          <a:blip r:embed="rId2"/>
          <a:stretch>
            <a:fillRect/>
          </a:stretch>
        </p:blipFill>
        <p:spPr>
          <a:xfrm>
            <a:off x="3162300" y="3244850"/>
            <a:ext cx="5867400" cy="368300"/>
          </a:xfrm>
          <a:prstGeom prst="rect">
            <a:avLst/>
          </a:prstGeom>
          <a:ln>
            <a:solidFill>
              <a:schemeClr val="tx1"/>
            </a:solidFill>
          </a:ln>
        </p:spPr>
      </p:pic>
    </p:spTree>
    <p:extLst>
      <p:ext uri="{BB962C8B-B14F-4D97-AF65-F5344CB8AC3E}">
        <p14:creationId xmlns:p14="http://schemas.microsoft.com/office/powerpoint/2010/main" val="2475991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05B2-60BB-79A2-A938-1ED3974FADE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824E8D8-C947-D4E7-47BA-4E287AE99457}"/>
              </a:ext>
            </a:extLst>
          </p:cNvPr>
          <p:cNvPicPr>
            <a:picLocks noChangeAspect="1"/>
          </p:cNvPicPr>
          <p:nvPr/>
        </p:nvPicPr>
        <p:blipFill>
          <a:blip r:embed="rId2"/>
          <a:stretch>
            <a:fillRect/>
          </a:stretch>
        </p:blipFill>
        <p:spPr>
          <a:xfrm>
            <a:off x="165100" y="4974726"/>
            <a:ext cx="11861800" cy="469900"/>
          </a:xfrm>
          <a:prstGeom prst="rect">
            <a:avLst/>
          </a:prstGeom>
          <a:ln>
            <a:solidFill>
              <a:schemeClr val="tx1"/>
            </a:solidFill>
          </a:ln>
        </p:spPr>
      </p:pic>
      <p:pic>
        <p:nvPicPr>
          <p:cNvPr id="5" name="Picture 4">
            <a:extLst>
              <a:ext uri="{FF2B5EF4-FFF2-40B4-BE49-F238E27FC236}">
                <a16:creationId xmlns:a16="http://schemas.microsoft.com/office/drawing/2014/main" id="{5786DFC5-3685-E2A9-506B-1A8BCBF9D345}"/>
              </a:ext>
            </a:extLst>
          </p:cNvPr>
          <p:cNvPicPr>
            <a:picLocks noChangeAspect="1"/>
          </p:cNvPicPr>
          <p:nvPr/>
        </p:nvPicPr>
        <p:blipFill>
          <a:blip r:embed="rId3"/>
          <a:stretch>
            <a:fillRect/>
          </a:stretch>
        </p:blipFill>
        <p:spPr>
          <a:xfrm>
            <a:off x="0" y="1743812"/>
            <a:ext cx="12192000" cy="1924600"/>
          </a:xfrm>
          <a:prstGeom prst="rect">
            <a:avLst/>
          </a:prstGeom>
          <a:ln>
            <a:solidFill>
              <a:schemeClr val="tx1"/>
            </a:solidFill>
          </a:ln>
        </p:spPr>
      </p:pic>
      <p:sp>
        <p:nvSpPr>
          <p:cNvPr id="3" name="Title 2">
            <a:extLst>
              <a:ext uri="{FF2B5EF4-FFF2-40B4-BE49-F238E27FC236}">
                <a16:creationId xmlns:a16="http://schemas.microsoft.com/office/drawing/2014/main" id="{4D67AF0C-7395-D7F6-22AC-E73C7F36966A}"/>
              </a:ext>
            </a:extLst>
          </p:cNvPr>
          <p:cNvSpPr>
            <a:spLocks noGrp="1"/>
          </p:cNvSpPr>
          <p:nvPr>
            <p:ph type="title"/>
          </p:nvPr>
        </p:nvSpPr>
        <p:spPr/>
        <p:txBody>
          <a:bodyPr>
            <a:norm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33C504D7-C32E-36CA-0198-1AE5819540FA}"/>
              </a:ext>
            </a:extLst>
          </p:cNvPr>
          <p:cNvSpPr>
            <a:spLocks noGrp="1"/>
          </p:cNvSpPr>
          <p:nvPr>
            <p:ph idx="1"/>
          </p:nvPr>
        </p:nvSpPr>
        <p:spPr>
          <a:xfrm>
            <a:off x="527381" y="1053995"/>
            <a:ext cx="11233248" cy="550803"/>
          </a:xfrm>
        </p:spPr>
        <p:txBody>
          <a:bodyPr>
            <a:normAutofit/>
          </a:bodyPr>
          <a:lstStyle/>
          <a:p>
            <a:pPr>
              <a:spcBef>
                <a:spcPts val="900"/>
              </a:spcBef>
              <a:buClrTx/>
            </a:pPr>
            <a:r>
              <a:rPr lang="en-US" sz="2000" dirty="0">
                <a:solidFill>
                  <a:schemeClr val="tx1"/>
                </a:solidFill>
              </a:rPr>
              <a:t>We will select the heading</a:t>
            </a:r>
          </a:p>
          <a:p>
            <a:pPr>
              <a:spcBef>
                <a:spcPts val="900"/>
              </a:spcBef>
              <a:buClrTx/>
            </a:pPr>
            <a:endParaRPr lang="en-US" sz="2000" dirty="0">
              <a:solidFill>
                <a:schemeClr val="tx1"/>
              </a:solidFill>
            </a:endParaRPr>
          </a:p>
        </p:txBody>
      </p:sp>
      <p:sp>
        <p:nvSpPr>
          <p:cNvPr id="7" name="Rectangle 6">
            <a:extLst>
              <a:ext uri="{FF2B5EF4-FFF2-40B4-BE49-F238E27FC236}">
                <a16:creationId xmlns:a16="http://schemas.microsoft.com/office/drawing/2014/main" id="{2A8F5711-57E3-89E6-3208-0BE5AE5D47DE}"/>
              </a:ext>
            </a:extLst>
          </p:cNvPr>
          <p:cNvSpPr/>
          <p:nvPr/>
        </p:nvSpPr>
        <p:spPr>
          <a:xfrm>
            <a:off x="11568608" y="2839132"/>
            <a:ext cx="62339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8785C98E-6421-E7FA-ADB2-F11D5FE605CA}"/>
              </a:ext>
            </a:extLst>
          </p:cNvPr>
          <p:cNvSpPr/>
          <p:nvPr/>
        </p:nvSpPr>
        <p:spPr>
          <a:xfrm>
            <a:off x="24504" y="2839131"/>
            <a:ext cx="1847027" cy="319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3">
            <a:extLst>
              <a:ext uri="{FF2B5EF4-FFF2-40B4-BE49-F238E27FC236}">
                <a16:creationId xmlns:a16="http://schemas.microsoft.com/office/drawing/2014/main" id="{39D5E321-1B1E-0A42-190D-8AAE453E60F0}"/>
              </a:ext>
            </a:extLst>
          </p:cNvPr>
          <p:cNvSpPr txBox="1">
            <a:spLocks/>
          </p:cNvSpPr>
          <p:nvPr/>
        </p:nvSpPr>
        <p:spPr>
          <a:xfrm>
            <a:off x="552047" y="4101075"/>
            <a:ext cx="11233248" cy="550803"/>
          </a:xfrm>
          <a:prstGeom prst="rect">
            <a:avLst/>
          </a:prstGeom>
        </p:spPr>
        <p:txBody>
          <a:bodyPr>
            <a:normAutofit/>
          </a:bodyPr>
          <a:lstStyle>
            <a:lvl1pPr marL="180000" indent="-180000">
              <a:lnSpc>
                <a:spcPct val="100000"/>
              </a:lnSpc>
              <a:spcBef>
                <a:spcPts val="900"/>
              </a:spcBef>
              <a:spcAft>
                <a:spcPts val="0"/>
              </a:spcAft>
              <a:buClrTx/>
              <a:buFont typeface="Arial" panose="020B0604020202020204" pitchFamily="34" charset="0"/>
              <a:buChar char="•"/>
              <a:defRPr sz="2000"/>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the URI gets added (for both LCNAMES and VIAF as defined in configuration)</a:t>
            </a:r>
          </a:p>
          <a:p>
            <a:endParaRPr lang="en-US" dirty="0"/>
          </a:p>
        </p:txBody>
      </p:sp>
      <p:sp>
        <p:nvSpPr>
          <p:cNvPr id="12" name="Rectangle 11">
            <a:extLst>
              <a:ext uri="{FF2B5EF4-FFF2-40B4-BE49-F238E27FC236}">
                <a16:creationId xmlns:a16="http://schemas.microsoft.com/office/drawing/2014/main" id="{5B225949-950A-6FA0-298D-AB91B8E2C409}"/>
              </a:ext>
            </a:extLst>
          </p:cNvPr>
          <p:cNvSpPr/>
          <p:nvPr/>
        </p:nvSpPr>
        <p:spPr>
          <a:xfrm>
            <a:off x="6864085" y="5084541"/>
            <a:ext cx="2438028" cy="264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86FAB82D-6E27-C4D0-0590-663EFA4AB1BA}"/>
              </a:ext>
            </a:extLst>
          </p:cNvPr>
          <p:cNvSpPr/>
          <p:nvPr/>
        </p:nvSpPr>
        <p:spPr>
          <a:xfrm>
            <a:off x="2889889" y="5092986"/>
            <a:ext cx="3968955" cy="256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6480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9E4F-EC73-72BB-58CA-B61F623410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718E89-D174-601B-B6BD-32A8B34D251B}"/>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ADBC1A3-5743-45A2-0064-0030450D991D}"/>
              </a:ext>
            </a:extLst>
          </p:cNvPr>
          <p:cNvSpPr>
            <a:spLocks noGrp="1"/>
          </p:cNvSpPr>
          <p:nvPr>
            <p:ph idx="1"/>
          </p:nvPr>
        </p:nvSpPr>
        <p:spPr>
          <a:xfrm>
            <a:off x="527381" y="1028735"/>
            <a:ext cx="11233248" cy="4263355"/>
          </a:xfrm>
        </p:spPr>
        <p:txBody>
          <a:bodyPr>
            <a:normAutofit/>
          </a:bodyPr>
          <a:lstStyle/>
          <a:p>
            <a:pPr>
              <a:spcBef>
                <a:spcPts val="900"/>
              </a:spcBef>
              <a:buClrTx/>
            </a:pPr>
            <a:r>
              <a:rPr lang="en-US" sz="2000" dirty="0">
                <a:solidFill>
                  <a:schemeClr val="tx1"/>
                </a:solidFill>
              </a:rPr>
              <a:t>For name and subject authorities, the following configurations are available:</a:t>
            </a:r>
          </a:p>
          <a:p>
            <a:pPr lvl="1"/>
            <a:r>
              <a:rPr lang="en-US" sz="2000" dirty="0"/>
              <a:t>Enable/Disable the row</a:t>
            </a:r>
          </a:p>
          <a:p>
            <a:pPr lvl="1"/>
            <a:r>
              <a:rPr lang="en-US" sz="2000" dirty="0"/>
              <a:t>Vocabulary Source Code</a:t>
            </a:r>
          </a:p>
          <a:p>
            <a:pPr lvl="1"/>
            <a:r>
              <a:rPr lang="en-US" sz="2000" dirty="0"/>
              <a:t>Authority URI</a:t>
            </a:r>
          </a:p>
          <a:p>
            <a:pPr lvl="1"/>
            <a:r>
              <a:rPr lang="en-US" sz="2000" dirty="0"/>
              <a:t>Subfield for URI</a:t>
            </a:r>
          </a:p>
          <a:p>
            <a:pPr lvl="1"/>
            <a:r>
              <a:rPr lang="en-US" sz="2000" dirty="0"/>
              <a:t>Add VIAF Link</a:t>
            </a:r>
          </a:p>
          <a:p>
            <a:pPr lvl="1"/>
            <a:r>
              <a:rPr lang="en-US" sz="2000" dirty="0"/>
              <a:t>Subfield for VIAF</a:t>
            </a:r>
          </a:p>
          <a:p>
            <a:pPr lvl="1"/>
            <a:r>
              <a:rPr lang="en-US" sz="2000" dirty="0"/>
              <a:t>Enrichment Type</a:t>
            </a:r>
          </a:p>
          <a:p>
            <a:pPr>
              <a:spcBef>
                <a:spcPts val="900"/>
              </a:spcBef>
              <a:buClrTx/>
            </a:pPr>
            <a:r>
              <a:rPr lang="en-US" sz="2000" dirty="0">
                <a:solidFill>
                  <a:schemeClr val="tx1"/>
                </a:solidFill>
              </a:rPr>
              <a:t>Users can add rows for additional authorities (local or Community Zone) where they manually add the Alma source code and the VIAF source code.</a:t>
            </a:r>
          </a:p>
        </p:txBody>
      </p:sp>
    </p:spTree>
    <p:extLst>
      <p:ext uri="{BB962C8B-B14F-4D97-AF65-F5344CB8AC3E}">
        <p14:creationId xmlns:p14="http://schemas.microsoft.com/office/powerpoint/2010/main" val="3171554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81269-3897-20FA-E59B-A876E924FA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405C79-6559-3D41-4349-02C5C19517EA}"/>
              </a:ext>
            </a:extLst>
          </p:cNvPr>
          <p:cNvSpPr>
            <a:spLocks noGrp="1"/>
          </p:cNvSpPr>
          <p:nvPr>
            <p:ph type="title"/>
          </p:nvPr>
        </p:nvSpPr>
        <p:spPr/>
        <p:txBody>
          <a:bodyPr>
            <a:no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CA5F3F5B-E0DB-CBC4-B769-C606E7F802D6}"/>
              </a:ext>
            </a:extLst>
          </p:cNvPr>
          <p:cNvSpPr>
            <a:spLocks noGrp="1"/>
          </p:cNvSpPr>
          <p:nvPr>
            <p:ph idx="1"/>
          </p:nvPr>
        </p:nvSpPr>
        <p:spPr>
          <a:xfrm>
            <a:off x="527381" y="1028735"/>
            <a:ext cx="11233248" cy="5088564"/>
          </a:xfrm>
        </p:spPr>
        <p:txBody>
          <a:bodyPr>
            <a:normAutofit/>
          </a:bodyPr>
          <a:lstStyle/>
          <a:p>
            <a:pPr>
              <a:spcBef>
                <a:spcPts val="900"/>
              </a:spcBef>
              <a:buClrTx/>
            </a:pPr>
            <a:r>
              <a:rPr lang="en-US" sz="2000" dirty="0">
                <a:solidFill>
                  <a:schemeClr val="tx1"/>
                </a:solidFill>
              </a:rPr>
              <a:t>Now we will use title “Food culture and literary imagination in early modern Italy”.</a:t>
            </a:r>
          </a:p>
          <a:p>
            <a:pPr>
              <a:spcBef>
                <a:spcPts val="900"/>
              </a:spcBef>
              <a:buClrTx/>
            </a:pPr>
            <a:r>
              <a:rPr lang="en-US" sz="2000" dirty="0">
                <a:solidFill>
                  <a:schemeClr val="tx1"/>
                </a:solidFill>
              </a:rPr>
              <a:t>The bibliographic headings have no URIs.</a:t>
            </a:r>
          </a:p>
          <a:p>
            <a:pPr>
              <a:spcBef>
                <a:spcPts val="900"/>
              </a:spcBef>
              <a:buClrTx/>
            </a:pPr>
            <a:r>
              <a:rPr lang="en-US" sz="2000" dirty="0">
                <a:solidFill>
                  <a:schemeClr val="tx1"/>
                </a:solidFill>
              </a:rPr>
              <a:t>We will see that URIs get added when we update the bibliographic heading(s) by unlinking the headings and letting the jobs “Authorities - Link BIB Headings” and “Authorities - Preferred Term Correction” run </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3508076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68EE-EF82-7560-4D3D-9801F17FA1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9B0967-7688-8202-2A1E-BF31F5A564D4}"/>
              </a:ext>
            </a:extLst>
          </p:cNvPr>
          <p:cNvSpPr>
            <a:spLocks noGrp="1"/>
          </p:cNvSpPr>
          <p:nvPr>
            <p:ph type="title"/>
          </p:nvPr>
        </p:nvSpPr>
        <p:spPr/>
        <p:txBody>
          <a:bodyPr>
            <a:noAutofit/>
          </a:bodyPr>
          <a:lstStyle/>
          <a:p>
            <a:pPr>
              <a:lnSpc>
                <a:spcPct val="90000"/>
              </a:lnSpc>
            </a:pPr>
            <a:r>
              <a:rPr lang="en-US" sz="3067" dirty="0"/>
              <a:t>Permanent Enrichment</a:t>
            </a:r>
          </a:p>
        </p:txBody>
      </p:sp>
      <p:sp>
        <p:nvSpPr>
          <p:cNvPr id="4" name="Content Placeholder 3">
            <a:extLst>
              <a:ext uri="{FF2B5EF4-FFF2-40B4-BE49-F238E27FC236}">
                <a16:creationId xmlns:a16="http://schemas.microsoft.com/office/drawing/2014/main" id="{9803BA3B-F986-CF5D-42D8-0855CA6B78E6}"/>
              </a:ext>
            </a:extLst>
          </p:cNvPr>
          <p:cNvSpPr>
            <a:spLocks noGrp="1"/>
          </p:cNvSpPr>
          <p:nvPr>
            <p:ph idx="1"/>
          </p:nvPr>
        </p:nvSpPr>
        <p:spPr>
          <a:xfrm>
            <a:off x="527381" y="1028735"/>
            <a:ext cx="11233248" cy="480052"/>
          </a:xfrm>
        </p:spPr>
        <p:txBody>
          <a:bodyPr>
            <a:normAutofit/>
          </a:bodyPr>
          <a:lstStyle/>
          <a:p>
            <a:pPr>
              <a:spcBef>
                <a:spcPts val="900"/>
              </a:spcBef>
              <a:buClrTx/>
            </a:pPr>
            <a:r>
              <a:rPr lang="en-US" sz="2000" dirty="0">
                <a:solidFill>
                  <a:schemeClr val="tx1"/>
                </a:solidFill>
              </a:rPr>
              <a:t>Title “Food culture and literary imagination in early modern Italy” has no URIs.</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A416E380-A481-FA4B-512A-B080AB38FCF5}"/>
              </a:ext>
            </a:extLst>
          </p:cNvPr>
          <p:cNvPicPr>
            <a:picLocks noChangeAspect="1"/>
          </p:cNvPicPr>
          <p:nvPr/>
        </p:nvPicPr>
        <p:blipFill>
          <a:blip r:embed="rId2"/>
          <a:stretch>
            <a:fillRect/>
          </a:stretch>
        </p:blipFill>
        <p:spPr>
          <a:xfrm>
            <a:off x="0" y="1591627"/>
            <a:ext cx="12192000" cy="4717693"/>
          </a:xfrm>
          <a:prstGeom prst="rect">
            <a:avLst/>
          </a:prstGeom>
          <a:ln>
            <a:solidFill>
              <a:schemeClr val="tx1"/>
            </a:solidFill>
          </a:ln>
        </p:spPr>
      </p:pic>
    </p:spTree>
    <p:extLst>
      <p:ext uri="{BB962C8B-B14F-4D97-AF65-F5344CB8AC3E}">
        <p14:creationId xmlns:p14="http://schemas.microsoft.com/office/powerpoint/2010/main" val="2545397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C393-3528-E0CF-03BF-1EFE7049B6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814C2A-E60B-EF41-6EA6-44A29DAB5FD5}"/>
              </a:ext>
            </a:extLst>
          </p:cNvPr>
          <p:cNvSpPr>
            <a:spLocks noGrp="1"/>
          </p:cNvSpPr>
          <p:nvPr>
            <p:ph type="title"/>
          </p:nvPr>
        </p:nvSpPr>
        <p:spPr/>
        <p:txBody>
          <a:bodyPr>
            <a:noAutofit/>
          </a:bodyPr>
          <a:lstStyle/>
          <a:p>
            <a:pPr>
              <a:lnSpc>
                <a:spcPct val="90000"/>
              </a:lnSpc>
            </a:pPr>
            <a:r>
              <a:rPr lang="en-US" sz="3067" dirty="0"/>
              <a:t>Permanent Enrichment</a:t>
            </a:r>
          </a:p>
        </p:txBody>
      </p:sp>
      <p:sp>
        <p:nvSpPr>
          <p:cNvPr id="2" name="Content Placeholder 3">
            <a:extLst>
              <a:ext uri="{FF2B5EF4-FFF2-40B4-BE49-F238E27FC236}">
                <a16:creationId xmlns:a16="http://schemas.microsoft.com/office/drawing/2014/main" id="{51936F6A-B210-1E82-17A3-79D4DFBD2546}"/>
              </a:ext>
            </a:extLst>
          </p:cNvPr>
          <p:cNvSpPr>
            <a:spLocks noGrp="1"/>
          </p:cNvSpPr>
          <p:nvPr>
            <p:ph idx="1"/>
          </p:nvPr>
        </p:nvSpPr>
        <p:spPr>
          <a:xfrm>
            <a:off x="527381" y="1028735"/>
            <a:ext cx="11233248" cy="1728191"/>
          </a:xfrm>
        </p:spPr>
        <p:txBody>
          <a:bodyPr>
            <a:normAutofit/>
          </a:bodyPr>
          <a:lstStyle/>
          <a:p>
            <a:pPr>
              <a:spcBef>
                <a:spcPts val="900"/>
              </a:spcBef>
              <a:buClrTx/>
            </a:pPr>
            <a:r>
              <a:rPr lang="en-US" sz="2000" dirty="0">
                <a:solidFill>
                  <a:schemeClr val="tx1"/>
                </a:solidFill>
              </a:rPr>
              <a:t>The job “Unlink bib records from authority records” is run on a set which contains “Food culture and literary imagination in early modern Italy”.</a:t>
            </a:r>
          </a:p>
          <a:p>
            <a:pPr>
              <a:spcBef>
                <a:spcPts val="900"/>
              </a:spcBef>
              <a:buClrTx/>
            </a:pPr>
            <a:r>
              <a:rPr lang="en-US" sz="2000" dirty="0">
                <a:solidFill>
                  <a:schemeClr val="tx1"/>
                </a:solidFill>
              </a:rPr>
              <a:t>Then the scheduled jobs “Authorities - Link BIB Headings” and “Authorities - Preferred Term Correction” run. </a:t>
            </a:r>
          </a:p>
        </p:txBody>
      </p:sp>
      <p:pic>
        <p:nvPicPr>
          <p:cNvPr id="8" name="Picture 7">
            <a:extLst>
              <a:ext uri="{FF2B5EF4-FFF2-40B4-BE49-F238E27FC236}">
                <a16:creationId xmlns:a16="http://schemas.microsoft.com/office/drawing/2014/main" id="{32A941CE-02C7-1CCC-F414-0C621933DBC7}"/>
              </a:ext>
            </a:extLst>
          </p:cNvPr>
          <p:cNvPicPr>
            <a:picLocks noChangeAspect="1"/>
          </p:cNvPicPr>
          <p:nvPr/>
        </p:nvPicPr>
        <p:blipFill>
          <a:blip r:embed="rId2"/>
          <a:stretch>
            <a:fillRect/>
          </a:stretch>
        </p:blipFill>
        <p:spPr>
          <a:xfrm>
            <a:off x="0" y="3145539"/>
            <a:ext cx="12192000" cy="1915643"/>
          </a:xfrm>
          <a:prstGeom prst="rect">
            <a:avLst/>
          </a:prstGeom>
          <a:ln>
            <a:solidFill>
              <a:schemeClr val="tx1"/>
            </a:solidFill>
          </a:ln>
        </p:spPr>
      </p:pic>
      <p:sp>
        <p:nvSpPr>
          <p:cNvPr id="10" name="Rectangle 9">
            <a:extLst>
              <a:ext uri="{FF2B5EF4-FFF2-40B4-BE49-F238E27FC236}">
                <a16:creationId xmlns:a16="http://schemas.microsoft.com/office/drawing/2014/main" id="{4E904EE8-906F-A9E1-744F-406547EDC976}"/>
              </a:ext>
            </a:extLst>
          </p:cNvPr>
          <p:cNvSpPr/>
          <p:nvPr/>
        </p:nvSpPr>
        <p:spPr>
          <a:xfrm>
            <a:off x="1487488" y="4634733"/>
            <a:ext cx="3456384"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250F084-7EA5-B425-C82C-D4D219A63C8D}"/>
              </a:ext>
            </a:extLst>
          </p:cNvPr>
          <p:cNvSpPr/>
          <p:nvPr/>
        </p:nvSpPr>
        <p:spPr>
          <a:xfrm>
            <a:off x="1487488" y="4186484"/>
            <a:ext cx="3456384"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B389323-9AED-8628-D0BD-43F1DCBE737C}"/>
              </a:ext>
            </a:extLst>
          </p:cNvPr>
          <p:cNvSpPr/>
          <p:nvPr/>
        </p:nvSpPr>
        <p:spPr>
          <a:xfrm>
            <a:off x="1487488" y="3717032"/>
            <a:ext cx="3456384"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51507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1227-D6F7-C912-89DE-0E4729FA83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B9EC7A-34BD-6665-7A08-D5B18E28465F}"/>
              </a:ext>
            </a:extLst>
          </p:cNvPr>
          <p:cNvPicPr>
            <a:picLocks noChangeAspect="1"/>
          </p:cNvPicPr>
          <p:nvPr/>
        </p:nvPicPr>
        <p:blipFill>
          <a:blip r:embed="rId2"/>
          <a:stretch>
            <a:fillRect/>
          </a:stretch>
        </p:blipFill>
        <p:spPr>
          <a:xfrm>
            <a:off x="0" y="1675355"/>
            <a:ext cx="12192000" cy="4729976"/>
          </a:xfrm>
          <a:prstGeom prst="rect">
            <a:avLst/>
          </a:prstGeom>
          <a:ln>
            <a:solidFill>
              <a:schemeClr val="tx1"/>
            </a:solidFill>
          </a:ln>
        </p:spPr>
      </p:pic>
      <p:sp>
        <p:nvSpPr>
          <p:cNvPr id="3" name="Title 2">
            <a:extLst>
              <a:ext uri="{FF2B5EF4-FFF2-40B4-BE49-F238E27FC236}">
                <a16:creationId xmlns:a16="http://schemas.microsoft.com/office/drawing/2014/main" id="{84A14535-7E34-24F0-64D0-58EDBBDAFD5A}"/>
              </a:ext>
            </a:extLst>
          </p:cNvPr>
          <p:cNvSpPr>
            <a:spLocks noGrp="1"/>
          </p:cNvSpPr>
          <p:nvPr>
            <p:ph type="title"/>
          </p:nvPr>
        </p:nvSpPr>
        <p:spPr/>
        <p:txBody>
          <a:bodyPr>
            <a:normAutofit/>
          </a:bodyPr>
          <a:lstStyle/>
          <a:p>
            <a:pPr>
              <a:lnSpc>
                <a:spcPct val="90000"/>
              </a:lnSpc>
            </a:pPr>
            <a:r>
              <a:rPr lang="en-US" sz="3200" dirty="0"/>
              <a:t>Permanent Enrichment</a:t>
            </a:r>
          </a:p>
        </p:txBody>
      </p:sp>
      <p:sp>
        <p:nvSpPr>
          <p:cNvPr id="4" name="Content Placeholder 3">
            <a:extLst>
              <a:ext uri="{FF2B5EF4-FFF2-40B4-BE49-F238E27FC236}">
                <a16:creationId xmlns:a16="http://schemas.microsoft.com/office/drawing/2014/main" id="{FB6E369B-5A35-8628-0692-48CEF8EAF875}"/>
              </a:ext>
            </a:extLst>
          </p:cNvPr>
          <p:cNvSpPr>
            <a:spLocks noGrp="1"/>
          </p:cNvSpPr>
          <p:nvPr>
            <p:ph idx="1"/>
          </p:nvPr>
        </p:nvSpPr>
        <p:spPr>
          <a:xfrm>
            <a:off x="527381" y="1028736"/>
            <a:ext cx="11233248" cy="672073"/>
          </a:xfrm>
        </p:spPr>
        <p:txBody>
          <a:bodyPr>
            <a:normAutofit/>
          </a:bodyPr>
          <a:lstStyle/>
          <a:p>
            <a:pPr>
              <a:spcBef>
                <a:spcPts val="900"/>
              </a:spcBef>
              <a:buClrTx/>
            </a:pPr>
            <a:r>
              <a:rPr lang="en-US" sz="2000" dirty="0">
                <a:solidFill>
                  <a:schemeClr val="tx1"/>
                </a:solidFill>
              </a:rPr>
              <a:t>Now we see that URIs have been added to the record</a:t>
            </a:r>
          </a:p>
          <a:p>
            <a:pPr>
              <a:spcBef>
                <a:spcPts val="900"/>
              </a:spcBef>
              <a:buClrTx/>
            </a:pPr>
            <a:endParaRPr lang="en-US" sz="2000" dirty="0">
              <a:solidFill>
                <a:schemeClr val="tx1"/>
              </a:solidFill>
            </a:endParaRPr>
          </a:p>
        </p:txBody>
      </p:sp>
      <p:sp>
        <p:nvSpPr>
          <p:cNvPr id="6" name="Rectangle 5">
            <a:extLst>
              <a:ext uri="{FF2B5EF4-FFF2-40B4-BE49-F238E27FC236}">
                <a16:creationId xmlns:a16="http://schemas.microsoft.com/office/drawing/2014/main" id="{EE82E6FA-C071-91A3-6B99-EA2A81A617E0}"/>
              </a:ext>
            </a:extLst>
          </p:cNvPr>
          <p:cNvSpPr/>
          <p:nvPr/>
        </p:nvSpPr>
        <p:spPr>
          <a:xfrm>
            <a:off x="2682021" y="1722011"/>
            <a:ext cx="2880320"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99B35B0B-8B52-286A-33BD-22D25B40154A}"/>
              </a:ext>
            </a:extLst>
          </p:cNvPr>
          <p:cNvSpPr/>
          <p:nvPr/>
        </p:nvSpPr>
        <p:spPr>
          <a:xfrm>
            <a:off x="5562941" y="1722011"/>
            <a:ext cx="1877209"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EE59EE68-C0AD-3DE7-40E9-3769EE9CCFE3}"/>
              </a:ext>
            </a:extLst>
          </p:cNvPr>
          <p:cNvSpPr/>
          <p:nvPr/>
        </p:nvSpPr>
        <p:spPr>
          <a:xfrm>
            <a:off x="3887753" y="4964536"/>
            <a:ext cx="2926080"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9A85E7C-157C-BD31-8E2B-6DFA654D7907}"/>
              </a:ext>
            </a:extLst>
          </p:cNvPr>
          <p:cNvSpPr/>
          <p:nvPr/>
        </p:nvSpPr>
        <p:spPr>
          <a:xfrm>
            <a:off x="2116559" y="5187391"/>
            <a:ext cx="2926080"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E10AB94-D919-1E4A-4EDE-F1C09996DDD5}"/>
              </a:ext>
            </a:extLst>
          </p:cNvPr>
          <p:cNvSpPr/>
          <p:nvPr/>
        </p:nvSpPr>
        <p:spPr>
          <a:xfrm>
            <a:off x="2831637" y="5439548"/>
            <a:ext cx="1950720"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B7E3856A-379D-597F-660E-A0F2E52181EF}"/>
              </a:ext>
            </a:extLst>
          </p:cNvPr>
          <p:cNvSpPr/>
          <p:nvPr/>
        </p:nvSpPr>
        <p:spPr>
          <a:xfrm>
            <a:off x="2447595" y="5654085"/>
            <a:ext cx="1950720"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0274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291B-CD09-84AE-79CF-55DEAA89F8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308D16-43BB-E0F4-582D-0DA5FC3BF380}"/>
              </a:ext>
            </a:extLst>
          </p:cNvPr>
          <p:cNvSpPr>
            <a:spLocks noGrp="1"/>
          </p:cNvSpPr>
          <p:nvPr>
            <p:ph type="title"/>
          </p:nvPr>
        </p:nvSpPr>
        <p:spPr/>
        <p:txBody>
          <a:bodyPr>
            <a:normAutofit/>
          </a:bodyPr>
          <a:lstStyle/>
          <a:p>
            <a:pPr>
              <a:lnSpc>
                <a:spcPct val="90000"/>
              </a:lnSpc>
            </a:pPr>
            <a:r>
              <a:rPr lang="en-US" sz="3200" dirty="0"/>
              <a:t>Permanent Enrichment</a:t>
            </a:r>
          </a:p>
        </p:txBody>
      </p:sp>
      <p:sp>
        <p:nvSpPr>
          <p:cNvPr id="4" name="Content Placeholder 3">
            <a:extLst>
              <a:ext uri="{FF2B5EF4-FFF2-40B4-BE49-F238E27FC236}">
                <a16:creationId xmlns:a16="http://schemas.microsoft.com/office/drawing/2014/main" id="{689482F3-C8D3-3F09-FFC2-75F3F3180EFD}"/>
              </a:ext>
            </a:extLst>
          </p:cNvPr>
          <p:cNvSpPr>
            <a:spLocks noGrp="1"/>
          </p:cNvSpPr>
          <p:nvPr>
            <p:ph idx="1"/>
          </p:nvPr>
        </p:nvSpPr>
        <p:spPr>
          <a:xfrm>
            <a:off x="527381" y="841991"/>
            <a:ext cx="11233248" cy="1946929"/>
          </a:xfrm>
        </p:spPr>
        <p:txBody>
          <a:bodyPr>
            <a:normAutofit/>
          </a:bodyPr>
          <a:lstStyle/>
          <a:p>
            <a:pPr>
              <a:spcBef>
                <a:spcPts val="900"/>
              </a:spcBef>
              <a:buClrTx/>
            </a:pPr>
            <a:r>
              <a:rPr lang="en-US" sz="2000" dirty="0">
                <a:solidFill>
                  <a:schemeClr val="tx1"/>
                </a:solidFill>
              </a:rPr>
              <a:t>Field</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1001_ </a:t>
            </a:r>
            <a:r>
              <a:rPr lang="it-IT" sz="2000" dirty="0">
                <a:solidFill>
                  <a:schemeClr val="tx1"/>
                </a:solidFill>
                <a:latin typeface="Courier New" panose="02070309020205020404" pitchFamily="49" charset="0"/>
                <a:cs typeface="Courier New" panose="02070309020205020404" pitchFamily="49" charset="0"/>
              </a:rPr>
              <a:t>$$a Giannetti, Laura, $$e author. </a:t>
            </a:r>
            <a:br>
              <a:rPr lang="it-IT" sz="2000" dirty="0">
                <a:solidFill>
                  <a:schemeClr val="tx1"/>
                </a:solidFill>
              </a:rPr>
            </a:br>
            <a:r>
              <a:rPr lang="it-IT" sz="2000" dirty="0">
                <a:solidFill>
                  <a:schemeClr val="tx1"/>
                </a:solidFill>
              </a:rPr>
              <a:t>Got these URIs:</a:t>
            </a:r>
          </a:p>
          <a:p>
            <a:pPr>
              <a:spcBef>
                <a:spcPts val="900"/>
              </a:spcBef>
              <a:buClrTx/>
            </a:pPr>
            <a:r>
              <a:rPr lang="it-IT" sz="2000" dirty="0">
                <a:solidFill>
                  <a:schemeClr val="tx1"/>
                </a:solidFill>
              </a:rPr>
              <a:t>$$0 http://id.loc.gov/authorities/names/n2002038409 </a:t>
            </a:r>
          </a:p>
          <a:p>
            <a:pPr>
              <a:spcBef>
                <a:spcPts val="900"/>
              </a:spcBef>
              <a:buClrTx/>
            </a:pPr>
            <a:r>
              <a:rPr lang="it-IT" sz="2000" dirty="0">
                <a:solidFill>
                  <a:schemeClr val="tx1"/>
                </a:solidFill>
              </a:rPr>
              <a:t>$$1 http://viaf.org/viaf/55970241</a:t>
            </a:r>
            <a:endParaRPr lang="en-US" sz="2000" dirty="0">
              <a:solidFill>
                <a:schemeClr val="tx1"/>
              </a:solidFill>
            </a:endParaRP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pic>
        <p:nvPicPr>
          <p:cNvPr id="7" name="Picture 6">
            <a:extLst>
              <a:ext uri="{FF2B5EF4-FFF2-40B4-BE49-F238E27FC236}">
                <a16:creationId xmlns:a16="http://schemas.microsoft.com/office/drawing/2014/main" id="{0C8EFBE3-A693-A336-8BBE-C98BE43E6A2C}"/>
              </a:ext>
            </a:extLst>
          </p:cNvPr>
          <p:cNvPicPr>
            <a:picLocks noChangeAspect="1"/>
          </p:cNvPicPr>
          <p:nvPr/>
        </p:nvPicPr>
        <p:blipFill>
          <a:blip r:embed="rId2"/>
          <a:stretch>
            <a:fillRect/>
          </a:stretch>
        </p:blipFill>
        <p:spPr>
          <a:xfrm>
            <a:off x="1009650" y="3200400"/>
            <a:ext cx="10172700" cy="45720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E4299B60-07B5-CCB4-B0F9-07000789900F}"/>
              </a:ext>
            </a:extLst>
          </p:cNvPr>
          <p:cNvCxnSpPr/>
          <p:nvPr/>
        </p:nvCxnSpPr>
        <p:spPr>
          <a:xfrm flipV="1">
            <a:off x="6096000" y="3657600"/>
            <a:ext cx="384043" cy="731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D67757-C63E-B839-1248-C454A98C6015}"/>
              </a:ext>
            </a:extLst>
          </p:cNvPr>
          <p:cNvCxnSpPr/>
          <p:nvPr/>
        </p:nvCxnSpPr>
        <p:spPr>
          <a:xfrm flipV="1">
            <a:off x="9552384" y="3644605"/>
            <a:ext cx="384043" cy="731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559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4CAE-EB61-2E03-818D-149429D388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1CBC4D-CB67-7948-9EE3-312781474CB8}"/>
              </a:ext>
            </a:extLst>
          </p:cNvPr>
          <p:cNvSpPr>
            <a:spLocks noGrp="1"/>
          </p:cNvSpPr>
          <p:nvPr>
            <p:ph type="title"/>
          </p:nvPr>
        </p:nvSpPr>
        <p:spPr/>
        <p:txBody>
          <a:bodyPr>
            <a:normAutofit/>
          </a:bodyPr>
          <a:lstStyle/>
          <a:p>
            <a:pPr>
              <a:lnSpc>
                <a:spcPct val="90000"/>
              </a:lnSpc>
            </a:pPr>
            <a:r>
              <a:rPr lang="en-US" sz="3200" dirty="0"/>
              <a:t>Permanent Enrichment</a:t>
            </a:r>
          </a:p>
        </p:txBody>
      </p:sp>
      <p:sp>
        <p:nvSpPr>
          <p:cNvPr id="4" name="Content Placeholder 3">
            <a:extLst>
              <a:ext uri="{FF2B5EF4-FFF2-40B4-BE49-F238E27FC236}">
                <a16:creationId xmlns:a16="http://schemas.microsoft.com/office/drawing/2014/main" id="{A0A1F0AB-47EC-2C8D-E9C9-6FE2E685A30C}"/>
              </a:ext>
            </a:extLst>
          </p:cNvPr>
          <p:cNvSpPr>
            <a:spLocks noGrp="1"/>
          </p:cNvSpPr>
          <p:nvPr>
            <p:ph idx="1"/>
          </p:nvPr>
        </p:nvSpPr>
        <p:spPr>
          <a:xfrm>
            <a:off x="527381" y="841991"/>
            <a:ext cx="11233248" cy="1639897"/>
          </a:xfrm>
        </p:spPr>
        <p:txBody>
          <a:bodyPr>
            <a:normAutofit/>
          </a:bodyPr>
          <a:lstStyle/>
          <a:p>
            <a:pPr>
              <a:spcBef>
                <a:spcPts val="900"/>
              </a:spcBef>
              <a:buClrTx/>
            </a:pPr>
            <a:r>
              <a:rPr lang="en-US" sz="2000" dirty="0">
                <a:solidFill>
                  <a:schemeClr val="tx1"/>
                </a:solidFill>
              </a:rPr>
              <a:t>Field</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650_0 $$a Food habits $$z Italy $$x History $$y 16th century. </a:t>
            </a:r>
            <a:br>
              <a:rPr lang="it-IT" sz="2000" dirty="0">
                <a:solidFill>
                  <a:schemeClr val="tx1"/>
                </a:solidFill>
                <a:latin typeface="Courier New" panose="02070309020205020404" pitchFamily="49" charset="0"/>
                <a:cs typeface="Courier New" panose="02070309020205020404" pitchFamily="49" charset="0"/>
              </a:rPr>
            </a:br>
            <a:r>
              <a:rPr lang="it-IT" sz="2000" dirty="0">
                <a:solidFill>
                  <a:schemeClr val="tx1"/>
                </a:solidFill>
              </a:rPr>
              <a:t>Got this URI:</a:t>
            </a:r>
          </a:p>
          <a:p>
            <a:pPr>
              <a:spcBef>
                <a:spcPts val="900"/>
              </a:spcBef>
              <a:buClrTx/>
            </a:pPr>
            <a:r>
              <a:rPr lang="it-IT" sz="2000" dirty="0">
                <a:solidFill>
                  <a:schemeClr val="tx1"/>
                </a:solidFill>
              </a:rPr>
              <a:t>$$0 http://id.loc.gov/authorities/subjects/sh85050275</a:t>
            </a:r>
            <a:endParaRPr lang="en-US" sz="2000" dirty="0">
              <a:solidFill>
                <a:schemeClr val="tx1"/>
              </a:solidFill>
            </a:endParaRP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470D7A67-4A18-5570-D79B-77AB588D6D0B}"/>
              </a:ext>
            </a:extLst>
          </p:cNvPr>
          <p:cNvPicPr>
            <a:picLocks noChangeAspect="1"/>
          </p:cNvPicPr>
          <p:nvPr/>
        </p:nvPicPr>
        <p:blipFill>
          <a:blip r:embed="rId2"/>
          <a:stretch>
            <a:fillRect/>
          </a:stretch>
        </p:blipFill>
        <p:spPr>
          <a:xfrm>
            <a:off x="939800" y="3200400"/>
            <a:ext cx="10312400" cy="457200"/>
          </a:xfrm>
          <a:prstGeom prst="rect">
            <a:avLst/>
          </a:prstGeom>
          <a:ln>
            <a:solidFill>
              <a:schemeClr val="tx1"/>
            </a:solidFill>
          </a:ln>
        </p:spPr>
      </p:pic>
      <p:cxnSp>
        <p:nvCxnSpPr>
          <p:cNvPr id="2" name="Straight Arrow Connector 1">
            <a:extLst>
              <a:ext uri="{FF2B5EF4-FFF2-40B4-BE49-F238E27FC236}">
                <a16:creationId xmlns:a16="http://schemas.microsoft.com/office/drawing/2014/main" id="{1074F761-CCB1-847F-824A-A5E0EE7A0BE0}"/>
              </a:ext>
            </a:extLst>
          </p:cNvPr>
          <p:cNvCxnSpPr/>
          <p:nvPr/>
        </p:nvCxnSpPr>
        <p:spPr>
          <a:xfrm flipV="1">
            <a:off x="7920203" y="3644605"/>
            <a:ext cx="384043" cy="731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32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79A1-482C-1634-B7DA-2FBF1E2EB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5DAC2D-DAB6-3299-BA32-4D808B3A5244}"/>
              </a:ext>
            </a:extLst>
          </p:cNvPr>
          <p:cNvSpPr>
            <a:spLocks noGrp="1"/>
          </p:cNvSpPr>
          <p:nvPr>
            <p:ph type="title"/>
          </p:nvPr>
        </p:nvSpPr>
        <p:spPr/>
        <p:txBody>
          <a:bodyPr>
            <a:normAutofit/>
          </a:bodyPr>
          <a:lstStyle/>
          <a:p>
            <a:pPr>
              <a:lnSpc>
                <a:spcPct val="90000"/>
              </a:lnSpc>
            </a:pPr>
            <a:r>
              <a:rPr lang="en-US" sz="3200" dirty="0"/>
              <a:t>Permanent Enrichment</a:t>
            </a:r>
          </a:p>
        </p:txBody>
      </p:sp>
      <p:sp>
        <p:nvSpPr>
          <p:cNvPr id="4" name="Content Placeholder 3">
            <a:extLst>
              <a:ext uri="{FF2B5EF4-FFF2-40B4-BE49-F238E27FC236}">
                <a16:creationId xmlns:a16="http://schemas.microsoft.com/office/drawing/2014/main" id="{0915A4EF-D6A0-3F4C-2143-72A3E254DF79}"/>
              </a:ext>
            </a:extLst>
          </p:cNvPr>
          <p:cNvSpPr>
            <a:spLocks noGrp="1"/>
          </p:cNvSpPr>
          <p:nvPr>
            <p:ph idx="1"/>
          </p:nvPr>
        </p:nvSpPr>
        <p:spPr>
          <a:xfrm>
            <a:off x="527381" y="841991"/>
            <a:ext cx="11233248" cy="1535449"/>
          </a:xfrm>
        </p:spPr>
        <p:txBody>
          <a:bodyPr>
            <a:normAutofit/>
          </a:bodyPr>
          <a:lstStyle/>
          <a:p>
            <a:pPr>
              <a:spcBef>
                <a:spcPts val="900"/>
              </a:spcBef>
              <a:buClrTx/>
            </a:pPr>
            <a:r>
              <a:rPr lang="en-US" sz="2000" dirty="0">
                <a:solidFill>
                  <a:schemeClr val="tx1"/>
                </a:solidFill>
              </a:rPr>
              <a:t>Field</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650_7 </a:t>
            </a:r>
            <a:r>
              <a:rPr lang="it-IT" sz="2000" dirty="0">
                <a:solidFill>
                  <a:schemeClr val="tx1"/>
                </a:solidFill>
                <a:latin typeface="Courier New" panose="02070309020205020404" pitchFamily="49" charset="0"/>
                <a:cs typeface="Courier New" panose="02070309020205020404" pitchFamily="49" charset="0"/>
              </a:rPr>
              <a:t>$$a nutrizione. $$9 ita $$2 eurovoc</a:t>
            </a:r>
            <a:br>
              <a:rPr lang="it-IT" sz="2000" dirty="0">
                <a:solidFill>
                  <a:schemeClr val="tx1"/>
                </a:solidFill>
              </a:rPr>
            </a:br>
            <a:r>
              <a:rPr lang="it-IT" sz="2000" dirty="0">
                <a:solidFill>
                  <a:schemeClr val="tx1"/>
                </a:solidFill>
              </a:rPr>
              <a:t>Got this URI:</a:t>
            </a:r>
          </a:p>
          <a:p>
            <a:pPr>
              <a:spcBef>
                <a:spcPts val="900"/>
              </a:spcBef>
              <a:buClrTx/>
            </a:pPr>
            <a:r>
              <a:rPr lang="it-IT" sz="2000" dirty="0">
                <a:solidFill>
                  <a:schemeClr val="tx1"/>
                </a:solidFill>
              </a:rPr>
              <a:t>$$0 http://eurovoc.europa.eu/1268</a:t>
            </a:r>
            <a:endParaRPr lang="en-US" sz="2000" dirty="0">
              <a:solidFill>
                <a:schemeClr val="tx1"/>
              </a:solidFill>
            </a:endParaRPr>
          </a:p>
        </p:txBody>
      </p:sp>
      <p:pic>
        <p:nvPicPr>
          <p:cNvPr id="8" name="Picture 7">
            <a:extLst>
              <a:ext uri="{FF2B5EF4-FFF2-40B4-BE49-F238E27FC236}">
                <a16:creationId xmlns:a16="http://schemas.microsoft.com/office/drawing/2014/main" id="{18F1B835-9043-768D-D0EF-354849A5D893}"/>
              </a:ext>
            </a:extLst>
          </p:cNvPr>
          <p:cNvPicPr>
            <a:picLocks noChangeAspect="1"/>
          </p:cNvPicPr>
          <p:nvPr/>
        </p:nvPicPr>
        <p:blipFill>
          <a:blip r:embed="rId2"/>
          <a:stretch>
            <a:fillRect/>
          </a:stretch>
        </p:blipFill>
        <p:spPr>
          <a:xfrm>
            <a:off x="2647950" y="3206750"/>
            <a:ext cx="6896100" cy="44450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C0C42239-3C4B-6312-D5DF-C8D6C625BAE9}"/>
              </a:ext>
            </a:extLst>
          </p:cNvPr>
          <p:cNvCxnSpPr/>
          <p:nvPr/>
        </p:nvCxnSpPr>
        <p:spPr>
          <a:xfrm flipV="1">
            <a:off x="7536160" y="3644605"/>
            <a:ext cx="384043" cy="731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03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3A765-EA8C-E2C8-E744-D9E9BA332E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87AF66-38C3-8BCB-8A22-0AFB03D0D056}"/>
              </a:ext>
            </a:extLst>
          </p:cNvPr>
          <p:cNvSpPr>
            <a:spLocks noGrp="1"/>
          </p:cNvSpPr>
          <p:nvPr>
            <p:ph type="title"/>
          </p:nvPr>
        </p:nvSpPr>
        <p:spPr/>
        <p:txBody>
          <a:bodyPr>
            <a:normAutofit/>
          </a:bodyPr>
          <a:lstStyle/>
          <a:p>
            <a:pPr>
              <a:lnSpc>
                <a:spcPct val="90000"/>
              </a:lnSpc>
            </a:pPr>
            <a:r>
              <a:rPr lang="en-US" sz="3200" dirty="0"/>
              <a:t>Permanent Enrichment</a:t>
            </a:r>
          </a:p>
        </p:txBody>
      </p:sp>
      <p:sp>
        <p:nvSpPr>
          <p:cNvPr id="4" name="Content Placeholder 3">
            <a:extLst>
              <a:ext uri="{FF2B5EF4-FFF2-40B4-BE49-F238E27FC236}">
                <a16:creationId xmlns:a16="http://schemas.microsoft.com/office/drawing/2014/main" id="{22433A52-8C08-18F9-019A-18821D5CC21D}"/>
              </a:ext>
            </a:extLst>
          </p:cNvPr>
          <p:cNvSpPr>
            <a:spLocks noGrp="1"/>
          </p:cNvSpPr>
          <p:nvPr>
            <p:ph idx="1"/>
          </p:nvPr>
        </p:nvSpPr>
        <p:spPr>
          <a:xfrm>
            <a:off x="527381" y="841991"/>
            <a:ext cx="11233248" cy="1626889"/>
          </a:xfrm>
        </p:spPr>
        <p:txBody>
          <a:bodyPr>
            <a:normAutofit/>
          </a:bodyPr>
          <a:lstStyle/>
          <a:p>
            <a:pPr>
              <a:spcBef>
                <a:spcPts val="900"/>
              </a:spcBef>
              <a:buClrTx/>
            </a:pPr>
            <a:r>
              <a:rPr lang="en-US" sz="2000" dirty="0">
                <a:solidFill>
                  <a:schemeClr val="tx1"/>
                </a:solidFill>
              </a:rPr>
              <a:t>Field</a:t>
            </a:r>
            <a:br>
              <a:rPr lang="en-US" sz="2000" dirty="0">
                <a:solidFill>
                  <a:schemeClr val="tx1"/>
                </a:solidFill>
              </a:rPr>
            </a:br>
            <a:r>
              <a:rPr lang="en-US" sz="2000" dirty="0">
                <a:solidFill>
                  <a:schemeClr val="tx1"/>
                </a:solidFill>
                <a:latin typeface="Courier New" panose="02070309020205020404" pitchFamily="49" charset="0"/>
                <a:cs typeface="Courier New" panose="02070309020205020404" pitchFamily="49" charset="0"/>
              </a:rPr>
              <a:t>650_7 $$a Foodservice. $$2 </a:t>
            </a:r>
            <a:r>
              <a:rPr lang="en-US" sz="2000" dirty="0" err="1">
                <a:solidFill>
                  <a:schemeClr val="tx1"/>
                </a:solidFill>
                <a:latin typeface="Courier New" panose="02070309020205020404" pitchFamily="49" charset="0"/>
                <a:cs typeface="Courier New" panose="02070309020205020404" pitchFamily="49" charset="0"/>
              </a:rPr>
              <a:t>gnd</a:t>
            </a:r>
            <a:br>
              <a:rPr lang="it-IT" sz="2000" dirty="0">
                <a:solidFill>
                  <a:schemeClr val="tx1"/>
                </a:solidFill>
              </a:rPr>
            </a:br>
            <a:r>
              <a:rPr lang="it-IT" sz="2000" dirty="0">
                <a:solidFill>
                  <a:schemeClr val="tx1"/>
                </a:solidFill>
              </a:rPr>
              <a:t>Got this URI:</a:t>
            </a:r>
          </a:p>
          <a:p>
            <a:pPr>
              <a:spcBef>
                <a:spcPts val="900"/>
              </a:spcBef>
              <a:buClrTx/>
            </a:pPr>
            <a:r>
              <a:rPr lang="it-IT" sz="2000" dirty="0">
                <a:solidFill>
                  <a:schemeClr val="tx1"/>
                </a:solidFill>
              </a:rPr>
              <a:t>$$0 https://d-nb.info/gnd/945676484</a:t>
            </a:r>
            <a:endParaRPr lang="en-US" sz="2000" dirty="0">
              <a:solidFill>
                <a:schemeClr val="tx1"/>
              </a:solidFill>
            </a:endParaRPr>
          </a:p>
        </p:txBody>
      </p:sp>
      <p:cxnSp>
        <p:nvCxnSpPr>
          <p:cNvPr id="9" name="Straight Arrow Connector 8">
            <a:extLst>
              <a:ext uri="{FF2B5EF4-FFF2-40B4-BE49-F238E27FC236}">
                <a16:creationId xmlns:a16="http://schemas.microsoft.com/office/drawing/2014/main" id="{BE0DA704-A78D-B516-FEDF-C95E77C05B05}"/>
              </a:ext>
            </a:extLst>
          </p:cNvPr>
          <p:cNvCxnSpPr/>
          <p:nvPr/>
        </p:nvCxnSpPr>
        <p:spPr>
          <a:xfrm flipV="1">
            <a:off x="6864085" y="3644605"/>
            <a:ext cx="384043" cy="731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E9DED6C-2C99-C525-1ECB-970ED1923A71}"/>
              </a:ext>
            </a:extLst>
          </p:cNvPr>
          <p:cNvPicPr>
            <a:picLocks noChangeAspect="1"/>
          </p:cNvPicPr>
          <p:nvPr/>
        </p:nvPicPr>
        <p:blipFill>
          <a:blip r:embed="rId2"/>
          <a:stretch>
            <a:fillRect/>
          </a:stretch>
        </p:blipFill>
        <p:spPr>
          <a:xfrm>
            <a:off x="2717800" y="3232150"/>
            <a:ext cx="6756400" cy="393700"/>
          </a:xfrm>
          <a:prstGeom prst="rect">
            <a:avLst/>
          </a:prstGeom>
          <a:ln>
            <a:solidFill>
              <a:schemeClr val="tx1"/>
            </a:solidFill>
          </a:ln>
        </p:spPr>
      </p:pic>
    </p:spTree>
    <p:extLst>
      <p:ext uri="{BB962C8B-B14F-4D97-AF65-F5344CB8AC3E}">
        <p14:creationId xmlns:p14="http://schemas.microsoft.com/office/powerpoint/2010/main" val="25743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000" dirty="0"/>
              <a:t>Enrichment Types</a:t>
            </a:r>
            <a:endParaRPr lang="en-NL" sz="30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3200" dirty="0"/>
              <a:t>Enrichment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1028736"/>
            <a:ext cx="11233248" cy="1536169"/>
          </a:xfrm>
        </p:spPr>
        <p:txBody>
          <a:bodyPr>
            <a:normAutofit/>
          </a:bodyPr>
          <a:lstStyle/>
          <a:p>
            <a:pPr>
              <a:spcBef>
                <a:spcPts val="900"/>
              </a:spcBef>
              <a:buClrTx/>
            </a:pPr>
            <a:r>
              <a:rPr lang="en-US" sz="2000" dirty="0">
                <a:solidFill>
                  <a:schemeClr val="tx1"/>
                </a:solidFill>
              </a:rPr>
              <a:t>There are two Enrichment Types:</a:t>
            </a:r>
          </a:p>
          <a:p>
            <a:pPr lvl="1"/>
            <a:r>
              <a:rPr lang="en-US" sz="2000" dirty="0"/>
              <a:t>On the Fly</a:t>
            </a:r>
          </a:p>
          <a:p>
            <a:pPr lvl="1"/>
            <a:r>
              <a:rPr lang="en-US" sz="2000" dirty="0"/>
              <a:t>Permanent</a:t>
            </a:r>
          </a:p>
          <a:p>
            <a:pPr>
              <a:spcBef>
                <a:spcPts val="900"/>
              </a:spcBef>
              <a:buClrTx/>
            </a:pPr>
            <a:endParaRPr lang="en-US" sz="2000" dirty="0">
              <a:solidFill>
                <a:schemeClr val="tx1"/>
              </a:solidFill>
            </a:endParaRPr>
          </a:p>
        </p:txBody>
      </p:sp>
      <p:pic>
        <p:nvPicPr>
          <p:cNvPr id="5" name="Picture 4">
            <a:extLst>
              <a:ext uri="{FF2B5EF4-FFF2-40B4-BE49-F238E27FC236}">
                <a16:creationId xmlns:a16="http://schemas.microsoft.com/office/drawing/2014/main" id="{62CCE7F6-0D8D-05D1-667B-0F1D71714AA0}"/>
              </a:ext>
            </a:extLst>
          </p:cNvPr>
          <p:cNvPicPr>
            <a:picLocks noChangeAspect="1"/>
          </p:cNvPicPr>
          <p:nvPr/>
        </p:nvPicPr>
        <p:blipFill>
          <a:blip r:embed="rId2"/>
          <a:stretch>
            <a:fillRect/>
          </a:stretch>
        </p:blipFill>
        <p:spPr>
          <a:xfrm>
            <a:off x="4432300" y="1988841"/>
            <a:ext cx="3327400" cy="2425700"/>
          </a:xfrm>
          <a:prstGeom prst="rect">
            <a:avLst/>
          </a:prstGeom>
          <a:ln>
            <a:solidFill>
              <a:schemeClr val="tx1"/>
            </a:solidFill>
          </a:ln>
        </p:spPr>
      </p:pic>
      <p:sp>
        <p:nvSpPr>
          <p:cNvPr id="7" name="Rectangle 6">
            <a:extLst>
              <a:ext uri="{FF2B5EF4-FFF2-40B4-BE49-F238E27FC236}">
                <a16:creationId xmlns:a16="http://schemas.microsoft.com/office/drawing/2014/main" id="{225B0B6A-D6ED-75C7-336D-9A75CE2D3EAB}"/>
              </a:ext>
            </a:extLst>
          </p:cNvPr>
          <p:cNvSpPr/>
          <p:nvPr/>
        </p:nvSpPr>
        <p:spPr>
          <a:xfrm>
            <a:off x="4432015" y="3880882"/>
            <a:ext cx="2047743" cy="341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EC5A65E3-6773-4B2A-C00A-8F3E2E8B31AD}"/>
              </a:ext>
            </a:extLst>
          </p:cNvPr>
          <p:cNvSpPr/>
          <p:nvPr/>
        </p:nvSpPr>
        <p:spPr>
          <a:xfrm>
            <a:off x="4432015" y="3453835"/>
            <a:ext cx="2047743" cy="341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F505950F-5874-5B7D-778F-3BB894546A40}"/>
              </a:ext>
            </a:extLst>
          </p:cNvPr>
          <p:cNvPicPr>
            <a:picLocks noChangeAspect="1"/>
          </p:cNvPicPr>
          <p:nvPr/>
        </p:nvPicPr>
        <p:blipFill>
          <a:blip r:embed="rId3"/>
          <a:stretch>
            <a:fillRect/>
          </a:stretch>
        </p:blipFill>
        <p:spPr>
          <a:xfrm>
            <a:off x="0" y="4561603"/>
            <a:ext cx="12192000" cy="593912"/>
          </a:xfrm>
          <a:prstGeom prst="rect">
            <a:avLst/>
          </a:prstGeom>
        </p:spPr>
      </p:pic>
      <p:pic>
        <p:nvPicPr>
          <p:cNvPr id="10" name="Picture 9">
            <a:extLst>
              <a:ext uri="{FF2B5EF4-FFF2-40B4-BE49-F238E27FC236}">
                <a16:creationId xmlns:a16="http://schemas.microsoft.com/office/drawing/2014/main" id="{0F98B6FB-1B72-C0B9-63E5-9CFB549D19A2}"/>
              </a:ext>
            </a:extLst>
          </p:cNvPr>
          <p:cNvPicPr>
            <a:picLocks noChangeAspect="1"/>
          </p:cNvPicPr>
          <p:nvPr/>
        </p:nvPicPr>
        <p:blipFill>
          <a:blip r:embed="rId4"/>
          <a:stretch>
            <a:fillRect/>
          </a:stretch>
        </p:blipFill>
        <p:spPr>
          <a:xfrm>
            <a:off x="0" y="5114788"/>
            <a:ext cx="12192000" cy="456921"/>
          </a:xfrm>
          <a:prstGeom prst="rect">
            <a:avLst/>
          </a:prstGeom>
        </p:spPr>
      </p:pic>
      <p:pic>
        <p:nvPicPr>
          <p:cNvPr id="11" name="Picture 10">
            <a:extLst>
              <a:ext uri="{FF2B5EF4-FFF2-40B4-BE49-F238E27FC236}">
                <a16:creationId xmlns:a16="http://schemas.microsoft.com/office/drawing/2014/main" id="{29D97383-8EEC-5357-06D0-FDE2685A0E61}"/>
              </a:ext>
            </a:extLst>
          </p:cNvPr>
          <p:cNvPicPr>
            <a:picLocks noChangeAspect="1"/>
          </p:cNvPicPr>
          <p:nvPr/>
        </p:nvPicPr>
        <p:blipFill>
          <a:blip r:embed="rId5"/>
          <a:stretch>
            <a:fillRect/>
          </a:stretch>
        </p:blipFill>
        <p:spPr>
          <a:xfrm>
            <a:off x="0" y="5593990"/>
            <a:ext cx="12192000" cy="523309"/>
          </a:xfrm>
          <a:prstGeom prst="rect">
            <a:avLst/>
          </a:prstGeom>
        </p:spPr>
      </p:pic>
      <p:sp>
        <p:nvSpPr>
          <p:cNvPr id="12" name="Rectangle 11">
            <a:extLst>
              <a:ext uri="{FF2B5EF4-FFF2-40B4-BE49-F238E27FC236}">
                <a16:creationId xmlns:a16="http://schemas.microsoft.com/office/drawing/2014/main" id="{771E64BA-39D6-8624-FD68-74D5A296C891}"/>
              </a:ext>
            </a:extLst>
          </p:cNvPr>
          <p:cNvSpPr/>
          <p:nvPr/>
        </p:nvSpPr>
        <p:spPr>
          <a:xfrm>
            <a:off x="10320470" y="5177797"/>
            <a:ext cx="1398348" cy="393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DC1B6B6E-8AB4-E215-F6DE-5D51FA75E93C}"/>
              </a:ext>
            </a:extLst>
          </p:cNvPr>
          <p:cNvSpPr/>
          <p:nvPr/>
        </p:nvSpPr>
        <p:spPr>
          <a:xfrm>
            <a:off x="10320470" y="5680981"/>
            <a:ext cx="1398348" cy="393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3215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3200" dirty="0"/>
              <a:t>Enrichment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27381" y="1028735"/>
            <a:ext cx="11233248" cy="3360372"/>
          </a:xfrm>
        </p:spPr>
        <p:txBody>
          <a:bodyPr>
            <a:normAutofit/>
          </a:bodyPr>
          <a:lstStyle/>
          <a:p>
            <a:pPr>
              <a:spcBef>
                <a:spcPts val="900"/>
              </a:spcBef>
              <a:buClrTx/>
            </a:pPr>
            <a:r>
              <a:rPr lang="en-US" sz="2000" dirty="0">
                <a:solidFill>
                  <a:schemeClr val="tx1"/>
                </a:solidFill>
              </a:rPr>
              <a:t>On the Fly Enrichment</a:t>
            </a:r>
          </a:p>
          <a:p>
            <a:pPr lvl="1"/>
            <a:r>
              <a:rPr lang="en-US" sz="2000" dirty="0"/>
              <a:t>Adds the URI to the headings of the record during export (via the General Publishing Profile) </a:t>
            </a:r>
          </a:p>
          <a:p>
            <a:pPr>
              <a:spcBef>
                <a:spcPts val="900"/>
              </a:spcBef>
              <a:buClrTx/>
            </a:pPr>
            <a:r>
              <a:rPr lang="en-US" sz="2000" dirty="0">
                <a:solidFill>
                  <a:schemeClr val="tx1"/>
                </a:solidFill>
              </a:rPr>
              <a:t>Permanent Enrichment</a:t>
            </a:r>
          </a:p>
          <a:p>
            <a:pPr lvl="1"/>
            <a:r>
              <a:rPr lang="en-US" sz="2000" dirty="0"/>
              <a:t>Adds the URI to the headings of the record permanently in the repository</a:t>
            </a:r>
          </a:p>
          <a:p>
            <a:pPr>
              <a:spcBef>
                <a:spcPts val="900"/>
              </a:spcBef>
              <a:buClrTx/>
            </a:pPr>
            <a:endParaRPr lang="en-US" sz="2000" dirty="0">
              <a:solidFill>
                <a:schemeClr val="tx1"/>
              </a:solidFill>
            </a:endParaRPr>
          </a:p>
          <a:p>
            <a:pPr>
              <a:spcBef>
                <a:spcPts val="900"/>
              </a:spcBef>
              <a:buClrTx/>
            </a:pPr>
            <a:endParaRPr lang="en-US" sz="2000" dirty="0">
              <a:solidFill>
                <a:schemeClr val="tx1"/>
              </a:solidFill>
            </a:endParaRPr>
          </a:p>
        </p:txBody>
      </p:sp>
    </p:spTree>
    <p:extLst>
      <p:ext uri="{BB962C8B-B14F-4D97-AF65-F5344CB8AC3E}">
        <p14:creationId xmlns:p14="http://schemas.microsoft.com/office/powerpoint/2010/main" val="869709516"/>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27140</TotalTime>
  <Words>3590</Words>
  <Application>Microsoft Office PowerPoint</Application>
  <PresentationFormat>Widescreen</PresentationFormat>
  <Paragraphs>289</Paragraphs>
  <Slides>67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Enrichment Types</vt:lpstr>
      <vt:lpstr>Enrichment Types</vt:lpstr>
      <vt:lpstr>PowerPoint Presentation</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On the Fly Enrichment</vt:lpstr>
      <vt:lpstr>PowerPoint Presentation</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lpstr>Permanent Enrichment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2025-06-03T15:13:52Z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