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B_4461343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98" r:id="rId6"/>
    <p:sldId id="301" r:id="rId7"/>
    <p:sldId id="275" r:id="rId8"/>
    <p:sldId id="317" r:id="rId9"/>
    <p:sldId id="276" r:id="rId10"/>
    <p:sldId id="309" r:id="rId11"/>
    <p:sldId id="310" r:id="rId12"/>
    <p:sldId id="311" r:id="rId13"/>
    <p:sldId id="312" r:id="rId14"/>
    <p:sldId id="313" r:id="rId15"/>
    <p:sldId id="277" r:id="rId16"/>
    <p:sldId id="314" r:id="rId17"/>
    <p:sldId id="319" r:id="rId18"/>
    <p:sldId id="315" r:id="rId19"/>
    <p:sldId id="316" r:id="rId20"/>
    <p:sldId id="305" r:id="rId21"/>
    <p:sldId id="307" r:id="rId22"/>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211F68-10C4-B083-ABC6-2AB300FBAC98}" name="GRECO Carmelo (OP)" initials="GC(" userId="S::carmelo.greco@publications.europa.eu::9478a9e5-5062-493f-8746-f79b84df33b6" providerId="AD"/>
  <p188:author id="{F5925BDE-9BBC-3E0D-71F2-1BD7BB6538F6}" name="CRUZ Maria Manuela (OP)" initials="CMM(" userId="S::maria.cruz@publications.europa.eu::8234e26c-d2c3-4d43-96b0-c50460283c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CO Carmelo (OP)" initials="GC(" lastIdx="12" clrIdx="0">
    <p:extLst>
      <p:ext uri="{19B8F6BF-5375-455C-9EA6-DF929625EA0E}">
        <p15:presenceInfo xmlns:p15="http://schemas.microsoft.com/office/powerpoint/2012/main" userId="S-1-5-21-1606980848-2025429265-839522115-1243752" providerId="AD"/>
      </p:ext>
    </p:extLst>
  </p:cmAuthor>
  <p:cmAuthor id="2" name="CHARLIER Cecilia (OP)" initials="CC(" lastIdx="1" clrIdx="1">
    <p:extLst>
      <p:ext uri="{19B8F6BF-5375-455C-9EA6-DF929625EA0E}">
        <p15:presenceInfo xmlns:p15="http://schemas.microsoft.com/office/powerpoint/2012/main" userId="S-1-5-21-1606980848-2025429265-839522115-1247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00"/>
    <a:srgbClr val="174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EC695-20A2-4938-B6D0-77960117AA71}" v="20" dt="2022-09-26T15:19:46.419"/>
    <p1510:client id="{363B5F99-703E-494F-8276-8E8BF5928D75}" v="33" dt="2022-09-26T15:14:11.774"/>
    <p1510:client id="{C3F52E1D-CB31-4D35-8398-438E20B81C64}" v="18" dt="2022-09-26T07:51:41.859"/>
    <p1510:client id="{D400509A-510C-4AEB-9C5B-27A09A1C3216}" v="2" dt="2022-09-26T20:43:48.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04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Z Maria Manuela (OP)" userId="8234e26c-d2c3-4d43-96b0-c50460283c9e" providerId="ADAL" clId="{363B5F99-703E-494F-8276-8E8BF5928D75}"/>
    <pc:docChg chg="custSel modSld">
      <pc:chgData name="CRUZ Maria Manuela (OP)" userId="8234e26c-d2c3-4d43-96b0-c50460283c9e" providerId="ADAL" clId="{363B5F99-703E-494F-8276-8E8BF5928D75}" dt="2022-09-26T15:14:11.774" v="32" actId="20577"/>
      <pc:docMkLst>
        <pc:docMk/>
      </pc:docMkLst>
      <pc:sldChg chg="addSp delSp modSp mod">
        <pc:chgData name="CRUZ Maria Manuela (OP)" userId="8234e26c-d2c3-4d43-96b0-c50460283c9e" providerId="ADAL" clId="{363B5F99-703E-494F-8276-8E8BF5928D75}" dt="2022-09-26T15:14:11.774" v="32" actId="20577"/>
        <pc:sldMkLst>
          <pc:docMk/>
          <pc:sldMk cId="364608980" sldId="256"/>
        </pc:sldMkLst>
        <pc:spChg chg="del">
          <ac:chgData name="CRUZ Maria Manuela (OP)" userId="8234e26c-d2c3-4d43-96b0-c50460283c9e" providerId="ADAL" clId="{363B5F99-703E-494F-8276-8E8BF5928D75}" dt="2022-09-26T15:13:18.523" v="16" actId="478"/>
          <ac:spMkLst>
            <pc:docMk/>
            <pc:sldMk cId="364608980" sldId="256"/>
            <ac:spMk id="2" creationId="{09B29C9A-550B-114F-9B2F-060018805E26}"/>
          </ac:spMkLst>
        </pc:spChg>
        <pc:spChg chg="del">
          <ac:chgData name="CRUZ Maria Manuela (OP)" userId="8234e26c-d2c3-4d43-96b0-c50460283c9e" providerId="ADAL" clId="{363B5F99-703E-494F-8276-8E8BF5928D75}" dt="2022-09-26T15:13:37.284" v="18" actId="478"/>
          <ac:spMkLst>
            <pc:docMk/>
            <pc:sldMk cId="364608980" sldId="256"/>
            <ac:spMk id="3" creationId="{6C6FCB52-11F2-7444-BFF5-C56D3454EB6A}"/>
          </ac:spMkLst>
        </pc:spChg>
        <pc:spChg chg="add mod">
          <ac:chgData name="CRUZ Maria Manuela (OP)" userId="8234e26c-d2c3-4d43-96b0-c50460283c9e" providerId="ADAL" clId="{363B5F99-703E-494F-8276-8E8BF5928D75}" dt="2022-09-26T15:13:07.117" v="15" actId="20577"/>
          <ac:spMkLst>
            <pc:docMk/>
            <pc:sldMk cId="364608980" sldId="256"/>
            <ac:spMk id="4" creationId="{C7AB9AB2-5FD7-4B02-9C13-E47F24EDD977}"/>
          </ac:spMkLst>
        </pc:spChg>
        <pc:spChg chg="add del mod">
          <ac:chgData name="CRUZ Maria Manuela (OP)" userId="8234e26c-d2c3-4d43-96b0-c50460283c9e" providerId="ADAL" clId="{363B5F99-703E-494F-8276-8E8BF5928D75}" dt="2022-09-26T15:13:21.184" v="17" actId="478"/>
          <ac:spMkLst>
            <pc:docMk/>
            <pc:sldMk cId="364608980" sldId="256"/>
            <ac:spMk id="6" creationId="{CD1FB18B-C1B8-4A80-A177-9EEBFA75281C}"/>
          </ac:spMkLst>
        </pc:spChg>
        <pc:spChg chg="add mod">
          <ac:chgData name="CRUZ Maria Manuela (OP)" userId="8234e26c-d2c3-4d43-96b0-c50460283c9e" providerId="ADAL" clId="{363B5F99-703E-494F-8276-8E8BF5928D75}" dt="2022-09-26T15:14:11.774" v="32" actId="20577"/>
          <ac:spMkLst>
            <pc:docMk/>
            <pc:sldMk cId="364608980" sldId="256"/>
            <ac:spMk id="8" creationId="{DA8652B6-2B85-4B5B-AC80-E4B197F607D6}"/>
          </ac:spMkLst>
        </pc:spChg>
      </pc:sldChg>
    </pc:docChg>
  </pc:docChgLst>
  <pc:docChgLst>
    <pc:chgData name="CRUZ Maria Manuela (OP)" userId="8234e26c-d2c3-4d43-96b0-c50460283c9e" providerId="ADAL" clId="{597E468B-1D5F-47A7-80C7-949340FA1DF0}"/>
    <pc:docChg chg="modSld">
      <pc:chgData name="CRUZ Maria Manuela (OP)" userId="8234e26c-d2c3-4d43-96b0-c50460283c9e" providerId="ADAL" clId="{597E468B-1D5F-47A7-80C7-949340FA1DF0}" dt="2022-09-22T14:56:08.404" v="6"/>
      <pc:docMkLst>
        <pc:docMk/>
      </pc:docMkLst>
      <pc:sldChg chg="modSp mod addCm">
        <pc:chgData name="CRUZ Maria Manuela (OP)" userId="8234e26c-d2c3-4d43-96b0-c50460283c9e" providerId="ADAL" clId="{597E468B-1D5F-47A7-80C7-949340FA1DF0}" dt="2022-09-22T14:50:31.357" v="4"/>
        <pc:sldMkLst>
          <pc:docMk/>
          <pc:sldMk cId="4119839129" sldId="301"/>
        </pc:sldMkLst>
        <pc:spChg chg="mod">
          <ac:chgData name="CRUZ Maria Manuela (OP)" userId="8234e26c-d2c3-4d43-96b0-c50460283c9e" providerId="ADAL" clId="{597E468B-1D5F-47A7-80C7-949340FA1DF0}" dt="2022-09-22T14:49:52.178" v="3" actId="20577"/>
          <ac:spMkLst>
            <pc:docMk/>
            <pc:sldMk cId="4119839129" sldId="301"/>
            <ac:spMk id="6" creationId="{00000000-0000-0000-0000-000000000000}"/>
          </ac:spMkLst>
        </pc:spChg>
        <pc:spChg chg="mod">
          <ac:chgData name="CRUZ Maria Manuela (OP)" userId="8234e26c-d2c3-4d43-96b0-c50460283c9e" providerId="ADAL" clId="{597E468B-1D5F-47A7-80C7-949340FA1DF0}" dt="2022-09-22T14:49:26.700" v="1" actId="400"/>
          <ac:spMkLst>
            <pc:docMk/>
            <pc:sldMk cId="4119839129" sldId="301"/>
            <ac:spMk id="13" creationId="{00000000-0000-0000-0000-000000000000}"/>
          </ac:spMkLst>
        </pc:spChg>
        <pc:spChg chg="mod">
          <ac:chgData name="CRUZ Maria Manuela (OP)" userId="8234e26c-d2c3-4d43-96b0-c50460283c9e" providerId="ADAL" clId="{597E468B-1D5F-47A7-80C7-949340FA1DF0}" dt="2022-09-22T14:49:35.897" v="2" actId="400"/>
          <ac:spMkLst>
            <pc:docMk/>
            <pc:sldMk cId="4119839129" sldId="301"/>
            <ac:spMk id="28" creationId="{F5FDAA84-288E-4537-87FD-FA163F39AFB4}"/>
          </ac:spMkLst>
        </pc:spChg>
      </pc:sldChg>
      <pc:sldChg chg="addCm">
        <pc:chgData name="CRUZ Maria Manuela (OP)" userId="8234e26c-d2c3-4d43-96b0-c50460283c9e" providerId="ADAL" clId="{597E468B-1D5F-47A7-80C7-949340FA1DF0}" dt="2022-09-22T14:54:29.341" v="5"/>
        <pc:sldMkLst>
          <pc:docMk/>
          <pc:sldMk cId="29487882" sldId="312"/>
        </pc:sldMkLst>
      </pc:sldChg>
      <pc:sldChg chg="addCm">
        <pc:chgData name="CRUZ Maria Manuela (OP)" userId="8234e26c-d2c3-4d43-96b0-c50460283c9e" providerId="ADAL" clId="{597E468B-1D5F-47A7-80C7-949340FA1DF0}" dt="2022-09-22T14:56:08.404" v="6"/>
        <pc:sldMkLst>
          <pc:docMk/>
          <pc:sldMk cId="1147221055" sldId="315"/>
        </pc:sldMkLst>
      </pc:sldChg>
    </pc:docChg>
  </pc:docChgLst>
  <pc:docChgLst>
    <pc:chgData name="GRECO Carmelo (OP)" userId="9478a9e5-5062-493f-8746-f79b84df33b6" providerId="ADAL" clId="{D400509A-510C-4AEB-9C5B-27A09A1C3216}"/>
    <pc:docChg chg="undo custSel modSld">
      <pc:chgData name="GRECO Carmelo (OP)" userId="9478a9e5-5062-493f-8746-f79b84df33b6" providerId="ADAL" clId="{D400509A-510C-4AEB-9C5B-27A09A1C3216}" dt="2022-09-26T20:47:01.672" v="387" actId="1076"/>
      <pc:docMkLst>
        <pc:docMk/>
      </pc:docMkLst>
      <pc:sldChg chg="delCm">
        <pc:chgData name="GRECO Carmelo (OP)" userId="9478a9e5-5062-493f-8746-f79b84df33b6" providerId="ADAL" clId="{D400509A-510C-4AEB-9C5B-27A09A1C3216}" dt="2022-09-26T20:07:43.501" v="0"/>
        <pc:sldMkLst>
          <pc:docMk/>
          <pc:sldMk cId="29487882" sldId="312"/>
        </pc:sldMkLst>
      </pc:sldChg>
      <pc:sldChg chg="addSp delSp modSp mod">
        <pc:chgData name="GRECO Carmelo (OP)" userId="9478a9e5-5062-493f-8746-f79b84df33b6" providerId="ADAL" clId="{D400509A-510C-4AEB-9C5B-27A09A1C3216}" dt="2022-09-26T20:47:01.672" v="387" actId="1076"/>
        <pc:sldMkLst>
          <pc:docMk/>
          <pc:sldMk cId="3432341184" sldId="319"/>
        </pc:sldMkLst>
        <pc:spChg chg="mod">
          <ac:chgData name="GRECO Carmelo (OP)" userId="9478a9e5-5062-493f-8746-f79b84df33b6" providerId="ADAL" clId="{D400509A-510C-4AEB-9C5B-27A09A1C3216}" dt="2022-09-26T20:10:12.518" v="41" actId="6549"/>
          <ac:spMkLst>
            <pc:docMk/>
            <pc:sldMk cId="3432341184" sldId="319"/>
            <ac:spMk id="2" creationId="{00000000-0000-0000-0000-000000000000}"/>
          </ac:spMkLst>
        </pc:spChg>
        <pc:spChg chg="mod">
          <ac:chgData name="GRECO Carmelo (OP)" userId="9478a9e5-5062-493f-8746-f79b84df33b6" providerId="ADAL" clId="{D400509A-510C-4AEB-9C5B-27A09A1C3216}" dt="2022-09-26T20:46:50.874" v="385" actId="20577"/>
          <ac:spMkLst>
            <pc:docMk/>
            <pc:sldMk cId="3432341184" sldId="319"/>
            <ac:spMk id="3" creationId="{00000000-0000-0000-0000-000000000000}"/>
          </ac:spMkLst>
        </pc:spChg>
        <pc:spChg chg="add del">
          <ac:chgData name="GRECO Carmelo (OP)" userId="9478a9e5-5062-493f-8746-f79b84df33b6" providerId="ADAL" clId="{D400509A-510C-4AEB-9C5B-27A09A1C3216}" dt="2022-09-26T20:43:48.544" v="360"/>
          <ac:spMkLst>
            <pc:docMk/>
            <pc:sldMk cId="3432341184" sldId="319"/>
            <ac:spMk id="12" creationId="{1E0DE692-2D2D-4FCE-8E1A-800743D87EB1}"/>
          </ac:spMkLst>
        </pc:spChg>
        <pc:picChg chg="del">
          <ac:chgData name="GRECO Carmelo (OP)" userId="9478a9e5-5062-493f-8746-f79b84df33b6" providerId="ADAL" clId="{D400509A-510C-4AEB-9C5B-27A09A1C3216}" dt="2022-09-26T20:09:05.299" v="13" actId="478"/>
          <ac:picMkLst>
            <pc:docMk/>
            <pc:sldMk cId="3432341184" sldId="319"/>
            <ac:picMk id="5" creationId="{00000000-0000-0000-0000-000000000000}"/>
          </ac:picMkLst>
        </pc:picChg>
        <pc:picChg chg="add del mod">
          <ac:chgData name="GRECO Carmelo (OP)" userId="9478a9e5-5062-493f-8746-f79b84df33b6" providerId="ADAL" clId="{D400509A-510C-4AEB-9C5B-27A09A1C3216}" dt="2022-09-26T20:25:33.267" v="251" actId="478"/>
          <ac:picMkLst>
            <pc:docMk/>
            <pc:sldMk cId="3432341184" sldId="319"/>
            <ac:picMk id="7" creationId="{F789A0DD-EC94-436C-81C7-88A83B03F4D5}"/>
          </ac:picMkLst>
        </pc:picChg>
        <pc:picChg chg="add mod">
          <ac:chgData name="GRECO Carmelo (OP)" userId="9478a9e5-5062-493f-8746-f79b84df33b6" providerId="ADAL" clId="{D400509A-510C-4AEB-9C5B-27A09A1C3216}" dt="2022-09-26T20:40:02.092" v="288" actId="1076"/>
          <ac:picMkLst>
            <pc:docMk/>
            <pc:sldMk cId="3432341184" sldId="319"/>
            <ac:picMk id="9" creationId="{4D1A98E0-4F43-4A23-B3D1-B63F186F1391}"/>
          </ac:picMkLst>
        </pc:picChg>
        <pc:picChg chg="add mod">
          <ac:chgData name="GRECO Carmelo (OP)" userId="9478a9e5-5062-493f-8746-f79b84df33b6" providerId="ADAL" clId="{D400509A-510C-4AEB-9C5B-27A09A1C3216}" dt="2022-09-26T20:47:01.672" v="387" actId="1076"/>
          <ac:picMkLst>
            <pc:docMk/>
            <pc:sldMk cId="3432341184" sldId="319"/>
            <ac:picMk id="11" creationId="{47FBD886-14B5-4680-960A-24B45DC29C3B}"/>
          </ac:picMkLst>
        </pc:picChg>
      </pc:sldChg>
    </pc:docChg>
  </pc:docChgLst>
  <pc:docChgLst>
    <pc:chgData name="GRECO Carmelo (OP)" userId="9478a9e5-5062-493f-8746-f79b84df33b6" providerId="ADAL" clId="{5FF8B6EF-43C9-431F-8D3A-89FCE054D617}"/>
    <pc:docChg chg="custSel modSld">
      <pc:chgData name="GRECO Carmelo (OP)" userId="9478a9e5-5062-493f-8746-f79b84df33b6" providerId="ADAL" clId="{5FF8B6EF-43C9-431F-8D3A-89FCE054D617}" dt="2022-09-23T06:27:36.883" v="39"/>
      <pc:docMkLst>
        <pc:docMk/>
      </pc:docMkLst>
      <pc:sldChg chg="addSp delSp modSp mod modCm">
        <pc:chgData name="GRECO Carmelo (OP)" userId="9478a9e5-5062-493f-8746-f79b84df33b6" providerId="ADAL" clId="{5FF8B6EF-43C9-431F-8D3A-89FCE054D617}" dt="2022-09-23T06:23:58.164" v="37"/>
        <pc:sldMkLst>
          <pc:docMk/>
          <pc:sldMk cId="4119839129" sldId="301"/>
        </pc:sldMkLst>
        <pc:spChg chg="mod">
          <ac:chgData name="GRECO Carmelo (OP)" userId="9478a9e5-5062-493f-8746-f79b84df33b6" providerId="ADAL" clId="{5FF8B6EF-43C9-431F-8D3A-89FCE054D617}" dt="2022-09-23T06:21:29.084" v="10" actId="14100"/>
          <ac:spMkLst>
            <pc:docMk/>
            <pc:sldMk cId="4119839129" sldId="301"/>
            <ac:spMk id="13" creationId="{00000000-0000-0000-0000-000000000000}"/>
          </ac:spMkLst>
        </pc:spChg>
        <pc:spChg chg="mod ord">
          <ac:chgData name="GRECO Carmelo (OP)" userId="9478a9e5-5062-493f-8746-f79b84df33b6" providerId="ADAL" clId="{5FF8B6EF-43C9-431F-8D3A-89FCE054D617}" dt="2022-09-23T06:23:25.161" v="33" actId="1076"/>
          <ac:spMkLst>
            <pc:docMk/>
            <pc:sldMk cId="4119839129" sldId="301"/>
            <ac:spMk id="24" creationId="{00000000-0000-0000-0000-000000000000}"/>
          </ac:spMkLst>
        </pc:spChg>
        <pc:spChg chg="del">
          <ac:chgData name="GRECO Carmelo (OP)" userId="9478a9e5-5062-493f-8746-f79b84df33b6" providerId="ADAL" clId="{5FF8B6EF-43C9-431F-8D3A-89FCE054D617}" dt="2022-09-23T06:19:36.689" v="0" actId="478"/>
          <ac:spMkLst>
            <pc:docMk/>
            <pc:sldMk cId="4119839129" sldId="301"/>
            <ac:spMk id="28" creationId="{F5FDAA84-288E-4537-87FD-FA163F39AFB4}"/>
          </ac:spMkLst>
        </pc:spChg>
        <pc:spChg chg="mod">
          <ac:chgData name="GRECO Carmelo (OP)" userId="9478a9e5-5062-493f-8746-f79b84df33b6" providerId="ADAL" clId="{5FF8B6EF-43C9-431F-8D3A-89FCE054D617}" dt="2022-09-23T06:23:11.406" v="32" actId="14100"/>
          <ac:spMkLst>
            <pc:docMk/>
            <pc:sldMk cId="4119839129" sldId="301"/>
            <ac:spMk id="34" creationId="{A233603B-E9D8-4A74-9221-83222694E010}"/>
          </ac:spMkLst>
        </pc:spChg>
        <pc:spChg chg="mod">
          <ac:chgData name="GRECO Carmelo (OP)" userId="9478a9e5-5062-493f-8746-f79b84df33b6" providerId="ADAL" clId="{5FF8B6EF-43C9-431F-8D3A-89FCE054D617}" dt="2022-09-23T06:20:57.132" v="4"/>
          <ac:spMkLst>
            <pc:docMk/>
            <pc:sldMk cId="4119839129" sldId="301"/>
            <ac:spMk id="36" creationId="{7A62322A-146D-45B1-A1F0-22389A548AC1}"/>
          </ac:spMkLst>
        </pc:spChg>
        <pc:spChg chg="mod">
          <ac:chgData name="GRECO Carmelo (OP)" userId="9478a9e5-5062-493f-8746-f79b84df33b6" providerId="ADAL" clId="{5FF8B6EF-43C9-431F-8D3A-89FCE054D617}" dt="2022-09-23T06:21:58.735" v="23" actId="6549"/>
          <ac:spMkLst>
            <pc:docMk/>
            <pc:sldMk cId="4119839129" sldId="301"/>
            <ac:spMk id="42" creationId="{47DFCB2B-F75E-4B31-A051-4DA1D611CA28}"/>
          </ac:spMkLst>
        </pc:spChg>
        <pc:grpChg chg="del mod">
          <ac:chgData name="GRECO Carmelo (OP)" userId="9478a9e5-5062-493f-8746-f79b84df33b6" providerId="ADAL" clId="{5FF8B6EF-43C9-431F-8D3A-89FCE054D617}" dt="2022-09-23T06:23:35.115" v="34" actId="478"/>
          <ac:grpSpMkLst>
            <pc:docMk/>
            <pc:sldMk cId="4119839129" sldId="301"/>
            <ac:grpSpMk id="4" creationId="{00000000-0000-0000-0000-000000000000}"/>
          </ac:grpSpMkLst>
        </pc:grpChg>
        <pc:grpChg chg="mod">
          <ac:chgData name="GRECO Carmelo (OP)" userId="9478a9e5-5062-493f-8746-f79b84df33b6" providerId="ADAL" clId="{5FF8B6EF-43C9-431F-8D3A-89FCE054D617}" dt="2022-09-23T06:21:24.592" v="9" actId="1076"/>
          <ac:grpSpMkLst>
            <pc:docMk/>
            <pc:sldMk cId="4119839129" sldId="301"/>
            <ac:grpSpMk id="30" creationId="{9551B459-F4D5-47C6-A227-8B6BDBC34C7C}"/>
          </ac:grpSpMkLst>
        </pc:grpChg>
        <pc:grpChg chg="add mod">
          <ac:chgData name="GRECO Carmelo (OP)" userId="9478a9e5-5062-493f-8746-f79b84df33b6" providerId="ADAL" clId="{5FF8B6EF-43C9-431F-8D3A-89FCE054D617}" dt="2022-09-23T06:22:37.200" v="27" actId="1076"/>
          <ac:grpSpMkLst>
            <pc:docMk/>
            <pc:sldMk cId="4119839129" sldId="301"/>
            <ac:grpSpMk id="33" creationId="{4F274345-8938-4896-9FC5-F46AE2801B47}"/>
          </ac:grpSpMkLst>
        </pc:grpChg>
        <pc:cxnChg chg="mod">
          <ac:chgData name="GRECO Carmelo (OP)" userId="9478a9e5-5062-493f-8746-f79b84df33b6" providerId="ADAL" clId="{5FF8B6EF-43C9-431F-8D3A-89FCE054D617}" dt="2022-09-23T06:21:19.192" v="8" actId="1076"/>
          <ac:cxnSpMkLst>
            <pc:docMk/>
            <pc:sldMk cId="4119839129" sldId="301"/>
            <ac:cxnSpMk id="27" creationId="{00000000-0000-0000-0000-000000000000}"/>
          </ac:cxnSpMkLst>
        </pc:cxnChg>
      </pc:sldChg>
      <pc:sldChg chg="modCm">
        <pc:chgData name="GRECO Carmelo (OP)" userId="9478a9e5-5062-493f-8746-f79b84df33b6" providerId="ADAL" clId="{5FF8B6EF-43C9-431F-8D3A-89FCE054D617}" dt="2022-09-23T06:26:52.928" v="38"/>
        <pc:sldMkLst>
          <pc:docMk/>
          <pc:sldMk cId="29487882" sldId="312"/>
        </pc:sldMkLst>
      </pc:sldChg>
      <pc:sldChg chg="modCm">
        <pc:chgData name="GRECO Carmelo (OP)" userId="9478a9e5-5062-493f-8746-f79b84df33b6" providerId="ADAL" clId="{5FF8B6EF-43C9-431F-8D3A-89FCE054D617}" dt="2022-09-23T06:27:36.883" v="39"/>
        <pc:sldMkLst>
          <pc:docMk/>
          <pc:sldMk cId="1147221055" sldId="315"/>
        </pc:sldMkLst>
      </pc:sldChg>
    </pc:docChg>
  </pc:docChgLst>
  <pc:docChgLst>
    <pc:chgData name="GRECO Carmelo (OP)" userId="9478a9e5-5062-493f-8746-f79b84df33b6" providerId="ADAL" clId="{14FEC695-20A2-4938-B6D0-77960117AA71}"/>
    <pc:docChg chg="custSel addSld delSld modSld">
      <pc:chgData name="GRECO Carmelo (OP)" userId="9478a9e5-5062-493f-8746-f79b84df33b6" providerId="ADAL" clId="{14FEC695-20A2-4938-B6D0-77960117AA71}" dt="2022-09-26T15:19:46.419" v="19" actId="47"/>
      <pc:docMkLst>
        <pc:docMk/>
      </pc:docMkLst>
      <pc:sldChg chg="delCm">
        <pc:chgData name="GRECO Carmelo (OP)" userId="9478a9e5-5062-493f-8746-f79b84df33b6" providerId="ADAL" clId="{14FEC695-20A2-4938-B6D0-77960117AA71}" dt="2022-09-26T14:53:40.172" v="1"/>
        <pc:sldMkLst>
          <pc:docMk/>
          <pc:sldMk cId="4119839129" sldId="301"/>
        </pc:sldMkLst>
      </pc:sldChg>
      <pc:sldChg chg="addSp delSp modSp add del mod">
        <pc:chgData name="GRECO Carmelo (OP)" userId="9478a9e5-5062-493f-8746-f79b84df33b6" providerId="ADAL" clId="{14FEC695-20A2-4938-B6D0-77960117AA71}" dt="2022-09-26T15:19:46.419" v="19" actId="47"/>
        <pc:sldMkLst>
          <pc:docMk/>
          <pc:sldMk cId="3869723712" sldId="318"/>
        </pc:sldMkLst>
        <pc:spChg chg="mod">
          <ac:chgData name="GRECO Carmelo (OP)" userId="9478a9e5-5062-493f-8746-f79b84df33b6" providerId="ADAL" clId="{14FEC695-20A2-4938-B6D0-77960117AA71}" dt="2022-09-26T15:19:09.290" v="15" actId="6549"/>
          <ac:spMkLst>
            <pc:docMk/>
            <pc:sldMk cId="3869723712" sldId="318"/>
            <ac:spMk id="2" creationId="{A1CDDF39-4D15-40A6-A3B5-8FA310402352}"/>
          </ac:spMkLst>
        </pc:spChg>
        <pc:spChg chg="add mod">
          <ac:chgData name="GRECO Carmelo (OP)" userId="9478a9e5-5062-493f-8746-f79b84df33b6" providerId="ADAL" clId="{14FEC695-20A2-4938-B6D0-77960117AA71}" dt="2022-09-26T15:19:13.565" v="17" actId="478"/>
          <ac:spMkLst>
            <pc:docMk/>
            <pc:sldMk cId="3869723712" sldId="318"/>
            <ac:spMk id="6" creationId="{B5A7BECE-04C6-4156-91D6-A7050F2DF8A9}"/>
          </ac:spMkLst>
        </pc:spChg>
        <pc:picChg chg="del mod">
          <ac:chgData name="GRECO Carmelo (OP)" userId="9478a9e5-5062-493f-8746-f79b84df33b6" providerId="ADAL" clId="{14FEC695-20A2-4938-B6D0-77960117AA71}" dt="2022-09-26T15:19:13.565" v="17" actId="478"/>
          <ac:picMkLst>
            <pc:docMk/>
            <pc:sldMk cId="3869723712" sldId="318"/>
            <ac:picMk id="8" creationId="{CBEFBC8E-2EE6-4815-BE69-4F8DF5C62C33}"/>
          </ac:picMkLst>
        </pc:picChg>
      </pc:sldChg>
      <pc:sldChg chg="add">
        <pc:chgData name="GRECO Carmelo (OP)" userId="9478a9e5-5062-493f-8746-f79b84df33b6" providerId="ADAL" clId="{14FEC695-20A2-4938-B6D0-77960117AA71}" dt="2022-09-26T15:19:42.661" v="18"/>
        <pc:sldMkLst>
          <pc:docMk/>
          <pc:sldMk cId="3432341184" sldId="319"/>
        </pc:sldMkLst>
      </pc:sldChg>
    </pc:docChg>
  </pc:docChgLst>
  <pc:docChgLst>
    <pc:chgData name="ZAMBELLI Laura (OP)" userId="S::laura.zambelli@publications.europa.eu::4acc7143-20d1-4b1c-89da-782cfc5c33c0" providerId="AD" clId="Web-{C3F52E1D-CB31-4D35-8398-438E20B81C64}"/>
    <pc:docChg chg="modSld">
      <pc:chgData name="ZAMBELLI Laura (OP)" userId="S::laura.zambelli@publications.europa.eu::4acc7143-20d1-4b1c-89da-782cfc5c33c0" providerId="AD" clId="Web-{C3F52E1D-CB31-4D35-8398-438E20B81C64}" dt="2022-09-26T07:51:40.140" v="14" actId="20577"/>
      <pc:docMkLst>
        <pc:docMk/>
      </pc:docMkLst>
      <pc:sldChg chg="modSp">
        <pc:chgData name="ZAMBELLI Laura (OP)" userId="S::laura.zambelli@publications.europa.eu::4acc7143-20d1-4b1c-89da-782cfc5c33c0" providerId="AD" clId="Web-{C3F52E1D-CB31-4D35-8398-438E20B81C64}" dt="2022-09-26T07:50:46.294" v="11" actId="20577"/>
        <pc:sldMkLst>
          <pc:docMk/>
          <pc:sldMk cId="811263569" sldId="277"/>
        </pc:sldMkLst>
        <pc:spChg chg="mod">
          <ac:chgData name="ZAMBELLI Laura (OP)" userId="S::laura.zambelli@publications.europa.eu::4acc7143-20d1-4b1c-89da-782cfc5c33c0" providerId="AD" clId="Web-{C3F52E1D-CB31-4D35-8398-438E20B81C64}" dt="2022-09-26T07:50:46.294" v="11" actId="20577"/>
          <ac:spMkLst>
            <pc:docMk/>
            <pc:sldMk cId="811263569" sldId="277"/>
            <ac:spMk id="3" creationId="{00000000-0000-0000-0000-000000000000}"/>
          </ac:spMkLst>
        </pc:spChg>
      </pc:sldChg>
      <pc:sldChg chg="modSp">
        <pc:chgData name="ZAMBELLI Laura (OP)" userId="S::laura.zambelli@publications.europa.eu::4acc7143-20d1-4b1c-89da-782cfc5c33c0" providerId="AD" clId="Web-{C3F52E1D-CB31-4D35-8398-438E20B81C64}" dt="2022-09-26T07:46:58.959" v="1" actId="20577"/>
        <pc:sldMkLst>
          <pc:docMk/>
          <pc:sldMk cId="3565374624" sldId="298"/>
        </pc:sldMkLst>
        <pc:spChg chg="mod">
          <ac:chgData name="ZAMBELLI Laura (OP)" userId="S::laura.zambelli@publications.europa.eu::4acc7143-20d1-4b1c-89da-782cfc5c33c0" providerId="AD" clId="Web-{C3F52E1D-CB31-4D35-8398-438E20B81C64}" dt="2022-09-26T07:46:58.959" v="1" actId="20577"/>
          <ac:spMkLst>
            <pc:docMk/>
            <pc:sldMk cId="3565374624" sldId="298"/>
            <ac:spMk id="3" creationId="{00000000-0000-0000-0000-000000000000}"/>
          </ac:spMkLst>
        </pc:spChg>
      </pc:sldChg>
      <pc:sldChg chg="modSp">
        <pc:chgData name="ZAMBELLI Laura (OP)" userId="S::laura.zambelli@publications.europa.eu::4acc7143-20d1-4b1c-89da-782cfc5c33c0" providerId="AD" clId="Web-{C3F52E1D-CB31-4D35-8398-438E20B81C64}" dt="2022-09-26T07:51:40.140" v="14" actId="20577"/>
        <pc:sldMkLst>
          <pc:docMk/>
          <pc:sldMk cId="3835367962" sldId="316"/>
        </pc:sldMkLst>
        <pc:spChg chg="mod">
          <ac:chgData name="ZAMBELLI Laura (OP)" userId="S::laura.zambelli@publications.europa.eu::4acc7143-20d1-4b1c-89da-782cfc5c33c0" providerId="AD" clId="Web-{C3F52E1D-CB31-4D35-8398-438E20B81C64}" dt="2022-09-26T07:51:40.140" v="14" actId="20577"/>
          <ac:spMkLst>
            <pc:docMk/>
            <pc:sldMk cId="3835367962" sldId="316"/>
            <ac:spMk id="3" creationId="{73A220EE-6442-4C10-8D1E-852A1D00E7A7}"/>
          </ac:spMkLst>
        </pc:spChg>
        <pc:spChg chg="mod">
          <ac:chgData name="ZAMBELLI Laura (OP)" userId="S::laura.zambelli@publications.europa.eu::4acc7143-20d1-4b1c-89da-782cfc5c33c0" providerId="AD" clId="Web-{C3F52E1D-CB31-4D35-8398-438E20B81C64}" dt="2022-09-26T07:51:37.421" v="13" actId="20577"/>
          <ac:spMkLst>
            <pc:docMk/>
            <pc:sldMk cId="3835367962" sldId="316"/>
            <ac:spMk id="4" creationId="{23CFD410-9221-4134-85EB-0E7A8FF84AD4}"/>
          </ac:spMkLst>
        </pc:spChg>
      </pc:sldChg>
    </pc:docChg>
  </pc:docChgLst>
</pc:chgInfo>
</file>

<file path=ppt/comments/modernComment_13B_4461343F.xml><?xml version="1.0" encoding="utf-8"?>
<p188:cmLst xmlns:a="http://schemas.openxmlformats.org/drawingml/2006/main" xmlns:r="http://schemas.openxmlformats.org/officeDocument/2006/relationships" xmlns:p188="http://schemas.microsoft.com/office/powerpoint/2018/8/main">
  <p188:cm id="{DABF74D9-B3CE-4120-90AB-B0AAF99328E4}" authorId="{F5925BDE-9BBC-3E0D-71F2-1BD7BB6538F6}" created="2022-09-22T14:56:08.370">
    <ac:txMkLst xmlns:ac="http://schemas.microsoft.com/office/drawing/2013/main/command">
      <pc:docMk xmlns:pc="http://schemas.microsoft.com/office/powerpoint/2013/main/command"/>
      <pc:sldMk xmlns:pc="http://schemas.microsoft.com/office/powerpoint/2013/main/command" cId="1147221055" sldId="315"/>
      <ac:spMk id="3" creationId="{0373B90D-CBB5-47EB-816D-D2EE38BE17A1}"/>
      <ac:txMk cp="1" len="97">
        <ac:context len="232" hash="989164123"/>
      </ac:txMk>
    </ac:txMkLst>
    <p188:pos x="4995041" y="570734"/>
    <p188:replyLst>
      <p188:reply id="{AF76CA71-39D3-4368-A36A-5EE2789056F5}" authorId="{E2211F68-10C4-B083-ABC6-2AB300FBAC98}" created="2022-09-23T06:27:36.802">
        <p188:txBody>
          <a:bodyPr/>
          <a:lstStyle/>
          <a:p>
            <a:r>
              <a:rPr lang="en-IE"/>
              <a:t>When TED will go-live</a:t>
            </a:r>
          </a:p>
        </p188:txBody>
      </p188:reply>
    </p188:replyLst>
    <p188:txBody>
      <a:bodyPr/>
      <a:lstStyle/>
      <a:p>
        <a:r>
          <a:rPr lang="en-IE"/>
          <a:t>when will this happen?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ACA1C-A02D-4254-9CBA-20DFC2DD8B45}"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C2474-BDE5-4A69-813B-AC4348C713F0}" type="slidenum">
              <a:rPr lang="en-GB" smtClean="0"/>
              <a:t>‹#›</a:t>
            </a:fld>
            <a:endParaRPr lang="en-GB"/>
          </a:p>
        </p:txBody>
      </p:sp>
    </p:spTree>
    <p:extLst>
      <p:ext uri="{BB962C8B-B14F-4D97-AF65-F5344CB8AC3E}">
        <p14:creationId xmlns:p14="http://schemas.microsoft.com/office/powerpoint/2010/main" val="271307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F2C2474-BDE5-4A69-813B-AC4348C713F0}" type="slidenum">
              <a:rPr lang="en-GB" smtClean="0"/>
              <a:t>1</a:t>
            </a:fld>
            <a:endParaRPr lang="en-GB"/>
          </a:p>
        </p:txBody>
      </p:sp>
    </p:spTree>
    <p:extLst>
      <p:ext uri="{BB962C8B-B14F-4D97-AF65-F5344CB8AC3E}">
        <p14:creationId xmlns:p14="http://schemas.microsoft.com/office/powerpoint/2010/main" val="262597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2C2474-BDE5-4A69-813B-AC4348C713F0}" type="slidenum">
              <a:rPr lang="en-GB" smtClean="0"/>
              <a:t>4</a:t>
            </a:fld>
            <a:endParaRPr lang="en-GB"/>
          </a:p>
        </p:txBody>
      </p:sp>
    </p:spTree>
    <p:extLst>
      <p:ext uri="{BB962C8B-B14F-4D97-AF65-F5344CB8AC3E}">
        <p14:creationId xmlns:p14="http://schemas.microsoft.com/office/powerpoint/2010/main" val="122892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6564923" cy="2387600"/>
          </a:xfrm>
        </p:spPr>
        <p:txBody>
          <a:bodyPr anchor="b">
            <a:normAutofit/>
          </a:bodyPr>
          <a:lstStyle>
            <a:lvl1pPr algn="l">
              <a:defRPr sz="4000" b="0" cap="all" baseline="0">
                <a:solidFill>
                  <a:schemeClr val="accent1"/>
                </a:solidFill>
                <a:latin typeface="+mn-lt"/>
              </a:defRPr>
            </a:lvl1pPr>
          </a:lstStyle>
          <a:p>
            <a:r>
              <a:rPr lang="en-US"/>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6564923" cy="1655762"/>
          </a:xfrm>
        </p:spPr>
        <p:txBody>
          <a:bodyPr lIns="0">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a:p>
        </p:txBody>
      </p:sp>
    </p:spTree>
    <p:extLst>
      <p:ext uri="{BB962C8B-B14F-4D97-AF65-F5344CB8AC3E}">
        <p14:creationId xmlns:p14="http://schemas.microsoft.com/office/powerpoint/2010/main" val="147182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B8C9-2C71-634F-8BA7-3848E9387047}"/>
              </a:ext>
            </a:extLst>
          </p:cNvPr>
          <p:cNvSpPr>
            <a:spLocks noGrp="1"/>
          </p:cNvSpPr>
          <p:nvPr>
            <p:ph type="title"/>
          </p:nvPr>
        </p:nvSpPr>
        <p:spPr>
          <a:xfrm>
            <a:off x="839788" y="365125"/>
            <a:ext cx="10515600" cy="1084289"/>
          </a:xfrm>
        </p:spPr>
        <p:txBody>
          <a:bodyPr/>
          <a:lstStyle/>
          <a:p>
            <a:r>
              <a:rPr lang="en-US"/>
              <a:t>Click to edit Master title style</a:t>
            </a:r>
            <a:endParaRPr lang="en-LU"/>
          </a:p>
        </p:txBody>
      </p:sp>
      <p:sp>
        <p:nvSpPr>
          <p:cNvPr id="3" name="Text Placeholder 2">
            <a:extLst>
              <a:ext uri="{FF2B5EF4-FFF2-40B4-BE49-F238E27FC236}">
                <a16:creationId xmlns:a16="http://schemas.microsoft.com/office/drawing/2014/main" id="{4B593526-EF99-BC40-B3C8-A56CF0C3314E}"/>
              </a:ext>
            </a:extLst>
          </p:cNvPr>
          <p:cNvSpPr>
            <a:spLocks noGrp="1"/>
          </p:cNvSpPr>
          <p:nvPr>
            <p:ph type="body" idx="1"/>
          </p:nvPr>
        </p:nvSpPr>
        <p:spPr>
          <a:xfrm>
            <a:off x="839788" y="1581774"/>
            <a:ext cx="5157787"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5BF759-CDC9-6F44-B47E-802190240C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Text Placeholder 4">
            <a:extLst>
              <a:ext uri="{FF2B5EF4-FFF2-40B4-BE49-F238E27FC236}">
                <a16:creationId xmlns:a16="http://schemas.microsoft.com/office/drawing/2014/main" id="{FB1FBC2F-D08A-6048-B6FF-DC607FD4B15B}"/>
              </a:ext>
            </a:extLst>
          </p:cNvPr>
          <p:cNvSpPr>
            <a:spLocks noGrp="1"/>
          </p:cNvSpPr>
          <p:nvPr>
            <p:ph type="body" sz="quarter" idx="3"/>
          </p:nvPr>
        </p:nvSpPr>
        <p:spPr>
          <a:xfrm>
            <a:off x="6172200" y="1581774"/>
            <a:ext cx="5183188"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676610-E191-6E4D-BE38-4CE366F088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7" name="Date Placeholder 6">
            <a:extLst>
              <a:ext uri="{FF2B5EF4-FFF2-40B4-BE49-F238E27FC236}">
                <a16:creationId xmlns:a16="http://schemas.microsoft.com/office/drawing/2014/main" id="{47451804-457B-1C4E-9D5C-12181257E91A}"/>
              </a:ext>
            </a:extLst>
          </p:cNvPr>
          <p:cNvSpPr>
            <a:spLocks noGrp="1"/>
          </p:cNvSpPr>
          <p:nvPr>
            <p:ph type="dt" sz="half" idx="10"/>
          </p:nvPr>
        </p:nvSpPr>
        <p:spPr/>
        <p:txBody>
          <a:bodyPr/>
          <a:lstStyle/>
          <a:p>
            <a:fld id="{BE71FE18-DCA7-4566-9648-64FE96DE0971}" type="datetime1">
              <a:rPr lang="LID4096" smtClean="0"/>
              <a:t>09/26/2022</a:t>
            </a:fld>
            <a:endParaRPr lang="en-LU"/>
          </a:p>
        </p:txBody>
      </p:sp>
      <p:sp>
        <p:nvSpPr>
          <p:cNvPr id="8" name="Footer Placeholder 7">
            <a:extLst>
              <a:ext uri="{FF2B5EF4-FFF2-40B4-BE49-F238E27FC236}">
                <a16:creationId xmlns:a16="http://schemas.microsoft.com/office/drawing/2014/main" id="{1C02FA55-5A82-2948-A2CA-43042ABE1D7F}"/>
              </a:ext>
            </a:extLst>
          </p:cNvPr>
          <p:cNvSpPr>
            <a:spLocks noGrp="1"/>
          </p:cNvSpPr>
          <p:nvPr>
            <p:ph type="ftr" sz="quarter" idx="11"/>
          </p:nvPr>
        </p:nvSpPr>
        <p:spPr/>
        <p:txBody>
          <a:bodyPr/>
          <a:lstStyle/>
          <a:p>
            <a:endParaRPr lang="en-LU"/>
          </a:p>
        </p:txBody>
      </p:sp>
      <p:sp>
        <p:nvSpPr>
          <p:cNvPr id="9" name="Slide Number Placeholder 8">
            <a:extLst>
              <a:ext uri="{FF2B5EF4-FFF2-40B4-BE49-F238E27FC236}">
                <a16:creationId xmlns:a16="http://schemas.microsoft.com/office/drawing/2014/main" id="{A6575128-1AFD-B642-8EEF-9242D51C60F7}"/>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5227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hasCustomPrompt="1"/>
          </p:nvPr>
        </p:nvSpPr>
        <p:spPr>
          <a:xfrm>
            <a:off x="1160585" y="1065531"/>
            <a:ext cx="9144000" cy="2387600"/>
          </a:xfrm>
        </p:spPr>
        <p:txBody>
          <a:bodyPr anchor="b">
            <a:normAutofit/>
          </a:bodyPr>
          <a:lstStyle>
            <a:lvl1pPr algn="l">
              <a:defRPr sz="4000" b="0" cap="all" baseline="0">
                <a:solidFill>
                  <a:schemeClr val="accent1"/>
                </a:solidFill>
                <a:latin typeface="+mn-lt"/>
              </a:defRPr>
            </a:lvl1pPr>
          </a:lstStyle>
          <a:p>
            <a:r>
              <a:rPr lang="en-GB"/>
              <a:t>Thank you</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hasCustomPrompt="1"/>
          </p:nvPr>
        </p:nvSpPr>
        <p:spPr>
          <a:xfrm>
            <a:off x="1160585" y="3545206"/>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Further information, links</a:t>
            </a:r>
            <a:endParaRPr lang="en-LU"/>
          </a:p>
        </p:txBody>
      </p:sp>
    </p:spTree>
    <p:extLst>
      <p:ext uri="{BB962C8B-B14F-4D97-AF65-F5344CB8AC3E}">
        <p14:creationId xmlns:p14="http://schemas.microsoft.com/office/powerpoint/2010/main" val="284762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6564923" cy="2387600"/>
          </a:xfrm>
        </p:spPr>
        <p:txBody>
          <a:bodyPr anchor="b">
            <a:normAutofit/>
          </a:bodyPr>
          <a:lstStyle>
            <a:lvl1pPr algn="l">
              <a:defRPr sz="4000" b="0" cap="all" baseline="0">
                <a:solidFill>
                  <a:schemeClr val="bg1"/>
                </a:solidFill>
                <a:latin typeface="+mn-lt"/>
              </a:defRPr>
            </a:lvl1pPr>
          </a:lstStyle>
          <a:p>
            <a:r>
              <a:rPr lang="en-US"/>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6564923" cy="1655762"/>
          </a:xfrm>
        </p:spPr>
        <p:txBody>
          <a:bodyPr lIns="0">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a:p>
        </p:txBody>
      </p:sp>
    </p:spTree>
    <p:extLst>
      <p:ext uri="{BB962C8B-B14F-4D97-AF65-F5344CB8AC3E}">
        <p14:creationId xmlns:p14="http://schemas.microsoft.com/office/powerpoint/2010/main" val="122620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US"/>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fld id="{ADC9F2F7-7278-4E3F-8776-F9BE32839D08}" type="datetime1">
              <a:rPr lang="LID4096" smtClean="0"/>
              <a:t>09/26/2022</a:t>
            </a:fld>
            <a:endParaRPr lang="en-LU"/>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endParaRPr lang="en-LU"/>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fld id="{229B4BBC-BB84-A046-AB44-125112278BC9}" type="slidenum">
              <a:rPr lang="en-LU" smtClean="0"/>
              <a:pPr/>
              <a:t>‹#›</a:t>
            </a:fld>
            <a:endParaRPr lang="en-LU"/>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92518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3A699782-00E9-4332-BFE8-3753956EB4A7}" type="datetime1">
              <a:rPr lang="LID4096" smtClean="0"/>
              <a:t>09/26/2022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26058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973766" y="127583"/>
            <a:ext cx="4362450" cy="1325563"/>
          </a:xfrm>
        </p:spPr>
        <p:txBody>
          <a:bodyPr/>
          <a:lstStyle/>
          <a:p>
            <a:r>
              <a:rPr lang="en-US"/>
              <a:t>Click to edit Master title style</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991350" y="1825625"/>
            <a:ext cx="4362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710F62C6-8CAF-4985-BC28-043E88C4C54A}" type="datetime1">
              <a:rPr lang="LID4096" smtClean="0"/>
              <a:t>09/26/2022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2">
            <a:extLst>
              <a:ext uri="{FF2B5EF4-FFF2-40B4-BE49-F238E27FC236}">
                <a16:creationId xmlns:a16="http://schemas.microsoft.com/office/drawing/2014/main" id="{D3C9D4F1-D8F0-7D46-8FD5-75979F1ECF14}"/>
              </a:ext>
            </a:extLst>
          </p:cNvPr>
          <p:cNvSpPr>
            <a:spLocks noGrp="1"/>
          </p:cNvSpPr>
          <p:nvPr>
            <p:ph type="pic" sz="quarter" idx="13"/>
          </p:nvPr>
        </p:nvSpPr>
        <p:spPr>
          <a:xfrm>
            <a:off x="0" y="0"/>
            <a:ext cx="6991350" cy="6362700"/>
          </a:xfrm>
          <a:custGeom>
            <a:avLst/>
            <a:gdLst>
              <a:gd name="connsiteX0" fmla="*/ 0 w 6991350"/>
              <a:gd name="connsiteY0" fmla="*/ 0 h 6362700"/>
              <a:gd name="connsiteX1" fmla="*/ 6991350 w 6991350"/>
              <a:gd name="connsiteY1" fmla="*/ 0 h 6362700"/>
              <a:gd name="connsiteX2" fmla="*/ 6991350 w 6991350"/>
              <a:gd name="connsiteY2" fmla="*/ 6362700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738804 w 6991350"/>
              <a:gd name="connsiteY2" fmla="*/ 6295792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694199 w 6991350"/>
              <a:gd name="connsiteY2" fmla="*/ 6351548 h 6362700"/>
              <a:gd name="connsiteX3" fmla="*/ 0 w 6991350"/>
              <a:gd name="connsiteY3" fmla="*/ 6362700 h 6362700"/>
              <a:gd name="connsiteX4" fmla="*/ 0 w 6991350"/>
              <a:gd name="connsiteY4" fmla="*/ 0 h 636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350" h="6362700">
                <a:moveTo>
                  <a:pt x="0" y="0"/>
                </a:moveTo>
                <a:lnTo>
                  <a:pt x="6991350" y="0"/>
                </a:lnTo>
                <a:lnTo>
                  <a:pt x="4694199" y="6351548"/>
                </a:lnTo>
                <a:lnTo>
                  <a:pt x="0" y="6362700"/>
                </a:lnTo>
                <a:lnTo>
                  <a:pt x="0" y="0"/>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208949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935D5FE2-E3A1-49CD-9816-A941C2B46DD4}" type="datetime1">
              <a:rPr lang="LID4096" smtClean="0"/>
              <a:t>09/26/2022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5">
            <a:extLst>
              <a:ext uri="{FF2B5EF4-FFF2-40B4-BE49-F238E27FC236}">
                <a16:creationId xmlns:a16="http://schemas.microsoft.com/office/drawing/2014/main" id="{1E112A47-65FE-3740-A77E-8A59D7CFA179}"/>
              </a:ext>
            </a:extLst>
          </p:cNvPr>
          <p:cNvSpPr>
            <a:spLocks noGrp="1"/>
          </p:cNvSpPr>
          <p:nvPr>
            <p:ph type="pic" sz="quarter" idx="13"/>
          </p:nvPr>
        </p:nvSpPr>
        <p:spPr>
          <a:xfrm>
            <a:off x="5174253" y="-2"/>
            <a:ext cx="7014949" cy="6363433"/>
          </a:xfrm>
          <a:custGeom>
            <a:avLst/>
            <a:gdLst>
              <a:gd name="connsiteX0" fmla="*/ 0 w 6418670"/>
              <a:gd name="connsiteY0" fmla="*/ 6375401 h 6375401"/>
              <a:gd name="connsiteX1" fmla="*/ 1593850 w 6418670"/>
              <a:gd name="connsiteY1" fmla="*/ 0 h 6375401"/>
              <a:gd name="connsiteX2" fmla="*/ 6418670 w 6418670"/>
              <a:gd name="connsiteY2" fmla="*/ 0 h 6375401"/>
              <a:gd name="connsiteX3" fmla="*/ 4824820 w 6418670"/>
              <a:gd name="connsiteY3" fmla="*/ 6375401 h 6375401"/>
              <a:gd name="connsiteX4" fmla="*/ 0 w 6418670"/>
              <a:gd name="connsiteY4" fmla="*/ 6375401 h 6375401"/>
              <a:gd name="connsiteX0" fmla="*/ 0 w 6419158"/>
              <a:gd name="connsiteY0" fmla="*/ 6375401 h 6383217"/>
              <a:gd name="connsiteX1" fmla="*/ 1593850 w 6419158"/>
              <a:gd name="connsiteY1" fmla="*/ 0 h 6383217"/>
              <a:gd name="connsiteX2" fmla="*/ 6418670 w 6419158"/>
              <a:gd name="connsiteY2" fmla="*/ 0 h 6383217"/>
              <a:gd name="connsiteX3" fmla="*/ 6419158 w 6419158"/>
              <a:gd name="connsiteY3" fmla="*/ 6383217 h 6383217"/>
              <a:gd name="connsiteX4" fmla="*/ 0 w 6419158"/>
              <a:gd name="connsiteY4" fmla="*/ 6375401 h 6383217"/>
              <a:gd name="connsiteX0" fmla="*/ 0 w 6825558"/>
              <a:gd name="connsiteY0" fmla="*/ 6383217 h 6383217"/>
              <a:gd name="connsiteX1" fmla="*/ 2000250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51758 w 6825558"/>
              <a:gd name="connsiteY1" fmla="*/ 15631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43943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982160"/>
              <a:gd name="connsiteY0" fmla="*/ 6394403 h 6394403"/>
              <a:gd name="connsiteX1" fmla="*/ 2000545 w 6982160"/>
              <a:gd name="connsiteY1" fmla="*/ 0 h 6394403"/>
              <a:gd name="connsiteX2" fmla="*/ 6981672 w 6982160"/>
              <a:gd name="connsiteY2" fmla="*/ 0 h 6394403"/>
              <a:gd name="connsiteX3" fmla="*/ 6982160 w 6982160"/>
              <a:gd name="connsiteY3" fmla="*/ 6383217 h 6394403"/>
              <a:gd name="connsiteX4" fmla="*/ 0 w 6982160"/>
              <a:gd name="connsiteY4" fmla="*/ 6394403 h 6394403"/>
              <a:gd name="connsiteX0" fmla="*/ 0 w 7036758"/>
              <a:gd name="connsiteY0" fmla="*/ 6378023 h 6383217"/>
              <a:gd name="connsiteX1" fmla="*/ 2055143 w 7036758"/>
              <a:gd name="connsiteY1" fmla="*/ 0 h 6383217"/>
              <a:gd name="connsiteX2" fmla="*/ 7036270 w 7036758"/>
              <a:gd name="connsiteY2" fmla="*/ 0 h 6383217"/>
              <a:gd name="connsiteX3" fmla="*/ 7036758 w 7036758"/>
              <a:gd name="connsiteY3" fmla="*/ 6383217 h 6383217"/>
              <a:gd name="connsiteX4" fmla="*/ 0 w 7036758"/>
              <a:gd name="connsiteY4" fmla="*/ 6378023 h 63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758" h="6383217">
                <a:moveTo>
                  <a:pt x="0" y="6378023"/>
                </a:moveTo>
                <a:lnTo>
                  <a:pt x="2055143" y="0"/>
                </a:lnTo>
                <a:lnTo>
                  <a:pt x="7036270" y="0"/>
                </a:lnTo>
                <a:cubicBezTo>
                  <a:pt x="7036433" y="2127739"/>
                  <a:pt x="7036595" y="4255478"/>
                  <a:pt x="7036758" y="6383217"/>
                </a:cubicBezTo>
                <a:lnTo>
                  <a:pt x="0" y="6378023"/>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348931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9AAD6DE3-FECD-431D-A45E-9D1D32E91463}" type="datetime1">
              <a:rPr lang="LID4096" smtClean="0"/>
              <a:t>09/26/2022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Freeform 8">
            <a:extLst>
              <a:ext uri="{FF2B5EF4-FFF2-40B4-BE49-F238E27FC236}">
                <a16:creationId xmlns:a16="http://schemas.microsoft.com/office/drawing/2014/main" id="{97FDD220-59DB-D149-896C-D542C88CB459}"/>
              </a:ext>
            </a:extLst>
          </p:cNvPr>
          <p:cNvSpPr/>
          <p:nvPr userDrawn="1"/>
        </p:nvSpPr>
        <p:spPr>
          <a:xfrm>
            <a:off x="5123210" y="-50370"/>
            <a:ext cx="7074978" cy="6420452"/>
          </a:xfrm>
          <a:custGeom>
            <a:avLst/>
            <a:gdLst>
              <a:gd name="connsiteX0" fmla="*/ 7055142 w 7055142"/>
              <a:gd name="connsiteY0" fmla="*/ 6333688 h 6350466"/>
              <a:gd name="connsiteX1" fmla="*/ 0 w 7055142"/>
              <a:gd name="connsiteY1" fmla="*/ 6350466 h 6350466"/>
              <a:gd name="connsiteX2" fmla="*/ 2072081 w 7055142"/>
              <a:gd name="connsiteY2" fmla="*/ 0 h 6350466"/>
              <a:gd name="connsiteX3" fmla="*/ 7055142 w 7055142"/>
              <a:gd name="connsiteY3" fmla="*/ 0 h 6350466"/>
              <a:gd name="connsiteX4" fmla="*/ 7055142 w 7055142"/>
              <a:gd name="connsiteY4" fmla="*/ 6333688 h 6350466"/>
              <a:gd name="connsiteX0" fmla="*/ 7038083 w 7055142"/>
              <a:gd name="connsiteY0" fmla="*/ 6357572 h 6357572"/>
              <a:gd name="connsiteX1" fmla="*/ 0 w 7055142"/>
              <a:gd name="connsiteY1" fmla="*/ 6350466 h 6357572"/>
              <a:gd name="connsiteX2" fmla="*/ 2072081 w 7055142"/>
              <a:gd name="connsiteY2" fmla="*/ 0 h 6357572"/>
              <a:gd name="connsiteX3" fmla="*/ 7055142 w 7055142"/>
              <a:gd name="connsiteY3" fmla="*/ 0 h 6357572"/>
              <a:gd name="connsiteX4" fmla="*/ 7038083 w 7055142"/>
              <a:gd name="connsiteY4" fmla="*/ 6357572 h 6357572"/>
              <a:gd name="connsiteX0" fmla="*/ 7051731 w 7068790"/>
              <a:gd name="connsiteY0" fmla="*/ 6357572 h 6357572"/>
              <a:gd name="connsiteX1" fmla="*/ 0 w 7068790"/>
              <a:gd name="connsiteY1" fmla="*/ 6350466 h 6357572"/>
              <a:gd name="connsiteX2" fmla="*/ 2085729 w 7068790"/>
              <a:gd name="connsiteY2" fmla="*/ 0 h 6357572"/>
              <a:gd name="connsiteX3" fmla="*/ 7068790 w 7068790"/>
              <a:gd name="connsiteY3" fmla="*/ 0 h 6357572"/>
              <a:gd name="connsiteX4" fmla="*/ 7051731 w 7068790"/>
              <a:gd name="connsiteY4" fmla="*/ 6357572 h 6357572"/>
              <a:gd name="connsiteX0" fmla="*/ 7051731 w 7068790"/>
              <a:gd name="connsiteY0" fmla="*/ 6357572 h 6360702"/>
              <a:gd name="connsiteX1" fmla="*/ 0 w 7068790"/>
              <a:gd name="connsiteY1" fmla="*/ 6360702 h 6360702"/>
              <a:gd name="connsiteX2" fmla="*/ 2085729 w 7068790"/>
              <a:gd name="connsiteY2" fmla="*/ 0 h 6360702"/>
              <a:gd name="connsiteX3" fmla="*/ 7068790 w 7068790"/>
              <a:gd name="connsiteY3" fmla="*/ 0 h 6360702"/>
              <a:gd name="connsiteX4" fmla="*/ 7051731 w 7068790"/>
              <a:gd name="connsiteY4" fmla="*/ 6357572 h 6360702"/>
              <a:gd name="connsiteX0" fmla="*/ 7074978 w 7074978"/>
              <a:gd name="connsiteY0" fmla="*/ 6361411 h 6361411"/>
              <a:gd name="connsiteX1" fmla="*/ 0 w 7074978"/>
              <a:gd name="connsiteY1" fmla="*/ 6360702 h 6361411"/>
              <a:gd name="connsiteX2" fmla="*/ 2085729 w 7074978"/>
              <a:gd name="connsiteY2" fmla="*/ 0 h 6361411"/>
              <a:gd name="connsiteX3" fmla="*/ 7068790 w 7074978"/>
              <a:gd name="connsiteY3" fmla="*/ 0 h 6361411"/>
              <a:gd name="connsiteX4" fmla="*/ 7074978 w 7074978"/>
              <a:gd name="connsiteY4" fmla="*/ 6361411 h 63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4978" h="6361411">
                <a:moveTo>
                  <a:pt x="7074978" y="6361411"/>
                </a:moveTo>
                <a:lnTo>
                  <a:pt x="0" y="6360702"/>
                </a:lnTo>
                <a:lnTo>
                  <a:pt x="2085729" y="0"/>
                </a:lnTo>
                <a:lnTo>
                  <a:pt x="7068790" y="0"/>
                </a:lnTo>
                <a:cubicBezTo>
                  <a:pt x="7063197" y="2119618"/>
                  <a:pt x="7063793" y="4266960"/>
                  <a:pt x="7074978" y="6361411"/>
                </a:cubicBezTo>
                <a:close/>
              </a:path>
            </a:pathLst>
          </a:cu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14">
            <a:extLst>
              <a:ext uri="{FF2B5EF4-FFF2-40B4-BE49-F238E27FC236}">
                <a16:creationId xmlns:a16="http://schemas.microsoft.com/office/drawing/2014/main" id="{7BC6BF38-3692-F546-8D7F-1E3CBF37B742}"/>
              </a:ext>
            </a:extLst>
          </p:cNvPr>
          <p:cNvSpPr>
            <a:spLocks noGrp="1"/>
          </p:cNvSpPr>
          <p:nvPr>
            <p:ph sz="quarter" idx="13"/>
          </p:nvPr>
        </p:nvSpPr>
        <p:spPr>
          <a:xfrm>
            <a:off x="6972300" y="1025611"/>
            <a:ext cx="4876800" cy="5006889"/>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2664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890844"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8908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670E9328-4B32-4C56-AAA4-FD3B1CED6BA1}" type="datetime1">
              <a:rPr lang="LID4096" smtClean="0"/>
              <a:t>09/26/2022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4" name="Rectangle 3">
            <a:extLst>
              <a:ext uri="{FF2B5EF4-FFF2-40B4-BE49-F238E27FC236}">
                <a16:creationId xmlns:a16="http://schemas.microsoft.com/office/drawing/2014/main" id="{8FCFCA39-AEED-7546-9BF1-27F7B0127E02}"/>
              </a:ext>
            </a:extLst>
          </p:cNvPr>
          <p:cNvSpPr/>
          <p:nvPr userDrawn="1"/>
        </p:nvSpPr>
        <p:spPr>
          <a:xfrm>
            <a:off x="6881446"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9" name="Content Placeholder 2">
            <a:extLst>
              <a:ext uri="{FF2B5EF4-FFF2-40B4-BE49-F238E27FC236}">
                <a16:creationId xmlns:a16="http://schemas.microsoft.com/office/drawing/2014/main" id="{EC06DA5D-5B0F-8947-BAFD-E38FC73250BF}"/>
              </a:ext>
            </a:extLst>
          </p:cNvPr>
          <p:cNvSpPr>
            <a:spLocks noGrp="1"/>
          </p:cNvSpPr>
          <p:nvPr>
            <p:ph sz="quarter" idx="13"/>
          </p:nvPr>
        </p:nvSpPr>
        <p:spPr>
          <a:xfrm>
            <a:off x="688144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62322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096002" y="127583"/>
            <a:ext cx="5644818"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6096000" y="1825625"/>
            <a:ext cx="564481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9E70DD12-2212-4482-9AE9-8749D58AED37}" type="datetime1">
              <a:rPr lang="LID4096" smtClean="0"/>
              <a:t>09/26/2022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Rectangle 8">
            <a:extLst>
              <a:ext uri="{FF2B5EF4-FFF2-40B4-BE49-F238E27FC236}">
                <a16:creationId xmlns:a16="http://schemas.microsoft.com/office/drawing/2014/main" id="{8E429D19-0B5C-5B47-B15A-CED79C58F202}"/>
              </a:ext>
            </a:extLst>
          </p:cNvPr>
          <p:cNvSpPr/>
          <p:nvPr userDrawn="1"/>
        </p:nvSpPr>
        <p:spPr>
          <a:xfrm>
            <a:off x="0"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2">
            <a:extLst>
              <a:ext uri="{FF2B5EF4-FFF2-40B4-BE49-F238E27FC236}">
                <a16:creationId xmlns:a16="http://schemas.microsoft.com/office/drawing/2014/main" id="{10C0794D-E9A2-5641-A7CE-A0B2D91282A2}"/>
              </a:ext>
            </a:extLst>
          </p:cNvPr>
          <p:cNvSpPr>
            <a:spLocks noGrp="1"/>
          </p:cNvSpPr>
          <p:nvPr>
            <p:ph sz="quarter" idx="13"/>
          </p:nvPr>
        </p:nvSpPr>
        <p:spPr>
          <a:xfrm>
            <a:off x="195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850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07F-C78C-0E4C-929B-9F56E7F51320}"/>
              </a:ext>
            </a:extLst>
          </p:cNvPr>
          <p:cNvSpPr>
            <a:spLocks noGrp="1"/>
          </p:cNvSpPr>
          <p:nvPr>
            <p:ph type="title"/>
          </p:nvPr>
        </p:nvSpPr>
        <p:spPr>
          <a:xfrm>
            <a:off x="838202" y="127583"/>
            <a:ext cx="10498014" cy="1325563"/>
          </a:xfrm>
          <a:prstGeom prst="rect">
            <a:avLst/>
          </a:prstGeom>
        </p:spPr>
        <p:txBody>
          <a:bodyPr vert="horz" lIns="0" tIns="45720" rIns="0" bIns="0" rtlCol="0" anchor="b" anchorCtr="0">
            <a:normAutofit/>
          </a:bodyPr>
          <a:lstStyle/>
          <a:p>
            <a:r>
              <a:rPr lang="en-US"/>
              <a:t>Click to edit Master title style</a:t>
            </a:r>
            <a:endParaRPr lang="en-LU"/>
          </a:p>
        </p:txBody>
      </p:sp>
      <p:sp>
        <p:nvSpPr>
          <p:cNvPr id="3" name="Text Placeholder 2">
            <a:extLst>
              <a:ext uri="{FF2B5EF4-FFF2-40B4-BE49-F238E27FC236}">
                <a16:creationId xmlns:a16="http://schemas.microsoft.com/office/drawing/2014/main" id="{8BAA5AFE-711A-8F46-B92C-33CC44EC0C08}"/>
              </a:ext>
            </a:extLst>
          </p:cNvPr>
          <p:cNvSpPr>
            <a:spLocks noGrp="1"/>
          </p:cNvSpPr>
          <p:nvPr>
            <p:ph type="body" idx="1"/>
          </p:nvPr>
        </p:nvSpPr>
        <p:spPr>
          <a:xfrm>
            <a:off x="838200" y="1825625"/>
            <a:ext cx="10498015" cy="4351338"/>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Date Placeholder 3">
            <a:extLst>
              <a:ext uri="{FF2B5EF4-FFF2-40B4-BE49-F238E27FC236}">
                <a16:creationId xmlns:a16="http://schemas.microsoft.com/office/drawing/2014/main" id="{8A71EB6D-8ABB-1147-8489-BE9B909BB1F2}"/>
              </a:ext>
            </a:extLst>
          </p:cNvPr>
          <p:cNvSpPr>
            <a:spLocks noGrp="1"/>
          </p:cNvSpPr>
          <p:nvPr>
            <p:ph type="dt" sz="half" idx="2"/>
          </p:nvPr>
        </p:nvSpPr>
        <p:spPr>
          <a:xfrm>
            <a:off x="838200" y="6421412"/>
            <a:ext cx="879389" cy="365125"/>
          </a:xfrm>
          <a:prstGeom prst="rect">
            <a:avLst/>
          </a:prstGeom>
        </p:spPr>
        <p:txBody>
          <a:bodyPr vert="horz" lIns="36000" tIns="45720" rIns="91440" bIns="45720" rtlCol="0" anchor="ctr"/>
          <a:lstStyle>
            <a:lvl1pPr algn="l">
              <a:defRPr sz="1200">
                <a:solidFill>
                  <a:schemeClr val="tx1"/>
                </a:solidFill>
              </a:defRPr>
            </a:lvl1pPr>
          </a:lstStyle>
          <a:p>
            <a:fld id="{D0DFC6FF-86B6-43CF-B81E-CE5234382168}" type="datetime1">
              <a:rPr lang="LID4096" smtClean="0"/>
              <a:t>09/26/2022</a:t>
            </a:fld>
            <a:endParaRPr lang="en-LU"/>
          </a:p>
        </p:txBody>
      </p:sp>
      <p:sp>
        <p:nvSpPr>
          <p:cNvPr id="5" name="Footer Placeholder 4">
            <a:extLst>
              <a:ext uri="{FF2B5EF4-FFF2-40B4-BE49-F238E27FC236}">
                <a16:creationId xmlns:a16="http://schemas.microsoft.com/office/drawing/2014/main" id="{63F2FBB7-A709-ED4D-AD81-E9B04C1432F0}"/>
              </a:ext>
            </a:extLst>
          </p:cNvPr>
          <p:cNvSpPr>
            <a:spLocks noGrp="1"/>
          </p:cNvSpPr>
          <p:nvPr>
            <p:ph type="ftr" sz="quarter" idx="3"/>
          </p:nvPr>
        </p:nvSpPr>
        <p:spPr>
          <a:xfrm>
            <a:off x="1717589" y="6421412"/>
            <a:ext cx="4114800" cy="365125"/>
          </a:xfrm>
          <a:prstGeom prst="rect">
            <a:avLst/>
          </a:prstGeom>
        </p:spPr>
        <p:txBody>
          <a:bodyPr vert="horz" lIns="0" tIns="45720" rIns="91440" bIns="45720" rtlCol="0" anchor="ctr"/>
          <a:lstStyle>
            <a:lvl1pPr algn="l">
              <a:defRPr sz="1200">
                <a:solidFill>
                  <a:schemeClr val="tx1"/>
                </a:solidFill>
              </a:defRPr>
            </a:lvl1pPr>
          </a:lstStyle>
          <a:p>
            <a:endParaRPr lang="en-LU"/>
          </a:p>
        </p:txBody>
      </p:sp>
      <p:sp>
        <p:nvSpPr>
          <p:cNvPr id="6" name="Slide Number Placeholder 5">
            <a:extLst>
              <a:ext uri="{FF2B5EF4-FFF2-40B4-BE49-F238E27FC236}">
                <a16:creationId xmlns:a16="http://schemas.microsoft.com/office/drawing/2014/main" id="{A7033531-99A1-D441-8201-5908D0505B61}"/>
              </a:ext>
            </a:extLst>
          </p:cNvPr>
          <p:cNvSpPr>
            <a:spLocks noGrp="1"/>
          </p:cNvSpPr>
          <p:nvPr>
            <p:ph type="sldNum" sz="quarter" idx="4"/>
          </p:nvPr>
        </p:nvSpPr>
        <p:spPr>
          <a:xfrm>
            <a:off x="0" y="6421412"/>
            <a:ext cx="702365" cy="365125"/>
          </a:xfrm>
          <a:prstGeom prst="rect">
            <a:avLst/>
          </a:prstGeom>
        </p:spPr>
        <p:txBody>
          <a:bodyPr vert="horz" lIns="91440" tIns="45720" rIns="91440" bIns="45720" rtlCol="0" anchor="ctr"/>
          <a:lstStyle>
            <a:lvl1pPr algn="r">
              <a:defRPr sz="1200">
                <a:solidFill>
                  <a:schemeClr val="tx1"/>
                </a:solidFill>
              </a:defRPr>
            </a:lvl1pPr>
          </a:lstStyle>
          <a:p>
            <a:fld id="{229B4BBC-BB84-A046-AB44-125112278BC9}" type="slidenum">
              <a:rPr lang="en-LU" smtClean="0"/>
              <a:pPr/>
              <a:t>‹#›</a:t>
            </a:fld>
            <a:endParaRPr lang="en-LU"/>
          </a:p>
        </p:txBody>
      </p:sp>
    </p:spTree>
    <p:extLst>
      <p:ext uri="{BB962C8B-B14F-4D97-AF65-F5344CB8AC3E}">
        <p14:creationId xmlns:p14="http://schemas.microsoft.com/office/powerpoint/2010/main" val="141103815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2" r:id="rId4"/>
    <p:sldLayoutId id="2147483662" r:id="rId5"/>
    <p:sldLayoutId id="2147483661" r:id="rId6"/>
    <p:sldLayoutId id="2147483667" r:id="rId7"/>
    <p:sldLayoutId id="2147483663" r:id="rId8"/>
    <p:sldLayoutId id="2147483664" r:id="rId9"/>
    <p:sldLayoutId id="2147483653" r:id="rId10"/>
    <p:sldLayoutId id="2147483665"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13B_4461343F.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OP-TED/eForms-SDK/tree/develop/codelists" TargetMode="External"/><Relationship Id="rId2" Type="http://schemas.openxmlformats.org/officeDocument/2006/relationships/hyperlink" Target="https://op.europa.eu/en/web/eu-vocabularies/at-dataset/-/resource/dataset/notice-type"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AB9AB2-5FD7-4B02-9C13-E47F24EDD977}"/>
              </a:ext>
            </a:extLst>
          </p:cNvPr>
          <p:cNvSpPr txBox="1">
            <a:spLocks/>
          </p:cNvSpPr>
          <p:nvPr/>
        </p:nvSpPr>
        <p:spPr>
          <a:xfrm>
            <a:off x="1160585" y="1088172"/>
            <a:ext cx="6564923" cy="2387600"/>
          </a:xfrm>
          <a:prstGeom prst="rect">
            <a:avLst/>
          </a:prstGeom>
        </p:spPr>
        <p:txBody>
          <a:bodyPr vert="horz" lIns="0" tIns="45720" rIns="0" bIns="0" rtlCol="0" anchor="b" anchorCtr="0">
            <a:normAutofit/>
          </a:bodyPr>
          <a:lstStyle>
            <a:lvl1pPr algn="l" defTabSz="914400" rtl="0" eaLnBrk="1" latinLnBrk="0" hangingPunct="1">
              <a:lnSpc>
                <a:spcPct val="90000"/>
              </a:lnSpc>
              <a:spcBef>
                <a:spcPct val="0"/>
              </a:spcBef>
              <a:buNone/>
              <a:defRPr sz="4000" b="0" kern="1200" cap="all" baseline="0">
                <a:solidFill>
                  <a:schemeClr val="accent1"/>
                </a:solidFill>
                <a:latin typeface="+mn-lt"/>
                <a:ea typeface="+mj-ea"/>
                <a:cs typeface="+mj-cs"/>
              </a:defRPr>
            </a:lvl1pPr>
          </a:lstStyle>
          <a:p>
            <a:r>
              <a:rPr lang="fr-FR" sz="3200" b="1" err="1"/>
              <a:t>eForms</a:t>
            </a:r>
            <a:r>
              <a:rPr lang="fr-FR" sz="3200" b="1"/>
              <a:t> in TED portal</a:t>
            </a:r>
            <a:br>
              <a:rPr lang="fr-FR" sz="3200"/>
            </a:br>
            <a:endParaRPr lang="en-LU" sz="2800"/>
          </a:p>
        </p:txBody>
      </p:sp>
      <p:sp>
        <p:nvSpPr>
          <p:cNvPr id="8" name="Subtitle 7">
            <a:extLst>
              <a:ext uri="{FF2B5EF4-FFF2-40B4-BE49-F238E27FC236}">
                <a16:creationId xmlns:a16="http://schemas.microsoft.com/office/drawing/2014/main" id="{DA8652B6-2B85-4B5B-AC80-E4B197F607D6}"/>
              </a:ext>
            </a:extLst>
          </p:cNvPr>
          <p:cNvSpPr>
            <a:spLocks noGrp="1"/>
          </p:cNvSpPr>
          <p:nvPr>
            <p:ph type="subTitle" idx="1"/>
          </p:nvPr>
        </p:nvSpPr>
        <p:spPr/>
        <p:txBody>
          <a:bodyPr/>
          <a:lstStyle/>
          <a:p>
            <a:r>
              <a:rPr lang="en-US" b="1"/>
              <a:t>Workshop on </a:t>
            </a:r>
            <a:r>
              <a:rPr lang="en-US" b="1" err="1"/>
              <a:t>eForms</a:t>
            </a:r>
            <a:r>
              <a:rPr lang="en-US" b="1"/>
              <a:t> for </a:t>
            </a:r>
            <a:r>
              <a:rPr lang="en-US" b="1" err="1"/>
              <a:t>reusers</a:t>
            </a:r>
            <a:r>
              <a:rPr lang="en-US" b="1"/>
              <a:t> of TED data</a:t>
            </a:r>
          </a:p>
          <a:p>
            <a:r>
              <a:rPr lang="fr-BE"/>
              <a:t>27 </a:t>
            </a:r>
            <a:r>
              <a:rPr lang="fr-BE" err="1"/>
              <a:t>September</a:t>
            </a:r>
            <a:r>
              <a:rPr lang="fr-BE"/>
              <a:t> 2022</a:t>
            </a:r>
          </a:p>
          <a:p>
            <a:r>
              <a:rPr lang="fr-FR"/>
              <a:t>Carmelo Greco – TED unit – Publications Office of the EU</a:t>
            </a:r>
            <a:endParaRPr lang="en-LU"/>
          </a:p>
          <a:p>
            <a:endParaRPr lang="en-IE"/>
          </a:p>
        </p:txBody>
      </p:sp>
    </p:spTree>
    <p:extLst>
      <p:ext uri="{BB962C8B-B14F-4D97-AF65-F5344CB8AC3E}">
        <p14:creationId xmlns:p14="http://schemas.microsoft.com/office/powerpoint/2010/main" val="3646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B492-C0AF-428B-9EB4-89AC37677CE0}"/>
              </a:ext>
            </a:extLst>
          </p:cNvPr>
          <p:cNvSpPr>
            <a:spLocks noGrp="1"/>
          </p:cNvSpPr>
          <p:nvPr>
            <p:ph type="title"/>
          </p:nvPr>
        </p:nvSpPr>
        <p:spPr/>
        <p:txBody>
          <a:bodyPr/>
          <a:lstStyle/>
          <a:p>
            <a:r>
              <a:rPr lang="fr-BE"/>
              <a:t>Advanced </a:t>
            </a:r>
            <a:r>
              <a:rPr lang="fr-BE" err="1"/>
              <a:t>search</a:t>
            </a:r>
            <a:r>
              <a:rPr lang="fr-BE"/>
              <a:t> – Type of </a:t>
            </a:r>
            <a:r>
              <a:rPr lang="fr-BE" err="1"/>
              <a:t>buyer</a:t>
            </a:r>
            <a:endParaRPr lang="en-IE"/>
          </a:p>
        </p:txBody>
      </p:sp>
      <p:sp>
        <p:nvSpPr>
          <p:cNvPr id="3" name="Content Placeholder 2">
            <a:extLst>
              <a:ext uri="{FF2B5EF4-FFF2-40B4-BE49-F238E27FC236}">
                <a16:creationId xmlns:a16="http://schemas.microsoft.com/office/drawing/2014/main" id="{63DD9BFC-2DC0-4D17-A8DD-28B7BDC78FAE}"/>
              </a:ext>
            </a:extLst>
          </p:cNvPr>
          <p:cNvSpPr>
            <a:spLocks noGrp="1"/>
          </p:cNvSpPr>
          <p:nvPr>
            <p:ph sz="half" idx="1"/>
          </p:nvPr>
        </p:nvSpPr>
        <p:spPr>
          <a:ln>
            <a:solidFill>
              <a:schemeClr val="tx1"/>
            </a:solidFill>
          </a:ln>
        </p:spPr>
        <p:txBody>
          <a:bodyPr/>
          <a:lstStyle/>
          <a:p>
            <a:r>
              <a:rPr lang="fr-BE" err="1"/>
              <a:t>Current</a:t>
            </a:r>
            <a:endParaRPr lang="fr-BE"/>
          </a:p>
          <a:p>
            <a:pPr lvl="1"/>
            <a:r>
              <a:rPr lang="fr-BE" sz="1600"/>
              <a:t>Expert </a:t>
            </a:r>
            <a:r>
              <a:rPr lang="fr-BE" sz="1600" err="1"/>
              <a:t>query</a:t>
            </a:r>
            <a:r>
              <a:rPr lang="fr-BE" sz="1600"/>
              <a:t> </a:t>
            </a:r>
            <a:r>
              <a:rPr lang="fr-BE" sz="1600" err="1"/>
              <a:t>example</a:t>
            </a:r>
            <a:r>
              <a:rPr lang="fr-BE" sz="1200"/>
              <a:t>: </a:t>
            </a:r>
            <a:r>
              <a:rPr lang="en-US" sz="1000"/>
              <a:t>(HA=[BR or OP or CA or BI or EA or EC or ES or CR or BC or CL or PA or AG or AP or CJ or OB or FI])</a:t>
            </a:r>
            <a:endParaRPr lang="en-IE" sz="1000"/>
          </a:p>
        </p:txBody>
      </p:sp>
      <p:sp>
        <p:nvSpPr>
          <p:cNvPr id="4" name="Content Placeholder 3">
            <a:extLst>
              <a:ext uri="{FF2B5EF4-FFF2-40B4-BE49-F238E27FC236}">
                <a16:creationId xmlns:a16="http://schemas.microsoft.com/office/drawing/2014/main" id="{E982E903-7487-4A7A-B69F-D9081A37D9B8}"/>
              </a:ext>
            </a:extLst>
          </p:cNvPr>
          <p:cNvSpPr>
            <a:spLocks noGrp="1"/>
          </p:cNvSpPr>
          <p:nvPr>
            <p:ph sz="half" idx="2"/>
          </p:nvPr>
        </p:nvSpPr>
        <p:spPr>
          <a:ln>
            <a:solidFill>
              <a:schemeClr val="tx1"/>
            </a:solidFill>
          </a:ln>
        </p:spPr>
        <p:txBody>
          <a:bodyPr/>
          <a:lstStyle/>
          <a:p>
            <a:r>
              <a:rPr lang="fr-BE"/>
              <a:t>Future</a:t>
            </a:r>
          </a:p>
          <a:p>
            <a:pPr lvl="1"/>
            <a:r>
              <a:rPr lang="fr-BE" sz="1600"/>
              <a:t>Expert </a:t>
            </a:r>
            <a:r>
              <a:rPr lang="fr-BE" sz="1600" err="1"/>
              <a:t>query</a:t>
            </a:r>
            <a:r>
              <a:rPr lang="fr-BE" sz="1600"/>
              <a:t> </a:t>
            </a:r>
            <a:r>
              <a:rPr lang="fr-BE" sz="1600" err="1"/>
              <a:t>example</a:t>
            </a:r>
            <a:r>
              <a:rPr lang="fr-BE" sz="1000"/>
              <a:t>: </a:t>
            </a:r>
            <a:r>
              <a:rPr lang="en-US" sz="1000"/>
              <a:t>(AA=[</a:t>
            </a:r>
            <a:r>
              <a:rPr lang="en-US" sz="1000" err="1"/>
              <a:t>eu</a:t>
            </a:r>
            <a:r>
              <a:rPr lang="en-US" sz="1000"/>
              <a:t>-ins-bod-ag] OR HA=[AG] OR corporate-body=[CONSIL or EURSCHOOL or COR or OMB or EEAS or EDPS or COM or EPSO or EESC or CERT or EIF or ECHR or PUBL or EP or ECB or EIB or ECA or CURIA or FUSEN or EIT or EASO or SESAR or CFCA or EBA or EIOPA or ESMA or LISA or CDT or EASME or CEDEFOP or INEA or CPVO or SRB or OSHA or EPPO or ECDC or FCH or ECHA or CHAFEA or EDA or SKY or EFSA or IMI or EGSA or ECSEL or EUROFOUND or BBI or EIGE or S2R or EMSA or OAMI or EEA or CEPOL or EMEA or ERA or EMCDDA or FRONTEX or ETF or EUROPOL or FRA or EUROHPC or EUISS or EASA or EUSC or BEREC_OFFICE or EACEA or ACER or ERC or ENISA or REA or ELA or EURATOM or EUROJUST])</a:t>
            </a:r>
            <a:endParaRPr lang="en-IE" sz="1000"/>
          </a:p>
        </p:txBody>
      </p:sp>
      <p:sp>
        <p:nvSpPr>
          <p:cNvPr id="5" name="Slide Number Placeholder 4">
            <a:extLst>
              <a:ext uri="{FF2B5EF4-FFF2-40B4-BE49-F238E27FC236}">
                <a16:creationId xmlns:a16="http://schemas.microsoft.com/office/drawing/2014/main" id="{1645C947-C515-4032-9772-21DC61A2AA60}"/>
              </a:ext>
            </a:extLst>
          </p:cNvPr>
          <p:cNvSpPr>
            <a:spLocks noGrp="1"/>
          </p:cNvSpPr>
          <p:nvPr>
            <p:ph type="sldNum" sz="quarter" idx="12"/>
          </p:nvPr>
        </p:nvSpPr>
        <p:spPr/>
        <p:txBody>
          <a:bodyPr/>
          <a:lstStyle/>
          <a:p>
            <a:fld id="{229B4BBC-BB84-A046-AB44-125112278BC9}" type="slidenum">
              <a:rPr lang="en-LU" smtClean="0"/>
              <a:t>10</a:t>
            </a:fld>
            <a:endParaRPr lang="en-LU"/>
          </a:p>
        </p:txBody>
      </p:sp>
      <p:pic>
        <p:nvPicPr>
          <p:cNvPr id="7" name="Picture 6">
            <a:extLst>
              <a:ext uri="{FF2B5EF4-FFF2-40B4-BE49-F238E27FC236}">
                <a16:creationId xmlns:a16="http://schemas.microsoft.com/office/drawing/2014/main" id="{44FE3F09-C771-479D-B913-C89CEDC57353}"/>
              </a:ext>
            </a:extLst>
          </p:cNvPr>
          <p:cNvPicPr>
            <a:picLocks noChangeAspect="1"/>
          </p:cNvPicPr>
          <p:nvPr/>
        </p:nvPicPr>
        <p:blipFill>
          <a:blip r:embed="rId2"/>
          <a:stretch>
            <a:fillRect/>
          </a:stretch>
        </p:blipFill>
        <p:spPr>
          <a:xfrm>
            <a:off x="1390782" y="3598249"/>
            <a:ext cx="4076435" cy="2560466"/>
          </a:xfrm>
          <a:prstGeom prst="rect">
            <a:avLst/>
          </a:prstGeom>
          <a:ln>
            <a:solidFill>
              <a:schemeClr val="tx1"/>
            </a:solidFill>
          </a:ln>
        </p:spPr>
      </p:pic>
      <p:pic>
        <p:nvPicPr>
          <p:cNvPr id="10" name="Picture 9">
            <a:extLst>
              <a:ext uri="{FF2B5EF4-FFF2-40B4-BE49-F238E27FC236}">
                <a16:creationId xmlns:a16="http://schemas.microsoft.com/office/drawing/2014/main" id="{053502A1-20D8-47E6-BDAD-A62D7DD9674B}"/>
              </a:ext>
            </a:extLst>
          </p:cNvPr>
          <p:cNvPicPr>
            <a:picLocks noChangeAspect="1"/>
          </p:cNvPicPr>
          <p:nvPr/>
        </p:nvPicPr>
        <p:blipFill>
          <a:blip r:embed="rId3"/>
          <a:stretch>
            <a:fillRect/>
          </a:stretch>
        </p:blipFill>
        <p:spPr>
          <a:xfrm>
            <a:off x="6712527" y="3598249"/>
            <a:ext cx="4100945" cy="2583559"/>
          </a:xfrm>
          <a:prstGeom prst="rect">
            <a:avLst/>
          </a:prstGeom>
          <a:ln>
            <a:solidFill>
              <a:schemeClr val="tx1"/>
            </a:solidFill>
          </a:ln>
        </p:spPr>
      </p:pic>
    </p:spTree>
    <p:extLst>
      <p:ext uri="{BB962C8B-B14F-4D97-AF65-F5344CB8AC3E}">
        <p14:creationId xmlns:p14="http://schemas.microsoft.com/office/powerpoint/2010/main" val="2948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B492-C0AF-428B-9EB4-89AC37677CE0}"/>
              </a:ext>
            </a:extLst>
          </p:cNvPr>
          <p:cNvSpPr>
            <a:spLocks noGrp="1"/>
          </p:cNvSpPr>
          <p:nvPr>
            <p:ph type="title"/>
          </p:nvPr>
        </p:nvSpPr>
        <p:spPr/>
        <p:txBody>
          <a:bodyPr/>
          <a:lstStyle/>
          <a:p>
            <a:r>
              <a:rPr lang="fr-BE"/>
              <a:t>Advanced </a:t>
            </a:r>
            <a:r>
              <a:rPr lang="fr-BE" err="1"/>
              <a:t>search</a:t>
            </a:r>
            <a:r>
              <a:rPr lang="fr-BE"/>
              <a:t> – </a:t>
            </a:r>
            <a:r>
              <a:rPr lang="fr-BE" err="1"/>
              <a:t>Funding</a:t>
            </a:r>
            <a:endParaRPr lang="en-IE"/>
          </a:p>
        </p:txBody>
      </p:sp>
      <p:sp>
        <p:nvSpPr>
          <p:cNvPr id="3" name="Content Placeholder 2">
            <a:extLst>
              <a:ext uri="{FF2B5EF4-FFF2-40B4-BE49-F238E27FC236}">
                <a16:creationId xmlns:a16="http://schemas.microsoft.com/office/drawing/2014/main" id="{63DD9BFC-2DC0-4D17-A8DD-28B7BDC78FAE}"/>
              </a:ext>
            </a:extLst>
          </p:cNvPr>
          <p:cNvSpPr>
            <a:spLocks noGrp="1"/>
          </p:cNvSpPr>
          <p:nvPr>
            <p:ph sz="half" idx="1"/>
          </p:nvPr>
        </p:nvSpPr>
        <p:spPr>
          <a:ln>
            <a:solidFill>
              <a:schemeClr val="tx1"/>
            </a:solidFill>
          </a:ln>
        </p:spPr>
        <p:txBody>
          <a:bodyPr/>
          <a:lstStyle/>
          <a:p>
            <a:r>
              <a:rPr lang="fr-BE" err="1"/>
              <a:t>Current</a:t>
            </a:r>
            <a:endParaRPr lang="fr-BE"/>
          </a:p>
          <a:p>
            <a:pPr lvl="1"/>
            <a:r>
              <a:rPr lang="fr-BE" sz="1600" err="1"/>
              <a:t>External</a:t>
            </a:r>
            <a:r>
              <a:rPr lang="fr-BE" sz="1600"/>
              <a:t> </a:t>
            </a:r>
            <a:r>
              <a:rPr lang="fr-BE" sz="1600" err="1"/>
              <a:t>aid</a:t>
            </a:r>
            <a:r>
              <a:rPr lang="fr-BE" sz="1600"/>
              <a:t> program: HA=[AP]</a:t>
            </a:r>
          </a:p>
          <a:p>
            <a:pPr lvl="1"/>
            <a:r>
              <a:rPr lang="fr-BE" sz="1600"/>
              <a:t>EIB non-EU </a:t>
            </a:r>
            <a:r>
              <a:rPr lang="fr-BE" sz="1600" err="1"/>
              <a:t>promoters</a:t>
            </a:r>
            <a:r>
              <a:rPr lang="fr-BE" sz="1600"/>
              <a:t>:  </a:t>
            </a:r>
            <a:r>
              <a:rPr lang="fr-BE" sz="1600" err="1"/>
              <a:t>there</a:t>
            </a:r>
            <a:r>
              <a:rPr lang="fr-BE" sz="1600"/>
              <a:t> </a:t>
            </a:r>
            <a:r>
              <a:rPr lang="fr-BE" sz="1600" err="1"/>
              <a:t>is</a:t>
            </a:r>
            <a:r>
              <a:rPr lang="fr-BE" sz="1600"/>
              <a:t> no </a:t>
            </a:r>
            <a:r>
              <a:rPr lang="fr-BE" sz="1600" err="1"/>
              <a:t>query</a:t>
            </a:r>
            <a:r>
              <a:rPr lang="fr-BE" sz="1600"/>
              <a:t> </a:t>
            </a:r>
            <a:r>
              <a:rPr lang="fr-BE" sz="1600" err="1"/>
              <a:t>available</a:t>
            </a:r>
            <a:r>
              <a:rPr lang="fr-BE" sz="1600"/>
              <a:t> </a:t>
            </a:r>
          </a:p>
          <a:p>
            <a:pPr lvl="1"/>
            <a:endParaRPr lang="en-IE" sz="1600"/>
          </a:p>
        </p:txBody>
      </p:sp>
      <p:sp>
        <p:nvSpPr>
          <p:cNvPr id="4" name="Content Placeholder 3">
            <a:extLst>
              <a:ext uri="{FF2B5EF4-FFF2-40B4-BE49-F238E27FC236}">
                <a16:creationId xmlns:a16="http://schemas.microsoft.com/office/drawing/2014/main" id="{E982E903-7487-4A7A-B69F-D9081A37D9B8}"/>
              </a:ext>
            </a:extLst>
          </p:cNvPr>
          <p:cNvSpPr>
            <a:spLocks noGrp="1"/>
          </p:cNvSpPr>
          <p:nvPr>
            <p:ph sz="half" idx="2"/>
          </p:nvPr>
        </p:nvSpPr>
        <p:spPr>
          <a:ln>
            <a:solidFill>
              <a:schemeClr val="tx1"/>
            </a:solidFill>
          </a:ln>
        </p:spPr>
        <p:txBody>
          <a:bodyPr/>
          <a:lstStyle/>
          <a:p>
            <a:r>
              <a:rPr lang="fr-BE"/>
              <a:t>Future</a:t>
            </a:r>
          </a:p>
          <a:p>
            <a:pPr lvl="1"/>
            <a:r>
              <a:rPr lang="fr-BE" sz="1600" err="1"/>
              <a:t>External</a:t>
            </a:r>
            <a:r>
              <a:rPr lang="fr-BE" sz="1600"/>
              <a:t> </a:t>
            </a:r>
            <a:r>
              <a:rPr lang="fr-BE" sz="1600" err="1"/>
              <a:t>aid</a:t>
            </a:r>
            <a:r>
              <a:rPr lang="fr-BE" sz="1600"/>
              <a:t> program: </a:t>
            </a:r>
            <a:r>
              <a:rPr lang="fr-BE" sz="1600" err="1"/>
              <a:t>funding</a:t>
            </a:r>
            <a:r>
              <a:rPr lang="fr-BE" sz="1600"/>
              <a:t>=[</a:t>
            </a:r>
            <a:r>
              <a:rPr lang="fr-BE" sz="1600" err="1"/>
              <a:t>external</a:t>
            </a:r>
            <a:r>
              <a:rPr lang="fr-BE" sz="1600"/>
              <a:t>-</a:t>
            </a:r>
            <a:r>
              <a:rPr lang="fr-BE" sz="1600" err="1"/>
              <a:t>aid</a:t>
            </a:r>
            <a:r>
              <a:rPr lang="fr-BE" sz="1600"/>
              <a:t>-program]</a:t>
            </a:r>
          </a:p>
          <a:p>
            <a:pPr lvl="1"/>
            <a:r>
              <a:rPr lang="fr-BE" sz="1600"/>
              <a:t>EIB non-EU </a:t>
            </a:r>
            <a:r>
              <a:rPr lang="fr-BE" sz="1600" err="1"/>
              <a:t>promoters</a:t>
            </a:r>
            <a:r>
              <a:rPr lang="fr-BE" sz="1600"/>
              <a:t>: </a:t>
            </a:r>
            <a:r>
              <a:rPr lang="fr-BE" sz="1600" err="1"/>
              <a:t>funding</a:t>
            </a:r>
            <a:r>
              <a:rPr lang="fr-BE" sz="1600"/>
              <a:t>=[</a:t>
            </a:r>
            <a:r>
              <a:rPr lang="fr-BE" sz="1600" err="1"/>
              <a:t>eib</a:t>
            </a:r>
            <a:r>
              <a:rPr lang="fr-BE" sz="1600"/>
              <a:t>-non-eu-</a:t>
            </a:r>
            <a:r>
              <a:rPr lang="fr-BE" sz="1600" err="1"/>
              <a:t>promoter</a:t>
            </a:r>
            <a:r>
              <a:rPr lang="fr-BE" sz="1600"/>
              <a:t>]</a:t>
            </a:r>
            <a:endParaRPr lang="en-IE" sz="1600"/>
          </a:p>
        </p:txBody>
      </p:sp>
      <p:sp>
        <p:nvSpPr>
          <p:cNvPr id="5" name="Slide Number Placeholder 4">
            <a:extLst>
              <a:ext uri="{FF2B5EF4-FFF2-40B4-BE49-F238E27FC236}">
                <a16:creationId xmlns:a16="http://schemas.microsoft.com/office/drawing/2014/main" id="{1645C947-C515-4032-9772-21DC61A2AA60}"/>
              </a:ext>
            </a:extLst>
          </p:cNvPr>
          <p:cNvSpPr>
            <a:spLocks noGrp="1"/>
          </p:cNvSpPr>
          <p:nvPr>
            <p:ph type="sldNum" sz="quarter" idx="12"/>
          </p:nvPr>
        </p:nvSpPr>
        <p:spPr/>
        <p:txBody>
          <a:bodyPr/>
          <a:lstStyle/>
          <a:p>
            <a:fld id="{229B4BBC-BB84-A046-AB44-125112278BC9}" type="slidenum">
              <a:rPr lang="en-LU" smtClean="0"/>
              <a:t>11</a:t>
            </a:fld>
            <a:endParaRPr lang="en-LU"/>
          </a:p>
        </p:txBody>
      </p:sp>
      <p:pic>
        <p:nvPicPr>
          <p:cNvPr id="8" name="Picture 7">
            <a:extLst>
              <a:ext uri="{FF2B5EF4-FFF2-40B4-BE49-F238E27FC236}">
                <a16:creationId xmlns:a16="http://schemas.microsoft.com/office/drawing/2014/main" id="{AAC81EB9-2C5F-4925-95E8-4E4AF8CB357D}"/>
              </a:ext>
            </a:extLst>
          </p:cNvPr>
          <p:cNvPicPr>
            <a:picLocks noChangeAspect="1"/>
          </p:cNvPicPr>
          <p:nvPr/>
        </p:nvPicPr>
        <p:blipFill>
          <a:blip r:embed="rId2"/>
          <a:stretch>
            <a:fillRect/>
          </a:stretch>
        </p:blipFill>
        <p:spPr>
          <a:xfrm>
            <a:off x="1167245" y="3326986"/>
            <a:ext cx="4492337" cy="2849977"/>
          </a:xfrm>
          <a:prstGeom prst="rect">
            <a:avLst/>
          </a:prstGeom>
          <a:ln>
            <a:solidFill>
              <a:schemeClr val="tx1"/>
            </a:solidFill>
          </a:ln>
        </p:spPr>
      </p:pic>
      <p:pic>
        <p:nvPicPr>
          <p:cNvPr id="13" name="Picture 12">
            <a:extLst>
              <a:ext uri="{FF2B5EF4-FFF2-40B4-BE49-F238E27FC236}">
                <a16:creationId xmlns:a16="http://schemas.microsoft.com/office/drawing/2014/main" id="{097056B5-6DEC-4813-BAC0-E3417F362444}"/>
              </a:ext>
            </a:extLst>
          </p:cNvPr>
          <p:cNvPicPr>
            <a:picLocks noChangeAspect="1"/>
          </p:cNvPicPr>
          <p:nvPr/>
        </p:nvPicPr>
        <p:blipFill>
          <a:blip r:embed="rId3"/>
          <a:stretch>
            <a:fillRect/>
          </a:stretch>
        </p:blipFill>
        <p:spPr>
          <a:xfrm>
            <a:off x="6227246" y="3688582"/>
            <a:ext cx="5108970" cy="1094780"/>
          </a:xfrm>
          <a:prstGeom prst="rect">
            <a:avLst/>
          </a:prstGeom>
          <a:ln>
            <a:solidFill>
              <a:schemeClr val="tx1"/>
            </a:solidFill>
          </a:ln>
        </p:spPr>
      </p:pic>
    </p:spTree>
    <p:extLst>
      <p:ext uri="{BB962C8B-B14F-4D97-AF65-F5344CB8AC3E}">
        <p14:creationId xmlns:p14="http://schemas.microsoft.com/office/powerpoint/2010/main" val="303795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Expert </a:t>
            </a:r>
            <a:r>
              <a:rPr lang="fr-BE" err="1"/>
              <a:t>search</a:t>
            </a:r>
            <a:endParaRPr lang="en-GB"/>
          </a:p>
        </p:txBody>
      </p:sp>
      <p:sp>
        <p:nvSpPr>
          <p:cNvPr id="3" name="Content Placeholder 2"/>
          <p:cNvSpPr>
            <a:spLocks noGrp="1"/>
          </p:cNvSpPr>
          <p:nvPr>
            <p:ph sz="quarter" idx="13"/>
          </p:nvPr>
        </p:nvSpPr>
        <p:spPr/>
        <p:txBody>
          <a:bodyPr vert="horz" lIns="0" tIns="45720" rIns="91440" bIns="45720" rtlCol="0" anchor="t">
            <a:normAutofit/>
          </a:bodyPr>
          <a:lstStyle/>
          <a:p>
            <a:pPr marL="179705" indent="-179705"/>
            <a:r>
              <a:rPr lang="en-US" dirty="0"/>
              <a:t>All current expert search fields will still be usable -&gt; saved user queries will be maintained</a:t>
            </a:r>
          </a:p>
          <a:p>
            <a:pPr marL="179705" indent="-179705">
              <a:spcBef>
                <a:spcPts val="3600"/>
              </a:spcBef>
            </a:pPr>
            <a:r>
              <a:rPr lang="en-US" dirty="0"/>
              <a:t>Some codes will allow to find current standard form notices only:</a:t>
            </a:r>
            <a:endParaRPr lang="en-US" dirty="0">
              <a:cs typeface="Calibri"/>
            </a:endParaRPr>
          </a:p>
          <a:p>
            <a:pPr marL="359410" lvl="1" indent="-179705">
              <a:spcBef>
                <a:spcPts val="600"/>
              </a:spcBef>
            </a:pPr>
            <a:r>
              <a:rPr lang="en-GB" sz="1800" dirty="0"/>
              <a:t>TD (Type of document); AC (Award criteria); TY (Type of Bid); RP (Regulation); HA (</a:t>
            </a:r>
            <a:r>
              <a:rPr lang="en-GB" sz="1800" dirty="0">
                <a:effectLst/>
                <a:latin typeface="Calibri"/>
                <a:ea typeface="Times New Roman" panose="02020603050405020304" pitchFamily="18" charset="0"/>
                <a:cs typeface="Times New Roman"/>
              </a:rPr>
              <a:t>Heading A / European Institutions</a:t>
            </a:r>
            <a:r>
              <a:rPr lang="en-GB" sz="1800" dirty="0"/>
              <a:t>); RN(document backward reference)</a:t>
            </a:r>
            <a:endParaRPr lang="en-US" sz="1800" dirty="0">
              <a:cs typeface="Calibri" panose="020F0502020204030204"/>
            </a:endParaRPr>
          </a:p>
          <a:p>
            <a:pPr marL="179705" indent="-179705">
              <a:spcBef>
                <a:spcPts val="3600"/>
              </a:spcBef>
            </a:pPr>
            <a:r>
              <a:rPr lang="en-US" dirty="0"/>
              <a:t>Some codes will allow to find eForms notices only:</a:t>
            </a:r>
            <a:endParaRPr lang="en-US" dirty="0">
              <a:cs typeface="Calibri"/>
            </a:endParaRPr>
          </a:p>
          <a:p>
            <a:pPr marL="359410" lvl="1" indent="-179705"/>
            <a:r>
              <a:rPr lang="en-GB" sz="1800" dirty="0">
                <a:effectLst/>
                <a:latin typeface="Calibri"/>
                <a:ea typeface="Times New Roman" panose="02020603050405020304" pitchFamily="18" charset="0"/>
                <a:cs typeface="Times New Roman"/>
              </a:rPr>
              <a:t>award-criterion-type; notice-identifier; notice-version</a:t>
            </a:r>
            <a:endParaRPr lang="en-US" dirty="0">
              <a:latin typeface="Calibri"/>
              <a:cs typeface="Times New Roman"/>
            </a:endParaRPr>
          </a:p>
          <a:p>
            <a:pPr marL="179705" indent="-179705">
              <a:spcBef>
                <a:spcPts val="3600"/>
              </a:spcBef>
            </a:pPr>
            <a:r>
              <a:rPr lang="fr-BE" dirty="0" err="1"/>
              <a:t>Some</a:t>
            </a:r>
            <a:r>
              <a:rPr lang="fr-BE" dirty="0"/>
              <a:t> new </a:t>
            </a:r>
            <a:r>
              <a:rPr lang="fr-BE" dirty="0" err="1"/>
              <a:t>search</a:t>
            </a:r>
            <a:r>
              <a:rPr lang="fr-BE" dirty="0"/>
              <a:t> </a:t>
            </a:r>
            <a:r>
              <a:rPr lang="fr-BE" dirty="0" err="1"/>
              <a:t>fields</a:t>
            </a:r>
            <a:r>
              <a:rPr lang="fr-BE" dirty="0"/>
              <a:t> </a:t>
            </a:r>
            <a:r>
              <a:rPr lang="fr-BE" dirty="0" err="1"/>
              <a:t>will</a:t>
            </a:r>
            <a:r>
              <a:rPr lang="fr-BE" dirty="0"/>
              <a:t> </a:t>
            </a:r>
            <a:r>
              <a:rPr lang="fr-BE" dirty="0" err="1"/>
              <a:t>be</a:t>
            </a:r>
            <a:r>
              <a:rPr lang="fr-BE" dirty="0"/>
              <a:t> </a:t>
            </a:r>
            <a:r>
              <a:rPr lang="fr-BE" dirty="0" err="1"/>
              <a:t>used</a:t>
            </a:r>
            <a:r>
              <a:rPr lang="fr-BE" dirty="0"/>
              <a:t> to </a:t>
            </a:r>
            <a:r>
              <a:rPr lang="fr-BE" dirty="0" err="1"/>
              <a:t>find</a:t>
            </a:r>
            <a:r>
              <a:rPr lang="fr-BE" dirty="0"/>
              <a:t> </a:t>
            </a:r>
            <a:r>
              <a:rPr lang="fr-BE" dirty="0" err="1"/>
              <a:t>both</a:t>
            </a:r>
            <a:r>
              <a:rPr lang="fr-BE" dirty="0"/>
              <a:t> standard </a:t>
            </a:r>
            <a:r>
              <a:rPr lang="fr-BE" dirty="0" err="1"/>
              <a:t>form</a:t>
            </a:r>
            <a:r>
              <a:rPr lang="fr-BE" dirty="0"/>
              <a:t> notices and eForms notices:</a:t>
            </a:r>
            <a:endParaRPr lang="fr-BE" dirty="0">
              <a:cs typeface="Calibri"/>
            </a:endParaRPr>
          </a:p>
          <a:p>
            <a:pPr marL="359410" lvl="1" indent="-179705">
              <a:spcBef>
                <a:spcPts val="600"/>
              </a:spcBef>
            </a:pPr>
            <a:r>
              <a:rPr lang="fr-BE" sz="1800" dirty="0"/>
              <a:t>notice-type; </a:t>
            </a:r>
            <a:r>
              <a:rPr lang="fr-BE" sz="1800" dirty="0" err="1"/>
              <a:t>corporate</a:t>
            </a:r>
            <a:r>
              <a:rPr lang="fr-BE" sz="1800" dirty="0"/>
              <a:t>-body; </a:t>
            </a:r>
            <a:r>
              <a:rPr lang="fr-BE" sz="1800" dirty="0" err="1"/>
              <a:t>funding</a:t>
            </a:r>
            <a:endParaRPr lang="fr-BE" sz="1800" dirty="0">
              <a:cs typeface="Calibri" panose="020F0502020204030204"/>
            </a:endParaRPr>
          </a:p>
          <a:p>
            <a:pPr marL="179705" indent="-179705"/>
            <a:endParaRPr lang="en-US" dirty="0">
              <a:cs typeface="Calibri" panose="020F0502020204030204"/>
            </a:endParaRPr>
          </a:p>
          <a:p>
            <a:pPr marL="179705" indent="-179705"/>
            <a:endParaRPr lang="en-GB" dirty="0">
              <a:cs typeface="Calibri" panose="020F0502020204030204"/>
            </a:endParaRPr>
          </a:p>
        </p:txBody>
      </p:sp>
      <p:sp>
        <p:nvSpPr>
          <p:cNvPr id="4" name="Slide Number Placeholder 3"/>
          <p:cNvSpPr>
            <a:spLocks noGrp="1"/>
          </p:cNvSpPr>
          <p:nvPr>
            <p:ph type="sldNum" sz="quarter" idx="12"/>
          </p:nvPr>
        </p:nvSpPr>
        <p:spPr/>
        <p:txBody>
          <a:bodyPr/>
          <a:lstStyle/>
          <a:p>
            <a:fld id="{229B4BBC-BB84-A046-AB44-125112278BC9}" type="slidenum">
              <a:rPr lang="en-LU" smtClean="0"/>
              <a:pPr/>
              <a:t>12</a:t>
            </a:fld>
            <a:endParaRPr lang="en-LU"/>
          </a:p>
        </p:txBody>
      </p:sp>
    </p:spTree>
    <p:extLst>
      <p:ext uri="{BB962C8B-B14F-4D97-AF65-F5344CB8AC3E}">
        <p14:creationId xmlns:p14="http://schemas.microsoft.com/office/powerpoint/2010/main" val="81126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DF39-4D15-40A6-A3B5-8FA310402352}"/>
              </a:ext>
            </a:extLst>
          </p:cNvPr>
          <p:cNvSpPr>
            <a:spLocks noGrp="1"/>
          </p:cNvSpPr>
          <p:nvPr>
            <p:ph type="title"/>
          </p:nvPr>
        </p:nvSpPr>
        <p:spPr/>
        <p:txBody>
          <a:bodyPr/>
          <a:lstStyle/>
          <a:p>
            <a:r>
              <a:rPr lang="fr-BE" err="1"/>
              <a:t>Browse</a:t>
            </a:r>
            <a:r>
              <a:rPr lang="fr-BE"/>
              <a:t> by </a:t>
            </a:r>
            <a:r>
              <a:rPr lang="fr-BE" err="1"/>
              <a:t>subject</a:t>
            </a:r>
            <a:endParaRPr lang="en-IE"/>
          </a:p>
        </p:txBody>
      </p:sp>
      <p:sp>
        <p:nvSpPr>
          <p:cNvPr id="3" name="Content Placeholder 2">
            <a:extLst>
              <a:ext uri="{FF2B5EF4-FFF2-40B4-BE49-F238E27FC236}">
                <a16:creationId xmlns:a16="http://schemas.microsoft.com/office/drawing/2014/main" id="{0373B90D-CBB5-47EB-816D-D2EE38BE17A1}"/>
              </a:ext>
            </a:extLst>
          </p:cNvPr>
          <p:cNvSpPr>
            <a:spLocks noGrp="1"/>
          </p:cNvSpPr>
          <p:nvPr>
            <p:ph sz="half" idx="1"/>
          </p:nvPr>
        </p:nvSpPr>
        <p:spPr>
          <a:xfrm>
            <a:off x="838200" y="2482395"/>
            <a:ext cx="5181600" cy="3037797"/>
          </a:xfrm>
        </p:spPr>
        <p:txBody>
          <a:bodyPr/>
          <a:lstStyle/>
          <a:p>
            <a:r>
              <a:rPr lang="fr-BE" err="1"/>
              <a:t>Adapted</a:t>
            </a:r>
            <a:r>
              <a:rPr lang="fr-BE"/>
              <a:t> to </a:t>
            </a:r>
            <a:r>
              <a:rPr lang="fr-BE" err="1"/>
              <a:t>include</a:t>
            </a:r>
            <a:r>
              <a:rPr lang="fr-BE"/>
              <a:t> </a:t>
            </a:r>
            <a:r>
              <a:rPr lang="fr-BE" err="1"/>
              <a:t>both</a:t>
            </a:r>
            <a:r>
              <a:rPr lang="fr-BE"/>
              <a:t> </a:t>
            </a:r>
            <a:r>
              <a:rPr lang="fr-BE" err="1"/>
              <a:t>current</a:t>
            </a:r>
            <a:r>
              <a:rPr lang="fr-BE"/>
              <a:t> standard </a:t>
            </a:r>
            <a:r>
              <a:rPr lang="fr-BE" err="1"/>
              <a:t>forms</a:t>
            </a:r>
            <a:r>
              <a:rPr lang="fr-BE"/>
              <a:t> and eForms notices</a:t>
            </a:r>
          </a:p>
          <a:p>
            <a:pPr marL="0" indent="0">
              <a:buNone/>
            </a:pPr>
            <a:endParaRPr lang="fr-BE"/>
          </a:p>
        </p:txBody>
      </p:sp>
      <p:sp>
        <p:nvSpPr>
          <p:cNvPr id="5" name="Slide Number Placeholder 4">
            <a:extLst>
              <a:ext uri="{FF2B5EF4-FFF2-40B4-BE49-F238E27FC236}">
                <a16:creationId xmlns:a16="http://schemas.microsoft.com/office/drawing/2014/main" id="{7EB95476-C453-4FE7-946D-E81F74EA774D}"/>
              </a:ext>
            </a:extLst>
          </p:cNvPr>
          <p:cNvSpPr>
            <a:spLocks noGrp="1"/>
          </p:cNvSpPr>
          <p:nvPr>
            <p:ph type="sldNum" sz="quarter" idx="12"/>
          </p:nvPr>
        </p:nvSpPr>
        <p:spPr/>
        <p:txBody>
          <a:bodyPr/>
          <a:lstStyle/>
          <a:p>
            <a:fld id="{229B4BBC-BB84-A046-AB44-125112278BC9}" type="slidenum">
              <a:rPr lang="en-LU" smtClean="0"/>
              <a:t>13</a:t>
            </a:fld>
            <a:endParaRPr lang="en-LU"/>
          </a:p>
        </p:txBody>
      </p:sp>
      <p:pic>
        <p:nvPicPr>
          <p:cNvPr id="8" name="Content Placeholder 7">
            <a:extLst>
              <a:ext uri="{FF2B5EF4-FFF2-40B4-BE49-F238E27FC236}">
                <a16:creationId xmlns:a16="http://schemas.microsoft.com/office/drawing/2014/main" id="{CBEFBC8E-2EE6-4815-BE69-4F8DF5C62C33}"/>
              </a:ext>
            </a:extLst>
          </p:cNvPr>
          <p:cNvPicPr>
            <a:picLocks noGrp="1" noChangeAspect="1"/>
          </p:cNvPicPr>
          <p:nvPr>
            <p:ph sz="half" idx="2"/>
          </p:nvPr>
        </p:nvPicPr>
        <p:blipFill>
          <a:blip r:embed="rId2"/>
          <a:stretch>
            <a:fillRect/>
          </a:stretch>
        </p:blipFill>
        <p:spPr>
          <a:xfrm>
            <a:off x="6172200" y="2482396"/>
            <a:ext cx="5181600" cy="3037796"/>
          </a:xfrm>
          <a:prstGeom prst="rect">
            <a:avLst/>
          </a:prstGeom>
          <a:ln>
            <a:solidFill>
              <a:schemeClr val="accent1"/>
            </a:solidFill>
          </a:ln>
        </p:spPr>
      </p:pic>
    </p:spTree>
    <p:extLst>
      <p:ext uri="{BB962C8B-B14F-4D97-AF65-F5344CB8AC3E}">
        <p14:creationId xmlns:p14="http://schemas.microsoft.com/office/powerpoint/2010/main" val="22892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805354"/>
            <a:ext cx="5015204" cy="4470455"/>
          </a:xfrm>
        </p:spPr>
        <p:txBody>
          <a:bodyPr>
            <a:normAutofit/>
          </a:bodyPr>
          <a:lstStyle/>
          <a:p>
            <a:pPr marL="0" indent="0">
              <a:buNone/>
            </a:pPr>
            <a:r>
              <a:rPr lang="en-US" sz="1800" dirty="0"/>
              <a:t>The options to notify the users will still be available in both current standard forms and eForms notices</a:t>
            </a:r>
          </a:p>
          <a:p>
            <a:pPr marL="0" indent="0">
              <a:buNone/>
            </a:pPr>
            <a:endParaRPr lang="en-US" sz="1800" dirty="0"/>
          </a:p>
          <a:p>
            <a:r>
              <a:rPr lang="en-US" sz="1800" dirty="0"/>
              <a:t>Option - Follow this notice:</a:t>
            </a:r>
          </a:p>
          <a:p>
            <a:pPr lvl="1"/>
            <a:r>
              <a:rPr lang="en-US" sz="1600" dirty="0"/>
              <a:t>This option sends a notification alert email to the user’s email address informing the user about any updates of the notice when notices related to this one are published. </a:t>
            </a:r>
          </a:p>
          <a:p>
            <a:pPr marL="180000" lvl="1" indent="0">
              <a:buNone/>
            </a:pPr>
            <a:endParaRPr lang="en-US" sz="1600" dirty="0"/>
          </a:p>
          <a:p>
            <a:r>
              <a:rPr lang="en-US" sz="1800" dirty="0"/>
              <a:t>Option – Search alert:</a:t>
            </a:r>
          </a:p>
          <a:p>
            <a:pPr lvl="1"/>
            <a:r>
              <a:rPr lang="en-US" sz="1600" dirty="0"/>
              <a:t>The user receives, at the defined periodicity an e-mail containing the 10 most recent notices that result from a specified saved search.</a:t>
            </a:r>
          </a:p>
        </p:txBody>
      </p:sp>
      <p:sp>
        <p:nvSpPr>
          <p:cNvPr id="2" name="Title 1"/>
          <p:cNvSpPr>
            <a:spLocks noGrp="1"/>
          </p:cNvSpPr>
          <p:nvPr>
            <p:ph type="title"/>
          </p:nvPr>
        </p:nvSpPr>
        <p:spPr/>
        <p:txBody>
          <a:bodyPr/>
          <a:lstStyle/>
          <a:p>
            <a:r>
              <a:rPr lang="fr-BE" dirty="0"/>
              <a:t>Notifications</a:t>
            </a:r>
            <a:endParaRPr lang="en-GB" dirty="0"/>
          </a:p>
        </p:txBody>
      </p:sp>
      <p:sp>
        <p:nvSpPr>
          <p:cNvPr id="6" name="Slide Number Placeholder 5"/>
          <p:cNvSpPr>
            <a:spLocks noGrp="1"/>
          </p:cNvSpPr>
          <p:nvPr>
            <p:ph type="sldNum" sz="quarter" idx="12"/>
          </p:nvPr>
        </p:nvSpPr>
        <p:spPr/>
        <p:txBody>
          <a:bodyPr/>
          <a:lstStyle/>
          <a:p>
            <a:fld id="{229B4BBC-BB84-A046-AB44-125112278BC9}" type="slidenum">
              <a:rPr lang="en-LU" smtClean="0"/>
              <a:pPr/>
              <a:t>14</a:t>
            </a:fld>
            <a:endParaRPr lang="en-LU"/>
          </a:p>
        </p:txBody>
      </p:sp>
      <p:pic>
        <p:nvPicPr>
          <p:cNvPr id="9" name="Picture 8">
            <a:extLst>
              <a:ext uri="{FF2B5EF4-FFF2-40B4-BE49-F238E27FC236}">
                <a16:creationId xmlns:a16="http://schemas.microsoft.com/office/drawing/2014/main" id="{4D1A98E0-4F43-4A23-B3D1-B63F186F1391}"/>
              </a:ext>
            </a:extLst>
          </p:cNvPr>
          <p:cNvPicPr>
            <a:picLocks noChangeAspect="1"/>
          </p:cNvPicPr>
          <p:nvPr/>
        </p:nvPicPr>
        <p:blipFill>
          <a:blip r:embed="rId2"/>
          <a:stretch>
            <a:fillRect/>
          </a:stretch>
        </p:blipFill>
        <p:spPr>
          <a:xfrm>
            <a:off x="7255816" y="1190725"/>
            <a:ext cx="3582954" cy="1970940"/>
          </a:xfrm>
          <a:prstGeom prst="rect">
            <a:avLst/>
          </a:prstGeom>
          <a:ln>
            <a:solidFill>
              <a:schemeClr val="accent1"/>
            </a:solidFill>
          </a:ln>
        </p:spPr>
      </p:pic>
      <p:pic>
        <p:nvPicPr>
          <p:cNvPr id="11" name="Picture 10">
            <a:extLst>
              <a:ext uri="{FF2B5EF4-FFF2-40B4-BE49-F238E27FC236}">
                <a16:creationId xmlns:a16="http://schemas.microsoft.com/office/drawing/2014/main" id="{47FBD886-14B5-4680-960A-24B45DC29C3B}"/>
              </a:ext>
            </a:extLst>
          </p:cNvPr>
          <p:cNvPicPr>
            <a:picLocks noChangeAspect="1"/>
          </p:cNvPicPr>
          <p:nvPr/>
        </p:nvPicPr>
        <p:blipFill>
          <a:blip r:embed="rId3"/>
          <a:stretch>
            <a:fillRect/>
          </a:stretch>
        </p:blipFill>
        <p:spPr>
          <a:xfrm>
            <a:off x="7492191" y="3633968"/>
            <a:ext cx="3293996" cy="2483997"/>
          </a:xfrm>
          <a:prstGeom prst="rect">
            <a:avLst/>
          </a:prstGeom>
        </p:spPr>
      </p:pic>
    </p:spTree>
    <p:extLst>
      <p:ext uri="{BB962C8B-B14F-4D97-AF65-F5344CB8AC3E}">
        <p14:creationId xmlns:p14="http://schemas.microsoft.com/office/powerpoint/2010/main" val="343234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DF39-4D15-40A6-A3B5-8FA310402352}"/>
              </a:ext>
            </a:extLst>
          </p:cNvPr>
          <p:cNvSpPr>
            <a:spLocks noGrp="1"/>
          </p:cNvSpPr>
          <p:nvPr>
            <p:ph type="title"/>
          </p:nvPr>
        </p:nvSpPr>
        <p:spPr/>
        <p:txBody>
          <a:bodyPr/>
          <a:lstStyle/>
          <a:p>
            <a:r>
              <a:rPr lang="fr-BE"/>
              <a:t>TED </a:t>
            </a:r>
            <a:r>
              <a:rPr lang="fr-BE" err="1"/>
              <a:t>website</a:t>
            </a:r>
            <a:r>
              <a:rPr lang="fr-BE"/>
              <a:t> API</a:t>
            </a:r>
            <a:endParaRPr lang="en-IE"/>
          </a:p>
        </p:txBody>
      </p:sp>
      <p:sp>
        <p:nvSpPr>
          <p:cNvPr id="3" name="Content Placeholder 2">
            <a:extLst>
              <a:ext uri="{FF2B5EF4-FFF2-40B4-BE49-F238E27FC236}">
                <a16:creationId xmlns:a16="http://schemas.microsoft.com/office/drawing/2014/main" id="{0373B90D-CBB5-47EB-816D-D2EE38BE17A1}"/>
              </a:ext>
            </a:extLst>
          </p:cNvPr>
          <p:cNvSpPr>
            <a:spLocks noGrp="1"/>
          </p:cNvSpPr>
          <p:nvPr>
            <p:ph sz="half" idx="1"/>
          </p:nvPr>
        </p:nvSpPr>
        <p:spPr/>
        <p:txBody>
          <a:bodyPr/>
          <a:lstStyle/>
          <a:p>
            <a:endParaRPr lang="fr-BE"/>
          </a:p>
          <a:p>
            <a:r>
              <a:rPr lang="en-US"/>
              <a:t>A new version (v3) of the TED website API will replace the version v2 which will be discontinued.</a:t>
            </a:r>
          </a:p>
          <a:p>
            <a:r>
              <a:rPr lang="en-US"/>
              <a:t>The search controller (v3) will provide the </a:t>
            </a:r>
            <a:r>
              <a:rPr lang="en-GB"/>
              <a:t>operations to search and retrieve both TED Standard forms notices and eForms notices.</a:t>
            </a:r>
          </a:p>
          <a:p>
            <a:endParaRPr lang="en-GB"/>
          </a:p>
          <a:p>
            <a:endParaRPr lang="en-GB"/>
          </a:p>
          <a:p>
            <a:endParaRPr lang="en-IE"/>
          </a:p>
        </p:txBody>
      </p:sp>
      <p:sp>
        <p:nvSpPr>
          <p:cNvPr id="5" name="Slide Number Placeholder 4">
            <a:extLst>
              <a:ext uri="{FF2B5EF4-FFF2-40B4-BE49-F238E27FC236}">
                <a16:creationId xmlns:a16="http://schemas.microsoft.com/office/drawing/2014/main" id="{7EB95476-C453-4FE7-946D-E81F74EA774D}"/>
              </a:ext>
            </a:extLst>
          </p:cNvPr>
          <p:cNvSpPr>
            <a:spLocks noGrp="1"/>
          </p:cNvSpPr>
          <p:nvPr>
            <p:ph type="sldNum" sz="quarter" idx="12"/>
          </p:nvPr>
        </p:nvSpPr>
        <p:spPr/>
        <p:txBody>
          <a:bodyPr/>
          <a:lstStyle/>
          <a:p>
            <a:fld id="{229B4BBC-BB84-A046-AB44-125112278BC9}" type="slidenum">
              <a:rPr lang="en-LU" smtClean="0"/>
              <a:t>15</a:t>
            </a:fld>
            <a:endParaRPr lang="en-LU"/>
          </a:p>
        </p:txBody>
      </p:sp>
      <p:pic>
        <p:nvPicPr>
          <p:cNvPr id="9" name="Picture 8">
            <a:extLst>
              <a:ext uri="{FF2B5EF4-FFF2-40B4-BE49-F238E27FC236}">
                <a16:creationId xmlns:a16="http://schemas.microsoft.com/office/drawing/2014/main" id="{7A5852E4-2A04-4418-956D-AA9803E2CD2F}"/>
              </a:ext>
            </a:extLst>
          </p:cNvPr>
          <p:cNvPicPr>
            <a:picLocks noChangeAspect="1"/>
          </p:cNvPicPr>
          <p:nvPr/>
        </p:nvPicPr>
        <p:blipFill>
          <a:blip r:embed="rId3"/>
          <a:stretch>
            <a:fillRect/>
          </a:stretch>
        </p:blipFill>
        <p:spPr>
          <a:xfrm>
            <a:off x="6348083" y="1669471"/>
            <a:ext cx="5546584" cy="4051827"/>
          </a:xfrm>
          <a:prstGeom prst="rect">
            <a:avLst/>
          </a:prstGeom>
          <a:ln>
            <a:solidFill>
              <a:schemeClr val="accent1"/>
            </a:solidFill>
          </a:ln>
        </p:spPr>
      </p:pic>
    </p:spTree>
    <p:extLst>
      <p:ext uri="{BB962C8B-B14F-4D97-AF65-F5344CB8AC3E}">
        <p14:creationId xmlns:p14="http://schemas.microsoft.com/office/powerpoint/2010/main" val="114722105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A437-B1EA-43E5-B30F-32C87114EDC2}"/>
              </a:ext>
            </a:extLst>
          </p:cNvPr>
          <p:cNvSpPr>
            <a:spLocks noGrp="1"/>
          </p:cNvSpPr>
          <p:nvPr>
            <p:ph type="title"/>
          </p:nvPr>
        </p:nvSpPr>
        <p:spPr/>
        <p:txBody>
          <a:bodyPr/>
          <a:lstStyle/>
          <a:p>
            <a:r>
              <a:rPr lang="fr-BE"/>
              <a:t>TED </a:t>
            </a:r>
            <a:r>
              <a:rPr lang="fr-BE" err="1"/>
              <a:t>viewer</a:t>
            </a:r>
            <a:r>
              <a:rPr lang="fr-BE"/>
              <a:t> – 2 </a:t>
            </a:r>
            <a:r>
              <a:rPr lang="fr-BE" err="1"/>
              <a:t>API’s</a:t>
            </a:r>
            <a:endParaRPr lang="en-IE"/>
          </a:p>
        </p:txBody>
      </p:sp>
      <p:sp>
        <p:nvSpPr>
          <p:cNvPr id="3" name="Content Placeholder 2">
            <a:extLst>
              <a:ext uri="{FF2B5EF4-FFF2-40B4-BE49-F238E27FC236}">
                <a16:creationId xmlns:a16="http://schemas.microsoft.com/office/drawing/2014/main" id="{73A220EE-6442-4C10-8D1E-852A1D00E7A7}"/>
              </a:ext>
            </a:extLst>
          </p:cNvPr>
          <p:cNvSpPr>
            <a:spLocks noGrp="1"/>
          </p:cNvSpPr>
          <p:nvPr>
            <p:ph sz="half" idx="1"/>
          </p:nvPr>
        </p:nvSpPr>
        <p:spPr>
          <a:ln>
            <a:solidFill>
              <a:schemeClr val="accent1"/>
            </a:solidFill>
          </a:ln>
        </p:spPr>
        <p:txBody>
          <a:bodyPr vert="horz" lIns="0" tIns="45720" rIns="91440" bIns="45720" rtlCol="0" anchor="t">
            <a:normAutofit/>
          </a:bodyPr>
          <a:lstStyle/>
          <a:p>
            <a:pPr marL="179705" indent="-179705"/>
            <a:r>
              <a:rPr lang="en-GB" sz="1800"/>
              <a:t>TED Notice Viewer API will still provide operations </a:t>
            </a:r>
            <a:r>
              <a:rPr lang="en-GB" sz="1800" b="1"/>
              <a:t> to only render TED schema notices </a:t>
            </a:r>
            <a:r>
              <a:rPr lang="en-GB" sz="1800"/>
              <a:t>in various formats</a:t>
            </a:r>
            <a:endParaRPr lang="en-US"/>
          </a:p>
          <a:p>
            <a:pPr marL="179705" indent="-179705"/>
            <a:endParaRPr lang="en-IE">
              <a:cs typeface="Calibri" panose="020F0502020204030204"/>
            </a:endParaRPr>
          </a:p>
        </p:txBody>
      </p:sp>
      <p:sp>
        <p:nvSpPr>
          <p:cNvPr id="4" name="Content Placeholder 3">
            <a:extLst>
              <a:ext uri="{FF2B5EF4-FFF2-40B4-BE49-F238E27FC236}">
                <a16:creationId xmlns:a16="http://schemas.microsoft.com/office/drawing/2014/main" id="{23CFD410-9221-4134-85EB-0E7A8FF84AD4}"/>
              </a:ext>
            </a:extLst>
          </p:cNvPr>
          <p:cNvSpPr>
            <a:spLocks noGrp="1"/>
          </p:cNvSpPr>
          <p:nvPr>
            <p:ph sz="half" idx="2"/>
          </p:nvPr>
        </p:nvSpPr>
        <p:spPr>
          <a:ln>
            <a:solidFill>
              <a:schemeClr val="accent1"/>
            </a:solidFill>
          </a:ln>
        </p:spPr>
        <p:txBody>
          <a:bodyPr vert="horz" lIns="0" tIns="45720" rIns="91440" bIns="45720" rtlCol="0" anchor="t">
            <a:normAutofit/>
          </a:bodyPr>
          <a:lstStyle/>
          <a:p>
            <a:pPr marL="179705" indent="-179705"/>
            <a:r>
              <a:rPr lang="fr-BE" sz="1800"/>
              <a:t>TED Notice Viewer 2022 API</a:t>
            </a:r>
            <a:r>
              <a:rPr lang="fr-BE" sz="1800" b="1"/>
              <a:t> </a:t>
            </a:r>
            <a:r>
              <a:rPr lang="en-GB" sz="1800"/>
              <a:t>will provide operations  </a:t>
            </a:r>
            <a:r>
              <a:rPr lang="en-GB" sz="1800" b="1"/>
              <a:t>to only render </a:t>
            </a:r>
            <a:r>
              <a:rPr lang="en-GB" sz="1800" b="1" err="1"/>
              <a:t>eForms</a:t>
            </a:r>
            <a:r>
              <a:rPr lang="en-GB" sz="1800" b="1"/>
              <a:t> notices</a:t>
            </a:r>
            <a:r>
              <a:rPr lang="en-GB" sz="1800"/>
              <a:t> in various formats</a:t>
            </a:r>
            <a:endParaRPr lang="en-US"/>
          </a:p>
          <a:p>
            <a:pPr marL="179705" indent="-179705"/>
            <a:endParaRPr lang="en-IE">
              <a:cs typeface="Calibri" panose="020F0502020204030204"/>
            </a:endParaRPr>
          </a:p>
        </p:txBody>
      </p:sp>
      <p:sp>
        <p:nvSpPr>
          <p:cNvPr id="5" name="Slide Number Placeholder 4">
            <a:extLst>
              <a:ext uri="{FF2B5EF4-FFF2-40B4-BE49-F238E27FC236}">
                <a16:creationId xmlns:a16="http://schemas.microsoft.com/office/drawing/2014/main" id="{BD89E9E9-B15C-4C75-A0FF-5E93DAADDC8E}"/>
              </a:ext>
            </a:extLst>
          </p:cNvPr>
          <p:cNvSpPr>
            <a:spLocks noGrp="1"/>
          </p:cNvSpPr>
          <p:nvPr>
            <p:ph type="sldNum" sz="quarter" idx="12"/>
          </p:nvPr>
        </p:nvSpPr>
        <p:spPr/>
        <p:txBody>
          <a:bodyPr/>
          <a:lstStyle/>
          <a:p>
            <a:fld id="{229B4BBC-BB84-A046-AB44-125112278BC9}" type="slidenum">
              <a:rPr lang="en-LU" smtClean="0"/>
              <a:t>16</a:t>
            </a:fld>
            <a:endParaRPr lang="en-LU"/>
          </a:p>
        </p:txBody>
      </p:sp>
      <p:pic>
        <p:nvPicPr>
          <p:cNvPr id="9" name="Picture 8">
            <a:extLst>
              <a:ext uri="{FF2B5EF4-FFF2-40B4-BE49-F238E27FC236}">
                <a16:creationId xmlns:a16="http://schemas.microsoft.com/office/drawing/2014/main" id="{B0A5C00D-1B5E-474C-A395-2F1E5EB2811A}"/>
              </a:ext>
            </a:extLst>
          </p:cNvPr>
          <p:cNvPicPr>
            <a:picLocks noChangeAspect="1"/>
          </p:cNvPicPr>
          <p:nvPr/>
        </p:nvPicPr>
        <p:blipFill>
          <a:blip r:embed="rId2"/>
          <a:stretch>
            <a:fillRect/>
          </a:stretch>
        </p:blipFill>
        <p:spPr>
          <a:xfrm>
            <a:off x="1468584" y="2846709"/>
            <a:ext cx="3435925" cy="3330254"/>
          </a:xfrm>
          <a:prstGeom prst="rect">
            <a:avLst/>
          </a:prstGeom>
          <a:ln>
            <a:solidFill>
              <a:schemeClr val="accent1"/>
            </a:solidFill>
          </a:ln>
        </p:spPr>
      </p:pic>
      <p:pic>
        <p:nvPicPr>
          <p:cNvPr id="11" name="Picture 10">
            <a:extLst>
              <a:ext uri="{FF2B5EF4-FFF2-40B4-BE49-F238E27FC236}">
                <a16:creationId xmlns:a16="http://schemas.microsoft.com/office/drawing/2014/main" id="{0B5C751A-44A7-4473-B8CE-08BDD463F90B}"/>
              </a:ext>
            </a:extLst>
          </p:cNvPr>
          <p:cNvPicPr>
            <a:picLocks noChangeAspect="1"/>
          </p:cNvPicPr>
          <p:nvPr/>
        </p:nvPicPr>
        <p:blipFill>
          <a:blip r:embed="rId3"/>
          <a:stretch>
            <a:fillRect/>
          </a:stretch>
        </p:blipFill>
        <p:spPr>
          <a:xfrm>
            <a:off x="7110344" y="2846709"/>
            <a:ext cx="3613072" cy="3330254"/>
          </a:xfrm>
          <a:prstGeom prst="rect">
            <a:avLst/>
          </a:prstGeom>
          <a:ln>
            <a:solidFill>
              <a:schemeClr val="accent1"/>
            </a:solidFill>
          </a:ln>
        </p:spPr>
      </p:pic>
    </p:spTree>
    <p:extLst>
      <p:ext uri="{BB962C8B-B14F-4D97-AF65-F5344CB8AC3E}">
        <p14:creationId xmlns:p14="http://schemas.microsoft.com/office/powerpoint/2010/main" val="383536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Demo …</a:t>
            </a:r>
          </a:p>
        </p:txBody>
      </p:sp>
      <p:sp>
        <p:nvSpPr>
          <p:cNvPr id="4" name="Slide Number Placeholder 3"/>
          <p:cNvSpPr>
            <a:spLocks noGrp="1"/>
          </p:cNvSpPr>
          <p:nvPr>
            <p:ph type="sldNum" sz="quarter" idx="12"/>
          </p:nvPr>
        </p:nvSpPr>
        <p:spPr/>
        <p:txBody>
          <a:bodyPr/>
          <a:lstStyle/>
          <a:p>
            <a:fld id="{229B4BBC-BB84-A046-AB44-125112278BC9}" type="slidenum">
              <a:rPr lang="en-LU" smtClean="0"/>
              <a:pPr/>
              <a:t>17</a:t>
            </a:fld>
            <a:endParaRPr lang="en-LU"/>
          </a:p>
        </p:txBody>
      </p:sp>
    </p:spTree>
    <p:extLst>
      <p:ext uri="{BB962C8B-B14F-4D97-AF65-F5344CB8AC3E}">
        <p14:creationId xmlns:p14="http://schemas.microsoft.com/office/powerpoint/2010/main" val="122769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EA7D1-81A7-AC49-9E45-B6E9D3B3AB0C}"/>
              </a:ext>
            </a:extLst>
          </p:cNvPr>
          <p:cNvSpPr>
            <a:spLocks noGrp="1"/>
          </p:cNvSpPr>
          <p:nvPr>
            <p:ph type="ctrTitle"/>
          </p:nvPr>
        </p:nvSpPr>
        <p:spPr/>
        <p:txBody>
          <a:bodyPr/>
          <a:lstStyle/>
          <a:p>
            <a:r>
              <a:rPr lang="fr-BE" sz="3600" err="1"/>
              <a:t>Any</a:t>
            </a:r>
            <a:r>
              <a:rPr lang="fr-BE" sz="3600"/>
              <a:t> questions?</a:t>
            </a:r>
            <a:endParaRPr lang="en-LU"/>
          </a:p>
        </p:txBody>
      </p:sp>
      <p:sp>
        <p:nvSpPr>
          <p:cNvPr id="5" name="Subtitle 4">
            <a:extLst>
              <a:ext uri="{FF2B5EF4-FFF2-40B4-BE49-F238E27FC236}">
                <a16:creationId xmlns:a16="http://schemas.microsoft.com/office/drawing/2014/main" id="{0EB51BBF-29F1-CE47-81B0-088E4E273344}"/>
              </a:ext>
            </a:extLst>
          </p:cNvPr>
          <p:cNvSpPr>
            <a:spLocks noGrp="1"/>
          </p:cNvSpPr>
          <p:nvPr>
            <p:ph type="subTitle" idx="1"/>
          </p:nvPr>
        </p:nvSpPr>
        <p:spPr/>
        <p:txBody>
          <a:bodyPr/>
          <a:lstStyle/>
          <a:p>
            <a:endParaRPr lang="fr-BE" b="0"/>
          </a:p>
          <a:p>
            <a:r>
              <a:rPr lang="fr-BE" b="0" err="1"/>
              <a:t>Please</a:t>
            </a:r>
            <a:r>
              <a:rPr lang="fr-BE" b="0"/>
              <a:t> </a:t>
            </a:r>
            <a:r>
              <a:rPr lang="fr-BE" b="0" err="1"/>
              <a:t>ask</a:t>
            </a:r>
            <a:r>
              <a:rPr lang="fr-BE" b="0"/>
              <a:t> </a:t>
            </a:r>
            <a:r>
              <a:rPr lang="fr-BE" b="0" err="1"/>
              <a:t>your</a:t>
            </a:r>
            <a:r>
              <a:rPr lang="fr-BE" b="0"/>
              <a:t> question in the chat</a:t>
            </a:r>
            <a:endParaRPr lang="en-LU" b="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877" y="1433109"/>
            <a:ext cx="4032090" cy="2520054"/>
          </a:xfrm>
          <a:prstGeom prst="rect">
            <a:avLst/>
          </a:prstGeom>
        </p:spPr>
      </p:pic>
    </p:spTree>
    <p:extLst>
      <p:ext uri="{BB962C8B-B14F-4D97-AF65-F5344CB8AC3E}">
        <p14:creationId xmlns:p14="http://schemas.microsoft.com/office/powerpoint/2010/main" val="7786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Agenda</a:t>
            </a:r>
            <a:endParaRPr lang="en-GB"/>
          </a:p>
        </p:txBody>
      </p:sp>
      <p:sp>
        <p:nvSpPr>
          <p:cNvPr id="3" name="Content Placeholder 2"/>
          <p:cNvSpPr>
            <a:spLocks noGrp="1"/>
          </p:cNvSpPr>
          <p:nvPr>
            <p:ph sz="quarter" idx="13"/>
          </p:nvPr>
        </p:nvSpPr>
        <p:spPr/>
        <p:txBody>
          <a:bodyPr vert="horz" lIns="0" tIns="45720" rIns="91440" bIns="45720" rtlCol="0" anchor="t">
            <a:normAutofit/>
          </a:bodyPr>
          <a:lstStyle/>
          <a:p>
            <a:pPr marL="179705" indent="-179705"/>
            <a:r>
              <a:rPr lang="fr-BE"/>
              <a:t>Timeline </a:t>
            </a:r>
            <a:r>
              <a:rPr lang="fr-BE">
                <a:ea typeface="+mn-lt"/>
                <a:cs typeface="+mn-lt"/>
              </a:rPr>
              <a:t>– </a:t>
            </a:r>
            <a:r>
              <a:rPr lang="fr-BE" err="1"/>
              <a:t>overview</a:t>
            </a:r>
            <a:endParaRPr lang="fr-BE" err="1">
              <a:cs typeface="Calibri"/>
            </a:endParaRPr>
          </a:p>
          <a:p>
            <a:pPr marL="179705" indent="-179705"/>
            <a:r>
              <a:rPr lang="fr-BE"/>
              <a:t>TED portal </a:t>
            </a:r>
            <a:r>
              <a:rPr lang="fr-BE" err="1"/>
              <a:t>adapted</a:t>
            </a:r>
            <a:r>
              <a:rPr lang="fr-BE"/>
              <a:t> to support </a:t>
            </a:r>
            <a:r>
              <a:rPr lang="fr-BE" err="1"/>
              <a:t>eForms</a:t>
            </a:r>
            <a:r>
              <a:rPr lang="fr-BE"/>
              <a:t> – </a:t>
            </a:r>
            <a:r>
              <a:rPr lang="fr-BE" err="1"/>
              <a:t>overview</a:t>
            </a:r>
            <a:endParaRPr lang="fr-BE">
              <a:cs typeface="Calibri" panose="020F0502020204030204"/>
            </a:endParaRPr>
          </a:p>
          <a:p>
            <a:pPr marL="179705" indent="-179705"/>
            <a:r>
              <a:rPr lang="fr-BE" err="1"/>
              <a:t>Demo</a:t>
            </a:r>
            <a:endParaRPr lang="fr-BE">
              <a:cs typeface="Calibri" panose="020F0502020204030204"/>
            </a:endParaRPr>
          </a:p>
        </p:txBody>
      </p:sp>
      <p:sp>
        <p:nvSpPr>
          <p:cNvPr id="12" name="Slide Number Placeholder 11"/>
          <p:cNvSpPr>
            <a:spLocks noGrp="1"/>
          </p:cNvSpPr>
          <p:nvPr>
            <p:ph type="sldNum" sz="quarter" idx="12"/>
          </p:nvPr>
        </p:nvSpPr>
        <p:spPr/>
        <p:txBody>
          <a:bodyPr/>
          <a:lstStyle/>
          <a:p>
            <a:fld id="{229B4BBC-BB84-A046-AB44-125112278BC9}" type="slidenum">
              <a:rPr lang="en-LU" smtClean="0"/>
              <a:pPr/>
              <a:t>2</a:t>
            </a:fld>
            <a:endParaRPr lang="en-LU"/>
          </a:p>
        </p:txBody>
      </p:sp>
    </p:spTree>
    <p:extLst>
      <p:ext uri="{BB962C8B-B14F-4D97-AF65-F5344CB8AC3E}">
        <p14:creationId xmlns:p14="http://schemas.microsoft.com/office/powerpoint/2010/main" val="356537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Time line - </a:t>
            </a:r>
            <a:r>
              <a:rPr lang="fr-BE" err="1"/>
              <a:t>overview</a:t>
            </a:r>
            <a:endParaRPr lang="en-GB"/>
          </a:p>
        </p:txBody>
      </p:sp>
      <p:sp>
        <p:nvSpPr>
          <p:cNvPr id="3" name="Content Placeholder 2"/>
          <p:cNvSpPr>
            <a:spLocks noGrp="1"/>
          </p:cNvSpPr>
          <p:nvPr>
            <p:ph sz="quarter" idx="13"/>
          </p:nvPr>
        </p:nvSpPr>
        <p:spPr/>
        <p:txBody>
          <a:bodyPr/>
          <a:lstStyle/>
          <a:p>
            <a:r>
              <a:rPr lang="fr-BE"/>
              <a:t>The </a:t>
            </a:r>
            <a:r>
              <a:rPr lang="fr-BE" err="1"/>
              <a:t>preparation</a:t>
            </a:r>
            <a:r>
              <a:rPr lang="fr-BE"/>
              <a:t> for the </a:t>
            </a:r>
            <a:r>
              <a:rPr lang="fr-BE" err="1"/>
              <a:t>deployment</a:t>
            </a:r>
            <a:r>
              <a:rPr lang="fr-BE"/>
              <a:t> in production </a:t>
            </a:r>
            <a:r>
              <a:rPr lang="fr-BE" err="1"/>
              <a:t>is</a:t>
            </a:r>
            <a:r>
              <a:rPr lang="fr-BE"/>
              <a:t> on-</a:t>
            </a:r>
            <a:r>
              <a:rPr lang="fr-BE" err="1"/>
              <a:t>going</a:t>
            </a:r>
            <a:r>
              <a:rPr lang="fr-BE"/>
              <a:t> </a:t>
            </a:r>
          </a:p>
          <a:p>
            <a:r>
              <a:rPr lang="fr-BE" err="1"/>
              <a:t>Expected</a:t>
            </a:r>
            <a:r>
              <a:rPr lang="fr-BE"/>
              <a:t> date for </a:t>
            </a:r>
            <a:r>
              <a:rPr lang="fr-BE" err="1"/>
              <a:t>going</a:t>
            </a:r>
            <a:r>
              <a:rPr lang="fr-BE"/>
              <a:t> live: </a:t>
            </a:r>
            <a:r>
              <a:rPr lang="fr-BE" err="1"/>
              <a:t>before</a:t>
            </a:r>
            <a:r>
              <a:rPr lang="fr-BE"/>
              <a:t> the end of </a:t>
            </a:r>
            <a:r>
              <a:rPr lang="fr-BE" err="1"/>
              <a:t>October</a:t>
            </a:r>
            <a:r>
              <a:rPr lang="fr-BE"/>
              <a:t> 2022, but no </a:t>
            </a:r>
            <a:r>
              <a:rPr lang="fr-BE" err="1"/>
              <a:t>later</a:t>
            </a:r>
            <a:r>
              <a:rPr lang="fr-BE"/>
              <a:t> </a:t>
            </a:r>
            <a:r>
              <a:rPr lang="fr-BE" err="1"/>
              <a:t>than</a:t>
            </a:r>
            <a:r>
              <a:rPr lang="fr-BE"/>
              <a:t> 14/11/2022</a:t>
            </a:r>
          </a:p>
        </p:txBody>
      </p:sp>
      <p:sp>
        <p:nvSpPr>
          <p:cNvPr id="11" name="TextBox 10"/>
          <p:cNvSpPr txBox="1"/>
          <p:nvPr/>
        </p:nvSpPr>
        <p:spPr>
          <a:xfrm>
            <a:off x="7965739" y="4514783"/>
            <a:ext cx="3644355" cy="830997"/>
          </a:xfrm>
          <a:prstGeom prst="rect">
            <a:avLst/>
          </a:prstGeom>
          <a:noFill/>
        </p:spPr>
        <p:txBody>
          <a:bodyPr wrap="square" rtlCol="0">
            <a:spAutoFit/>
          </a:bodyPr>
          <a:lstStyle/>
          <a:p>
            <a:pPr algn="ctr"/>
            <a:r>
              <a:rPr lang="en-IE" sz="1600"/>
              <a:t>TED publishes </a:t>
            </a:r>
            <a:r>
              <a:rPr lang="en-IE" sz="1600" b="1"/>
              <a:t>both </a:t>
            </a:r>
          </a:p>
          <a:p>
            <a:pPr algn="ctr"/>
            <a:r>
              <a:rPr lang="en-IE" sz="1600"/>
              <a:t>current standard forms and eForms </a:t>
            </a:r>
          </a:p>
          <a:p>
            <a:pPr algn="ctr"/>
            <a:r>
              <a:rPr lang="en-IE" sz="1600"/>
              <a:t>notices</a:t>
            </a:r>
          </a:p>
        </p:txBody>
      </p:sp>
      <p:sp>
        <p:nvSpPr>
          <p:cNvPr id="13" name="Rounded Rectangle 12"/>
          <p:cNvSpPr/>
          <p:nvPr/>
        </p:nvSpPr>
        <p:spPr>
          <a:xfrm>
            <a:off x="603690" y="3526915"/>
            <a:ext cx="5198442" cy="747027"/>
          </a:xfrm>
          <a:prstGeom prst="roundRect">
            <a:avLst/>
          </a:prstGeom>
          <a:solidFill>
            <a:srgbClr val="92D050">
              <a:tint val="66000"/>
              <a:satMod val="160000"/>
            </a:srgbClr>
          </a:solidFill>
        </p:spPr>
        <p:style>
          <a:lnRef idx="1">
            <a:schemeClr val="accent6"/>
          </a:lnRef>
          <a:fillRef idx="2">
            <a:schemeClr val="accent6"/>
          </a:fillRef>
          <a:effectRef idx="1">
            <a:schemeClr val="accent6"/>
          </a:effectRef>
          <a:fontRef idx="minor">
            <a:schemeClr val="dk1"/>
          </a:fontRef>
        </p:style>
        <p:txBody>
          <a:bodyPr lIns="216000" rtlCol="0" anchor="ctr"/>
          <a:lstStyle/>
          <a:p>
            <a:pPr algn="ctr"/>
            <a:r>
              <a:rPr lang="en-IE" b="1"/>
              <a:t>Prepare</a:t>
            </a:r>
            <a:r>
              <a:rPr lang="en-IE"/>
              <a:t> production environment </a:t>
            </a:r>
          </a:p>
        </p:txBody>
      </p:sp>
      <p:cxnSp>
        <p:nvCxnSpPr>
          <p:cNvPr id="26" name="Straight Connector 25"/>
          <p:cNvCxnSpPr>
            <a:cxnSpLocks/>
          </p:cNvCxnSpPr>
          <p:nvPr/>
        </p:nvCxnSpPr>
        <p:spPr>
          <a:xfrm>
            <a:off x="7869351" y="3424545"/>
            <a:ext cx="21128" cy="2257136"/>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a:cxnSpLocks/>
          </p:cNvCxnSpPr>
          <p:nvPr/>
        </p:nvCxnSpPr>
        <p:spPr>
          <a:xfrm>
            <a:off x="614545" y="3410130"/>
            <a:ext cx="0" cy="1985994"/>
          </a:xfrm>
          <a:prstGeom prst="line">
            <a:avLst/>
          </a:prstGeom>
        </p:spPr>
        <p:style>
          <a:lnRef idx="3">
            <a:schemeClr val="dk1"/>
          </a:lnRef>
          <a:fillRef idx="0">
            <a:schemeClr val="dk1"/>
          </a:fillRef>
          <a:effectRef idx="2">
            <a:schemeClr val="dk1"/>
          </a:effectRef>
          <a:fontRef idx="minor">
            <a:schemeClr val="tx1"/>
          </a:fontRef>
        </p:style>
      </p:cxnSp>
      <p:sp>
        <p:nvSpPr>
          <p:cNvPr id="35" name="Rounded Rectangle 34"/>
          <p:cNvSpPr/>
          <p:nvPr/>
        </p:nvSpPr>
        <p:spPr>
          <a:xfrm>
            <a:off x="7879915" y="3530738"/>
            <a:ext cx="3361104" cy="766250"/>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lIns="216000" rtlCol="0" anchor="ctr"/>
          <a:lstStyle/>
          <a:p>
            <a:pPr algn="ctr"/>
            <a:r>
              <a:rPr lang="en-IE"/>
              <a:t>TED Portal </a:t>
            </a:r>
            <a:r>
              <a:rPr lang="en-IE" b="1"/>
              <a:t>plus</a:t>
            </a:r>
            <a:r>
              <a:rPr lang="en-IE"/>
              <a:t> eForms</a:t>
            </a:r>
          </a:p>
        </p:txBody>
      </p:sp>
      <p:sp>
        <p:nvSpPr>
          <p:cNvPr id="12" name="Slide Number Placeholder 11"/>
          <p:cNvSpPr>
            <a:spLocks noGrp="1"/>
          </p:cNvSpPr>
          <p:nvPr>
            <p:ph type="sldNum" sz="quarter" idx="12"/>
          </p:nvPr>
        </p:nvSpPr>
        <p:spPr/>
        <p:txBody>
          <a:bodyPr/>
          <a:lstStyle/>
          <a:p>
            <a:fld id="{229B4BBC-BB84-A046-AB44-125112278BC9}" type="slidenum">
              <a:rPr lang="en-LU" smtClean="0"/>
              <a:pPr/>
              <a:t>3</a:t>
            </a:fld>
            <a:endParaRPr lang="en-LU"/>
          </a:p>
        </p:txBody>
      </p:sp>
      <p:cxnSp>
        <p:nvCxnSpPr>
          <p:cNvPr id="22" name="Straight Connector 21">
            <a:extLst>
              <a:ext uri="{FF2B5EF4-FFF2-40B4-BE49-F238E27FC236}">
                <a16:creationId xmlns:a16="http://schemas.microsoft.com/office/drawing/2014/main" id="{77B41327-8E56-4086-AEF6-62AE92D43AEA}"/>
              </a:ext>
            </a:extLst>
          </p:cNvPr>
          <p:cNvCxnSpPr>
            <a:cxnSpLocks/>
          </p:cNvCxnSpPr>
          <p:nvPr/>
        </p:nvCxnSpPr>
        <p:spPr>
          <a:xfrm flipH="1">
            <a:off x="5823072" y="3424545"/>
            <a:ext cx="2563" cy="1985994"/>
          </a:xfrm>
          <a:prstGeom prst="line">
            <a:avLst/>
          </a:prstGeom>
        </p:spPr>
        <p:style>
          <a:lnRef idx="3">
            <a:schemeClr val="dk1"/>
          </a:lnRef>
          <a:fillRef idx="0">
            <a:schemeClr val="dk1"/>
          </a:fillRef>
          <a:effectRef idx="2">
            <a:schemeClr val="dk1"/>
          </a:effectRef>
          <a:fontRef idx="minor">
            <a:schemeClr val="tx1"/>
          </a:fontRef>
        </p:style>
      </p:cxnSp>
      <p:sp>
        <p:nvSpPr>
          <p:cNvPr id="29" name="Rounded Rectangle 12">
            <a:extLst>
              <a:ext uri="{FF2B5EF4-FFF2-40B4-BE49-F238E27FC236}">
                <a16:creationId xmlns:a16="http://schemas.microsoft.com/office/drawing/2014/main" id="{0B52E613-0E29-4320-ABCA-9B5FB6814FC6}"/>
              </a:ext>
            </a:extLst>
          </p:cNvPr>
          <p:cNvSpPr/>
          <p:nvPr/>
        </p:nvSpPr>
        <p:spPr>
          <a:xfrm>
            <a:off x="5830761" y="3536043"/>
            <a:ext cx="2030388" cy="737900"/>
          </a:xfrm>
          <a:prstGeom prst="roundRect">
            <a:avLst/>
          </a:prstGeom>
          <a:solidFill>
            <a:srgbClr val="FFC000"/>
          </a:solidFill>
          <a:ln>
            <a:solidFill>
              <a:srgbClr val="FFC000"/>
            </a:solidFill>
          </a:ln>
        </p:spPr>
        <p:style>
          <a:lnRef idx="1">
            <a:schemeClr val="accent6"/>
          </a:lnRef>
          <a:fillRef idx="2">
            <a:schemeClr val="accent6"/>
          </a:fillRef>
          <a:effectRef idx="1">
            <a:schemeClr val="accent6"/>
          </a:effectRef>
          <a:fontRef idx="minor">
            <a:schemeClr val="dk1"/>
          </a:fontRef>
        </p:style>
        <p:txBody>
          <a:bodyPr lIns="216000" rtlCol="0" anchor="ctr"/>
          <a:lstStyle/>
          <a:p>
            <a:pPr algn="ctr"/>
            <a:r>
              <a:rPr lang="fr-BE" b="1"/>
              <a:t>Go-live</a:t>
            </a:r>
            <a:endParaRPr lang="en-IE" b="1"/>
          </a:p>
        </p:txBody>
      </p:sp>
      <p:grpSp>
        <p:nvGrpSpPr>
          <p:cNvPr id="30" name="Group 29">
            <a:extLst>
              <a:ext uri="{FF2B5EF4-FFF2-40B4-BE49-F238E27FC236}">
                <a16:creationId xmlns:a16="http://schemas.microsoft.com/office/drawing/2014/main" id="{9551B459-F4D5-47C6-A227-8B6BDBC34C7C}"/>
              </a:ext>
            </a:extLst>
          </p:cNvPr>
          <p:cNvGrpSpPr/>
          <p:nvPr/>
        </p:nvGrpSpPr>
        <p:grpSpPr>
          <a:xfrm>
            <a:off x="625402" y="2633959"/>
            <a:ext cx="635386" cy="1200275"/>
            <a:chOff x="2386953" y="3066925"/>
            <a:chExt cx="635386" cy="1200275"/>
          </a:xfrm>
        </p:grpSpPr>
        <p:cxnSp>
          <p:nvCxnSpPr>
            <p:cNvPr id="31" name="Straight Connector 30">
              <a:extLst>
                <a:ext uri="{FF2B5EF4-FFF2-40B4-BE49-F238E27FC236}">
                  <a16:creationId xmlns:a16="http://schemas.microsoft.com/office/drawing/2014/main" id="{305577CD-1AE3-446E-BEC9-0B78E0B696A6}"/>
                </a:ext>
              </a:extLst>
            </p:cNvPr>
            <p:cNvCxnSpPr>
              <a:cxnSpLocks/>
            </p:cNvCxnSpPr>
            <p:nvPr/>
          </p:nvCxnSpPr>
          <p:spPr>
            <a:xfrm>
              <a:off x="2386953" y="3072536"/>
              <a:ext cx="0" cy="1194664"/>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F54D72AB-4538-48AF-8DAC-E7EA221FBDF9}"/>
                </a:ext>
              </a:extLst>
            </p:cNvPr>
            <p:cNvSpPr/>
            <p:nvPr/>
          </p:nvSpPr>
          <p:spPr>
            <a:xfrm>
              <a:off x="2395783" y="3066925"/>
              <a:ext cx="626556" cy="2864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400" err="1">
                  <a:ln w="0"/>
                  <a:solidFill>
                    <a:schemeClr val="tx1"/>
                  </a:solidFill>
                </a:rPr>
                <a:t>Today</a:t>
              </a:r>
              <a:endParaRPr lang="en-IE" sz="1400">
                <a:ln w="0"/>
                <a:solidFill>
                  <a:schemeClr val="tx1"/>
                </a:solidFill>
              </a:endParaRPr>
            </a:p>
          </p:txBody>
        </p:sp>
      </p:grpSp>
      <p:sp>
        <p:nvSpPr>
          <p:cNvPr id="34" name="Rounded Rectangular Callout 4">
            <a:extLst>
              <a:ext uri="{FF2B5EF4-FFF2-40B4-BE49-F238E27FC236}">
                <a16:creationId xmlns:a16="http://schemas.microsoft.com/office/drawing/2014/main" id="{A233603B-E9D8-4A74-9221-83222694E010}"/>
              </a:ext>
            </a:extLst>
          </p:cNvPr>
          <p:cNvSpPr/>
          <p:nvPr/>
        </p:nvSpPr>
        <p:spPr>
          <a:xfrm>
            <a:off x="2497006" y="4987979"/>
            <a:ext cx="2963650" cy="701649"/>
          </a:xfrm>
          <a:prstGeom prst="wedgeRoundRectCallout">
            <a:avLst>
              <a:gd name="adj1" fmla="val 61734"/>
              <a:gd name="adj2" fmla="val 42061"/>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IE"/>
              <a:t>Expected date for go-live:</a:t>
            </a:r>
          </a:p>
          <a:p>
            <a:pPr algn="ctr"/>
            <a:r>
              <a:rPr lang="en-IE"/>
              <a:t>before end of October 2022.</a:t>
            </a:r>
          </a:p>
        </p:txBody>
      </p:sp>
      <p:sp>
        <p:nvSpPr>
          <p:cNvPr id="25" name="5-Point Star 24"/>
          <p:cNvSpPr/>
          <p:nvPr/>
        </p:nvSpPr>
        <p:spPr>
          <a:xfrm>
            <a:off x="5587968" y="5353131"/>
            <a:ext cx="456378" cy="487720"/>
          </a:xfrm>
          <a:prstGeom prst="star5">
            <a:avLst>
              <a:gd name="adj" fmla="val 22524"/>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7" name="Group 36">
            <a:extLst>
              <a:ext uri="{FF2B5EF4-FFF2-40B4-BE49-F238E27FC236}">
                <a16:creationId xmlns:a16="http://schemas.microsoft.com/office/drawing/2014/main" id="{794F5099-6188-4BD9-BBCC-C9E001C9F57F}"/>
              </a:ext>
            </a:extLst>
          </p:cNvPr>
          <p:cNvGrpSpPr/>
          <p:nvPr/>
        </p:nvGrpSpPr>
        <p:grpSpPr>
          <a:xfrm>
            <a:off x="8253362" y="5372652"/>
            <a:ext cx="2129918" cy="487720"/>
            <a:chOff x="5270903" y="4919238"/>
            <a:chExt cx="2129918" cy="724334"/>
          </a:xfrm>
        </p:grpSpPr>
        <p:sp>
          <p:nvSpPr>
            <p:cNvPr id="38" name="Rounded Rectangular Callout 7">
              <a:extLst>
                <a:ext uri="{FF2B5EF4-FFF2-40B4-BE49-F238E27FC236}">
                  <a16:creationId xmlns:a16="http://schemas.microsoft.com/office/drawing/2014/main" id="{646FDE0B-DE5D-47F9-9BE4-F9D7EE6234F3}"/>
                </a:ext>
              </a:extLst>
            </p:cNvPr>
            <p:cNvSpPr/>
            <p:nvPr/>
          </p:nvSpPr>
          <p:spPr>
            <a:xfrm>
              <a:off x="5270903" y="4919238"/>
              <a:ext cx="2089522" cy="724334"/>
            </a:xfrm>
            <a:prstGeom prst="wedgeRoundRectCallout">
              <a:avLst>
                <a:gd name="adj1" fmla="val -64384"/>
                <a:gd name="adj2" fmla="val 1023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39" name="TextBox 38">
              <a:extLst>
                <a:ext uri="{FF2B5EF4-FFF2-40B4-BE49-F238E27FC236}">
                  <a16:creationId xmlns:a16="http://schemas.microsoft.com/office/drawing/2014/main" id="{564B44C9-62A5-4EE9-80E6-47BA71974752}"/>
                </a:ext>
              </a:extLst>
            </p:cNvPr>
            <p:cNvSpPr txBox="1"/>
            <p:nvPr/>
          </p:nvSpPr>
          <p:spPr>
            <a:xfrm>
              <a:off x="5270903" y="4954098"/>
              <a:ext cx="2129918" cy="369332"/>
            </a:xfrm>
            <a:prstGeom prst="rect">
              <a:avLst/>
            </a:prstGeom>
            <a:noFill/>
          </p:spPr>
          <p:txBody>
            <a:bodyPr wrap="square" rtlCol="0">
              <a:spAutoFit/>
            </a:bodyPr>
            <a:lstStyle/>
            <a:p>
              <a:pPr algn="ctr"/>
              <a:r>
                <a:rPr lang="en-IE"/>
                <a:t>14 November 2022</a:t>
              </a:r>
            </a:p>
          </p:txBody>
        </p:sp>
      </p:grpSp>
      <p:sp>
        <p:nvSpPr>
          <p:cNvPr id="40" name="5-Point Star 23">
            <a:extLst>
              <a:ext uri="{FF2B5EF4-FFF2-40B4-BE49-F238E27FC236}">
                <a16:creationId xmlns:a16="http://schemas.microsoft.com/office/drawing/2014/main" id="{6581998F-F1B9-4FF3-8404-52F6A465DC75}"/>
              </a:ext>
            </a:extLst>
          </p:cNvPr>
          <p:cNvSpPr/>
          <p:nvPr/>
        </p:nvSpPr>
        <p:spPr>
          <a:xfrm>
            <a:off x="7662290" y="5411756"/>
            <a:ext cx="456378" cy="487720"/>
          </a:xfrm>
          <a:prstGeom prst="star5">
            <a:avLst/>
          </a:prstGeom>
          <a:solidFill>
            <a:srgbClr val="5386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a:extLst>
              <a:ext uri="{FF2B5EF4-FFF2-40B4-BE49-F238E27FC236}">
                <a16:creationId xmlns:a16="http://schemas.microsoft.com/office/drawing/2014/main" id="{CAD3E901-3CA1-45E0-8BF4-15688242FE74}"/>
              </a:ext>
            </a:extLst>
          </p:cNvPr>
          <p:cNvSpPr txBox="1"/>
          <p:nvPr/>
        </p:nvSpPr>
        <p:spPr>
          <a:xfrm>
            <a:off x="5739136" y="4466593"/>
            <a:ext cx="2213637" cy="830997"/>
          </a:xfrm>
          <a:prstGeom prst="rect">
            <a:avLst/>
          </a:prstGeom>
          <a:noFill/>
        </p:spPr>
        <p:txBody>
          <a:bodyPr wrap="square" rtlCol="0">
            <a:spAutoFit/>
          </a:bodyPr>
          <a:lstStyle/>
          <a:p>
            <a:pPr algn="ctr"/>
            <a:r>
              <a:rPr lang="en-IE" sz="1600"/>
              <a:t>TED publishes </a:t>
            </a:r>
            <a:r>
              <a:rPr lang="en-IE" sz="1600" b="1"/>
              <a:t>only</a:t>
            </a:r>
          </a:p>
          <a:p>
            <a:pPr algn="ctr"/>
            <a:r>
              <a:rPr lang="en-IE" sz="1600"/>
              <a:t>current standard forms notices </a:t>
            </a:r>
          </a:p>
        </p:txBody>
      </p:sp>
      <p:grpSp>
        <p:nvGrpSpPr>
          <p:cNvPr id="33" name="Group 32">
            <a:extLst>
              <a:ext uri="{FF2B5EF4-FFF2-40B4-BE49-F238E27FC236}">
                <a16:creationId xmlns:a16="http://schemas.microsoft.com/office/drawing/2014/main" id="{4F274345-8938-4896-9FC5-F46AE2801B47}"/>
              </a:ext>
            </a:extLst>
          </p:cNvPr>
          <p:cNvGrpSpPr/>
          <p:nvPr/>
        </p:nvGrpSpPr>
        <p:grpSpPr>
          <a:xfrm>
            <a:off x="884450" y="5201908"/>
            <a:ext cx="1375194" cy="487720"/>
            <a:chOff x="5270903" y="4919238"/>
            <a:chExt cx="2129918" cy="724334"/>
          </a:xfrm>
        </p:grpSpPr>
        <p:sp>
          <p:nvSpPr>
            <p:cNvPr id="36" name="Rounded Rectangular Callout 7">
              <a:extLst>
                <a:ext uri="{FF2B5EF4-FFF2-40B4-BE49-F238E27FC236}">
                  <a16:creationId xmlns:a16="http://schemas.microsoft.com/office/drawing/2014/main" id="{7A62322A-146D-45B1-A1F0-22389A548AC1}"/>
                </a:ext>
              </a:extLst>
            </p:cNvPr>
            <p:cNvSpPr/>
            <p:nvPr/>
          </p:nvSpPr>
          <p:spPr>
            <a:xfrm>
              <a:off x="5270903" y="4919238"/>
              <a:ext cx="2089522" cy="724334"/>
            </a:xfrm>
            <a:prstGeom prst="wedgeRoundRectCallout">
              <a:avLst>
                <a:gd name="adj1" fmla="val -64384"/>
                <a:gd name="adj2" fmla="val 1023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42" name="TextBox 41">
              <a:extLst>
                <a:ext uri="{FF2B5EF4-FFF2-40B4-BE49-F238E27FC236}">
                  <a16:creationId xmlns:a16="http://schemas.microsoft.com/office/drawing/2014/main" id="{47DFCB2B-F75E-4B31-A051-4DA1D611CA28}"/>
                </a:ext>
              </a:extLst>
            </p:cNvPr>
            <p:cNvSpPr txBox="1"/>
            <p:nvPr/>
          </p:nvSpPr>
          <p:spPr>
            <a:xfrm>
              <a:off x="5270903" y="4954097"/>
              <a:ext cx="2129918" cy="548511"/>
            </a:xfrm>
            <a:prstGeom prst="rect">
              <a:avLst/>
            </a:prstGeom>
            <a:noFill/>
          </p:spPr>
          <p:txBody>
            <a:bodyPr wrap="square" rtlCol="0">
              <a:spAutoFit/>
            </a:bodyPr>
            <a:lstStyle/>
            <a:p>
              <a:pPr algn="ctr"/>
              <a:r>
                <a:rPr lang="en-IE"/>
                <a:t>27/09/2022</a:t>
              </a:r>
            </a:p>
          </p:txBody>
        </p:sp>
      </p:grpSp>
      <p:sp>
        <p:nvSpPr>
          <p:cNvPr id="24" name="5-Point Star 23"/>
          <p:cNvSpPr/>
          <p:nvPr/>
        </p:nvSpPr>
        <p:spPr>
          <a:xfrm>
            <a:off x="384923" y="5338803"/>
            <a:ext cx="456378" cy="487720"/>
          </a:xfrm>
          <a:prstGeom prst="star5">
            <a:avLst/>
          </a:prstGeom>
          <a:solidFill>
            <a:srgbClr val="92D05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1983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TED portal </a:t>
            </a:r>
            <a:r>
              <a:rPr lang="fr-BE" err="1"/>
              <a:t>adapted</a:t>
            </a:r>
            <a:r>
              <a:rPr lang="fr-BE"/>
              <a:t> to support eForms</a:t>
            </a:r>
            <a:endParaRPr lang="en-GB"/>
          </a:p>
        </p:txBody>
      </p:sp>
      <p:sp>
        <p:nvSpPr>
          <p:cNvPr id="3" name="Content Placeholder 2"/>
          <p:cNvSpPr>
            <a:spLocks noGrp="1"/>
          </p:cNvSpPr>
          <p:nvPr>
            <p:ph sz="quarter" idx="13"/>
          </p:nvPr>
        </p:nvSpPr>
        <p:spPr/>
        <p:txBody>
          <a:bodyPr>
            <a:normAutofit fontScale="92500" lnSpcReduction="10000"/>
          </a:bodyPr>
          <a:lstStyle/>
          <a:p>
            <a:r>
              <a:rPr lang="en-US" b="1" dirty="0"/>
              <a:t>TED users will be able to:</a:t>
            </a:r>
          </a:p>
          <a:p>
            <a:pPr lvl="1">
              <a:spcBef>
                <a:spcPts val="1800"/>
              </a:spcBef>
              <a:buFont typeface="Wingdings" panose="05000000000000000000" pitchFamily="2" charset="2"/>
              <a:buChar char="q"/>
            </a:pPr>
            <a:r>
              <a:rPr lang="en-US" dirty="0"/>
              <a:t> </a:t>
            </a:r>
            <a:r>
              <a:rPr lang="en-US" b="1" dirty="0" err="1"/>
              <a:t>visualise</a:t>
            </a:r>
            <a:r>
              <a:rPr lang="en-US" b="1" dirty="0"/>
              <a:t> and download</a:t>
            </a:r>
            <a:r>
              <a:rPr lang="en-US" dirty="0"/>
              <a:t> both current standard forms and eForms notices in different formats (html, PDF, XML) and in different languages</a:t>
            </a:r>
          </a:p>
          <a:p>
            <a:pPr lvl="3">
              <a:spcBef>
                <a:spcPts val="1800"/>
              </a:spcBef>
            </a:pPr>
            <a:r>
              <a:rPr lang="en-US" dirty="0"/>
              <a:t>eForms notices will be displayed via the TED Viewer 2022, while TED schema notices will be displayed via the current TED Viewer</a:t>
            </a:r>
          </a:p>
          <a:p>
            <a:pPr lvl="3">
              <a:lnSpc>
                <a:spcPct val="100000"/>
              </a:lnSpc>
              <a:spcBef>
                <a:spcPts val="1800"/>
              </a:spcBef>
            </a:pPr>
            <a:r>
              <a:rPr lang="en-US" dirty="0"/>
              <a:t>Sections will differ between current standard forms and eForms notices</a:t>
            </a:r>
          </a:p>
          <a:p>
            <a:pPr lvl="3">
              <a:lnSpc>
                <a:spcPct val="100000"/>
              </a:lnSpc>
              <a:spcBef>
                <a:spcPts val="1800"/>
              </a:spcBef>
            </a:pPr>
            <a:r>
              <a:rPr lang="en-US" dirty="0"/>
              <a:t>The ‘Data’ tab will not be available for eForms notices</a:t>
            </a:r>
          </a:p>
          <a:p>
            <a:pPr lvl="3">
              <a:lnSpc>
                <a:spcPct val="100000"/>
              </a:lnSpc>
              <a:spcBef>
                <a:spcPts val="1800"/>
              </a:spcBef>
            </a:pPr>
            <a:r>
              <a:rPr lang="fr-BE" dirty="0"/>
              <a:t>eForms notices </a:t>
            </a:r>
            <a:r>
              <a:rPr lang="fr-BE" dirty="0" err="1"/>
              <a:t>will</a:t>
            </a:r>
            <a:r>
              <a:rPr lang="fr-BE" dirty="0"/>
              <a:t> have a </a:t>
            </a:r>
            <a:r>
              <a:rPr lang="fr-BE" dirty="0" err="1"/>
              <a:t>detailed</a:t>
            </a:r>
            <a:r>
              <a:rPr lang="fr-BE" dirty="0"/>
              <a:t> table of contents</a:t>
            </a:r>
          </a:p>
          <a:p>
            <a:pPr lvl="1">
              <a:spcBef>
                <a:spcPts val="1800"/>
              </a:spcBef>
              <a:buFont typeface="Wingdings" panose="05000000000000000000" pitchFamily="2" charset="2"/>
              <a:buChar char="q"/>
            </a:pPr>
            <a:r>
              <a:rPr lang="en-US" b="1" dirty="0"/>
              <a:t> search </a:t>
            </a:r>
            <a:r>
              <a:rPr lang="en-US" dirty="0"/>
              <a:t>in both current standard forms and eForms notices</a:t>
            </a:r>
          </a:p>
          <a:p>
            <a:pPr lvl="1">
              <a:spcBef>
                <a:spcPts val="1800"/>
              </a:spcBef>
              <a:buFont typeface="Wingdings" panose="05000000000000000000" pitchFamily="2" charset="2"/>
              <a:buChar char="q"/>
            </a:pPr>
            <a:r>
              <a:rPr lang="en-US" dirty="0"/>
              <a:t> get </a:t>
            </a:r>
            <a:r>
              <a:rPr lang="en-US" b="1" dirty="0"/>
              <a:t>automatic translation</a:t>
            </a:r>
            <a:r>
              <a:rPr lang="en-US" dirty="0"/>
              <a:t> both for current standard forms and eForms notices (eTranslation service)</a:t>
            </a:r>
            <a:endParaRPr lang="en-US" b="1" dirty="0"/>
          </a:p>
          <a:p>
            <a:pPr lvl="1"/>
            <a:endParaRPr lang="en-US" dirty="0"/>
          </a:p>
          <a:p>
            <a:endParaRPr lang="en-GB" dirty="0"/>
          </a:p>
        </p:txBody>
      </p:sp>
      <p:sp>
        <p:nvSpPr>
          <p:cNvPr id="4" name="Slide Number Placeholder 3"/>
          <p:cNvSpPr>
            <a:spLocks noGrp="1"/>
          </p:cNvSpPr>
          <p:nvPr>
            <p:ph type="sldNum" sz="quarter" idx="12"/>
          </p:nvPr>
        </p:nvSpPr>
        <p:spPr/>
        <p:txBody>
          <a:bodyPr/>
          <a:lstStyle/>
          <a:p>
            <a:fld id="{229B4BBC-BB84-A046-AB44-125112278BC9}" type="slidenum">
              <a:rPr lang="en-LU" smtClean="0"/>
              <a:pPr/>
              <a:t>4</a:t>
            </a:fld>
            <a:endParaRPr lang="en-LU"/>
          </a:p>
        </p:txBody>
      </p:sp>
    </p:spTree>
    <p:extLst>
      <p:ext uri="{BB962C8B-B14F-4D97-AF65-F5344CB8AC3E}">
        <p14:creationId xmlns:p14="http://schemas.microsoft.com/office/powerpoint/2010/main" val="47432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B492-C0AF-428B-9EB4-89AC37677CE0}"/>
              </a:ext>
            </a:extLst>
          </p:cNvPr>
          <p:cNvSpPr>
            <a:spLocks noGrp="1"/>
          </p:cNvSpPr>
          <p:nvPr>
            <p:ph type="title"/>
          </p:nvPr>
        </p:nvSpPr>
        <p:spPr/>
        <p:txBody>
          <a:bodyPr/>
          <a:lstStyle/>
          <a:p>
            <a:r>
              <a:rPr lang="fr-BE"/>
              <a:t>Visualisation of notices</a:t>
            </a:r>
            <a:endParaRPr lang="en-IE"/>
          </a:p>
        </p:txBody>
      </p:sp>
      <p:sp>
        <p:nvSpPr>
          <p:cNvPr id="3" name="Content Placeholder 2">
            <a:extLst>
              <a:ext uri="{FF2B5EF4-FFF2-40B4-BE49-F238E27FC236}">
                <a16:creationId xmlns:a16="http://schemas.microsoft.com/office/drawing/2014/main" id="{63DD9BFC-2DC0-4D17-A8DD-28B7BDC78FAE}"/>
              </a:ext>
            </a:extLst>
          </p:cNvPr>
          <p:cNvSpPr>
            <a:spLocks noGrp="1"/>
          </p:cNvSpPr>
          <p:nvPr>
            <p:ph sz="half" idx="1"/>
          </p:nvPr>
        </p:nvSpPr>
        <p:spPr>
          <a:ln>
            <a:solidFill>
              <a:schemeClr val="tx1"/>
            </a:solidFill>
          </a:ln>
        </p:spPr>
        <p:txBody>
          <a:bodyPr/>
          <a:lstStyle/>
          <a:p>
            <a:r>
              <a:rPr lang="fr-BE" err="1"/>
              <a:t>Current</a:t>
            </a:r>
            <a:r>
              <a:rPr lang="fr-BE"/>
              <a:t> standard notice</a:t>
            </a:r>
          </a:p>
        </p:txBody>
      </p:sp>
      <p:sp>
        <p:nvSpPr>
          <p:cNvPr id="4" name="Content Placeholder 3">
            <a:extLst>
              <a:ext uri="{FF2B5EF4-FFF2-40B4-BE49-F238E27FC236}">
                <a16:creationId xmlns:a16="http://schemas.microsoft.com/office/drawing/2014/main" id="{E982E903-7487-4A7A-B69F-D9081A37D9B8}"/>
              </a:ext>
            </a:extLst>
          </p:cNvPr>
          <p:cNvSpPr>
            <a:spLocks noGrp="1"/>
          </p:cNvSpPr>
          <p:nvPr>
            <p:ph sz="half" idx="2"/>
          </p:nvPr>
        </p:nvSpPr>
        <p:spPr>
          <a:ln>
            <a:solidFill>
              <a:schemeClr val="tx1"/>
            </a:solidFill>
          </a:ln>
        </p:spPr>
        <p:txBody>
          <a:bodyPr/>
          <a:lstStyle/>
          <a:p>
            <a:r>
              <a:rPr lang="fr-BE"/>
              <a:t>eForms notice</a:t>
            </a:r>
          </a:p>
        </p:txBody>
      </p:sp>
      <p:sp>
        <p:nvSpPr>
          <p:cNvPr id="5" name="Slide Number Placeholder 4">
            <a:extLst>
              <a:ext uri="{FF2B5EF4-FFF2-40B4-BE49-F238E27FC236}">
                <a16:creationId xmlns:a16="http://schemas.microsoft.com/office/drawing/2014/main" id="{1645C947-C515-4032-9772-21DC61A2AA60}"/>
              </a:ext>
            </a:extLst>
          </p:cNvPr>
          <p:cNvSpPr>
            <a:spLocks noGrp="1"/>
          </p:cNvSpPr>
          <p:nvPr>
            <p:ph type="sldNum" sz="quarter" idx="12"/>
          </p:nvPr>
        </p:nvSpPr>
        <p:spPr/>
        <p:txBody>
          <a:bodyPr/>
          <a:lstStyle/>
          <a:p>
            <a:fld id="{229B4BBC-BB84-A046-AB44-125112278BC9}" type="slidenum">
              <a:rPr lang="en-LU" smtClean="0"/>
              <a:t>5</a:t>
            </a:fld>
            <a:endParaRPr lang="en-LU"/>
          </a:p>
        </p:txBody>
      </p:sp>
      <p:pic>
        <p:nvPicPr>
          <p:cNvPr id="17" name="Picture 16">
            <a:extLst>
              <a:ext uri="{FF2B5EF4-FFF2-40B4-BE49-F238E27FC236}">
                <a16:creationId xmlns:a16="http://schemas.microsoft.com/office/drawing/2014/main" id="{1EBD7821-F637-45C0-A8BC-FAC074E55A9B}"/>
              </a:ext>
            </a:extLst>
          </p:cNvPr>
          <p:cNvPicPr>
            <a:picLocks noChangeAspect="1"/>
          </p:cNvPicPr>
          <p:nvPr/>
        </p:nvPicPr>
        <p:blipFill>
          <a:blip r:embed="rId2"/>
          <a:stretch>
            <a:fillRect/>
          </a:stretch>
        </p:blipFill>
        <p:spPr>
          <a:xfrm>
            <a:off x="962891" y="2210406"/>
            <a:ext cx="4932218" cy="3960639"/>
          </a:xfrm>
          <a:prstGeom prst="rect">
            <a:avLst/>
          </a:prstGeom>
          <a:ln>
            <a:solidFill>
              <a:schemeClr val="tx1"/>
            </a:solidFill>
          </a:ln>
        </p:spPr>
      </p:pic>
      <p:pic>
        <p:nvPicPr>
          <p:cNvPr id="7" name="Picture 6" descr="Graphical user interface, text, application, email&#10;&#10;Description automatically generated">
            <a:extLst>
              <a:ext uri="{FF2B5EF4-FFF2-40B4-BE49-F238E27FC236}">
                <a16:creationId xmlns:a16="http://schemas.microsoft.com/office/drawing/2014/main" id="{F59056CF-BD33-435A-BDE3-1B627CD2FA99}"/>
              </a:ext>
            </a:extLst>
          </p:cNvPr>
          <p:cNvPicPr>
            <a:picLocks noChangeAspect="1"/>
          </p:cNvPicPr>
          <p:nvPr/>
        </p:nvPicPr>
        <p:blipFill>
          <a:blip r:embed="rId3"/>
          <a:stretch>
            <a:fillRect/>
          </a:stretch>
        </p:blipFill>
        <p:spPr>
          <a:xfrm>
            <a:off x="6378052" y="2216324"/>
            <a:ext cx="4747148" cy="3960639"/>
          </a:xfrm>
          <a:prstGeom prst="rect">
            <a:avLst/>
          </a:prstGeom>
        </p:spPr>
      </p:pic>
    </p:spTree>
    <p:extLst>
      <p:ext uri="{BB962C8B-B14F-4D97-AF65-F5344CB8AC3E}">
        <p14:creationId xmlns:p14="http://schemas.microsoft.com/office/powerpoint/2010/main" val="398284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805354"/>
            <a:ext cx="10498138" cy="4470455"/>
          </a:xfrm>
        </p:spPr>
        <p:txBody>
          <a:bodyPr>
            <a:normAutofit fontScale="92500" lnSpcReduction="20000"/>
          </a:bodyPr>
          <a:lstStyle/>
          <a:p>
            <a:r>
              <a:rPr lang="en-US"/>
              <a:t>By default, search will be limited to the current search fields</a:t>
            </a:r>
          </a:p>
          <a:p>
            <a:r>
              <a:rPr lang="en-US"/>
              <a:t>Search codes will be based on the authority tables used</a:t>
            </a:r>
            <a:br>
              <a:rPr lang="en-US"/>
            </a:br>
            <a:r>
              <a:rPr lang="en-US"/>
              <a:t>for eForms (e.g. notice type, legal basis, buyer legal type, etc.)</a:t>
            </a:r>
          </a:p>
          <a:p>
            <a:r>
              <a:rPr lang="en-US" err="1"/>
              <a:t>eForms</a:t>
            </a:r>
            <a:r>
              <a:rPr lang="en-US"/>
              <a:t> values will be added in appropriate fields</a:t>
            </a:r>
          </a:p>
          <a:p>
            <a:r>
              <a:rPr lang="en-US"/>
              <a:t>For Business opportunities, the search field “notice type”</a:t>
            </a:r>
            <a:br>
              <a:rPr lang="en-US"/>
            </a:br>
            <a:r>
              <a:rPr lang="en-US"/>
              <a:t>will be used instead of the field “document type”. </a:t>
            </a:r>
            <a:br>
              <a:rPr lang="en-US"/>
            </a:br>
            <a:r>
              <a:rPr lang="en-US"/>
              <a:t>Values will be those of the authority table </a:t>
            </a:r>
            <a:r>
              <a:rPr lang="en-GB" u="sng">
                <a:hlinkClick r:id="rId2"/>
              </a:rPr>
              <a:t>notice-type</a:t>
            </a:r>
            <a:br>
              <a:rPr lang="en-GB" u="sng"/>
            </a:br>
            <a:r>
              <a:rPr lang="en-GB"/>
              <a:t>on </a:t>
            </a:r>
            <a:r>
              <a:rPr lang="en-GB" u="sng">
                <a:hlinkClick r:id="rId3"/>
              </a:rPr>
              <a:t>GitHub eForms-SDK</a:t>
            </a:r>
            <a:r>
              <a:rPr lang="en-GB"/>
              <a:t>.</a:t>
            </a:r>
          </a:p>
          <a:p>
            <a:r>
              <a:rPr lang="en-US"/>
              <a:t>‘Country’ and ‘Languages in which tenders may be submitted’:</a:t>
            </a:r>
            <a:br>
              <a:rPr lang="en-US"/>
            </a:br>
            <a:r>
              <a:rPr lang="en-US"/>
              <a:t>use of 3-letter code instead of 2-letter code</a:t>
            </a:r>
          </a:p>
          <a:p>
            <a:r>
              <a:rPr lang="en-US"/>
              <a:t>Place of performance values displayed in a new tree</a:t>
            </a:r>
          </a:p>
          <a:p>
            <a:pPr>
              <a:spcBef>
                <a:spcPts val="1200"/>
              </a:spcBef>
            </a:pPr>
            <a:r>
              <a:rPr lang="en-US"/>
              <a:t>Type of buyer tree enhanced with eForms values and list of</a:t>
            </a:r>
            <a:br>
              <a:rPr lang="en-US"/>
            </a:br>
            <a:r>
              <a:rPr lang="en-US"/>
              <a:t>international organisations</a:t>
            </a:r>
          </a:p>
          <a:p>
            <a:r>
              <a:rPr lang="en-US"/>
              <a:t>New “Funding” section to search for </a:t>
            </a:r>
            <a:br>
              <a:rPr lang="en-US"/>
            </a:br>
            <a:r>
              <a:rPr lang="en-US"/>
              <a:t>“External aid </a:t>
            </a:r>
            <a:r>
              <a:rPr lang="en-US" err="1"/>
              <a:t>programmes</a:t>
            </a:r>
            <a:r>
              <a:rPr lang="en-US"/>
              <a:t>” and “EIB non-EU promoters”</a:t>
            </a:r>
          </a:p>
          <a:p>
            <a:r>
              <a:rPr lang="en-US"/>
              <a:t>Saved advanced searches will be migrated</a:t>
            </a:r>
          </a:p>
        </p:txBody>
      </p:sp>
      <p:sp>
        <p:nvSpPr>
          <p:cNvPr id="2" name="Title 1"/>
          <p:cNvSpPr>
            <a:spLocks noGrp="1"/>
          </p:cNvSpPr>
          <p:nvPr>
            <p:ph type="title"/>
          </p:nvPr>
        </p:nvSpPr>
        <p:spPr/>
        <p:txBody>
          <a:bodyPr/>
          <a:lstStyle/>
          <a:p>
            <a:r>
              <a:rPr lang="fr-BE"/>
              <a:t>Changes in the </a:t>
            </a:r>
            <a:r>
              <a:rPr lang="fr-BE" err="1"/>
              <a:t>advanced</a:t>
            </a:r>
            <a:r>
              <a:rPr lang="fr-BE"/>
              <a:t> </a:t>
            </a:r>
            <a:r>
              <a:rPr lang="fr-BE" err="1"/>
              <a:t>search</a:t>
            </a:r>
            <a:endParaRPr lang="en-GB"/>
          </a:p>
        </p:txBody>
      </p:sp>
      <p:pic>
        <p:nvPicPr>
          <p:cNvPr id="5" name="Picture 4"/>
          <p:cNvPicPr/>
          <p:nvPr/>
        </p:nvPicPr>
        <p:blipFill rotWithShape="1">
          <a:blip r:embed="rId4" cstate="print">
            <a:extLst>
              <a:ext uri="{28A0092B-C50C-407E-A947-70E740481C1C}">
                <a14:useLocalDpi xmlns:a14="http://schemas.microsoft.com/office/drawing/2010/main" val="0"/>
              </a:ext>
            </a:extLst>
          </a:blip>
          <a:srcRect l="-1" t="8870" r="-49" b="9754"/>
          <a:stretch/>
        </p:blipFill>
        <p:spPr>
          <a:xfrm>
            <a:off x="7233288" y="482817"/>
            <a:ext cx="4848294" cy="5792992"/>
          </a:xfrm>
          <a:prstGeom prst="rect">
            <a:avLst/>
          </a:prstGeom>
          <a:ln>
            <a:solidFill>
              <a:schemeClr val="accent1"/>
            </a:solidFill>
          </a:ln>
        </p:spPr>
      </p:pic>
      <p:sp>
        <p:nvSpPr>
          <p:cNvPr id="6" name="Slide Number Placeholder 5"/>
          <p:cNvSpPr>
            <a:spLocks noGrp="1"/>
          </p:cNvSpPr>
          <p:nvPr>
            <p:ph type="sldNum" sz="quarter" idx="12"/>
          </p:nvPr>
        </p:nvSpPr>
        <p:spPr/>
        <p:txBody>
          <a:bodyPr/>
          <a:lstStyle/>
          <a:p>
            <a:fld id="{229B4BBC-BB84-A046-AB44-125112278BC9}" type="slidenum">
              <a:rPr lang="en-LU" smtClean="0"/>
              <a:pPr/>
              <a:t>6</a:t>
            </a:fld>
            <a:endParaRPr lang="en-LU"/>
          </a:p>
        </p:txBody>
      </p:sp>
    </p:spTree>
    <p:extLst>
      <p:ext uri="{BB962C8B-B14F-4D97-AF65-F5344CB8AC3E}">
        <p14:creationId xmlns:p14="http://schemas.microsoft.com/office/powerpoint/2010/main" val="369780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B492-C0AF-428B-9EB4-89AC37677CE0}"/>
              </a:ext>
            </a:extLst>
          </p:cNvPr>
          <p:cNvSpPr>
            <a:spLocks noGrp="1"/>
          </p:cNvSpPr>
          <p:nvPr>
            <p:ph type="title"/>
          </p:nvPr>
        </p:nvSpPr>
        <p:spPr/>
        <p:txBody>
          <a:bodyPr/>
          <a:lstStyle/>
          <a:p>
            <a:r>
              <a:rPr lang="fr-BE"/>
              <a:t>Advanced </a:t>
            </a:r>
            <a:r>
              <a:rPr lang="fr-BE" err="1"/>
              <a:t>search</a:t>
            </a:r>
            <a:r>
              <a:rPr lang="fr-BE"/>
              <a:t> – Business </a:t>
            </a:r>
            <a:r>
              <a:rPr lang="fr-BE" err="1"/>
              <a:t>opportunities</a:t>
            </a:r>
            <a:endParaRPr lang="en-IE"/>
          </a:p>
        </p:txBody>
      </p:sp>
      <p:sp>
        <p:nvSpPr>
          <p:cNvPr id="3" name="Content Placeholder 2">
            <a:extLst>
              <a:ext uri="{FF2B5EF4-FFF2-40B4-BE49-F238E27FC236}">
                <a16:creationId xmlns:a16="http://schemas.microsoft.com/office/drawing/2014/main" id="{63DD9BFC-2DC0-4D17-A8DD-28B7BDC78FAE}"/>
              </a:ext>
            </a:extLst>
          </p:cNvPr>
          <p:cNvSpPr>
            <a:spLocks noGrp="1"/>
          </p:cNvSpPr>
          <p:nvPr>
            <p:ph sz="half" idx="1"/>
          </p:nvPr>
        </p:nvSpPr>
        <p:spPr>
          <a:ln>
            <a:solidFill>
              <a:schemeClr val="tx1"/>
            </a:solidFill>
          </a:ln>
        </p:spPr>
        <p:txBody>
          <a:bodyPr/>
          <a:lstStyle/>
          <a:p>
            <a:r>
              <a:rPr lang="fr-BE" err="1"/>
              <a:t>Current</a:t>
            </a:r>
            <a:endParaRPr lang="fr-BE"/>
          </a:p>
          <a:p>
            <a:pPr lvl="1"/>
            <a:r>
              <a:rPr lang="fr-BE" sz="1600"/>
              <a:t>Expert </a:t>
            </a:r>
            <a:r>
              <a:rPr lang="fr-BE" sz="1600" err="1"/>
              <a:t>query</a:t>
            </a:r>
            <a:r>
              <a:rPr lang="fr-BE" sz="1600"/>
              <a:t> </a:t>
            </a:r>
            <a:r>
              <a:rPr lang="fr-BE" sz="1600" err="1"/>
              <a:t>example</a:t>
            </a:r>
            <a:r>
              <a:rPr lang="fr-BE" sz="1600"/>
              <a:t>: TED=[3]</a:t>
            </a:r>
            <a:endParaRPr lang="en-IE" sz="1600"/>
          </a:p>
        </p:txBody>
      </p:sp>
      <p:sp>
        <p:nvSpPr>
          <p:cNvPr id="4" name="Content Placeholder 3">
            <a:extLst>
              <a:ext uri="{FF2B5EF4-FFF2-40B4-BE49-F238E27FC236}">
                <a16:creationId xmlns:a16="http://schemas.microsoft.com/office/drawing/2014/main" id="{E982E903-7487-4A7A-B69F-D9081A37D9B8}"/>
              </a:ext>
            </a:extLst>
          </p:cNvPr>
          <p:cNvSpPr>
            <a:spLocks noGrp="1"/>
          </p:cNvSpPr>
          <p:nvPr>
            <p:ph sz="half" idx="2"/>
          </p:nvPr>
        </p:nvSpPr>
        <p:spPr>
          <a:ln>
            <a:solidFill>
              <a:schemeClr val="tx1"/>
            </a:solidFill>
          </a:ln>
        </p:spPr>
        <p:txBody>
          <a:bodyPr/>
          <a:lstStyle/>
          <a:p>
            <a:r>
              <a:rPr lang="fr-BE"/>
              <a:t>Future</a:t>
            </a:r>
          </a:p>
          <a:p>
            <a:pPr lvl="1"/>
            <a:r>
              <a:rPr lang="fr-BE" sz="1600"/>
              <a:t>Expert </a:t>
            </a:r>
            <a:r>
              <a:rPr lang="fr-BE" sz="1600" err="1"/>
              <a:t>query</a:t>
            </a:r>
            <a:r>
              <a:rPr lang="fr-BE" sz="1600"/>
              <a:t> </a:t>
            </a:r>
            <a:r>
              <a:rPr lang="fr-BE" sz="1600" err="1"/>
              <a:t>example</a:t>
            </a:r>
            <a:r>
              <a:rPr lang="fr-BE" sz="1600"/>
              <a:t>: notice-type=[can-standard]</a:t>
            </a:r>
            <a:endParaRPr lang="en-IE" sz="1600"/>
          </a:p>
        </p:txBody>
      </p:sp>
      <p:sp>
        <p:nvSpPr>
          <p:cNvPr id="5" name="Slide Number Placeholder 4">
            <a:extLst>
              <a:ext uri="{FF2B5EF4-FFF2-40B4-BE49-F238E27FC236}">
                <a16:creationId xmlns:a16="http://schemas.microsoft.com/office/drawing/2014/main" id="{1645C947-C515-4032-9772-21DC61A2AA60}"/>
              </a:ext>
            </a:extLst>
          </p:cNvPr>
          <p:cNvSpPr>
            <a:spLocks noGrp="1"/>
          </p:cNvSpPr>
          <p:nvPr>
            <p:ph type="sldNum" sz="quarter" idx="12"/>
          </p:nvPr>
        </p:nvSpPr>
        <p:spPr/>
        <p:txBody>
          <a:bodyPr/>
          <a:lstStyle/>
          <a:p>
            <a:fld id="{229B4BBC-BB84-A046-AB44-125112278BC9}" type="slidenum">
              <a:rPr lang="en-LU" smtClean="0"/>
              <a:t>7</a:t>
            </a:fld>
            <a:endParaRPr lang="en-LU"/>
          </a:p>
        </p:txBody>
      </p:sp>
      <p:pic>
        <p:nvPicPr>
          <p:cNvPr id="13" name="Picture 12">
            <a:extLst>
              <a:ext uri="{FF2B5EF4-FFF2-40B4-BE49-F238E27FC236}">
                <a16:creationId xmlns:a16="http://schemas.microsoft.com/office/drawing/2014/main" id="{032D3816-DF63-4282-857E-01C80D87FAA0}"/>
              </a:ext>
            </a:extLst>
          </p:cNvPr>
          <p:cNvPicPr>
            <a:picLocks noChangeAspect="1"/>
          </p:cNvPicPr>
          <p:nvPr/>
        </p:nvPicPr>
        <p:blipFill>
          <a:blip r:embed="rId2"/>
          <a:stretch>
            <a:fillRect/>
          </a:stretch>
        </p:blipFill>
        <p:spPr>
          <a:xfrm>
            <a:off x="6172200" y="2992582"/>
            <a:ext cx="5120460" cy="3232064"/>
          </a:xfrm>
          <a:prstGeom prst="rect">
            <a:avLst/>
          </a:prstGeom>
          <a:ln>
            <a:solidFill>
              <a:schemeClr val="tx1"/>
            </a:solidFill>
          </a:ln>
        </p:spPr>
      </p:pic>
      <p:pic>
        <p:nvPicPr>
          <p:cNvPr id="15" name="Picture 14">
            <a:extLst>
              <a:ext uri="{FF2B5EF4-FFF2-40B4-BE49-F238E27FC236}">
                <a16:creationId xmlns:a16="http://schemas.microsoft.com/office/drawing/2014/main" id="{375526D0-49D2-4B9C-9012-6A684407EACA}"/>
              </a:ext>
            </a:extLst>
          </p:cNvPr>
          <p:cNvPicPr>
            <a:picLocks noChangeAspect="1"/>
          </p:cNvPicPr>
          <p:nvPr/>
        </p:nvPicPr>
        <p:blipFill>
          <a:blip r:embed="rId3"/>
          <a:stretch>
            <a:fillRect/>
          </a:stretch>
        </p:blipFill>
        <p:spPr>
          <a:xfrm>
            <a:off x="881338" y="3000756"/>
            <a:ext cx="5095324" cy="3215716"/>
          </a:xfrm>
          <a:prstGeom prst="rect">
            <a:avLst/>
          </a:prstGeom>
          <a:ln>
            <a:solidFill>
              <a:schemeClr val="tx1"/>
            </a:solidFill>
          </a:ln>
        </p:spPr>
      </p:pic>
    </p:spTree>
    <p:extLst>
      <p:ext uri="{BB962C8B-B14F-4D97-AF65-F5344CB8AC3E}">
        <p14:creationId xmlns:p14="http://schemas.microsoft.com/office/powerpoint/2010/main" val="328838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B492-C0AF-428B-9EB4-89AC37677CE0}"/>
              </a:ext>
            </a:extLst>
          </p:cNvPr>
          <p:cNvSpPr>
            <a:spLocks noGrp="1"/>
          </p:cNvSpPr>
          <p:nvPr>
            <p:ph type="title"/>
          </p:nvPr>
        </p:nvSpPr>
        <p:spPr/>
        <p:txBody>
          <a:bodyPr/>
          <a:lstStyle/>
          <a:p>
            <a:r>
              <a:rPr lang="fr-BE"/>
              <a:t>Advanced </a:t>
            </a:r>
            <a:r>
              <a:rPr lang="fr-BE" err="1"/>
              <a:t>search</a:t>
            </a:r>
            <a:r>
              <a:rPr lang="fr-BE"/>
              <a:t> – Country</a:t>
            </a:r>
            <a:endParaRPr lang="en-IE"/>
          </a:p>
        </p:txBody>
      </p:sp>
      <p:sp>
        <p:nvSpPr>
          <p:cNvPr id="3" name="Content Placeholder 2">
            <a:extLst>
              <a:ext uri="{FF2B5EF4-FFF2-40B4-BE49-F238E27FC236}">
                <a16:creationId xmlns:a16="http://schemas.microsoft.com/office/drawing/2014/main" id="{63DD9BFC-2DC0-4D17-A8DD-28B7BDC78FAE}"/>
              </a:ext>
            </a:extLst>
          </p:cNvPr>
          <p:cNvSpPr>
            <a:spLocks noGrp="1"/>
          </p:cNvSpPr>
          <p:nvPr>
            <p:ph sz="half" idx="1"/>
          </p:nvPr>
        </p:nvSpPr>
        <p:spPr>
          <a:ln>
            <a:solidFill>
              <a:schemeClr val="tx1"/>
            </a:solidFill>
          </a:ln>
        </p:spPr>
        <p:txBody>
          <a:bodyPr/>
          <a:lstStyle/>
          <a:p>
            <a:r>
              <a:rPr lang="fr-BE" err="1"/>
              <a:t>Current</a:t>
            </a:r>
            <a:endParaRPr lang="fr-BE"/>
          </a:p>
          <a:p>
            <a:pPr lvl="1"/>
            <a:r>
              <a:rPr lang="fr-BE" sz="1600"/>
              <a:t>Expert </a:t>
            </a:r>
            <a:r>
              <a:rPr lang="fr-BE" sz="1600" err="1"/>
              <a:t>query</a:t>
            </a:r>
            <a:r>
              <a:rPr lang="fr-BE" sz="1600"/>
              <a:t> </a:t>
            </a:r>
            <a:r>
              <a:rPr lang="fr-BE" sz="1600" err="1"/>
              <a:t>example</a:t>
            </a:r>
            <a:r>
              <a:rPr lang="fr-BE" sz="1600"/>
              <a:t>: CY=[BE]</a:t>
            </a:r>
            <a:endParaRPr lang="en-IE" sz="1600"/>
          </a:p>
        </p:txBody>
      </p:sp>
      <p:sp>
        <p:nvSpPr>
          <p:cNvPr id="4" name="Content Placeholder 3">
            <a:extLst>
              <a:ext uri="{FF2B5EF4-FFF2-40B4-BE49-F238E27FC236}">
                <a16:creationId xmlns:a16="http://schemas.microsoft.com/office/drawing/2014/main" id="{E982E903-7487-4A7A-B69F-D9081A37D9B8}"/>
              </a:ext>
            </a:extLst>
          </p:cNvPr>
          <p:cNvSpPr>
            <a:spLocks noGrp="1"/>
          </p:cNvSpPr>
          <p:nvPr>
            <p:ph sz="half" idx="2"/>
          </p:nvPr>
        </p:nvSpPr>
        <p:spPr>
          <a:ln>
            <a:solidFill>
              <a:schemeClr val="tx1"/>
            </a:solidFill>
          </a:ln>
        </p:spPr>
        <p:txBody>
          <a:bodyPr/>
          <a:lstStyle/>
          <a:p>
            <a:r>
              <a:rPr lang="fr-BE"/>
              <a:t>Future</a:t>
            </a:r>
          </a:p>
          <a:p>
            <a:pPr lvl="1"/>
            <a:r>
              <a:rPr lang="fr-BE" sz="1600"/>
              <a:t>Expert </a:t>
            </a:r>
            <a:r>
              <a:rPr lang="fr-BE" sz="1600" err="1"/>
              <a:t>query</a:t>
            </a:r>
            <a:r>
              <a:rPr lang="fr-BE" sz="1600"/>
              <a:t> </a:t>
            </a:r>
            <a:r>
              <a:rPr lang="fr-BE" sz="1600" err="1"/>
              <a:t>example</a:t>
            </a:r>
            <a:r>
              <a:rPr lang="fr-BE" sz="1600"/>
              <a:t>: CY=[BEL]</a:t>
            </a:r>
            <a:endParaRPr lang="en-IE" sz="1600"/>
          </a:p>
        </p:txBody>
      </p:sp>
      <p:sp>
        <p:nvSpPr>
          <p:cNvPr id="5" name="Slide Number Placeholder 4">
            <a:extLst>
              <a:ext uri="{FF2B5EF4-FFF2-40B4-BE49-F238E27FC236}">
                <a16:creationId xmlns:a16="http://schemas.microsoft.com/office/drawing/2014/main" id="{1645C947-C515-4032-9772-21DC61A2AA60}"/>
              </a:ext>
            </a:extLst>
          </p:cNvPr>
          <p:cNvSpPr>
            <a:spLocks noGrp="1"/>
          </p:cNvSpPr>
          <p:nvPr>
            <p:ph type="sldNum" sz="quarter" idx="12"/>
          </p:nvPr>
        </p:nvSpPr>
        <p:spPr/>
        <p:txBody>
          <a:bodyPr/>
          <a:lstStyle/>
          <a:p>
            <a:fld id="{229B4BBC-BB84-A046-AB44-125112278BC9}" type="slidenum">
              <a:rPr lang="en-LU" smtClean="0"/>
              <a:t>8</a:t>
            </a:fld>
            <a:endParaRPr lang="en-LU"/>
          </a:p>
        </p:txBody>
      </p:sp>
      <p:pic>
        <p:nvPicPr>
          <p:cNvPr id="7" name="Picture 6">
            <a:extLst>
              <a:ext uri="{FF2B5EF4-FFF2-40B4-BE49-F238E27FC236}">
                <a16:creationId xmlns:a16="http://schemas.microsoft.com/office/drawing/2014/main" id="{3CBFED47-0FA5-45CC-A3BA-88C48450BE5D}"/>
              </a:ext>
            </a:extLst>
          </p:cNvPr>
          <p:cNvPicPr>
            <a:picLocks noChangeAspect="1"/>
          </p:cNvPicPr>
          <p:nvPr/>
        </p:nvPicPr>
        <p:blipFill>
          <a:blip r:embed="rId2"/>
          <a:stretch>
            <a:fillRect/>
          </a:stretch>
        </p:blipFill>
        <p:spPr>
          <a:xfrm>
            <a:off x="838203" y="2929829"/>
            <a:ext cx="5181598" cy="3247134"/>
          </a:xfrm>
          <a:prstGeom prst="rect">
            <a:avLst/>
          </a:prstGeom>
          <a:ln>
            <a:solidFill>
              <a:schemeClr val="tx1"/>
            </a:solidFill>
          </a:ln>
        </p:spPr>
      </p:pic>
      <p:pic>
        <p:nvPicPr>
          <p:cNvPr id="9" name="Picture 8">
            <a:extLst>
              <a:ext uri="{FF2B5EF4-FFF2-40B4-BE49-F238E27FC236}">
                <a16:creationId xmlns:a16="http://schemas.microsoft.com/office/drawing/2014/main" id="{BE230F36-1018-4ADB-9141-A075A2006146}"/>
              </a:ext>
            </a:extLst>
          </p:cNvPr>
          <p:cNvPicPr>
            <a:picLocks noChangeAspect="1"/>
          </p:cNvPicPr>
          <p:nvPr/>
        </p:nvPicPr>
        <p:blipFill>
          <a:blip r:embed="rId3"/>
          <a:stretch>
            <a:fillRect/>
          </a:stretch>
        </p:blipFill>
        <p:spPr>
          <a:xfrm>
            <a:off x="6172201" y="2929829"/>
            <a:ext cx="5153160" cy="3247134"/>
          </a:xfrm>
          <a:prstGeom prst="rect">
            <a:avLst/>
          </a:prstGeom>
          <a:ln>
            <a:solidFill>
              <a:schemeClr val="tx1"/>
            </a:solidFill>
          </a:ln>
        </p:spPr>
      </p:pic>
    </p:spTree>
    <p:extLst>
      <p:ext uri="{BB962C8B-B14F-4D97-AF65-F5344CB8AC3E}">
        <p14:creationId xmlns:p14="http://schemas.microsoft.com/office/powerpoint/2010/main" val="13309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B492-C0AF-428B-9EB4-89AC37677CE0}"/>
              </a:ext>
            </a:extLst>
          </p:cNvPr>
          <p:cNvSpPr>
            <a:spLocks noGrp="1"/>
          </p:cNvSpPr>
          <p:nvPr>
            <p:ph type="title"/>
          </p:nvPr>
        </p:nvSpPr>
        <p:spPr/>
        <p:txBody>
          <a:bodyPr/>
          <a:lstStyle/>
          <a:p>
            <a:r>
              <a:rPr lang="fr-BE"/>
              <a:t>Advanced </a:t>
            </a:r>
            <a:r>
              <a:rPr lang="fr-BE" err="1"/>
              <a:t>search</a:t>
            </a:r>
            <a:r>
              <a:rPr lang="fr-BE"/>
              <a:t> – Place of performance</a:t>
            </a:r>
            <a:endParaRPr lang="en-IE"/>
          </a:p>
        </p:txBody>
      </p:sp>
      <p:sp>
        <p:nvSpPr>
          <p:cNvPr id="3" name="Content Placeholder 2">
            <a:extLst>
              <a:ext uri="{FF2B5EF4-FFF2-40B4-BE49-F238E27FC236}">
                <a16:creationId xmlns:a16="http://schemas.microsoft.com/office/drawing/2014/main" id="{63DD9BFC-2DC0-4D17-A8DD-28B7BDC78FAE}"/>
              </a:ext>
            </a:extLst>
          </p:cNvPr>
          <p:cNvSpPr>
            <a:spLocks noGrp="1"/>
          </p:cNvSpPr>
          <p:nvPr>
            <p:ph sz="half" idx="1"/>
          </p:nvPr>
        </p:nvSpPr>
        <p:spPr>
          <a:ln>
            <a:solidFill>
              <a:schemeClr val="tx1"/>
            </a:solidFill>
          </a:ln>
        </p:spPr>
        <p:txBody>
          <a:bodyPr/>
          <a:lstStyle/>
          <a:p>
            <a:r>
              <a:rPr lang="fr-BE" err="1"/>
              <a:t>Current</a:t>
            </a:r>
            <a:endParaRPr lang="fr-BE"/>
          </a:p>
          <a:p>
            <a:pPr lvl="1"/>
            <a:r>
              <a:rPr lang="fr-BE" sz="1600"/>
              <a:t>Expert </a:t>
            </a:r>
            <a:r>
              <a:rPr lang="fr-BE" sz="1600" err="1"/>
              <a:t>query</a:t>
            </a:r>
            <a:r>
              <a:rPr lang="fr-BE" sz="1600"/>
              <a:t> </a:t>
            </a:r>
            <a:r>
              <a:rPr lang="fr-BE" sz="1600" err="1"/>
              <a:t>example</a:t>
            </a:r>
            <a:r>
              <a:rPr lang="fr-BE" sz="1600"/>
              <a:t>: RC=[BE]</a:t>
            </a:r>
            <a:endParaRPr lang="en-IE" sz="1600"/>
          </a:p>
        </p:txBody>
      </p:sp>
      <p:sp>
        <p:nvSpPr>
          <p:cNvPr id="4" name="Content Placeholder 3">
            <a:extLst>
              <a:ext uri="{FF2B5EF4-FFF2-40B4-BE49-F238E27FC236}">
                <a16:creationId xmlns:a16="http://schemas.microsoft.com/office/drawing/2014/main" id="{E982E903-7487-4A7A-B69F-D9081A37D9B8}"/>
              </a:ext>
            </a:extLst>
          </p:cNvPr>
          <p:cNvSpPr>
            <a:spLocks noGrp="1"/>
          </p:cNvSpPr>
          <p:nvPr>
            <p:ph sz="half" idx="2"/>
          </p:nvPr>
        </p:nvSpPr>
        <p:spPr>
          <a:ln>
            <a:solidFill>
              <a:schemeClr val="tx1"/>
            </a:solidFill>
          </a:ln>
        </p:spPr>
        <p:txBody>
          <a:bodyPr/>
          <a:lstStyle/>
          <a:p>
            <a:r>
              <a:rPr lang="fr-BE"/>
              <a:t>Future</a:t>
            </a:r>
          </a:p>
          <a:p>
            <a:pPr lvl="1"/>
            <a:r>
              <a:rPr lang="fr-BE" sz="1600"/>
              <a:t>Expert </a:t>
            </a:r>
            <a:r>
              <a:rPr lang="fr-BE" sz="1600" err="1"/>
              <a:t>query</a:t>
            </a:r>
            <a:r>
              <a:rPr lang="fr-BE" sz="1600"/>
              <a:t> </a:t>
            </a:r>
            <a:r>
              <a:rPr lang="fr-BE" sz="1600" err="1"/>
              <a:t>example</a:t>
            </a:r>
            <a:r>
              <a:rPr lang="fr-BE" sz="1600"/>
              <a:t>: RC=[BEL]</a:t>
            </a:r>
            <a:endParaRPr lang="en-IE" sz="1600"/>
          </a:p>
        </p:txBody>
      </p:sp>
      <p:sp>
        <p:nvSpPr>
          <p:cNvPr id="5" name="Slide Number Placeholder 4">
            <a:extLst>
              <a:ext uri="{FF2B5EF4-FFF2-40B4-BE49-F238E27FC236}">
                <a16:creationId xmlns:a16="http://schemas.microsoft.com/office/drawing/2014/main" id="{1645C947-C515-4032-9772-21DC61A2AA60}"/>
              </a:ext>
            </a:extLst>
          </p:cNvPr>
          <p:cNvSpPr>
            <a:spLocks noGrp="1"/>
          </p:cNvSpPr>
          <p:nvPr>
            <p:ph type="sldNum" sz="quarter" idx="12"/>
          </p:nvPr>
        </p:nvSpPr>
        <p:spPr/>
        <p:txBody>
          <a:bodyPr/>
          <a:lstStyle/>
          <a:p>
            <a:fld id="{229B4BBC-BB84-A046-AB44-125112278BC9}" type="slidenum">
              <a:rPr lang="en-LU" smtClean="0"/>
              <a:t>9</a:t>
            </a:fld>
            <a:endParaRPr lang="en-LU"/>
          </a:p>
        </p:txBody>
      </p:sp>
      <p:pic>
        <p:nvPicPr>
          <p:cNvPr id="8" name="Picture 7">
            <a:extLst>
              <a:ext uri="{FF2B5EF4-FFF2-40B4-BE49-F238E27FC236}">
                <a16:creationId xmlns:a16="http://schemas.microsoft.com/office/drawing/2014/main" id="{6133AFCA-A5DC-49DD-ADDA-5A98F4FEAAA9}"/>
              </a:ext>
            </a:extLst>
          </p:cNvPr>
          <p:cNvPicPr>
            <a:picLocks noChangeAspect="1"/>
          </p:cNvPicPr>
          <p:nvPr/>
        </p:nvPicPr>
        <p:blipFill>
          <a:blip r:embed="rId2"/>
          <a:stretch>
            <a:fillRect/>
          </a:stretch>
        </p:blipFill>
        <p:spPr>
          <a:xfrm>
            <a:off x="6172201" y="2929299"/>
            <a:ext cx="5164016" cy="3247664"/>
          </a:xfrm>
          <a:prstGeom prst="rect">
            <a:avLst/>
          </a:prstGeom>
          <a:ln>
            <a:solidFill>
              <a:schemeClr val="tx1"/>
            </a:solidFill>
          </a:ln>
        </p:spPr>
      </p:pic>
      <p:pic>
        <p:nvPicPr>
          <p:cNvPr id="11" name="Picture 10">
            <a:extLst>
              <a:ext uri="{FF2B5EF4-FFF2-40B4-BE49-F238E27FC236}">
                <a16:creationId xmlns:a16="http://schemas.microsoft.com/office/drawing/2014/main" id="{83F1377E-2AC6-41D3-8B58-BF6E084FBB62}"/>
              </a:ext>
            </a:extLst>
          </p:cNvPr>
          <p:cNvPicPr>
            <a:picLocks noChangeAspect="1"/>
          </p:cNvPicPr>
          <p:nvPr/>
        </p:nvPicPr>
        <p:blipFill>
          <a:blip r:embed="rId3"/>
          <a:stretch>
            <a:fillRect/>
          </a:stretch>
        </p:blipFill>
        <p:spPr>
          <a:xfrm>
            <a:off x="867492" y="2929299"/>
            <a:ext cx="5136798" cy="3247664"/>
          </a:xfrm>
          <a:prstGeom prst="rect">
            <a:avLst/>
          </a:prstGeom>
          <a:ln>
            <a:solidFill>
              <a:schemeClr val="tx1"/>
            </a:solidFill>
          </a:ln>
        </p:spPr>
      </p:pic>
    </p:spTree>
    <p:extLst>
      <p:ext uri="{BB962C8B-B14F-4D97-AF65-F5344CB8AC3E}">
        <p14:creationId xmlns:p14="http://schemas.microsoft.com/office/powerpoint/2010/main" val="4039828865"/>
      </p:ext>
    </p:extLst>
  </p:cSld>
  <p:clrMapOvr>
    <a:masterClrMapping/>
  </p:clrMapOvr>
</p:sld>
</file>

<file path=ppt/theme/theme1.xml><?xml version="1.0" encoding="utf-8"?>
<a:theme xmlns:a="http://schemas.openxmlformats.org/drawingml/2006/main" name="Office Theme">
  <a:themeElements>
    <a:clrScheme name="OP Ted">
      <a:dk1>
        <a:srgbClr val="000000"/>
      </a:dk1>
      <a:lt1>
        <a:srgbClr val="FFFFFF"/>
      </a:lt1>
      <a:dk2>
        <a:srgbClr val="44546A"/>
      </a:dk2>
      <a:lt2>
        <a:srgbClr val="DFE9F2"/>
      </a:lt2>
      <a:accent1>
        <a:srgbClr val="339900"/>
      </a:accent1>
      <a:accent2>
        <a:srgbClr val="6699CC"/>
      </a:accent2>
      <a:accent3>
        <a:srgbClr val="BFD850"/>
      </a:accent3>
      <a:accent4>
        <a:srgbClr val="E1EDAE"/>
      </a:accent4>
      <a:accent5>
        <a:srgbClr val="AAD5F9"/>
      </a:accent5>
      <a:accent6>
        <a:srgbClr val="D3EBF9"/>
      </a:accent6>
      <a:hlink>
        <a:srgbClr val="6699CC"/>
      </a:hlink>
      <a:folHlink>
        <a:srgbClr val="9922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d white background 2" id="{D84E67A1-9B38-A140-BD12-60B38496D76E}" vid="{6947EBDF-D656-7048-A9FD-29ACDCEB3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a7f24e-e0df-4592-b6e0-4a62e251a0e5" xsi:nil="true"/>
    <lcf76f155ced4ddcb4097134ff3c332f xmlns="cce4269c-1bca-4c47-bcbd-0ca0cb14aa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6791DDFFC024DAA4136D92359EB10" ma:contentTypeVersion="13" ma:contentTypeDescription="Create a new document." ma:contentTypeScope="" ma:versionID="ea321b4f234790b1dcdfd2c0a034191a">
  <xsd:schema xmlns:xsd="http://www.w3.org/2001/XMLSchema" xmlns:xs="http://www.w3.org/2001/XMLSchema" xmlns:p="http://schemas.microsoft.com/office/2006/metadata/properties" xmlns:ns2="cce4269c-1bca-4c47-bcbd-0ca0cb14aa6e" xmlns:ns3="96a7f24e-e0df-4592-b6e0-4a62e251a0e5" targetNamespace="http://schemas.microsoft.com/office/2006/metadata/properties" ma:root="true" ma:fieldsID="c0bc2ca0a0231eb86a586464861eb478" ns2:_="" ns3:_="">
    <xsd:import namespace="cce4269c-1bca-4c47-bcbd-0ca0cb14aa6e"/>
    <xsd:import namespace="96a7f24e-e0df-4592-b6e0-4a62e251a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269c-1bca-4c47-bcbd-0ca0cb14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a7f24e-e0df-4592-b6e0-4a62e251a0e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752f0e4-ce4d-4dd6-bee9-8d6d8b668caa}" ma:internalName="TaxCatchAll" ma:showField="CatchAllData" ma:web="96a7f24e-e0df-4592-b6e0-4a62e251a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8D353C-2F49-42CB-80AC-71BB645F312F}">
  <ds:schemaRefs>
    <ds:schemaRef ds:uri="cce4269c-1bca-4c47-bcbd-0ca0cb14aa6e"/>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96a7f24e-e0df-4592-b6e0-4a62e251a0e5"/>
  </ds:schemaRefs>
</ds:datastoreItem>
</file>

<file path=customXml/itemProps2.xml><?xml version="1.0" encoding="utf-8"?>
<ds:datastoreItem xmlns:ds="http://schemas.openxmlformats.org/officeDocument/2006/customXml" ds:itemID="{D0F58F47-A2ED-4941-AEAC-B53110B25775}">
  <ds:schemaRefs>
    <ds:schemaRef ds:uri="96a7f24e-e0df-4592-b6e0-4a62e251a0e5"/>
    <ds:schemaRef ds:uri="cce4269c-1bca-4c47-bcbd-0ca0cb14aa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ECE38F-EB15-46DE-9E3F-A47FAAD5D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Ted white background 2</Template>
  <TotalTime>0</TotalTime>
  <Words>1035</Words>
  <Application>Microsoft Office PowerPoint</Application>
  <PresentationFormat>Widescreen</PresentationFormat>
  <Paragraphs>121</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System Font Regular</vt:lpstr>
      <vt:lpstr>Wingdings</vt:lpstr>
      <vt:lpstr>Office Theme</vt:lpstr>
      <vt:lpstr>PowerPoint Presentation</vt:lpstr>
      <vt:lpstr>Agenda</vt:lpstr>
      <vt:lpstr>Time line - overview</vt:lpstr>
      <vt:lpstr>TED portal adapted to support eForms</vt:lpstr>
      <vt:lpstr>Visualisation of notices</vt:lpstr>
      <vt:lpstr>Changes in the advanced search</vt:lpstr>
      <vt:lpstr>Advanced search – Business opportunities</vt:lpstr>
      <vt:lpstr>Advanced search – Country</vt:lpstr>
      <vt:lpstr>Advanced search – Place of performance</vt:lpstr>
      <vt:lpstr>Advanced search – Type of buyer</vt:lpstr>
      <vt:lpstr>Advanced search – Funding</vt:lpstr>
      <vt:lpstr>Expert search</vt:lpstr>
      <vt:lpstr>Browse by subject</vt:lpstr>
      <vt:lpstr>Notifications</vt:lpstr>
      <vt:lpstr>TED website API</vt:lpstr>
      <vt:lpstr>TED viewer – 2 API’s</vt:lpstr>
      <vt:lpstr>Demo …</vt:lpstr>
      <vt:lpstr>Any 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eForms in TED portal</dc:title>
  <dc:creator>CHARLIER Cecilia (OP)</dc:creator>
  <cp:keywords/>
  <cp:lastModifiedBy>GRECO Carmelo (OP)</cp:lastModifiedBy>
  <cp:revision>1</cp:revision>
  <dcterms:created xsi:type="dcterms:W3CDTF">2021-10-13T09:49:29Z</dcterms:created>
  <dcterms:modified xsi:type="dcterms:W3CDTF">2022-09-26T20:47:08Z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0x0101008BA6791DDFFC024DAA4136D92359EB10</vt:lpwstr>
  </property>
  <property fmtid="{D5CDD505-2E9C-101B-9397-08002B2CF9AE}" pid="3" name="MSIP_Label_6bd9ddd1-4d20-43f6-abfa-fc3c07406f94_Enabled">
    <vt:lpwstr>true</vt:lpwstr>
  </property>
  <property fmtid="{D5CDD505-2E9C-101B-9397-08002B2CF9AE}" pid="4" name="MSIP_Label_6bd9ddd1-4d20-43f6-abfa-fc3c07406f94_SetDate">
    <vt:lpwstr>2022-06-14T12:51:52Z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62c0e01d-a3cf-401b-9006-33bdb8f33009</vt:lpwstr>
  </property>
  <property fmtid="{D5CDD505-2E9C-101B-9397-08002B2CF9AE}" pid="9" name="MSIP_Label_6bd9ddd1-4d20-43f6-abfa-fc3c07406f94_ContentBits">
    <vt:lpwstr>0</vt:lpwstr>
  </property>
  <property fmtid="{D5CDD505-2E9C-101B-9397-08002B2CF9AE}" pid="10" name="Unit_Directorates_tax">
    <vt:lpwstr/>
  </property>
  <property fmtid="{D5CDD505-2E9C-101B-9397-08002B2CF9AE}" pid="11" name="Applicable_To0Tax">
    <vt:lpwstr/>
  </property>
  <property fmtid="{D5CDD505-2E9C-101B-9397-08002B2CF9AE}" pid="12" name="Applicable_ToTax">
    <vt:lpwstr/>
  </property>
  <property fmtid="{D5CDD505-2E9C-101B-9397-08002B2CF9AE}" pid="13" name="MediaServiceImageTags">
    <vt:lpwstr/>
  </property>
</Properties>
</file>